
<file path=[Content_Types].xml><?xml version="1.0" encoding="utf-8"?>
<Types xmlns="http://schemas.openxmlformats.org/package/2006/content-types">
  <Default Extension="png" ContentType="image/png"/>
  <Default Extension="tmp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12"/>
  </p:notesMasterIdLst>
  <p:sldIdLst>
    <p:sldId id="363" r:id="rId2"/>
    <p:sldId id="364" r:id="rId3"/>
    <p:sldId id="365" r:id="rId4"/>
    <p:sldId id="366" r:id="rId5"/>
    <p:sldId id="367" r:id="rId6"/>
    <p:sldId id="368" r:id="rId7"/>
    <p:sldId id="369" r:id="rId8"/>
    <p:sldId id="370" r:id="rId9"/>
    <p:sldId id="371" r:id="rId10"/>
    <p:sldId id="372" r:id="rId11"/>
  </p:sldIdLst>
  <p:sldSz cx="12190413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66"/>
    <a:srgbClr val="684BE1"/>
    <a:srgbClr val="DA6DEA"/>
    <a:srgbClr val="C60A90"/>
    <a:srgbClr val="F56A2B"/>
    <a:srgbClr val="B9EEAC"/>
    <a:srgbClr val="765B97"/>
    <a:srgbClr val="14025E"/>
    <a:srgbClr val="B78909"/>
    <a:srgbClr val="BB120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64" d="100"/>
          <a:sy n="64" d="100"/>
        </p:scale>
        <p:origin x="1016" y="3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heme" Target="theme/theme1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F98B7F3-DF74-4FBA-9D9F-15B75DE620AF}" type="datetimeFigureOut">
              <a:rPr lang="zh-CN" altLang="en-US" smtClean="0"/>
              <a:pPr/>
              <a:t>2022/8/25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6B1343E-D626-4E54-8E8A-3E27BCA25EDA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3330265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6B1343E-D626-4E54-8E8A-3E27BCA25EDA}" type="slidenum">
              <a:rPr lang="zh-CN" altLang="en-US" smtClean="0"/>
              <a:pPr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5239613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6B1343E-D626-4E54-8E8A-3E27BCA25EDA}" type="slidenum">
              <a:rPr lang="zh-CN" altLang="en-US" smtClean="0"/>
              <a:pPr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151773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6B1343E-D626-4E54-8E8A-3E27BCA25EDA}" type="slidenum">
              <a:rPr lang="zh-CN" altLang="en-US" smtClean="0"/>
              <a:pPr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449318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6B1343E-D626-4E54-8E8A-3E27BCA25EDA}" type="slidenum">
              <a:rPr lang="zh-CN" altLang="en-US" smtClean="0"/>
              <a:pPr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6588210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6B1343E-D626-4E54-8E8A-3E27BCA25EDA}" type="slidenum">
              <a:rPr lang="zh-CN" altLang="en-US" smtClean="0"/>
              <a:pPr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8728798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6B1343E-D626-4E54-8E8A-3E27BCA25EDA}" type="slidenum">
              <a:rPr lang="zh-CN" altLang="en-US" smtClean="0"/>
              <a:pPr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308613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6B1343E-D626-4E54-8E8A-3E27BCA25EDA}" type="slidenum">
              <a:rPr lang="zh-CN" altLang="en-US" smtClean="0"/>
              <a:pPr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443575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6B1343E-D626-4E54-8E8A-3E27BCA25EDA}" type="slidenum">
              <a:rPr lang="zh-CN" altLang="en-US" smtClean="0"/>
              <a:pPr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2249280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6B1343E-D626-4E54-8E8A-3E27BCA25EDA}" type="slidenum">
              <a:rPr lang="zh-CN" altLang="en-US" smtClean="0"/>
              <a:pPr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8128148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6B1343E-D626-4E54-8E8A-3E27BCA25EDA}" type="slidenum">
              <a:rPr lang="zh-CN" altLang="en-US" smtClean="0"/>
              <a:pPr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450718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281" y="2130426"/>
            <a:ext cx="10361851" cy="1470025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562" y="3886200"/>
            <a:ext cx="8533289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3FE28-CD12-435F-8B1C-DC80822E7864}" type="datetimeFigureOut">
              <a:rPr lang="zh-CN" altLang="en-US" smtClean="0"/>
              <a:pPr/>
              <a:t>2022/8/25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1BC343-4D68-416E-976A-23105D1DB276}" type="slidenum">
              <a:rPr lang="zh-CN" altLang="en-US" smtClean="0"/>
              <a:pPr/>
              <a:t>‹#›</a:t>
            </a:fld>
            <a:endParaRPr lang="zh-CN" altLang="en-US"/>
          </a:p>
        </p:txBody>
      </p:sp>
      <p:grpSp>
        <p:nvGrpSpPr>
          <p:cNvPr id="7" name="组合 6"/>
          <p:cNvGrpSpPr/>
          <p:nvPr userDrawn="1"/>
        </p:nvGrpSpPr>
        <p:grpSpPr>
          <a:xfrm>
            <a:off x="0" y="-1"/>
            <a:ext cx="12189096" cy="6955621"/>
            <a:chOff x="0" y="-1"/>
            <a:chExt cx="12189096" cy="6955621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18" y="-1"/>
              <a:ext cx="12187778" cy="6955621"/>
            </a:xfrm>
            <a:prstGeom prst="rect">
              <a:avLst/>
            </a:prstGeom>
          </p:spPr>
        </p:pic>
        <p:sp>
          <p:nvSpPr>
            <p:cNvPr id="9" name="矩形 8"/>
            <p:cNvSpPr/>
            <p:nvPr/>
          </p:nvSpPr>
          <p:spPr>
            <a:xfrm>
              <a:off x="0" y="-1"/>
              <a:ext cx="12189096" cy="6955621"/>
            </a:xfrm>
            <a:prstGeom prst="rect">
              <a:avLst/>
            </a:prstGeom>
            <a:solidFill>
              <a:schemeClr val="bg1">
                <a:alpha val="5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3FE28-CD12-435F-8B1C-DC80822E7864}" type="datetimeFigureOut">
              <a:rPr lang="zh-CN" altLang="en-US" smtClean="0"/>
              <a:pPr/>
              <a:t>2022/8/25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1BC343-4D68-416E-976A-23105D1DB27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1784067" y="274639"/>
            <a:ext cx="3655008" cy="5851525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12694" y="274639"/>
            <a:ext cx="10768198" cy="5851525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3FE28-CD12-435F-8B1C-DC80822E7864}" type="datetimeFigureOut">
              <a:rPr lang="zh-CN" altLang="en-US" smtClean="0"/>
              <a:pPr/>
              <a:t>2022/8/25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1BC343-4D68-416E-976A-23105D1DB27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3FE28-CD12-435F-8B1C-DC80822E7864}" type="datetimeFigureOut">
              <a:rPr lang="zh-CN" altLang="en-US" smtClean="0"/>
              <a:pPr/>
              <a:t>2022/8/25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1BC343-4D68-416E-976A-23105D1DB27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2959" y="4406901"/>
            <a:ext cx="10361851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2959" y="2906713"/>
            <a:ext cx="10361851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3FE28-CD12-435F-8B1C-DC80822E7864}" type="datetimeFigureOut">
              <a:rPr lang="zh-CN" altLang="en-US" smtClean="0"/>
              <a:pPr/>
              <a:t>2022/8/25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1BC343-4D68-416E-976A-23105D1DB27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12695" y="1600201"/>
            <a:ext cx="721054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226413" y="1600201"/>
            <a:ext cx="7212661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3FE28-CD12-435F-8B1C-DC80822E7864}" type="datetimeFigureOut">
              <a:rPr lang="zh-CN" altLang="en-US" smtClean="0"/>
              <a:pPr/>
              <a:t>2022/8/25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1BC343-4D68-416E-976A-23105D1DB27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521" y="274638"/>
            <a:ext cx="10971372" cy="1143000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521" y="1535113"/>
            <a:ext cx="538621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521" y="2174875"/>
            <a:ext cx="538621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2561" y="1535113"/>
            <a:ext cx="5388332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2561" y="2174875"/>
            <a:ext cx="5388332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3FE28-CD12-435F-8B1C-DC80822E7864}" type="datetimeFigureOut">
              <a:rPr lang="zh-CN" altLang="en-US" smtClean="0"/>
              <a:pPr/>
              <a:t>2022/8/25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1BC343-4D68-416E-976A-23105D1DB27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3FE28-CD12-435F-8B1C-DC80822E7864}" type="datetimeFigureOut">
              <a:rPr lang="zh-CN" altLang="en-US" smtClean="0"/>
              <a:pPr/>
              <a:t>2022/8/25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1BC343-4D68-416E-976A-23105D1DB27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3FE28-CD12-435F-8B1C-DC80822E7864}" type="datetimeFigureOut">
              <a:rPr lang="zh-CN" altLang="en-US" smtClean="0"/>
              <a:pPr/>
              <a:t>2022/8/25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1BC343-4D68-416E-976A-23105D1DB27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521" y="273050"/>
            <a:ext cx="4010562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113" y="273051"/>
            <a:ext cx="681477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521" y="1435101"/>
            <a:ext cx="4010562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3FE28-CD12-435F-8B1C-DC80822E7864}" type="datetimeFigureOut">
              <a:rPr lang="zh-CN" altLang="en-US" smtClean="0"/>
              <a:pPr/>
              <a:t>2022/8/25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1BC343-4D68-416E-976A-23105D1DB27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406" y="4800600"/>
            <a:ext cx="7314248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406" y="612775"/>
            <a:ext cx="7314248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406" y="5367338"/>
            <a:ext cx="7314248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3FE28-CD12-435F-8B1C-DC80822E7864}" type="datetimeFigureOut">
              <a:rPr lang="zh-CN" altLang="en-US" smtClean="0"/>
              <a:pPr/>
              <a:t>2022/8/25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1BC343-4D68-416E-976A-23105D1DB27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09521" y="274638"/>
            <a:ext cx="10971372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521" y="1600201"/>
            <a:ext cx="10971372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521" y="6356351"/>
            <a:ext cx="284443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6B3FE28-CD12-435F-8B1C-DC80822E7864}" type="datetimeFigureOut">
              <a:rPr lang="zh-CN" altLang="en-US" smtClean="0"/>
              <a:pPr/>
              <a:t>2022/8/25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058" y="6356351"/>
            <a:ext cx="386029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6463" y="6356351"/>
            <a:ext cx="284443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A1BC343-4D68-416E-976A-23105D1DB27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tmp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tmp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tmp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tmp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tmp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tmp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tmp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tmp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3.tmp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.tmp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/>
        </p:nvSpPr>
        <p:spPr>
          <a:xfrm>
            <a:off x="254000" y="691036"/>
            <a:ext cx="11685048" cy="576278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89"/>
          <a:stretch>
            <a:fillRect/>
          </a:stretch>
        </p:blipFill>
        <p:spPr>
          <a:xfrm>
            <a:off x="1318" y="6746888"/>
            <a:ext cx="12190413" cy="208732"/>
          </a:xfrm>
          <a:prstGeom prst="rect">
            <a:avLst/>
          </a:prstGeom>
        </p:spPr>
      </p:pic>
      <p:sp>
        <p:nvSpPr>
          <p:cNvPr id="80" name="文本框 366"/>
          <p:cNvSpPr>
            <a:spLocks noChangeArrowheads="1"/>
          </p:cNvSpPr>
          <p:nvPr/>
        </p:nvSpPr>
        <p:spPr bwMode="auto">
          <a:xfrm>
            <a:off x="-2445527" y="0"/>
            <a:ext cx="81282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altLang="zh-TW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【</a:t>
            </a:r>
            <a:r>
              <a:rPr lang="zh-TW" altLang="en-US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輔導室</a:t>
            </a:r>
            <a:r>
              <a:rPr lang="en-US" altLang="zh-TW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】</a:t>
            </a:r>
          </a:p>
        </p:txBody>
      </p:sp>
      <p:pic>
        <p:nvPicPr>
          <p:cNvPr id="7" name="圖片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28200" y="129497"/>
            <a:ext cx="2916428" cy="530260"/>
          </a:xfrm>
          <a:prstGeom prst="rect">
            <a:avLst/>
          </a:prstGeom>
        </p:spPr>
      </p:pic>
      <p:pic>
        <p:nvPicPr>
          <p:cNvPr id="9" name="圖片 8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11231419" y="61952"/>
            <a:ext cx="823180" cy="587960"/>
          </a:xfrm>
          <a:prstGeom prst="rect">
            <a:avLst/>
          </a:prstGeom>
        </p:spPr>
      </p:pic>
      <p:grpSp>
        <p:nvGrpSpPr>
          <p:cNvPr id="10" name="组合 94"/>
          <p:cNvGrpSpPr/>
          <p:nvPr/>
        </p:nvGrpSpPr>
        <p:grpSpPr>
          <a:xfrm>
            <a:off x="8818574" y="5662679"/>
            <a:ext cx="644937" cy="1084748"/>
            <a:chOff x="8751888" y="4462463"/>
            <a:chExt cx="2316162" cy="2552700"/>
          </a:xfrm>
          <a:solidFill>
            <a:srgbClr val="1F4E79"/>
          </a:solidFill>
        </p:grpSpPr>
        <p:sp>
          <p:nvSpPr>
            <p:cNvPr id="12" name="Oval 290"/>
            <p:cNvSpPr>
              <a:spLocks noChangeArrowheads="1"/>
            </p:cNvSpPr>
            <p:nvPr/>
          </p:nvSpPr>
          <p:spPr bwMode="auto">
            <a:xfrm>
              <a:off x="9582150" y="5100638"/>
              <a:ext cx="25400" cy="269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91"/>
            <p:cNvSpPr>
              <a:spLocks noEditPoints="1"/>
            </p:cNvSpPr>
            <p:nvPr/>
          </p:nvSpPr>
          <p:spPr bwMode="auto">
            <a:xfrm>
              <a:off x="9574213" y="5094288"/>
              <a:ext cx="41275" cy="41275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11 w 11"/>
                <a:gd name="T7" fmla="*/ 6 h 11"/>
                <a:gd name="T8" fmla="*/ 11 w 11"/>
                <a:gd name="T9" fmla="*/ 6 h 11"/>
                <a:gd name="T10" fmla="*/ 5 w 11"/>
                <a:gd name="T11" fmla="*/ 11 h 11"/>
                <a:gd name="T12" fmla="*/ 5 w 11"/>
                <a:gd name="T13" fmla="*/ 11 h 11"/>
                <a:gd name="T14" fmla="*/ 0 w 11"/>
                <a:gd name="T15" fmla="*/ 6 h 11"/>
                <a:gd name="T16" fmla="*/ 4 w 11"/>
                <a:gd name="T17" fmla="*/ 6 h 11"/>
                <a:gd name="T18" fmla="*/ 5 w 11"/>
                <a:gd name="T19" fmla="*/ 7 h 11"/>
                <a:gd name="T20" fmla="*/ 5 w 11"/>
                <a:gd name="T21" fmla="*/ 7 h 11"/>
                <a:gd name="T22" fmla="*/ 7 w 11"/>
                <a:gd name="T23" fmla="*/ 6 h 11"/>
                <a:gd name="T24" fmla="*/ 7 w 11"/>
                <a:gd name="T25" fmla="*/ 6 h 11"/>
                <a:gd name="T26" fmla="*/ 5 w 11"/>
                <a:gd name="T27" fmla="*/ 4 h 11"/>
                <a:gd name="T28" fmla="*/ 5 w 11"/>
                <a:gd name="T29" fmla="*/ 4 h 11"/>
                <a:gd name="T30" fmla="*/ 4 w 11"/>
                <a:gd name="T3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  <a:moveTo>
                    <a:pt x="4" y="6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Oval 292"/>
            <p:cNvSpPr>
              <a:spLocks noChangeArrowheads="1"/>
            </p:cNvSpPr>
            <p:nvPr/>
          </p:nvSpPr>
          <p:spPr bwMode="auto">
            <a:xfrm>
              <a:off x="9690100" y="5075238"/>
              <a:ext cx="26988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93"/>
            <p:cNvSpPr>
              <a:spLocks noEditPoints="1"/>
            </p:cNvSpPr>
            <p:nvPr/>
          </p:nvSpPr>
          <p:spPr bwMode="auto">
            <a:xfrm>
              <a:off x="9682163" y="5067300"/>
              <a:ext cx="41275" cy="41275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0 h 11"/>
                <a:gd name="T4" fmla="*/ 6 w 11"/>
                <a:gd name="T5" fmla="*/ 0 h 11"/>
                <a:gd name="T6" fmla="*/ 11 w 11"/>
                <a:gd name="T7" fmla="*/ 6 h 11"/>
                <a:gd name="T8" fmla="*/ 11 w 11"/>
                <a:gd name="T9" fmla="*/ 6 h 11"/>
                <a:gd name="T10" fmla="*/ 6 w 11"/>
                <a:gd name="T11" fmla="*/ 11 h 11"/>
                <a:gd name="T12" fmla="*/ 6 w 11"/>
                <a:gd name="T13" fmla="*/ 11 h 11"/>
                <a:gd name="T14" fmla="*/ 0 w 11"/>
                <a:gd name="T15" fmla="*/ 6 h 11"/>
                <a:gd name="T16" fmla="*/ 4 w 11"/>
                <a:gd name="T17" fmla="*/ 6 h 11"/>
                <a:gd name="T18" fmla="*/ 6 w 11"/>
                <a:gd name="T19" fmla="*/ 7 h 11"/>
                <a:gd name="T20" fmla="*/ 6 w 11"/>
                <a:gd name="T21" fmla="*/ 7 h 11"/>
                <a:gd name="T22" fmla="*/ 7 w 11"/>
                <a:gd name="T23" fmla="*/ 6 h 11"/>
                <a:gd name="T24" fmla="*/ 7 w 11"/>
                <a:gd name="T25" fmla="*/ 6 h 11"/>
                <a:gd name="T26" fmla="*/ 6 w 11"/>
                <a:gd name="T27" fmla="*/ 4 h 11"/>
                <a:gd name="T28" fmla="*/ 6 w 11"/>
                <a:gd name="T29" fmla="*/ 4 h 11"/>
                <a:gd name="T30" fmla="*/ 4 w 11"/>
                <a:gd name="T3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  <a:moveTo>
                    <a:pt x="4" y="6"/>
                  </a:moveTo>
                  <a:cubicBezTo>
                    <a:pt x="4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315"/>
            <p:cNvSpPr>
              <a:spLocks noEditPoints="1"/>
            </p:cNvSpPr>
            <p:nvPr/>
          </p:nvSpPr>
          <p:spPr bwMode="auto">
            <a:xfrm>
              <a:off x="9239250" y="4962525"/>
              <a:ext cx="679450" cy="619125"/>
            </a:xfrm>
            <a:custGeom>
              <a:avLst/>
              <a:gdLst>
                <a:gd name="T0" fmla="*/ 0 w 181"/>
                <a:gd name="T1" fmla="*/ 79 h 165"/>
                <a:gd name="T2" fmla="*/ 24 w 181"/>
                <a:gd name="T3" fmla="*/ 24 h 165"/>
                <a:gd name="T4" fmla="*/ 74 w 181"/>
                <a:gd name="T5" fmla="*/ 3 h 165"/>
                <a:gd name="T6" fmla="*/ 90 w 181"/>
                <a:gd name="T7" fmla="*/ 5 h 165"/>
                <a:gd name="T8" fmla="*/ 90 w 181"/>
                <a:gd name="T9" fmla="*/ 5 h 165"/>
                <a:gd name="T10" fmla="*/ 106 w 181"/>
                <a:gd name="T11" fmla="*/ 0 h 165"/>
                <a:gd name="T12" fmla="*/ 146 w 181"/>
                <a:gd name="T13" fmla="*/ 16 h 165"/>
                <a:gd name="T14" fmla="*/ 165 w 181"/>
                <a:gd name="T15" fmla="*/ 32 h 165"/>
                <a:gd name="T16" fmla="*/ 165 w 181"/>
                <a:gd name="T17" fmla="*/ 32 h 165"/>
                <a:gd name="T18" fmla="*/ 181 w 181"/>
                <a:gd name="T19" fmla="*/ 79 h 165"/>
                <a:gd name="T20" fmla="*/ 147 w 181"/>
                <a:gd name="T21" fmla="*/ 144 h 165"/>
                <a:gd name="T22" fmla="*/ 147 w 181"/>
                <a:gd name="T23" fmla="*/ 144 h 165"/>
                <a:gd name="T24" fmla="*/ 84 w 181"/>
                <a:gd name="T25" fmla="*/ 165 h 165"/>
                <a:gd name="T26" fmla="*/ 84 w 181"/>
                <a:gd name="T27" fmla="*/ 165 h 165"/>
                <a:gd name="T28" fmla="*/ 49 w 181"/>
                <a:gd name="T29" fmla="*/ 153 h 165"/>
                <a:gd name="T30" fmla="*/ 57 w 181"/>
                <a:gd name="T31" fmla="*/ 147 h 165"/>
                <a:gd name="T32" fmla="*/ 62 w 181"/>
                <a:gd name="T33" fmla="*/ 150 h 165"/>
                <a:gd name="T34" fmla="*/ 84 w 181"/>
                <a:gd name="T35" fmla="*/ 155 h 165"/>
                <a:gd name="T36" fmla="*/ 141 w 181"/>
                <a:gd name="T37" fmla="*/ 136 h 165"/>
                <a:gd name="T38" fmla="*/ 146 w 181"/>
                <a:gd name="T39" fmla="*/ 132 h 165"/>
                <a:gd name="T40" fmla="*/ 156 w 181"/>
                <a:gd name="T41" fmla="*/ 120 h 165"/>
                <a:gd name="T42" fmla="*/ 171 w 181"/>
                <a:gd name="T43" fmla="*/ 79 h 165"/>
                <a:gd name="T44" fmla="*/ 157 w 181"/>
                <a:gd name="T45" fmla="*/ 39 h 165"/>
                <a:gd name="T46" fmla="*/ 153 w 181"/>
                <a:gd name="T47" fmla="*/ 35 h 165"/>
                <a:gd name="T48" fmla="*/ 140 w 181"/>
                <a:gd name="T49" fmla="*/ 24 h 165"/>
                <a:gd name="T50" fmla="*/ 106 w 181"/>
                <a:gd name="T51" fmla="*/ 10 h 165"/>
                <a:gd name="T52" fmla="*/ 102 w 181"/>
                <a:gd name="T53" fmla="*/ 10 h 165"/>
                <a:gd name="T54" fmla="*/ 103 w 181"/>
                <a:gd name="T55" fmla="*/ 15 h 165"/>
                <a:gd name="T56" fmla="*/ 96 w 181"/>
                <a:gd name="T57" fmla="*/ 18 h 165"/>
                <a:gd name="T58" fmla="*/ 95 w 181"/>
                <a:gd name="T59" fmla="*/ 17 h 165"/>
                <a:gd name="T60" fmla="*/ 90 w 181"/>
                <a:gd name="T61" fmla="*/ 15 h 165"/>
                <a:gd name="T62" fmla="*/ 74 w 181"/>
                <a:gd name="T63" fmla="*/ 13 h 165"/>
                <a:gd name="T64" fmla="*/ 31 w 181"/>
                <a:gd name="T65" fmla="*/ 32 h 165"/>
                <a:gd name="T66" fmla="*/ 28 w 181"/>
                <a:gd name="T67" fmla="*/ 35 h 165"/>
                <a:gd name="T68" fmla="*/ 21 w 181"/>
                <a:gd name="T69" fmla="*/ 45 h 165"/>
                <a:gd name="T70" fmla="*/ 10 w 181"/>
                <a:gd name="T71" fmla="*/ 79 h 165"/>
                <a:gd name="T72" fmla="*/ 55 w 181"/>
                <a:gd name="T73" fmla="*/ 145 h 165"/>
                <a:gd name="T74" fmla="*/ 55 w 181"/>
                <a:gd name="T75" fmla="*/ 146 h 165"/>
                <a:gd name="T76" fmla="*/ 56 w 181"/>
                <a:gd name="T77" fmla="*/ 146 h 165"/>
                <a:gd name="T78" fmla="*/ 56 w 181"/>
                <a:gd name="T79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1" h="165">
                  <a:moveTo>
                    <a:pt x="49" y="153"/>
                  </a:moveTo>
                  <a:cubicBezTo>
                    <a:pt x="12" y="128"/>
                    <a:pt x="0" y="102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47"/>
                    <a:pt x="24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41" y="8"/>
                    <a:pt x="59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80" y="3"/>
                    <a:pt x="86" y="4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5" y="1"/>
                    <a:pt x="101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20" y="0"/>
                    <a:pt x="134" y="8"/>
                    <a:pt x="146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57" y="24"/>
                    <a:pt x="165" y="32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76" y="49"/>
                    <a:pt x="181" y="65"/>
                    <a:pt x="181" y="79"/>
                  </a:cubicBezTo>
                  <a:cubicBezTo>
                    <a:pt x="181" y="79"/>
                    <a:pt x="181" y="79"/>
                    <a:pt x="181" y="79"/>
                  </a:cubicBezTo>
                  <a:cubicBezTo>
                    <a:pt x="180" y="119"/>
                    <a:pt x="147" y="143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20" y="160"/>
                    <a:pt x="99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62" y="165"/>
                    <a:pt x="51" y="155"/>
                    <a:pt x="49" y="153"/>
                  </a:cubicBezTo>
                  <a:close/>
                  <a:moveTo>
                    <a:pt x="56" y="146"/>
                  </a:moveTo>
                  <a:cubicBezTo>
                    <a:pt x="56" y="146"/>
                    <a:pt x="57" y="147"/>
                    <a:pt x="57" y="147"/>
                  </a:cubicBezTo>
                  <a:cubicBezTo>
                    <a:pt x="57" y="147"/>
                    <a:pt x="57" y="147"/>
                    <a:pt x="57" y="147"/>
                  </a:cubicBezTo>
                  <a:cubicBezTo>
                    <a:pt x="58" y="148"/>
                    <a:pt x="60" y="149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7" y="152"/>
                    <a:pt x="74" y="155"/>
                    <a:pt x="84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97" y="155"/>
                    <a:pt x="116" y="151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2" y="135"/>
                    <a:pt x="143" y="134"/>
                    <a:pt x="146" y="132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8" y="129"/>
                    <a:pt x="152" y="125"/>
                    <a:pt x="156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63" y="110"/>
                    <a:pt x="171" y="96"/>
                    <a:pt x="171" y="79"/>
                  </a:cubicBezTo>
                  <a:cubicBezTo>
                    <a:pt x="171" y="79"/>
                    <a:pt x="171" y="79"/>
                    <a:pt x="171" y="79"/>
                  </a:cubicBezTo>
                  <a:cubicBezTo>
                    <a:pt x="171" y="67"/>
                    <a:pt x="167" y="54"/>
                    <a:pt x="157" y="39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8"/>
                    <a:pt x="155" y="37"/>
                    <a:pt x="153" y="35"/>
                  </a:cubicBezTo>
                  <a:cubicBezTo>
                    <a:pt x="153" y="35"/>
                    <a:pt x="153" y="35"/>
                    <a:pt x="153" y="35"/>
                  </a:cubicBezTo>
                  <a:cubicBezTo>
                    <a:pt x="150" y="32"/>
                    <a:pt x="145" y="28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29" y="17"/>
                    <a:pt x="116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5" y="10"/>
                    <a:pt x="104" y="10"/>
                    <a:pt x="102" y="10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4" y="12"/>
                    <a:pt x="104" y="14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2" y="18"/>
                    <a:pt x="99" y="19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96" y="17"/>
                    <a:pt x="95" y="17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2" y="1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86" y="14"/>
                    <a:pt x="80" y="13"/>
                    <a:pt x="74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61" y="13"/>
                    <a:pt x="46" y="17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3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6" y="37"/>
                    <a:pt x="23" y="41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16" y="54"/>
                    <a:pt x="10" y="66"/>
                    <a:pt x="10" y="79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1" y="98"/>
                    <a:pt x="20" y="121"/>
                    <a:pt x="55" y="145"/>
                  </a:cubicBezTo>
                  <a:cubicBezTo>
                    <a:pt x="55" y="145"/>
                    <a:pt x="55" y="145"/>
                    <a:pt x="55" y="145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316"/>
            <p:cNvSpPr/>
            <p:nvPr/>
          </p:nvSpPr>
          <p:spPr bwMode="auto">
            <a:xfrm>
              <a:off x="9232900" y="4976813"/>
              <a:ext cx="258763" cy="315913"/>
            </a:xfrm>
            <a:custGeom>
              <a:avLst/>
              <a:gdLst>
                <a:gd name="T0" fmla="*/ 1 w 69"/>
                <a:gd name="T1" fmla="*/ 79 h 84"/>
                <a:gd name="T2" fmla="*/ 5 w 69"/>
                <a:gd name="T3" fmla="*/ 74 h 84"/>
                <a:gd name="T4" fmla="*/ 5 w 69"/>
                <a:gd name="T5" fmla="*/ 74 h 84"/>
                <a:gd name="T6" fmla="*/ 30 w 69"/>
                <a:gd name="T7" fmla="*/ 51 h 84"/>
                <a:gd name="T8" fmla="*/ 30 w 69"/>
                <a:gd name="T9" fmla="*/ 51 h 84"/>
                <a:gd name="T10" fmla="*/ 32 w 69"/>
                <a:gd name="T11" fmla="*/ 48 h 84"/>
                <a:gd name="T12" fmla="*/ 32 w 69"/>
                <a:gd name="T13" fmla="*/ 48 h 84"/>
                <a:gd name="T14" fmla="*/ 36 w 69"/>
                <a:gd name="T15" fmla="*/ 34 h 84"/>
                <a:gd name="T16" fmla="*/ 36 w 69"/>
                <a:gd name="T17" fmla="*/ 34 h 84"/>
                <a:gd name="T18" fmla="*/ 41 w 69"/>
                <a:gd name="T19" fmla="*/ 32 h 84"/>
                <a:gd name="T20" fmla="*/ 41 w 69"/>
                <a:gd name="T21" fmla="*/ 32 h 84"/>
                <a:gd name="T22" fmla="*/ 48 w 69"/>
                <a:gd name="T23" fmla="*/ 37 h 84"/>
                <a:gd name="T24" fmla="*/ 48 w 69"/>
                <a:gd name="T25" fmla="*/ 37 h 84"/>
                <a:gd name="T26" fmla="*/ 50 w 69"/>
                <a:gd name="T27" fmla="*/ 40 h 84"/>
                <a:gd name="T28" fmla="*/ 50 w 69"/>
                <a:gd name="T29" fmla="*/ 40 h 84"/>
                <a:gd name="T30" fmla="*/ 50 w 69"/>
                <a:gd name="T31" fmla="*/ 41 h 84"/>
                <a:gd name="T32" fmla="*/ 51 w 69"/>
                <a:gd name="T33" fmla="*/ 41 h 84"/>
                <a:gd name="T34" fmla="*/ 51 w 69"/>
                <a:gd name="T35" fmla="*/ 43 h 84"/>
                <a:gd name="T36" fmla="*/ 51 w 69"/>
                <a:gd name="T37" fmla="*/ 43 h 84"/>
                <a:gd name="T38" fmla="*/ 52 w 69"/>
                <a:gd name="T39" fmla="*/ 40 h 84"/>
                <a:gd name="T40" fmla="*/ 52 w 69"/>
                <a:gd name="T41" fmla="*/ 40 h 84"/>
                <a:gd name="T42" fmla="*/ 58 w 69"/>
                <a:gd name="T43" fmla="*/ 4 h 84"/>
                <a:gd name="T44" fmla="*/ 64 w 69"/>
                <a:gd name="T45" fmla="*/ 0 h 84"/>
                <a:gd name="T46" fmla="*/ 64 w 69"/>
                <a:gd name="T47" fmla="*/ 0 h 84"/>
                <a:gd name="T48" fmla="*/ 68 w 69"/>
                <a:gd name="T49" fmla="*/ 6 h 84"/>
                <a:gd name="T50" fmla="*/ 68 w 69"/>
                <a:gd name="T51" fmla="*/ 6 h 84"/>
                <a:gd name="T52" fmla="*/ 62 w 69"/>
                <a:gd name="T53" fmla="*/ 42 h 84"/>
                <a:gd name="T54" fmla="*/ 62 w 69"/>
                <a:gd name="T55" fmla="*/ 42 h 84"/>
                <a:gd name="T56" fmla="*/ 57 w 69"/>
                <a:gd name="T57" fmla="*/ 53 h 84"/>
                <a:gd name="T58" fmla="*/ 57 w 69"/>
                <a:gd name="T59" fmla="*/ 53 h 84"/>
                <a:gd name="T60" fmla="*/ 51 w 69"/>
                <a:gd name="T61" fmla="*/ 58 h 84"/>
                <a:gd name="T62" fmla="*/ 51 w 69"/>
                <a:gd name="T63" fmla="*/ 58 h 84"/>
                <a:gd name="T64" fmla="*/ 44 w 69"/>
                <a:gd name="T65" fmla="*/ 53 h 84"/>
                <a:gd name="T66" fmla="*/ 44 w 69"/>
                <a:gd name="T67" fmla="*/ 53 h 84"/>
                <a:gd name="T68" fmla="*/ 42 w 69"/>
                <a:gd name="T69" fmla="*/ 49 h 84"/>
                <a:gd name="T70" fmla="*/ 42 w 69"/>
                <a:gd name="T71" fmla="*/ 49 h 84"/>
                <a:gd name="T72" fmla="*/ 42 w 69"/>
                <a:gd name="T73" fmla="*/ 50 h 84"/>
                <a:gd name="T74" fmla="*/ 42 w 69"/>
                <a:gd name="T75" fmla="*/ 50 h 84"/>
                <a:gd name="T76" fmla="*/ 42 w 69"/>
                <a:gd name="T77" fmla="*/ 51 h 84"/>
                <a:gd name="T78" fmla="*/ 42 w 69"/>
                <a:gd name="T79" fmla="*/ 51 h 84"/>
                <a:gd name="T80" fmla="*/ 32 w 69"/>
                <a:gd name="T81" fmla="*/ 66 h 84"/>
                <a:gd name="T82" fmla="*/ 32 w 69"/>
                <a:gd name="T83" fmla="*/ 66 h 84"/>
                <a:gd name="T84" fmla="*/ 6 w 69"/>
                <a:gd name="T85" fmla="*/ 84 h 84"/>
                <a:gd name="T86" fmla="*/ 6 w 69"/>
                <a:gd name="T87" fmla="*/ 84 h 84"/>
                <a:gd name="T88" fmla="*/ 6 w 69"/>
                <a:gd name="T89" fmla="*/ 84 h 84"/>
                <a:gd name="T90" fmla="*/ 6 w 69"/>
                <a:gd name="T91" fmla="*/ 84 h 84"/>
                <a:gd name="T92" fmla="*/ 6 w 69"/>
                <a:gd name="T93" fmla="*/ 84 h 84"/>
                <a:gd name="T94" fmla="*/ 1 w 69"/>
                <a:gd name="T95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4">
                  <a:moveTo>
                    <a:pt x="1" y="79"/>
                  </a:moveTo>
                  <a:cubicBezTo>
                    <a:pt x="0" y="77"/>
                    <a:pt x="2" y="74"/>
                    <a:pt x="5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15" y="73"/>
                    <a:pt x="26" y="59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0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1"/>
                    <a:pt x="34" y="37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3"/>
                    <a:pt x="39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6" y="32"/>
                    <a:pt x="47" y="35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50" y="38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2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1"/>
                    <a:pt x="61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7" y="1"/>
                    <a:pt x="69" y="3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0" y="49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6" y="55"/>
                    <a:pt x="55" y="57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47" y="57"/>
                    <a:pt x="45" y="55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3" y="51"/>
                    <a:pt x="43" y="50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2" y="49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2"/>
                    <a:pt x="38" y="59"/>
                    <a:pt x="32" y="66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26" y="74"/>
                    <a:pt x="18" y="82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3" y="84"/>
                    <a:pt x="1" y="82"/>
                    <a:pt x="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317"/>
            <p:cNvSpPr/>
            <p:nvPr/>
          </p:nvSpPr>
          <p:spPr bwMode="auto">
            <a:xfrm>
              <a:off x="9480550" y="5221288"/>
              <a:ext cx="104775" cy="55563"/>
            </a:xfrm>
            <a:custGeom>
              <a:avLst/>
              <a:gdLst>
                <a:gd name="T0" fmla="*/ 2 w 28"/>
                <a:gd name="T1" fmla="*/ 13 h 15"/>
                <a:gd name="T2" fmla="*/ 3 w 28"/>
                <a:gd name="T3" fmla="*/ 6 h 15"/>
                <a:gd name="T4" fmla="*/ 3 w 28"/>
                <a:gd name="T5" fmla="*/ 6 h 15"/>
                <a:gd name="T6" fmla="*/ 18 w 28"/>
                <a:gd name="T7" fmla="*/ 0 h 15"/>
                <a:gd name="T8" fmla="*/ 18 w 28"/>
                <a:gd name="T9" fmla="*/ 0 h 15"/>
                <a:gd name="T10" fmla="*/ 26 w 28"/>
                <a:gd name="T11" fmla="*/ 4 h 15"/>
                <a:gd name="T12" fmla="*/ 26 w 28"/>
                <a:gd name="T13" fmla="*/ 4 h 15"/>
                <a:gd name="T14" fmla="*/ 25 w 28"/>
                <a:gd name="T15" fmla="*/ 11 h 15"/>
                <a:gd name="T16" fmla="*/ 25 w 28"/>
                <a:gd name="T17" fmla="*/ 11 h 15"/>
                <a:gd name="T18" fmla="*/ 18 w 28"/>
                <a:gd name="T19" fmla="*/ 10 h 15"/>
                <a:gd name="T20" fmla="*/ 18 w 28"/>
                <a:gd name="T21" fmla="*/ 10 h 15"/>
                <a:gd name="T22" fmla="*/ 18 w 28"/>
                <a:gd name="T23" fmla="*/ 10 h 15"/>
                <a:gd name="T24" fmla="*/ 18 w 28"/>
                <a:gd name="T25" fmla="*/ 10 h 15"/>
                <a:gd name="T26" fmla="*/ 12 w 28"/>
                <a:gd name="T27" fmla="*/ 12 h 15"/>
                <a:gd name="T28" fmla="*/ 12 w 28"/>
                <a:gd name="T29" fmla="*/ 12 h 15"/>
                <a:gd name="T30" fmla="*/ 9 w 28"/>
                <a:gd name="T31" fmla="*/ 14 h 15"/>
                <a:gd name="T32" fmla="*/ 9 w 28"/>
                <a:gd name="T33" fmla="*/ 14 h 15"/>
                <a:gd name="T34" fmla="*/ 9 w 28"/>
                <a:gd name="T35" fmla="*/ 14 h 15"/>
                <a:gd name="T36" fmla="*/ 6 w 28"/>
                <a:gd name="T37" fmla="*/ 15 h 15"/>
                <a:gd name="T38" fmla="*/ 6 w 28"/>
                <a:gd name="T39" fmla="*/ 15 h 15"/>
                <a:gd name="T40" fmla="*/ 2 w 28"/>
                <a:gd name="T4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15">
                  <a:moveTo>
                    <a:pt x="2" y="13"/>
                  </a:moveTo>
                  <a:cubicBezTo>
                    <a:pt x="0" y="11"/>
                    <a:pt x="1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10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4" y="1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8" y="6"/>
                    <a:pt x="27" y="9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3"/>
                    <a:pt x="20" y="12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4" y="11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5"/>
                    <a:pt x="7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5"/>
                    <a:pt x="3" y="15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318"/>
            <p:cNvSpPr/>
            <p:nvPr/>
          </p:nvSpPr>
          <p:spPr bwMode="auto">
            <a:xfrm>
              <a:off x="9525000" y="5224463"/>
              <a:ext cx="346075" cy="153988"/>
            </a:xfrm>
            <a:custGeom>
              <a:avLst/>
              <a:gdLst>
                <a:gd name="T0" fmla="*/ 10 w 92"/>
                <a:gd name="T1" fmla="*/ 24 h 41"/>
                <a:gd name="T2" fmla="*/ 0 w 92"/>
                <a:gd name="T3" fmla="*/ 7 h 41"/>
                <a:gd name="T4" fmla="*/ 0 w 92"/>
                <a:gd name="T5" fmla="*/ 7 h 41"/>
                <a:gd name="T6" fmla="*/ 4 w 92"/>
                <a:gd name="T7" fmla="*/ 0 h 41"/>
                <a:gd name="T8" fmla="*/ 4 w 92"/>
                <a:gd name="T9" fmla="*/ 0 h 41"/>
                <a:gd name="T10" fmla="*/ 10 w 92"/>
                <a:gd name="T11" fmla="*/ 4 h 41"/>
                <a:gd name="T12" fmla="*/ 10 w 92"/>
                <a:gd name="T13" fmla="*/ 4 h 41"/>
                <a:gd name="T14" fmla="*/ 10 w 92"/>
                <a:gd name="T15" fmla="*/ 5 h 41"/>
                <a:gd name="T16" fmla="*/ 10 w 92"/>
                <a:gd name="T17" fmla="*/ 5 h 41"/>
                <a:gd name="T18" fmla="*/ 12 w 92"/>
                <a:gd name="T19" fmla="*/ 8 h 41"/>
                <a:gd name="T20" fmla="*/ 12 w 92"/>
                <a:gd name="T21" fmla="*/ 8 h 41"/>
                <a:gd name="T22" fmla="*/ 18 w 92"/>
                <a:gd name="T23" fmla="*/ 18 h 41"/>
                <a:gd name="T24" fmla="*/ 18 w 92"/>
                <a:gd name="T25" fmla="*/ 18 h 41"/>
                <a:gd name="T26" fmla="*/ 44 w 92"/>
                <a:gd name="T27" fmla="*/ 31 h 41"/>
                <a:gd name="T28" fmla="*/ 44 w 92"/>
                <a:gd name="T29" fmla="*/ 31 h 41"/>
                <a:gd name="T30" fmla="*/ 48 w 92"/>
                <a:gd name="T31" fmla="*/ 31 h 41"/>
                <a:gd name="T32" fmla="*/ 48 w 92"/>
                <a:gd name="T33" fmla="*/ 31 h 41"/>
                <a:gd name="T34" fmla="*/ 52 w 92"/>
                <a:gd name="T35" fmla="*/ 30 h 41"/>
                <a:gd name="T36" fmla="*/ 52 w 92"/>
                <a:gd name="T37" fmla="*/ 30 h 41"/>
                <a:gd name="T38" fmla="*/ 63 w 92"/>
                <a:gd name="T39" fmla="*/ 26 h 41"/>
                <a:gd name="T40" fmla="*/ 63 w 92"/>
                <a:gd name="T41" fmla="*/ 26 h 41"/>
                <a:gd name="T42" fmla="*/ 82 w 92"/>
                <a:gd name="T43" fmla="*/ 6 h 41"/>
                <a:gd name="T44" fmla="*/ 82 w 92"/>
                <a:gd name="T45" fmla="*/ 6 h 41"/>
                <a:gd name="T46" fmla="*/ 88 w 92"/>
                <a:gd name="T47" fmla="*/ 2 h 41"/>
                <a:gd name="T48" fmla="*/ 88 w 92"/>
                <a:gd name="T49" fmla="*/ 2 h 41"/>
                <a:gd name="T50" fmla="*/ 91 w 92"/>
                <a:gd name="T51" fmla="*/ 9 h 41"/>
                <a:gd name="T52" fmla="*/ 91 w 92"/>
                <a:gd name="T53" fmla="*/ 9 h 41"/>
                <a:gd name="T54" fmla="*/ 50 w 92"/>
                <a:gd name="T55" fmla="*/ 41 h 41"/>
                <a:gd name="T56" fmla="*/ 50 w 92"/>
                <a:gd name="T57" fmla="*/ 41 h 41"/>
                <a:gd name="T58" fmla="*/ 44 w 92"/>
                <a:gd name="T59" fmla="*/ 41 h 41"/>
                <a:gd name="T60" fmla="*/ 44 w 92"/>
                <a:gd name="T61" fmla="*/ 41 h 41"/>
                <a:gd name="T62" fmla="*/ 44 w 92"/>
                <a:gd name="T63" fmla="*/ 41 h 41"/>
                <a:gd name="T64" fmla="*/ 44 w 92"/>
                <a:gd name="T65" fmla="*/ 41 h 41"/>
                <a:gd name="T66" fmla="*/ 10 w 92"/>
                <a:gd name="T67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41">
                  <a:moveTo>
                    <a:pt x="10" y="24"/>
                  </a:moveTo>
                  <a:cubicBezTo>
                    <a:pt x="3" y="15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11"/>
                    <a:pt x="15" y="14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3" y="25"/>
                    <a:pt x="31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5" y="31"/>
                    <a:pt x="47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50" y="31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5" y="29"/>
                    <a:pt x="59" y="28"/>
                    <a:pt x="63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71" y="22"/>
                    <a:pt x="79" y="1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3" y="3"/>
                    <a:pt x="86" y="1"/>
                    <a:pt x="88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1" y="3"/>
                    <a:pt x="92" y="6"/>
                    <a:pt x="91" y="9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82" y="36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8" y="41"/>
                    <a:pt x="46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27" y="41"/>
                    <a:pt x="16" y="32"/>
                    <a:pt x="1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319"/>
            <p:cNvSpPr/>
            <p:nvPr/>
          </p:nvSpPr>
          <p:spPr bwMode="auto">
            <a:xfrm>
              <a:off x="9464675" y="4833938"/>
              <a:ext cx="230188" cy="177800"/>
            </a:xfrm>
            <a:custGeom>
              <a:avLst/>
              <a:gdLst>
                <a:gd name="T0" fmla="*/ 1 w 61"/>
                <a:gd name="T1" fmla="*/ 44 h 47"/>
                <a:gd name="T2" fmla="*/ 4 w 61"/>
                <a:gd name="T3" fmla="*/ 37 h 47"/>
                <a:gd name="T4" fmla="*/ 4 w 61"/>
                <a:gd name="T5" fmla="*/ 37 h 47"/>
                <a:gd name="T6" fmla="*/ 19 w 61"/>
                <a:gd name="T7" fmla="*/ 30 h 47"/>
                <a:gd name="T8" fmla="*/ 19 w 61"/>
                <a:gd name="T9" fmla="*/ 30 h 47"/>
                <a:gd name="T10" fmla="*/ 45 w 61"/>
                <a:gd name="T11" fmla="*/ 14 h 47"/>
                <a:gd name="T12" fmla="*/ 45 w 61"/>
                <a:gd name="T13" fmla="*/ 14 h 47"/>
                <a:gd name="T14" fmla="*/ 51 w 61"/>
                <a:gd name="T15" fmla="*/ 5 h 47"/>
                <a:gd name="T16" fmla="*/ 51 w 61"/>
                <a:gd name="T17" fmla="*/ 5 h 47"/>
                <a:gd name="T18" fmla="*/ 56 w 61"/>
                <a:gd name="T19" fmla="*/ 0 h 47"/>
                <a:gd name="T20" fmla="*/ 56 w 61"/>
                <a:gd name="T21" fmla="*/ 0 h 47"/>
                <a:gd name="T22" fmla="*/ 61 w 61"/>
                <a:gd name="T23" fmla="*/ 5 h 47"/>
                <a:gd name="T24" fmla="*/ 61 w 61"/>
                <a:gd name="T25" fmla="*/ 5 h 47"/>
                <a:gd name="T26" fmla="*/ 51 w 61"/>
                <a:gd name="T27" fmla="*/ 22 h 47"/>
                <a:gd name="T28" fmla="*/ 51 w 61"/>
                <a:gd name="T29" fmla="*/ 22 h 47"/>
                <a:gd name="T30" fmla="*/ 33 w 61"/>
                <a:gd name="T31" fmla="*/ 34 h 47"/>
                <a:gd name="T32" fmla="*/ 33 w 61"/>
                <a:gd name="T33" fmla="*/ 34 h 47"/>
                <a:gd name="T34" fmla="*/ 7 w 61"/>
                <a:gd name="T35" fmla="*/ 47 h 47"/>
                <a:gd name="T36" fmla="*/ 7 w 61"/>
                <a:gd name="T37" fmla="*/ 47 h 47"/>
                <a:gd name="T38" fmla="*/ 6 w 61"/>
                <a:gd name="T39" fmla="*/ 47 h 47"/>
                <a:gd name="T40" fmla="*/ 6 w 61"/>
                <a:gd name="T41" fmla="*/ 47 h 47"/>
                <a:gd name="T42" fmla="*/ 1 w 61"/>
                <a:gd name="T43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47">
                  <a:moveTo>
                    <a:pt x="1" y="44"/>
                  </a:moveTo>
                  <a:cubicBezTo>
                    <a:pt x="0" y="41"/>
                    <a:pt x="1" y="38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11" y="35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8" y="26"/>
                    <a:pt x="38" y="20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9" y="11"/>
                    <a:pt x="51" y="7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9" y="0"/>
                    <a:pt x="61" y="2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12"/>
                    <a:pt x="57" y="17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6" y="27"/>
                    <a:pt x="40" y="31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20" y="42"/>
                    <a:pt x="7" y="47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4" y="47"/>
                    <a:pt x="2" y="46"/>
                    <a:pt x="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320"/>
            <p:cNvSpPr/>
            <p:nvPr/>
          </p:nvSpPr>
          <p:spPr bwMode="auto">
            <a:xfrm>
              <a:off x="9555163" y="4846638"/>
              <a:ext cx="134938" cy="71438"/>
            </a:xfrm>
            <a:custGeom>
              <a:avLst/>
              <a:gdLst>
                <a:gd name="T0" fmla="*/ 15 w 36"/>
                <a:gd name="T1" fmla="*/ 19 h 19"/>
                <a:gd name="T2" fmla="*/ 2 w 36"/>
                <a:gd name="T3" fmla="*/ 13 h 19"/>
                <a:gd name="T4" fmla="*/ 2 w 36"/>
                <a:gd name="T5" fmla="*/ 13 h 19"/>
                <a:gd name="T6" fmla="*/ 3 w 36"/>
                <a:gd name="T7" fmla="*/ 6 h 19"/>
                <a:gd name="T8" fmla="*/ 3 w 36"/>
                <a:gd name="T9" fmla="*/ 6 h 19"/>
                <a:gd name="T10" fmla="*/ 10 w 36"/>
                <a:gd name="T11" fmla="*/ 7 h 19"/>
                <a:gd name="T12" fmla="*/ 10 w 36"/>
                <a:gd name="T13" fmla="*/ 7 h 19"/>
                <a:gd name="T14" fmla="*/ 10 w 36"/>
                <a:gd name="T15" fmla="*/ 7 h 19"/>
                <a:gd name="T16" fmla="*/ 10 w 36"/>
                <a:gd name="T17" fmla="*/ 7 h 19"/>
                <a:gd name="T18" fmla="*/ 11 w 36"/>
                <a:gd name="T19" fmla="*/ 8 h 19"/>
                <a:gd name="T20" fmla="*/ 11 w 36"/>
                <a:gd name="T21" fmla="*/ 8 h 19"/>
                <a:gd name="T22" fmla="*/ 15 w 36"/>
                <a:gd name="T23" fmla="*/ 9 h 19"/>
                <a:gd name="T24" fmla="*/ 15 w 36"/>
                <a:gd name="T25" fmla="*/ 9 h 19"/>
                <a:gd name="T26" fmla="*/ 26 w 36"/>
                <a:gd name="T27" fmla="*/ 2 h 19"/>
                <a:gd name="T28" fmla="*/ 26 w 36"/>
                <a:gd name="T29" fmla="*/ 2 h 19"/>
                <a:gd name="T30" fmla="*/ 33 w 36"/>
                <a:gd name="T31" fmla="*/ 1 h 19"/>
                <a:gd name="T32" fmla="*/ 33 w 36"/>
                <a:gd name="T33" fmla="*/ 1 h 19"/>
                <a:gd name="T34" fmla="*/ 34 w 36"/>
                <a:gd name="T35" fmla="*/ 8 h 19"/>
                <a:gd name="T36" fmla="*/ 34 w 36"/>
                <a:gd name="T37" fmla="*/ 8 h 19"/>
                <a:gd name="T38" fmla="*/ 15 w 36"/>
                <a:gd name="T39" fmla="*/ 19 h 19"/>
                <a:gd name="T40" fmla="*/ 15 w 36"/>
                <a:gd name="T41" fmla="*/ 19 h 19"/>
                <a:gd name="T42" fmla="*/ 15 w 36"/>
                <a:gd name="T4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19">
                  <a:moveTo>
                    <a:pt x="15" y="19"/>
                  </a:moveTo>
                  <a:cubicBezTo>
                    <a:pt x="7" y="19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1"/>
                    <a:pt x="0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4"/>
                    <a:pt x="8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4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9"/>
                    <a:pt x="21" y="8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8" y="0"/>
                    <a:pt x="31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5" y="3"/>
                    <a:pt x="36" y="6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28" y="16"/>
                    <a:pt x="21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321"/>
            <p:cNvSpPr/>
            <p:nvPr/>
          </p:nvSpPr>
          <p:spPr bwMode="auto">
            <a:xfrm>
              <a:off x="9604375" y="5526088"/>
              <a:ext cx="71438" cy="107950"/>
            </a:xfrm>
            <a:custGeom>
              <a:avLst/>
              <a:gdLst>
                <a:gd name="T0" fmla="*/ 4 w 19"/>
                <a:gd name="T1" fmla="*/ 28 h 29"/>
                <a:gd name="T2" fmla="*/ 1 w 19"/>
                <a:gd name="T3" fmla="*/ 22 h 29"/>
                <a:gd name="T4" fmla="*/ 1 w 19"/>
                <a:gd name="T5" fmla="*/ 22 h 29"/>
                <a:gd name="T6" fmla="*/ 9 w 19"/>
                <a:gd name="T7" fmla="*/ 3 h 29"/>
                <a:gd name="T8" fmla="*/ 16 w 19"/>
                <a:gd name="T9" fmla="*/ 1 h 29"/>
                <a:gd name="T10" fmla="*/ 16 w 19"/>
                <a:gd name="T11" fmla="*/ 1 h 29"/>
                <a:gd name="T12" fmla="*/ 18 w 19"/>
                <a:gd name="T13" fmla="*/ 8 h 29"/>
                <a:gd name="T14" fmla="*/ 18 w 19"/>
                <a:gd name="T15" fmla="*/ 8 h 29"/>
                <a:gd name="T16" fmla="*/ 10 w 19"/>
                <a:gd name="T17" fmla="*/ 26 h 29"/>
                <a:gd name="T18" fmla="*/ 6 w 19"/>
                <a:gd name="T19" fmla="*/ 29 h 29"/>
                <a:gd name="T20" fmla="*/ 6 w 19"/>
                <a:gd name="T21" fmla="*/ 29 h 29"/>
                <a:gd name="T22" fmla="*/ 4 w 19"/>
                <a:gd name="T2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9">
                  <a:moveTo>
                    <a:pt x="4" y="28"/>
                  </a:moveTo>
                  <a:cubicBezTo>
                    <a:pt x="1" y="27"/>
                    <a:pt x="0" y="24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1"/>
                    <a:pt x="13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8" y="2"/>
                    <a:pt x="19" y="5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8"/>
                    <a:pt x="8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29"/>
                    <a:pt x="4" y="28"/>
                    <a:pt x="4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322"/>
            <p:cNvSpPr/>
            <p:nvPr/>
          </p:nvSpPr>
          <p:spPr bwMode="auto">
            <a:xfrm>
              <a:off x="9712325" y="5141913"/>
              <a:ext cx="785813" cy="481013"/>
            </a:xfrm>
            <a:custGeom>
              <a:avLst/>
              <a:gdLst>
                <a:gd name="T0" fmla="*/ 0 w 209"/>
                <a:gd name="T1" fmla="*/ 123 h 128"/>
                <a:gd name="T2" fmla="*/ 5 w 209"/>
                <a:gd name="T3" fmla="*/ 118 h 128"/>
                <a:gd name="T4" fmla="*/ 5 w 209"/>
                <a:gd name="T5" fmla="*/ 118 h 128"/>
                <a:gd name="T6" fmla="*/ 52 w 209"/>
                <a:gd name="T7" fmla="*/ 114 h 128"/>
                <a:gd name="T8" fmla="*/ 52 w 209"/>
                <a:gd name="T9" fmla="*/ 114 h 128"/>
                <a:gd name="T10" fmla="*/ 146 w 209"/>
                <a:gd name="T11" fmla="*/ 92 h 128"/>
                <a:gd name="T12" fmla="*/ 146 w 209"/>
                <a:gd name="T13" fmla="*/ 92 h 128"/>
                <a:gd name="T14" fmla="*/ 147 w 209"/>
                <a:gd name="T15" fmla="*/ 92 h 128"/>
                <a:gd name="T16" fmla="*/ 147 w 209"/>
                <a:gd name="T17" fmla="*/ 92 h 128"/>
                <a:gd name="T18" fmla="*/ 148 w 209"/>
                <a:gd name="T19" fmla="*/ 92 h 128"/>
                <a:gd name="T20" fmla="*/ 148 w 209"/>
                <a:gd name="T21" fmla="*/ 92 h 128"/>
                <a:gd name="T22" fmla="*/ 151 w 209"/>
                <a:gd name="T23" fmla="*/ 91 h 128"/>
                <a:gd name="T24" fmla="*/ 151 w 209"/>
                <a:gd name="T25" fmla="*/ 91 h 128"/>
                <a:gd name="T26" fmla="*/ 161 w 209"/>
                <a:gd name="T27" fmla="*/ 85 h 128"/>
                <a:gd name="T28" fmla="*/ 161 w 209"/>
                <a:gd name="T29" fmla="*/ 85 h 128"/>
                <a:gd name="T30" fmla="*/ 184 w 209"/>
                <a:gd name="T31" fmla="*/ 50 h 128"/>
                <a:gd name="T32" fmla="*/ 184 w 209"/>
                <a:gd name="T33" fmla="*/ 50 h 128"/>
                <a:gd name="T34" fmla="*/ 191 w 209"/>
                <a:gd name="T35" fmla="*/ 16 h 128"/>
                <a:gd name="T36" fmla="*/ 189 w 209"/>
                <a:gd name="T37" fmla="*/ 0 h 128"/>
                <a:gd name="T38" fmla="*/ 209 w 209"/>
                <a:gd name="T39" fmla="*/ 3 h 128"/>
                <a:gd name="T40" fmla="*/ 202 w 209"/>
                <a:gd name="T41" fmla="*/ 15 h 128"/>
                <a:gd name="T42" fmla="*/ 201 w 209"/>
                <a:gd name="T43" fmla="*/ 17 h 128"/>
                <a:gd name="T44" fmla="*/ 201 w 209"/>
                <a:gd name="T45" fmla="*/ 17 h 128"/>
                <a:gd name="T46" fmla="*/ 194 w 209"/>
                <a:gd name="T47" fmla="*/ 53 h 128"/>
                <a:gd name="T48" fmla="*/ 194 w 209"/>
                <a:gd name="T49" fmla="*/ 53 h 128"/>
                <a:gd name="T50" fmla="*/ 149 w 209"/>
                <a:gd name="T51" fmla="*/ 102 h 128"/>
                <a:gd name="T52" fmla="*/ 149 w 209"/>
                <a:gd name="T53" fmla="*/ 102 h 128"/>
                <a:gd name="T54" fmla="*/ 5 w 209"/>
                <a:gd name="T55" fmla="*/ 128 h 128"/>
                <a:gd name="T56" fmla="*/ 5 w 209"/>
                <a:gd name="T57" fmla="*/ 128 h 128"/>
                <a:gd name="T58" fmla="*/ 5 w 209"/>
                <a:gd name="T59" fmla="*/ 128 h 128"/>
                <a:gd name="T60" fmla="*/ 5 w 209"/>
                <a:gd name="T61" fmla="*/ 128 h 128"/>
                <a:gd name="T62" fmla="*/ 5 w 209"/>
                <a:gd name="T63" fmla="*/ 128 h 128"/>
                <a:gd name="T64" fmla="*/ 0 w 209"/>
                <a:gd name="T6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9" h="128">
                  <a:moveTo>
                    <a:pt x="0" y="123"/>
                  </a:moveTo>
                  <a:cubicBezTo>
                    <a:pt x="0" y="121"/>
                    <a:pt x="2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24" y="118"/>
                    <a:pt x="52" y="114"/>
                  </a:cubicBezTo>
                  <a:cubicBezTo>
                    <a:pt x="52" y="114"/>
                    <a:pt x="52" y="114"/>
                    <a:pt x="52" y="114"/>
                  </a:cubicBezTo>
                  <a:cubicBezTo>
                    <a:pt x="80" y="111"/>
                    <a:pt x="115" y="104"/>
                    <a:pt x="146" y="92"/>
                  </a:cubicBezTo>
                  <a:cubicBezTo>
                    <a:pt x="146" y="92"/>
                    <a:pt x="146" y="92"/>
                    <a:pt x="146" y="92"/>
                  </a:cubicBezTo>
                  <a:cubicBezTo>
                    <a:pt x="147" y="92"/>
                    <a:pt x="147" y="92"/>
                    <a:pt x="147" y="92"/>
                  </a:cubicBezTo>
                  <a:cubicBezTo>
                    <a:pt x="147" y="92"/>
                    <a:pt x="147" y="92"/>
                    <a:pt x="147" y="92"/>
                  </a:cubicBezTo>
                  <a:cubicBezTo>
                    <a:pt x="147" y="92"/>
                    <a:pt x="147" y="92"/>
                    <a:pt x="148" y="92"/>
                  </a:cubicBezTo>
                  <a:cubicBezTo>
                    <a:pt x="148" y="92"/>
                    <a:pt x="148" y="92"/>
                    <a:pt x="148" y="92"/>
                  </a:cubicBezTo>
                  <a:cubicBezTo>
                    <a:pt x="148" y="92"/>
                    <a:pt x="149" y="91"/>
                    <a:pt x="151" y="91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53" y="90"/>
                    <a:pt x="157" y="88"/>
                    <a:pt x="161" y="85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68" y="79"/>
                    <a:pt x="178" y="69"/>
                    <a:pt x="184" y="50"/>
                  </a:cubicBezTo>
                  <a:cubicBezTo>
                    <a:pt x="184" y="50"/>
                    <a:pt x="184" y="50"/>
                    <a:pt x="184" y="50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202" y="16"/>
                    <a:pt x="201" y="16"/>
                    <a:pt x="201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194" y="53"/>
                    <a:pt x="194" y="53"/>
                    <a:pt x="194" y="53"/>
                  </a:cubicBezTo>
                  <a:cubicBezTo>
                    <a:pt x="194" y="53"/>
                    <a:pt x="194" y="53"/>
                    <a:pt x="194" y="53"/>
                  </a:cubicBezTo>
                  <a:cubicBezTo>
                    <a:pt x="181" y="93"/>
                    <a:pt x="153" y="101"/>
                    <a:pt x="149" y="102"/>
                  </a:cubicBezTo>
                  <a:cubicBezTo>
                    <a:pt x="149" y="102"/>
                    <a:pt x="149" y="102"/>
                    <a:pt x="149" y="102"/>
                  </a:cubicBezTo>
                  <a:cubicBezTo>
                    <a:pt x="85" y="126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2" y="128"/>
                    <a:pt x="0" y="126"/>
                    <a:pt x="0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323"/>
            <p:cNvSpPr/>
            <p:nvPr/>
          </p:nvSpPr>
          <p:spPr bwMode="auto">
            <a:xfrm>
              <a:off x="8861425" y="5567363"/>
              <a:ext cx="652463" cy="336550"/>
            </a:xfrm>
            <a:custGeom>
              <a:avLst/>
              <a:gdLst>
                <a:gd name="T0" fmla="*/ 0 w 174"/>
                <a:gd name="T1" fmla="*/ 84 h 90"/>
                <a:gd name="T2" fmla="*/ 11 w 174"/>
                <a:gd name="T3" fmla="*/ 71 h 90"/>
                <a:gd name="T4" fmla="*/ 47 w 174"/>
                <a:gd name="T5" fmla="*/ 23 h 90"/>
                <a:gd name="T6" fmla="*/ 88 w 174"/>
                <a:gd name="T7" fmla="*/ 0 h 90"/>
                <a:gd name="T8" fmla="*/ 88 w 174"/>
                <a:gd name="T9" fmla="*/ 0 h 90"/>
                <a:gd name="T10" fmla="*/ 103 w 174"/>
                <a:gd name="T11" fmla="*/ 3 h 90"/>
                <a:gd name="T12" fmla="*/ 103 w 174"/>
                <a:gd name="T13" fmla="*/ 3 h 90"/>
                <a:gd name="T14" fmla="*/ 103 w 174"/>
                <a:gd name="T15" fmla="*/ 3 h 90"/>
                <a:gd name="T16" fmla="*/ 104 w 174"/>
                <a:gd name="T17" fmla="*/ 3 h 90"/>
                <a:gd name="T18" fmla="*/ 118 w 174"/>
                <a:gd name="T19" fmla="*/ 8 h 90"/>
                <a:gd name="T20" fmla="*/ 118 w 174"/>
                <a:gd name="T21" fmla="*/ 8 h 90"/>
                <a:gd name="T22" fmla="*/ 140 w 174"/>
                <a:gd name="T23" fmla="*/ 11 h 90"/>
                <a:gd name="T24" fmla="*/ 140 w 174"/>
                <a:gd name="T25" fmla="*/ 11 h 90"/>
                <a:gd name="T26" fmla="*/ 169 w 174"/>
                <a:gd name="T27" fmla="*/ 12 h 90"/>
                <a:gd name="T28" fmla="*/ 169 w 174"/>
                <a:gd name="T29" fmla="*/ 12 h 90"/>
                <a:gd name="T30" fmla="*/ 169 w 174"/>
                <a:gd name="T31" fmla="*/ 12 h 90"/>
                <a:gd name="T32" fmla="*/ 174 w 174"/>
                <a:gd name="T33" fmla="*/ 17 h 90"/>
                <a:gd name="T34" fmla="*/ 174 w 174"/>
                <a:gd name="T35" fmla="*/ 17 h 90"/>
                <a:gd name="T36" fmla="*/ 169 w 174"/>
                <a:gd name="T37" fmla="*/ 22 h 90"/>
                <a:gd name="T38" fmla="*/ 169 w 174"/>
                <a:gd name="T39" fmla="*/ 22 h 90"/>
                <a:gd name="T40" fmla="*/ 116 w 174"/>
                <a:gd name="T41" fmla="*/ 18 h 90"/>
                <a:gd name="T42" fmla="*/ 116 w 174"/>
                <a:gd name="T43" fmla="*/ 18 h 90"/>
                <a:gd name="T44" fmla="*/ 98 w 174"/>
                <a:gd name="T45" fmla="*/ 12 h 90"/>
                <a:gd name="T46" fmla="*/ 98 w 174"/>
                <a:gd name="T47" fmla="*/ 12 h 90"/>
                <a:gd name="T48" fmla="*/ 98 w 174"/>
                <a:gd name="T49" fmla="*/ 12 h 90"/>
                <a:gd name="T50" fmla="*/ 98 w 174"/>
                <a:gd name="T51" fmla="*/ 12 h 90"/>
                <a:gd name="T52" fmla="*/ 96 w 174"/>
                <a:gd name="T53" fmla="*/ 11 h 90"/>
                <a:gd name="T54" fmla="*/ 96 w 174"/>
                <a:gd name="T55" fmla="*/ 11 h 90"/>
                <a:gd name="T56" fmla="*/ 88 w 174"/>
                <a:gd name="T57" fmla="*/ 10 h 90"/>
                <a:gd name="T58" fmla="*/ 88 w 174"/>
                <a:gd name="T59" fmla="*/ 10 h 90"/>
                <a:gd name="T60" fmla="*/ 55 w 174"/>
                <a:gd name="T61" fmla="*/ 29 h 90"/>
                <a:gd name="T62" fmla="*/ 55 w 174"/>
                <a:gd name="T63" fmla="*/ 29 h 90"/>
                <a:gd name="T64" fmla="*/ 21 w 174"/>
                <a:gd name="T65" fmla="*/ 74 h 90"/>
                <a:gd name="T66" fmla="*/ 32 w 174"/>
                <a:gd name="T67" fmla="*/ 83 h 90"/>
                <a:gd name="T68" fmla="*/ 13 w 174"/>
                <a:gd name="T69" fmla="*/ 90 h 90"/>
                <a:gd name="T70" fmla="*/ 0 w 174"/>
                <a:gd name="T71" fmla="*/ 8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4" h="90">
                  <a:moveTo>
                    <a:pt x="0" y="84"/>
                  </a:moveTo>
                  <a:cubicBezTo>
                    <a:pt x="11" y="71"/>
                    <a:pt x="11" y="71"/>
                    <a:pt x="11" y="71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61" y="5"/>
                    <a:pt x="77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7" y="0"/>
                    <a:pt x="103" y="3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6" y="5"/>
                    <a:pt x="111" y="7"/>
                    <a:pt x="118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24" y="9"/>
                    <a:pt x="132" y="10"/>
                    <a:pt x="140" y="11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55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2" y="12"/>
                    <a:pt x="174" y="15"/>
                    <a:pt x="174" y="17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4" y="20"/>
                    <a:pt x="172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37" y="22"/>
                    <a:pt x="116" y="18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09" y="16"/>
                    <a:pt x="103" y="15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1"/>
                    <a:pt x="97" y="11"/>
                    <a:pt x="96" y="11"/>
                  </a:cubicBezTo>
                  <a:cubicBezTo>
                    <a:pt x="96" y="11"/>
                    <a:pt x="96" y="11"/>
                    <a:pt x="96" y="11"/>
                  </a:cubicBezTo>
                  <a:cubicBezTo>
                    <a:pt x="94" y="10"/>
                    <a:pt x="91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0" y="10"/>
                    <a:pt x="68" y="13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0" y="84"/>
                    <a:pt x="0" y="84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324"/>
            <p:cNvSpPr>
              <a:spLocks noEditPoints="1"/>
            </p:cNvSpPr>
            <p:nvPr/>
          </p:nvSpPr>
          <p:spPr bwMode="auto">
            <a:xfrm>
              <a:off x="9285288" y="5581650"/>
              <a:ext cx="558800" cy="660400"/>
            </a:xfrm>
            <a:custGeom>
              <a:avLst/>
              <a:gdLst>
                <a:gd name="T0" fmla="*/ 0 w 149"/>
                <a:gd name="T1" fmla="*/ 99 h 176"/>
                <a:gd name="T2" fmla="*/ 2 w 149"/>
                <a:gd name="T3" fmla="*/ 73 h 176"/>
                <a:gd name="T4" fmla="*/ 45 w 149"/>
                <a:gd name="T5" fmla="*/ 11 h 176"/>
                <a:gd name="T6" fmla="*/ 94 w 149"/>
                <a:gd name="T7" fmla="*/ 0 h 176"/>
                <a:gd name="T8" fmla="*/ 101 w 149"/>
                <a:gd name="T9" fmla="*/ 0 h 176"/>
                <a:gd name="T10" fmla="*/ 103 w 149"/>
                <a:gd name="T11" fmla="*/ 0 h 176"/>
                <a:gd name="T12" fmla="*/ 143 w 149"/>
                <a:gd name="T13" fmla="*/ 21 h 176"/>
                <a:gd name="T14" fmla="*/ 149 w 149"/>
                <a:gd name="T15" fmla="*/ 44 h 176"/>
                <a:gd name="T16" fmla="*/ 149 w 149"/>
                <a:gd name="T17" fmla="*/ 44 h 176"/>
                <a:gd name="T18" fmla="*/ 144 w 149"/>
                <a:gd name="T19" fmla="*/ 44 h 176"/>
                <a:gd name="T20" fmla="*/ 149 w 149"/>
                <a:gd name="T21" fmla="*/ 46 h 176"/>
                <a:gd name="T22" fmla="*/ 116 w 149"/>
                <a:gd name="T23" fmla="*/ 134 h 176"/>
                <a:gd name="T24" fmla="*/ 45 w 149"/>
                <a:gd name="T25" fmla="*/ 176 h 176"/>
                <a:gd name="T26" fmla="*/ 45 w 149"/>
                <a:gd name="T27" fmla="*/ 176 h 176"/>
                <a:gd name="T28" fmla="*/ 35 w 149"/>
                <a:gd name="T29" fmla="*/ 174 h 176"/>
                <a:gd name="T30" fmla="*/ 45 w 149"/>
                <a:gd name="T31" fmla="*/ 166 h 176"/>
                <a:gd name="T32" fmla="*/ 109 w 149"/>
                <a:gd name="T33" fmla="*/ 127 h 176"/>
                <a:gd name="T34" fmla="*/ 110 w 149"/>
                <a:gd name="T35" fmla="*/ 126 h 176"/>
                <a:gd name="T36" fmla="*/ 114 w 149"/>
                <a:gd name="T37" fmla="*/ 122 h 176"/>
                <a:gd name="T38" fmla="*/ 124 w 149"/>
                <a:gd name="T39" fmla="*/ 107 h 176"/>
                <a:gd name="T40" fmla="*/ 139 w 149"/>
                <a:gd name="T41" fmla="*/ 46 h 176"/>
                <a:gd name="T42" fmla="*/ 139 w 149"/>
                <a:gd name="T43" fmla="*/ 44 h 176"/>
                <a:gd name="T44" fmla="*/ 139 w 149"/>
                <a:gd name="T45" fmla="*/ 44 h 176"/>
                <a:gd name="T46" fmla="*/ 134 w 149"/>
                <a:gd name="T47" fmla="*/ 26 h 176"/>
                <a:gd name="T48" fmla="*/ 103 w 149"/>
                <a:gd name="T49" fmla="*/ 10 h 176"/>
                <a:gd name="T50" fmla="*/ 101 w 149"/>
                <a:gd name="T51" fmla="*/ 10 h 176"/>
                <a:gd name="T52" fmla="*/ 101 w 149"/>
                <a:gd name="T53" fmla="*/ 10 h 176"/>
                <a:gd name="T54" fmla="*/ 94 w 149"/>
                <a:gd name="T55" fmla="*/ 10 h 176"/>
                <a:gd name="T56" fmla="*/ 49 w 149"/>
                <a:gd name="T57" fmla="*/ 20 h 176"/>
                <a:gd name="T58" fmla="*/ 12 w 149"/>
                <a:gd name="T59" fmla="*/ 74 h 176"/>
                <a:gd name="T60" fmla="*/ 11 w 149"/>
                <a:gd name="T61" fmla="*/ 81 h 176"/>
                <a:gd name="T62" fmla="*/ 10 w 149"/>
                <a:gd name="T63" fmla="*/ 99 h 176"/>
                <a:gd name="T64" fmla="*/ 40 w 149"/>
                <a:gd name="T65" fmla="*/ 165 h 176"/>
                <a:gd name="T66" fmla="*/ 41 w 149"/>
                <a:gd name="T67" fmla="*/ 165 h 176"/>
                <a:gd name="T68" fmla="*/ 41 w 149"/>
                <a:gd name="T69" fmla="*/ 1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9" h="176">
                  <a:moveTo>
                    <a:pt x="35" y="174"/>
                  </a:moveTo>
                  <a:cubicBezTo>
                    <a:pt x="5" y="156"/>
                    <a:pt x="0" y="122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84"/>
                    <a:pt x="2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8" y="40"/>
                    <a:pt x="26" y="2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64" y="1"/>
                    <a:pt x="83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8" y="0"/>
                    <a:pt x="100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0"/>
                    <a:pt x="103" y="0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25" y="0"/>
                    <a:pt x="137" y="10"/>
                    <a:pt x="143" y="21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8" y="32"/>
                    <a:pt x="148" y="42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5"/>
                    <a:pt x="149" y="45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105"/>
                    <a:pt x="116" y="134"/>
                    <a:pt x="116" y="134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78" y="169"/>
                    <a:pt x="57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0" y="176"/>
                    <a:pt x="36" y="175"/>
                    <a:pt x="35" y="174"/>
                  </a:cubicBezTo>
                  <a:close/>
                  <a:moveTo>
                    <a:pt x="41" y="166"/>
                  </a:moveTo>
                  <a:cubicBezTo>
                    <a:pt x="42" y="166"/>
                    <a:pt x="43" y="166"/>
                    <a:pt x="45" y="166"/>
                  </a:cubicBezTo>
                  <a:cubicBezTo>
                    <a:pt x="45" y="166"/>
                    <a:pt x="45" y="166"/>
                    <a:pt x="45" y="166"/>
                  </a:cubicBezTo>
                  <a:cubicBezTo>
                    <a:pt x="53" y="167"/>
                    <a:pt x="72" y="161"/>
                    <a:pt x="109" y="127"/>
                  </a:cubicBezTo>
                  <a:cubicBezTo>
                    <a:pt x="109" y="127"/>
                    <a:pt x="109" y="127"/>
                    <a:pt x="109" y="127"/>
                  </a:cubicBezTo>
                  <a:cubicBezTo>
                    <a:pt x="109" y="127"/>
                    <a:pt x="110" y="126"/>
                    <a:pt x="110" y="126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1" y="125"/>
                    <a:pt x="112" y="124"/>
                    <a:pt x="114" y="122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16" y="119"/>
                    <a:pt x="120" y="114"/>
                    <a:pt x="124" y="107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31" y="94"/>
                    <a:pt x="139" y="73"/>
                    <a:pt x="139" y="46"/>
                  </a:cubicBezTo>
                  <a:cubicBezTo>
                    <a:pt x="139" y="46"/>
                    <a:pt x="139" y="46"/>
                    <a:pt x="139" y="46"/>
                  </a:cubicBezTo>
                  <a:cubicBezTo>
                    <a:pt x="139" y="45"/>
                    <a:pt x="138" y="45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3"/>
                    <a:pt x="138" y="34"/>
                    <a:pt x="134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29" y="18"/>
                    <a:pt x="121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2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98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84" y="10"/>
                    <a:pt x="66" y="11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32" y="29"/>
                    <a:pt x="17" y="4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7"/>
                    <a:pt x="11" y="81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1" y="86"/>
                    <a:pt x="10" y="92"/>
                    <a:pt x="10" y="99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121"/>
                    <a:pt x="15" y="151"/>
                    <a:pt x="40" y="165"/>
                  </a:cubicBezTo>
                  <a:cubicBezTo>
                    <a:pt x="40" y="165"/>
                    <a:pt x="40" y="165"/>
                    <a:pt x="40" y="165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1" y="166"/>
                    <a:pt x="41" y="166"/>
                    <a:pt x="41" y="166"/>
                  </a:cubicBezTo>
                  <a:cubicBezTo>
                    <a:pt x="41" y="166"/>
                    <a:pt x="41" y="166"/>
                    <a:pt x="41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325"/>
            <p:cNvSpPr/>
            <p:nvPr/>
          </p:nvSpPr>
          <p:spPr bwMode="auto">
            <a:xfrm>
              <a:off x="8751888" y="6115050"/>
              <a:ext cx="627063" cy="349250"/>
            </a:xfrm>
            <a:custGeom>
              <a:avLst/>
              <a:gdLst>
                <a:gd name="T0" fmla="*/ 70 w 167"/>
                <a:gd name="T1" fmla="*/ 89 h 93"/>
                <a:gd name="T2" fmla="*/ 64 w 167"/>
                <a:gd name="T3" fmla="*/ 77 h 93"/>
                <a:gd name="T4" fmla="*/ 64 w 167"/>
                <a:gd name="T5" fmla="*/ 77 h 93"/>
                <a:gd name="T6" fmla="*/ 41 w 167"/>
                <a:gd name="T7" fmla="*/ 15 h 93"/>
                <a:gd name="T8" fmla="*/ 41 w 167"/>
                <a:gd name="T9" fmla="*/ 14 h 93"/>
                <a:gd name="T10" fmla="*/ 41 w 167"/>
                <a:gd name="T11" fmla="*/ 14 h 93"/>
                <a:gd name="T12" fmla="*/ 41 w 167"/>
                <a:gd name="T13" fmla="*/ 13 h 93"/>
                <a:gd name="T14" fmla="*/ 41 w 167"/>
                <a:gd name="T15" fmla="*/ 13 h 93"/>
                <a:gd name="T16" fmla="*/ 40 w 167"/>
                <a:gd name="T17" fmla="*/ 12 h 93"/>
                <a:gd name="T18" fmla="*/ 40 w 167"/>
                <a:gd name="T19" fmla="*/ 12 h 93"/>
                <a:gd name="T20" fmla="*/ 36 w 167"/>
                <a:gd name="T21" fmla="*/ 10 h 93"/>
                <a:gd name="T22" fmla="*/ 36 w 167"/>
                <a:gd name="T23" fmla="*/ 10 h 93"/>
                <a:gd name="T24" fmla="*/ 29 w 167"/>
                <a:gd name="T25" fmla="*/ 12 h 93"/>
                <a:gd name="T26" fmla="*/ 29 w 167"/>
                <a:gd name="T27" fmla="*/ 12 h 93"/>
                <a:gd name="T28" fmla="*/ 20 w 167"/>
                <a:gd name="T29" fmla="*/ 19 h 93"/>
                <a:gd name="T30" fmla="*/ 20 w 167"/>
                <a:gd name="T31" fmla="*/ 19 h 93"/>
                <a:gd name="T32" fmla="*/ 10 w 167"/>
                <a:gd name="T33" fmla="*/ 29 h 93"/>
                <a:gd name="T34" fmla="*/ 10 w 167"/>
                <a:gd name="T35" fmla="*/ 29 h 93"/>
                <a:gd name="T36" fmla="*/ 7 w 167"/>
                <a:gd name="T37" fmla="*/ 35 h 93"/>
                <a:gd name="T38" fmla="*/ 7 w 167"/>
                <a:gd name="T39" fmla="*/ 35 h 93"/>
                <a:gd name="T40" fmla="*/ 0 w 167"/>
                <a:gd name="T41" fmla="*/ 31 h 93"/>
                <a:gd name="T42" fmla="*/ 0 w 167"/>
                <a:gd name="T43" fmla="*/ 31 h 93"/>
                <a:gd name="T44" fmla="*/ 0 w 167"/>
                <a:gd name="T45" fmla="*/ 29 h 93"/>
                <a:gd name="T46" fmla="*/ 0 w 167"/>
                <a:gd name="T47" fmla="*/ 29 h 93"/>
                <a:gd name="T48" fmla="*/ 5 w 167"/>
                <a:gd name="T49" fmla="*/ 20 h 93"/>
                <a:gd name="T50" fmla="*/ 5 w 167"/>
                <a:gd name="T51" fmla="*/ 20 h 93"/>
                <a:gd name="T52" fmla="*/ 13 w 167"/>
                <a:gd name="T53" fmla="*/ 12 h 93"/>
                <a:gd name="T54" fmla="*/ 13 w 167"/>
                <a:gd name="T55" fmla="*/ 12 h 93"/>
                <a:gd name="T56" fmla="*/ 24 w 167"/>
                <a:gd name="T57" fmla="*/ 3 h 93"/>
                <a:gd name="T58" fmla="*/ 24 w 167"/>
                <a:gd name="T59" fmla="*/ 3 h 93"/>
                <a:gd name="T60" fmla="*/ 25 w 167"/>
                <a:gd name="T61" fmla="*/ 3 h 93"/>
                <a:gd name="T62" fmla="*/ 25 w 167"/>
                <a:gd name="T63" fmla="*/ 3 h 93"/>
                <a:gd name="T64" fmla="*/ 36 w 167"/>
                <a:gd name="T65" fmla="*/ 0 h 93"/>
                <a:gd name="T66" fmla="*/ 36 w 167"/>
                <a:gd name="T67" fmla="*/ 0 h 93"/>
                <a:gd name="T68" fmla="*/ 49 w 167"/>
                <a:gd name="T69" fmla="*/ 7 h 93"/>
                <a:gd name="T70" fmla="*/ 49 w 167"/>
                <a:gd name="T71" fmla="*/ 7 h 93"/>
                <a:gd name="T72" fmla="*/ 50 w 167"/>
                <a:gd name="T73" fmla="*/ 12 h 93"/>
                <a:gd name="T74" fmla="*/ 50 w 167"/>
                <a:gd name="T75" fmla="*/ 12 h 93"/>
                <a:gd name="T76" fmla="*/ 74 w 167"/>
                <a:gd name="T77" fmla="*/ 74 h 93"/>
                <a:gd name="T78" fmla="*/ 74 w 167"/>
                <a:gd name="T79" fmla="*/ 74 h 93"/>
                <a:gd name="T80" fmla="*/ 77 w 167"/>
                <a:gd name="T81" fmla="*/ 82 h 93"/>
                <a:gd name="T82" fmla="*/ 77 w 167"/>
                <a:gd name="T83" fmla="*/ 82 h 93"/>
                <a:gd name="T84" fmla="*/ 79 w 167"/>
                <a:gd name="T85" fmla="*/ 83 h 93"/>
                <a:gd name="T86" fmla="*/ 79 w 167"/>
                <a:gd name="T87" fmla="*/ 83 h 93"/>
                <a:gd name="T88" fmla="*/ 92 w 167"/>
                <a:gd name="T89" fmla="*/ 75 h 93"/>
                <a:gd name="T90" fmla="*/ 92 w 167"/>
                <a:gd name="T91" fmla="*/ 75 h 93"/>
                <a:gd name="T92" fmla="*/ 93 w 167"/>
                <a:gd name="T93" fmla="*/ 73 h 93"/>
                <a:gd name="T94" fmla="*/ 93 w 167"/>
                <a:gd name="T95" fmla="*/ 73 h 93"/>
                <a:gd name="T96" fmla="*/ 93 w 167"/>
                <a:gd name="T97" fmla="*/ 73 h 93"/>
                <a:gd name="T98" fmla="*/ 158 w 167"/>
                <a:gd name="T99" fmla="*/ 12 h 93"/>
                <a:gd name="T100" fmla="*/ 165 w 167"/>
                <a:gd name="T101" fmla="*/ 13 h 93"/>
                <a:gd name="T102" fmla="*/ 165 w 167"/>
                <a:gd name="T103" fmla="*/ 13 h 93"/>
                <a:gd name="T104" fmla="*/ 165 w 167"/>
                <a:gd name="T105" fmla="*/ 20 h 93"/>
                <a:gd name="T106" fmla="*/ 165 w 167"/>
                <a:gd name="T107" fmla="*/ 20 h 93"/>
                <a:gd name="T108" fmla="*/ 101 w 167"/>
                <a:gd name="T109" fmla="*/ 79 h 93"/>
                <a:gd name="T110" fmla="*/ 95 w 167"/>
                <a:gd name="T111" fmla="*/ 86 h 93"/>
                <a:gd name="T112" fmla="*/ 95 w 167"/>
                <a:gd name="T113" fmla="*/ 86 h 93"/>
                <a:gd name="T114" fmla="*/ 79 w 167"/>
                <a:gd name="T115" fmla="*/ 93 h 93"/>
                <a:gd name="T116" fmla="*/ 79 w 167"/>
                <a:gd name="T117" fmla="*/ 93 h 93"/>
                <a:gd name="T118" fmla="*/ 79 w 167"/>
                <a:gd name="T119" fmla="*/ 93 h 93"/>
                <a:gd name="T120" fmla="*/ 79 w 167"/>
                <a:gd name="T121" fmla="*/ 93 h 93"/>
                <a:gd name="T122" fmla="*/ 70 w 167"/>
                <a:gd name="T123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" h="93">
                  <a:moveTo>
                    <a:pt x="70" y="89"/>
                  </a:moveTo>
                  <a:cubicBezTo>
                    <a:pt x="67" y="86"/>
                    <a:pt x="65" y="82"/>
                    <a:pt x="64" y="77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0" y="13"/>
                    <a:pt x="40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9" y="11"/>
                    <a:pt x="39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3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3"/>
                    <a:pt x="24" y="15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6" y="22"/>
                    <a:pt x="11" y="27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1"/>
                    <a:pt x="9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5"/>
                    <a:pt x="1" y="3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5"/>
                    <a:pt x="2" y="22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17"/>
                    <a:pt x="10" y="14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9" y="7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9" y="1"/>
                    <a:pt x="33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2" y="0"/>
                    <a:pt x="47" y="4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0" y="9"/>
                    <a:pt x="50" y="11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5" y="78"/>
                    <a:pt x="76" y="81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3"/>
                    <a:pt x="79" y="83"/>
                    <a:pt x="79" y="83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82" y="84"/>
                    <a:pt x="89" y="78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3" y="74"/>
                    <a:pt x="93" y="73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60" y="10"/>
                    <a:pt x="164" y="11"/>
                    <a:pt x="165" y="13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7" y="15"/>
                    <a:pt x="167" y="18"/>
                    <a:pt x="165" y="20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0" y="80"/>
                    <a:pt x="98" y="83"/>
                    <a:pt x="95" y="86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1" y="89"/>
                    <a:pt x="86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6" y="93"/>
                    <a:pt x="72" y="92"/>
                    <a:pt x="70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326"/>
            <p:cNvSpPr/>
            <p:nvPr/>
          </p:nvSpPr>
          <p:spPr bwMode="auto">
            <a:xfrm>
              <a:off x="9483725" y="6200775"/>
              <a:ext cx="315913" cy="814388"/>
            </a:xfrm>
            <a:custGeom>
              <a:avLst/>
              <a:gdLst>
                <a:gd name="T0" fmla="*/ 69 w 84"/>
                <a:gd name="T1" fmla="*/ 216 h 217"/>
                <a:gd name="T2" fmla="*/ 50 w 84"/>
                <a:gd name="T3" fmla="*/ 205 h 217"/>
                <a:gd name="T4" fmla="*/ 34 w 84"/>
                <a:gd name="T5" fmla="*/ 199 h 217"/>
                <a:gd name="T6" fmla="*/ 34 w 84"/>
                <a:gd name="T7" fmla="*/ 199 h 217"/>
                <a:gd name="T8" fmla="*/ 28 w 84"/>
                <a:gd name="T9" fmla="*/ 190 h 217"/>
                <a:gd name="T10" fmla="*/ 28 w 84"/>
                <a:gd name="T11" fmla="*/ 190 h 217"/>
                <a:gd name="T12" fmla="*/ 33 w 84"/>
                <a:gd name="T13" fmla="*/ 182 h 217"/>
                <a:gd name="T14" fmla="*/ 33 w 84"/>
                <a:gd name="T15" fmla="*/ 182 h 217"/>
                <a:gd name="T16" fmla="*/ 67 w 84"/>
                <a:gd name="T17" fmla="*/ 137 h 217"/>
                <a:gd name="T18" fmla="*/ 68 w 84"/>
                <a:gd name="T19" fmla="*/ 137 h 217"/>
                <a:gd name="T20" fmla="*/ 74 w 84"/>
                <a:gd name="T21" fmla="*/ 129 h 217"/>
                <a:gd name="T22" fmla="*/ 74 w 84"/>
                <a:gd name="T23" fmla="*/ 129 h 217"/>
                <a:gd name="T24" fmla="*/ 73 w 84"/>
                <a:gd name="T25" fmla="*/ 127 h 217"/>
                <a:gd name="T26" fmla="*/ 73 w 84"/>
                <a:gd name="T27" fmla="*/ 127 h 217"/>
                <a:gd name="T28" fmla="*/ 73 w 84"/>
                <a:gd name="T29" fmla="*/ 127 h 217"/>
                <a:gd name="T30" fmla="*/ 72 w 84"/>
                <a:gd name="T31" fmla="*/ 126 h 217"/>
                <a:gd name="T32" fmla="*/ 1 w 84"/>
                <a:gd name="T33" fmla="*/ 8 h 217"/>
                <a:gd name="T34" fmla="*/ 3 w 84"/>
                <a:gd name="T35" fmla="*/ 1 h 217"/>
                <a:gd name="T36" fmla="*/ 3 w 84"/>
                <a:gd name="T37" fmla="*/ 1 h 217"/>
                <a:gd name="T38" fmla="*/ 10 w 84"/>
                <a:gd name="T39" fmla="*/ 3 h 217"/>
                <a:gd name="T40" fmla="*/ 10 w 84"/>
                <a:gd name="T41" fmla="*/ 3 h 217"/>
                <a:gd name="T42" fmla="*/ 80 w 84"/>
                <a:gd name="T43" fmla="*/ 119 h 217"/>
                <a:gd name="T44" fmla="*/ 84 w 84"/>
                <a:gd name="T45" fmla="*/ 129 h 217"/>
                <a:gd name="T46" fmla="*/ 84 w 84"/>
                <a:gd name="T47" fmla="*/ 129 h 217"/>
                <a:gd name="T48" fmla="*/ 74 w 84"/>
                <a:gd name="T49" fmla="*/ 145 h 217"/>
                <a:gd name="T50" fmla="*/ 74 w 84"/>
                <a:gd name="T51" fmla="*/ 145 h 217"/>
                <a:gd name="T52" fmla="*/ 40 w 84"/>
                <a:gd name="T53" fmla="*/ 190 h 217"/>
                <a:gd name="T54" fmla="*/ 39 w 84"/>
                <a:gd name="T55" fmla="*/ 190 h 217"/>
                <a:gd name="T56" fmla="*/ 40 w 84"/>
                <a:gd name="T57" fmla="*/ 190 h 217"/>
                <a:gd name="T58" fmla="*/ 40 w 84"/>
                <a:gd name="T59" fmla="*/ 190 h 217"/>
                <a:gd name="T60" fmla="*/ 53 w 84"/>
                <a:gd name="T61" fmla="*/ 195 h 217"/>
                <a:gd name="T62" fmla="*/ 53 w 84"/>
                <a:gd name="T63" fmla="*/ 195 h 217"/>
                <a:gd name="T64" fmla="*/ 53 w 84"/>
                <a:gd name="T65" fmla="*/ 195 h 217"/>
                <a:gd name="T66" fmla="*/ 74 w 84"/>
                <a:gd name="T67" fmla="*/ 208 h 217"/>
                <a:gd name="T68" fmla="*/ 76 w 84"/>
                <a:gd name="T69" fmla="*/ 214 h 217"/>
                <a:gd name="T70" fmla="*/ 76 w 84"/>
                <a:gd name="T71" fmla="*/ 214 h 217"/>
                <a:gd name="T72" fmla="*/ 72 w 84"/>
                <a:gd name="T73" fmla="*/ 217 h 217"/>
                <a:gd name="T74" fmla="*/ 72 w 84"/>
                <a:gd name="T75" fmla="*/ 217 h 217"/>
                <a:gd name="T76" fmla="*/ 69 w 84"/>
                <a:gd name="T77" fmla="*/ 21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4" h="217">
                  <a:moveTo>
                    <a:pt x="69" y="216"/>
                  </a:moveTo>
                  <a:cubicBezTo>
                    <a:pt x="50" y="205"/>
                    <a:pt x="50" y="205"/>
                    <a:pt x="50" y="205"/>
                  </a:cubicBezTo>
                  <a:cubicBezTo>
                    <a:pt x="42" y="203"/>
                    <a:pt x="38" y="201"/>
                    <a:pt x="34" y="199"/>
                  </a:cubicBezTo>
                  <a:cubicBezTo>
                    <a:pt x="34" y="199"/>
                    <a:pt x="34" y="199"/>
                    <a:pt x="34" y="199"/>
                  </a:cubicBezTo>
                  <a:cubicBezTo>
                    <a:pt x="31" y="197"/>
                    <a:pt x="28" y="193"/>
                    <a:pt x="28" y="190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9" y="185"/>
                    <a:pt x="31" y="183"/>
                    <a:pt x="33" y="182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74" y="132"/>
                    <a:pt x="74" y="130"/>
                    <a:pt x="74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5" y="128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6" y="0"/>
                    <a:pt x="9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81" y="121"/>
                    <a:pt x="84" y="124"/>
                    <a:pt x="84" y="129"/>
                  </a:cubicBezTo>
                  <a:cubicBezTo>
                    <a:pt x="84" y="129"/>
                    <a:pt x="84" y="129"/>
                    <a:pt x="84" y="129"/>
                  </a:cubicBezTo>
                  <a:cubicBezTo>
                    <a:pt x="84" y="134"/>
                    <a:pt x="81" y="140"/>
                    <a:pt x="74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39" y="190"/>
                    <a:pt x="39" y="190"/>
                    <a:pt x="40" y="190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42" y="192"/>
                    <a:pt x="46" y="193"/>
                    <a:pt x="53" y="195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74" y="208"/>
                    <a:pt x="74" y="208"/>
                    <a:pt x="74" y="208"/>
                  </a:cubicBezTo>
                  <a:cubicBezTo>
                    <a:pt x="77" y="209"/>
                    <a:pt x="78" y="212"/>
                    <a:pt x="76" y="214"/>
                  </a:cubicBezTo>
                  <a:cubicBezTo>
                    <a:pt x="76" y="214"/>
                    <a:pt x="76" y="214"/>
                    <a:pt x="76" y="214"/>
                  </a:cubicBezTo>
                  <a:cubicBezTo>
                    <a:pt x="75" y="216"/>
                    <a:pt x="74" y="217"/>
                    <a:pt x="72" y="217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1" y="217"/>
                    <a:pt x="70" y="217"/>
                    <a:pt x="69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27"/>
            <p:cNvSpPr>
              <a:spLocks noEditPoints="1"/>
            </p:cNvSpPr>
            <p:nvPr/>
          </p:nvSpPr>
          <p:spPr bwMode="auto">
            <a:xfrm>
              <a:off x="9975850" y="4462463"/>
              <a:ext cx="1092200" cy="781050"/>
            </a:xfrm>
            <a:custGeom>
              <a:avLst/>
              <a:gdLst>
                <a:gd name="T0" fmla="*/ 237 w 291"/>
                <a:gd name="T1" fmla="*/ 208 h 208"/>
                <a:gd name="T2" fmla="*/ 110 w 291"/>
                <a:gd name="T3" fmla="*/ 185 h 208"/>
                <a:gd name="T4" fmla="*/ 14 w 291"/>
                <a:gd name="T5" fmla="*/ 165 h 208"/>
                <a:gd name="T6" fmla="*/ 13 w 291"/>
                <a:gd name="T7" fmla="*/ 165 h 208"/>
                <a:gd name="T8" fmla="*/ 5 w 291"/>
                <a:gd name="T9" fmla="*/ 161 h 208"/>
                <a:gd name="T10" fmla="*/ 0 w 291"/>
                <a:gd name="T11" fmla="*/ 146 h 208"/>
                <a:gd name="T12" fmla="*/ 1 w 291"/>
                <a:gd name="T13" fmla="*/ 138 h 208"/>
                <a:gd name="T14" fmla="*/ 9 w 291"/>
                <a:gd name="T15" fmla="*/ 15 h 208"/>
                <a:gd name="T16" fmla="*/ 12 w 291"/>
                <a:gd name="T17" fmla="*/ 5 h 208"/>
                <a:gd name="T18" fmla="*/ 26 w 291"/>
                <a:gd name="T19" fmla="*/ 0 h 208"/>
                <a:gd name="T20" fmla="*/ 32 w 291"/>
                <a:gd name="T21" fmla="*/ 0 h 208"/>
                <a:gd name="T22" fmla="*/ 261 w 291"/>
                <a:gd name="T23" fmla="*/ 20 h 208"/>
                <a:gd name="T24" fmla="*/ 276 w 291"/>
                <a:gd name="T25" fmla="*/ 26 h 208"/>
                <a:gd name="T26" fmla="*/ 291 w 291"/>
                <a:gd name="T27" fmla="*/ 49 h 208"/>
                <a:gd name="T28" fmla="*/ 289 w 291"/>
                <a:gd name="T29" fmla="*/ 59 h 208"/>
                <a:gd name="T30" fmla="*/ 274 w 291"/>
                <a:gd name="T31" fmla="*/ 110 h 208"/>
                <a:gd name="T32" fmla="*/ 260 w 291"/>
                <a:gd name="T33" fmla="*/ 191 h 208"/>
                <a:gd name="T34" fmla="*/ 260 w 291"/>
                <a:gd name="T35" fmla="*/ 192 h 208"/>
                <a:gd name="T36" fmla="*/ 260 w 291"/>
                <a:gd name="T37" fmla="*/ 192 h 208"/>
                <a:gd name="T38" fmla="*/ 257 w 291"/>
                <a:gd name="T39" fmla="*/ 200 h 208"/>
                <a:gd name="T40" fmla="*/ 241 w 291"/>
                <a:gd name="T41" fmla="*/ 208 h 208"/>
                <a:gd name="T42" fmla="*/ 241 w 291"/>
                <a:gd name="T43" fmla="*/ 208 h 208"/>
                <a:gd name="T44" fmla="*/ 248 w 291"/>
                <a:gd name="T45" fmla="*/ 196 h 208"/>
                <a:gd name="T46" fmla="*/ 250 w 291"/>
                <a:gd name="T47" fmla="*/ 192 h 208"/>
                <a:gd name="T48" fmla="*/ 250 w 291"/>
                <a:gd name="T49" fmla="*/ 191 h 208"/>
                <a:gd name="T50" fmla="*/ 280 w 291"/>
                <a:gd name="T51" fmla="*/ 56 h 208"/>
                <a:gd name="T52" fmla="*/ 281 w 291"/>
                <a:gd name="T53" fmla="*/ 49 h 208"/>
                <a:gd name="T54" fmla="*/ 275 w 291"/>
                <a:gd name="T55" fmla="*/ 37 h 208"/>
                <a:gd name="T56" fmla="*/ 263 w 291"/>
                <a:gd name="T57" fmla="*/ 31 h 208"/>
                <a:gd name="T58" fmla="*/ 260 w 291"/>
                <a:gd name="T59" fmla="*/ 30 h 208"/>
                <a:gd name="T60" fmla="*/ 31 w 291"/>
                <a:gd name="T61" fmla="*/ 10 h 208"/>
                <a:gd name="T62" fmla="*/ 26 w 291"/>
                <a:gd name="T63" fmla="*/ 10 h 208"/>
                <a:gd name="T64" fmla="*/ 20 w 291"/>
                <a:gd name="T65" fmla="*/ 11 h 208"/>
                <a:gd name="T66" fmla="*/ 19 w 291"/>
                <a:gd name="T67" fmla="*/ 15 h 208"/>
                <a:gd name="T68" fmla="*/ 19 w 291"/>
                <a:gd name="T69" fmla="*/ 18 h 208"/>
                <a:gd name="T70" fmla="*/ 19 w 291"/>
                <a:gd name="T71" fmla="*/ 19 h 208"/>
                <a:gd name="T72" fmla="*/ 14 w 291"/>
                <a:gd name="T73" fmla="*/ 20 h 208"/>
                <a:gd name="T74" fmla="*/ 20 w 291"/>
                <a:gd name="T75" fmla="*/ 20 h 208"/>
                <a:gd name="T76" fmla="*/ 11 w 291"/>
                <a:gd name="T77" fmla="*/ 139 h 208"/>
                <a:gd name="T78" fmla="*/ 11 w 291"/>
                <a:gd name="T79" fmla="*/ 146 h 208"/>
                <a:gd name="T80" fmla="*/ 12 w 291"/>
                <a:gd name="T81" fmla="*/ 155 h 208"/>
                <a:gd name="T82" fmla="*/ 13 w 291"/>
                <a:gd name="T83" fmla="*/ 155 h 208"/>
                <a:gd name="T84" fmla="*/ 13 w 291"/>
                <a:gd name="T85" fmla="*/ 155 h 208"/>
                <a:gd name="T86" fmla="*/ 113 w 291"/>
                <a:gd name="T87" fmla="*/ 175 h 208"/>
                <a:gd name="T88" fmla="*/ 187 w 291"/>
                <a:gd name="T89" fmla="*/ 190 h 208"/>
                <a:gd name="T90" fmla="*/ 239 w 291"/>
                <a:gd name="T91" fmla="*/ 198 h 208"/>
                <a:gd name="T92" fmla="*/ 239 w 291"/>
                <a:gd name="T93" fmla="*/ 198 h 208"/>
                <a:gd name="T94" fmla="*/ 241 w 291"/>
                <a:gd name="T95" fmla="*/ 19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1" h="208">
                  <a:moveTo>
                    <a:pt x="241" y="208"/>
                  </a:moveTo>
                  <a:cubicBezTo>
                    <a:pt x="240" y="208"/>
                    <a:pt x="239" y="208"/>
                    <a:pt x="237" y="208"/>
                  </a:cubicBezTo>
                  <a:cubicBezTo>
                    <a:pt x="237" y="208"/>
                    <a:pt x="237" y="208"/>
                    <a:pt x="237" y="208"/>
                  </a:cubicBezTo>
                  <a:cubicBezTo>
                    <a:pt x="237" y="208"/>
                    <a:pt x="142" y="194"/>
                    <a:pt x="110" y="185"/>
                  </a:cubicBezTo>
                  <a:cubicBezTo>
                    <a:pt x="110" y="185"/>
                    <a:pt x="110" y="185"/>
                    <a:pt x="110" y="185"/>
                  </a:cubicBezTo>
                  <a:cubicBezTo>
                    <a:pt x="14" y="165"/>
                    <a:pt x="14" y="165"/>
                    <a:pt x="14" y="165"/>
                  </a:cubicBezTo>
                  <a:cubicBezTo>
                    <a:pt x="14" y="165"/>
                    <a:pt x="14" y="165"/>
                    <a:pt x="13" y="165"/>
                  </a:cubicBezTo>
                  <a:cubicBezTo>
                    <a:pt x="13" y="165"/>
                    <a:pt x="13" y="165"/>
                    <a:pt x="13" y="165"/>
                  </a:cubicBezTo>
                  <a:cubicBezTo>
                    <a:pt x="11" y="165"/>
                    <a:pt x="8" y="165"/>
                    <a:pt x="5" y="161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2" y="158"/>
                    <a:pt x="0" y="153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4"/>
                    <a:pt x="1" y="141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2"/>
                    <a:pt x="9" y="9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5" y="2"/>
                    <a:pt x="20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61" y="20"/>
                    <a:pt x="261" y="20"/>
                    <a:pt x="261" y="20"/>
                  </a:cubicBezTo>
                  <a:cubicBezTo>
                    <a:pt x="262" y="20"/>
                    <a:pt x="262" y="20"/>
                    <a:pt x="262" y="20"/>
                  </a:cubicBezTo>
                  <a:cubicBezTo>
                    <a:pt x="262" y="20"/>
                    <a:pt x="269" y="21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83" y="29"/>
                    <a:pt x="291" y="37"/>
                    <a:pt x="291" y="49"/>
                  </a:cubicBezTo>
                  <a:cubicBezTo>
                    <a:pt x="291" y="49"/>
                    <a:pt x="291" y="49"/>
                    <a:pt x="291" y="49"/>
                  </a:cubicBezTo>
                  <a:cubicBezTo>
                    <a:pt x="291" y="52"/>
                    <a:pt x="291" y="56"/>
                    <a:pt x="289" y="59"/>
                  </a:cubicBezTo>
                  <a:cubicBezTo>
                    <a:pt x="289" y="59"/>
                    <a:pt x="289" y="59"/>
                    <a:pt x="289" y="59"/>
                  </a:cubicBezTo>
                  <a:cubicBezTo>
                    <a:pt x="289" y="59"/>
                    <a:pt x="282" y="82"/>
                    <a:pt x="274" y="110"/>
                  </a:cubicBezTo>
                  <a:cubicBezTo>
                    <a:pt x="274" y="110"/>
                    <a:pt x="274" y="110"/>
                    <a:pt x="274" y="110"/>
                  </a:cubicBezTo>
                  <a:cubicBezTo>
                    <a:pt x="267" y="138"/>
                    <a:pt x="260" y="172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0" y="193"/>
                    <a:pt x="259" y="197"/>
                    <a:pt x="257" y="200"/>
                  </a:cubicBezTo>
                  <a:cubicBezTo>
                    <a:pt x="257" y="200"/>
                    <a:pt x="257" y="200"/>
                    <a:pt x="257" y="200"/>
                  </a:cubicBezTo>
                  <a:cubicBezTo>
                    <a:pt x="254" y="204"/>
                    <a:pt x="249" y="208"/>
                    <a:pt x="241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8"/>
                    <a:pt x="241" y="208"/>
                    <a:pt x="241" y="208"/>
                  </a:cubicBezTo>
                  <a:close/>
                  <a:moveTo>
                    <a:pt x="241" y="198"/>
                  </a:moveTo>
                  <a:cubicBezTo>
                    <a:pt x="245" y="198"/>
                    <a:pt x="247" y="197"/>
                    <a:pt x="248" y="196"/>
                  </a:cubicBezTo>
                  <a:cubicBezTo>
                    <a:pt x="248" y="196"/>
                    <a:pt x="248" y="196"/>
                    <a:pt x="248" y="196"/>
                  </a:cubicBezTo>
                  <a:cubicBezTo>
                    <a:pt x="249" y="194"/>
                    <a:pt x="250" y="193"/>
                    <a:pt x="250" y="192"/>
                  </a:cubicBezTo>
                  <a:cubicBezTo>
                    <a:pt x="250" y="192"/>
                    <a:pt x="250" y="192"/>
                    <a:pt x="250" y="192"/>
                  </a:cubicBezTo>
                  <a:cubicBezTo>
                    <a:pt x="250" y="192"/>
                    <a:pt x="250" y="191"/>
                    <a:pt x="250" y="191"/>
                  </a:cubicBezTo>
                  <a:cubicBezTo>
                    <a:pt x="250" y="191"/>
                    <a:pt x="250" y="191"/>
                    <a:pt x="250" y="191"/>
                  </a:cubicBezTo>
                  <a:cubicBezTo>
                    <a:pt x="250" y="149"/>
                    <a:pt x="280" y="56"/>
                    <a:pt x="280" y="56"/>
                  </a:cubicBezTo>
                  <a:cubicBezTo>
                    <a:pt x="280" y="56"/>
                    <a:pt x="280" y="56"/>
                    <a:pt x="280" y="56"/>
                  </a:cubicBezTo>
                  <a:cubicBezTo>
                    <a:pt x="281" y="53"/>
                    <a:pt x="281" y="51"/>
                    <a:pt x="281" y="49"/>
                  </a:cubicBezTo>
                  <a:cubicBezTo>
                    <a:pt x="281" y="49"/>
                    <a:pt x="281" y="49"/>
                    <a:pt x="281" y="49"/>
                  </a:cubicBezTo>
                  <a:cubicBezTo>
                    <a:pt x="281" y="44"/>
                    <a:pt x="279" y="40"/>
                    <a:pt x="275" y="37"/>
                  </a:cubicBezTo>
                  <a:cubicBezTo>
                    <a:pt x="275" y="37"/>
                    <a:pt x="275" y="37"/>
                    <a:pt x="275" y="37"/>
                  </a:cubicBezTo>
                  <a:cubicBezTo>
                    <a:pt x="271" y="34"/>
                    <a:pt x="266" y="32"/>
                    <a:pt x="263" y="31"/>
                  </a:cubicBezTo>
                  <a:cubicBezTo>
                    <a:pt x="263" y="31"/>
                    <a:pt x="263" y="31"/>
                    <a:pt x="263" y="31"/>
                  </a:cubicBezTo>
                  <a:cubicBezTo>
                    <a:pt x="261" y="30"/>
                    <a:pt x="260" y="30"/>
                    <a:pt x="260" y="30"/>
                  </a:cubicBezTo>
                  <a:cubicBezTo>
                    <a:pt x="260" y="30"/>
                    <a:pt x="260" y="30"/>
                    <a:pt x="260" y="3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9" y="10"/>
                    <a:pt x="27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2" y="10"/>
                    <a:pt x="21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7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1" y="142"/>
                    <a:pt x="10" y="144"/>
                    <a:pt x="11" y="146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0" y="152"/>
                    <a:pt x="12" y="154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13" y="175"/>
                    <a:pt x="113" y="175"/>
                    <a:pt x="113" y="175"/>
                  </a:cubicBezTo>
                  <a:cubicBezTo>
                    <a:pt x="113" y="175"/>
                    <a:pt x="113" y="175"/>
                    <a:pt x="113" y="175"/>
                  </a:cubicBezTo>
                  <a:cubicBezTo>
                    <a:pt x="128" y="179"/>
                    <a:pt x="159" y="185"/>
                    <a:pt x="187" y="190"/>
                  </a:cubicBezTo>
                  <a:cubicBezTo>
                    <a:pt x="187" y="190"/>
                    <a:pt x="187" y="190"/>
                    <a:pt x="187" y="190"/>
                  </a:cubicBezTo>
                  <a:cubicBezTo>
                    <a:pt x="215" y="195"/>
                    <a:pt x="238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40" y="198"/>
                    <a:pt x="241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28"/>
            <p:cNvSpPr/>
            <p:nvPr/>
          </p:nvSpPr>
          <p:spPr bwMode="auto">
            <a:xfrm>
              <a:off x="10036175" y="4462463"/>
              <a:ext cx="1020763" cy="395288"/>
            </a:xfrm>
            <a:custGeom>
              <a:avLst/>
              <a:gdLst>
                <a:gd name="T0" fmla="*/ 113 w 272"/>
                <a:gd name="T1" fmla="*/ 96 h 105"/>
                <a:gd name="T2" fmla="*/ 2 w 272"/>
                <a:gd name="T3" fmla="*/ 9 h 105"/>
                <a:gd name="T4" fmla="*/ 2 w 272"/>
                <a:gd name="T5" fmla="*/ 9 h 105"/>
                <a:gd name="T6" fmla="*/ 2 w 272"/>
                <a:gd name="T7" fmla="*/ 9 h 105"/>
                <a:gd name="T8" fmla="*/ 2 w 272"/>
                <a:gd name="T9" fmla="*/ 2 h 105"/>
                <a:gd name="T10" fmla="*/ 2 w 272"/>
                <a:gd name="T11" fmla="*/ 2 h 105"/>
                <a:gd name="T12" fmla="*/ 9 w 272"/>
                <a:gd name="T13" fmla="*/ 2 h 105"/>
                <a:gd name="T14" fmla="*/ 9 w 272"/>
                <a:gd name="T15" fmla="*/ 2 h 105"/>
                <a:gd name="T16" fmla="*/ 47 w 272"/>
                <a:gd name="T17" fmla="*/ 38 h 105"/>
                <a:gd name="T18" fmla="*/ 47 w 272"/>
                <a:gd name="T19" fmla="*/ 38 h 105"/>
                <a:gd name="T20" fmla="*/ 118 w 272"/>
                <a:gd name="T21" fmla="*/ 87 h 105"/>
                <a:gd name="T22" fmla="*/ 118 w 272"/>
                <a:gd name="T23" fmla="*/ 87 h 105"/>
                <a:gd name="T24" fmla="*/ 120 w 272"/>
                <a:gd name="T25" fmla="*/ 88 h 105"/>
                <a:gd name="T26" fmla="*/ 121 w 272"/>
                <a:gd name="T27" fmla="*/ 90 h 105"/>
                <a:gd name="T28" fmla="*/ 121 w 272"/>
                <a:gd name="T29" fmla="*/ 90 h 105"/>
                <a:gd name="T30" fmla="*/ 121 w 272"/>
                <a:gd name="T31" fmla="*/ 90 h 105"/>
                <a:gd name="T32" fmla="*/ 121 w 272"/>
                <a:gd name="T33" fmla="*/ 90 h 105"/>
                <a:gd name="T34" fmla="*/ 123 w 272"/>
                <a:gd name="T35" fmla="*/ 92 h 105"/>
                <a:gd name="T36" fmla="*/ 123 w 272"/>
                <a:gd name="T37" fmla="*/ 92 h 105"/>
                <a:gd name="T38" fmla="*/ 130 w 272"/>
                <a:gd name="T39" fmla="*/ 95 h 105"/>
                <a:gd name="T40" fmla="*/ 130 w 272"/>
                <a:gd name="T41" fmla="*/ 95 h 105"/>
                <a:gd name="T42" fmla="*/ 145 w 272"/>
                <a:gd name="T43" fmla="*/ 88 h 105"/>
                <a:gd name="T44" fmla="*/ 145 w 272"/>
                <a:gd name="T45" fmla="*/ 88 h 105"/>
                <a:gd name="T46" fmla="*/ 146 w 272"/>
                <a:gd name="T47" fmla="*/ 87 h 105"/>
                <a:gd name="T48" fmla="*/ 146 w 272"/>
                <a:gd name="T49" fmla="*/ 87 h 105"/>
                <a:gd name="T50" fmla="*/ 215 w 272"/>
                <a:gd name="T51" fmla="*/ 52 h 105"/>
                <a:gd name="T52" fmla="*/ 215 w 272"/>
                <a:gd name="T53" fmla="*/ 52 h 105"/>
                <a:gd name="T54" fmla="*/ 265 w 272"/>
                <a:gd name="T55" fmla="*/ 33 h 105"/>
                <a:gd name="T56" fmla="*/ 265 w 272"/>
                <a:gd name="T57" fmla="*/ 33 h 105"/>
                <a:gd name="T58" fmla="*/ 271 w 272"/>
                <a:gd name="T59" fmla="*/ 36 h 105"/>
                <a:gd name="T60" fmla="*/ 271 w 272"/>
                <a:gd name="T61" fmla="*/ 36 h 105"/>
                <a:gd name="T62" fmla="*/ 268 w 272"/>
                <a:gd name="T63" fmla="*/ 42 h 105"/>
                <a:gd name="T64" fmla="*/ 268 w 272"/>
                <a:gd name="T65" fmla="*/ 42 h 105"/>
                <a:gd name="T66" fmla="*/ 219 w 272"/>
                <a:gd name="T67" fmla="*/ 61 h 105"/>
                <a:gd name="T68" fmla="*/ 219 w 272"/>
                <a:gd name="T69" fmla="*/ 61 h 105"/>
                <a:gd name="T70" fmla="*/ 153 w 272"/>
                <a:gd name="T71" fmla="*/ 94 h 105"/>
                <a:gd name="T72" fmla="*/ 153 w 272"/>
                <a:gd name="T73" fmla="*/ 94 h 105"/>
                <a:gd name="T74" fmla="*/ 151 w 272"/>
                <a:gd name="T75" fmla="*/ 96 h 105"/>
                <a:gd name="T76" fmla="*/ 151 w 272"/>
                <a:gd name="T77" fmla="*/ 96 h 105"/>
                <a:gd name="T78" fmla="*/ 130 w 272"/>
                <a:gd name="T79" fmla="*/ 105 h 105"/>
                <a:gd name="T80" fmla="*/ 130 w 272"/>
                <a:gd name="T81" fmla="*/ 105 h 105"/>
                <a:gd name="T82" fmla="*/ 113 w 272"/>
                <a:gd name="T83" fmla="*/ 9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2" h="105">
                  <a:moveTo>
                    <a:pt x="113" y="96"/>
                  </a:moveTo>
                  <a:cubicBezTo>
                    <a:pt x="64" y="75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25" y="1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68" y="57"/>
                    <a:pt x="96" y="78"/>
                    <a:pt x="118" y="87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2" y="91"/>
                    <a:pt x="122" y="91"/>
                    <a:pt x="123" y="92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5" y="94"/>
                    <a:pt x="126" y="95"/>
                    <a:pt x="130" y="95"/>
                  </a:cubicBezTo>
                  <a:cubicBezTo>
                    <a:pt x="130" y="95"/>
                    <a:pt x="130" y="95"/>
                    <a:pt x="130" y="95"/>
                  </a:cubicBezTo>
                  <a:cubicBezTo>
                    <a:pt x="133" y="95"/>
                    <a:pt x="138" y="93"/>
                    <a:pt x="145" y="88"/>
                  </a:cubicBezTo>
                  <a:cubicBezTo>
                    <a:pt x="145" y="88"/>
                    <a:pt x="145" y="88"/>
                    <a:pt x="145" y="88"/>
                  </a:cubicBezTo>
                  <a:cubicBezTo>
                    <a:pt x="145" y="87"/>
                    <a:pt x="146" y="87"/>
                    <a:pt x="146" y="87"/>
                  </a:cubicBezTo>
                  <a:cubicBezTo>
                    <a:pt x="146" y="87"/>
                    <a:pt x="146" y="87"/>
                    <a:pt x="146" y="87"/>
                  </a:cubicBezTo>
                  <a:cubicBezTo>
                    <a:pt x="160" y="76"/>
                    <a:pt x="189" y="63"/>
                    <a:pt x="215" y="52"/>
                  </a:cubicBezTo>
                  <a:cubicBezTo>
                    <a:pt x="215" y="52"/>
                    <a:pt x="215" y="52"/>
                    <a:pt x="215" y="52"/>
                  </a:cubicBezTo>
                  <a:cubicBezTo>
                    <a:pt x="241" y="41"/>
                    <a:pt x="265" y="33"/>
                    <a:pt x="265" y="33"/>
                  </a:cubicBezTo>
                  <a:cubicBezTo>
                    <a:pt x="265" y="33"/>
                    <a:pt x="265" y="33"/>
                    <a:pt x="265" y="33"/>
                  </a:cubicBezTo>
                  <a:cubicBezTo>
                    <a:pt x="267" y="32"/>
                    <a:pt x="270" y="33"/>
                    <a:pt x="271" y="36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72" y="39"/>
                    <a:pt x="270" y="42"/>
                    <a:pt x="268" y="42"/>
                  </a:cubicBezTo>
                  <a:cubicBezTo>
                    <a:pt x="268" y="42"/>
                    <a:pt x="268" y="42"/>
                    <a:pt x="268" y="42"/>
                  </a:cubicBezTo>
                  <a:cubicBezTo>
                    <a:pt x="268" y="42"/>
                    <a:pt x="245" y="51"/>
                    <a:pt x="219" y="61"/>
                  </a:cubicBezTo>
                  <a:cubicBezTo>
                    <a:pt x="219" y="61"/>
                    <a:pt x="219" y="61"/>
                    <a:pt x="219" y="61"/>
                  </a:cubicBezTo>
                  <a:cubicBezTo>
                    <a:pt x="193" y="72"/>
                    <a:pt x="164" y="85"/>
                    <a:pt x="153" y="94"/>
                  </a:cubicBezTo>
                  <a:cubicBezTo>
                    <a:pt x="153" y="94"/>
                    <a:pt x="153" y="94"/>
                    <a:pt x="153" y="94"/>
                  </a:cubicBezTo>
                  <a:cubicBezTo>
                    <a:pt x="152" y="95"/>
                    <a:pt x="152" y="95"/>
                    <a:pt x="151" y="96"/>
                  </a:cubicBezTo>
                  <a:cubicBezTo>
                    <a:pt x="151" y="96"/>
                    <a:pt x="151" y="96"/>
                    <a:pt x="151" y="96"/>
                  </a:cubicBezTo>
                  <a:cubicBezTo>
                    <a:pt x="143" y="102"/>
                    <a:pt x="136" y="105"/>
                    <a:pt x="130" y="105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20" y="105"/>
                    <a:pt x="115" y="99"/>
                    <a:pt x="1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0" name="组合 199"/>
          <p:cNvGrpSpPr/>
          <p:nvPr/>
        </p:nvGrpSpPr>
        <p:grpSpPr>
          <a:xfrm>
            <a:off x="11635952" y="5709273"/>
            <a:ext cx="359817" cy="1040533"/>
            <a:chOff x="7313614" y="5424488"/>
            <a:chExt cx="363538" cy="641350"/>
          </a:xfrm>
          <a:solidFill>
            <a:srgbClr val="1F4E79"/>
          </a:solidFill>
        </p:grpSpPr>
        <p:sp>
          <p:nvSpPr>
            <p:cNvPr id="31" name="Freeform 1842"/>
            <p:cNvSpPr>
              <a:spLocks noEditPoints="1"/>
            </p:cNvSpPr>
            <p:nvPr/>
          </p:nvSpPr>
          <p:spPr bwMode="auto">
            <a:xfrm>
              <a:off x="7394577" y="5473701"/>
              <a:ext cx="217488" cy="217488"/>
            </a:xfrm>
            <a:custGeom>
              <a:avLst/>
              <a:gdLst>
                <a:gd name="T0" fmla="*/ 0 w 125"/>
                <a:gd name="T1" fmla="*/ 62 h 125"/>
                <a:gd name="T2" fmla="*/ 63 w 125"/>
                <a:gd name="T3" fmla="*/ 0 h 125"/>
                <a:gd name="T4" fmla="*/ 63 w 125"/>
                <a:gd name="T5" fmla="*/ 0 h 125"/>
                <a:gd name="T6" fmla="*/ 125 w 125"/>
                <a:gd name="T7" fmla="*/ 62 h 125"/>
                <a:gd name="T8" fmla="*/ 125 w 125"/>
                <a:gd name="T9" fmla="*/ 62 h 125"/>
                <a:gd name="T10" fmla="*/ 63 w 125"/>
                <a:gd name="T11" fmla="*/ 125 h 125"/>
                <a:gd name="T12" fmla="*/ 63 w 125"/>
                <a:gd name="T13" fmla="*/ 125 h 125"/>
                <a:gd name="T14" fmla="*/ 0 w 125"/>
                <a:gd name="T15" fmla="*/ 62 h 125"/>
                <a:gd name="T16" fmla="*/ 4 w 125"/>
                <a:gd name="T17" fmla="*/ 62 h 125"/>
                <a:gd name="T18" fmla="*/ 63 w 125"/>
                <a:gd name="T19" fmla="*/ 121 h 125"/>
                <a:gd name="T20" fmla="*/ 63 w 125"/>
                <a:gd name="T21" fmla="*/ 121 h 125"/>
                <a:gd name="T22" fmla="*/ 121 w 125"/>
                <a:gd name="T23" fmla="*/ 62 h 125"/>
                <a:gd name="T24" fmla="*/ 121 w 125"/>
                <a:gd name="T25" fmla="*/ 62 h 125"/>
                <a:gd name="T26" fmla="*/ 63 w 125"/>
                <a:gd name="T27" fmla="*/ 4 h 125"/>
                <a:gd name="T28" fmla="*/ 63 w 125"/>
                <a:gd name="T29" fmla="*/ 4 h 125"/>
                <a:gd name="T30" fmla="*/ 4 w 125"/>
                <a:gd name="T31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25">
                  <a:moveTo>
                    <a:pt x="0" y="62"/>
                  </a:moveTo>
                  <a:cubicBezTo>
                    <a:pt x="0" y="28"/>
                    <a:pt x="28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7" y="0"/>
                    <a:pt x="125" y="28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97"/>
                    <a:pt x="97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28" y="125"/>
                    <a:pt x="0" y="97"/>
                    <a:pt x="0" y="62"/>
                  </a:cubicBezTo>
                  <a:close/>
                  <a:moveTo>
                    <a:pt x="4" y="62"/>
                  </a:moveTo>
                  <a:cubicBezTo>
                    <a:pt x="4" y="95"/>
                    <a:pt x="30" y="121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95" y="121"/>
                    <a:pt x="121" y="95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30"/>
                    <a:pt x="95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30" y="4"/>
                    <a:pt x="4" y="30"/>
                    <a:pt x="4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843"/>
            <p:cNvSpPr>
              <a:spLocks noEditPoints="1"/>
            </p:cNvSpPr>
            <p:nvPr/>
          </p:nvSpPr>
          <p:spPr bwMode="auto">
            <a:xfrm>
              <a:off x="7391402" y="5470526"/>
              <a:ext cx="225425" cy="223838"/>
            </a:xfrm>
            <a:custGeom>
              <a:avLst/>
              <a:gdLst>
                <a:gd name="T0" fmla="*/ 0 w 129"/>
                <a:gd name="T1" fmla="*/ 64 h 129"/>
                <a:gd name="T2" fmla="*/ 65 w 129"/>
                <a:gd name="T3" fmla="*/ 0 h 129"/>
                <a:gd name="T4" fmla="*/ 65 w 129"/>
                <a:gd name="T5" fmla="*/ 0 h 129"/>
                <a:gd name="T6" fmla="*/ 129 w 129"/>
                <a:gd name="T7" fmla="*/ 64 h 129"/>
                <a:gd name="T8" fmla="*/ 129 w 129"/>
                <a:gd name="T9" fmla="*/ 64 h 129"/>
                <a:gd name="T10" fmla="*/ 65 w 129"/>
                <a:gd name="T11" fmla="*/ 129 h 129"/>
                <a:gd name="T12" fmla="*/ 65 w 129"/>
                <a:gd name="T13" fmla="*/ 129 h 129"/>
                <a:gd name="T14" fmla="*/ 0 w 129"/>
                <a:gd name="T15" fmla="*/ 64 h 129"/>
                <a:gd name="T16" fmla="*/ 125 w 129"/>
                <a:gd name="T17" fmla="*/ 64 h 129"/>
                <a:gd name="T18" fmla="*/ 69 w 129"/>
                <a:gd name="T19" fmla="*/ 125 h 129"/>
                <a:gd name="T20" fmla="*/ 69 w 129"/>
                <a:gd name="T21" fmla="*/ 125 h 129"/>
                <a:gd name="T22" fmla="*/ 125 w 129"/>
                <a:gd name="T23" fmla="*/ 64 h 129"/>
                <a:gd name="T24" fmla="*/ 125 w 129"/>
                <a:gd name="T25" fmla="*/ 64 h 129"/>
                <a:gd name="T26" fmla="*/ 65 w 129"/>
                <a:gd name="T27" fmla="*/ 4 h 129"/>
                <a:gd name="T28" fmla="*/ 65 w 129"/>
                <a:gd name="T29" fmla="*/ 4 h 129"/>
                <a:gd name="T30" fmla="*/ 125 w 129"/>
                <a:gd name="T31" fmla="*/ 64 h 129"/>
                <a:gd name="T32" fmla="*/ 65 w 129"/>
                <a:gd name="T33" fmla="*/ 121 h 129"/>
                <a:gd name="T34" fmla="*/ 121 w 129"/>
                <a:gd name="T35" fmla="*/ 64 h 129"/>
                <a:gd name="T36" fmla="*/ 121 w 129"/>
                <a:gd name="T37" fmla="*/ 64 h 129"/>
                <a:gd name="T38" fmla="*/ 65 w 129"/>
                <a:gd name="T39" fmla="*/ 8 h 129"/>
                <a:gd name="T40" fmla="*/ 65 w 129"/>
                <a:gd name="T41" fmla="*/ 8 h 129"/>
                <a:gd name="T42" fmla="*/ 8 w 129"/>
                <a:gd name="T43" fmla="*/ 64 h 129"/>
                <a:gd name="T44" fmla="*/ 8 w 129"/>
                <a:gd name="T45" fmla="*/ 64 h 129"/>
                <a:gd name="T46" fmla="*/ 65 w 129"/>
                <a:gd name="T47" fmla="*/ 121 h 129"/>
                <a:gd name="T48" fmla="*/ 22 w 129"/>
                <a:gd name="T49" fmla="*/ 22 h 129"/>
                <a:gd name="T50" fmla="*/ 63 w 129"/>
                <a:gd name="T51" fmla="*/ 4 h 129"/>
                <a:gd name="T52" fmla="*/ 63 w 129"/>
                <a:gd name="T53" fmla="*/ 4 h 129"/>
                <a:gd name="T54" fmla="*/ 22 w 129"/>
                <a:gd name="T55" fmla="*/ 2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129">
                  <a:moveTo>
                    <a:pt x="0" y="64"/>
                  </a:moveTo>
                  <a:cubicBezTo>
                    <a:pt x="0" y="29"/>
                    <a:pt x="29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00" y="0"/>
                    <a:pt x="129" y="29"/>
                    <a:pt x="129" y="64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9" y="100"/>
                    <a:pt x="100" y="129"/>
                    <a:pt x="65" y="129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29" y="129"/>
                    <a:pt x="0" y="100"/>
                    <a:pt x="0" y="64"/>
                  </a:cubicBezTo>
                  <a:close/>
                  <a:moveTo>
                    <a:pt x="125" y="64"/>
                  </a:moveTo>
                  <a:cubicBezTo>
                    <a:pt x="125" y="96"/>
                    <a:pt x="100" y="122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100" y="122"/>
                    <a:pt x="125" y="96"/>
                    <a:pt x="125" y="64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31"/>
                    <a:pt x="98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98" y="4"/>
                    <a:pt x="125" y="31"/>
                    <a:pt x="125" y="64"/>
                  </a:cubicBezTo>
                  <a:close/>
                  <a:moveTo>
                    <a:pt x="65" y="121"/>
                  </a:moveTo>
                  <a:cubicBezTo>
                    <a:pt x="96" y="121"/>
                    <a:pt x="121" y="95"/>
                    <a:pt x="121" y="64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1" y="33"/>
                    <a:pt x="96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33" y="8"/>
                    <a:pt x="8" y="3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95"/>
                    <a:pt x="33" y="121"/>
                    <a:pt x="65" y="121"/>
                  </a:cubicBezTo>
                  <a:close/>
                  <a:moveTo>
                    <a:pt x="22" y="22"/>
                  </a:moveTo>
                  <a:cubicBezTo>
                    <a:pt x="33" y="11"/>
                    <a:pt x="47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47" y="4"/>
                    <a:pt x="33" y="11"/>
                    <a:pt x="2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844"/>
            <p:cNvSpPr/>
            <p:nvPr/>
          </p:nvSpPr>
          <p:spPr bwMode="auto">
            <a:xfrm>
              <a:off x="7377114" y="5583238"/>
              <a:ext cx="22225" cy="19050"/>
            </a:xfrm>
            <a:custGeom>
              <a:avLst/>
              <a:gdLst>
                <a:gd name="T0" fmla="*/ 0 w 14"/>
                <a:gd name="T1" fmla="*/ 8 h 12"/>
                <a:gd name="T2" fmla="*/ 12 w 14"/>
                <a:gd name="T3" fmla="*/ 0 h 12"/>
                <a:gd name="T4" fmla="*/ 14 w 14"/>
                <a:gd name="T5" fmla="*/ 4 h 12"/>
                <a:gd name="T6" fmla="*/ 2 w 14"/>
                <a:gd name="T7" fmla="*/ 12 h 12"/>
                <a:gd name="T8" fmla="*/ 0 w 14"/>
                <a:gd name="T9" fmla="*/ 8 h 12"/>
                <a:gd name="T10" fmla="*/ 0 w 14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0" y="8"/>
                  </a:moveTo>
                  <a:lnTo>
                    <a:pt x="12" y="0"/>
                  </a:lnTo>
                  <a:lnTo>
                    <a:pt x="14" y="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845"/>
            <p:cNvSpPr/>
            <p:nvPr/>
          </p:nvSpPr>
          <p:spPr bwMode="auto">
            <a:xfrm>
              <a:off x="7372352" y="5580063"/>
              <a:ext cx="33338" cy="25400"/>
            </a:xfrm>
            <a:custGeom>
              <a:avLst/>
              <a:gdLst>
                <a:gd name="T0" fmla="*/ 1 w 21"/>
                <a:gd name="T1" fmla="*/ 11 h 16"/>
                <a:gd name="T2" fmla="*/ 3 w 21"/>
                <a:gd name="T3" fmla="*/ 10 h 16"/>
                <a:gd name="T4" fmla="*/ 4 w 21"/>
                <a:gd name="T5" fmla="*/ 12 h 16"/>
                <a:gd name="T6" fmla="*/ 3 w 21"/>
                <a:gd name="T7" fmla="*/ 10 h 16"/>
                <a:gd name="T8" fmla="*/ 1 w 21"/>
                <a:gd name="T9" fmla="*/ 11 h 16"/>
                <a:gd name="T10" fmla="*/ 0 w 21"/>
                <a:gd name="T11" fmla="*/ 9 h 16"/>
                <a:gd name="T12" fmla="*/ 16 w 21"/>
                <a:gd name="T13" fmla="*/ 0 h 16"/>
                <a:gd name="T14" fmla="*/ 21 w 21"/>
                <a:gd name="T15" fmla="*/ 8 h 16"/>
                <a:gd name="T16" fmla="*/ 4 w 21"/>
                <a:gd name="T17" fmla="*/ 16 h 16"/>
                <a:gd name="T18" fmla="*/ 1 w 21"/>
                <a:gd name="T19" fmla="*/ 11 h 16"/>
                <a:gd name="T20" fmla="*/ 1 w 21"/>
                <a:gd name="T2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" y="11"/>
                  </a:moveTo>
                  <a:lnTo>
                    <a:pt x="3" y="10"/>
                  </a:lnTo>
                  <a:lnTo>
                    <a:pt x="4" y="12"/>
                  </a:lnTo>
                  <a:lnTo>
                    <a:pt x="3" y="10"/>
                  </a:lnTo>
                  <a:lnTo>
                    <a:pt x="1" y="11"/>
                  </a:lnTo>
                  <a:lnTo>
                    <a:pt x="0" y="9"/>
                  </a:lnTo>
                  <a:lnTo>
                    <a:pt x="16" y="0"/>
                  </a:lnTo>
                  <a:lnTo>
                    <a:pt x="21" y="8"/>
                  </a:lnTo>
                  <a:lnTo>
                    <a:pt x="4" y="16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846"/>
            <p:cNvSpPr/>
            <p:nvPr/>
          </p:nvSpPr>
          <p:spPr bwMode="auto">
            <a:xfrm>
              <a:off x="7413627" y="5589588"/>
              <a:ext cx="84138" cy="58738"/>
            </a:xfrm>
            <a:custGeom>
              <a:avLst/>
              <a:gdLst>
                <a:gd name="T0" fmla="*/ 0 w 48"/>
                <a:gd name="T1" fmla="*/ 30 h 33"/>
                <a:gd name="T2" fmla="*/ 0 w 48"/>
                <a:gd name="T3" fmla="*/ 30 h 33"/>
                <a:gd name="T4" fmla="*/ 2 w 48"/>
                <a:gd name="T5" fmla="*/ 26 h 33"/>
                <a:gd name="T6" fmla="*/ 5 w 48"/>
                <a:gd name="T7" fmla="*/ 28 h 33"/>
                <a:gd name="T8" fmla="*/ 5 w 48"/>
                <a:gd name="T9" fmla="*/ 28 h 33"/>
                <a:gd name="T10" fmla="*/ 13 w 48"/>
                <a:gd name="T11" fmla="*/ 29 h 33"/>
                <a:gd name="T12" fmla="*/ 13 w 48"/>
                <a:gd name="T13" fmla="*/ 29 h 33"/>
                <a:gd name="T14" fmla="*/ 23 w 48"/>
                <a:gd name="T15" fmla="*/ 26 h 33"/>
                <a:gd name="T16" fmla="*/ 23 w 48"/>
                <a:gd name="T17" fmla="*/ 26 h 33"/>
                <a:gd name="T18" fmla="*/ 37 w 48"/>
                <a:gd name="T19" fmla="*/ 11 h 33"/>
                <a:gd name="T20" fmla="*/ 37 w 48"/>
                <a:gd name="T21" fmla="*/ 11 h 33"/>
                <a:gd name="T22" fmla="*/ 44 w 48"/>
                <a:gd name="T23" fmla="*/ 0 h 33"/>
                <a:gd name="T24" fmla="*/ 44 w 48"/>
                <a:gd name="T25" fmla="*/ 0 h 33"/>
                <a:gd name="T26" fmla="*/ 48 w 48"/>
                <a:gd name="T27" fmla="*/ 3 h 33"/>
                <a:gd name="T28" fmla="*/ 25 w 48"/>
                <a:gd name="T29" fmla="*/ 30 h 33"/>
                <a:gd name="T30" fmla="*/ 25 w 48"/>
                <a:gd name="T31" fmla="*/ 30 h 33"/>
                <a:gd name="T32" fmla="*/ 13 w 48"/>
                <a:gd name="T33" fmla="*/ 33 h 33"/>
                <a:gd name="T34" fmla="*/ 13 w 48"/>
                <a:gd name="T35" fmla="*/ 33 h 33"/>
                <a:gd name="T36" fmla="*/ 0 w 48"/>
                <a:gd name="T3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8"/>
                    <a:pt x="10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7" y="29"/>
                    <a:pt x="20" y="28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7" y="23"/>
                    <a:pt x="33" y="17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1" y="5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35" y="22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1" y="32"/>
                    <a:pt x="17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6" y="33"/>
                    <a:pt x="0" y="30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847"/>
            <p:cNvSpPr>
              <a:spLocks noEditPoints="1"/>
            </p:cNvSpPr>
            <p:nvPr/>
          </p:nvSpPr>
          <p:spPr bwMode="auto">
            <a:xfrm>
              <a:off x="7410452" y="5586413"/>
              <a:ext cx="92075" cy="65088"/>
            </a:xfrm>
            <a:custGeom>
              <a:avLst/>
              <a:gdLst>
                <a:gd name="T0" fmla="*/ 1 w 53"/>
                <a:gd name="T1" fmla="*/ 33 h 37"/>
                <a:gd name="T2" fmla="*/ 0 w 53"/>
                <a:gd name="T3" fmla="*/ 31 h 37"/>
                <a:gd name="T4" fmla="*/ 2 w 53"/>
                <a:gd name="T5" fmla="*/ 27 h 37"/>
                <a:gd name="T6" fmla="*/ 4 w 53"/>
                <a:gd name="T7" fmla="*/ 26 h 37"/>
                <a:gd name="T8" fmla="*/ 4 w 53"/>
                <a:gd name="T9" fmla="*/ 26 h 37"/>
                <a:gd name="T10" fmla="*/ 4 w 53"/>
                <a:gd name="T11" fmla="*/ 26 h 37"/>
                <a:gd name="T12" fmla="*/ 4 w 53"/>
                <a:gd name="T13" fmla="*/ 26 h 37"/>
                <a:gd name="T14" fmla="*/ 5 w 53"/>
                <a:gd name="T15" fmla="*/ 26 h 37"/>
                <a:gd name="T16" fmla="*/ 5 w 53"/>
                <a:gd name="T17" fmla="*/ 26 h 37"/>
                <a:gd name="T18" fmla="*/ 5 w 53"/>
                <a:gd name="T19" fmla="*/ 27 h 37"/>
                <a:gd name="T20" fmla="*/ 8 w 53"/>
                <a:gd name="T21" fmla="*/ 28 h 37"/>
                <a:gd name="T22" fmla="*/ 15 w 53"/>
                <a:gd name="T23" fmla="*/ 29 h 37"/>
                <a:gd name="T24" fmla="*/ 15 w 53"/>
                <a:gd name="T25" fmla="*/ 29 h 37"/>
                <a:gd name="T26" fmla="*/ 16 w 53"/>
                <a:gd name="T27" fmla="*/ 29 h 37"/>
                <a:gd name="T28" fmla="*/ 24 w 53"/>
                <a:gd name="T29" fmla="*/ 27 h 37"/>
                <a:gd name="T30" fmla="*/ 37 w 53"/>
                <a:gd name="T31" fmla="*/ 12 h 37"/>
                <a:gd name="T32" fmla="*/ 45 w 53"/>
                <a:gd name="T33" fmla="*/ 1 h 37"/>
                <a:gd name="T34" fmla="*/ 45 w 53"/>
                <a:gd name="T35" fmla="*/ 1 h 37"/>
                <a:gd name="T36" fmla="*/ 53 w 53"/>
                <a:gd name="T37" fmla="*/ 4 h 37"/>
                <a:gd name="T38" fmla="*/ 51 w 53"/>
                <a:gd name="T39" fmla="*/ 6 h 37"/>
                <a:gd name="T40" fmla="*/ 51 w 53"/>
                <a:gd name="T41" fmla="*/ 7 h 37"/>
                <a:gd name="T42" fmla="*/ 49 w 53"/>
                <a:gd name="T43" fmla="*/ 9 h 37"/>
                <a:gd name="T44" fmla="*/ 44 w 53"/>
                <a:gd name="T45" fmla="*/ 17 h 37"/>
                <a:gd name="T46" fmla="*/ 28 w 53"/>
                <a:gd name="T47" fmla="*/ 33 h 37"/>
                <a:gd name="T48" fmla="*/ 15 w 53"/>
                <a:gd name="T49" fmla="*/ 37 h 37"/>
                <a:gd name="T50" fmla="*/ 1 w 53"/>
                <a:gd name="T51" fmla="*/ 34 h 37"/>
                <a:gd name="T52" fmla="*/ 2 w 53"/>
                <a:gd name="T53" fmla="*/ 32 h 37"/>
                <a:gd name="T54" fmla="*/ 15 w 53"/>
                <a:gd name="T55" fmla="*/ 33 h 37"/>
                <a:gd name="T56" fmla="*/ 22 w 53"/>
                <a:gd name="T57" fmla="*/ 32 h 37"/>
                <a:gd name="T58" fmla="*/ 15 w 53"/>
                <a:gd name="T59" fmla="*/ 33 h 37"/>
                <a:gd name="T60" fmla="*/ 15 w 53"/>
                <a:gd name="T61" fmla="*/ 33 h 37"/>
                <a:gd name="T62" fmla="*/ 14 w 53"/>
                <a:gd name="T63" fmla="*/ 33 h 37"/>
                <a:gd name="T64" fmla="*/ 11 w 53"/>
                <a:gd name="T65" fmla="*/ 32 h 37"/>
                <a:gd name="T66" fmla="*/ 7 w 53"/>
                <a:gd name="T67" fmla="*/ 31 h 37"/>
                <a:gd name="T68" fmla="*/ 5 w 53"/>
                <a:gd name="T69" fmla="*/ 31 h 37"/>
                <a:gd name="T70" fmla="*/ 11 w 53"/>
                <a:gd name="T71" fmla="*/ 32 h 37"/>
                <a:gd name="T72" fmla="*/ 22 w 53"/>
                <a:gd name="T73" fmla="*/ 32 h 37"/>
                <a:gd name="T74" fmla="*/ 22 w 53"/>
                <a:gd name="T75" fmla="*/ 32 h 37"/>
                <a:gd name="T76" fmla="*/ 3 w 53"/>
                <a:gd name="T77" fmla="*/ 30 h 37"/>
                <a:gd name="T78" fmla="*/ 3 w 53"/>
                <a:gd name="T79" fmla="*/ 30 h 37"/>
                <a:gd name="T80" fmla="*/ 3 w 53"/>
                <a:gd name="T81" fmla="*/ 30 h 37"/>
                <a:gd name="T82" fmla="*/ 3 w 53"/>
                <a:gd name="T83" fmla="*/ 30 h 37"/>
                <a:gd name="T84" fmla="*/ 2 w 53"/>
                <a:gd name="T85" fmla="*/ 29 h 37"/>
                <a:gd name="T86" fmla="*/ 2 w 53"/>
                <a:gd name="T87" fmla="*/ 29 h 37"/>
                <a:gd name="T88" fmla="*/ 41 w 53"/>
                <a:gd name="T89" fmla="*/ 14 h 37"/>
                <a:gd name="T90" fmla="*/ 39 w 53"/>
                <a:gd name="T91" fmla="*/ 17 h 37"/>
                <a:gd name="T92" fmla="*/ 46 w 53"/>
                <a:gd name="T9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" h="37">
                  <a:moveTo>
                    <a:pt x="1" y="34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7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8"/>
                    <a:pt x="13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8" y="29"/>
                    <a:pt x="21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4"/>
                    <a:pt x="33" y="17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2" y="6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50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11"/>
                    <a:pt x="46" y="14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9" y="22"/>
                    <a:pt x="34" y="29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4" y="36"/>
                    <a:pt x="1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8" y="37"/>
                    <a:pt x="2" y="34"/>
                    <a:pt x="1" y="34"/>
                  </a:cubicBezTo>
                  <a:close/>
                  <a:moveTo>
                    <a:pt x="1" y="34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1" y="34"/>
                    <a:pt x="1" y="34"/>
                    <a:pt x="1" y="34"/>
                  </a:cubicBezTo>
                  <a:close/>
                  <a:moveTo>
                    <a:pt x="15" y="33"/>
                  </a:moveTo>
                  <a:cubicBezTo>
                    <a:pt x="17" y="33"/>
                    <a:pt x="20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0" y="33"/>
                    <a:pt x="17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1" y="32"/>
                  </a:moveTo>
                  <a:cubicBezTo>
                    <a:pt x="9" y="32"/>
                    <a:pt x="8" y="32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8" y="32"/>
                    <a:pt x="11" y="32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3" y="30"/>
                  </a:move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lose/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  <a:moveTo>
                    <a:pt x="41" y="14"/>
                  </a:moveTo>
                  <a:cubicBezTo>
                    <a:pt x="40" y="15"/>
                    <a:pt x="39" y="16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1" y="13"/>
                    <a:pt x="44" y="10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1"/>
                    <a:pt x="4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848"/>
            <p:cNvSpPr/>
            <p:nvPr/>
          </p:nvSpPr>
          <p:spPr bwMode="auto">
            <a:xfrm>
              <a:off x="7483477" y="5580063"/>
              <a:ext cx="17463" cy="15875"/>
            </a:xfrm>
            <a:custGeom>
              <a:avLst/>
              <a:gdLst>
                <a:gd name="T0" fmla="*/ 0 w 11"/>
                <a:gd name="T1" fmla="*/ 3 h 10"/>
                <a:gd name="T2" fmla="*/ 3 w 11"/>
                <a:gd name="T3" fmla="*/ 0 h 10"/>
                <a:gd name="T4" fmla="*/ 11 w 11"/>
                <a:gd name="T5" fmla="*/ 6 h 10"/>
                <a:gd name="T6" fmla="*/ 8 w 11"/>
                <a:gd name="T7" fmla="*/ 10 h 10"/>
                <a:gd name="T8" fmla="*/ 0 w 11"/>
                <a:gd name="T9" fmla="*/ 3 h 10"/>
                <a:gd name="T10" fmla="*/ 0 w 11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lnTo>
                    <a:pt x="3" y="0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849"/>
            <p:cNvSpPr>
              <a:spLocks noEditPoints="1"/>
            </p:cNvSpPr>
            <p:nvPr/>
          </p:nvSpPr>
          <p:spPr bwMode="auto">
            <a:xfrm>
              <a:off x="7478714" y="5575301"/>
              <a:ext cx="26988" cy="25400"/>
            </a:xfrm>
            <a:custGeom>
              <a:avLst/>
              <a:gdLst>
                <a:gd name="T0" fmla="*/ 2 w 17"/>
                <a:gd name="T1" fmla="*/ 7 h 16"/>
                <a:gd name="T2" fmla="*/ 3 w 17"/>
                <a:gd name="T3" fmla="*/ 6 h 16"/>
                <a:gd name="T4" fmla="*/ 5 w 17"/>
                <a:gd name="T5" fmla="*/ 7 h 16"/>
                <a:gd name="T6" fmla="*/ 3 w 17"/>
                <a:gd name="T7" fmla="*/ 6 h 16"/>
                <a:gd name="T8" fmla="*/ 2 w 17"/>
                <a:gd name="T9" fmla="*/ 7 h 16"/>
                <a:gd name="T10" fmla="*/ 0 w 17"/>
                <a:gd name="T11" fmla="*/ 6 h 16"/>
                <a:gd name="T12" fmla="*/ 6 w 17"/>
                <a:gd name="T13" fmla="*/ 0 h 16"/>
                <a:gd name="T14" fmla="*/ 17 w 17"/>
                <a:gd name="T15" fmla="*/ 9 h 16"/>
                <a:gd name="T16" fmla="*/ 11 w 17"/>
                <a:gd name="T17" fmla="*/ 16 h 16"/>
                <a:gd name="T18" fmla="*/ 2 w 17"/>
                <a:gd name="T19" fmla="*/ 7 h 16"/>
                <a:gd name="T20" fmla="*/ 2 w 17"/>
                <a:gd name="T21" fmla="*/ 7 h 16"/>
                <a:gd name="T22" fmla="*/ 11 w 17"/>
                <a:gd name="T23" fmla="*/ 11 h 16"/>
                <a:gd name="T24" fmla="*/ 11 w 17"/>
                <a:gd name="T25" fmla="*/ 11 h 16"/>
                <a:gd name="T26" fmla="*/ 8 w 17"/>
                <a:gd name="T27" fmla="*/ 6 h 16"/>
                <a:gd name="T28" fmla="*/ 11 w 17"/>
                <a:gd name="T29" fmla="*/ 11 h 16"/>
                <a:gd name="T30" fmla="*/ 11 w 17"/>
                <a:gd name="T3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6">
                  <a:moveTo>
                    <a:pt x="2" y="7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6"/>
                  </a:lnTo>
                  <a:lnTo>
                    <a:pt x="6" y="0"/>
                  </a:lnTo>
                  <a:lnTo>
                    <a:pt x="17" y="9"/>
                  </a:lnTo>
                  <a:lnTo>
                    <a:pt x="11" y="16"/>
                  </a:lnTo>
                  <a:lnTo>
                    <a:pt x="2" y="7"/>
                  </a:lnTo>
                  <a:lnTo>
                    <a:pt x="2" y="7"/>
                  </a:lnTo>
                  <a:close/>
                  <a:moveTo>
                    <a:pt x="11" y="11"/>
                  </a:moveTo>
                  <a:lnTo>
                    <a:pt x="11" y="11"/>
                  </a:lnTo>
                  <a:lnTo>
                    <a:pt x="8" y="6"/>
                  </a:lnTo>
                  <a:lnTo>
                    <a:pt x="11" y="11"/>
                  </a:lnTo>
                  <a:lnTo>
                    <a:pt x="1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850"/>
            <p:cNvSpPr/>
            <p:nvPr/>
          </p:nvSpPr>
          <p:spPr bwMode="auto">
            <a:xfrm>
              <a:off x="7410452" y="5438776"/>
              <a:ext cx="36513" cy="58738"/>
            </a:xfrm>
            <a:custGeom>
              <a:avLst/>
              <a:gdLst>
                <a:gd name="T0" fmla="*/ 10 w 21"/>
                <a:gd name="T1" fmla="*/ 29 h 34"/>
                <a:gd name="T2" fmla="*/ 0 w 21"/>
                <a:gd name="T3" fmla="*/ 15 h 34"/>
                <a:gd name="T4" fmla="*/ 0 w 21"/>
                <a:gd name="T5" fmla="*/ 15 h 34"/>
                <a:gd name="T6" fmla="*/ 1 w 21"/>
                <a:gd name="T7" fmla="*/ 9 h 34"/>
                <a:gd name="T8" fmla="*/ 1 w 21"/>
                <a:gd name="T9" fmla="*/ 9 h 34"/>
                <a:gd name="T10" fmla="*/ 5 w 21"/>
                <a:gd name="T11" fmla="*/ 2 h 34"/>
                <a:gd name="T12" fmla="*/ 5 w 21"/>
                <a:gd name="T13" fmla="*/ 2 h 34"/>
                <a:gd name="T14" fmla="*/ 7 w 21"/>
                <a:gd name="T15" fmla="*/ 0 h 34"/>
                <a:gd name="T16" fmla="*/ 7 w 21"/>
                <a:gd name="T17" fmla="*/ 0 h 34"/>
                <a:gd name="T18" fmla="*/ 9 w 21"/>
                <a:gd name="T19" fmla="*/ 0 h 34"/>
                <a:gd name="T20" fmla="*/ 9 w 21"/>
                <a:gd name="T21" fmla="*/ 0 h 34"/>
                <a:gd name="T22" fmla="*/ 10 w 21"/>
                <a:gd name="T23" fmla="*/ 0 h 34"/>
                <a:gd name="T24" fmla="*/ 10 w 21"/>
                <a:gd name="T25" fmla="*/ 0 h 34"/>
                <a:gd name="T26" fmla="*/ 11 w 21"/>
                <a:gd name="T27" fmla="*/ 0 h 34"/>
                <a:gd name="T28" fmla="*/ 11 w 21"/>
                <a:gd name="T29" fmla="*/ 0 h 34"/>
                <a:gd name="T30" fmla="*/ 17 w 21"/>
                <a:gd name="T31" fmla="*/ 0 h 34"/>
                <a:gd name="T32" fmla="*/ 17 w 21"/>
                <a:gd name="T33" fmla="*/ 4 h 34"/>
                <a:gd name="T34" fmla="*/ 11 w 21"/>
                <a:gd name="T35" fmla="*/ 4 h 34"/>
                <a:gd name="T36" fmla="*/ 10 w 21"/>
                <a:gd name="T37" fmla="*/ 4 h 34"/>
                <a:gd name="T38" fmla="*/ 10 w 21"/>
                <a:gd name="T39" fmla="*/ 4 h 34"/>
                <a:gd name="T40" fmla="*/ 8 w 21"/>
                <a:gd name="T41" fmla="*/ 4 h 34"/>
                <a:gd name="T42" fmla="*/ 8 w 21"/>
                <a:gd name="T43" fmla="*/ 4 h 34"/>
                <a:gd name="T44" fmla="*/ 8 w 21"/>
                <a:gd name="T45" fmla="*/ 4 h 34"/>
                <a:gd name="T46" fmla="*/ 8 w 21"/>
                <a:gd name="T47" fmla="*/ 4 h 34"/>
                <a:gd name="T48" fmla="*/ 4 w 21"/>
                <a:gd name="T49" fmla="*/ 11 h 34"/>
                <a:gd name="T50" fmla="*/ 4 w 21"/>
                <a:gd name="T51" fmla="*/ 11 h 34"/>
                <a:gd name="T52" fmla="*/ 4 w 21"/>
                <a:gd name="T53" fmla="*/ 15 h 34"/>
                <a:gd name="T54" fmla="*/ 4 w 21"/>
                <a:gd name="T55" fmla="*/ 15 h 34"/>
                <a:gd name="T56" fmla="*/ 12 w 21"/>
                <a:gd name="T57" fmla="*/ 26 h 34"/>
                <a:gd name="T58" fmla="*/ 12 w 21"/>
                <a:gd name="T59" fmla="*/ 26 h 34"/>
                <a:gd name="T60" fmla="*/ 21 w 21"/>
                <a:gd name="T61" fmla="*/ 30 h 34"/>
                <a:gd name="T62" fmla="*/ 21 w 21"/>
                <a:gd name="T63" fmla="*/ 30 h 34"/>
                <a:gd name="T64" fmla="*/ 19 w 21"/>
                <a:gd name="T65" fmla="*/ 34 h 34"/>
                <a:gd name="T66" fmla="*/ 10 w 21"/>
                <a:gd name="T6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34">
                  <a:moveTo>
                    <a:pt x="10" y="29"/>
                  </a:moveTo>
                  <a:cubicBezTo>
                    <a:pt x="5" y="26"/>
                    <a:pt x="0" y="2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6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8"/>
                    <a:pt x="7" y="23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9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4" y="32"/>
                    <a:pt x="1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851"/>
            <p:cNvSpPr>
              <a:spLocks noEditPoints="1"/>
            </p:cNvSpPr>
            <p:nvPr/>
          </p:nvSpPr>
          <p:spPr bwMode="auto">
            <a:xfrm>
              <a:off x="7405689" y="5435601"/>
              <a:ext cx="44450" cy="68263"/>
            </a:xfrm>
            <a:custGeom>
              <a:avLst/>
              <a:gdLst>
                <a:gd name="T0" fmla="*/ 11 w 26"/>
                <a:gd name="T1" fmla="*/ 33 h 39"/>
                <a:gd name="T2" fmla="*/ 13 w 26"/>
                <a:gd name="T3" fmla="*/ 31 h 39"/>
                <a:gd name="T4" fmla="*/ 1 w 26"/>
                <a:gd name="T5" fmla="*/ 17 h 39"/>
                <a:gd name="T6" fmla="*/ 2 w 26"/>
                <a:gd name="T7" fmla="*/ 10 h 39"/>
                <a:gd name="T8" fmla="*/ 6 w 26"/>
                <a:gd name="T9" fmla="*/ 3 h 39"/>
                <a:gd name="T10" fmla="*/ 6 w 26"/>
                <a:gd name="T11" fmla="*/ 3 h 39"/>
                <a:gd name="T12" fmla="*/ 7 w 26"/>
                <a:gd name="T13" fmla="*/ 2 h 39"/>
                <a:gd name="T14" fmla="*/ 10 w 26"/>
                <a:gd name="T15" fmla="*/ 0 h 39"/>
                <a:gd name="T16" fmla="*/ 10 w 26"/>
                <a:gd name="T17" fmla="*/ 0 h 39"/>
                <a:gd name="T18" fmla="*/ 13 w 26"/>
                <a:gd name="T19" fmla="*/ 0 h 39"/>
                <a:gd name="T20" fmla="*/ 13 w 26"/>
                <a:gd name="T21" fmla="*/ 0 h 39"/>
                <a:gd name="T22" fmla="*/ 14 w 26"/>
                <a:gd name="T23" fmla="*/ 0 h 39"/>
                <a:gd name="T24" fmla="*/ 14 w 26"/>
                <a:gd name="T25" fmla="*/ 0 h 39"/>
                <a:gd name="T26" fmla="*/ 22 w 26"/>
                <a:gd name="T27" fmla="*/ 0 h 39"/>
                <a:gd name="T28" fmla="*/ 14 w 26"/>
                <a:gd name="T29" fmla="*/ 8 h 39"/>
                <a:gd name="T30" fmla="*/ 13 w 26"/>
                <a:gd name="T31" fmla="*/ 8 h 39"/>
                <a:gd name="T32" fmla="*/ 13 w 26"/>
                <a:gd name="T33" fmla="*/ 8 h 39"/>
                <a:gd name="T34" fmla="*/ 12 w 26"/>
                <a:gd name="T35" fmla="*/ 8 h 39"/>
                <a:gd name="T36" fmla="*/ 9 w 26"/>
                <a:gd name="T37" fmla="*/ 14 h 39"/>
                <a:gd name="T38" fmla="*/ 8 w 26"/>
                <a:gd name="T39" fmla="*/ 17 h 39"/>
                <a:gd name="T40" fmla="*/ 16 w 26"/>
                <a:gd name="T41" fmla="*/ 26 h 39"/>
                <a:gd name="T42" fmla="*/ 25 w 26"/>
                <a:gd name="T43" fmla="*/ 31 h 39"/>
                <a:gd name="T44" fmla="*/ 25 w 26"/>
                <a:gd name="T45" fmla="*/ 31 h 39"/>
                <a:gd name="T46" fmla="*/ 26 w 26"/>
                <a:gd name="T47" fmla="*/ 32 h 39"/>
                <a:gd name="T48" fmla="*/ 21 w 26"/>
                <a:gd name="T49" fmla="*/ 38 h 39"/>
                <a:gd name="T50" fmla="*/ 12 w 26"/>
                <a:gd name="T51" fmla="*/ 28 h 39"/>
                <a:gd name="T52" fmla="*/ 14 w 26"/>
                <a:gd name="T53" fmla="*/ 29 h 39"/>
                <a:gd name="T54" fmla="*/ 12 w 26"/>
                <a:gd name="T55" fmla="*/ 28 h 39"/>
                <a:gd name="T56" fmla="*/ 12 w 26"/>
                <a:gd name="T57" fmla="*/ 28 h 39"/>
                <a:gd name="T58" fmla="*/ 5 w 26"/>
                <a:gd name="T59" fmla="*/ 13 h 39"/>
                <a:gd name="T60" fmla="*/ 6 w 26"/>
                <a:gd name="T61" fmla="*/ 12 h 39"/>
                <a:gd name="T62" fmla="*/ 9 w 26"/>
                <a:gd name="T63" fmla="*/ 5 h 39"/>
                <a:gd name="T64" fmla="*/ 9 w 26"/>
                <a:gd name="T65" fmla="*/ 5 h 39"/>
                <a:gd name="T66" fmla="*/ 6 w 26"/>
                <a:gd name="T67" fmla="*/ 12 h 39"/>
                <a:gd name="T68" fmla="*/ 18 w 26"/>
                <a:gd name="T69" fmla="*/ 4 h 39"/>
                <a:gd name="T70" fmla="*/ 14 w 26"/>
                <a:gd name="T71" fmla="*/ 4 h 39"/>
                <a:gd name="T72" fmla="*/ 13 w 26"/>
                <a:gd name="T73" fmla="*/ 4 h 39"/>
                <a:gd name="T74" fmla="*/ 12 w 26"/>
                <a:gd name="T75" fmla="*/ 4 h 39"/>
                <a:gd name="T76" fmla="*/ 13 w 26"/>
                <a:gd name="T77" fmla="*/ 4 h 39"/>
                <a:gd name="T78" fmla="*/ 11 w 26"/>
                <a:gd name="T79" fmla="*/ 4 h 39"/>
                <a:gd name="T80" fmla="*/ 11 w 26"/>
                <a:gd name="T81" fmla="*/ 4 h 39"/>
                <a:gd name="T82" fmla="*/ 11 w 26"/>
                <a:gd name="T83" fmla="*/ 4 h 39"/>
                <a:gd name="T84" fmla="*/ 11 w 26"/>
                <a:gd name="T85" fmla="*/ 4 h 39"/>
                <a:gd name="T86" fmla="*/ 11 w 26"/>
                <a:gd name="T87" fmla="*/ 4 h 39"/>
                <a:gd name="T88" fmla="*/ 11 w 26"/>
                <a:gd name="T89" fmla="*/ 4 h 39"/>
                <a:gd name="T90" fmla="*/ 10 w 26"/>
                <a:gd name="T91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39">
                  <a:moveTo>
                    <a:pt x="21" y="38"/>
                  </a:moveTo>
                  <a:cubicBezTo>
                    <a:pt x="21" y="38"/>
                    <a:pt x="16" y="36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7" y="29"/>
                    <a:pt x="1" y="2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4"/>
                    <a:pt x="1" y="12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5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12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20" y="29"/>
                    <a:pt x="24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14" y="29"/>
                  </a:moveTo>
                  <a:cubicBezTo>
                    <a:pt x="13" y="29"/>
                    <a:pt x="13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9"/>
                    <a:pt x="13" y="29"/>
                    <a:pt x="14" y="29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  <a:moveTo>
                    <a:pt x="6" y="12"/>
                  </a:moveTo>
                  <a:cubicBezTo>
                    <a:pt x="6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9"/>
                    <a:pt x="9" y="7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8" y="9"/>
                    <a:pt x="6" y="12"/>
                  </a:cubicBezTo>
                  <a:close/>
                  <a:moveTo>
                    <a:pt x="14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852"/>
            <p:cNvSpPr/>
            <p:nvPr/>
          </p:nvSpPr>
          <p:spPr bwMode="auto">
            <a:xfrm>
              <a:off x="7446964" y="5427663"/>
              <a:ext cx="44450" cy="52388"/>
            </a:xfrm>
            <a:custGeom>
              <a:avLst/>
              <a:gdLst>
                <a:gd name="T0" fmla="*/ 0 w 25"/>
                <a:gd name="T1" fmla="*/ 14 h 30"/>
                <a:gd name="T2" fmla="*/ 3 w 25"/>
                <a:gd name="T3" fmla="*/ 7 h 30"/>
                <a:gd name="T4" fmla="*/ 3 w 25"/>
                <a:gd name="T5" fmla="*/ 7 h 30"/>
                <a:gd name="T6" fmla="*/ 18 w 25"/>
                <a:gd name="T7" fmla="*/ 0 h 30"/>
                <a:gd name="T8" fmla="*/ 18 w 25"/>
                <a:gd name="T9" fmla="*/ 0 h 30"/>
                <a:gd name="T10" fmla="*/ 25 w 25"/>
                <a:gd name="T11" fmla="*/ 5 h 30"/>
                <a:gd name="T12" fmla="*/ 25 w 25"/>
                <a:gd name="T13" fmla="*/ 5 h 30"/>
                <a:gd name="T14" fmla="*/ 24 w 25"/>
                <a:gd name="T15" fmla="*/ 6 h 30"/>
                <a:gd name="T16" fmla="*/ 24 w 25"/>
                <a:gd name="T17" fmla="*/ 6 h 30"/>
                <a:gd name="T18" fmla="*/ 24 w 25"/>
                <a:gd name="T19" fmla="*/ 10 h 30"/>
                <a:gd name="T20" fmla="*/ 24 w 25"/>
                <a:gd name="T21" fmla="*/ 10 h 30"/>
                <a:gd name="T22" fmla="*/ 24 w 25"/>
                <a:gd name="T23" fmla="*/ 15 h 30"/>
                <a:gd name="T24" fmla="*/ 24 w 25"/>
                <a:gd name="T25" fmla="*/ 15 h 30"/>
                <a:gd name="T26" fmla="*/ 21 w 25"/>
                <a:gd name="T27" fmla="*/ 16 h 30"/>
                <a:gd name="T28" fmla="*/ 20 w 25"/>
                <a:gd name="T29" fmla="*/ 10 h 30"/>
                <a:gd name="T30" fmla="*/ 20 w 25"/>
                <a:gd name="T31" fmla="*/ 10 h 30"/>
                <a:gd name="T32" fmla="*/ 21 w 25"/>
                <a:gd name="T33" fmla="*/ 5 h 30"/>
                <a:gd name="T34" fmla="*/ 21 w 25"/>
                <a:gd name="T35" fmla="*/ 5 h 30"/>
                <a:gd name="T36" fmla="*/ 21 w 25"/>
                <a:gd name="T37" fmla="*/ 5 h 30"/>
                <a:gd name="T38" fmla="*/ 21 w 25"/>
                <a:gd name="T39" fmla="*/ 5 h 30"/>
                <a:gd name="T40" fmla="*/ 20 w 25"/>
                <a:gd name="T41" fmla="*/ 5 h 30"/>
                <a:gd name="T42" fmla="*/ 20 w 25"/>
                <a:gd name="T43" fmla="*/ 5 h 30"/>
                <a:gd name="T44" fmla="*/ 18 w 25"/>
                <a:gd name="T45" fmla="*/ 4 h 30"/>
                <a:gd name="T46" fmla="*/ 18 w 25"/>
                <a:gd name="T47" fmla="*/ 4 h 30"/>
                <a:gd name="T48" fmla="*/ 6 w 25"/>
                <a:gd name="T49" fmla="*/ 10 h 30"/>
                <a:gd name="T50" fmla="*/ 6 w 25"/>
                <a:gd name="T51" fmla="*/ 10 h 30"/>
                <a:gd name="T52" fmla="*/ 4 w 25"/>
                <a:gd name="T53" fmla="*/ 14 h 30"/>
                <a:gd name="T54" fmla="*/ 4 w 25"/>
                <a:gd name="T55" fmla="*/ 14 h 30"/>
                <a:gd name="T56" fmla="*/ 10 w 25"/>
                <a:gd name="T57" fmla="*/ 22 h 30"/>
                <a:gd name="T58" fmla="*/ 10 w 25"/>
                <a:gd name="T59" fmla="*/ 22 h 30"/>
                <a:gd name="T60" fmla="*/ 16 w 25"/>
                <a:gd name="T61" fmla="*/ 26 h 30"/>
                <a:gd name="T62" fmla="*/ 16 w 25"/>
                <a:gd name="T63" fmla="*/ 26 h 30"/>
                <a:gd name="T64" fmla="*/ 16 w 25"/>
                <a:gd name="T65" fmla="*/ 26 h 30"/>
                <a:gd name="T66" fmla="*/ 14 w 25"/>
                <a:gd name="T67" fmla="*/ 30 h 30"/>
                <a:gd name="T68" fmla="*/ 0 w 25"/>
                <a:gd name="T6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30">
                  <a:moveTo>
                    <a:pt x="0" y="14"/>
                  </a:moveTo>
                  <a:cubicBezTo>
                    <a:pt x="0" y="11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1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3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3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7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19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5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1"/>
                    <a:pt x="4" y="12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7" y="19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3" y="25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0" y="23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853"/>
            <p:cNvSpPr>
              <a:spLocks noEditPoints="1"/>
            </p:cNvSpPr>
            <p:nvPr/>
          </p:nvSpPr>
          <p:spPr bwMode="auto">
            <a:xfrm>
              <a:off x="7443789" y="5424488"/>
              <a:ext cx="50800" cy="66675"/>
            </a:xfrm>
            <a:custGeom>
              <a:avLst/>
              <a:gdLst>
                <a:gd name="T0" fmla="*/ 12 w 29"/>
                <a:gd name="T1" fmla="*/ 32 h 38"/>
                <a:gd name="T2" fmla="*/ 8 w 29"/>
                <a:gd name="T3" fmla="*/ 29 h 38"/>
                <a:gd name="T4" fmla="*/ 0 w 29"/>
                <a:gd name="T5" fmla="*/ 16 h 38"/>
                <a:gd name="T6" fmla="*/ 0 w 29"/>
                <a:gd name="T7" fmla="*/ 16 h 38"/>
                <a:gd name="T8" fmla="*/ 0 w 29"/>
                <a:gd name="T9" fmla="*/ 15 h 38"/>
                <a:gd name="T10" fmla="*/ 4 w 29"/>
                <a:gd name="T11" fmla="*/ 8 h 38"/>
                <a:gd name="T12" fmla="*/ 20 w 29"/>
                <a:gd name="T13" fmla="*/ 0 h 38"/>
                <a:gd name="T14" fmla="*/ 29 w 29"/>
                <a:gd name="T15" fmla="*/ 7 h 38"/>
                <a:gd name="T16" fmla="*/ 28 w 29"/>
                <a:gd name="T17" fmla="*/ 9 h 38"/>
                <a:gd name="T18" fmla="*/ 28 w 29"/>
                <a:gd name="T19" fmla="*/ 12 h 38"/>
                <a:gd name="T20" fmla="*/ 28 w 29"/>
                <a:gd name="T21" fmla="*/ 16 h 38"/>
                <a:gd name="T22" fmla="*/ 28 w 29"/>
                <a:gd name="T23" fmla="*/ 17 h 38"/>
                <a:gd name="T24" fmla="*/ 28 w 29"/>
                <a:gd name="T25" fmla="*/ 18 h 38"/>
                <a:gd name="T26" fmla="*/ 21 w 29"/>
                <a:gd name="T27" fmla="*/ 18 h 38"/>
                <a:gd name="T28" fmla="*/ 20 w 29"/>
                <a:gd name="T29" fmla="*/ 12 h 38"/>
                <a:gd name="T30" fmla="*/ 20 w 29"/>
                <a:gd name="T31" fmla="*/ 8 h 38"/>
                <a:gd name="T32" fmla="*/ 9 w 29"/>
                <a:gd name="T33" fmla="*/ 13 h 38"/>
                <a:gd name="T34" fmla="*/ 8 w 29"/>
                <a:gd name="T35" fmla="*/ 16 h 38"/>
                <a:gd name="T36" fmla="*/ 8 w 29"/>
                <a:gd name="T37" fmla="*/ 16 h 38"/>
                <a:gd name="T38" fmla="*/ 13 w 29"/>
                <a:gd name="T39" fmla="*/ 23 h 38"/>
                <a:gd name="T40" fmla="*/ 18 w 29"/>
                <a:gd name="T41" fmla="*/ 26 h 38"/>
                <a:gd name="T42" fmla="*/ 14 w 29"/>
                <a:gd name="T43" fmla="*/ 38 h 38"/>
                <a:gd name="T44" fmla="*/ 10 w 29"/>
                <a:gd name="T45" fmla="*/ 25 h 38"/>
                <a:gd name="T46" fmla="*/ 13 w 29"/>
                <a:gd name="T47" fmla="*/ 28 h 38"/>
                <a:gd name="T48" fmla="*/ 10 w 29"/>
                <a:gd name="T49" fmla="*/ 26 h 38"/>
                <a:gd name="T50" fmla="*/ 7 w 29"/>
                <a:gd name="T51" fmla="*/ 22 h 38"/>
                <a:gd name="T52" fmla="*/ 24 w 29"/>
                <a:gd name="T53" fmla="*/ 17 h 38"/>
                <a:gd name="T54" fmla="*/ 24 w 29"/>
                <a:gd name="T55" fmla="*/ 17 h 38"/>
                <a:gd name="T56" fmla="*/ 24 w 29"/>
                <a:gd name="T57" fmla="*/ 17 h 38"/>
                <a:gd name="T58" fmla="*/ 4 w 29"/>
                <a:gd name="T59" fmla="*/ 15 h 38"/>
                <a:gd name="T60" fmla="*/ 4 w 29"/>
                <a:gd name="T61" fmla="*/ 15 h 38"/>
                <a:gd name="T62" fmla="*/ 4 w 29"/>
                <a:gd name="T63" fmla="*/ 15 h 38"/>
                <a:gd name="T64" fmla="*/ 4 w 29"/>
                <a:gd name="T65" fmla="*/ 15 h 38"/>
                <a:gd name="T66" fmla="*/ 6 w 29"/>
                <a:gd name="T67" fmla="*/ 11 h 38"/>
                <a:gd name="T68" fmla="*/ 4 w 29"/>
                <a:gd name="T69" fmla="*/ 15 h 38"/>
                <a:gd name="T70" fmla="*/ 24 w 29"/>
                <a:gd name="T71" fmla="*/ 13 h 38"/>
                <a:gd name="T72" fmla="*/ 24 w 29"/>
                <a:gd name="T73" fmla="*/ 13 h 38"/>
                <a:gd name="T74" fmla="*/ 24 w 29"/>
                <a:gd name="T75" fmla="*/ 13 h 38"/>
                <a:gd name="T76" fmla="*/ 24 w 29"/>
                <a:gd name="T77" fmla="*/ 13 h 38"/>
                <a:gd name="T78" fmla="*/ 24 w 29"/>
                <a:gd name="T79" fmla="*/ 13 h 38"/>
                <a:gd name="T80" fmla="*/ 24 w 29"/>
                <a:gd name="T81" fmla="*/ 12 h 38"/>
                <a:gd name="T82" fmla="*/ 24 w 29"/>
                <a:gd name="T83" fmla="*/ 12 h 38"/>
                <a:gd name="T84" fmla="*/ 24 w 29"/>
                <a:gd name="T85" fmla="*/ 12 h 38"/>
                <a:gd name="T86" fmla="*/ 24 w 29"/>
                <a:gd name="T87" fmla="*/ 12 h 38"/>
                <a:gd name="T88" fmla="*/ 25 w 29"/>
                <a:gd name="T89" fmla="*/ 7 h 38"/>
                <a:gd name="T90" fmla="*/ 25 w 29"/>
                <a:gd name="T91" fmla="*/ 7 h 38"/>
                <a:gd name="T92" fmla="*/ 25 w 29"/>
                <a:gd name="T93" fmla="*/ 7 h 38"/>
                <a:gd name="T94" fmla="*/ 25 w 29"/>
                <a:gd name="T95" fmla="*/ 7 h 38"/>
                <a:gd name="T96" fmla="*/ 25 w 29"/>
                <a:gd name="T97" fmla="*/ 7 h 38"/>
                <a:gd name="T98" fmla="*/ 24 w 29"/>
                <a:gd name="T99" fmla="*/ 5 h 38"/>
                <a:gd name="T100" fmla="*/ 24 w 29"/>
                <a:gd name="T101" fmla="*/ 5 h 38"/>
                <a:gd name="T102" fmla="*/ 19 w 29"/>
                <a:gd name="T103" fmla="*/ 4 h 38"/>
                <a:gd name="T104" fmla="*/ 19 w 29"/>
                <a:gd name="T105" fmla="*/ 4 h 38"/>
                <a:gd name="T106" fmla="*/ 20 w 29"/>
                <a:gd name="T107" fmla="*/ 4 h 38"/>
                <a:gd name="T108" fmla="*/ 20 w 29"/>
                <a:gd name="T10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38">
                  <a:moveTo>
                    <a:pt x="14" y="33"/>
                  </a:moveTo>
                  <a:cubicBezTo>
                    <a:pt x="13" y="33"/>
                    <a:pt x="13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9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4" y="26"/>
                    <a:pt x="0" y="2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0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9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8" y="2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8" y="8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4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0" y="15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3" y="10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10" y="20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4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3"/>
                    <a:pt x="14" y="33"/>
                    <a:pt x="14" y="33"/>
                  </a:cubicBezTo>
                  <a:close/>
                  <a:moveTo>
                    <a:pt x="10" y="25"/>
                  </a:moveTo>
                  <a:cubicBezTo>
                    <a:pt x="11" y="26"/>
                    <a:pt x="12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7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4"/>
                    <a:pt x="8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3"/>
                    <a:pt x="9" y="24"/>
                    <a:pt x="10" y="25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" y="16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6"/>
                    <a:pt x="2" y="16"/>
                    <a:pt x="2" y="1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4" y="5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854"/>
            <p:cNvSpPr/>
            <p:nvPr/>
          </p:nvSpPr>
          <p:spPr bwMode="auto">
            <a:xfrm>
              <a:off x="7429502" y="5559426"/>
              <a:ext cx="9525" cy="6350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0 h 4"/>
                <a:gd name="T4" fmla="*/ 6 w 6"/>
                <a:gd name="T5" fmla="*/ 0 h 4"/>
                <a:gd name="T6" fmla="*/ 6 w 6"/>
                <a:gd name="T7" fmla="*/ 4 h 4"/>
                <a:gd name="T8" fmla="*/ 0 w 6"/>
                <a:gd name="T9" fmla="*/ 4 h 4"/>
                <a:gd name="T10" fmla="*/ 0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855"/>
            <p:cNvSpPr>
              <a:spLocks noEditPoints="1"/>
            </p:cNvSpPr>
            <p:nvPr/>
          </p:nvSpPr>
          <p:spPr bwMode="auto">
            <a:xfrm>
              <a:off x="7426327" y="5556251"/>
              <a:ext cx="15875" cy="12700"/>
            </a:xfrm>
            <a:custGeom>
              <a:avLst/>
              <a:gdLst>
                <a:gd name="T0" fmla="*/ 8 w 10"/>
                <a:gd name="T1" fmla="*/ 8 h 8"/>
                <a:gd name="T2" fmla="*/ 2 w 10"/>
                <a:gd name="T3" fmla="*/ 8 h 8"/>
                <a:gd name="T4" fmla="*/ 2 w 10"/>
                <a:gd name="T5" fmla="*/ 6 h 8"/>
                <a:gd name="T6" fmla="*/ 4 w 10"/>
                <a:gd name="T7" fmla="*/ 6 h 8"/>
                <a:gd name="T8" fmla="*/ 2 w 10"/>
                <a:gd name="T9" fmla="*/ 6 h 8"/>
                <a:gd name="T10" fmla="*/ 2 w 10"/>
                <a:gd name="T11" fmla="*/ 8 h 8"/>
                <a:gd name="T12" fmla="*/ 0 w 10"/>
                <a:gd name="T13" fmla="*/ 8 h 8"/>
                <a:gd name="T14" fmla="*/ 0 w 10"/>
                <a:gd name="T15" fmla="*/ 0 h 8"/>
                <a:gd name="T16" fmla="*/ 10 w 10"/>
                <a:gd name="T17" fmla="*/ 0 h 8"/>
                <a:gd name="T18" fmla="*/ 10 w 10"/>
                <a:gd name="T19" fmla="*/ 8 h 8"/>
                <a:gd name="T20" fmla="*/ 8 w 10"/>
                <a:gd name="T21" fmla="*/ 8 h 8"/>
                <a:gd name="T22" fmla="*/ 8 w 10"/>
                <a:gd name="T23" fmla="*/ 8 h 8"/>
                <a:gd name="T24" fmla="*/ 5 w 10"/>
                <a:gd name="T25" fmla="*/ 4 h 8"/>
                <a:gd name="T26" fmla="*/ 5 w 10"/>
                <a:gd name="T27" fmla="*/ 4 h 8"/>
                <a:gd name="T28" fmla="*/ 4 w 10"/>
                <a:gd name="T29" fmla="*/ 4 h 8"/>
                <a:gd name="T30" fmla="*/ 4 w 10"/>
                <a:gd name="T31" fmla="*/ 4 h 8"/>
                <a:gd name="T32" fmla="*/ 5 w 10"/>
                <a:gd name="T33" fmla="*/ 4 h 8"/>
                <a:gd name="T34" fmla="*/ 5 w 10"/>
                <a:gd name="T3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8">
                  <a:moveTo>
                    <a:pt x="8" y="8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5" y="4"/>
                  </a:move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856"/>
            <p:cNvSpPr/>
            <p:nvPr/>
          </p:nvSpPr>
          <p:spPr bwMode="auto">
            <a:xfrm>
              <a:off x="7496177" y="5688013"/>
              <a:ext cx="6350" cy="23813"/>
            </a:xfrm>
            <a:custGeom>
              <a:avLst/>
              <a:gdLst>
                <a:gd name="T0" fmla="*/ 0 w 4"/>
                <a:gd name="T1" fmla="*/ 15 h 15"/>
                <a:gd name="T2" fmla="*/ 0 w 4"/>
                <a:gd name="T3" fmla="*/ 0 h 15"/>
                <a:gd name="T4" fmla="*/ 4 w 4"/>
                <a:gd name="T5" fmla="*/ 0 h 15"/>
                <a:gd name="T6" fmla="*/ 4 w 4"/>
                <a:gd name="T7" fmla="*/ 15 h 15"/>
                <a:gd name="T8" fmla="*/ 0 w 4"/>
                <a:gd name="T9" fmla="*/ 15 h 15"/>
                <a:gd name="T10" fmla="*/ 0 w 4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0" y="15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857"/>
            <p:cNvSpPr>
              <a:spLocks noEditPoints="1"/>
            </p:cNvSpPr>
            <p:nvPr/>
          </p:nvSpPr>
          <p:spPr bwMode="auto">
            <a:xfrm>
              <a:off x="7493002" y="5684838"/>
              <a:ext cx="12700" cy="30163"/>
            </a:xfrm>
            <a:custGeom>
              <a:avLst/>
              <a:gdLst>
                <a:gd name="T0" fmla="*/ 6 w 8"/>
                <a:gd name="T1" fmla="*/ 19 h 19"/>
                <a:gd name="T2" fmla="*/ 2 w 8"/>
                <a:gd name="T3" fmla="*/ 19 h 19"/>
                <a:gd name="T4" fmla="*/ 2 w 8"/>
                <a:gd name="T5" fmla="*/ 17 h 19"/>
                <a:gd name="T6" fmla="*/ 4 w 8"/>
                <a:gd name="T7" fmla="*/ 17 h 19"/>
                <a:gd name="T8" fmla="*/ 2 w 8"/>
                <a:gd name="T9" fmla="*/ 17 h 19"/>
                <a:gd name="T10" fmla="*/ 2 w 8"/>
                <a:gd name="T11" fmla="*/ 19 h 19"/>
                <a:gd name="T12" fmla="*/ 0 w 8"/>
                <a:gd name="T13" fmla="*/ 19 h 19"/>
                <a:gd name="T14" fmla="*/ 0 w 8"/>
                <a:gd name="T15" fmla="*/ 0 h 19"/>
                <a:gd name="T16" fmla="*/ 8 w 8"/>
                <a:gd name="T17" fmla="*/ 0 h 19"/>
                <a:gd name="T18" fmla="*/ 8 w 8"/>
                <a:gd name="T19" fmla="*/ 19 h 19"/>
                <a:gd name="T20" fmla="*/ 6 w 8"/>
                <a:gd name="T21" fmla="*/ 19 h 19"/>
                <a:gd name="T22" fmla="*/ 6 w 8"/>
                <a:gd name="T23" fmla="*/ 19 h 19"/>
                <a:gd name="T24" fmla="*/ 4 w 8"/>
                <a:gd name="T25" fmla="*/ 15 h 19"/>
                <a:gd name="T26" fmla="*/ 4 w 8"/>
                <a:gd name="T27" fmla="*/ 4 h 19"/>
                <a:gd name="T28" fmla="*/ 4 w 8"/>
                <a:gd name="T29" fmla="*/ 15 h 19"/>
                <a:gd name="T30" fmla="*/ 4 w 8"/>
                <a:gd name="T3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9">
                  <a:moveTo>
                    <a:pt x="6" y="19"/>
                  </a:moveTo>
                  <a:lnTo>
                    <a:pt x="2" y="19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4" y="15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858"/>
            <p:cNvSpPr>
              <a:spLocks noEditPoints="1"/>
            </p:cNvSpPr>
            <p:nvPr/>
          </p:nvSpPr>
          <p:spPr bwMode="auto">
            <a:xfrm>
              <a:off x="7410452" y="5708651"/>
              <a:ext cx="142875" cy="190500"/>
            </a:xfrm>
            <a:custGeom>
              <a:avLst/>
              <a:gdLst>
                <a:gd name="T0" fmla="*/ 35 w 82"/>
                <a:gd name="T1" fmla="*/ 109 h 109"/>
                <a:gd name="T2" fmla="*/ 10 w 82"/>
                <a:gd name="T3" fmla="*/ 85 h 109"/>
                <a:gd name="T4" fmla="*/ 10 w 82"/>
                <a:gd name="T5" fmla="*/ 85 h 109"/>
                <a:gd name="T6" fmla="*/ 0 w 82"/>
                <a:gd name="T7" fmla="*/ 43 h 109"/>
                <a:gd name="T8" fmla="*/ 0 w 82"/>
                <a:gd name="T9" fmla="*/ 43 h 109"/>
                <a:gd name="T10" fmla="*/ 51 w 82"/>
                <a:gd name="T11" fmla="*/ 0 h 109"/>
                <a:gd name="T12" fmla="*/ 51 w 82"/>
                <a:gd name="T13" fmla="*/ 0 h 109"/>
                <a:gd name="T14" fmla="*/ 75 w 82"/>
                <a:gd name="T15" fmla="*/ 16 h 109"/>
                <a:gd name="T16" fmla="*/ 75 w 82"/>
                <a:gd name="T17" fmla="*/ 16 h 109"/>
                <a:gd name="T18" fmla="*/ 82 w 82"/>
                <a:gd name="T19" fmla="*/ 54 h 109"/>
                <a:gd name="T20" fmla="*/ 82 w 82"/>
                <a:gd name="T21" fmla="*/ 54 h 109"/>
                <a:gd name="T22" fmla="*/ 42 w 82"/>
                <a:gd name="T23" fmla="*/ 107 h 109"/>
                <a:gd name="T24" fmla="*/ 42 w 82"/>
                <a:gd name="T25" fmla="*/ 107 h 109"/>
                <a:gd name="T26" fmla="*/ 35 w 82"/>
                <a:gd name="T27" fmla="*/ 109 h 109"/>
                <a:gd name="T28" fmla="*/ 35 w 82"/>
                <a:gd name="T29" fmla="*/ 109 h 109"/>
                <a:gd name="T30" fmla="*/ 35 w 82"/>
                <a:gd name="T31" fmla="*/ 109 h 109"/>
                <a:gd name="T32" fmla="*/ 19 w 82"/>
                <a:gd name="T33" fmla="*/ 13 h 109"/>
                <a:gd name="T34" fmla="*/ 4 w 82"/>
                <a:gd name="T35" fmla="*/ 43 h 109"/>
                <a:gd name="T36" fmla="*/ 4 w 82"/>
                <a:gd name="T37" fmla="*/ 43 h 109"/>
                <a:gd name="T38" fmla="*/ 14 w 82"/>
                <a:gd name="T39" fmla="*/ 83 h 109"/>
                <a:gd name="T40" fmla="*/ 14 w 82"/>
                <a:gd name="T41" fmla="*/ 83 h 109"/>
                <a:gd name="T42" fmla="*/ 35 w 82"/>
                <a:gd name="T43" fmla="*/ 105 h 109"/>
                <a:gd name="T44" fmla="*/ 35 w 82"/>
                <a:gd name="T45" fmla="*/ 105 h 109"/>
                <a:gd name="T46" fmla="*/ 40 w 82"/>
                <a:gd name="T47" fmla="*/ 103 h 109"/>
                <a:gd name="T48" fmla="*/ 40 w 82"/>
                <a:gd name="T49" fmla="*/ 103 h 109"/>
                <a:gd name="T50" fmla="*/ 78 w 82"/>
                <a:gd name="T51" fmla="*/ 54 h 109"/>
                <a:gd name="T52" fmla="*/ 78 w 82"/>
                <a:gd name="T53" fmla="*/ 54 h 109"/>
                <a:gd name="T54" fmla="*/ 72 w 82"/>
                <a:gd name="T55" fmla="*/ 18 h 109"/>
                <a:gd name="T56" fmla="*/ 72 w 82"/>
                <a:gd name="T57" fmla="*/ 18 h 109"/>
                <a:gd name="T58" fmla="*/ 51 w 82"/>
                <a:gd name="T59" fmla="*/ 4 h 109"/>
                <a:gd name="T60" fmla="*/ 51 w 82"/>
                <a:gd name="T61" fmla="*/ 4 h 109"/>
                <a:gd name="T62" fmla="*/ 51 w 82"/>
                <a:gd name="T63" fmla="*/ 4 h 109"/>
                <a:gd name="T64" fmla="*/ 51 w 82"/>
                <a:gd name="T65" fmla="*/ 4 h 109"/>
                <a:gd name="T66" fmla="*/ 19 w 82"/>
                <a:gd name="T67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09">
                  <a:moveTo>
                    <a:pt x="35" y="109"/>
                  </a:moveTo>
                  <a:cubicBezTo>
                    <a:pt x="25" y="108"/>
                    <a:pt x="16" y="98"/>
                    <a:pt x="10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72"/>
                    <a:pt x="0" y="56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3"/>
                    <a:pt x="28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6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80" y="26"/>
                    <a:pt x="82" y="39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83"/>
                    <a:pt x="60" y="97"/>
                    <a:pt x="42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0" y="108"/>
                    <a:pt x="37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lose/>
                  <a:moveTo>
                    <a:pt x="19" y="13"/>
                  </a:moveTo>
                  <a:cubicBezTo>
                    <a:pt x="10" y="20"/>
                    <a:pt x="4" y="29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55"/>
                    <a:pt x="7" y="71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20" y="96"/>
                    <a:pt x="28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7" y="105"/>
                    <a:pt x="38" y="104"/>
                    <a:pt x="40" y="103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58" y="93"/>
                    <a:pt x="78" y="81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40"/>
                    <a:pt x="76" y="27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7" y="9"/>
                    <a:pt x="6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0" y="4"/>
                    <a:pt x="28" y="7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859"/>
            <p:cNvSpPr>
              <a:spLocks noEditPoints="1"/>
            </p:cNvSpPr>
            <p:nvPr/>
          </p:nvSpPr>
          <p:spPr bwMode="auto">
            <a:xfrm>
              <a:off x="7407277" y="5705476"/>
              <a:ext cx="149225" cy="196850"/>
            </a:xfrm>
            <a:custGeom>
              <a:avLst/>
              <a:gdLst>
                <a:gd name="T0" fmla="*/ 37 w 86"/>
                <a:gd name="T1" fmla="*/ 111 h 113"/>
                <a:gd name="T2" fmla="*/ 10 w 86"/>
                <a:gd name="T3" fmla="*/ 88 h 113"/>
                <a:gd name="T4" fmla="*/ 0 w 86"/>
                <a:gd name="T5" fmla="*/ 45 h 113"/>
                <a:gd name="T6" fmla="*/ 52 w 86"/>
                <a:gd name="T7" fmla="*/ 0 h 113"/>
                <a:gd name="T8" fmla="*/ 53 w 86"/>
                <a:gd name="T9" fmla="*/ 0 h 113"/>
                <a:gd name="T10" fmla="*/ 79 w 86"/>
                <a:gd name="T11" fmla="*/ 17 h 113"/>
                <a:gd name="T12" fmla="*/ 86 w 86"/>
                <a:gd name="T13" fmla="*/ 56 h 113"/>
                <a:gd name="T14" fmla="*/ 45 w 86"/>
                <a:gd name="T15" fmla="*/ 111 h 113"/>
                <a:gd name="T16" fmla="*/ 37 w 86"/>
                <a:gd name="T17" fmla="*/ 113 h 113"/>
                <a:gd name="T18" fmla="*/ 37 w 86"/>
                <a:gd name="T19" fmla="*/ 113 h 113"/>
                <a:gd name="T20" fmla="*/ 43 w 86"/>
                <a:gd name="T21" fmla="*/ 107 h 113"/>
                <a:gd name="T22" fmla="*/ 82 w 86"/>
                <a:gd name="T23" fmla="*/ 56 h 113"/>
                <a:gd name="T24" fmla="*/ 43 w 86"/>
                <a:gd name="T25" fmla="*/ 107 h 113"/>
                <a:gd name="T26" fmla="*/ 37 w 86"/>
                <a:gd name="T27" fmla="*/ 109 h 113"/>
                <a:gd name="T28" fmla="*/ 37 w 86"/>
                <a:gd name="T29" fmla="*/ 109 h 113"/>
                <a:gd name="T30" fmla="*/ 37 w 86"/>
                <a:gd name="T31" fmla="*/ 109 h 113"/>
                <a:gd name="T32" fmla="*/ 36 w 86"/>
                <a:gd name="T33" fmla="*/ 108 h 113"/>
                <a:gd name="T34" fmla="*/ 36 w 86"/>
                <a:gd name="T35" fmla="*/ 108 h 113"/>
                <a:gd name="T36" fmla="*/ 35 w 86"/>
                <a:gd name="T37" fmla="*/ 108 h 113"/>
                <a:gd name="T38" fmla="*/ 30 w 86"/>
                <a:gd name="T39" fmla="*/ 106 h 113"/>
                <a:gd name="T40" fmla="*/ 37 w 86"/>
                <a:gd name="T41" fmla="*/ 105 h 113"/>
                <a:gd name="T42" fmla="*/ 41 w 86"/>
                <a:gd name="T43" fmla="*/ 104 h 113"/>
                <a:gd name="T44" fmla="*/ 78 w 86"/>
                <a:gd name="T45" fmla="*/ 56 h 113"/>
                <a:gd name="T46" fmla="*/ 78 w 86"/>
                <a:gd name="T47" fmla="*/ 56 h 113"/>
                <a:gd name="T48" fmla="*/ 72 w 86"/>
                <a:gd name="T49" fmla="*/ 21 h 113"/>
                <a:gd name="T50" fmla="*/ 53 w 86"/>
                <a:gd name="T51" fmla="*/ 8 h 113"/>
                <a:gd name="T52" fmla="*/ 22 w 86"/>
                <a:gd name="T53" fmla="*/ 17 h 113"/>
                <a:gd name="T54" fmla="*/ 8 w 86"/>
                <a:gd name="T55" fmla="*/ 45 h 113"/>
                <a:gd name="T56" fmla="*/ 8 w 86"/>
                <a:gd name="T57" fmla="*/ 45 h 113"/>
                <a:gd name="T58" fmla="*/ 17 w 86"/>
                <a:gd name="T59" fmla="*/ 85 h 113"/>
                <a:gd name="T60" fmla="*/ 37 w 86"/>
                <a:gd name="T61" fmla="*/ 105 h 113"/>
                <a:gd name="T62" fmla="*/ 37 w 86"/>
                <a:gd name="T63" fmla="*/ 105 h 113"/>
                <a:gd name="T64" fmla="*/ 14 w 86"/>
                <a:gd name="T65" fmla="*/ 86 h 113"/>
                <a:gd name="T66" fmla="*/ 17 w 86"/>
                <a:gd name="T67" fmla="*/ 92 h 113"/>
                <a:gd name="T68" fmla="*/ 14 w 86"/>
                <a:gd name="T69" fmla="*/ 86 h 113"/>
                <a:gd name="T70" fmla="*/ 9 w 86"/>
                <a:gd name="T71" fmla="*/ 74 h 113"/>
                <a:gd name="T72" fmla="*/ 82 w 86"/>
                <a:gd name="T73" fmla="*/ 56 h 113"/>
                <a:gd name="T74" fmla="*/ 82 w 86"/>
                <a:gd name="T75" fmla="*/ 56 h 113"/>
                <a:gd name="T76" fmla="*/ 76 w 86"/>
                <a:gd name="T77" fmla="*/ 21 h 113"/>
                <a:gd name="T78" fmla="*/ 4 w 86"/>
                <a:gd name="T79" fmla="*/ 45 h 113"/>
                <a:gd name="T80" fmla="*/ 4 w 86"/>
                <a:gd name="T81" fmla="*/ 45 h 113"/>
                <a:gd name="T82" fmla="*/ 4 w 86"/>
                <a:gd name="T83" fmla="*/ 45 h 113"/>
                <a:gd name="T84" fmla="*/ 6 w 86"/>
                <a:gd name="T85" fmla="*/ 31 h 113"/>
                <a:gd name="T86" fmla="*/ 76 w 86"/>
                <a:gd name="T87" fmla="*/ 21 h 113"/>
                <a:gd name="T88" fmla="*/ 76 w 86"/>
                <a:gd name="T89" fmla="*/ 21 h 113"/>
                <a:gd name="T90" fmla="*/ 75 w 86"/>
                <a:gd name="T91" fmla="*/ 18 h 113"/>
                <a:gd name="T92" fmla="*/ 75 w 86"/>
                <a:gd name="T93" fmla="*/ 18 h 113"/>
                <a:gd name="T94" fmla="*/ 75 w 86"/>
                <a:gd name="T95" fmla="*/ 18 h 113"/>
                <a:gd name="T96" fmla="*/ 75 w 86"/>
                <a:gd name="T97" fmla="*/ 18 h 113"/>
                <a:gd name="T98" fmla="*/ 75 w 86"/>
                <a:gd name="T99" fmla="*/ 18 h 113"/>
                <a:gd name="T100" fmla="*/ 53 w 86"/>
                <a:gd name="T101" fmla="*/ 4 h 113"/>
                <a:gd name="T102" fmla="*/ 53 w 86"/>
                <a:gd name="T103" fmla="*/ 4 h 113"/>
                <a:gd name="T104" fmla="*/ 51 w 86"/>
                <a:gd name="T105" fmla="*/ 4 h 113"/>
                <a:gd name="T106" fmla="*/ 53 w 86"/>
                <a:gd name="T107" fmla="*/ 4 h 113"/>
                <a:gd name="T108" fmla="*/ 53 w 86"/>
                <a:gd name="T109" fmla="*/ 4 h 113"/>
                <a:gd name="T110" fmla="*/ 21 w 86"/>
                <a:gd name="T111" fmla="*/ 15 h 113"/>
                <a:gd name="T112" fmla="*/ 20 w 86"/>
                <a:gd name="T113" fmla="*/ 14 h 113"/>
                <a:gd name="T114" fmla="*/ 21 w 86"/>
                <a:gd name="T115" fmla="*/ 1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" h="113">
                  <a:moveTo>
                    <a:pt x="37" y="113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25" y="112"/>
                    <a:pt x="17" y="101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4" y="75"/>
                    <a:pt x="0" y="5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7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4" y="28"/>
                    <a:pt x="86" y="41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86"/>
                    <a:pt x="63" y="101"/>
                    <a:pt x="45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2" y="112"/>
                    <a:pt x="40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lose/>
                  <a:moveTo>
                    <a:pt x="37" y="109"/>
                  </a:moveTo>
                  <a:cubicBezTo>
                    <a:pt x="39" y="109"/>
                    <a:pt x="41" y="108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61" y="97"/>
                    <a:pt x="82" y="84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84"/>
                    <a:pt x="61" y="9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08"/>
                    <a:pt x="39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lose/>
                  <a:moveTo>
                    <a:pt x="35" y="108"/>
                  </a:moveTo>
                  <a:cubicBezTo>
                    <a:pt x="34" y="108"/>
                    <a:pt x="32" y="107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07"/>
                    <a:pt x="34" y="108"/>
                    <a:pt x="35" y="108"/>
                  </a:cubicBezTo>
                  <a:close/>
                  <a:moveTo>
                    <a:pt x="37" y="105"/>
                  </a:moveTo>
                  <a:cubicBezTo>
                    <a:pt x="38" y="105"/>
                    <a:pt x="39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59" y="94"/>
                    <a:pt x="78" y="82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42"/>
                    <a:pt x="76" y="29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67" y="12"/>
                    <a:pt x="62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3" y="8"/>
                    <a:pt x="31" y="11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4" y="23"/>
                    <a:pt x="8" y="32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57"/>
                    <a:pt x="11" y="72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3" y="97"/>
                    <a:pt x="31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lose/>
                  <a:moveTo>
                    <a:pt x="14" y="86"/>
                  </a:moveTo>
                  <a:cubicBezTo>
                    <a:pt x="15" y="88"/>
                    <a:pt x="16" y="90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0"/>
                    <a:pt x="15" y="88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2"/>
                    <a:pt x="10" y="78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8"/>
                    <a:pt x="12" y="82"/>
                    <a:pt x="14" y="86"/>
                  </a:cubicBezTo>
                  <a:close/>
                  <a:moveTo>
                    <a:pt x="82" y="56"/>
                  </a:moveTo>
                  <a:cubicBezTo>
                    <a:pt x="82" y="56"/>
                    <a:pt x="82" y="56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3"/>
                    <a:pt x="80" y="3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0" y="31"/>
                    <a:pt x="82" y="43"/>
                    <a:pt x="82" y="56"/>
                  </a:cubicBezTo>
                  <a:close/>
                  <a:moveTo>
                    <a:pt x="4" y="45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0"/>
                    <a:pt x="4" y="35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5"/>
                    <a:pt x="4" y="40"/>
                    <a:pt x="4" y="45"/>
                  </a:cubicBezTo>
                  <a:close/>
                  <a:moveTo>
                    <a:pt x="76" y="21"/>
                  </a:move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0" y="9"/>
                    <a:pt x="6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63" y="4"/>
                    <a:pt x="70" y="9"/>
                    <a:pt x="75" y="18"/>
                  </a:cubicBezTo>
                  <a:close/>
                  <a:moveTo>
                    <a:pt x="21" y="15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860"/>
            <p:cNvSpPr/>
            <p:nvPr/>
          </p:nvSpPr>
          <p:spPr bwMode="auto">
            <a:xfrm>
              <a:off x="7531102" y="5711826"/>
              <a:ext cx="128588" cy="122238"/>
            </a:xfrm>
            <a:custGeom>
              <a:avLst/>
              <a:gdLst>
                <a:gd name="T0" fmla="*/ 55 w 74"/>
                <a:gd name="T1" fmla="*/ 67 h 70"/>
                <a:gd name="T2" fmla="*/ 70 w 74"/>
                <a:gd name="T3" fmla="*/ 58 h 70"/>
                <a:gd name="T4" fmla="*/ 70 w 74"/>
                <a:gd name="T5" fmla="*/ 56 h 70"/>
                <a:gd name="T6" fmla="*/ 70 w 74"/>
                <a:gd name="T7" fmla="*/ 56 h 70"/>
                <a:gd name="T8" fmla="*/ 50 w 74"/>
                <a:gd name="T9" fmla="*/ 6 h 70"/>
                <a:gd name="T10" fmla="*/ 50 w 74"/>
                <a:gd name="T11" fmla="*/ 6 h 70"/>
                <a:gd name="T12" fmla="*/ 41 w 74"/>
                <a:gd name="T13" fmla="*/ 4 h 70"/>
                <a:gd name="T14" fmla="*/ 41 w 74"/>
                <a:gd name="T15" fmla="*/ 4 h 70"/>
                <a:gd name="T16" fmla="*/ 2 w 74"/>
                <a:gd name="T17" fmla="*/ 11 h 70"/>
                <a:gd name="T18" fmla="*/ 2 w 74"/>
                <a:gd name="T19" fmla="*/ 11 h 70"/>
                <a:gd name="T20" fmla="*/ 0 w 74"/>
                <a:gd name="T21" fmla="*/ 7 h 70"/>
                <a:gd name="T22" fmla="*/ 41 w 74"/>
                <a:gd name="T23" fmla="*/ 0 h 70"/>
                <a:gd name="T24" fmla="*/ 41 w 74"/>
                <a:gd name="T25" fmla="*/ 0 h 70"/>
                <a:gd name="T26" fmla="*/ 53 w 74"/>
                <a:gd name="T27" fmla="*/ 3 h 70"/>
                <a:gd name="T28" fmla="*/ 53 w 74"/>
                <a:gd name="T29" fmla="*/ 3 h 70"/>
                <a:gd name="T30" fmla="*/ 74 w 74"/>
                <a:gd name="T31" fmla="*/ 56 h 70"/>
                <a:gd name="T32" fmla="*/ 74 w 74"/>
                <a:gd name="T33" fmla="*/ 56 h 70"/>
                <a:gd name="T34" fmla="*/ 72 w 74"/>
                <a:gd name="T35" fmla="*/ 62 h 70"/>
                <a:gd name="T36" fmla="*/ 72 w 74"/>
                <a:gd name="T37" fmla="*/ 62 h 70"/>
                <a:gd name="T38" fmla="*/ 72 w 74"/>
                <a:gd name="T39" fmla="*/ 62 h 70"/>
                <a:gd name="T40" fmla="*/ 57 w 74"/>
                <a:gd name="T41" fmla="*/ 70 h 70"/>
                <a:gd name="T42" fmla="*/ 57 w 74"/>
                <a:gd name="T43" fmla="*/ 70 h 70"/>
                <a:gd name="T44" fmla="*/ 55 w 74"/>
                <a:gd name="T45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0">
                  <a:moveTo>
                    <a:pt x="55" y="67"/>
                  </a:move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7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1" y="45"/>
                    <a:pt x="55" y="12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9" y="5"/>
                    <a:pt x="46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27" y="4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26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6" y="0"/>
                    <a:pt x="51" y="0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9" y="11"/>
                    <a:pt x="74" y="43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8"/>
                    <a:pt x="74" y="60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5" y="67"/>
                    <a:pt x="55" y="67"/>
                    <a:pt x="55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861"/>
            <p:cNvSpPr>
              <a:spLocks noEditPoints="1"/>
            </p:cNvSpPr>
            <p:nvPr/>
          </p:nvSpPr>
          <p:spPr bwMode="auto">
            <a:xfrm>
              <a:off x="7527927" y="5708651"/>
              <a:ext cx="134938" cy="139700"/>
            </a:xfrm>
            <a:custGeom>
              <a:avLst/>
              <a:gdLst>
                <a:gd name="T0" fmla="*/ 57 w 78"/>
                <a:gd name="T1" fmla="*/ 69 h 80"/>
                <a:gd name="T2" fmla="*/ 57 w 78"/>
                <a:gd name="T3" fmla="*/ 69 h 80"/>
                <a:gd name="T4" fmla="*/ 54 w 78"/>
                <a:gd name="T5" fmla="*/ 68 h 80"/>
                <a:gd name="T6" fmla="*/ 70 w 78"/>
                <a:gd name="T7" fmla="*/ 58 h 80"/>
                <a:gd name="T8" fmla="*/ 70 w 78"/>
                <a:gd name="T9" fmla="*/ 58 h 80"/>
                <a:gd name="T10" fmla="*/ 70 w 78"/>
                <a:gd name="T11" fmla="*/ 58 h 80"/>
                <a:gd name="T12" fmla="*/ 50 w 78"/>
                <a:gd name="T13" fmla="*/ 9 h 80"/>
                <a:gd name="T14" fmla="*/ 50 w 78"/>
                <a:gd name="T15" fmla="*/ 9 h 80"/>
                <a:gd name="T16" fmla="*/ 50 w 78"/>
                <a:gd name="T17" fmla="*/ 9 h 80"/>
                <a:gd name="T18" fmla="*/ 50 w 78"/>
                <a:gd name="T19" fmla="*/ 9 h 80"/>
                <a:gd name="T20" fmla="*/ 49 w 78"/>
                <a:gd name="T21" fmla="*/ 8 h 80"/>
                <a:gd name="T22" fmla="*/ 44 w 78"/>
                <a:gd name="T23" fmla="*/ 8 h 80"/>
                <a:gd name="T24" fmla="*/ 44 w 78"/>
                <a:gd name="T25" fmla="*/ 8 h 80"/>
                <a:gd name="T26" fmla="*/ 43 w 78"/>
                <a:gd name="T27" fmla="*/ 8 h 80"/>
                <a:gd name="T28" fmla="*/ 5 w 78"/>
                <a:gd name="T29" fmla="*/ 15 h 80"/>
                <a:gd name="T30" fmla="*/ 3 w 78"/>
                <a:gd name="T31" fmla="*/ 18 h 80"/>
                <a:gd name="T32" fmla="*/ 2 w 78"/>
                <a:gd name="T33" fmla="*/ 7 h 80"/>
                <a:gd name="T34" fmla="*/ 2 w 78"/>
                <a:gd name="T35" fmla="*/ 7 h 80"/>
                <a:gd name="T36" fmla="*/ 3 w 78"/>
                <a:gd name="T37" fmla="*/ 7 h 80"/>
                <a:gd name="T38" fmla="*/ 6 w 78"/>
                <a:gd name="T39" fmla="*/ 6 h 80"/>
                <a:gd name="T40" fmla="*/ 17 w 78"/>
                <a:gd name="T41" fmla="*/ 4 h 80"/>
                <a:gd name="T42" fmla="*/ 43 w 78"/>
                <a:gd name="T43" fmla="*/ 0 h 80"/>
                <a:gd name="T44" fmla="*/ 57 w 78"/>
                <a:gd name="T45" fmla="*/ 4 h 80"/>
                <a:gd name="T46" fmla="*/ 78 w 78"/>
                <a:gd name="T47" fmla="*/ 58 h 80"/>
                <a:gd name="T48" fmla="*/ 76 w 78"/>
                <a:gd name="T49" fmla="*/ 65 h 80"/>
                <a:gd name="T50" fmla="*/ 61 w 78"/>
                <a:gd name="T51" fmla="*/ 73 h 80"/>
                <a:gd name="T52" fmla="*/ 55 w 78"/>
                <a:gd name="T53" fmla="*/ 70 h 80"/>
                <a:gd name="T54" fmla="*/ 73 w 78"/>
                <a:gd name="T55" fmla="*/ 62 h 80"/>
                <a:gd name="T56" fmla="*/ 73 w 78"/>
                <a:gd name="T57" fmla="*/ 62 h 80"/>
                <a:gd name="T58" fmla="*/ 60 w 78"/>
                <a:gd name="T59" fmla="*/ 69 h 80"/>
                <a:gd name="T60" fmla="*/ 74 w 78"/>
                <a:gd name="T61" fmla="*/ 61 h 80"/>
                <a:gd name="T62" fmla="*/ 74 w 78"/>
                <a:gd name="T63" fmla="*/ 58 h 80"/>
                <a:gd name="T64" fmla="*/ 54 w 78"/>
                <a:gd name="T65" fmla="*/ 7 h 80"/>
                <a:gd name="T66" fmla="*/ 53 w 78"/>
                <a:gd name="T67" fmla="*/ 7 h 80"/>
                <a:gd name="T68" fmla="*/ 74 w 78"/>
                <a:gd name="T69" fmla="*/ 58 h 80"/>
                <a:gd name="T70" fmla="*/ 74 w 78"/>
                <a:gd name="T71" fmla="*/ 58 h 80"/>
                <a:gd name="T72" fmla="*/ 74 w 78"/>
                <a:gd name="T73" fmla="*/ 58 h 80"/>
                <a:gd name="T74" fmla="*/ 48 w 78"/>
                <a:gd name="T75" fmla="*/ 4 h 80"/>
                <a:gd name="T76" fmla="*/ 44 w 78"/>
                <a:gd name="T77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80">
                  <a:moveTo>
                    <a:pt x="55" y="70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48"/>
                    <a:pt x="55" y="15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31" y="8"/>
                    <a:pt x="9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6"/>
                    <a:pt x="12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5" y="2"/>
                    <a:pt x="35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0"/>
                    <a:pt x="53" y="0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3" y="13"/>
                    <a:pt x="78" y="43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60"/>
                    <a:pt x="78" y="63"/>
                    <a:pt x="76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55" y="70"/>
                    <a:pt x="55" y="70"/>
                    <a:pt x="55" y="70"/>
                  </a:cubicBezTo>
                  <a:close/>
                  <a:moveTo>
                    <a:pt x="60" y="69"/>
                  </a:move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lose/>
                  <a:moveTo>
                    <a:pt x="74" y="61"/>
                  </a:moveTo>
                  <a:cubicBezTo>
                    <a:pt x="74" y="60"/>
                    <a:pt x="74" y="59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46"/>
                    <a:pt x="59" y="14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9" y="14"/>
                    <a:pt x="74" y="45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60"/>
                    <a:pt x="74" y="60"/>
                    <a:pt x="74" y="61"/>
                  </a:cubicBezTo>
                  <a:close/>
                  <a:moveTo>
                    <a:pt x="48" y="4"/>
                  </a:moveTo>
                  <a:cubicBezTo>
                    <a:pt x="47" y="4"/>
                    <a:pt x="46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7" y="4"/>
                    <a:pt x="4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862"/>
            <p:cNvSpPr/>
            <p:nvPr/>
          </p:nvSpPr>
          <p:spPr bwMode="auto">
            <a:xfrm>
              <a:off x="7646989" y="5818188"/>
              <a:ext cx="7938" cy="20638"/>
            </a:xfrm>
            <a:custGeom>
              <a:avLst/>
              <a:gdLst>
                <a:gd name="T0" fmla="*/ 0 w 5"/>
                <a:gd name="T1" fmla="*/ 13 h 13"/>
                <a:gd name="T2" fmla="*/ 0 w 5"/>
                <a:gd name="T3" fmla="*/ 0 h 13"/>
                <a:gd name="T4" fmla="*/ 5 w 5"/>
                <a:gd name="T5" fmla="*/ 0 h 13"/>
                <a:gd name="T6" fmla="*/ 5 w 5"/>
                <a:gd name="T7" fmla="*/ 13 h 13"/>
                <a:gd name="T8" fmla="*/ 0 w 5"/>
                <a:gd name="T9" fmla="*/ 13 h 13"/>
                <a:gd name="T10" fmla="*/ 0 w 5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63"/>
            <p:cNvSpPr>
              <a:spLocks noEditPoints="1"/>
            </p:cNvSpPr>
            <p:nvPr/>
          </p:nvSpPr>
          <p:spPr bwMode="auto">
            <a:xfrm>
              <a:off x="7643814" y="5815013"/>
              <a:ext cx="14288" cy="28575"/>
            </a:xfrm>
            <a:custGeom>
              <a:avLst/>
              <a:gdLst>
                <a:gd name="T0" fmla="*/ 7 w 9"/>
                <a:gd name="T1" fmla="*/ 18 h 18"/>
                <a:gd name="T2" fmla="*/ 2 w 9"/>
                <a:gd name="T3" fmla="*/ 18 h 18"/>
                <a:gd name="T4" fmla="*/ 2 w 9"/>
                <a:gd name="T5" fmla="*/ 15 h 18"/>
                <a:gd name="T6" fmla="*/ 4 w 9"/>
                <a:gd name="T7" fmla="*/ 15 h 18"/>
                <a:gd name="T8" fmla="*/ 2 w 9"/>
                <a:gd name="T9" fmla="*/ 15 h 18"/>
                <a:gd name="T10" fmla="*/ 2 w 9"/>
                <a:gd name="T11" fmla="*/ 18 h 18"/>
                <a:gd name="T12" fmla="*/ 0 w 9"/>
                <a:gd name="T13" fmla="*/ 18 h 18"/>
                <a:gd name="T14" fmla="*/ 0 w 9"/>
                <a:gd name="T15" fmla="*/ 0 h 18"/>
                <a:gd name="T16" fmla="*/ 9 w 9"/>
                <a:gd name="T17" fmla="*/ 0 h 18"/>
                <a:gd name="T18" fmla="*/ 9 w 9"/>
                <a:gd name="T19" fmla="*/ 18 h 18"/>
                <a:gd name="T20" fmla="*/ 7 w 9"/>
                <a:gd name="T21" fmla="*/ 18 h 18"/>
                <a:gd name="T22" fmla="*/ 7 w 9"/>
                <a:gd name="T23" fmla="*/ 18 h 18"/>
                <a:gd name="T24" fmla="*/ 4 w 9"/>
                <a:gd name="T25" fmla="*/ 13 h 18"/>
                <a:gd name="T26" fmla="*/ 4 w 9"/>
                <a:gd name="T27" fmla="*/ 4 h 18"/>
                <a:gd name="T28" fmla="*/ 4 w 9"/>
                <a:gd name="T29" fmla="*/ 13 h 18"/>
                <a:gd name="T30" fmla="*/ 4 w 9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8">
                  <a:moveTo>
                    <a:pt x="7" y="18"/>
                  </a:moveTo>
                  <a:lnTo>
                    <a:pt x="2" y="18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close/>
                  <a:moveTo>
                    <a:pt x="4" y="13"/>
                  </a:moveTo>
                  <a:lnTo>
                    <a:pt x="4" y="4"/>
                  </a:lnTo>
                  <a:lnTo>
                    <a:pt x="4" y="13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864"/>
            <p:cNvSpPr/>
            <p:nvPr/>
          </p:nvSpPr>
          <p:spPr bwMode="auto">
            <a:xfrm>
              <a:off x="7316789" y="5661026"/>
              <a:ext cx="128588" cy="88900"/>
            </a:xfrm>
            <a:custGeom>
              <a:avLst/>
              <a:gdLst>
                <a:gd name="T0" fmla="*/ 7 w 74"/>
                <a:gd name="T1" fmla="*/ 47 h 51"/>
                <a:gd name="T2" fmla="*/ 1 w 74"/>
                <a:gd name="T3" fmla="*/ 34 h 51"/>
                <a:gd name="T4" fmla="*/ 1 w 74"/>
                <a:gd name="T5" fmla="*/ 34 h 51"/>
                <a:gd name="T6" fmla="*/ 0 w 74"/>
                <a:gd name="T7" fmla="*/ 29 h 51"/>
                <a:gd name="T8" fmla="*/ 0 w 74"/>
                <a:gd name="T9" fmla="*/ 29 h 51"/>
                <a:gd name="T10" fmla="*/ 13 w 74"/>
                <a:gd name="T11" fmla="*/ 5 h 51"/>
                <a:gd name="T12" fmla="*/ 13 w 74"/>
                <a:gd name="T13" fmla="*/ 5 h 51"/>
                <a:gd name="T14" fmla="*/ 15 w 74"/>
                <a:gd name="T15" fmla="*/ 0 h 51"/>
                <a:gd name="T16" fmla="*/ 15 w 74"/>
                <a:gd name="T17" fmla="*/ 0 h 51"/>
                <a:gd name="T18" fmla="*/ 18 w 74"/>
                <a:gd name="T19" fmla="*/ 2 h 51"/>
                <a:gd name="T20" fmla="*/ 16 w 74"/>
                <a:gd name="T21" fmla="*/ 7 h 51"/>
                <a:gd name="T22" fmla="*/ 16 w 74"/>
                <a:gd name="T23" fmla="*/ 8 h 51"/>
                <a:gd name="T24" fmla="*/ 10 w 74"/>
                <a:gd name="T25" fmla="*/ 14 h 51"/>
                <a:gd name="T26" fmla="*/ 10 w 74"/>
                <a:gd name="T27" fmla="*/ 14 h 51"/>
                <a:gd name="T28" fmla="*/ 4 w 74"/>
                <a:gd name="T29" fmla="*/ 29 h 51"/>
                <a:gd name="T30" fmla="*/ 4 w 74"/>
                <a:gd name="T31" fmla="*/ 29 h 51"/>
                <a:gd name="T32" fmla="*/ 5 w 74"/>
                <a:gd name="T33" fmla="*/ 33 h 51"/>
                <a:gd name="T34" fmla="*/ 5 w 74"/>
                <a:gd name="T35" fmla="*/ 33 h 51"/>
                <a:gd name="T36" fmla="*/ 10 w 74"/>
                <a:gd name="T37" fmla="*/ 44 h 51"/>
                <a:gd name="T38" fmla="*/ 10 w 74"/>
                <a:gd name="T39" fmla="*/ 44 h 51"/>
                <a:gd name="T40" fmla="*/ 18 w 74"/>
                <a:gd name="T41" fmla="*/ 47 h 51"/>
                <a:gd name="T42" fmla="*/ 18 w 74"/>
                <a:gd name="T43" fmla="*/ 47 h 51"/>
                <a:gd name="T44" fmla="*/ 22 w 74"/>
                <a:gd name="T45" fmla="*/ 47 h 51"/>
                <a:gd name="T46" fmla="*/ 22 w 74"/>
                <a:gd name="T47" fmla="*/ 47 h 51"/>
                <a:gd name="T48" fmla="*/ 73 w 74"/>
                <a:gd name="T49" fmla="*/ 35 h 51"/>
                <a:gd name="T50" fmla="*/ 73 w 74"/>
                <a:gd name="T51" fmla="*/ 35 h 51"/>
                <a:gd name="T52" fmla="*/ 74 w 74"/>
                <a:gd name="T53" fmla="*/ 39 h 51"/>
                <a:gd name="T54" fmla="*/ 22 w 74"/>
                <a:gd name="T55" fmla="*/ 51 h 51"/>
                <a:gd name="T56" fmla="*/ 22 w 74"/>
                <a:gd name="T57" fmla="*/ 51 h 51"/>
                <a:gd name="T58" fmla="*/ 18 w 74"/>
                <a:gd name="T59" fmla="*/ 51 h 51"/>
                <a:gd name="T60" fmla="*/ 18 w 74"/>
                <a:gd name="T61" fmla="*/ 51 h 51"/>
                <a:gd name="T62" fmla="*/ 17 w 74"/>
                <a:gd name="T63" fmla="*/ 51 h 51"/>
                <a:gd name="T64" fmla="*/ 17 w 74"/>
                <a:gd name="T65" fmla="*/ 51 h 51"/>
                <a:gd name="T66" fmla="*/ 7 w 74"/>
                <a:gd name="T67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51">
                  <a:moveTo>
                    <a:pt x="7" y="47"/>
                  </a:moveTo>
                  <a:cubicBezTo>
                    <a:pt x="4" y="44"/>
                    <a:pt x="3" y="40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7"/>
                    <a:pt x="11" y="7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3" y="10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9"/>
                    <a:pt x="4" y="24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4" y="32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9"/>
                    <a:pt x="8" y="42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6"/>
                    <a:pt x="13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20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34" y="46"/>
                    <a:pt x="73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35" y="50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0" y="51"/>
                    <a:pt x="19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3" y="51"/>
                    <a:pt x="9" y="50"/>
                    <a:pt x="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865"/>
            <p:cNvSpPr>
              <a:spLocks noEditPoints="1"/>
            </p:cNvSpPr>
            <p:nvPr/>
          </p:nvSpPr>
          <p:spPr bwMode="auto">
            <a:xfrm>
              <a:off x="7313614" y="5657851"/>
              <a:ext cx="136525" cy="96838"/>
            </a:xfrm>
            <a:custGeom>
              <a:avLst/>
              <a:gdLst>
                <a:gd name="T0" fmla="*/ 1 w 79"/>
                <a:gd name="T1" fmla="*/ 37 h 55"/>
                <a:gd name="T2" fmla="*/ 0 w 79"/>
                <a:gd name="T3" fmla="*/ 31 h 55"/>
                <a:gd name="T4" fmla="*/ 15 w 79"/>
                <a:gd name="T5" fmla="*/ 1 h 55"/>
                <a:gd name="T6" fmla="*/ 23 w 79"/>
                <a:gd name="T7" fmla="*/ 2 h 55"/>
                <a:gd name="T8" fmla="*/ 19 w 79"/>
                <a:gd name="T9" fmla="*/ 11 h 55"/>
                <a:gd name="T10" fmla="*/ 18 w 79"/>
                <a:gd name="T11" fmla="*/ 13 h 55"/>
                <a:gd name="T12" fmla="*/ 14 w 79"/>
                <a:gd name="T13" fmla="*/ 18 h 55"/>
                <a:gd name="T14" fmla="*/ 8 w 79"/>
                <a:gd name="T15" fmla="*/ 31 h 55"/>
                <a:gd name="T16" fmla="*/ 13 w 79"/>
                <a:gd name="T17" fmla="*/ 45 h 55"/>
                <a:gd name="T18" fmla="*/ 20 w 79"/>
                <a:gd name="T19" fmla="*/ 47 h 55"/>
                <a:gd name="T20" fmla="*/ 74 w 79"/>
                <a:gd name="T21" fmla="*/ 36 h 55"/>
                <a:gd name="T22" fmla="*/ 77 w 79"/>
                <a:gd name="T23" fmla="*/ 35 h 55"/>
                <a:gd name="T24" fmla="*/ 76 w 79"/>
                <a:gd name="T25" fmla="*/ 43 h 55"/>
                <a:gd name="T26" fmla="*/ 75 w 79"/>
                <a:gd name="T27" fmla="*/ 44 h 55"/>
                <a:gd name="T28" fmla="*/ 55 w 79"/>
                <a:gd name="T29" fmla="*/ 49 h 55"/>
                <a:gd name="T30" fmla="*/ 24 w 79"/>
                <a:gd name="T31" fmla="*/ 55 h 55"/>
                <a:gd name="T32" fmla="*/ 19 w 79"/>
                <a:gd name="T33" fmla="*/ 55 h 55"/>
                <a:gd name="T34" fmla="*/ 19 w 79"/>
                <a:gd name="T35" fmla="*/ 55 h 55"/>
                <a:gd name="T36" fmla="*/ 23 w 79"/>
                <a:gd name="T37" fmla="*/ 51 h 55"/>
                <a:gd name="T38" fmla="*/ 20 w 79"/>
                <a:gd name="T39" fmla="*/ 51 h 55"/>
                <a:gd name="T40" fmla="*/ 19 w 79"/>
                <a:gd name="T41" fmla="*/ 51 h 55"/>
                <a:gd name="T42" fmla="*/ 19 w 79"/>
                <a:gd name="T43" fmla="*/ 51 h 55"/>
                <a:gd name="T44" fmla="*/ 17 w 79"/>
                <a:gd name="T45" fmla="*/ 51 h 55"/>
                <a:gd name="T46" fmla="*/ 17 w 79"/>
                <a:gd name="T47" fmla="*/ 51 h 55"/>
                <a:gd name="T48" fmla="*/ 17 w 79"/>
                <a:gd name="T49" fmla="*/ 51 h 55"/>
                <a:gd name="T50" fmla="*/ 10 w 79"/>
                <a:gd name="T51" fmla="*/ 48 h 55"/>
                <a:gd name="T52" fmla="*/ 10 w 79"/>
                <a:gd name="T53" fmla="*/ 48 h 55"/>
                <a:gd name="T54" fmla="*/ 54 w 79"/>
                <a:gd name="T55" fmla="*/ 45 h 55"/>
                <a:gd name="T56" fmla="*/ 47 w 79"/>
                <a:gd name="T57" fmla="*/ 46 h 55"/>
                <a:gd name="T58" fmla="*/ 74 w 79"/>
                <a:gd name="T59" fmla="*/ 40 h 55"/>
                <a:gd name="T60" fmla="*/ 5 w 79"/>
                <a:gd name="T61" fmla="*/ 36 h 55"/>
                <a:gd name="T62" fmla="*/ 5 w 79"/>
                <a:gd name="T63" fmla="*/ 36 h 55"/>
                <a:gd name="T64" fmla="*/ 4 w 79"/>
                <a:gd name="T65" fmla="*/ 31 h 55"/>
                <a:gd name="T66" fmla="*/ 5 w 79"/>
                <a:gd name="T67" fmla="*/ 36 h 55"/>
                <a:gd name="T68" fmla="*/ 7 w 79"/>
                <a:gd name="T69" fmla="*/ 21 h 55"/>
                <a:gd name="T70" fmla="*/ 10 w 79"/>
                <a:gd name="T71" fmla="*/ 15 h 55"/>
                <a:gd name="T72" fmla="*/ 13 w 79"/>
                <a:gd name="T73" fmla="*/ 12 h 55"/>
                <a:gd name="T74" fmla="*/ 20 w 79"/>
                <a:gd name="T75" fmla="*/ 9 h 55"/>
                <a:gd name="T76" fmla="*/ 16 w 79"/>
                <a:gd name="T77" fmla="*/ 9 h 55"/>
                <a:gd name="T78" fmla="*/ 16 w 79"/>
                <a:gd name="T79" fmla="*/ 9 h 55"/>
                <a:gd name="T80" fmla="*/ 16 w 79"/>
                <a:gd name="T81" fmla="*/ 8 h 55"/>
                <a:gd name="T82" fmla="*/ 16 w 79"/>
                <a:gd name="T83" fmla="*/ 8 h 55"/>
                <a:gd name="T84" fmla="*/ 19 w 79"/>
                <a:gd name="T85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5">
                  <a:moveTo>
                    <a:pt x="7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4" y="47"/>
                    <a:pt x="3" y="42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5"/>
                    <a:pt x="0" y="33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9"/>
                    <a:pt x="10" y="9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6" y="14"/>
                    <a:pt x="15" y="16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1" y="21"/>
                    <a:pt x="8" y="27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8" y="33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40"/>
                    <a:pt x="12" y="44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5" y="47"/>
                    <a:pt x="16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2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4" y="46"/>
                    <a:pt x="70" y="37"/>
                    <a:pt x="74" y="36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7" y="46"/>
                    <a:pt x="61" y="47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4" y="51"/>
                    <a:pt x="31" y="54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1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4" y="55"/>
                    <a:pt x="10" y="54"/>
                    <a:pt x="7" y="50"/>
                  </a:cubicBezTo>
                  <a:close/>
                  <a:moveTo>
                    <a:pt x="20" y="51"/>
                  </a:moveTo>
                  <a:cubicBezTo>
                    <a:pt x="21" y="51"/>
                    <a:pt x="22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1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lose/>
                  <a:moveTo>
                    <a:pt x="19" y="51"/>
                  </a:move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lose/>
                  <a:moveTo>
                    <a:pt x="17" y="51"/>
                  </a:move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lose/>
                  <a:moveTo>
                    <a:pt x="17" y="51"/>
                  </a:moveTo>
                  <a:cubicBezTo>
                    <a:pt x="14" y="51"/>
                    <a:pt x="13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50"/>
                    <a:pt x="14" y="51"/>
                    <a:pt x="17" y="51"/>
                  </a:cubicBezTo>
                  <a:close/>
                  <a:moveTo>
                    <a:pt x="9" y="49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lose/>
                  <a:moveTo>
                    <a:pt x="69" y="41"/>
                  </a:moveTo>
                  <a:cubicBezTo>
                    <a:pt x="66" y="42"/>
                    <a:pt x="60" y="43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0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6" y="45"/>
                    <a:pt x="64" y="42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1" y="41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3" y="40"/>
                    <a:pt x="71" y="41"/>
                    <a:pt x="69" y="41"/>
                  </a:cubicBezTo>
                  <a:close/>
                  <a:moveTo>
                    <a:pt x="5" y="36"/>
                  </a:moveTo>
                  <a:cubicBezTo>
                    <a:pt x="6" y="39"/>
                    <a:pt x="7" y="41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1"/>
                    <a:pt x="6" y="39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3"/>
                    <a:pt x="4" y="34"/>
                    <a:pt x="5" y="36"/>
                  </a:cubicBezTo>
                  <a:close/>
                  <a:moveTo>
                    <a:pt x="7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lose/>
                  <a:moveTo>
                    <a:pt x="7" y="21"/>
                  </a:moveTo>
                  <a:cubicBezTo>
                    <a:pt x="8" y="19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5"/>
                    <a:pt x="9" y="18"/>
                    <a:pt x="7" y="21"/>
                  </a:cubicBezTo>
                  <a:close/>
                  <a:moveTo>
                    <a:pt x="20" y="10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866"/>
            <p:cNvSpPr/>
            <p:nvPr/>
          </p:nvSpPr>
          <p:spPr bwMode="auto">
            <a:xfrm>
              <a:off x="7340602" y="5668963"/>
              <a:ext cx="17463" cy="11113"/>
            </a:xfrm>
            <a:custGeom>
              <a:avLst/>
              <a:gdLst>
                <a:gd name="T0" fmla="*/ 0 w 11"/>
                <a:gd name="T1" fmla="*/ 4 h 7"/>
                <a:gd name="T2" fmla="*/ 1 w 11"/>
                <a:gd name="T3" fmla="*/ 0 h 7"/>
                <a:gd name="T4" fmla="*/ 11 w 11"/>
                <a:gd name="T5" fmla="*/ 3 h 7"/>
                <a:gd name="T6" fmla="*/ 9 w 11"/>
                <a:gd name="T7" fmla="*/ 7 h 7"/>
                <a:gd name="T8" fmla="*/ 0 w 11"/>
                <a:gd name="T9" fmla="*/ 4 h 7"/>
                <a:gd name="T10" fmla="*/ 0 w 11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0" y="4"/>
                  </a:moveTo>
                  <a:lnTo>
                    <a:pt x="1" y="0"/>
                  </a:lnTo>
                  <a:lnTo>
                    <a:pt x="11" y="3"/>
                  </a:lnTo>
                  <a:lnTo>
                    <a:pt x="9" y="7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867"/>
            <p:cNvSpPr>
              <a:spLocks noEditPoints="1"/>
            </p:cNvSpPr>
            <p:nvPr/>
          </p:nvSpPr>
          <p:spPr bwMode="auto">
            <a:xfrm>
              <a:off x="7335839" y="5665788"/>
              <a:ext cx="25400" cy="19050"/>
            </a:xfrm>
            <a:custGeom>
              <a:avLst/>
              <a:gdLst>
                <a:gd name="T0" fmla="*/ 2 w 16"/>
                <a:gd name="T1" fmla="*/ 8 h 12"/>
                <a:gd name="T2" fmla="*/ 3 w 16"/>
                <a:gd name="T3" fmla="*/ 6 h 12"/>
                <a:gd name="T4" fmla="*/ 5 w 16"/>
                <a:gd name="T5" fmla="*/ 7 h 12"/>
                <a:gd name="T6" fmla="*/ 3 w 16"/>
                <a:gd name="T7" fmla="*/ 6 h 12"/>
                <a:gd name="T8" fmla="*/ 2 w 16"/>
                <a:gd name="T9" fmla="*/ 8 h 12"/>
                <a:gd name="T10" fmla="*/ 0 w 16"/>
                <a:gd name="T11" fmla="*/ 7 h 12"/>
                <a:gd name="T12" fmla="*/ 3 w 16"/>
                <a:gd name="T13" fmla="*/ 0 h 12"/>
                <a:gd name="T14" fmla="*/ 16 w 16"/>
                <a:gd name="T15" fmla="*/ 3 h 12"/>
                <a:gd name="T16" fmla="*/ 14 w 16"/>
                <a:gd name="T17" fmla="*/ 12 h 12"/>
                <a:gd name="T18" fmla="*/ 2 w 16"/>
                <a:gd name="T19" fmla="*/ 8 h 12"/>
                <a:gd name="T20" fmla="*/ 2 w 16"/>
                <a:gd name="T21" fmla="*/ 8 h 12"/>
                <a:gd name="T22" fmla="*/ 11 w 16"/>
                <a:gd name="T23" fmla="*/ 6 h 12"/>
                <a:gd name="T24" fmla="*/ 5 w 16"/>
                <a:gd name="T25" fmla="*/ 5 h 12"/>
                <a:gd name="T26" fmla="*/ 5 w 16"/>
                <a:gd name="T27" fmla="*/ 5 h 12"/>
                <a:gd name="T28" fmla="*/ 11 w 16"/>
                <a:gd name="T29" fmla="*/ 6 h 12"/>
                <a:gd name="T30" fmla="*/ 11 w 16"/>
                <a:gd name="T3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2">
                  <a:moveTo>
                    <a:pt x="2" y="8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3" y="0"/>
                  </a:lnTo>
                  <a:lnTo>
                    <a:pt x="16" y="3"/>
                  </a:lnTo>
                  <a:lnTo>
                    <a:pt x="14" y="12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1" y="6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868"/>
            <p:cNvSpPr/>
            <p:nvPr/>
          </p:nvSpPr>
          <p:spPr bwMode="auto">
            <a:xfrm>
              <a:off x="7337427" y="5875338"/>
              <a:ext cx="119063" cy="187325"/>
            </a:xfrm>
            <a:custGeom>
              <a:avLst/>
              <a:gdLst>
                <a:gd name="T0" fmla="*/ 7 w 68"/>
                <a:gd name="T1" fmla="*/ 103 h 107"/>
                <a:gd name="T2" fmla="*/ 21 w 68"/>
                <a:gd name="T3" fmla="*/ 103 h 107"/>
                <a:gd name="T4" fmla="*/ 0 w 68"/>
                <a:gd name="T5" fmla="*/ 13 h 107"/>
                <a:gd name="T6" fmla="*/ 0 w 68"/>
                <a:gd name="T7" fmla="*/ 13 h 107"/>
                <a:gd name="T8" fmla="*/ 1 w 68"/>
                <a:gd name="T9" fmla="*/ 10 h 107"/>
                <a:gd name="T10" fmla="*/ 1 w 68"/>
                <a:gd name="T11" fmla="*/ 10 h 107"/>
                <a:gd name="T12" fmla="*/ 7 w 68"/>
                <a:gd name="T13" fmla="*/ 2 h 107"/>
                <a:gd name="T14" fmla="*/ 7 w 68"/>
                <a:gd name="T15" fmla="*/ 2 h 107"/>
                <a:gd name="T16" fmla="*/ 20 w 68"/>
                <a:gd name="T17" fmla="*/ 0 h 107"/>
                <a:gd name="T18" fmla="*/ 20 w 68"/>
                <a:gd name="T19" fmla="*/ 0 h 107"/>
                <a:gd name="T20" fmla="*/ 68 w 68"/>
                <a:gd name="T21" fmla="*/ 9 h 107"/>
                <a:gd name="T22" fmla="*/ 68 w 68"/>
                <a:gd name="T23" fmla="*/ 9 h 107"/>
                <a:gd name="T24" fmla="*/ 68 w 68"/>
                <a:gd name="T25" fmla="*/ 9 h 107"/>
                <a:gd name="T26" fmla="*/ 67 w 68"/>
                <a:gd name="T27" fmla="*/ 12 h 107"/>
                <a:gd name="T28" fmla="*/ 50 w 68"/>
                <a:gd name="T29" fmla="*/ 8 h 107"/>
                <a:gd name="T30" fmla="*/ 50 w 68"/>
                <a:gd name="T31" fmla="*/ 8 h 107"/>
                <a:gd name="T32" fmla="*/ 20 w 68"/>
                <a:gd name="T33" fmla="*/ 4 h 107"/>
                <a:gd name="T34" fmla="*/ 20 w 68"/>
                <a:gd name="T35" fmla="*/ 4 h 107"/>
                <a:gd name="T36" fmla="*/ 9 w 68"/>
                <a:gd name="T37" fmla="*/ 6 h 107"/>
                <a:gd name="T38" fmla="*/ 9 w 68"/>
                <a:gd name="T39" fmla="*/ 6 h 107"/>
                <a:gd name="T40" fmla="*/ 5 w 68"/>
                <a:gd name="T41" fmla="*/ 11 h 107"/>
                <a:gd name="T42" fmla="*/ 5 w 68"/>
                <a:gd name="T43" fmla="*/ 11 h 107"/>
                <a:gd name="T44" fmla="*/ 4 w 68"/>
                <a:gd name="T45" fmla="*/ 13 h 107"/>
                <a:gd name="T46" fmla="*/ 4 w 68"/>
                <a:gd name="T47" fmla="*/ 13 h 107"/>
                <a:gd name="T48" fmla="*/ 15 w 68"/>
                <a:gd name="T49" fmla="*/ 67 h 107"/>
                <a:gd name="T50" fmla="*/ 15 w 68"/>
                <a:gd name="T51" fmla="*/ 67 h 107"/>
                <a:gd name="T52" fmla="*/ 26 w 68"/>
                <a:gd name="T53" fmla="*/ 104 h 107"/>
                <a:gd name="T54" fmla="*/ 26 w 68"/>
                <a:gd name="T55" fmla="*/ 104 h 107"/>
                <a:gd name="T56" fmla="*/ 27 w 68"/>
                <a:gd name="T57" fmla="*/ 107 h 107"/>
                <a:gd name="T58" fmla="*/ 7 w 68"/>
                <a:gd name="T59" fmla="*/ 107 h 107"/>
                <a:gd name="T60" fmla="*/ 7 w 68"/>
                <a:gd name="T61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107">
                  <a:moveTo>
                    <a:pt x="7" y="103"/>
                  </a:moveTo>
                  <a:cubicBezTo>
                    <a:pt x="21" y="103"/>
                    <a:pt x="21" y="103"/>
                    <a:pt x="21" y="103"/>
                  </a:cubicBezTo>
                  <a:cubicBezTo>
                    <a:pt x="18" y="90"/>
                    <a:pt x="1" y="3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4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0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0" y="0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0" y="10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1" y="6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2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5" y="8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4"/>
                    <a:pt x="10" y="4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21" y="87"/>
                    <a:pt x="26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3"/>
                    <a:pt x="7" y="103"/>
                    <a:pt x="7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869"/>
            <p:cNvSpPr>
              <a:spLocks noEditPoints="1"/>
            </p:cNvSpPr>
            <p:nvPr/>
          </p:nvSpPr>
          <p:spPr bwMode="auto">
            <a:xfrm>
              <a:off x="7334252" y="5872163"/>
              <a:ext cx="125413" cy="193675"/>
            </a:xfrm>
            <a:custGeom>
              <a:avLst/>
              <a:gdLst>
                <a:gd name="T0" fmla="*/ 7 w 72"/>
                <a:gd name="T1" fmla="*/ 105 h 111"/>
                <a:gd name="T2" fmla="*/ 21 w 72"/>
                <a:gd name="T3" fmla="*/ 103 h 111"/>
                <a:gd name="T4" fmla="*/ 0 w 72"/>
                <a:gd name="T5" fmla="*/ 15 h 111"/>
                <a:gd name="T6" fmla="*/ 1 w 72"/>
                <a:gd name="T7" fmla="*/ 12 h 111"/>
                <a:gd name="T8" fmla="*/ 8 w 72"/>
                <a:gd name="T9" fmla="*/ 2 h 111"/>
                <a:gd name="T10" fmla="*/ 22 w 72"/>
                <a:gd name="T11" fmla="*/ 0 h 111"/>
                <a:gd name="T12" fmla="*/ 70 w 72"/>
                <a:gd name="T13" fmla="*/ 9 h 111"/>
                <a:gd name="T14" fmla="*/ 71 w 72"/>
                <a:gd name="T15" fmla="*/ 9 h 111"/>
                <a:gd name="T16" fmla="*/ 72 w 72"/>
                <a:gd name="T17" fmla="*/ 10 h 111"/>
                <a:gd name="T18" fmla="*/ 69 w 72"/>
                <a:gd name="T19" fmla="*/ 16 h 111"/>
                <a:gd name="T20" fmla="*/ 69 w 72"/>
                <a:gd name="T21" fmla="*/ 16 h 111"/>
                <a:gd name="T22" fmla="*/ 68 w 72"/>
                <a:gd name="T23" fmla="*/ 16 h 111"/>
                <a:gd name="T24" fmla="*/ 68 w 72"/>
                <a:gd name="T25" fmla="*/ 16 h 111"/>
                <a:gd name="T26" fmla="*/ 68 w 72"/>
                <a:gd name="T27" fmla="*/ 16 h 111"/>
                <a:gd name="T28" fmla="*/ 68 w 72"/>
                <a:gd name="T29" fmla="*/ 16 h 111"/>
                <a:gd name="T30" fmla="*/ 67 w 72"/>
                <a:gd name="T31" fmla="*/ 16 h 111"/>
                <a:gd name="T32" fmla="*/ 64 w 72"/>
                <a:gd name="T33" fmla="*/ 15 h 111"/>
                <a:gd name="T34" fmla="*/ 52 w 72"/>
                <a:gd name="T35" fmla="*/ 12 h 111"/>
                <a:gd name="T36" fmla="*/ 23 w 72"/>
                <a:gd name="T37" fmla="*/ 8 h 111"/>
                <a:gd name="T38" fmla="*/ 22 w 72"/>
                <a:gd name="T39" fmla="*/ 8 h 111"/>
                <a:gd name="T40" fmla="*/ 12 w 72"/>
                <a:gd name="T41" fmla="*/ 9 h 111"/>
                <a:gd name="T42" fmla="*/ 9 w 72"/>
                <a:gd name="T43" fmla="*/ 13 h 111"/>
                <a:gd name="T44" fmla="*/ 8 w 72"/>
                <a:gd name="T45" fmla="*/ 15 h 111"/>
                <a:gd name="T46" fmla="*/ 8 w 72"/>
                <a:gd name="T47" fmla="*/ 15 h 111"/>
                <a:gd name="T48" fmla="*/ 19 w 72"/>
                <a:gd name="T49" fmla="*/ 69 h 111"/>
                <a:gd name="T50" fmla="*/ 30 w 72"/>
                <a:gd name="T51" fmla="*/ 106 h 111"/>
                <a:gd name="T52" fmla="*/ 30 w 72"/>
                <a:gd name="T53" fmla="*/ 106 h 111"/>
                <a:gd name="T54" fmla="*/ 7 w 72"/>
                <a:gd name="T55" fmla="*/ 111 h 111"/>
                <a:gd name="T56" fmla="*/ 23 w 72"/>
                <a:gd name="T57" fmla="*/ 96 h 111"/>
                <a:gd name="T58" fmla="*/ 17 w 72"/>
                <a:gd name="T59" fmla="*/ 76 h 111"/>
                <a:gd name="T60" fmla="*/ 4 w 72"/>
                <a:gd name="T61" fmla="*/ 15 h 111"/>
                <a:gd name="T62" fmla="*/ 4 w 72"/>
                <a:gd name="T63" fmla="*/ 15 h 111"/>
                <a:gd name="T64" fmla="*/ 4 w 72"/>
                <a:gd name="T65" fmla="*/ 14 h 111"/>
                <a:gd name="T66" fmla="*/ 4 w 72"/>
                <a:gd name="T67" fmla="*/ 14 h 111"/>
                <a:gd name="T68" fmla="*/ 4 w 72"/>
                <a:gd name="T69" fmla="*/ 14 h 111"/>
                <a:gd name="T70" fmla="*/ 53 w 72"/>
                <a:gd name="T71" fmla="*/ 8 h 111"/>
                <a:gd name="T72" fmla="*/ 67 w 72"/>
                <a:gd name="T73" fmla="*/ 12 h 111"/>
                <a:gd name="T74" fmla="*/ 65 w 72"/>
                <a:gd name="T75" fmla="*/ 11 h 111"/>
                <a:gd name="T76" fmla="*/ 53 w 72"/>
                <a:gd name="T77" fmla="*/ 8 h 111"/>
                <a:gd name="T78" fmla="*/ 41 w 72"/>
                <a:gd name="T79" fmla="*/ 6 h 111"/>
                <a:gd name="T80" fmla="*/ 53 w 72"/>
                <a:gd name="T81" fmla="*/ 8 h 111"/>
                <a:gd name="T82" fmla="*/ 6 w 72"/>
                <a:gd name="T83" fmla="*/ 8 h 111"/>
                <a:gd name="T84" fmla="*/ 6 w 72"/>
                <a:gd name="T85" fmla="*/ 8 h 111"/>
                <a:gd name="T86" fmla="*/ 8 w 72"/>
                <a:gd name="T87" fmla="*/ 7 h 111"/>
                <a:gd name="T88" fmla="*/ 6 w 72"/>
                <a:gd name="T8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" h="111">
                  <a:moveTo>
                    <a:pt x="7" y="109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6" y="86"/>
                    <a:pt x="1" y="3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7"/>
                    <a:pt x="4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0"/>
                    <a:pt x="17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67" y="8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5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1" y="14"/>
                    <a:pt x="57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3" y="10"/>
                    <a:pt x="3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8" y="8"/>
                    <a:pt x="14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26"/>
                    <a:pt x="14" y="4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4" y="87"/>
                    <a:pt x="29" y="104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lose/>
                  <a:moveTo>
                    <a:pt x="23" y="96"/>
                  </a:moveTo>
                  <a:cubicBezTo>
                    <a:pt x="21" y="90"/>
                    <a:pt x="19" y="84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9" y="84"/>
                    <a:pt x="21" y="90"/>
                    <a:pt x="23" y="9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53" y="8"/>
                  </a:moveTo>
                  <a:cubicBezTo>
                    <a:pt x="59" y="10"/>
                    <a:pt x="65" y="11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6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0"/>
                    <a:pt x="58" y="9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7"/>
                    <a:pt x="45" y="7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5" y="7"/>
                    <a:pt x="49" y="7"/>
                    <a:pt x="53" y="8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6" y="8"/>
                  </a:move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870"/>
            <p:cNvSpPr>
              <a:spLocks noEditPoints="1"/>
            </p:cNvSpPr>
            <p:nvPr/>
          </p:nvSpPr>
          <p:spPr bwMode="auto">
            <a:xfrm>
              <a:off x="7496177" y="5892801"/>
              <a:ext cx="176213" cy="133350"/>
            </a:xfrm>
            <a:custGeom>
              <a:avLst/>
              <a:gdLst>
                <a:gd name="T0" fmla="*/ 30 w 101"/>
                <a:gd name="T1" fmla="*/ 72 h 76"/>
                <a:gd name="T2" fmla="*/ 25 w 101"/>
                <a:gd name="T3" fmla="*/ 64 h 76"/>
                <a:gd name="T4" fmla="*/ 25 w 101"/>
                <a:gd name="T5" fmla="*/ 64 h 76"/>
                <a:gd name="T6" fmla="*/ 13 w 101"/>
                <a:gd name="T7" fmla="*/ 38 h 76"/>
                <a:gd name="T8" fmla="*/ 13 w 101"/>
                <a:gd name="T9" fmla="*/ 38 h 76"/>
                <a:gd name="T10" fmla="*/ 0 w 101"/>
                <a:gd name="T11" fmla="*/ 1 h 76"/>
                <a:gd name="T12" fmla="*/ 0 w 101"/>
                <a:gd name="T13" fmla="*/ 1 h 76"/>
                <a:gd name="T14" fmla="*/ 4 w 101"/>
                <a:gd name="T15" fmla="*/ 0 h 76"/>
                <a:gd name="T16" fmla="*/ 16 w 101"/>
                <a:gd name="T17" fmla="*/ 33 h 76"/>
                <a:gd name="T18" fmla="*/ 16 w 101"/>
                <a:gd name="T19" fmla="*/ 33 h 76"/>
                <a:gd name="T20" fmla="*/ 35 w 101"/>
                <a:gd name="T21" fmla="*/ 72 h 76"/>
                <a:gd name="T22" fmla="*/ 35 w 101"/>
                <a:gd name="T23" fmla="*/ 72 h 76"/>
                <a:gd name="T24" fmla="*/ 36 w 101"/>
                <a:gd name="T25" fmla="*/ 72 h 76"/>
                <a:gd name="T26" fmla="*/ 36 w 101"/>
                <a:gd name="T27" fmla="*/ 72 h 76"/>
                <a:gd name="T28" fmla="*/ 59 w 101"/>
                <a:gd name="T29" fmla="*/ 52 h 76"/>
                <a:gd name="T30" fmla="*/ 59 w 101"/>
                <a:gd name="T31" fmla="*/ 52 h 76"/>
                <a:gd name="T32" fmla="*/ 76 w 101"/>
                <a:gd name="T33" fmla="*/ 36 h 76"/>
                <a:gd name="T34" fmla="*/ 76 w 101"/>
                <a:gd name="T35" fmla="*/ 36 h 76"/>
                <a:gd name="T36" fmla="*/ 78 w 101"/>
                <a:gd name="T37" fmla="*/ 34 h 76"/>
                <a:gd name="T38" fmla="*/ 101 w 101"/>
                <a:gd name="T39" fmla="*/ 63 h 76"/>
                <a:gd name="T40" fmla="*/ 98 w 101"/>
                <a:gd name="T41" fmla="*/ 66 h 76"/>
                <a:gd name="T42" fmla="*/ 77 w 101"/>
                <a:gd name="T43" fmla="*/ 40 h 76"/>
                <a:gd name="T44" fmla="*/ 38 w 101"/>
                <a:gd name="T45" fmla="*/ 76 h 76"/>
                <a:gd name="T46" fmla="*/ 38 w 101"/>
                <a:gd name="T47" fmla="*/ 76 h 76"/>
                <a:gd name="T48" fmla="*/ 36 w 101"/>
                <a:gd name="T49" fmla="*/ 76 h 76"/>
                <a:gd name="T50" fmla="*/ 36 w 101"/>
                <a:gd name="T51" fmla="*/ 76 h 76"/>
                <a:gd name="T52" fmla="*/ 30 w 101"/>
                <a:gd name="T53" fmla="*/ 72 h 76"/>
                <a:gd name="T54" fmla="*/ 0 w 101"/>
                <a:gd name="T55" fmla="*/ 1 h 76"/>
                <a:gd name="T56" fmla="*/ 0 w 101"/>
                <a:gd name="T57" fmla="*/ 1 h 76"/>
                <a:gd name="T58" fmla="*/ 0 w 101"/>
                <a:gd name="T59" fmla="*/ 1 h 76"/>
                <a:gd name="T60" fmla="*/ 0 w 101"/>
                <a:gd name="T61" fmla="*/ 1 h 76"/>
                <a:gd name="T62" fmla="*/ 0 w 101"/>
                <a:gd name="T6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76">
                  <a:moveTo>
                    <a:pt x="30" y="72"/>
                  </a:moveTo>
                  <a:cubicBezTo>
                    <a:pt x="29" y="70"/>
                    <a:pt x="27" y="67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1" y="57"/>
                    <a:pt x="17" y="47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6" y="20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9" y="16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50"/>
                    <a:pt x="31" y="69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0" y="69"/>
                    <a:pt x="50" y="60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68" y="44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1" y="46"/>
                    <a:pt x="46" y="70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3" y="76"/>
                    <a:pt x="32" y="74"/>
                    <a:pt x="30" y="72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871"/>
            <p:cNvSpPr>
              <a:spLocks noEditPoints="1"/>
            </p:cNvSpPr>
            <p:nvPr/>
          </p:nvSpPr>
          <p:spPr bwMode="auto">
            <a:xfrm>
              <a:off x="7491414" y="5888038"/>
              <a:ext cx="185738" cy="141288"/>
            </a:xfrm>
            <a:custGeom>
              <a:avLst/>
              <a:gdLst>
                <a:gd name="T0" fmla="*/ 32 w 107"/>
                <a:gd name="T1" fmla="*/ 76 h 81"/>
                <a:gd name="T2" fmla="*/ 33 w 107"/>
                <a:gd name="T3" fmla="*/ 75 h 81"/>
                <a:gd name="T4" fmla="*/ 32 w 107"/>
                <a:gd name="T5" fmla="*/ 76 h 81"/>
                <a:gd name="T6" fmla="*/ 26 w 107"/>
                <a:gd name="T7" fmla="*/ 67 h 81"/>
                <a:gd name="T8" fmla="*/ 26 w 107"/>
                <a:gd name="T9" fmla="*/ 67 h 81"/>
                <a:gd name="T10" fmla="*/ 15 w 107"/>
                <a:gd name="T11" fmla="*/ 42 h 81"/>
                <a:gd name="T12" fmla="*/ 15 w 107"/>
                <a:gd name="T13" fmla="*/ 42 h 81"/>
                <a:gd name="T14" fmla="*/ 1 w 107"/>
                <a:gd name="T15" fmla="*/ 5 h 81"/>
                <a:gd name="T16" fmla="*/ 1 w 107"/>
                <a:gd name="T17" fmla="*/ 5 h 81"/>
                <a:gd name="T18" fmla="*/ 0 w 107"/>
                <a:gd name="T19" fmla="*/ 3 h 81"/>
                <a:gd name="T20" fmla="*/ 8 w 107"/>
                <a:gd name="T21" fmla="*/ 0 h 81"/>
                <a:gd name="T22" fmla="*/ 8 w 107"/>
                <a:gd name="T23" fmla="*/ 2 h 81"/>
                <a:gd name="T24" fmla="*/ 21 w 107"/>
                <a:gd name="T25" fmla="*/ 35 h 81"/>
                <a:gd name="T26" fmla="*/ 21 w 107"/>
                <a:gd name="T27" fmla="*/ 35 h 81"/>
                <a:gd name="T28" fmla="*/ 31 w 107"/>
                <a:gd name="T29" fmla="*/ 60 h 81"/>
                <a:gd name="T30" fmla="*/ 31 w 107"/>
                <a:gd name="T31" fmla="*/ 60 h 81"/>
                <a:gd name="T32" fmla="*/ 39 w 107"/>
                <a:gd name="T33" fmla="*/ 73 h 81"/>
                <a:gd name="T34" fmla="*/ 39 w 107"/>
                <a:gd name="T35" fmla="*/ 73 h 81"/>
                <a:gd name="T36" fmla="*/ 61 w 107"/>
                <a:gd name="T37" fmla="*/ 54 h 81"/>
                <a:gd name="T38" fmla="*/ 61 w 107"/>
                <a:gd name="T39" fmla="*/ 54 h 81"/>
                <a:gd name="T40" fmla="*/ 77 w 107"/>
                <a:gd name="T41" fmla="*/ 38 h 81"/>
                <a:gd name="T42" fmla="*/ 77 w 107"/>
                <a:gd name="T43" fmla="*/ 38 h 81"/>
                <a:gd name="T44" fmla="*/ 77 w 107"/>
                <a:gd name="T45" fmla="*/ 38 h 81"/>
                <a:gd name="T46" fmla="*/ 81 w 107"/>
                <a:gd name="T47" fmla="*/ 34 h 81"/>
                <a:gd name="T48" fmla="*/ 107 w 107"/>
                <a:gd name="T49" fmla="*/ 66 h 81"/>
                <a:gd name="T50" fmla="*/ 101 w 107"/>
                <a:gd name="T51" fmla="*/ 71 h 81"/>
                <a:gd name="T52" fmla="*/ 80 w 107"/>
                <a:gd name="T53" fmla="*/ 46 h 81"/>
                <a:gd name="T54" fmla="*/ 42 w 107"/>
                <a:gd name="T55" fmla="*/ 80 h 81"/>
                <a:gd name="T56" fmla="*/ 42 w 107"/>
                <a:gd name="T57" fmla="*/ 80 h 81"/>
                <a:gd name="T58" fmla="*/ 39 w 107"/>
                <a:gd name="T59" fmla="*/ 81 h 81"/>
                <a:gd name="T60" fmla="*/ 39 w 107"/>
                <a:gd name="T61" fmla="*/ 81 h 81"/>
                <a:gd name="T62" fmla="*/ 32 w 107"/>
                <a:gd name="T63" fmla="*/ 76 h 81"/>
                <a:gd name="T64" fmla="*/ 38 w 107"/>
                <a:gd name="T65" fmla="*/ 77 h 81"/>
                <a:gd name="T66" fmla="*/ 37 w 107"/>
                <a:gd name="T67" fmla="*/ 76 h 81"/>
                <a:gd name="T68" fmla="*/ 37 w 107"/>
                <a:gd name="T69" fmla="*/ 76 h 81"/>
                <a:gd name="T70" fmla="*/ 36 w 107"/>
                <a:gd name="T71" fmla="*/ 76 h 81"/>
                <a:gd name="T72" fmla="*/ 36 w 107"/>
                <a:gd name="T73" fmla="*/ 76 h 81"/>
                <a:gd name="T74" fmla="*/ 38 w 107"/>
                <a:gd name="T75" fmla="*/ 77 h 81"/>
                <a:gd name="T76" fmla="*/ 30 w 107"/>
                <a:gd name="T77" fmla="*/ 66 h 81"/>
                <a:gd name="T78" fmla="*/ 32 w 107"/>
                <a:gd name="T79" fmla="*/ 69 h 81"/>
                <a:gd name="T80" fmla="*/ 32 w 107"/>
                <a:gd name="T81" fmla="*/ 69 h 81"/>
                <a:gd name="T82" fmla="*/ 28 w 107"/>
                <a:gd name="T83" fmla="*/ 61 h 81"/>
                <a:gd name="T84" fmla="*/ 28 w 107"/>
                <a:gd name="T85" fmla="*/ 61 h 81"/>
                <a:gd name="T86" fmla="*/ 25 w 107"/>
                <a:gd name="T87" fmla="*/ 56 h 81"/>
                <a:gd name="T88" fmla="*/ 25 w 107"/>
                <a:gd name="T89" fmla="*/ 56 h 81"/>
                <a:gd name="T90" fmla="*/ 30 w 107"/>
                <a:gd name="T91" fmla="*/ 66 h 81"/>
                <a:gd name="T92" fmla="*/ 99 w 107"/>
                <a:gd name="T93" fmla="*/ 63 h 81"/>
                <a:gd name="T94" fmla="*/ 80 w 107"/>
                <a:gd name="T95" fmla="*/ 40 h 81"/>
                <a:gd name="T96" fmla="*/ 80 w 107"/>
                <a:gd name="T97" fmla="*/ 40 h 81"/>
                <a:gd name="T98" fmla="*/ 99 w 107"/>
                <a:gd name="T99" fmla="*/ 63 h 81"/>
                <a:gd name="T100" fmla="*/ 57 w 107"/>
                <a:gd name="T101" fmla="*/ 63 h 81"/>
                <a:gd name="T102" fmla="*/ 57 w 107"/>
                <a:gd name="T103" fmla="*/ 62 h 81"/>
                <a:gd name="T104" fmla="*/ 57 w 107"/>
                <a:gd name="T105" fmla="*/ 62 h 81"/>
                <a:gd name="T106" fmla="*/ 57 w 107"/>
                <a:gd name="T107" fmla="*/ 63 h 81"/>
                <a:gd name="T108" fmla="*/ 57 w 107"/>
                <a:gd name="T109" fmla="*/ 62 h 81"/>
                <a:gd name="T110" fmla="*/ 62 w 107"/>
                <a:gd name="T111" fmla="*/ 57 h 81"/>
                <a:gd name="T112" fmla="*/ 62 w 107"/>
                <a:gd name="T113" fmla="*/ 57 h 81"/>
                <a:gd name="T114" fmla="*/ 57 w 107"/>
                <a:gd name="T115" fmla="*/ 62 h 81"/>
                <a:gd name="T116" fmla="*/ 14 w 107"/>
                <a:gd name="T117" fmla="*/ 29 h 81"/>
                <a:gd name="T118" fmla="*/ 5 w 107"/>
                <a:gd name="T119" fmla="*/ 5 h 81"/>
                <a:gd name="T120" fmla="*/ 5 w 107"/>
                <a:gd name="T121" fmla="*/ 5 h 81"/>
                <a:gd name="T122" fmla="*/ 5 w 107"/>
                <a:gd name="T123" fmla="*/ 5 h 81"/>
                <a:gd name="T124" fmla="*/ 14 w 107"/>
                <a:gd name="T125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" h="81">
                  <a:moveTo>
                    <a:pt x="32" y="76"/>
                  </a:moveTo>
                  <a:cubicBezTo>
                    <a:pt x="33" y="75"/>
                    <a:pt x="33" y="75"/>
                    <a:pt x="33" y="75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0" y="74"/>
                    <a:pt x="28" y="71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2" y="60"/>
                    <a:pt x="18" y="5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7" y="23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14" y="18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4" y="44"/>
                    <a:pt x="28" y="53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4" y="66"/>
                    <a:pt x="37" y="71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3" y="69"/>
                    <a:pt x="52" y="61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9" y="46"/>
                    <a:pt x="76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2" y="54"/>
                    <a:pt x="50" y="75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1" y="81"/>
                    <a:pt x="40" y="81"/>
                    <a:pt x="39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5" y="81"/>
                    <a:pt x="33" y="78"/>
                    <a:pt x="32" y="76"/>
                  </a:cubicBezTo>
                  <a:close/>
                  <a:moveTo>
                    <a:pt x="38" y="77"/>
                  </a:moveTo>
                  <a:cubicBezTo>
                    <a:pt x="38" y="77"/>
                    <a:pt x="37" y="77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7" y="76"/>
                    <a:pt x="37" y="77"/>
                    <a:pt x="38" y="77"/>
                  </a:cubicBezTo>
                  <a:close/>
                  <a:moveTo>
                    <a:pt x="30" y="66"/>
                  </a:moveTo>
                  <a:cubicBezTo>
                    <a:pt x="30" y="67"/>
                    <a:pt x="31" y="68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0" y="67"/>
                    <a:pt x="29" y="65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60"/>
                    <a:pt x="26" y="58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9"/>
                    <a:pt x="28" y="63"/>
                    <a:pt x="30" y="66"/>
                  </a:cubicBezTo>
                  <a:close/>
                  <a:moveTo>
                    <a:pt x="99" y="63"/>
                  </a:move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99" y="63"/>
                    <a:pt x="99" y="63"/>
                    <a:pt x="99" y="63"/>
                  </a:cubicBezTo>
                  <a:close/>
                  <a:moveTo>
                    <a:pt x="57" y="63"/>
                  </a:moveTo>
                  <a:cubicBezTo>
                    <a:pt x="57" y="63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lose/>
                  <a:moveTo>
                    <a:pt x="57" y="62"/>
                  </a:moveTo>
                  <a:cubicBezTo>
                    <a:pt x="59" y="61"/>
                    <a:pt x="61" y="59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1" y="59"/>
                    <a:pt x="59" y="61"/>
                    <a:pt x="57" y="62"/>
                  </a:cubicBezTo>
                  <a:close/>
                  <a:moveTo>
                    <a:pt x="14" y="29"/>
                  </a:moveTo>
                  <a:cubicBezTo>
                    <a:pt x="10" y="18"/>
                    <a:pt x="7" y="9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9"/>
                    <a:pt x="10" y="18"/>
                    <a:pt x="1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1" name="组合 29"/>
          <p:cNvGrpSpPr/>
          <p:nvPr/>
        </p:nvGrpSpPr>
        <p:grpSpPr>
          <a:xfrm>
            <a:off x="10287132" y="5617429"/>
            <a:ext cx="618146" cy="1172053"/>
            <a:chOff x="4252914" y="314326"/>
            <a:chExt cx="441325" cy="804863"/>
          </a:xfrm>
          <a:solidFill>
            <a:srgbClr val="1F4E79"/>
          </a:solidFill>
        </p:grpSpPr>
        <p:sp>
          <p:nvSpPr>
            <p:cNvPr id="62" name="Freeform 3486"/>
            <p:cNvSpPr>
              <a:spLocks noEditPoints="1"/>
            </p:cNvSpPr>
            <p:nvPr/>
          </p:nvSpPr>
          <p:spPr bwMode="auto">
            <a:xfrm>
              <a:off x="4300539" y="398464"/>
              <a:ext cx="203200" cy="220663"/>
            </a:xfrm>
            <a:custGeom>
              <a:avLst/>
              <a:gdLst>
                <a:gd name="T0" fmla="*/ 0 w 117"/>
                <a:gd name="T1" fmla="*/ 63 h 127"/>
                <a:gd name="T2" fmla="*/ 59 w 117"/>
                <a:gd name="T3" fmla="*/ 0 h 127"/>
                <a:gd name="T4" fmla="*/ 59 w 117"/>
                <a:gd name="T5" fmla="*/ 0 h 127"/>
                <a:gd name="T6" fmla="*/ 117 w 117"/>
                <a:gd name="T7" fmla="*/ 63 h 127"/>
                <a:gd name="T8" fmla="*/ 117 w 117"/>
                <a:gd name="T9" fmla="*/ 63 h 127"/>
                <a:gd name="T10" fmla="*/ 59 w 117"/>
                <a:gd name="T11" fmla="*/ 127 h 127"/>
                <a:gd name="T12" fmla="*/ 59 w 117"/>
                <a:gd name="T13" fmla="*/ 127 h 127"/>
                <a:gd name="T14" fmla="*/ 0 w 117"/>
                <a:gd name="T15" fmla="*/ 63 h 127"/>
                <a:gd name="T16" fmla="*/ 4 w 117"/>
                <a:gd name="T17" fmla="*/ 63 h 127"/>
                <a:gd name="T18" fmla="*/ 59 w 117"/>
                <a:gd name="T19" fmla="*/ 123 h 127"/>
                <a:gd name="T20" fmla="*/ 59 w 117"/>
                <a:gd name="T21" fmla="*/ 123 h 127"/>
                <a:gd name="T22" fmla="*/ 113 w 117"/>
                <a:gd name="T23" fmla="*/ 63 h 127"/>
                <a:gd name="T24" fmla="*/ 113 w 117"/>
                <a:gd name="T25" fmla="*/ 63 h 127"/>
                <a:gd name="T26" fmla="*/ 59 w 117"/>
                <a:gd name="T27" fmla="*/ 4 h 127"/>
                <a:gd name="T28" fmla="*/ 59 w 117"/>
                <a:gd name="T29" fmla="*/ 4 h 127"/>
                <a:gd name="T30" fmla="*/ 4 w 117"/>
                <a:gd name="T31" fmla="*/ 6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127">
                  <a:moveTo>
                    <a:pt x="0" y="63"/>
                  </a:moveTo>
                  <a:cubicBezTo>
                    <a:pt x="0" y="28"/>
                    <a:pt x="26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91" y="0"/>
                    <a:pt x="117" y="28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98"/>
                    <a:pt x="91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26" y="127"/>
                    <a:pt x="0" y="98"/>
                    <a:pt x="0" y="63"/>
                  </a:cubicBezTo>
                  <a:close/>
                  <a:moveTo>
                    <a:pt x="4" y="63"/>
                  </a:moveTo>
                  <a:cubicBezTo>
                    <a:pt x="4" y="96"/>
                    <a:pt x="29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89" y="123"/>
                    <a:pt x="113" y="96"/>
                    <a:pt x="113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30"/>
                    <a:pt x="8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29" y="4"/>
                    <a:pt x="4" y="30"/>
                    <a:pt x="4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3487"/>
            <p:cNvSpPr>
              <a:spLocks noEditPoints="1"/>
            </p:cNvSpPr>
            <p:nvPr/>
          </p:nvSpPr>
          <p:spPr bwMode="auto">
            <a:xfrm>
              <a:off x="4295777" y="395289"/>
              <a:ext cx="211138" cy="228600"/>
            </a:xfrm>
            <a:custGeom>
              <a:avLst/>
              <a:gdLst>
                <a:gd name="T0" fmla="*/ 0 w 121"/>
                <a:gd name="T1" fmla="*/ 65 h 131"/>
                <a:gd name="T2" fmla="*/ 61 w 121"/>
                <a:gd name="T3" fmla="*/ 0 h 131"/>
                <a:gd name="T4" fmla="*/ 61 w 121"/>
                <a:gd name="T5" fmla="*/ 0 h 131"/>
                <a:gd name="T6" fmla="*/ 121 w 121"/>
                <a:gd name="T7" fmla="*/ 65 h 131"/>
                <a:gd name="T8" fmla="*/ 121 w 121"/>
                <a:gd name="T9" fmla="*/ 65 h 131"/>
                <a:gd name="T10" fmla="*/ 61 w 121"/>
                <a:gd name="T11" fmla="*/ 131 h 131"/>
                <a:gd name="T12" fmla="*/ 61 w 121"/>
                <a:gd name="T13" fmla="*/ 131 h 131"/>
                <a:gd name="T14" fmla="*/ 0 w 121"/>
                <a:gd name="T15" fmla="*/ 65 h 131"/>
                <a:gd name="T16" fmla="*/ 61 w 121"/>
                <a:gd name="T17" fmla="*/ 127 h 131"/>
                <a:gd name="T18" fmla="*/ 102 w 121"/>
                <a:gd name="T19" fmla="*/ 107 h 131"/>
                <a:gd name="T20" fmla="*/ 102 w 121"/>
                <a:gd name="T21" fmla="*/ 107 h 131"/>
                <a:gd name="T22" fmla="*/ 61 w 121"/>
                <a:gd name="T23" fmla="*/ 127 h 131"/>
                <a:gd name="T24" fmla="*/ 61 w 121"/>
                <a:gd name="T25" fmla="*/ 127 h 131"/>
                <a:gd name="T26" fmla="*/ 19 w 121"/>
                <a:gd name="T27" fmla="*/ 107 h 131"/>
                <a:gd name="T28" fmla="*/ 19 w 121"/>
                <a:gd name="T29" fmla="*/ 107 h 131"/>
                <a:gd name="T30" fmla="*/ 61 w 121"/>
                <a:gd name="T31" fmla="*/ 127 h 131"/>
                <a:gd name="T32" fmla="*/ 61 w 121"/>
                <a:gd name="T33" fmla="*/ 123 h 131"/>
                <a:gd name="T34" fmla="*/ 113 w 121"/>
                <a:gd name="T35" fmla="*/ 65 h 131"/>
                <a:gd name="T36" fmla="*/ 113 w 121"/>
                <a:gd name="T37" fmla="*/ 65 h 131"/>
                <a:gd name="T38" fmla="*/ 61 w 121"/>
                <a:gd name="T39" fmla="*/ 8 h 131"/>
                <a:gd name="T40" fmla="*/ 61 w 121"/>
                <a:gd name="T41" fmla="*/ 8 h 131"/>
                <a:gd name="T42" fmla="*/ 8 w 121"/>
                <a:gd name="T43" fmla="*/ 65 h 131"/>
                <a:gd name="T44" fmla="*/ 8 w 121"/>
                <a:gd name="T45" fmla="*/ 65 h 131"/>
                <a:gd name="T46" fmla="*/ 61 w 121"/>
                <a:gd name="T47" fmla="*/ 123 h 131"/>
                <a:gd name="T48" fmla="*/ 103 w 121"/>
                <a:gd name="T49" fmla="*/ 25 h 131"/>
                <a:gd name="T50" fmla="*/ 61 w 121"/>
                <a:gd name="T51" fmla="*/ 4 h 131"/>
                <a:gd name="T52" fmla="*/ 61 w 121"/>
                <a:gd name="T53" fmla="*/ 4 h 131"/>
                <a:gd name="T54" fmla="*/ 103 w 121"/>
                <a:gd name="T55" fmla="*/ 25 h 131"/>
                <a:gd name="T56" fmla="*/ 19 w 121"/>
                <a:gd name="T57" fmla="*/ 23 h 131"/>
                <a:gd name="T58" fmla="*/ 61 w 121"/>
                <a:gd name="T59" fmla="*/ 4 h 131"/>
                <a:gd name="T60" fmla="*/ 61 w 121"/>
                <a:gd name="T61" fmla="*/ 4 h 131"/>
                <a:gd name="T62" fmla="*/ 19 w 121"/>
                <a:gd name="T63" fmla="*/ 2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1" h="131">
                  <a:moveTo>
                    <a:pt x="0" y="65"/>
                  </a:moveTo>
                  <a:cubicBezTo>
                    <a:pt x="0" y="29"/>
                    <a:pt x="27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95" y="0"/>
                    <a:pt x="121" y="29"/>
                    <a:pt x="121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1" y="101"/>
                    <a:pt x="95" y="131"/>
                    <a:pt x="61" y="131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27" y="131"/>
                    <a:pt x="0" y="101"/>
                    <a:pt x="0" y="65"/>
                  </a:cubicBezTo>
                  <a:close/>
                  <a:moveTo>
                    <a:pt x="61" y="127"/>
                  </a:moveTo>
                  <a:cubicBezTo>
                    <a:pt x="77" y="127"/>
                    <a:pt x="92" y="119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92" y="119"/>
                    <a:pt x="77" y="127"/>
                    <a:pt x="61" y="127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44" y="127"/>
                    <a:pt x="29" y="119"/>
                    <a:pt x="19" y="107"/>
                  </a:cubicBezTo>
                  <a:cubicBezTo>
                    <a:pt x="19" y="107"/>
                    <a:pt x="19" y="107"/>
                    <a:pt x="19" y="107"/>
                  </a:cubicBezTo>
                  <a:cubicBezTo>
                    <a:pt x="29" y="119"/>
                    <a:pt x="44" y="127"/>
                    <a:pt x="61" y="127"/>
                  </a:cubicBezTo>
                  <a:close/>
                  <a:moveTo>
                    <a:pt x="61" y="123"/>
                  </a:moveTo>
                  <a:cubicBezTo>
                    <a:pt x="90" y="123"/>
                    <a:pt x="113" y="97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13" y="33"/>
                    <a:pt x="90" y="8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32" y="8"/>
                    <a:pt x="8" y="33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97"/>
                    <a:pt x="32" y="123"/>
                    <a:pt x="61" y="123"/>
                  </a:cubicBezTo>
                  <a:close/>
                  <a:moveTo>
                    <a:pt x="103" y="25"/>
                  </a:moveTo>
                  <a:cubicBezTo>
                    <a:pt x="93" y="12"/>
                    <a:pt x="78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78" y="4"/>
                    <a:pt x="93" y="12"/>
                    <a:pt x="103" y="25"/>
                  </a:cubicBezTo>
                  <a:close/>
                  <a:moveTo>
                    <a:pt x="19" y="23"/>
                  </a:moveTo>
                  <a:cubicBezTo>
                    <a:pt x="30" y="11"/>
                    <a:pt x="44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44" y="4"/>
                    <a:pt x="30" y="11"/>
                    <a:pt x="1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3488"/>
            <p:cNvSpPr/>
            <p:nvPr/>
          </p:nvSpPr>
          <p:spPr bwMode="auto">
            <a:xfrm>
              <a:off x="4365627" y="452439"/>
              <a:ext cx="7938" cy="7938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489"/>
            <p:cNvSpPr/>
            <p:nvPr/>
          </p:nvSpPr>
          <p:spPr bwMode="auto">
            <a:xfrm>
              <a:off x="4362452" y="449264"/>
              <a:ext cx="14288" cy="14288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5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490"/>
            <p:cNvSpPr/>
            <p:nvPr/>
          </p:nvSpPr>
          <p:spPr bwMode="auto">
            <a:xfrm>
              <a:off x="4467227" y="461964"/>
              <a:ext cx="4763" cy="6350"/>
            </a:xfrm>
            <a:custGeom>
              <a:avLst/>
              <a:gdLst>
                <a:gd name="T0" fmla="*/ 0 w 3"/>
                <a:gd name="T1" fmla="*/ 4 h 4"/>
                <a:gd name="T2" fmla="*/ 0 w 3"/>
                <a:gd name="T3" fmla="*/ 0 h 4"/>
                <a:gd name="T4" fmla="*/ 3 w 3"/>
                <a:gd name="T5" fmla="*/ 0 h 4"/>
                <a:gd name="T6" fmla="*/ 3 w 3"/>
                <a:gd name="T7" fmla="*/ 4 h 4"/>
                <a:gd name="T8" fmla="*/ 0 w 3"/>
                <a:gd name="T9" fmla="*/ 4 h 4"/>
                <a:gd name="T10" fmla="*/ 0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491"/>
            <p:cNvSpPr/>
            <p:nvPr/>
          </p:nvSpPr>
          <p:spPr bwMode="auto">
            <a:xfrm>
              <a:off x="4464052" y="457201"/>
              <a:ext cx="11113" cy="14288"/>
            </a:xfrm>
            <a:custGeom>
              <a:avLst/>
              <a:gdLst>
                <a:gd name="T0" fmla="*/ 5 w 7"/>
                <a:gd name="T1" fmla="*/ 9 h 9"/>
                <a:gd name="T2" fmla="*/ 2 w 7"/>
                <a:gd name="T3" fmla="*/ 9 h 9"/>
                <a:gd name="T4" fmla="*/ 2 w 7"/>
                <a:gd name="T5" fmla="*/ 7 h 9"/>
                <a:gd name="T6" fmla="*/ 4 w 7"/>
                <a:gd name="T7" fmla="*/ 7 h 9"/>
                <a:gd name="T8" fmla="*/ 2 w 7"/>
                <a:gd name="T9" fmla="*/ 7 h 9"/>
                <a:gd name="T10" fmla="*/ 2 w 7"/>
                <a:gd name="T11" fmla="*/ 9 h 9"/>
                <a:gd name="T12" fmla="*/ 0 w 7"/>
                <a:gd name="T13" fmla="*/ 9 h 9"/>
                <a:gd name="T14" fmla="*/ 0 w 7"/>
                <a:gd name="T15" fmla="*/ 0 h 9"/>
                <a:gd name="T16" fmla="*/ 2 w 7"/>
                <a:gd name="T17" fmla="*/ 0 h 9"/>
                <a:gd name="T18" fmla="*/ 7 w 7"/>
                <a:gd name="T19" fmla="*/ 0 h 9"/>
                <a:gd name="T20" fmla="*/ 7 w 7"/>
                <a:gd name="T21" fmla="*/ 9 h 9"/>
                <a:gd name="T22" fmla="*/ 5 w 7"/>
                <a:gd name="T23" fmla="*/ 9 h 9"/>
                <a:gd name="T24" fmla="*/ 5 w 7"/>
                <a:gd name="T2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9">
                  <a:moveTo>
                    <a:pt x="5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" y="0"/>
                  </a:lnTo>
                  <a:lnTo>
                    <a:pt x="7" y="0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3492"/>
            <p:cNvSpPr/>
            <p:nvPr/>
          </p:nvSpPr>
          <p:spPr bwMode="auto">
            <a:xfrm>
              <a:off x="4298952" y="319089"/>
              <a:ext cx="280988" cy="128588"/>
            </a:xfrm>
            <a:custGeom>
              <a:avLst/>
              <a:gdLst>
                <a:gd name="T0" fmla="*/ 105 w 162"/>
                <a:gd name="T1" fmla="*/ 71 h 74"/>
                <a:gd name="T2" fmla="*/ 152 w 162"/>
                <a:gd name="T3" fmla="*/ 57 h 74"/>
                <a:gd name="T4" fmla="*/ 123 w 162"/>
                <a:gd name="T5" fmla="*/ 38 h 74"/>
                <a:gd name="T6" fmla="*/ 123 w 162"/>
                <a:gd name="T7" fmla="*/ 38 h 74"/>
                <a:gd name="T8" fmla="*/ 84 w 162"/>
                <a:gd name="T9" fmla="*/ 8 h 74"/>
                <a:gd name="T10" fmla="*/ 84 w 162"/>
                <a:gd name="T11" fmla="*/ 8 h 74"/>
                <a:gd name="T12" fmla="*/ 75 w 162"/>
                <a:gd name="T13" fmla="*/ 4 h 74"/>
                <a:gd name="T14" fmla="*/ 75 w 162"/>
                <a:gd name="T15" fmla="*/ 4 h 74"/>
                <a:gd name="T16" fmla="*/ 70 w 162"/>
                <a:gd name="T17" fmla="*/ 5 h 74"/>
                <a:gd name="T18" fmla="*/ 70 w 162"/>
                <a:gd name="T19" fmla="*/ 5 h 74"/>
                <a:gd name="T20" fmla="*/ 68 w 162"/>
                <a:gd name="T21" fmla="*/ 6 h 74"/>
                <a:gd name="T22" fmla="*/ 68 w 162"/>
                <a:gd name="T23" fmla="*/ 6 h 74"/>
                <a:gd name="T24" fmla="*/ 68 w 162"/>
                <a:gd name="T25" fmla="*/ 6 h 74"/>
                <a:gd name="T26" fmla="*/ 7 w 162"/>
                <a:gd name="T27" fmla="*/ 29 h 74"/>
                <a:gd name="T28" fmla="*/ 30 w 162"/>
                <a:gd name="T29" fmla="*/ 56 h 74"/>
                <a:gd name="T30" fmla="*/ 30 w 162"/>
                <a:gd name="T31" fmla="*/ 56 h 74"/>
                <a:gd name="T32" fmla="*/ 27 w 162"/>
                <a:gd name="T33" fmla="*/ 59 h 74"/>
                <a:gd name="T34" fmla="*/ 0 w 162"/>
                <a:gd name="T35" fmla="*/ 28 h 74"/>
                <a:gd name="T36" fmla="*/ 66 w 162"/>
                <a:gd name="T37" fmla="*/ 3 h 74"/>
                <a:gd name="T38" fmla="*/ 75 w 162"/>
                <a:gd name="T39" fmla="*/ 0 h 74"/>
                <a:gd name="T40" fmla="*/ 75 w 162"/>
                <a:gd name="T41" fmla="*/ 0 h 74"/>
                <a:gd name="T42" fmla="*/ 87 w 162"/>
                <a:gd name="T43" fmla="*/ 6 h 74"/>
                <a:gd name="T44" fmla="*/ 87 w 162"/>
                <a:gd name="T45" fmla="*/ 6 h 74"/>
                <a:gd name="T46" fmla="*/ 125 w 162"/>
                <a:gd name="T47" fmla="*/ 34 h 74"/>
                <a:gd name="T48" fmla="*/ 125 w 162"/>
                <a:gd name="T49" fmla="*/ 34 h 74"/>
                <a:gd name="T50" fmla="*/ 158 w 162"/>
                <a:gd name="T51" fmla="*/ 56 h 74"/>
                <a:gd name="T52" fmla="*/ 158 w 162"/>
                <a:gd name="T53" fmla="*/ 56 h 74"/>
                <a:gd name="T54" fmla="*/ 162 w 162"/>
                <a:gd name="T55" fmla="*/ 58 h 74"/>
                <a:gd name="T56" fmla="*/ 106 w 162"/>
                <a:gd name="T57" fmla="*/ 74 h 74"/>
                <a:gd name="T58" fmla="*/ 105 w 162"/>
                <a:gd name="T59" fmla="*/ 7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74">
                  <a:moveTo>
                    <a:pt x="105" y="71"/>
                  </a:moveTo>
                  <a:cubicBezTo>
                    <a:pt x="152" y="57"/>
                    <a:pt x="152" y="57"/>
                    <a:pt x="152" y="57"/>
                  </a:cubicBezTo>
                  <a:cubicBezTo>
                    <a:pt x="146" y="53"/>
                    <a:pt x="135" y="46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06" y="26"/>
                    <a:pt x="88" y="14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1" y="5"/>
                    <a:pt x="78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3" y="4"/>
                    <a:pt x="71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7" y="2"/>
                    <a:pt x="70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9" y="0"/>
                    <a:pt x="83" y="2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90" y="10"/>
                    <a:pt x="108" y="23"/>
                    <a:pt x="125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42" y="46"/>
                    <a:pt x="158" y="56"/>
                    <a:pt x="158" y="56"/>
                  </a:cubicBezTo>
                  <a:cubicBezTo>
                    <a:pt x="158" y="56"/>
                    <a:pt x="158" y="56"/>
                    <a:pt x="158" y="56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1"/>
                    <a:pt x="105" y="71"/>
                    <a:pt x="105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493"/>
            <p:cNvSpPr>
              <a:spLocks noEditPoints="1"/>
            </p:cNvSpPr>
            <p:nvPr/>
          </p:nvSpPr>
          <p:spPr bwMode="auto">
            <a:xfrm>
              <a:off x="4291014" y="314326"/>
              <a:ext cx="296863" cy="138113"/>
            </a:xfrm>
            <a:custGeom>
              <a:avLst/>
              <a:gdLst>
                <a:gd name="T0" fmla="*/ 107 w 170"/>
                <a:gd name="T1" fmla="*/ 73 h 79"/>
                <a:gd name="T2" fmla="*/ 109 w 170"/>
                <a:gd name="T3" fmla="*/ 74 h 79"/>
                <a:gd name="T4" fmla="*/ 107 w 170"/>
                <a:gd name="T5" fmla="*/ 73 h 79"/>
                <a:gd name="T6" fmla="*/ 151 w 170"/>
                <a:gd name="T7" fmla="*/ 58 h 79"/>
                <a:gd name="T8" fmla="*/ 126 w 170"/>
                <a:gd name="T9" fmla="*/ 41 h 79"/>
                <a:gd name="T10" fmla="*/ 86 w 170"/>
                <a:gd name="T11" fmla="*/ 12 h 79"/>
                <a:gd name="T12" fmla="*/ 79 w 170"/>
                <a:gd name="T13" fmla="*/ 8 h 79"/>
                <a:gd name="T14" fmla="*/ 75 w 170"/>
                <a:gd name="T15" fmla="*/ 9 h 79"/>
                <a:gd name="T16" fmla="*/ 73 w 170"/>
                <a:gd name="T17" fmla="*/ 10 h 79"/>
                <a:gd name="T18" fmla="*/ 14 w 170"/>
                <a:gd name="T19" fmla="*/ 32 h 79"/>
                <a:gd name="T20" fmla="*/ 36 w 170"/>
                <a:gd name="T21" fmla="*/ 58 h 79"/>
                <a:gd name="T22" fmla="*/ 31 w 170"/>
                <a:gd name="T23" fmla="*/ 64 h 79"/>
                <a:gd name="T24" fmla="*/ 69 w 170"/>
                <a:gd name="T25" fmla="*/ 3 h 79"/>
                <a:gd name="T26" fmla="*/ 79 w 170"/>
                <a:gd name="T27" fmla="*/ 0 h 79"/>
                <a:gd name="T28" fmla="*/ 79 w 170"/>
                <a:gd name="T29" fmla="*/ 0 h 79"/>
                <a:gd name="T30" fmla="*/ 92 w 170"/>
                <a:gd name="T31" fmla="*/ 7 h 79"/>
                <a:gd name="T32" fmla="*/ 130 w 170"/>
                <a:gd name="T33" fmla="*/ 35 h 79"/>
                <a:gd name="T34" fmla="*/ 163 w 170"/>
                <a:gd name="T35" fmla="*/ 56 h 79"/>
                <a:gd name="T36" fmla="*/ 163 w 170"/>
                <a:gd name="T37" fmla="*/ 56 h 79"/>
                <a:gd name="T38" fmla="*/ 163 w 170"/>
                <a:gd name="T39" fmla="*/ 56 h 79"/>
                <a:gd name="T40" fmla="*/ 109 w 170"/>
                <a:gd name="T41" fmla="*/ 79 h 79"/>
                <a:gd name="T42" fmla="*/ 111 w 170"/>
                <a:gd name="T43" fmla="*/ 74 h 79"/>
                <a:gd name="T44" fmla="*/ 161 w 170"/>
                <a:gd name="T45" fmla="*/ 59 h 79"/>
                <a:gd name="T46" fmla="*/ 161 w 170"/>
                <a:gd name="T47" fmla="*/ 60 h 79"/>
                <a:gd name="T48" fmla="*/ 111 w 170"/>
                <a:gd name="T49" fmla="*/ 74 h 79"/>
                <a:gd name="T50" fmla="*/ 31 w 170"/>
                <a:gd name="T51" fmla="*/ 58 h 79"/>
                <a:gd name="T52" fmla="*/ 7 w 170"/>
                <a:gd name="T53" fmla="*/ 30 h 79"/>
                <a:gd name="T54" fmla="*/ 138 w 170"/>
                <a:gd name="T55" fmla="*/ 45 h 79"/>
                <a:gd name="T56" fmla="*/ 128 w 170"/>
                <a:gd name="T57" fmla="*/ 38 h 79"/>
                <a:gd name="T58" fmla="*/ 89 w 170"/>
                <a:gd name="T59" fmla="*/ 9 h 79"/>
                <a:gd name="T60" fmla="*/ 128 w 170"/>
                <a:gd name="T61" fmla="*/ 38 h 79"/>
                <a:gd name="T62" fmla="*/ 7 w 170"/>
                <a:gd name="T63" fmla="*/ 30 h 79"/>
                <a:gd name="T64" fmla="*/ 71 w 170"/>
                <a:gd name="T65" fmla="*/ 6 h 79"/>
                <a:gd name="T66" fmla="*/ 71 w 170"/>
                <a:gd name="T67" fmla="*/ 6 h 79"/>
                <a:gd name="T68" fmla="*/ 80 w 170"/>
                <a:gd name="T69" fmla="*/ 4 h 79"/>
                <a:gd name="T70" fmla="*/ 89 w 170"/>
                <a:gd name="T71" fmla="*/ 9 h 79"/>
                <a:gd name="T72" fmla="*/ 74 w 170"/>
                <a:gd name="T73" fmla="*/ 5 h 79"/>
                <a:gd name="T74" fmla="*/ 79 w 170"/>
                <a:gd name="T75" fmla="*/ 4 h 79"/>
                <a:gd name="T76" fmla="*/ 79 w 170"/>
                <a:gd name="T77" fmla="*/ 4 h 79"/>
                <a:gd name="T78" fmla="*/ 79 w 170"/>
                <a:gd name="T79" fmla="*/ 4 h 79"/>
                <a:gd name="T80" fmla="*/ 79 w 170"/>
                <a:gd name="T81" fmla="*/ 3 h 79"/>
                <a:gd name="T82" fmla="*/ 80 w 170"/>
                <a:gd name="T83" fmla="*/ 4 h 79"/>
                <a:gd name="T84" fmla="*/ 80 w 170"/>
                <a:gd name="T85" fmla="*/ 4 h 79"/>
                <a:gd name="T86" fmla="*/ 80 w 170"/>
                <a:gd name="T87" fmla="*/ 4 h 79"/>
                <a:gd name="T88" fmla="*/ 80 w 170"/>
                <a:gd name="T89" fmla="*/ 4 h 79"/>
                <a:gd name="T90" fmla="*/ 80 w 170"/>
                <a:gd name="T91" fmla="*/ 4 h 79"/>
                <a:gd name="T92" fmla="*/ 80 w 170"/>
                <a:gd name="T93" fmla="*/ 4 h 79"/>
                <a:gd name="T94" fmla="*/ 80 w 170"/>
                <a:gd name="T95" fmla="*/ 4 h 79"/>
                <a:gd name="T96" fmla="*/ 80 w 170"/>
                <a:gd name="T97" fmla="*/ 4 h 79"/>
                <a:gd name="T98" fmla="*/ 80 w 170"/>
                <a:gd name="T99" fmla="*/ 4 h 79"/>
                <a:gd name="T100" fmla="*/ 80 w 170"/>
                <a:gd name="T101" fmla="*/ 4 h 79"/>
                <a:gd name="T102" fmla="*/ 80 w 170"/>
                <a:gd name="T103" fmla="*/ 4 h 79"/>
                <a:gd name="T104" fmla="*/ 80 w 170"/>
                <a:gd name="T105" fmla="*/ 4 h 79"/>
                <a:gd name="T106" fmla="*/ 79 w 170"/>
                <a:gd name="T107" fmla="*/ 4 h 79"/>
                <a:gd name="T108" fmla="*/ 79 w 170"/>
                <a:gd name="T109" fmla="*/ 4 h 79"/>
                <a:gd name="T110" fmla="*/ 79 w 170"/>
                <a:gd name="T111" fmla="*/ 4 h 79"/>
                <a:gd name="T112" fmla="*/ 79 w 170"/>
                <a:gd name="T113" fmla="*/ 4 h 79"/>
                <a:gd name="T114" fmla="*/ 163 w 170"/>
                <a:gd name="T115" fmla="*/ 56 h 79"/>
                <a:gd name="T116" fmla="*/ 163 w 170"/>
                <a:gd name="T117" fmla="*/ 56 h 79"/>
                <a:gd name="T118" fmla="*/ 163 w 170"/>
                <a:gd name="T119" fmla="*/ 56 h 79"/>
                <a:gd name="T120" fmla="*/ 163 w 170"/>
                <a:gd name="T121" fmla="*/ 56 h 79"/>
                <a:gd name="T122" fmla="*/ 163 w 170"/>
                <a:gd name="T123" fmla="*/ 56 h 79"/>
                <a:gd name="T124" fmla="*/ 163 w 170"/>
                <a:gd name="T125" fmla="*/ 5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79">
                  <a:moveTo>
                    <a:pt x="108" y="77"/>
                  </a:moveTo>
                  <a:cubicBezTo>
                    <a:pt x="107" y="73"/>
                    <a:pt x="107" y="73"/>
                    <a:pt x="107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06" y="71"/>
                    <a:pt x="106" y="71"/>
                    <a:pt x="106" y="71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45" y="54"/>
                    <a:pt x="136" y="48"/>
                    <a:pt x="126" y="41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09" y="30"/>
                    <a:pt x="91" y="17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4" y="9"/>
                    <a:pt x="81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7" y="8"/>
                    <a:pt x="76" y="9"/>
                    <a:pt x="75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3" y="9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70" y="2"/>
                    <a:pt x="74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3" y="0"/>
                    <a:pt x="88" y="2"/>
                    <a:pt x="92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5" y="10"/>
                    <a:pt x="114" y="23"/>
                    <a:pt x="130" y="35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46" y="45"/>
                    <a:pt x="161" y="55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08" y="77"/>
                    <a:pt x="108" y="77"/>
                    <a:pt x="108" y="77"/>
                  </a:cubicBezTo>
                  <a:close/>
                  <a:moveTo>
                    <a:pt x="111" y="74"/>
                  </a:moveTo>
                  <a:cubicBezTo>
                    <a:pt x="161" y="60"/>
                    <a:pt x="161" y="60"/>
                    <a:pt x="161" y="60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1" y="74"/>
                    <a:pt x="111" y="74"/>
                    <a:pt x="111" y="74"/>
                  </a:cubicBezTo>
                  <a:close/>
                  <a:moveTo>
                    <a:pt x="7" y="30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7" y="30"/>
                    <a:pt x="7" y="30"/>
                    <a:pt x="7" y="30"/>
                  </a:cubicBezTo>
                  <a:close/>
                  <a:moveTo>
                    <a:pt x="128" y="38"/>
                  </a:moveTo>
                  <a:cubicBezTo>
                    <a:pt x="131" y="40"/>
                    <a:pt x="135" y="43"/>
                    <a:pt x="138" y="45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5" y="43"/>
                    <a:pt x="131" y="40"/>
                    <a:pt x="128" y="38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11" y="26"/>
                    <a:pt x="93" y="14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3" y="14"/>
                    <a:pt x="111" y="26"/>
                    <a:pt x="128" y="38"/>
                  </a:cubicBezTo>
                  <a:close/>
                  <a:moveTo>
                    <a:pt x="71" y="6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lose/>
                  <a:moveTo>
                    <a:pt x="89" y="9"/>
                  </a:moveTo>
                  <a:cubicBezTo>
                    <a:pt x="87" y="6"/>
                    <a:pt x="83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3" y="5"/>
                    <a:pt x="87" y="6"/>
                    <a:pt x="89" y="9"/>
                  </a:cubicBezTo>
                  <a:close/>
                  <a:moveTo>
                    <a:pt x="79" y="4"/>
                  </a:moveTo>
                  <a:cubicBezTo>
                    <a:pt x="77" y="4"/>
                    <a:pt x="76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6" y="5"/>
                    <a:pt x="77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494"/>
            <p:cNvSpPr/>
            <p:nvPr/>
          </p:nvSpPr>
          <p:spPr bwMode="auto">
            <a:xfrm>
              <a:off x="4554539" y="420689"/>
              <a:ext cx="11113" cy="131763"/>
            </a:xfrm>
            <a:custGeom>
              <a:avLst/>
              <a:gdLst>
                <a:gd name="T0" fmla="*/ 0 w 7"/>
                <a:gd name="T1" fmla="*/ 83 h 83"/>
                <a:gd name="T2" fmla="*/ 3 w 7"/>
                <a:gd name="T3" fmla="*/ 0 h 83"/>
                <a:gd name="T4" fmla="*/ 7 w 7"/>
                <a:gd name="T5" fmla="*/ 0 h 83"/>
                <a:gd name="T6" fmla="*/ 4 w 7"/>
                <a:gd name="T7" fmla="*/ 83 h 83"/>
                <a:gd name="T8" fmla="*/ 0 w 7"/>
                <a:gd name="T9" fmla="*/ 83 h 83"/>
                <a:gd name="T10" fmla="*/ 0 w 7"/>
                <a:gd name="T1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3">
                  <a:moveTo>
                    <a:pt x="0" y="83"/>
                  </a:moveTo>
                  <a:lnTo>
                    <a:pt x="3" y="0"/>
                  </a:lnTo>
                  <a:lnTo>
                    <a:pt x="7" y="0"/>
                  </a:lnTo>
                  <a:lnTo>
                    <a:pt x="4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495"/>
            <p:cNvSpPr>
              <a:spLocks noEditPoints="1"/>
            </p:cNvSpPr>
            <p:nvPr/>
          </p:nvSpPr>
          <p:spPr bwMode="auto">
            <a:xfrm>
              <a:off x="4551364" y="417514"/>
              <a:ext cx="19050" cy="138113"/>
            </a:xfrm>
            <a:custGeom>
              <a:avLst/>
              <a:gdLst>
                <a:gd name="T0" fmla="*/ 6 w 12"/>
                <a:gd name="T1" fmla="*/ 87 h 87"/>
                <a:gd name="T2" fmla="*/ 2 w 12"/>
                <a:gd name="T3" fmla="*/ 87 h 87"/>
                <a:gd name="T4" fmla="*/ 2 w 12"/>
                <a:gd name="T5" fmla="*/ 85 h 87"/>
                <a:gd name="T6" fmla="*/ 4 w 12"/>
                <a:gd name="T7" fmla="*/ 85 h 87"/>
                <a:gd name="T8" fmla="*/ 2 w 12"/>
                <a:gd name="T9" fmla="*/ 85 h 87"/>
                <a:gd name="T10" fmla="*/ 2 w 12"/>
                <a:gd name="T11" fmla="*/ 87 h 87"/>
                <a:gd name="T12" fmla="*/ 0 w 12"/>
                <a:gd name="T13" fmla="*/ 87 h 87"/>
                <a:gd name="T14" fmla="*/ 3 w 12"/>
                <a:gd name="T15" fmla="*/ 0 h 87"/>
                <a:gd name="T16" fmla="*/ 12 w 12"/>
                <a:gd name="T17" fmla="*/ 0 h 87"/>
                <a:gd name="T18" fmla="*/ 8 w 12"/>
                <a:gd name="T19" fmla="*/ 87 h 87"/>
                <a:gd name="T20" fmla="*/ 6 w 12"/>
                <a:gd name="T21" fmla="*/ 87 h 87"/>
                <a:gd name="T22" fmla="*/ 6 w 12"/>
                <a:gd name="T23" fmla="*/ 87 h 87"/>
                <a:gd name="T24" fmla="*/ 4 w 12"/>
                <a:gd name="T25" fmla="*/ 82 h 87"/>
                <a:gd name="T26" fmla="*/ 7 w 12"/>
                <a:gd name="T27" fmla="*/ 5 h 87"/>
                <a:gd name="T28" fmla="*/ 4 w 12"/>
                <a:gd name="T29" fmla="*/ 82 h 87"/>
                <a:gd name="T30" fmla="*/ 4 w 12"/>
                <a:gd name="T31" fmla="*/ 82 h 87"/>
                <a:gd name="T32" fmla="*/ 4 w 12"/>
                <a:gd name="T33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87">
                  <a:moveTo>
                    <a:pt x="6" y="87"/>
                  </a:moveTo>
                  <a:lnTo>
                    <a:pt x="2" y="87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0" y="87"/>
                  </a:lnTo>
                  <a:lnTo>
                    <a:pt x="3" y="0"/>
                  </a:lnTo>
                  <a:lnTo>
                    <a:pt x="12" y="0"/>
                  </a:lnTo>
                  <a:lnTo>
                    <a:pt x="8" y="87"/>
                  </a:lnTo>
                  <a:lnTo>
                    <a:pt x="6" y="87"/>
                  </a:lnTo>
                  <a:lnTo>
                    <a:pt x="6" y="87"/>
                  </a:lnTo>
                  <a:close/>
                  <a:moveTo>
                    <a:pt x="4" y="82"/>
                  </a:moveTo>
                  <a:lnTo>
                    <a:pt x="7" y="5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4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496"/>
            <p:cNvSpPr>
              <a:spLocks noEditPoints="1"/>
            </p:cNvSpPr>
            <p:nvPr/>
          </p:nvSpPr>
          <p:spPr bwMode="auto">
            <a:xfrm>
              <a:off x="4549777" y="547689"/>
              <a:ext cx="14288" cy="20638"/>
            </a:xfrm>
            <a:custGeom>
              <a:avLst/>
              <a:gdLst>
                <a:gd name="T0" fmla="*/ 0 w 9"/>
                <a:gd name="T1" fmla="*/ 6 h 11"/>
                <a:gd name="T2" fmla="*/ 4 w 9"/>
                <a:gd name="T3" fmla="*/ 0 h 11"/>
                <a:gd name="T4" fmla="*/ 4 w 9"/>
                <a:gd name="T5" fmla="*/ 0 h 11"/>
                <a:gd name="T6" fmla="*/ 9 w 9"/>
                <a:gd name="T7" fmla="*/ 6 h 11"/>
                <a:gd name="T8" fmla="*/ 9 w 9"/>
                <a:gd name="T9" fmla="*/ 6 h 11"/>
                <a:gd name="T10" fmla="*/ 4 w 9"/>
                <a:gd name="T11" fmla="*/ 11 h 11"/>
                <a:gd name="T12" fmla="*/ 4 w 9"/>
                <a:gd name="T13" fmla="*/ 11 h 11"/>
                <a:gd name="T14" fmla="*/ 0 w 9"/>
                <a:gd name="T15" fmla="*/ 6 h 11"/>
                <a:gd name="T16" fmla="*/ 4 w 9"/>
                <a:gd name="T17" fmla="*/ 4 h 11"/>
                <a:gd name="T18" fmla="*/ 4 w 9"/>
                <a:gd name="T19" fmla="*/ 6 h 11"/>
                <a:gd name="T20" fmla="*/ 4 w 9"/>
                <a:gd name="T21" fmla="*/ 6 h 11"/>
                <a:gd name="T22" fmla="*/ 4 w 9"/>
                <a:gd name="T23" fmla="*/ 7 h 11"/>
                <a:gd name="T24" fmla="*/ 4 w 9"/>
                <a:gd name="T25" fmla="*/ 7 h 11"/>
                <a:gd name="T26" fmla="*/ 4 w 9"/>
                <a:gd name="T27" fmla="*/ 7 h 11"/>
                <a:gd name="T28" fmla="*/ 4 w 9"/>
                <a:gd name="T29" fmla="*/ 7 h 11"/>
                <a:gd name="T30" fmla="*/ 4 w 9"/>
                <a:gd name="T31" fmla="*/ 7 h 11"/>
                <a:gd name="T32" fmla="*/ 4 w 9"/>
                <a:gd name="T33" fmla="*/ 7 h 11"/>
                <a:gd name="T34" fmla="*/ 5 w 9"/>
                <a:gd name="T35" fmla="*/ 6 h 11"/>
                <a:gd name="T36" fmla="*/ 5 w 9"/>
                <a:gd name="T37" fmla="*/ 6 h 11"/>
                <a:gd name="T38" fmla="*/ 4 w 9"/>
                <a:gd name="T39" fmla="*/ 4 h 11"/>
                <a:gd name="T40" fmla="*/ 4 w 9"/>
                <a:gd name="T41" fmla="*/ 4 h 11"/>
                <a:gd name="T42" fmla="*/ 4 w 9"/>
                <a:gd name="T43" fmla="*/ 4 h 11"/>
                <a:gd name="T44" fmla="*/ 4 w 9"/>
                <a:gd name="T45" fmla="*/ 4 h 11"/>
                <a:gd name="T46" fmla="*/ 4 w 9"/>
                <a:gd name="T4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6"/>
                  </a:moveTo>
                  <a:cubicBezTo>
                    <a:pt x="0" y="3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8"/>
                    <a:pt x="7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1"/>
                    <a:pt x="0" y="8"/>
                    <a:pt x="0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497"/>
            <p:cNvSpPr>
              <a:spLocks noEditPoints="1"/>
            </p:cNvSpPr>
            <p:nvPr/>
          </p:nvSpPr>
          <p:spPr bwMode="auto">
            <a:xfrm>
              <a:off x="4543427" y="544514"/>
              <a:ext cx="25400" cy="26988"/>
            </a:xfrm>
            <a:custGeom>
              <a:avLst/>
              <a:gdLst>
                <a:gd name="T0" fmla="*/ 3 w 14"/>
                <a:gd name="T1" fmla="*/ 8 h 15"/>
                <a:gd name="T2" fmla="*/ 7 w 14"/>
                <a:gd name="T3" fmla="*/ 0 h 15"/>
                <a:gd name="T4" fmla="*/ 14 w 14"/>
                <a:gd name="T5" fmla="*/ 8 h 15"/>
                <a:gd name="T6" fmla="*/ 7 w 14"/>
                <a:gd name="T7" fmla="*/ 15 h 15"/>
                <a:gd name="T8" fmla="*/ 1 w 14"/>
                <a:gd name="T9" fmla="*/ 8 h 15"/>
                <a:gd name="T10" fmla="*/ 7 w 14"/>
                <a:gd name="T11" fmla="*/ 11 h 15"/>
                <a:gd name="T12" fmla="*/ 6 w 14"/>
                <a:gd name="T13" fmla="*/ 11 h 15"/>
                <a:gd name="T14" fmla="*/ 6 w 14"/>
                <a:gd name="T15" fmla="*/ 11 h 15"/>
                <a:gd name="T16" fmla="*/ 6 w 14"/>
                <a:gd name="T17" fmla="*/ 11 h 15"/>
                <a:gd name="T18" fmla="*/ 7 w 14"/>
                <a:gd name="T19" fmla="*/ 11 h 15"/>
                <a:gd name="T20" fmla="*/ 5 w 14"/>
                <a:gd name="T21" fmla="*/ 10 h 15"/>
                <a:gd name="T22" fmla="*/ 5 w 14"/>
                <a:gd name="T23" fmla="*/ 9 h 15"/>
                <a:gd name="T24" fmla="*/ 6 w 14"/>
                <a:gd name="T25" fmla="*/ 11 h 15"/>
                <a:gd name="T26" fmla="*/ 9 w 14"/>
                <a:gd name="T27" fmla="*/ 9 h 15"/>
                <a:gd name="T28" fmla="*/ 9 w 14"/>
                <a:gd name="T29" fmla="*/ 10 h 15"/>
                <a:gd name="T30" fmla="*/ 9 w 14"/>
                <a:gd name="T31" fmla="*/ 10 h 15"/>
                <a:gd name="T32" fmla="*/ 9 w 14"/>
                <a:gd name="T33" fmla="*/ 9 h 15"/>
                <a:gd name="T34" fmla="*/ 9 w 14"/>
                <a:gd name="T35" fmla="*/ 9 h 15"/>
                <a:gd name="T36" fmla="*/ 9 w 14"/>
                <a:gd name="T37" fmla="*/ 9 h 15"/>
                <a:gd name="T38" fmla="*/ 9 w 14"/>
                <a:gd name="T39" fmla="*/ 9 h 15"/>
                <a:gd name="T40" fmla="*/ 8 w 14"/>
                <a:gd name="T41" fmla="*/ 8 h 15"/>
                <a:gd name="T42" fmla="*/ 9 w 14"/>
                <a:gd name="T43" fmla="*/ 6 h 15"/>
                <a:gd name="T44" fmla="*/ 9 w 14"/>
                <a:gd name="T45" fmla="*/ 5 h 15"/>
                <a:gd name="T46" fmla="*/ 9 w 14"/>
                <a:gd name="T47" fmla="*/ 5 h 15"/>
                <a:gd name="T48" fmla="*/ 9 w 14"/>
                <a:gd name="T49" fmla="*/ 6 h 15"/>
                <a:gd name="T50" fmla="*/ 7 w 14"/>
                <a:gd name="T51" fmla="*/ 4 h 15"/>
                <a:gd name="T52" fmla="*/ 6 w 14"/>
                <a:gd name="T53" fmla="*/ 4 h 15"/>
                <a:gd name="T54" fmla="*/ 9 w 14"/>
                <a:gd name="T55" fmla="*/ 6 h 15"/>
                <a:gd name="T56" fmla="*/ 6 w 14"/>
                <a:gd name="T57" fmla="*/ 6 h 15"/>
                <a:gd name="T58" fmla="*/ 7 w 14"/>
                <a:gd name="T59" fmla="*/ 6 h 15"/>
                <a:gd name="T60" fmla="*/ 5 w 14"/>
                <a:gd name="T61" fmla="*/ 6 h 15"/>
                <a:gd name="T62" fmla="*/ 5 w 14"/>
                <a:gd name="T63" fmla="*/ 5 h 15"/>
                <a:gd name="T64" fmla="*/ 5 w 14"/>
                <a:gd name="T65" fmla="*/ 5 h 15"/>
                <a:gd name="T66" fmla="*/ 5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8 w 14"/>
                <a:gd name="T73" fmla="*/ 5 h 15"/>
                <a:gd name="T74" fmla="*/ 8 w 14"/>
                <a:gd name="T75" fmla="*/ 4 h 15"/>
                <a:gd name="T76" fmla="*/ 9 w 14"/>
                <a:gd name="T77" fmla="*/ 5 h 15"/>
                <a:gd name="T78" fmla="*/ 8 w 14"/>
                <a:gd name="T79" fmla="*/ 4 h 15"/>
                <a:gd name="T80" fmla="*/ 8 w 14"/>
                <a:gd name="T81" fmla="*/ 4 h 15"/>
                <a:gd name="T82" fmla="*/ 8 w 14"/>
                <a:gd name="T83" fmla="*/ 4 h 15"/>
                <a:gd name="T84" fmla="*/ 8 w 14"/>
                <a:gd name="T85" fmla="*/ 4 h 15"/>
                <a:gd name="T86" fmla="*/ 8 w 14"/>
                <a:gd name="T87" fmla="*/ 4 h 15"/>
                <a:gd name="T88" fmla="*/ 8 w 14"/>
                <a:gd name="T89" fmla="*/ 4 h 15"/>
                <a:gd name="T90" fmla="*/ 8 w 14"/>
                <a:gd name="T91" fmla="*/ 4 h 15"/>
                <a:gd name="T92" fmla="*/ 8 w 14"/>
                <a:gd name="T93" fmla="*/ 4 h 15"/>
                <a:gd name="T94" fmla="*/ 8 w 14"/>
                <a:gd name="T95" fmla="*/ 4 h 15"/>
                <a:gd name="T96" fmla="*/ 8 w 14"/>
                <a:gd name="T97" fmla="*/ 4 h 15"/>
                <a:gd name="T98" fmla="*/ 8 w 14"/>
                <a:gd name="T9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" h="15">
                  <a:moveTo>
                    <a:pt x="1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0"/>
                    <a:pt x="14" y="4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11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1"/>
                    <a:pt x="1" y="8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lose/>
                  <a:moveTo>
                    <a:pt x="6" y="11"/>
                  </a:moveTo>
                  <a:cubicBezTo>
                    <a:pt x="5" y="10"/>
                    <a:pt x="6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6" y="11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9" y="6"/>
                  </a:move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7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5" y="6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5" y="6"/>
                  </a:cubicBezTo>
                  <a:close/>
                  <a:moveTo>
                    <a:pt x="8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498"/>
            <p:cNvSpPr/>
            <p:nvPr/>
          </p:nvSpPr>
          <p:spPr bwMode="auto">
            <a:xfrm>
              <a:off x="4367214" y="514351"/>
              <a:ext cx="96838" cy="47625"/>
            </a:xfrm>
            <a:custGeom>
              <a:avLst/>
              <a:gdLst>
                <a:gd name="T0" fmla="*/ 0 w 55"/>
                <a:gd name="T1" fmla="*/ 14 h 28"/>
                <a:gd name="T2" fmla="*/ 2 w 55"/>
                <a:gd name="T3" fmla="*/ 11 h 28"/>
                <a:gd name="T4" fmla="*/ 11 w 55"/>
                <a:gd name="T5" fmla="*/ 18 h 28"/>
                <a:gd name="T6" fmla="*/ 11 w 55"/>
                <a:gd name="T7" fmla="*/ 18 h 28"/>
                <a:gd name="T8" fmla="*/ 25 w 55"/>
                <a:gd name="T9" fmla="*/ 24 h 28"/>
                <a:gd name="T10" fmla="*/ 25 w 55"/>
                <a:gd name="T11" fmla="*/ 24 h 28"/>
                <a:gd name="T12" fmla="*/ 26 w 55"/>
                <a:gd name="T13" fmla="*/ 24 h 28"/>
                <a:gd name="T14" fmla="*/ 26 w 55"/>
                <a:gd name="T15" fmla="*/ 24 h 28"/>
                <a:gd name="T16" fmla="*/ 42 w 55"/>
                <a:gd name="T17" fmla="*/ 12 h 28"/>
                <a:gd name="T18" fmla="*/ 42 w 55"/>
                <a:gd name="T19" fmla="*/ 12 h 28"/>
                <a:gd name="T20" fmla="*/ 52 w 55"/>
                <a:gd name="T21" fmla="*/ 0 h 28"/>
                <a:gd name="T22" fmla="*/ 52 w 55"/>
                <a:gd name="T23" fmla="*/ 0 h 28"/>
                <a:gd name="T24" fmla="*/ 55 w 55"/>
                <a:gd name="T25" fmla="*/ 3 h 28"/>
                <a:gd name="T26" fmla="*/ 45 w 55"/>
                <a:gd name="T27" fmla="*/ 14 h 28"/>
                <a:gd name="T28" fmla="*/ 45 w 55"/>
                <a:gd name="T29" fmla="*/ 14 h 28"/>
                <a:gd name="T30" fmla="*/ 26 w 55"/>
                <a:gd name="T31" fmla="*/ 28 h 28"/>
                <a:gd name="T32" fmla="*/ 26 w 55"/>
                <a:gd name="T33" fmla="*/ 28 h 28"/>
                <a:gd name="T34" fmla="*/ 25 w 55"/>
                <a:gd name="T35" fmla="*/ 28 h 28"/>
                <a:gd name="T36" fmla="*/ 25 w 55"/>
                <a:gd name="T37" fmla="*/ 28 h 28"/>
                <a:gd name="T38" fmla="*/ 0 w 55"/>
                <a:gd name="T3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28">
                  <a:moveTo>
                    <a:pt x="0" y="14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6" y="14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6" y="21"/>
                    <a:pt x="21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3"/>
                    <a:pt x="36" y="17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8" y="6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1" y="8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39" y="20"/>
                    <a:pt x="32" y="26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15" y="27"/>
                    <a:pt x="0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499"/>
            <p:cNvSpPr>
              <a:spLocks noEditPoints="1"/>
            </p:cNvSpPr>
            <p:nvPr/>
          </p:nvSpPr>
          <p:spPr bwMode="auto">
            <a:xfrm>
              <a:off x="4360864" y="509589"/>
              <a:ext cx="107950" cy="55563"/>
            </a:xfrm>
            <a:custGeom>
              <a:avLst/>
              <a:gdLst>
                <a:gd name="T0" fmla="*/ 0 w 62"/>
                <a:gd name="T1" fmla="*/ 18 h 32"/>
                <a:gd name="T2" fmla="*/ 6 w 62"/>
                <a:gd name="T3" fmla="*/ 11 h 32"/>
                <a:gd name="T4" fmla="*/ 7 w 62"/>
                <a:gd name="T5" fmla="*/ 12 h 32"/>
                <a:gd name="T6" fmla="*/ 8 w 62"/>
                <a:gd name="T7" fmla="*/ 12 h 32"/>
                <a:gd name="T8" fmla="*/ 8 w 62"/>
                <a:gd name="T9" fmla="*/ 12 h 32"/>
                <a:gd name="T10" fmla="*/ 8 w 62"/>
                <a:gd name="T11" fmla="*/ 12 h 32"/>
                <a:gd name="T12" fmla="*/ 8 w 62"/>
                <a:gd name="T13" fmla="*/ 12 h 32"/>
                <a:gd name="T14" fmla="*/ 10 w 62"/>
                <a:gd name="T15" fmla="*/ 14 h 32"/>
                <a:gd name="T16" fmla="*/ 16 w 62"/>
                <a:gd name="T17" fmla="*/ 18 h 32"/>
                <a:gd name="T18" fmla="*/ 29 w 62"/>
                <a:gd name="T19" fmla="*/ 24 h 32"/>
                <a:gd name="T20" fmla="*/ 29 w 62"/>
                <a:gd name="T21" fmla="*/ 24 h 32"/>
                <a:gd name="T22" fmla="*/ 30 w 62"/>
                <a:gd name="T23" fmla="*/ 24 h 32"/>
                <a:gd name="T24" fmla="*/ 44 w 62"/>
                <a:gd name="T25" fmla="*/ 12 h 32"/>
                <a:gd name="T26" fmla="*/ 55 w 62"/>
                <a:gd name="T27" fmla="*/ 1 h 32"/>
                <a:gd name="T28" fmla="*/ 55 w 62"/>
                <a:gd name="T29" fmla="*/ 0 h 32"/>
                <a:gd name="T30" fmla="*/ 56 w 62"/>
                <a:gd name="T31" fmla="*/ 0 h 32"/>
                <a:gd name="T32" fmla="*/ 61 w 62"/>
                <a:gd name="T33" fmla="*/ 6 h 32"/>
                <a:gd name="T34" fmla="*/ 61 w 62"/>
                <a:gd name="T35" fmla="*/ 6 h 32"/>
                <a:gd name="T36" fmla="*/ 60 w 62"/>
                <a:gd name="T37" fmla="*/ 7 h 32"/>
                <a:gd name="T38" fmla="*/ 58 w 62"/>
                <a:gd name="T39" fmla="*/ 10 h 32"/>
                <a:gd name="T40" fmla="*/ 50 w 62"/>
                <a:gd name="T41" fmla="*/ 18 h 32"/>
                <a:gd name="T42" fmla="*/ 31 w 62"/>
                <a:gd name="T43" fmla="*/ 31 h 32"/>
                <a:gd name="T44" fmla="*/ 29 w 62"/>
                <a:gd name="T45" fmla="*/ 32 h 32"/>
                <a:gd name="T46" fmla="*/ 3 w 62"/>
                <a:gd name="T47" fmla="*/ 18 h 32"/>
                <a:gd name="T48" fmla="*/ 30 w 62"/>
                <a:gd name="T49" fmla="*/ 28 h 32"/>
                <a:gd name="T50" fmla="*/ 30 w 62"/>
                <a:gd name="T51" fmla="*/ 27 h 32"/>
                <a:gd name="T52" fmla="*/ 30 w 62"/>
                <a:gd name="T53" fmla="*/ 28 h 32"/>
                <a:gd name="T54" fmla="*/ 29 w 62"/>
                <a:gd name="T55" fmla="*/ 28 h 32"/>
                <a:gd name="T56" fmla="*/ 29 w 62"/>
                <a:gd name="T57" fmla="*/ 28 h 32"/>
                <a:gd name="T58" fmla="*/ 28 w 62"/>
                <a:gd name="T59" fmla="*/ 28 h 32"/>
                <a:gd name="T60" fmla="*/ 14 w 62"/>
                <a:gd name="T61" fmla="*/ 21 h 32"/>
                <a:gd name="T62" fmla="*/ 21 w 62"/>
                <a:gd name="T63" fmla="*/ 25 h 32"/>
                <a:gd name="T64" fmla="*/ 14 w 62"/>
                <a:gd name="T65" fmla="*/ 21 h 32"/>
                <a:gd name="T66" fmla="*/ 9 w 62"/>
                <a:gd name="T67" fmla="*/ 18 h 32"/>
                <a:gd name="T68" fmla="*/ 41 w 62"/>
                <a:gd name="T69" fmla="*/ 21 h 32"/>
                <a:gd name="T70" fmla="*/ 47 w 62"/>
                <a:gd name="T71" fmla="*/ 15 h 32"/>
                <a:gd name="T72" fmla="*/ 47 w 62"/>
                <a:gd name="T73" fmla="*/ 15 h 32"/>
                <a:gd name="T74" fmla="*/ 3 w 62"/>
                <a:gd name="T75" fmla="*/ 18 h 32"/>
                <a:gd name="T76" fmla="*/ 5 w 62"/>
                <a:gd name="T77" fmla="*/ 18 h 32"/>
                <a:gd name="T78" fmla="*/ 3 w 62"/>
                <a:gd name="T79" fmla="*/ 18 h 32"/>
                <a:gd name="T80" fmla="*/ 52 w 62"/>
                <a:gd name="T81" fmla="*/ 9 h 32"/>
                <a:gd name="T82" fmla="*/ 48 w 62"/>
                <a:gd name="T83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" h="32">
                  <a:moveTo>
                    <a:pt x="3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1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3"/>
                    <a:pt x="9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4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0" y="21"/>
                    <a:pt x="26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9" y="18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50" y="6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6"/>
                    <a:pt x="60" y="7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59" y="8"/>
                    <a:pt x="59" y="9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6" y="12"/>
                    <a:pt x="53" y="15"/>
                    <a:pt x="50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4" y="24"/>
                    <a:pt x="37" y="30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18" y="31"/>
                    <a:pt x="6" y="20"/>
                    <a:pt x="3" y="18"/>
                  </a:cubicBezTo>
                  <a:close/>
                  <a:moveTo>
                    <a:pt x="29" y="28"/>
                  </a:moveTo>
                  <a:cubicBezTo>
                    <a:pt x="29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9" y="28"/>
                    <a:pt x="29" y="28"/>
                  </a:cubicBezTo>
                  <a:close/>
                  <a:moveTo>
                    <a:pt x="14" y="21"/>
                  </a:moveTo>
                  <a:cubicBezTo>
                    <a:pt x="16" y="23"/>
                    <a:pt x="18" y="24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4"/>
                    <a:pt x="16" y="23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2" y="20"/>
                    <a:pt x="10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2" y="20"/>
                    <a:pt x="14" y="21"/>
                  </a:cubicBezTo>
                  <a:close/>
                  <a:moveTo>
                    <a:pt x="41" y="21"/>
                  </a:moveTo>
                  <a:cubicBezTo>
                    <a:pt x="43" y="19"/>
                    <a:pt x="45" y="17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5" y="17"/>
                    <a:pt x="43" y="19"/>
                    <a:pt x="41" y="21"/>
                  </a:cubicBezTo>
                  <a:close/>
                  <a:moveTo>
                    <a:pt x="3" y="18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8"/>
                    <a:pt x="3" y="18"/>
                    <a:pt x="3" y="18"/>
                  </a:cubicBezTo>
                  <a:close/>
                  <a:moveTo>
                    <a:pt x="48" y="14"/>
                  </a:moveTo>
                  <a:cubicBezTo>
                    <a:pt x="50" y="12"/>
                    <a:pt x="51" y="11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1" y="11"/>
                    <a:pt x="50" y="12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500"/>
            <p:cNvSpPr/>
            <p:nvPr/>
          </p:nvSpPr>
          <p:spPr bwMode="auto">
            <a:xfrm>
              <a:off x="4362452" y="527051"/>
              <a:ext cx="14288" cy="17463"/>
            </a:xfrm>
            <a:custGeom>
              <a:avLst/>
              <a:gdLst>
                <a:gd name="T0" fmla="*/ 0 w 9"/>
                <a:gd name="T1" fmla="*/ 9 h 11"/>
                <a:gd name="T2" fmla="*/ 5 w 9"/>
                <a:gd name="T3" fmla="*/ 0 h 11"/>
                <a:gd name="T4" fmla="*/ 9 w 9"/>
                <a:gd name="T5" fmla="*/ 2 h 11"/>
                <a:gd name="T6" fmla="*/ 5 w 9"/>
                <a:gd name="T7" fmla="*/ 11 h 11"/>
                <a:gd name="T8" fmla="*/ 0 w 9"/>
                <a:gd name="T9" fmla="*/ 9 h 11"/>
                <a:gd name="T10" fmla="*/ 0 w 9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lnTo>
                    <a:pt x="5" y="0"/>
                  </a:lnTo>
                  <a:lnTo>
                    <a:pt x="9" y="2"/>
                  </a:lnTo>
                  <a:lnTo>
                    <a:pt x="5" y="11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501"/>
            <p:cNvSpPr>
              <a:spLocks noEditPoints="1"/>
            </p:cNvSpPr>
            <p:nvPr/>
          </p:nvSpPr>
          <p:spPr bwMode="auto">
            <a:xfrm>
              <a:off x="4359277" y="523876"/>
              <a:ext cx="20638" cy="26988"/>
            </a:xfrm>
            <a:custGeom>
              <a:avLst/>
              <a:gdLst>
                <a:gd name="T0" fmla="*/ 5 w 13"/>
                <a:gd name="T1" fmla="*/ 15 h 17"/>
                <a:gd name="T2" fmla="*/ 2 w 13"/>
                <a:gd name="T3" fmla="*/ 13 h 17"/>
                <a:gd name="T4" fmla="*/ 2 w 13"/>
                <a:gd name="T5" fmla="*/ 11 h 17"/>
                <a:gd name="T6" fmla="*/ 4 w 13"/>
                <a:gd name="T7" fmla="*/ 12 h 17"/>
                <a:gd name="T8" fmla="*/ 2 w 13"/>
                <a:gd name="T9" fmla="*/ 11 h 17"/>
                <a:gd name="T10" fmla="*/ 2 w 13"/>
                <a:gd name="T11" fmla="*/ 13 h 17"/>
                <a:gd name="T12" fmla="*/ 0 w 13"/>
                <a:gd name="T13" fmla="*/ 12 h 17"/>
                <a:gd name="T14" fmla="*/ 5 w 13"/>
                <a:gd name="T15" fmla="*/ 0 h 17"/>
                <a:gd name="T16" fmla="*/ 13 w 13"/>
                <a:gd name="T17" fmla="*/ 3 h 17"/>
                <a:gd name="T18" fmla="*/ 8 w 13"/>
                <a:gd name="T19" fmla="*/ 17 h 17"/>
                <a:gd name="T20" fmla="*/ 5 w 13"/>
                <a:gd name="T21" fmla="*/ 15 h 17"/>
                <a:gd name="T22" fmla="*/ 5 w 13"/>
                <a:gd name="T23" fmla="*/ 15 h 17"/>
                <a:gd name="T24" fmla="*/ 7 w 13"/>
                <a:gd name="T25" fmla="*/ 9 h 17"/>
                <a:gd name="T26" fmla="*/ 8 w 13"/>
                <a:gd name="T27" fmla="*/ 6 h 17"/>
                <a:gd name="T28" fmla="*/ 8 w 13"/>
                <a:gd name="T29" fmla="*/ 6 h 17"/>
                <a:gd name="T30" fmla="*/ 7 w 13"/>
                <a:gd name="T31" fmla="*/ 9 h 17"/>
                <a:gd name="T32" fmla="*/ 7 w 13"/>
                <a:gd name="T3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7">
                  <a:moveTo>
                    <a:pt x="5" y="15"/>
                  </a:moveTo>
                  <a:lnTo>
                    <a:pt x="2" y="13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3" y="3"/>
                  </a:lnTo>
                  <a:lnTo>
                    <a:pt x="8" y="17"/>
                  </a:lnTo>
                  <a:lnTo>
                    <a:pt x="5" y="15"/>
                  </a:lnTo>
                  <a:lnTo>
                    <a:pt x="5" y="15"/>
                  </a:lnTo>
                  <a:close/>
                  <a:moveTo>
                    <a:pt x="7" y="9"/>
                  </a:moveTo>
                  <a:lnTo>
                    <a:pt x="8" y="6"/>
                  </a:lnTo>
                  <a:lnTo>
                    <a:pt x="8" y="6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502"/>
            <p:cNvSpPr/>
            <p:nvPr/>
          </p:nvSpPr>
          <p:spPr bwMode="auto">
            <a:xfrm>
              <a:off x="4446589" y="506414"/>
              <a:ext cx="17463" cy="19050"/>
            </a:xfrm>
            <a:custGeom>
              <a:avLst/>
              <a:gdLst>
                <a:gd name="T0" fmla="*/ 0 w 11"/>
                <a:gd name="T1" fmla="*/ 2 h 12"/>
                <a:gd name="T2" fmla="*/ 3 w 11"/>
                <a:gd name="T3" fmla="*/ 0 h 12"/>
                <a:gd name="T4" fmla="*/ 11 w 11"/>
                <a:gd name="T5" fmla="*/ 9 h 12"/>
                <a:gd name="T6" fmla="*/ 7 w 11"/>
                <a:gd name="T7" fmla="*/ 12 h 12"/>
                <a:gd name="T8" fmla="*/ 0 w 11"/>
                <a:gd name="T9" fmla="*/ 2 h 12"/>
                <a:gd name="T10" fmla="*/ 0 w 11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0" y="2"/>
                  </a:moveTo>
                  <a:lnTo>
                    <a:pt x="3" y="0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503"/>
            <p:cNvSpPr/>
            <p:nvPr/>
          </p:nvSpPr>
          <p:spPr bwMode="auto">
            <a:xfrm>
              <a:off x="4440239" y="501651"/>
              <a:ext cx="28575" cy="28575"/>
            </a:xfrm>
            <a:custGeom>
              <a:avLst/>
              <a:gdLst>
                <a:gd name="T0" fmla="*/ 3 w 18"/>
                <a:gd name="T1" fmla="*/ 8 h 18"/>
                <a:gd name="T2" fmla="*/ 4 w 18"/>
                <a:gd name="T3" fmla="*/ 5 h 18"/>
                <a:gd name="T4" fmla="*/ 5 w 18"/>
                <a:gd name="T5" fmla="*/ 8 h 18"/>
                <a:gd name="T6" fmla="*/ 4 w 18"/>
                <a:gd name="T7" fmla="*/ 5 h 18"/>
                <a:gd name="T8" fmla="*/ 3 w 18"/>
                <a:gd name="T9" fmla="*/ 8 h 18"/>
                <a:gd name="T10" fmla="*/ 0 w 18"/>
                <a:gd name="T11" fmla="*/ 5 h 18"/>
                <a:gd name="T12" fmla="*/ 8 w 18"/>
                <a:gd name="T13" fmla="*/ 0 h 18"/>
                <a:gd name="T14" fmla="*/ 18 w 18"/>
                <a:gd name="T15" fmla="*/ 13 h 18"/>
                <a:gd name="T16" fmla="*/ 11 w 18"/>
                <a:gd name="T17" fmla="*/ 18 h 18"/>
                <a:gd name="T18" fmla="*/ 3 w 18"/>
                <a:gd name="T19" fmla="*/ 8 h 18"/>
                <a:gd name="T20" fmla="*/ 3 w 18"/>
                <a:gd name="T2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3" y="8"/>
                  </a:moveTo>
                  <a:lnTo>
                    <a:pt x="4" y="5"/>
                  </a:lnTo>
                  <a:lnTo>
                    <a:pt x="5" y="8"/>
                  </a:lnTo>
                  <a:lnTo>
                    <a:pt x="4" y="5"/>
                  </a:lnTo>
                  <a:lnTo>
                    <a:pt x="3" y="8"/>
                  </a:lnTo>
                  <a:lnTo>
                    <a:pt x="0" y="5"/>
                  </a:lnTo>
                  <a:lnTo>
                    <a:pt x="8" y="0"/>
                  </a:lnTo>
                  <a:lnTo>
                    <a:pt x="18" y="13"/>
                  </a:lnTo>
                  <a:lnTo>
                    <a:pt x="11" y="1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504"/>
            <p:cNvSpPr/>
            <p:nvPr/>
          </p:nvSpPr>
          <p:spPr bwMode="auto">
            <a:xfrm>
              <a:off x="4370389" y="631826"/>
              <a:ext cx="55563" cy="30163"/>
            </a:xfrm>
            <a:custGeom>
              <a:avLst/>
              <a:gdLst>
                <a:gd name="T0" fmla="*/ 16 w 32"/>
                <a:gd name="T1" fmla="*/ 11 h 17"/>
                <a:gd name="T2" fmla="*/ 15 w 32"/>
                <a:gd name="T3" fmla="*/ 9 h 17"/>
                <a:gd name="T4" fmla="*/ 15 w 32"/>
                <a:gd name="T5" fmla="*/ 9 h 17"/>
                <a:gd name="T6" fmla="*/ 5 w 32"/>
                <a:gd name="T7" fmla="*/ 16 h 17"/>
                <a:gd name="T8" fmla="*/ 5 w 32"/>
                <a:gd name="T9" fmla="*/ 16 h 17"/>
                <a:gd name="T10" fmla="*/ 4 w 32"/>
                <a:gd name="T11" fmla="*/ 16 h 17"/>
                <a:gd name="T12" fmla="*/ 4 w 32"/>
                <a:gd name="T13" fmla="*/ 16 h 17"/>
                <a:gd name="T14" fmla="*/ 0 w 32"/>
                <a:gd name="T15" fmla="*/ 14 h 17"/>
                <a:gd name="T16" fmla="*/ 0 w 32"/>
                <a:gd name="T17" fmla="*/ 14 h 17"/>
                <a:gd name="T18" fmla="*/ 0 w 32"/>
                <a:gd name="T19" fmla="*/ 11 h 17"/>
                <a:gd name="T20" fmla="*/ 0 w 32"/>
                <a:gd name="T21" fmla="*/ 11 h 17"/>
                <a:gd name="T22" fmla="*/ 1 w 32"/>
                <a:gd name="T23" fmla="*/ 3 h 17"/>
                <a:gd name="T24" fmla="*/ 1 w 32"/>
                <a:gd name="T25" fmla="*/ 3 h 17"/>
                <a:gd name="T26" fmla="*/ 1 w 32"/>
                <a:gd name="T27" fmla="*/ 3 h 17"/>
                <a:gd name="T28" fmla="*/ 5 w 32"/>
                <a:gd name="T29" fmla="*/ 4 h 17"/>
                <a:gd name="T30" fmla="*/ 4 w 32"/>
                <a:gd name="T31" fmla="*/ 11 h 17"/>
                <a:gd name="T32" fmla="*/ 4 w 32"/>
                <a:gd name="T33" fmla="*/ 11 h 17"/>
                <a:gd name="T34" fmla="*/ 4 w 32"/>
                <a:gd name="T35" fmla="*/ 12 h 17"/>
                <a:gd name="T36" fmla="*/ 4 w 32"/>
                <a:gd name="T37" fmla="*/ 12 h 17"/>
                <a:gd name="T38" fmla="*/ 4 w 32"/>
                <a:gd name="T39" fmla="*/ 12 h 17"/>
                <a:gd name="T40" fmla="*/ 4 w 32"/>
                <a:gd name="T41" fmla="*/ 12 h 17"/>
                <a:gd name="T42" fmla="*/ 4 w 32"/>
                <a:gd name="T43" fmla="*/ 12 h 17"/>
                <a:gd name="T44" fmla="*/ 4 w 32"/>
                <a:gd name="T45" fmla="*/ 12 h 17"/>
                <a:gd name="T46" fmla="*/ 4 w 32"/>
                <a:gd name="T47" fmla="*/ 12 h 17"/>
                <a:gd name="T48" fmla="*/ 4 w 32"/>
                <a:gd name="T49" fmla="*/ 12 h 17"/>
                <a:gd name="T50" fmla="*/ 11 w 32"/>
                <a:gd name="T51" fmla="*/ 8 h 17"/>
                <a:gd name="T52" fmla="*/ 11 w 32"/>
                <a:gd name="T53" fmla="*/ 8 h 17"/>
                <a:gd name="T54" fmla="*/ 14 w 32"/>
                <a:gd name="T55" fmla="*/ 4 h 17"/>
                <a:gd name="T56" fmla="*/ 14 w 32"/>
                <a:gd name="T57" fmla="*/ 4 h 17"/>
                <a:gd name="T58" fmla="*/ 16 w 32"/>
                <a:gd name="T59" fmla="*/ 0 h 17"/>
                <a:gd name="T60" fmla="*/ 17 w 32"/>
                <a:gd name="T61" fmla="*/ 4 h 17"/>
                <a:gd name="T62" fmla="*/ 20 w 32"/>
                <a:gd name="T63" fmla="*/ 9 h 17"/>
                <a:gd name="T64" fmla="*/ 20 w 32"/>
                <a:gd name="T65" fmla="*/ 9 h 17"/>
                <a:gd name="T66" fmla="*/ 25 w 32"/>
                <a:gd name="T67" fmla="*/ 13 h 17"/>
                <a:gd name="T68" fmla="*/ 25 w 32"/>
                <a:gd name="T69" fmla="*/ 13 h 17"/>
                <a:gd name="T70" fmla="*/ 25 w 32"/>
                <a:gd name="T71" fmla="*/ 13 h 17"/>
                <a:gd name="T72" fmla="*/ 25 w 32"/>
                <a:gd name="T73" fmla="*/ 13 h 17"/>
                <a:gd name="T74" fmla="*/ 28 w 32"/>
                <a:gd name="T75" fmla="*/ 5 h 17"/>
                <a:gd name="T76" fmla="*/ 28 w 32"/>
                <a:gd name="T77" fmla="*/ 5 h 17"/>
                <a:gd name="T78" fmla="*/ 28 w 32"/>
                <a:gd name="T79" fmla="*/ 3 h 17"/>
                <a:gd name="T80" fmla="*/ 28 w 32"/>
                <a:gd name="T81" fmla="*/ 3 h 17"/>
                <a:gd name="T82" fmla="*/ 32 w 32"/>
                <a:gd name="T83" fmla="*/ 3 h 17"/>
                <a:gd name="T84" fmla="*/ 32 w 32"/>
                <a:gd name="T85" fmla="*/ 5 h 17"/>
                <a:gd name="T86" fmla="*/ 32 w 32"/>
                <a:gd name="T87" fmla="*/ 5 h 17"/>
                <a:gd name="T88" fmla="*/ 26 w 32"/>
                <a:gd name="T89" fmla="*/ 16 h 17"/>
                <a:gd name="T90" fmla="*/ 26 w 32"/>
                <a:gd name="T91" fmla="*/ 16 h 17"/>
                <a:gd name="T92" fmla="*/ 25 w 32"/>
                <a:gd name="T93" fmla="*/ 17 h 17"/>
                <a:gd name="T94" fmla="*/ 25 w 32"/>
                <a:gd name="T95" fmla="*/ 17 h 17"/>
                <a:gd name="T96" fmla="*/ 16 w 32"/>
                <a:gd name="T9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17">
                  <a:moveTo>
                    <a:pt x="16" y="11"/>
                  </a:moveTo>
                  <a:cubicBezTo>
                    <a:pt x="16" y="10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2"/>
                    <a:pt x="10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7"/>
                    <a:pt x="1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9" y="10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6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1"/>
                    <a:pt x="23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7" y="12"/>
                    <a:pt x="28" y="8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8"/>
                    <a:pt x="32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1" y="16"/>
                    <a:pt x="18" y="13"/>
                    <a:pt x="1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505"/>
            <p:cNvSpPr>
              <a:spLocks noEditPoints="1"/>
            </p:cNvSpPr>
            <p:nvPr/>
          </p:nvSpPr>
          <p:spPr bwMode="auto">
            <a:xfrm>
              <a:off x="4365627" y="623889"/>
              <a:ext cx="63500" cy="41275"/>
            </a:xfrm>
            <a:custGeom>
              <a:avLst/>
              <a:gdLst>
                <a:gd name="T0" fmla="*/ 6 w 36"/>
                <a:gd name="T1" fmla="*/ 23 h 24"/>
                <a:gd name="T2" fmla="*/ 1 w 36"/>
                <a:gd name="T3" fmla="*/ 20 h 24"/>
                <a:gd name="T4" fmla="*/ 1 w 36"/>
                <a:gd name="T5" fmla="*/ 7 h 24"/>
                <a:gd name="T6" fmla="*/ 8 w 36"/>
                <a:gd name="T7" fmla="*/ 7 h 24"/>
                <a:gd name="T8" fmla="*/ 8 w 36"/>
                <a:gd name="T9" fmla="*/ 7 h 24"/>
                <a:gd name="T10" fmla="*/ 8 w 36"/>
                <a:gd name="T11" fmla="*/ 7 h 24"/>
                <a:gd name="T12" fmla="*/ 9 w 36"/>
                <a:gd name="T13" fmla="*/ 9 h 24"/>
                <a:gd name="T14" fmla="*/ 9 w 36"/>
                <a:gd name="T15" fmla="*/ 10 h 24"/>
                <a:gd name="T16" fmla="*/ 8 w 36"/>
                <a:gd name="T17" fmla="*/ 12 h 24"/>
                <a:gd name="T18" fmla="*/ 11 w 36"/>
                <a:gd name="T19" fmla="*/ 12 h 24"/>
                <a:gd name="T20" fmla="*/ 21 w 36"/>
                <a:gd name="T21" fmla="*/ 8 h 24"/>
                <a:gd name="T22" fmla="*/ 21 w 36"/>
                <a:gd name="T23" fmla="*/ 8 h 24"/>
                <a:gd name="T24" fmla="*/ 23 w 36"/>
                <a:gd name="T25" fmla="*/ 12 h 24"/>
                <a:gd name="T26" fmla="*/ 27 w 36"/>
                <a:gd name="T27" fmla="*/ 16 h 24"/>
                <a:gd name="T28" fmla="*/ 28 w 36"/>
                <a:gd name="T29" fmla="*/ 14 h 24"/>
                <a:gd name="T30" fmla="*/ 28 w 36"/>
                <a:gd name="T31" fmla="*/ 10 h 24"/>
                <a:gd name="T32" fmla="*/ 36 w 36"/>
                <a:gd name="T33" fmla="*/ 6 h 24"/>
                <a:gd name="T34" fmla="*/ 36 w 36"/>
                <a:gd name="T35" fmla="*/ 8 h 24"/>
                <a:gd name="T36" fmla="*/ 29 w 36"/>
                <a:gd name="T37" fmla="*/ 23 h 24"/>
                <a:gd name="T38" fmla="*/ 27 w 36"/>
                <a:gd name="T39" fmla="*/ 20 h 24"/>
                <a:gd name="T40" fmla="*/ 28 w 36"/>
                <a:gd name="T41" fmla="*/ 20 h 24"/>
                <a:gd name="T42" fmla="*/ 27 w 36"/>
                <a:gd name="T43" fmla="*/ 20 h 24"/>
                <a:gd name="T44" fmla="*/ 23 w 36"/>
                <a:gd name="T45" fmla="*/ 18 h 24"/>
                <a:gd name="T46" fmla="*/ 5 w 36"/>
                <a:gd name="T47" fmla="*/ 19 h 24"/>
                <a:gd name="T48" fmla="*/ 4 w 36"/>
                <a:gd name="T49" fmla="*/ 19 h 24"/>
                <a:gd name="T50" fmla="*/ 4 w 36"/>
                <a:gd name="T51" fmla="*/ 19 h 24"/>
                <a:gd name="T52" fmla="*/ 32 w 36"/>
                <a:gd name="T53" fmla="*/ 13 h 24"/>
                <a:gd name="T54" fmla="*/ 4 w 36"/>
                <a:gd name="T55" fmla="*/ 16 h 24"/>
                <a:gd name="T56" fmla="*/ 4 w 36"/>
                <a:gd name="T57" fmla="*/ 17 h 24"/>
                <a:gd name="T58" fmla="*/ 22 w 36"/>
                <a:gd name="T59" fmla="*/ 17 h 24"/>
                <a:gd name="T60" fmla="*/ 15 w 36"/>
                <a:gd name="T61" fmla="*/ 12 h 24"/>
                <a:gd name="T62" fmla="*/ 18 w 36"/>
                <a:gd name="T63" fmla="*/ 16 h 24"/>
                <a:gd name="T64" fmla="*/ 19 w 36"/>
                <a:gd name="T65" fmla="*/ 12 h 24"/>
                <a:gd name="T66" fmla="*/ 17 w 36"/>
                <a:gd name="T67" fmla="*/ 10 h 24"/>
                <a:gd name="T68" fmla="*/ 17 w 36"/>
                <a:gd name="T69" fmla="*/ 10 h 24"/>
                <a:gd name="T70" fmla="*/ 17 w 36"/>
                <a:gd name="T71" fmla="*/ 10 h 24"/>
                <a:gd name="T72" fmla="*/ 17 w 36"/>
                <a:gd name="T73" fmla="*/ 10 h 24"/>
                <a:gd name="T74" fmla="*/ 16 w 36"/>
                <a:gd name="T75" fmla="*/ 12 h 24"/>
                <a:gd name="T76" fmla="*/ 4 w 36"/>
                <a:gd name="T77" fmla="*/ 12 h 24"/>
                <a:gd name="T78" fmla="*/ 5 w 36"/>
                <a:gd name="T79" fmla="*/ 10 h 24"/>
                <a:gd name="T80" fmla="*/ 19 w 36"/>
                <a:gd name="T81" fmla="*/ 11 h 24"/>
                <a:gd name="T82" fmla="*/ 18 w 36"/>
                <a:gd name="T83" fmla="*/ 11 h 24"/>
                <a:gd name="T84" fmla="*/ 18 w 36"/>
                <a:gd name="T85" fmla="*/ 10 h 24"/>
                <a:gd name="T86" fmla="*/ 18 w 36"/>
                <a:gd name="T87" fmla="*/ 10 h 24"/>
                <a:gd name="T88" fmla="*/ 18 w 36"/>
                <a:gd name="T89" fmla="*/ 10 h 24"/>
                <a:gd name="T90" fmla="*/ 18 w 36"/>
                <a:gd name="T91" fmla="*/ 10 h 24"/>
                <a:gd name="T92" fmla="*/ 17 w 36"/>
                <a:gd name="T93" fmla="*/ 10 h 24"/>
                <a:gd name="T94" fmla="*/ 18 w 36"/>
                <a:gd name="T95" fmla="*/ 10 h 24"/>
                <a:gd name="T96" fmla="*/ 8 w 36"/>
                <a:gd name="T97" fmla="*/ 7 h 24"/>
                <a:gd name="T98" fmla="*/ 8 w 36"/>
                <a:gd name="T9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" h="24">
                  <a:moveTo>
                    <a:pt x="17" y="17"/>
                  </a:moveTo>
                  <a:cubicBezTo>
                    <a:pt x="15" y="20"/>
                    <a:pt x="11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4" y="23"/>
                    <a:pt x="2" y="22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0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3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4"/>
                    <a:pt x="26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5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1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6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3"/>
                    <a:pt x="36" y="21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2" y="23"/>
                    <a:pt x="19" y="20"/>
                    <a:pt x="17" y="17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26" y="20"/>
                  </a:moveTo>
                  <a:cubicBezTo>
                    <a:pt x="25" y="19"/>
                    <a:pt x="24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9"/>
                    <a:pt x="25" y="20"/>
                    <a:pt x="26" y="20"/>
                  </a:cubicBezTo>
                  <a:close/>
                  <a:moveTo>
                    <a:pt x="5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lose/>
                  <a:moveTo>
                    <a:pt x="4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9"/>
                  </a:cubicBezTo>
                  <a:close/>
                  <a:moveTo>
                    <a:pt x="31" y="15"/>
                  </a:moveTo>
                  <a:cubicBezTo>
                    <a:pt x="31" y="16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6"/>
                    <a:pt x="32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2" y="15"/>
                    <a:pt x="31" y="15"/>
                  </a:cubicBezTo>
                  <a:close/>
                  <a:moveTo>
                    <a:pt x="4" y="17"/>
                  </a:moveTo>
                  <a:cubicBezTo>
                    <a:pt x="4" y="17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7"/>
                    <a:pt x="4" y="17"/>
                  </a:cubicBezTo>
                  <a:close/>
                  <a:moveTo>
                    <a:pt x="22" y="17"/>
                  </a:moveTo>
                  <a:cubicBezTo>
                    <a:pt x="21" y="16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6"/>
                    <a:pt x="22" y="17"/>
                  </a:cubicBezTo>
                  <a:close/>
                  <a:moveTo>
                    <a:pt x="14" y="14"/>
                  </a:move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5"/>
                    <a:pt x="15" y="14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9" y="12"/>
                  </a:moveTo>
                  <a:cubicBezTo>
                    <a:pt x="18" y="11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2"/>
                    <a:pt x="19" y="12"/>
                    <a:pt x="19" y="12"/>
                  </a:cubicBez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1"/>
                    <a:pt x="4" y="11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8" y="11"/>
                  </a:move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506"/>
            <p:cNvSpPr/>
            <p:nvPr/>
          </p:nvSpPr>
          <p:spPr bwMode="auto">
            <a:xfrm>
              <a:off x="4394202" y="617539"/>
              <a:ext cx="6350" cy="19050"/>
            </a:xfrm>
            <a:custGeom>
              <a:avLst/>
              <a:gdLst>
                <a:gd name="T0" fmla="*/ 0 w 4"/>
                <a:gd name="T1" fmla="*/ 12 h 12"/>
                <a:gd name="T2" fmla="*/ 0 w 4"/>
                <a:gd name="T3" fmla="*/ 0 h 12"/>
                <a:gd name="T4" fmla="*/ 4 w 4"/>
                <a:gd name="T5" fmla="*/ 0 h 12"/>
                <a:gd name="T6" fmla="*/ 4 w 4"/>
                <a:gd name="T7" fmla="*/ 12 h 12"/>
                <a:gd name="T8" fmla="*/ 0 w 4"/>
                <a:gd name="T9" fmla="*/ 12 h 12"/>
                <a:gd name="T10" fmla="*/ 0 w 4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507"/>
            <p:cNvSpPr>
              <a:spLocks noEditPoints="1"/>
            </p:cNvSpPr>
            <p:nvPr/>
          </p:nvSpPr>
          <p:spPr bwMode="auto">
            <a:xfrm>
              <a:off x="4391027" y="614364"/>
              <a:ext cx="12700" cy="26988"/>
            </a:xfrm>
            <a:custGeom>
              <a:avLst/>
              <a:gdLst>
                <a:gd name="T0" fmla="*/ 6 w 8"/>
                <a:gd name="T1" fmla="*/ 17 h 17"/>
                <a:gd name="T2" fmla="*/ 2 w 8"/>
                <a:gd name="T3" fmla="*/ 17 h 17"/>
                <a:gd name="T4" fmla="*/ 2 w 8"/>
                <a:gd name="T5" fmla="*/ 14 h 17"/>
                <a:gd name="T6" fmla="*/ 4 w 8"/>
                <a:gd name="T7" fmla="*/ 14 h 17"/>
                <a:gd name="T8" fmla="*/ 2 w 8"/>
                <a:gd name="T9" fmla="*/ 14 h 17"/>
                <a:gd name="T10" fmla="*/ 2 w 8"/>
                <a:gd name="T11" fmla="*/ 17 h 17"/>
                <a:gd name="T12" fmla="*/ 0 w 8"/>
                <a:gd name="T13" fmla="*/ 17 h 17"/>
                <a:gd name="T14" fmla="*/ 0 w 8"/>
                <a:gd name="T15" fmla="*/ 0 h 17"/>
                <a:gd name="T16" fmla="*/ 8 w 8"/>
                <a:gd name="T17" fmla="*/ 0 h 17"/>
                <a:gd name="T18" fmla="*/ 8 w 8"/>
                <a:gd name="T19" fmla="*/ 17 h 17"/>
                <a:gd name="T20" fmla="*/ 6 w 8"/>
                <a:gd name="T21" fmla="*/ 17 h 17"/>
                <a:gd name="T22" fmla="*/ 6 w 8"/>
                <a:gd name="T23" fmla="*/ 17 h 17"/>
                <a:gd name="T24" fmla="*/ 4 w 8"/>
                <a:gd name="T25" fmla="*/ 12 h 17"/>
                <a:gd name="T26" fmla="*/ 4 w 8"/>
                <a:gd name="T27" fmla="*/ 5 h 17"/>
                <a:gd name="T28" fmla="*/ 4 w 8"/>
                <a:gd name="T29" fmla="*/ 12 h 17"/>
                <a:gd name="T30" fmla="*/ 4 w 8"/>
                <a:gd name="T3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7">
                  <a:moveTo>
                    <a:pt x="6" y="17"/>
                  </a:moveTo>
                  <a:lnTo>
                    <a:pt x="2" y="17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7"/>
                  </a:lnTo>
                  <a:close/>
                  <a:moveTo>
                    <a:pt x="4" y="12"/>
                  </a:moveTo>
                  <a:lnTo>
                    <a:pt x="4" y="5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3508"/>
            <p:cNvSpPr>
              <a:spLocks noEditPoints="1"/>
            </p:cNvSpPr>
            <p:nvPr/>
          </p:nvSpPr>
          <p:spPr bwMode="auto">
            <a:xfrm>
              <a:off x="4381502" y="646114"/>
              <a:ext cx="49213" cy="176213"/>
            </a:xfrm>
            <a:custGeom>
              <a:avLst/>
              <a:gdLst>
                <a:gd name="T0" fmla="*/ 0 w 31"/>
                <a:gd name="T1" fmla="*/ 87 h 111"/>
                <a:gd name="T2" fmla="*/ 0 w 31"/>
                <a:gd name="T3" fmla="*/ 87 h 111"/>
                <a:gd name="T4" fmla="*/ 7 w 31"/>
                <a:gd name="T5" fmla="*/ 1 h 111"/>
                <a:gd name="T6" fmla="*/ 11 w 31"/>
                <a:gd name="T7" fmla="*/ 0 h 111"/>
                <a:gd name="T8" fmla="*/ 31 w 31"/>
                <a:gd name="T9" fmla="*/ 82 h 111"/>
                <a:gd name="T10" fmla="*/ 18 w 31"/>
                <a:gd name="T11" fmla="*/ 111 h 111"/>
                <a:gd name="T12" fmla="*/ 0 w 31"/>
                <a:gd name="T13" fmla="*/ 87 h 111"/>
                <a:gd name="T14" fmla="*/ 0 w 31"/>
                <a:gd name="T15" fmla="*/ 87 h 111"/>
                <a:gd name="T16" fmla="*/ 17 w 31"/>
                <a:gd name="T17" fmla="*/ 102 h 111"/>
                <a:gd name="T18" fmla="*/ 25 w 31"/>
                <a:gd name="T19" fmla="*/ 81 h 111"/>
                <a:gd name="T20" fmla="*/ 10 w 31"/>
                <a:gd name="T21" fmla="*/ 15 h 111"/>
                <a:gd name="T22" fmla="*/ 5 w 31"/>
                <a:gd name="T23" fmla="*/ 84 h 111"/>
                <a:gd name="T24" fmla="*/ 17 w 31"/>
                <a:gd name="T25" fmla="*/ 102 h 111"/>
                <a:gd name="T26" fmla="*/ 17 w 31"/>
                <a:gd name="T27" fmla="*/ 10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111">
                  <a:moveTo>
                    <a:pt x="0" y="87"/>
                  </a:moveTo>
                  <a:lnTo>
                    <a:pt x="0" y="87"/>
                  </a:lnTo>
                  <a:lnTo>
                    <a:pt x="7" y="1"/>
                  </a:lnTo>
                  <a:lnTo>
                    <a:pt x="11" y="0"/>
                  </a:lnTo>
                  <a:lnTo>
                    <a:pt x="31" y="82"/>
                  </a:lnTo>
                  <a:lnTo>
                    <a:pt x="18" y="111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17" y="102"/>
                  </a:moveTo>
                  <a:lnTo>
                    <a:pt x="25" y="81"/>
                  </a:lnTo>
                  <a:lnTo>
                    <a:pt x="10" y="15"/>
                  </a:lnTo>
                  <a:lnTo>
                    <a:pt x="5" y="84"/>
                  </a:lnTo>
                  <a:lnTo>
                    <a:pt x="17" y="102"/>
                  </a:lnTo>
                  <a:lnTo>
                    <a:pt x="17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509"/>
            <p:cNvSpPr>
              <a:spLocks noEditPoints="1"/>
            </p:cNvSpPr>
            <p:nvPr/>
          </p:nvSpPr>
          <p:spPr bwMode="auto">
            <a:xfrm>
              <a:off x="4378327" y="642939"/>
              <a:ext cx="55563" cy="187325"/>
            </a:xfrm>
            <a:custGeom>
              <a:avLst/>
              <a:gdLst>
                <a:gd name="T0" fmla="*/ 1 w 35"/>
                <a:gd name="T1" fmla="*/ 91 h 118"/>
                <a:gd name="T2" fmla="*/ 0 w 35"/>
                <a:gd name="T3" fmla="*/ 91 h 118"/>
                <a:gd name="T4" fmla="*/ 7 w 35"/>
                <a:gd name="T5" fmla="*/ 1 h 118"/>
                <a:gd name="T6" fmla="*/ 14 w 35"/>
                <a:gd name="T7" fmla="*/ 0 h 118"/>
                <a:gd name="T8" fmla="*/ 35 w 35"/>
                <a:gd name="T9" fmla="*/ 84 h 118"/>
                <a:gd name="T10" fmla="*/ 20 w 35"/>
                <a:gd name="T11" fmla="*/ 118 h 118"/>
                <a:gd name="T12" fmla="*/ 1 w 35"/>
                <a:gd name="T13" fmla="*/ 91 h 118"/>
                <a:gd name="T14" fmla="*/ 1 w 35"/>
                <a:gd name="T15" fmla="*/ 91 h 118"/>
                <a:gd name="T16" fmla="*/ 19 w 35"/>
                <a:gd name="T17" fmla="*/ 108 h 118"/>
                <a:gd name="T18" fmla="*/ 21 w 35"/>
                <a:gd name="T19" fmla="*/ 105 h 118"/>
                <a:gd name="T20" fmla="*/ 19 w 35"/>
                <a:gd name="T21" fmla="*/ 108 h 118"/>
                <a:gd name="T22" fmla="*/ 19 w 35"/>
                <a:gd name="T23" fmla="*/ 108 h 118"/>
                <a:gd name="T24" fmla="*/ 19 w 35"/>
                <a:gd name="T25" fmla="*/ 108 h 118"/>
                <a:gd name="T26" fmla="*/ 19 w 35"/>
                <a:gd name="T27" fmla="*/ 104 h 118"/>
                <a:gd name="T28" fmla="*/ 21 w 35"/>
                <a:gd name="T29" fmla="*/ 103 h 118"/>
                <a:gd name="T30" fmla="*/ 19 w 35"/>
                <a:gd name="T31" fmla="*/ 104 h 118"/>
                <a:gd name="T32" fmla="*/ 19 w 35"/>
                <a:gd name="T33" fmla="*/ 104 h 118"/>
                <a:gd name="T34" fmla="*/ 15 w 35"/>
                <a:gd name="T35" fmla="*/ 104 h 118"/>
                <a:gd name="T36" fmla="*/ 4 w 35"/>
                <a:gd name="T37" fmla="*/ 86 h 118"/>
                <a:gd name="T38" fmla="*/ 10 w 35"/>
                <a:gd name="T39" fmla="*/ 17 h 118"/>
                <a:gd name="T40" fmla="*/ 14 w 35"/>
                <a:gd name="T41" fmla="*/ 16 h 118"/>
                <a:gd name="T42" fmla="*/ 11 w 35"/>
                <a:gd name="T43" fmla="*/ 5 h 118"/>
                <a:gd name="T44" fmla="*/ 11 w 35"/>
                <a:gd name="T45" fmla="*/ 5 h 118"/>
                <a:gd name="T46" fmla="*/ 4 w 35"/>
                <a:gd name="T47" fmla="*/ 86 h 118"/>
                <a:gd name="T48" fmla="*/ 15 w 35"/>
                <a:gd name="T49" fmla="*/ 104 h 118"/>
                <a:gd name="T50" fmla="*/ 15 w 35"/>
                <a:gd name="T51" fmla="*/ 104 h 118"/>
                <a:gd name="T52" fmla="*/ 9 w 35"/>
                <a:gd name="T53" fmla="*/ 85 h 118"/>
                <a:gd name="T54" fmla="*/ 19 w 35"/>
                <a:gd name="T55" fmla="*/ 100 h 118"/>
                <a:gd name="T56" fmla="*/ 25 w 35"/>
                <a:gd name="T57" fmla="*/ 83 h 118"/>
                <a:gd name="T58" fmla="*/ 13 w 35"/>
                <a:gd name="T59" fmla="*/ 32 h 118"/>
                <a:gd name="T60" fmla="*/ 9 w 35"/>
                <a:gd name="T61" fmla="*/ 85 h 118"/>
                <a:gd name="T62" fmla="*/ 9 w 35"/>
                <a:gd name="T63" fmla="*/ 85 h 118"/>
                <a:gd name="T64" fmla="*/ 2 w 35"/>
                <a:gd name="T65" fmla="*/ 89 h 118"/>
                <a:gd name="T66" fmla="*/ 1 w 35"/>
                <a:gd name="T67" fmla="*/ 90 h 118"/>
                <a:gd name="T68" fmla="*/ 2 w 35"/>
                <a:gd name="T69" fmla="*/ 89 h 118"/>
                <a:gd name="T70" fmla="*/ 2 w 35"/>
                <a:gd name="T71" fmla="*/ 89 h 118"/>
                <a:gd name="T72" fmla="*/ 2 w 35"/>
                <a:gd name="T73" fmla="*/ 89 h 118"/>
                <a:gd name="T74" fmla="*/ 2 w 35"/>
                <a:gd name="T75" fmla="*/ 8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118">
                  <a:moveTo>
                    <a:pt x="1" y="91"/>
                  </a:moveTo>
                  <a:lnTo>
                    <a:pt x="0" y="91"/>
                  </a:lnTo>
                  <a:lnTo>
                    <a:pt x="7" y="1"/>
                  </a:lnTo>
                  <a:lnTo>
                    <a:pt x="14" y="0"/>
                  </a:lnTo>
                  <a:lnTo>
                    <a:pt x="35" y="84"/>
                  </a:lnTo>
                  <a:lnTo>
                    <a:pt x="20" y="118"/>
                  </a:lnTo>
                  <a:lnTo>
                    <a:pt x="1" y="91"/>
                  </a:lnTo>
                  <a:lnTo>
                    <a:pt x="1" y="91"/>
                  </a:lnTo>
                  <a:close/>
                  <a:moveTo>
                    <a:pt x="19" y="108"/>
                  </a:moveTo>
                  <a:lnTo>
                    <a:pt x="21" y="105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8"/>
                  </a:lnTo>
                  <a:close/>
                  <a:moveTo>
                    <a:pt x="19" y="104"/>
                  </a:moveTo>
                  <a:lnTo>
                    <a:pt x="21" y="103"/>
                  </a:lnTo>
                  <a:lnTo>
                    <a:pt x="19" y="104"/>
                  </a:lnTo>
                  <a:lnTo>
                    <a:pt x="19" y="104"/>
                  </a:lnTo>
                  <a:close/>
                  <a:moveTo>
                    <a:pt x="15" y="104"/>
                  </a:moveTo>
                  <a:lnTo>
                    <a:pt x="4" y="86"/>
                  </a:lnTo>
                  <a:lnTo>
                    <a:pt x="10" y="17"/>
                  </a:lnTo>
                  <a:lnTo>
                    <a:pt x="14" y="1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4" y="86"/>
                  </a:lnTo>
                  <a:lnTo>
                    <a:pt x="15" y="104"/>
                  </a:lnTo>
                  <a:lnTo>
                    <a:pt x="15" y="104"/>
                  </a:lnTo>
                  <a:close/>
                  <a:moveTo>
                    <a:pt x="9" y="85"/>
                  </a:moveTo>
                  <a:lnTo>
                    <a:pt x="19" y="100"/>
                  </a:lnTo>
                  <a:lnTo>
                    <a:pt x="25" y="83"/>
                  </a:lnTo>
                  <a:lnTo>
                    <a:pt x="13" y="32"/>
                  </a:lnTo>
                  <a:lnTo>
                    <a:pt x="9" y="85"/>
                  </a:lnTo>
                  <a:lnTo>
                    <a:pt x="9" y="85"/>
                  </a:lnTo>
                  <a:close/>
                  <a:moveTo>
                    <a:pt x="2" y="89"/>
                  </a:moveTo>
                  <a:lnTo>
                    <a:pt x="1" y="90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510"/>
            <p:cNvSpPr>
              <a:spLocks noEditPoints="1"/>
            </p:cNvSpPr>
            <p:nvPr/>
          </p:nvSpPr>
          <p:spPr bwMode="auto">
            <a:xfrm>
              <a:off x="4324352" y="628651"/>
              <a:ext cx="149225" cy="238125"/>
            </a:xfrm>
            <a:custGeom>
              <a:avLst/>
              <a:gdLst>
                <a:gd name="T0" fmla="*/ 13 w 86"/>
                <a:gd name="T1" fmla="*/ 109 h 137"/>
                <a:gd name="T2" fmla="*/ 0 w 86"/>
                <a:gd name="T3" fmla="*/ 52 h 137"/>
                <a:gd name="T4" fmla="*/ 0 w 86"/>
                <a:gd name="T5" fmla="*/ 52 h 137"/>
                <a:gd name="T6" fmla="*/ 13 w 86"/>
                <a:gd name="T7" fmla="*/ 12 h 137"/>
                <a:gd name="T8" fmla="*/ 13 w 86"/>
                <a:gd name="T9" fmla="*/ 12 h 137"/>
                <a:gd name="T10" fmla="*/ 42 w 86"/>
                <a:gd name="T11" fmla="*/ 0 h 137"/>
                <a:gd name="T12" fmla="*/ 42 w 86"/>
                <a:gd name="T13" fmla="*/ 0 h 137"/>
                <a:gd name="T14" fmla="*/ 71 w 86"/>
                <a:gd name="T15" fmla="*/ 11 h 137"/>
                <a:gd name="T16" fmla="*/ 71 w 86"/>
                <a:gd name="T17" fmla="*/ 11 h 137"/>
                <a:gd name="T18" fmla="*/ 86 w 86"/>
                <a:gd name="T19" fmla="*/ 51 h 137"/>
                <a:gd name="T20" fmla="*/ 86 w 86"/>
                <a:gd name="T21" fmla="*/ 51 h 137"/>
                <a:gd name="T22" fmla="*/ 72 w 86"/>
                <a:gd name="T23" fmla="*/ 108 h 137"/>
                <a:gd name="T24" fmla="*/ 72 w 86"/>
                <a:gd name="T25" fmla="*/ 108 h 137"/>
                <a:gd name="T26" fmla="*/ 42 w 86"/>
                <a:gd name="T27" fmla="*/ 137 h 137"/>
                <a:gd name="T28" fmla="*/ 42 w 86"/>
                <a:gd name="T29" fmla="*/ 137 h 137"/>
                <a:gd name="T30" fmla="*/ 13 w 86"/>
                <a:gd name="T31" fmla="*/ 109 h 137"/>
                <a:gd name="T32" fmla="*/ 68 w 86"/>
                <a:gd name="T33" fmla="*/ 107 h 137"/>
                <a:gd name="T34" fmla="*/ 82 w 86"/>
                <a:gd name="T35" fmla="*/ 51 h 137"/>
                <a:gd name="T36" fmla="*/ 82 w 86"/>
                <a:gd name="T37" fmla="*/ 51 h 137"/>
                <a:gd name="T38" fmla="*/ 42 w 86"/>
                <a:gd name="T39" fmla="*/ 4 h 137"/>
                <a:gd name="T40" fmla="*/ 42 w 86"/>
                <a:gd name="T41" fmla="*/ 4 h 137"/>
                <a:gd name="T42" fmla="*/ 4 w 86"/>
                <a:gd name="T43" fmla="*/ 52 h 137"/>
                <a:gd name="T44" fmla="*/ 4 w 86"/>
                <a:gd name="T45" fmla="*/ 52 h 137"/>
                <a:gd name="T46" fmla="*/ 17 w 86"/>
                <a:gd name="T47" fmla="*/ 107 h 137"/>
                <a:gd name="T48" fmla="*/ 17 w 86"/>
                <a:gd name="T49" fmla="*/ 107 h 137"/>
                <a:gd name="T50" fmla="*/ 42 w 86"/>
                <a:gd name="T51" fmla="*/ 133 h 137"/>
                <a:gd name="T52" fmla="*/ 42 w 86"/>
                <a:gd name="T53" fmla="*/ 133 h 137"/>
                <a:gd name="T54" fmla="*/ 68 w 86"/>
                <a:gd name="T55" fmla="*/ 10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137">
                  <a:moveTo>
                    <a:pt x="13" y="109"/>
                  </a:moveTo>
                  <a:cubicBezTo>
                    <a:pt x="5" y="93"/>
                    <a:pt x="0" y="7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33"/>
                    <a:pt x="6" y="2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21" y="3"/>
                    <a:pt x="3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2" y="0"/>
                    <a:pt x="63" y="3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80" y="19"/>
                    <a:pt x="86" y="32"/>
                    <a:pt x="86" y="51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6" y="71"/>
                    <a:pt x="80" y="92"/>
                    <a:pt x="72" y="108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64" y="125"/>
                    <a:pt x="53" y="137"/>
                    <a:pt x="42" y="137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30" y="137"/>
                    <a:pt x="21" y="125"/>
                    <a:pt x="13" y="109"/>
                  </a:cubicBezTo>
                  <a:close/>
                  <a:moveTo>
                    <a:pt x="68" y="107"/>
                  </a:moveTo>
                  <a:cubicBezTo>
                    <a:pt x="76" y="91"/>
                    <a:pt x="82" y="70"/>
                    <a:pt x="82" y="51"/>
                  </a:cubicBezTo>
                  <a:cubicBezTo>
                    <a:pt x="82" y="51"/>
                    <a:pt x="82" y="51"/>
                    <a:pt x="82" y="51"/>
                  </a:cubicBezTo>
                  <a:cubicBezTo>
                    <a:pt x="82" y="14"/>
                    <a:pt x="6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23" y="4"/>
                    <a:pt x="5" y="15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71"/>
                    <a:pt x="9" y="92"/>
                    <a:pt x="17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24" y="123"/>
                    <a:pt x="34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50" y="133"/>
                    <a:pt x="60" y="123"/>
                    <a:pt x="6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511"/>
            <p:cNvSpPr>
              <a:spLocks noEditPoints="1"/>
            </p:cNvSpPr>
            <p:nvPr/>
          </p:nvSpPr>
          <p:spPr bwMode="auto">
            <a:xfrm>
              <a:off x="4321177" y="625476"/>
              <a:ext cx="157163" cy="244475"/>
            </a:xfrm>
            <a:custGeom>
              <a:avLst/>
              <a:gdLst>
                <a:gd name="T0" fmla="*/ 13 w 90"/>
                <a:gd name="T1" fmla="*/ 112 h 141"/>
                <a:gd name="T2" fmla="*/ 0 w 90"/>
                <a:gd name="T3" fmla="*/ 54 h 141"/>
                <a:gd name="T4" fmla="*/ 14 w 90"/>
                <a:gd name="T5" fmla="*/ 12 h 141"/>
                <a:gd name="T6" fmla="*/ 44 w 90"/>
                <a:gd name="T7" fmla="*/ 0 h 141"/>
                <a:gd name="T8" fmla="*/ 75 w 90"/>
                <a:gd name="T9" fmla="*/ 11 h 141"/>
                <a:gd name="T10" fmla="*/ 90 w 90"/>
                <a:gd name="T11" fmla="*/ 53 h 141"/>
                <a:gd name="T12" fmla="*/ 90 w 90"/>
                <a:gd name="T13" fmla="*/ 53 h 141"/>
                <a:gd name="T14" fmla="*/ 44 w 90"/>
                <a:gd name="T15" fmla="*/ 141 h 141"/>
                <a:gd name="T16" fmla="*/ 44 w 90"/>
                <a:gd name="T17" fmla="*/ 137 h 141"/>
                <a:gd name="T18" fmla="*/ 44 w 90"/>
                <a:gd name="T19" fmla="*/ 137 h 141"/>
                <a:gd name="T20" fmla="*/ 44 w 90"/>
                <a:gd name="T21" fmla="*/ 137 h 141"/>
                <a:gd name="T22" fmla="*/ 26 w 90"/>
                <a:gd name="T23" fmla="*/ 126 h 141"/>
                <a:gd name="T24" fmla="*/ 45 w 90"/>
                <a:gd name="T25" fmla="*/ 137 h 141"/>
                <a:gd name="T26" fmla="*/ 45 w 90"/>
                <a:gd name="T27" fmla="*/ 137 h 141"/>
                <a:gd name="T28" fmla="*/ 45 w 90"/>
                <a:gd name="T29" fmla="*/ 137 h 141"/>
                <a:gd name="T30" fmla="*/ 86 w 90"/>
                <a:gd name="T31" fmla="*/ 54 h 141"/>
                <a:gd name="T32" fmla="*/ 72 w 90"/>
                <a:gd name="T33" fmla="*/ 110 h 141"/>
                <a:gd name="T34" fmla="*/ 44 w 90"/>
                <a:gd name="T35" fmla="*/ 133 h 141"/>
                <a:gd name="T36" fmla="*/ 69 w 90"/>
                <a:gd name="T37" fmla="*/ 108 h 141"/>
                <a:gd name="T38" fmla="*/ 69 w 90"/>
                <a:gd name="T39" fmla="*/ 108 h 141"/>
                <a:gd name="T40" fmla="*/ 82 w 90"/>
                <a:gd name="T41" fmla="*/ 53 h 141"/>
                <a:gd name="T42" fmla="*/ 82 w 90"/>
                <a:gd name="T43" fmla="*/ 53 h 141"/>
                <a:gd name="T44" fmla="*/ 8 w 90"/>
                <a:gd name="T45" fmla="*/ 54 h 141"/>
                <a:gd name="T46" fmla="*/ 8 w 90"/>
                <a:gd name="T47" fmla="*/ 55 h 141"/>
                <a:gd name="T48" fmla="*/ 44 w 90"/>
                <a:gd name="T49" fmla="*/ 133 h 141"/>
                <a:gd name="T50" fmla="*/ 26 w 90"/>
                <a:gd name="T51" fmla="*/ 126 h 141"/>
                <a:gd name="T52" fmla="*/ 26 w 90"/>
                <a:gd name="T53" fmla="*/ 126 h 141"/>
                <a:gd name="T54" fmla="*/ 26 w 90"/>
                <a:gd name="T55" fmla="*/ 125 h 141"/>
                <a:gd name="T56" fmla="*/ 26 w 90"/>
                <a:gd name="T57" fmla="*/ 125 h 141"/>
                <a:gd name="T58" fmla="*/ 19 w 90"/>
                <a:gd name="T59" fmla="*/ 115 h 141"/>
                <a:gd name="T60" fmla="*/ 19 w 90"/>
                <a:gd name="T61" fmla="*/ 115 h 141"/>
                <a:gd name="T62" fmla="*/ 17 w 90"/>
                <a:gd name="T63" fmla="*/ 110 h 141"/>
                <a:gd name="T64" fmla="*/ 17 w 90"/>
                <a:gd name="T65" fmla="*/ 110 h 141"/>
                <a:gd name="T66" fmla="*/ 4 w 90"/>
                <a:gd name="T67" fmla="*/ 54 h 141"/>
                <a:gd name="T68" fmla="*/ 41 w 90"/>
                <a:gd name="T69" fmla="*/ 4 h 141"/>
                <a:gd name="T70" fmla="*/ 4 w 90"/>
                <a:gd name="T71" fmla="*/ 54 h 141"/>
                <a:gd name="T72" fmla="*/ 86 w 90"/>
                <a:gd name="T73" fmla="*/ 53 h 141"/>
                <a:gd name="T74" fmla="*/ 86 w 90"/>
                <a:gd name="T75" fmla="*/ 53 h 141"/>
                <a:gd name="T76" fmla="*/ 78 w 90"/>
                <a:gd name="T77" fmla="*/ 22 h 141"/>
                <a:gd name="T78" fmla="*/ 59 w 90"/>
                <a:gd name="T79" fmla="*/ 7 h 141"/>
                <a:gd name="T80" fmla="*/ 59 w 90"/>
                <a:gd name="T81" fmla="*/ 7 h 141"/>
                <a:gd name="T82" fmla="*/ 59 w 90"/>
                <a:gd name="T83" fmla="*/ 7 h 141"/>
                <a:gd name="T84" fmla="*/ 58 w 90"/>
                <a:gd name="T85" fmla="*/ 6 h 141"/>
                <a:gd name="T86" fmla="*/ 58 w 90"/>
                <a:gd name="T87" fmla="*/ 6 h 141"/>
                <a:gd name="T88" fmla="*/ 58 w 90"/>
                <a:gd name="T89" fmla="*/ 6 h 141"/>
                <a:gd name="T90" fmla="*/ 58 w 90"/>
                <a:gd name="T91" fmla="*/ 6 h 141"/>
                <a:gd name="T92" fmla="*/ 42 w 90"/>
                <a:gd name="T93" fmla="*/ 4 h 141"/>
                <a:gd name="T94" fmla="*/ 42 w 90"/>
                <a:gd name="T95" fmla="*/ 4 h 141"/>
                <a:gd name="T96" fmla="*/ 42 w 90"/>
                <a:gd name="T97" fmla="*/ 4 h 141"/>
                <a:gd name="T98" fmla="*/ 42 w 90"/>
                <a:gd name="T99" fmla="*/ 4 h 141"/>
                <a:gd name="T100" fmla="*/ 43 w 90"/>
                <a:gd name="T101" fmla="*/ 4 h 141"/>
                <a:gd name="T102" fmla="*/ 43 w 90"/>
                <a:gd name="T103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141">
                  <a:moveTo>
                    <a:pt x="13" y="112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6" y="95"/>
                    <a:pt x="0" y="7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34"/>
                    <a:pt x="6" y="2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22" y="3"/>
                    <a:pt x="33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4" y="0"/>
                    <a:pt x="66" y="3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84" y="20"/>
                    <a:pt x="90" y="3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73"/>
                    <a:pt x="84" y="95"/>
                    <a:pt x="76" y="111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67" y="128"/>
                    <a:pt x="57" y="141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31" y="141"/>
                    <a:pt x="21" y="128"/>
                    <a:pt x="13" y="112"/>
                  </a:cubicBezTo>
                  <a:close/>
                  <a:moveTo>
                    <a:pt x="44" y="137"/>
                  </a:move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lose/>
                  <a:moveTo>
                    <a:pt x="43" y="137"/>
                  </a:moveTo>
                  <a:cubicBezTo>
                    <a:pt x="37" y="137"/>
                    <a:pt x="31" y="133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31" y="133"/>
                    <a:pt x="37" y="137"/>
                    <a:pt x="43" y="137"/>
                  </a:cubicBezTo>
                  <a:close/>
                  <a:moveTo>
                    <a:pt x="45" y="137"/>
                  </a:move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lose/>
                  <a:moveTo>
                    <a:pt x="72" y="110"/>
                  </a:moveTo>
                  <a:cubicBezTo>
                    <a:pt x="64" y="125"/>
                    <a:pt x="55" y="136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55" y="136"/>
                    <a:pt x="64" y="125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80" y="94"/>
                    <a:pt x="86" y="73"/>
                    <a:pt x="86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73"/>
                    <a:pt x="80" y="94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lose/>
                  <a:moveTo>
                    <a:pt x="44" y="133"/>
                  </a:move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50" y="134"/>
                    <a:pt x="61" y="123"/>
                    <a:pt x="69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70" y="109"/>
                    <a:pt x="70" y="109"/>
                    <a:pt x="70" y="109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76" y="92"/>
                    <a:pt x="82" y="72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1" y="17"/>
                    <a:pt x="62" y="9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26" y="9"/>
                    <a:pt x="9" y="17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73"/>
                    <a:pt x="13" y="93"/>
                    <a:pt x="20" y="108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27" y="124"/>
                    <a:pt x="37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lose/>
                  <a:moveTo>
                    <a:pt x="26" y="126"/>
                  </a:moveTo>
                  <a:cubicBezTo>
                    <a:pt x="26" y="126"/>
                    <a:pt x="26" y="126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lose/>
                  <a:moveTo>
                    <a:pt x="26" y="125"/>
                  </a:move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lose/>
                  <a:moveTo>
                    <a:pt x="26" y="125"/>
                  </a:move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lose/>
                  <a:moveTo>
                    <a:pt x="19" y="115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lose/>
                  <a:moveTo>
                    <a:pt x="19" y="115"/>
                  </a:moveTo>
                  <a:cubicBezTo>
                    <a:pt x="18" y="113"/>
                    <a:pt x="18" y="112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8" y="112"/>
                    <a:pt x="18" y="113"/>
                    <a:pt x="19" y="115"/>
                  </a:cubicBezTo>
                  <a:close/>
                  <a:moveTo>
                    <a:pt x="4" y="54"/>
                  </a:move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18"/>
                    <a:pt x="23" y="5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2" y="5"/>
                    <a:pt x="24" y="8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9" y="23"/>
                    <a:pt x="4" y="35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lose/>
                  <a:moveTo>
                    <a:pt x="86" y="53"/>
                  </a:move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lose/>
                  <a:moveTo>
                    <a:pt x="78" y="22"/>
                  </a:moveTo>
                  <a:cubicBezTo>
                    <a:pt x="76" y="19"/>
                    <a:pt x="74" y="16"/>
                    <a:pt x="72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68" y="11"/>
                    <a:pt x="64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7" y="9"/>
                    <a:pt x="73" y="14"/>
                    <a:pt x="78" y="22"/>
                  </a:cubicBezTo>
                  <a:close/>
                  <a:moveTo>
                    <a:pt x="59" y="7"/>
                  </a:move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lose/>
                  <a:moveTo>
                    <a:pt x="59" y="7"/>
                  </a:moveTo>
                  <a:cubicBezTo>
                    <a:pt x="59" y="7"/>
                    <a:pt x="59" y="7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7"/>
                    <a:pt x="59" y="7"/>
                    <a:pt x="59" y="7"/>
                  </a:cubicBezTo>
                  <a:close/>
                  <a:moveTo>
                    <a:pt x="58" y="6"/>
                  </a:move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lose/>
                  <a:moveTo>
                    <a:pt x="58" y="6"/>
                  </a:move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lose/>
                  <a:moveTo>
                    <a:pt x="43" y="4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lose/>
                  <a:moveTo>
                    <a:pt x="43" y="4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512"/>
            <p:cNvSpPr/>
            <p:nvPr/>
          </p:nvSpPr>
          <p:spPr bwMode="auto">
            <a:xfrm>
              <a:off x="4435477" y="569914"/>
              <a:ext cx="176213" cy="76200"/>
            </a:xfrm>
            <a:custGeom>
              <a:avLst/>
              <a:gdLst>
                <a:gd name="T0" fmla="*/ 0 w 111"/>
                <a:gd name="T1" fmla="*/ 44 h 48"/>
                <a:gd name="T2" fmla="*/ 103 w 111"/>
                <a:gd name="T3" fmla="*/ 6 h 48"/>
                <a:gd name="T4" fmla="*/ 108 w 111"/>
                <a:gd name="T5" fmla="*/ 0 h 48"/>
                <a:gd name="T6" fmla="*/ 111 w 111"/>
                <a:gd name="T7" fmla="*/ 2 h 48"/>
                <a:gd name="T8" fmla="*/ 107 w 111"/>
                <a:gd name="T9" fmla="*/ 10 h 48"/>
                <a:gd name="T10" fmla="*/ 1 w 111"/>
                <a:gd name="T11" fmla="*/ 48 h 48"/>
                <a:gd name="T12" fmla="*/ 1 w 111"/>
                <a:gd name="T13" fmla="*/ 48 h 48"/>
                <a:gd name="T14" fmla="*/ 0 w 111"/>
                <a:gd name="T15" fmla="*/ 44 h 48"/>
                <a:gd name="T16" fmla="*/ 0 w 111"/>
                <a:gd name="T1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48">
                  <a:moveTo>
                    <a:pt x="0" y="44"/>
                  </a:moveTo>
                  <a:lnTo>
                    <a:pt x="103" y="6"/>
                  </a:lnTo>
                  <a:lnTo>
                    <a:pt x="108" y="0"/>
                  </a:lnTo>
                  <a:lnTo>
                    <a:pt x="111" y="2"/>
                  </a:lnTo>
                  <a:lnTo>
                    <a:pt x="107" y="1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513"/>
            <p:cNvSpPr>
              <a:spLocks noEditPoints="1"/>
            </p:cNvSpPr>
            <p:nvPr/>
          </p:nvSpPr>
          <p:spPr bwMode="auto">
            <a:xfrm>
              <a:off x="4430714" y="563564"/>
              <a:ext cx="185738" cy="85725"/>
            </a:xfrm>
            <a:custGeom>
              <a:avLst/>
              <a:gdLst>
                <a:gd name="T0" fmla="*/ 4 w 117"/>
                <a:gd name="T1" fmla="*/ 52 h 54"/>
                <a:gd name="T2" fmla="*/ 2 w 117"/>
                <a:gd name="T3" fmla="*/ 53 h 54"/>
                <a:gd name="T4" fmla="*/ 1 w 117"/>
                <a:gd name="T5" fmla="*/ 49 h 54"/>
                <a:gd name="T6" fmla="*/ 3 w 117"/>
                <a:gd name="T7" fmla="*/ 48 h 54"/>
                <a:gd name="T8" fmla="*/ 3 w 117"/>
                <a:gd name="T9" fmla="*/ 50 h 54"/>
                <a:gd name="T10" fmla="*/ 3 w 117"/>
                <a:gd name="T11" fmla="*/ 48 h 54"/>
                <a:gd name="T12" fmla="*/ 1 w 117"/>
                <a:gd name="T13" fmla="*/ 49 h 54"/>
                <a:gd name="T14" fmla="*/ 0 w 117"/>
                <a:gd name="T15" fmla="*/ 46 h 54"/>
                <a:gd name="T16" fmla="*/ 105 w 117"/>
                <a:gd name="T17" fmla="*/ 8 h 54"/>
                <a:gd name="T18" fmla="*/ 110 w 117"/>
                <a:gd name="T19" fmla="*/ 0 h 54"/>
                <a:gd name="T20" fmla="*/ 117 w 117"/>
                <a:gd name="T21" fmla="*/ 5 h 54"/>
                <a:gd name="T22" fmla="*/ 111 w 117"/>
                <a:gd name="T23" fmla="*/ 16 h 54"/>
                <a:gd name="T24" fmla="*/ 5 w 117"/>
                <a:gd name="T25" fmla="*/ 54 h 54"/>
                <a:gd name="T26" fmla="*/ 4 w 117"/>
                <a:gd name="T27" fmla="*/ 52 h 54"/>
                <a:gd name="T28" fmla="*/ 4 w 117"/>
                <a:gd name="T29" fmla="*/ 52 h 54"/>
                <a:gd name="T30" fmla="*/ 5 w 117"/>
                <a:gd name="T31" fmla="*/ 49 h 54"/>
                <a:gd name="T32" fmla="*/ 22 w 117"/>
                <a:gd name="T33" fmla="*/ 43 h 54"/>
                <a:gd name="T34" fmla="*/ 5 w 117"/>
                <a:gd name="T35" fmla="*/ 49 h 54"/>
                <a:gd name="T36" fmla="*/ 5 w 117"/>
                <a:gd name="T37" fmla="*/ 49 h 54"/>
                <a:gd name="T38" fmla="*/ 5 w 117"/>
                <a:gd name="T39" fmla="*/ 49 h 54"/>
                <a:gd name="T40" fmla="*/ 107 w 117"/>
                <a:gd name="T41" fmla="*/ 11 h 54"/>
                <a:gd name="T42" fmla="*/ 107 w 117"/>
                <a:gd name="T43" fmla="*/ 11 h 54"/>
                <a:gd name="T44" fmla="*/ 111 w 117"/>
                <a:gd name="T45" fmla="*/ 7 h 54"/>
                <a:gd name="T46" fmla="*/ 107 w 117"/>
                <a:gd name="T47" fmla="*/ 11 h 54"/>
                <a:gd name="T48" fmla="*/ 107 w 117"/>
                <a:gd name="T49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7" h="54">
                  <a:moveTo>
                    <a:pt x="4" y="52"/>
                  </a:moveTo>
                  <a:lnTo>
                    <a:pt x="2" y="53"/>
                  </a:lnTo>
                  <a:lnTo>
                    <a:pt x="1" y="49"/>
                  </a:lnTo>
                  <a:lnTo>
                    <a:pt x="3" y="48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105" y="8"/>
                  </a:lnTo>
                  <a:lnTo>
                    <a:pt x="110" y="0"/>
                  </a:lnTo>
                  <a:lnTo>
                    <a:pt x="117" y="5"/>
                  </a:lnTo>
                  <a:lnTo>
                    <a:pt x="111" y="16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4" y="52"/>
                  </a:lnTo>
                  <a:close/>
                  <a:moveTo>
                    <a:pt x="5" y="49"/>
                  </a:moveTo>
                  <a:lnTo>
                    <a:pt x="22" y="43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5" y="49"/>
                  </a:lnTo>
                  <a:close/>
                  <a:moveTo>
                    <a:pt x="107" y="11"/>
                  </a:moveTo>
                  <a:lnTo>
                    <a:pt x="107" y="11"/>
                  </a:lnTo>
                  <a:lnTo>
                    <a:pt x="111" y="7"/>
                  </a:lnTo>
                  <a:lnTo>
                    <a:pt x="107" y="11"/>
                  </a:lnTo>
                  <a:lnTo>
                    <a:pt x="10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514"/>
            <p:cNvSpPr/>
            <p:nvPr/>
          </p:nvSpPr>
          <p:spPr bwMode="auto">
            <a:xfrm>
              <a:off x="4600577" y="581026"/>
              <a:ext cx="14288" cy="7938"/>
            </a:xfrm>
            <a:custGeom>
              <a:avLst/>
              <a:gdLst>
                <a:gd name="T0" fmla="*/ 0 w 9"/>
                <a:gd name="T1" fmla="*/ 5 h 5"/>
                <a:gd name="T2" fmla="*/ 0 w 9"/>
                <a:gd name="T3" fmla="*/ 0 h 5"/>
                <a:gd name="T4" fmla="*/ 9 w 9"/>
                <a:gd name="T5" fmla="*/ 0 h 5"/>
                <a:gd name="T6" fmla="*/ 9 w 9"/>
                <a:gd name="T7" fmla="*/ 5 h 5"/>
                <a:gd name="T8" fmla="*/ 0 w 9"/>
                <a:gd name="T9" fmla="*/ 5 h 5"/>
                <a:gd name="T10" fmla="*/ 0 w 9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515"/>
            <p:cNvSpPr>
              <a:spLocks noEditPoints="1"/>
            </p:cNvSpPr>
            <p:nvPr/>
          </p:nvSpPr>
          <p:spPr bwMode="auto">
            <a:xfrm>
              <a:off x="4597402" y="577851"/>
              <a:ext cx="20638" cy="14288"/>
            </a:xfrm>
            <a:custGeom>
              <a:avLst/>
              <a:gdLst>
                <a:gd name="T0" fmla="*/ 2 w 13"/>
                <a:gd name="T1" fmla="*/ 9 h 9"/>
                <a:gd name="T2" fmla="*/ 2 w 13"/>
                <a:gd name="T3" fmla="*/ 7 h 9"/>
                <a:gd name="T4" fmla="*/ 5 w 13"/>
                <a:gd name="T5" fmla="*/ 7 h 9"/>
                <a:gd name="T6" fmla="*/ 2 w 13"/>
                <a:gd name="T7" fmla="*/ 7 h 9"/>
                <a:gd name="T8" fmla="*/ 2 w 13"/>
                <a:gd name="T9" fmla="*/ 9 h 9"/>
                <a:gd name="T10" fmla="*/ 0 w 13"/>
                <a:gd name="T11" fmla="*/ 9 h 9"/>
                <a:gd name="T12" fmla="*/ 0 w 13"/>
                <a:gd name="T13" fmla="*/ 0 h 9"/>
                <a:gd name="T14" fmla="*/ 13 w 13"/>
                <a:gd name="T15" fmla="*/ 0 h 9"/>
                <a:gd name="T16" fmla="*/ 13 w 13"/>
                <a:gd name="T17" fmla="*/ 9 h 9"/>
                <a:gd name="T18" fmla="*/ 2 w 13"/>
                <a:gd name="T19" fmla="*/ 9 h 9"/>
                <a:gd name="T20" fmla="*/ 2 w 13"/>
                <a:gd name="T21" fmla="*/ 9 h 9"/>
                <a:gd name="T22" fmla="*/ 9 w 13"/>
                <a:gd name="T23" fmla="*/ 5 h 9"/>
                <a:gd name="T24" fmla="*/ 5 w 13"/>
                <a:gd name="T25" fmla="*/ 5 h 9"/>
                <a:gd name="T26" fmla="*/ 9 w 13"/>
                <a:gd name="T27" fmla="*/ 5 h 9"/>
                <a:gd name="T28" fmla="*/ 9 w 13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9">
                  <a:moveTo>
                    <a:pt x="2" y="9"/>
                  </a:moveTo>
                  <a:lnTo>
                    <a:pt x="2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9"/>
                  </a:lnTo>
                  <a:lnTo>
                    <a:pt x="2" y="9"/>
                  </a:lnTo>
                  <a:lnTo>
                    <a:pt x="2" y="9"/>
                  </a:lnTo>
                  <a:close/>
                  <a:moveTo>
                    <a:pt x="9" y="5"/>
                  </a:moveTo>
                  <a:lnTo>
                    <a:pt x="5" y="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516"/>
            <p:cNvSpPr/>
            <p:nvPr/>
          </p:nvSpPr>
          <p:spPr bwMode="auto">
            <a:xfrm>
              <a:off x="4576764" y="392114"/>
              <a:ext cx="111125" cy="255588"/>
            </a:xfrm>
            <a:custGeom>
              <a:avLst/>
              <a:gdLst>
                <a:gd name="T0" fmla="*/ 0 w 64"/>
                <a:gd name="T1" fmla="*/ 147 h 147"/>
                <a:gd name="T2" fmla="*/ 31 w 64"/>
                <a:gd name="T3" fmla="*/ 69 h 147"/>
                <a:gd name="T4" fmla="*/ 31 w 64"/>
                <a:gd name="T5" fmla="*/ 69 h 147"/>
                <a:gd name="T6" fmla="*/ 61 w 64"/>
                <a:gd name="T7" fmla="*/ 0 h 147"/>
                <a:gd name="T8" fmla="*/ 61 w 64"/>
                <a:gd name="T9" fmla="*/ 0 h 147"/>
                <a:gd name="T10" fmla="*/ 64 w 64"/>
                <a:gd name="T11" fmla="*/ 2 h 147"/>
                <a:gd name="T12" fmla="*/ 35 w 64"/>
                <a:gd name="T13" fmla="*/ 71 h 147"/>
                <a:gd name="T14" fmla="*/ 35 w 64"/>
                <a:gd name="T15" fmla="*/ 71 h 147"/>
                <a:gd name="T16" fmla="*/ 4 w 64"/>
                <a:gd name="T17" fmla="*/ 147 h 147"/>
                <a:gd name="T18" fmla="*/ 4 w 64"/>
                <a:gd name="T19" fmla="*/ 147 h 147"/>
                <a:gd name="T20" fmla="*/ 0 w 64"/>
                <a:gd name="T2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47">
                  <a:moveTo>
                    <a:pt x="0" y="147"/>
                  </a:moveTo>
                  <a:cubicBezTo>
                    <a:pt x="1" y="140"/>
                    <a:pt x="16" y="105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46" y="34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2"/>
                    <a:pt x="49" y="36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20" y="106"/>
                    <a:pt x="4" y="143"/>
                    <a:pt x="4" y="147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0" y="147"/>
                    <a:pt x="0" y="147"/>
                    <a:pt x="0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517"/>
            <p:cNvSpPr>
              <a:spLocks noEditPoints="1"/>
            </p:cNvSpPr>
            <p:nvPr/>
          </p:nvSpPr>
          <p:spPr bwMode="auto">
            <a:xfrm>
              <a:off x="4573589" y="385764"/>
              <a:ext cx="120650" cy="265113"/>
            </a:xfrm>
            <a:custGeom>
              <a:avLst/>
              <a:gdLst>
                <a:gd name="T0" fmla="*/ 6 w 69"/>
                <a:gd name="T1" fmla="*/ 152 h 152"/>
                <a:gd name="T2" fmla="*/ 2 w 69"/>
                <a:gd name="T3" fmla="*/ 152 h 152"/>
                <a:gd name="T4" fmla="*/ 2 w 69"/>
                <a:gd name="T5" fmla="*/ 150 h 152"/>
                <a:gd name="T6" fmla="*/ 4 w 69"/>
                <a:gd name="T7" fmla="*/ 150 h 152"/>
                <a:gd name="T8" fmla="*/ 2 w 69"/>
                <a:gd name="T9" fmla="*/ 150 h 152"/>
                <a:gd name="T10" fmla="*/ 2 w 69"/>
                <a:gd name="T11" fmla="*/ 152 h 152"/>
                <a:gd name="T12" fmla="*/ 0 w 69"/>
                <a:gd name="T13" fmla="*/ 152 h 152"/>
                <a:gd name="T14" fmla="*/ 0 w 69"/>
                <a:gd name="T15" fmla="*/ 150 h 152"/>
                <a:gd name="T16" fmla="*/ 31 w 69"/>
                <a:gd name="T17" fmla="*/ 71 h 152"/>
                <a:gd name="T18" fmla="*/ 31 w 69"/>
                <a:gd name="T19" fmla="*/ 71 h 152"/>
                <a:gd name="T20" fmla="*/ 61 w 69"/>
                <a:gd name="T21" fmla="*/ 2 h 152"/>
                <a:gd name="T22" fmla="*/ 61 w 69"/>
                <a:gd name="T23" fmla="*/ 2 h 152"/>
                <a:gd name="T24" fmla="*/ 62 w 69"/>
                <a:gd name="T25" fmla="*/ 0 h 152"/>
                <a:gd name="T26" fmla="*/ 69 w 69"/>
                <a:gd name="T27" fmla="*/ 4 h 152"/>
                <a:gd name="T28" fmla="*/ 68 w 69"/>
                <a:gd name="T29" fmla="*/ 5 h 152"/>
                <a:gd name="T30" fmla="*/ 38 w 69"/>
                <a:gd name="T31" fmla="*/ 74 h 152"/>
                <a:gd name="T32" fmla="*/ 38 w 69"/>
                <a:gd name="T33" fmla="*/ 74 h 152"/>
                <a:gd name="T34" fmla="*/ 18 w 69"/>
                <a:gd name="T35" fmla="*/ 124 h 152"/>
                <a:gd name="T36" fmla="*/ 18 w 69"/>
                <a:gd name="T37" fmla="*/ 124 h 152"/>
                <a:gd name="T38" fmla="*/ 8 w 69"/>
                <a:gd name="T39" fmla="*/ 150 h 152"/>
                <a:gd name="T40" fmla="*/ 8 w 69"/>
                <a:gd name="T41" fmla="*/ 150 h 152"/>
                <a:gd name="T42" fmla="*/ 8 w 69"/>
                <a:gd name="T43" fmla="*/ 152 h 152"/>
                <a:gd name="T44" fmla="*/ 6 w 69"/>
                <a:gd name="T45" fmla="*/ 152 h 152"/>
                <a:gd name="T46" fmla="*/ 8 w 69"/>
                <a:gd name="T47" fmla="*/ 138 h 152"/>
                <a:gd name="T48" fmla="*/ 14 w 69"/>
                <a:gd name="T49" fmla="*/ 123 h 152"/>
                <a:gd name="T50" fmla="*/ 14 w 69"/>
                <a:gd name="T51" fmla="*/ 123 h 152"/>
                <a:gd name="T52" fmla="*/ 19 w 69"/>
                <a:gd name="T53" fmla="*/ 110 h 152"/>
                <a:gd name="T54" fmla="*/ 19 w 69"/>
                <a:gd name="T55" fmla="*/ 110 h 152"/>
                <a:gd name="T56" fmla="*/ 8 w 69"/>
                <a:gd name="T57" fmla="*/ 138 h 152"/>
                <a:gd name="T58" fmla="*/ 35 w 69"/>
                <a:gd name="T59" fmla="*/ 73 h 152"/>
                <a:gd name="T60" fmla="*/ 34 w 69"/>
                <a:gd name="T61" fmla="*/ 75 h 152"/>
                <a:gd name="T62" fmla="*/ 34 w 69"/>
                <a:gd name="T63" fmla="*/ 75 h 152"/>
                <a:gd name="T64" fmla="*/ 35 w 69"/>
                <a:gd name="T65" fmla="*/ 73 h 152"/>
                <a:gd name="T66" fmla="*/ 35 w 69"/>
                <a:gd name="T67" fmla="*/ 73 h 152"/>
                <a:gd name="T68" fmla="*/ 56 w 69"/>
                <a:gd name="T69" fmla="*/ 23 h 152"/>
                <a:gd name="T70" fmla="*/ 56 w 69"/>
                <a:gd name="T71" fmla="*/ 23 h 152"/>
                <a:gd name="T72" fmla="*/ 35 w 69"/>
                <a:gd name="T73" fmla="*/ 7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9" h="152">
                  <a:moveTo>
                    <a:pt x="6" y="152"/>
                  </a:moveTo>
                  <a:cubicBezTo>
                    <a:pt x="2" y="152"/>
                    <a:pt x="2" y="152"/>
                    <a:pt x="2" y="152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" y="142"/>
                    <a:pt x="16" y="107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46" y="36"/>
                    <a:pt x="61" y="2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6"/>
                    <a:pt x="53" y="39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1" y="92"/>
                    <a:pt x="23" y="110"/>
                    <a:pt x="18" y="124"/>
                  </a:cubicBezTo>
                  <a:cubicBezTo>
                    <a:pt x="18" y="124"/>
                    <a:pt x="18" y="124"/>
                    <a:pt x="18" y="124"/>
                  </a:cubicBezTo>
                  <a:cubicBezTo>
                    <a:pt x="12" y="138"/>
                    <a:pt x="8" y="149"/>
                    <a:pt x="8" y="150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6" y="152"/>
                    <a:pt x="6" y="152"/>
                    <a:pt x="6" y="152"/>
                  </a:cubicBezTo>
                  <a:close/>
                  <a:moveTo>
                    <a:pt x="8" y="138"/>
                  </a:moveTo>
                  <a:cubicBezTo>
                    <a:pt x="10" y="133"/>
                    <a:pt x="12" y="128"/>
                    <a:pt x="14" y="123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6" y="119"/>
                    <a:pt x="17" y="114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5" y="121"/>
                    <a:pt x="11" y="130"/>
                    <a:pt x="8" y="138"/>
                  </a:cubicBezTo>
                  <a:close/>
                  <a:moveTo>
                    <a:pt x="35" y="73"/>
                  </a:moveTo>
                  <a:cubicBezTo>
                    <a:pt x="34" y="74"/>
                    <a:pt x="34" y="74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4"/>
                    <a:pt x="34" y="74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43" y="54"/>
                    <a:pt x="51" y="36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1" y="36"/>
                    <a:pt x="43" y="54"/>
                    <a:pt x="35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518"/>
            <p:cNvSpPr>
              <a:spLocks noEditPoints="1"/>
            </p:cNvSpPr>
            <p:nvPr/>
          </p:nvSpPr>
          <p:spPr bwMode="auto">
            <a:xfrm>
              <a:off x="4256089" y="654051"/>
              <a:ext cx="87313" cy="241300"/>
            </a:xfrm>
            <a:custGeom>
              <a:avLst/>
              <a:gdLst>
                <a:gd name="T0" fmla="*/ 2 w 50"/>
                <a:gd name="T1" fmla="*/ 138 h 138"/>
                <a:gd name="T2" fmla="*/ 1 w 50"/>
                <a:gd name="T3" fmla="*/ 138 h 138"/>
                <a:gd name="T4" fmla="*/ 1 w 50"/>
                <a:gd name="T5" fmla="*/ 138 h 138"/>
                <a:gd name="T6" fmla="*/ 2 w 50"/>
                <a:gd name="T7" fmla="*/ 136 h 138"/>
                <a:gd name="T8" fmla="*/ 1 w 50"/>
                <a:gd name="T9" fmla="*/ 135 h 138"/>
                <a:gd name="T10" fmla="*/ 1 w 50"/>
                <a:gd name="T11" fmla="*/ 136 h 138"/>
                <a:gd name="T12" fmla="*/ 0 w 50"/>
                <a:gd name="T13" fmla="*/ 135 h 138"/>
                <a:gd name="T14" fmla="*/ 0 w 50"/>
                <a:gd name="T15" fmla="*/ 135 h 138"/>
                <a:gd name="T16" fmla="*/ 0 w 50"/>
                <a:gd name="T17" fmla="*/ 135 h 138"/>
                <a:gd name="T18" fmla="*/ 0 w 50"/>
                <a:gd name="T19" fmla="*/ 132 h 138"/>
                <a:gd name="T20" fmla="*/ 0 w 50"/>
                <a:gd name="T21" fmla="*/ 132 h 138"/>
                <a:gd name="T22" fmla="*/ 0 w 50"/>
                <a:gd name="T23" fmla="*/ 130 h 138"/>
                <a:gd name="T24" fmla="*/ 0 w 50"/>
                <a:gd name="T25" fmla="*/ 130 h 138"/>
                <a:gd name="T26" fmla="*/ 7 w 50"/>
                <a:gd name="T27" fmla="*/ 122 h 138"/>
                <a:gd name="T28" fmla="*/ 7 w 50"/>
                <a:gd name="T29" fmla="*/ 122 h 138"/>
                <a:gd name="T30" fmla="*/ 11 w 50"/>
                <a:gd name="T31" fmla="*/ 120 h 138"/>
                <a:gd name="T32" fmla="*/ 11 w 50"/>
                <a:gd name="T33" fmla="*/ 120 h 138"/>
                <a:gd name="T34" fmla="*/ 22 w 50"/>
                <a:gd name="T35" fmla="*/ 48 h 138"/>
                <a:gd name="T36" fmla="*/ 22 w 50"/>
                <a:gd name="T37" fmla="*/ 48 h 138"/>
                <a:gd name="T38" fmla="*/ 47 w 50"/>
                <a:gd name="T39" fmla="*/ 0 h 138"/>
                <a:gd name="T40" fmla="*/ 47 w 50"/>
                <a:gd name="T41" fmla="*/ 0 h 138"/>
                <a:gd name="T42" fmla="*/ 47 w 50"/>
                <a:gd name="T43" fmla="*/ 0 h 138"/>
                <a:gd name="T44" fmla="*/ 50 w 50"/>
                <a:gd name="T45" fmla="*/ 3 h 138"/>
                <a:gd name="T46" fmla="*/ 39 w 50"/>
                <a:gd name="T47" fmla="*/ 18 h 138"/>
                <a:gd name="T48" fmla="*/ 39 w 50"/>
                <a:gd name="T49" fmla="*/ 18 h 138"/>
                <a:gd name="T50" fmla="*/ 26 w 50"/>
                <a:gd name="T51" fmla="*/ 49 h 138"/>
                <a:gd name="T52" fmla="*/ 26 w 50"/>
                <a:gd name="T53" fmla="*/ 49 h 138"/>
                <a:gd name="T54" fmla="*/ 15 w 50"/>
                <a:gd name="T55" fmla="*/ 122 h 138"/>
                <a:gd name="T56" fmla="*/ 15 w 50"/>
                <a:gd name="T57" fmla="*/ 122 h 138"/>
                <a:gd name="T58" fmla="*/ 15 w 50"/>
                <a:gd name="T59" fmla="*/ 123 h 138"/>
                <a:gd name="T60" fmla="*/ 14 w 50"/>
                <a:gd name="T61" fmla="*/ 124 h 138"/>
                <a:gd name="T62" fmla="*/ 8 w 50"/>
                <a:gd name="T63" fmla="*/ 126 h 138"/>
                <a:gd name="T64" fmla="*/ 8 w 50"/>
                <a:gd name="T65" fmla="*/ 126 h 138"/>
                <a:gd name="T66" fmla="*/ 4 w 50"/>
                <a:gd name="T67" fmla="*/ 130 h 138"/>
                <a:gd name="T68" fmla="*/ 4 w 50"/>
                <a:gd name="T69" fmla="*/ 130 h 138"/>
                <a:gd name="T70" fmla="*/ 4 w 50"/>
                <a:gd name="T71" fmla="*/ 131 h 138"/>
                <a:gd name="T72" fmla="*/ 4 w 50"/>
                <a:gd name="T73" fmla="*/ 131 h 138"/>
                <a:gd name="T74" fmla="*/ 4 w 50"/>
                <a:gd name="T75" fmla="*/ 135 h 138"/>
                <a:gd name="T76" fmla="*/ 4 w 50"/>
                <a:gd name="T77" fmla="*/ 135 h 138"/>
                <a:gd name="T78" fmla="*/ 4 w 50"/>
                <a:gd name="T79" fmla="*/ 137 h 138"/>
                <a:gd name="T80" fmla="*/ 4 w 50"/>
                <a:gd name="T81" fmla="*/ 137 h 138"/>
                <a:gd name="T82" fmla="*/ 2 w 50"/>
                <a:gd name="T83" fmla="*/ 138 h 138"/>
                <a:gd name="T84" fmla="*/ 2 w 50"/>
                <a:gd name="T85" fmla="*/ 138 h 138"/>
                <a:gd name="T86" fmla="*/ 2 w 50"/>
                <a:gd name="T87" fmla="*/ 138 h 138"/>
                <a:gd name="T88" fmla="*/ 2 w 50"/>
                <a:gd name="T89" fmla="*/ 136 h 138"/>
                <a:gd name="T90" fmla="*/ 2 w 50"/>
                <a:gd name="T91" fmla="*/ 134 h 138"/>
                <a:gd name="T92" fmla="*/ 2 w 50"/>
                <a:gd name="T93" fmla="*/ 13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" h="138">
                  <a:moveTo>
                    <a:pt x="2" y="138"/>
                  </a:moveTo>
                  <a:cubicBezTo>
                    <a:pt x="1" y="138"/>
                    <a:pt x="1" y="138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6"/>
                    <a:pt x="4" y="124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8" y="121"/>
                    <a:pt x="10" y="121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3" y="112"/>
                    <a:pt x="19" y="6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5" y="25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44" y="9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3" y="27"/>
                    <a:pt x="28" y="38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3" y="71"/>
                    <a:pt x="15" y="122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4" y="124"/>
                    <a:pt x="11" y="125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6" y="127"/>
                    <a:pt x="4" y="129"/>
                    <a:pt x="4" y="130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4" y="130"/>
                    <a:pt x="4" y="131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3"/>
                    <a:pt x="4" y="134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4" y="136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4" y="138"/>
                    <a:pt x="3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lose/>
                  <a:moveTo>
                    <a:pt x="2" y="136"/>
                  </a:moveTo>
                  <a:cubicBezTo>
                    <a:pt x="2" y="134"/>
                    <a:pt x="2" y="134"/>
                    <a:pt x="2" y="134"/>
                  </a:cubicBezTo>
                  <a:cubicBezTo>
                    <a:pt x="2" y="136"/>
                    <a:pt x="2" y="136"/>
                    <a:pt x="2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519"/>
            <p:cNvSpPr>
              <a:spLocks noEditPoints="1"/>
            </p:cNvSpPr>
            <p:nvPr/>
          </p:nvSpPr>
          <p:spPr bwMode="auto">
            <a:xfrm>
              <a:off x="4252914" y="650876"/>
              <a:ext cx="93663" cy="247650"/>
            </a:xfrm>
            <a:custGeom>
              <a:avLst/>
              <a:gdLst>
                <a:gd name="T0" fmla="*/ 4 w 54"/>
                <a:gd name="T1" fmla="*/ 142 h 142"/>
                <a:gd name="T2" fmla="*/ 2 w 54"/>
                <a:gd name="T3" fmla="*/ 142 h 142"/>
                <a:gd name="T4" fmla="*/ 1 w 54"/>
                <a:gd name="T5" fmla="*/ 139 h 142"/>
                <a:gd name="T6" fmla="*/ 0 w 54"/>
                <a:gd name="T7" fmla="*/ 137 h 142"/>
                <a:gd name="T8" fmla="*/ 0 w 54"/>
                <a:gd name="T9" fmla="*/ 134 h 142"/>
                <a:gd name="T10" fmla="*/ 8 w 54"/>
                <a:gd name="T11" fmla="*/ 122 h 142"/>
                <a:gd name="T12" fmla="*/ 12 w 54"/>
                <a:gd name="T13" fmla="*/ 121 h 142"/>
                <a:gd name="T14" fmla="*/ 47 w 54"/>
                <a:gd name="T15" fmla="*/ 1 h 142"/>
                <a:gd name="T16" fmla="*/ 49 w 54"/>
                <a:gd name="T17" fmla="*/ 0 h 142"/>
                <a:gd name="T18" fmla="*/ 54 w 54"/>
                <a:gd name="T19" fmla="*/ 5 h 142"/>
                <a:gd name="T20" fmla="*/ 53 w 54"/>
                <a:gd name="T21" fmla="*/ 6 h 142"/>
                <a:gd name="T22" fmla="*/ 53 w 54"/>
                <a:gd name="T23" fmla="*/ 6 h 142"/>
                <a:gd name="T24" fmla="*/ 53 w 54"/>
                <a:gd name="T25" fmla="*/ 6 h 142"/>
                <a:gd name="T26" fmla="*/ 52 w 54"/>
                <a:gd name="T27" fmla="*/ 7 h 142"/>
                <a:gd name="T28" fmla="*/ 50 w 54"/>
                <a:gd name="T29" fmla="*/ 10 h 142"/>
                <a:gd name="T30" fmla="*/ 30 w 54"/>
                <a:gd name="T31" fmla="*/ 51 h 142"/>
                <a:gd name="T32" fmla="*/ 19 w 54"/>
                <a:gd name="T33" fmla="*/ 125 h 142"/>
                <a:gd name="T34" fmla="*/ 17 w 54"/>
                <a:gd name="T35" fmla="*/ 127 h 142"/>
                <a:gd name="T36" fmla="*/ 16 w 54"/>
                <a:gd name="T37" fmla="*/ 128 h 142"/>
                <a:gd name="T38" fmla="*/ 16 w 54"/>
                <a:gd name="T39" fmla="*/ 128 h 142"/>
                <a:gd name="T40" fmla="*/ 15 w 54"/>
                <a:gd name="T41" fmla="*/ 128 h 142"/>
                <a:gd name="T42" fmla="*/ 8 w 54"/>
                <a:gd name="T43" fmla="*/ 132 h 142"/>
                <a:gd name="T44" fmla="*/ 8 w 54"/>
                <a:gd name="T45" fmla="*/ 132 h 142"/>
                <a:gd name="T46" fmla="*/ 8 w 54"/>
                <a:gd name="T47" fmla="*/ 137 h 142"/>
                <a:gd name="T48" fmla="*/ 10 w 54"/>
                <a:gd name="T49" fmla="*/ 141 h 142"/>
                <a:gd name="T50" fmla="*/ 4 w 54"/>
                <a:gd name="T51" fmla="*/ 142 h 142"/>
                <a:gd name="T52" fmla="*/ 4 w 54"/>
                <a:gd name="T53" fmla="*/ 133 h 142"/>
                <a:gd name="T54" fmla="*/ 4 w 54"/>
                <a:gd name="T55" fmla="*/ 133 h 142"/>
                <a:gd name="T56" fmla="*/ 4 w 54"/>
                <a:gd name="T57" fmla="*/ 133 h 142"/>
                <a:gd name="T58" fmla="*/ 4 w 54"/>
                <a:gd name="T59" fmla="*/ 136 h 142"/>
                <a:gd name="T60" fmla="*/ 5 w 54"/>
                <a:gd name="T61" fmla="*/ 129 h 142"/>
                <a:gd name="T62" fmla="*/ 9 w 54"/>
                <a:gd name="T63" fmla="*/ 126 h 142"/>
                <a:gd name="T64" fmla="*/ 9 w 54"/>
                <a:gd name="T65" fmla="*/ 126 h 142"/>
                <a:gd name="T66" fmla="*/ 14 w 54"/>
                <a:gd name="T67" fmla="*/ 124 h 142"/>
                <a:gd name="T68" fmla="*/ 15 w 54"/>
                <a:gd name="T69" fmla="*/ 124 h 142"/>
                <a:gd name="T70" fmla="*/ 15 w 54"/>
                <a:gd name="T71" fmla="*/ 124 h 142"/>
                <a:gd name="T72" fmla="*/ 15 w 54"/>
                <a:gd name="T73" fmla="*/ 124 h 142"/>
                <a:gd name="T74" fmla="*/ 15 w 54"/>
                <a:gd name="T75" fmla="*/ 123 h 142"/>
                <a:gd name="T76" fmla="*/ 15 w 54"/>
                <a:gd name="T77" fmla="*/ 123 h 142"/>
                <a:gd name="T78" fmla="*/ 16 w 54"/>
                <a:gd name="T79" fmla="*/ 120 h 142"/>
                <a:gd name="T80" fmla="*/ 26 w 54"/>
                <a:gd name="T81" fmla="*/ 51 h 142"/>
                <a:gd name="T82" fmla="*/ 16 w 54"/>
                <a:gd name="T83" fmla="*/ 116 h 142"/>
                <a:gd name="T84" fmla="*/ 20 w 54"/>
                <a:gd name="T85" fmla="*/ 95 h 142"/>
                <a:gd name="T86" fmla="*/ 27 w 54"/>
                <a:gd name="T87" fmla="*/ 47 h 142"/>
                <a:gd name="T88" fmla="*/ 39 w 54"/>
                <a:gd name="T89" fmla="*/ 19 h 142"/>
                <a:gd name="T90" fmla="*/ 39 w 54"/>
                <a:gd name="T91" fmla="*/ 19 h 142"/>
                <a:gd name="T92" fmla="*/ 46 w 54"/>
                <a:gd name="T93" fmla="*/ 9 h 142"/>
                <a:gd name="T94" fmla="*/ 49 w 54"/>
                <a:gd name="T95" fmla="*/ 5 h 142"/>
                <a:gd name="T96" fmla="*/ 49 w 54"/>
                <a:gd name="T97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" h="142">
                  <a:moveTo>
                    <a:pt x="4" y="142"/>
                  </a:move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3" y="142"/>
                    <a:pt x="3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6"/>
                    <a:pt x="0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27"/>
                    <a:pt x="5" y="124"/>
                    <a:pt x="8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9" y="122"/>
                    <a:pt x="10" y="121"/>
                    <a:pt x="12" y="121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3" y="110"/>
                    <a:pt x="20" y="6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5" y="27"/>
                    <a:pt x="45" y="4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1" y="9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8" y="13"/>
                    <a:pt x="45" y="17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37" y="30"/>
                    <a:pt x="31" y="4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7" y="73"/>
                    <a:pt x="20" y="121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4" y="129"/>
                    <a:pt x="12" y="129"/>
                    <a:pt x="11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4"/>
                    <a:pt x="8" y="136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8"/>
                    <a:pt x="8" y="138"/>
                    <a:pt x="8" y="139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7" y="142"/>
                    <a:pt x="6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lose/>
                  <a:moveTo>
                    <a:pt x="4" y="136"/>
                  </a:moveTo>
                  <a:cubicBezTo>
                    <a:pt x="4" y="135"/>
                    <a:pt x="4" y="134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4"/>
                    <a:pt x="4" y="135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lose/>
                  <a:moveTo>
                    <a:pt x="4" y="132"/>
                  </a:moveTo>
                  <a:cubicBezTo>
                    <a:pt x="4" y="131"/>
                    <a:pt x="4" y="130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4" y="130"/>
                    <a:pt x="4" y="131"/>
                    <a:pt x="4" y="132"/>
                  </a:cubicBezTo>
                  <a:close/>
                  <a:moveTo>
                    <a:pt x="9" y="126"/>
                  </a:moveTo>
                  <a:cubicBezTo>
                    <a:pt x="8" y="127"/>
                    <a:pt x="7" y="12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7" y="127"/>
                    <a:pt x="8" y="127"/>
                    <a:pt x="9" y="126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11" y="125"/>
                    <a:pt x="13" y="125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3" y="125"/>
                    <a:pt x="11" y="125"/>
                    <a:pt x="9" y="126"/>
                  </a:cubicBezTo>
                  <a:close/>
                  <a:moveTo>
                    <a:pt x="15" y="124"/>
                  </a:move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lose/>
                  <a:moveTo>
                    <a:pt x="15" y="123"/>
                  </a:moveTo>
                  <a:cubicBezTo>
                    <a:pt x="15" y="123"/>
                    <a:pt x="15" y="123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lose/>
                  <a:moveTo>
                    <a:pt x="15" y="123"/>
                  </a:moveTo>
                  <a:cubicBezTo>
                    <a:pt x="15" y="122"/>
                    <a:pt x="15" y="122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6" y="121"/>
                    <a:pt x="15" y="122"/>
                    <a:pt x="15" y="123"/>
                  </a:cubicBezTo>
                  <a:close/>
                  <a:moveTo>
                    <a:pt x="26" y="51"/>
                  </a:moveTo>
                  <a:cubicBezTo>
                    <a:pt x="24" y="68"/>
                    <a:pt x="18" y="102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6" y="117"/>
                    <a:pt x="16" y="116"/>
                    <a:pt x="16" y="116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0"/>
                    <a:pt x="18" y="103"/>
                    <a:pt x="20" y="95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22" y="80"/>
                    <a:pt x="25" y="62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49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8"/>
                    <a:pt x="26" y="49"/>
                    <a:pt x="26" y="51"/>
                  </a:cubicBezTo>
                  <a:close/>
                  <a:moveTo>
                    <a:pt x="39" y="19"/>
                  </a:moveTo>
                  <a:cubicBezTo>
                    <a:pt x="37" y="23"/>
                    <a:pt x="34" y="28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4" y="28"/>
                    <a:pt x="37" y="23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15"/>
                    <a:pt x="44" y="11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4" y="11"/>
                    <a:pt x="42" y="15"/>
                    <a:pt x="39" y="19"/>
                  </a:cubicBezTo>
                  <a:close/>
                  <a:moveTo>
                    <a:pt x="49" y="5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520"/>
            <p:cNvSpPr/>
            <p:nvPr/>
          </p:nvSpPr>
          <p:spPr bwMode="auto">
            <a:xfrm>
              <a:off x="4265614" y="866776"/>
              <a:ext cx="7938" cy="26988"/>
            </a:xfrm>
            <a:custGeom>
              <a:avLst/>
              <a:gdLst>
                <a:gd name="T0" fmla="*/ 0 w 5"/>
                <a:gd name="T1" fmla="*/ 7 h 15"/>
                <a:gd name="T2" fmla="*/ 0 w 5"/>
                <a:gd name="T3" fmla="*/ 3 h 15"/>
                <a:gd name="T4" fmla="*/ 0 w 5"/>
                <a:gd name="T5" fmla="*/ 3 h 15"/>
                <a:gd name="T6" fmla="*/ 3 w 5"/>
                <a:gd name="T7" fmla="*/ 0 h 15"/>
                <a:gd name="T8" fmla="*/ 3 w 5"/>
                <a:gd name="T9" fmla="*/ 0 h 15"/>
                <a:gd name="T10" fmla="*/ 4 w 5"/>
                <a:gd name="T11" fmla="*/ 3 h 15"/>
                <a:gd name="T12" fmla="*/ 5 w 5"/>
                <a:gd name="T13" fmla="*/ 3 h 15"/>
                <a:gd name="T14" fmla="*/ 5 w 5"/>
                <a:gd name="T15" fmla="*/ 3 h 15"/>
                <a:gd name="T16" fmla="*/ 5 w 5"/>
                <a:gd name="T17" fmla="*/ 3 h 15"/>
                <a:gd name="T18" fmla="*/ 4 w 5"/>
                <a:gd name="T19" fmla="*/ 4 h 15"/>
                <a:gd name="T20" fmla="*/ 4 w 5"/>
                <a:gd name="T21" fmla="*/ 4 h 15"/>
                <a:gd name="T22" fmla="*/ 4 w 5"/>
                <a:gd name="T23" fmla="*/ 7 h 15"/>
                <a:gd name="T24" fmla="*/ 4 w 5"/>
                <a:gd name="T25" fmla="*/ 7 h 15"/>
                <a:gd name="T26" fmla="*/ 5 w 5"/>
                <a:gd name="T27" fmla="*/ 14 h 15"/>
                <a:gd name="T28" fmla="*/ 5 w 5"/>
                <a:gd name="T29" fmla="*/ 14 h 15"/>
                <a:gd name="T30" fmla="*/ 1 w 5"/>
                <a:gd name="T31" fmla="*/ 15 h 15"/>
                <a:gd name="T32" fmla="*/ 0 w 5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15">
                  <a:moveTo>
                    <a:pt x="0" y="7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5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0" y="10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3521"/>
            <p:cNvSpPr/>
            <p:nvPr/>
          </p:nvSpPr>
          <p:spPr bwMode="auto">
            <a:xfrm>
              <a:off x="4260852" y="862014"/>
              <a:ext cx="17463" cy="34925"/>
            </a:xfrm>
            <a:custGeom>
              <a:avLst/>
              <a:gdLst>
                <a:gd name="T0" fmla="*/ 1 w 10"/>
                <a:gd name="T1" fmla="*/ 18 h 20"/>
                <a:gd name="T2" fmla="*/ 0 w 10"/>
                <a:gd name="T3" fmla="*/ 10 h 20"/>
                <a:gd name="T4" fmla="*/ 0 w 10"/>
                <a:gd name="T5" fmla="*/ 10 h 20"/>
                <a:gd name="T6" fmla="*/ 2 w 10"/>
                <a:gd name="T7" fmla="*/ 10 h 20"/>
                <a:gd name="T8" fmla="*/ 0 w 10"/>
                <a:gd name="T9" fmla="*/ 10 h 20"/>
                <a:gd name="T10" fmla="*/ 1 w 10"/>
                <a:gd name="T11" fmla="*/ 5 h 20"/>
                <a:gd name="T12" fmla="*/ 1 w 10"/>
                <a:gd name="T13" fmla="*/ 5 h 20"/>
                <a:gd name="T14" fmla="*/ 4 w 10"/>
                <a:gd name="T15" fmla="*/ 1 h 20"/>
                <a:gd name="T16" fmla="*/ 4 w 10"/>
                <a:gd name="T17" fmla="*/ 1 h 20"/>
                <a:gd name="T18" fmla="*/ 6 w 10"/>
                <a:gd name="T19" fmla="*/ 0 h 20"/>
                <a:gd name="T20" fmla="*/ 7 w 10"/>
                <a:gd name="T21" fmla="*/ 2 h 20"/>
                <a:gd name="T22" fmla="*/ 8 w 10"/>
                <a:gd name="T23" fmla="*/ 4 h 20"/>
                <a:gd name="T24" fmla="*/ 10 w 10"/>
                <a:gd name="T25" fmla="*/ 6 h 20"/>
                <a:gd name="T26" fmla="*/ 8 w 10"/>
                <a:gd name="T27" fmla="*/ 7 h 20"/>
                <a:gd name="T28" fmla="*/ 8 w 10"/>
                <a:gd name="T29" fmla="*/ 7 h 20"/>
                <a:gd name="T30" fmla="*/ 8 w 10"/>
                <a:gd name="T31" fmla="*/ 7 h 20"/>
                <a:gd name="T32" fmla="*/ 8 w 10"/>
                <a:gd name="T33" fmla="*/ 10 h 20"/>
                <a:gd name="T34" fmla="*/ 8 w 10"/>
                <a:gd name="T35" fmla="*/ 10 h 20"/>
                <a:gd name="T36" fmla="*/ 8 w 10"/>
                <a:gd name="T37" fmla="*/ 10 h 20"/>
                <a:gd name="T38" fmla="*/ 8 w 10"/>
                <a:gd name="T39" fmla="*/ 10 h 20"/>
                <a:gd name="T40" fmla="*/ 9 w 10"/>
                <a:gd name="T41" fmla="*/ 16 h 20"/>
                <a:gd name="T42" fmla="*/ 9 w 10"/>
                <a:gd name="T43" fmla="*/ 16 h 20"/>
                <a:gd name="T44" fmla="*/ 9 w 10"/>
                <a:gd name="T45" fmla="*/ 18 h 20"/>
                <a:gd name="T46" fmla="*/ 1 w 10"/>
                <a:gd name="T47" fmla="*/ 20 h 20"/>
                <a:gd name="T48" fmla="*/ 1 w 10"/>
                <a:gd name="T4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0">
                  <a:moveTo>
                    <a:pt x="1" y="18"/>
                  </a:moveTo>
                  <a:cubicBezTo>
                    <a:pt x="1" y="17"/>
                    <a:pt x="0" y="13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3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8"/>
                    <a:pt x="1" y="18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3522"/>
            <p:cNvSpPr/>
            <p:nvPr/>
          </p:nvSpPr>
          <p:spPr bwMode="auto">
            <a:xfrm>
              <a:off x="4270377" y="868364"/>
              <a:ext cx="11113" cy="25400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0 h 14"/>
                <a:gd name="T4" fmla="*/ 0 w 6"/>
                <a:gd name="T5" fmla="*/ 0 h 14"/>
                <a:gd name="T6" fmla="*/ 4 w 6"/>
                <a:gd name="T7" fmla="*/ 0 h 14"/>
                <a:gd name="T8" fmla="*/ 4 w 6"/>
                <a:gd name="T9" fmla="*/ 0 h 14"/>
                <a:gd name="T10" fmla="*/ 4 w 6"/>
                <a:gd name="T11" fmla="*/ 0 h 14"/>
                <a:gd name="T12" fmla="*/ 6 w 6"/>
                <a:gd name="T13" fmla="*/ 13 h 14"/>
                <a:gd name="T14" fmla="*/ 6 w 6"/>
                <a:gd name="T15" fmla="*/ 13 h 14"/>
                <a:gd name="T16" fmla="*/ 6 w 6"/>
                <a:gd name="T17" fmla="*/ 13 h 14"/>
                <a:gd name="T18" fmla="*/ 3 w 6"/>
                <a:gd name="T19" fmla="*/ 14 h 14"/>
                <a:gd name="T20" fmla="*/ 0 w 6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3523"/>
            <p:cNvSpPr/>
            <p:nvPr/>
          </p:nvSpPr>
          <p:spPr bwMode="auto">
            <a:xfrm>
              <a:off x="4267202" y="863601"/>
              <a:ext cx="17463" cy="33338"/>
            </a:xfrm>
            <a:custGeom>
              <a:avLst/>
              <a:gdLst>
                <a:gd name="T0" fmla="*/ 3 w 10"/>
                <a:gd name="T1" fmla="*/ 17 h 19"/>
                <a:gd name="T2" fmla="*/ 2 w 10"/>
                <a:gd name="T3" fmla="*/ 17 h 19"/>
                <a:gd name="T4" fmla="*/ 2 w 10"/>
                <a:gd name="T5" fmla="*/ 17 h 19"/>
                <a:gd name="T6" fmla="*/ 2 w 10"/>
                <a:gd name="T7" fmla="*/ 16 h 19"/>
                <a:gd name="T8" fmla="*/ 2 w 10"/>
                <a:gd name="T9" fmla="*/ 16 h 19"/>
                <a:gd name="T10" fmla="*/ 1 w 10"/>
                <a:gd name="T11" fmla="*/ 12 h 19"/>
                <a:gd name="T12" fmla="*/ 1 w 10"/>
                <a:gd name="T13" fmla="*/ 12 h 19"/>
                <a:gd name="T14" fmla="*/ 0 w 10"/>
                <a:gd name="T15" fmla="*/ 3 h 19"/>
                <a:gd name="T16" fmla="*/ 0 w 10"/>
                <a:gd name="T17" fmla="*/ 3 h 19"/>
                <a:gd name="T18" fmla="*/ 2 w 10"/>
                <a:gd name="T19" fmla="*/ 3 h 19"/>
                <a:gd name="T20" fmla="*/ 2 w 10"/>
                <a:gd name="T21" fmla="*/ 3 h 19"/>
                <a:gd name="T22" fmla="*/ 0 w 10"/>
                <a:gd name="T23" fmla="*/ 3 h 19"/>
                <a:gd name="T24" fmla="*/ 0 w 10"/>
                <a:gd name="T25" fmla="*/ 2 h 19"/>
                <a:gd name="T26" fmla="*/ 0 w 10"/>
                <a:gd name="T27" fmla="*/ 2 h 19"/>
                <a:gd name="T28" fmla="*/ 1 w 10"/>
                <a:gd name="T29" fmla="*/ 0 h 19"/>
                <a:gd name="T30" fmla="*/ 9 w 10"/>
                <a:gd name="T31" fmla="*/ 1 h 19"/>
                <a:gd name="T32" fmla="*/ 8 w 10"/>
                <a:gd name="T33" fmla="*/ 3 h 19"/>
                <a:gd name="T34" fmla="*/ 8 w 10"/>
                <a:gd name="T35" fmla="*/ 4 h 19"/>
                <a:gd name="T36" fmla="*/ 8 w 10"/>
                <a:gd name="T37" fmla="*/ 4 h 19"/>
                <a:gd name="T38" fmla="*/ 10 w 10"/>
                <a:gd name="T39" fmla="*/ 14 h 19"/>
                <a:gd name="T40" fmla="*/ 10 w 10"/>
                <a:gd name="T41" fmla="*/ 14 h 19"/>
                <a:gd name="T42" fmla="*/ 10 w 10"/>
                <a:gd name="T43" fmla="*/ 15 h 19"/>
                <a:gd name="T44" fmla="*/ 10 w 10"/>
                <a:gd name="T45" fmla="*/ 16 h 19"/>
                <a:gd name="T46" fmla="*/ 10 w 10"/>
                <a:gd name="T47" fmla="*/ 17 h 19"/>
                <a:gd name="T48" fmla="*/ 3 w 10"/>
                <a:gd name="T49" fmla="*/ 19 h 19"/>
                <a:gd name="T50" fmla="*/ 3 w 10"/>
                <a:gd name="T5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9">
                  <a:moveTo>
                    <a:pt x="3" y="17"/>
                  </a:move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9"/>
                    <a:pt x="0" y="6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6"/>
                    <a:pt x="10" y="12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7"/>
                    <a:pt x="3" y="17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3524"/>
            <p:cNvSpPr/>
            <p:nvPr/>
          </p:nvSpPr>
          <p:spPr bwMode="auto">
            <a:xfrm>
              <a:off x="4275139" y="866776"/>
              <a:ext cx="15875" cy="14288"/>
            </a:xfrm>
            <a:custGeom>
              <a:avLst/>
              <a:gdLst>
                <a:gd name="T0" fmla="*/ 0 w 10"/>
                <a:gd name="T1" fmla="*/ 4 h 9"/>
                <a:gd name="T2" fmla="*/ 4 w 10"/>
                <a:gd name="T3" fmla="*/ 0 h 9"/>
                <a:gd name="T4" fmla="*/ 10 w 10"/>
                <a:gd name="T5" fmla="*/ 6 h 9"/>
                <a:gd name="T6" fmla="*/ 8 w 10"/>
                <a:gd name="T7" fmla="*/ 9 h 9"/>
                <a:gd name="T8" fmla="*/ 0 w 10"/>
                <a:gd name="T9" fmla="*/ 4 h 9"/>
                <a:gd name="T10" fmla="*/ 0 w 10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0" y="4"/>
                  </a:moveTo>
                  <a:lnTo>
                    <a:pt x="4" y="0"/>
                  </a:lnTo>
                  <a:lnTo>
                    <a:pt x="10" y="6"/>
                  </a:lnTo>
                  <a:lnTo>
                    <a:pt x="8" y="9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3525"/>
            <p:cNvSpPr/>
            <p:nvPr/>
          </p:nvSpPr>
          <p:spPr bwMode="auto">
            <a:xfrm>
              <a:off x="4270377" y="862014"/>
              <a:ext cx="25400" cy="23813"/>
            </a:xfrm>
            <a:custGeom>
              <a:avLst/>
              <a:gdLst>
                <a:gd name="T0" fmla="*/ 2 w 16"/>
                <a:gd name="T1" fmla="*/ 9 h 15"/>
                <a:gd name="T2" fmla="*/ 3 w 16"/>
                <a:gd name="T3" fmla="*/ 7 h 15"/>
                <a:gd name="T4" fmla="*/ 5 w 16"/>
                <a:gd name="T5" fmla="*/ 8 h 15"/>
                <a:gd name="T6" fmla="*/ 3 w 16"/>
                <a:gd name="T7" fmla="*/ 7 h 15"/>
                <a:gd name="T8" fmla="*/ 2 w 16"/>
                <a:gd name="T9" fmla="*/ 9 h 15"/>
                <a:gd name="T10" fmla="*/ 0 w 16"/>
                <a:gd name="T11" fmla="*/ 7 h 15"/>
                <a:gd name="T12" fmla="*/ 7 w 16"/>
                <a:gd name="T13" fmla="*/ 0 h 15"/>
                <a:gd name="T14" fmla="*/ 16 w 16"/>
                <a:gd name="T15" fmla="*/ 9 h 15"/>
                <a:gd name="T16" fmla="*/ 11 w 16"/>
                <a:gd name="T17" fmla="*/ 15 h 15"/>
                <a:gd name="T18" fmla="*/ 2 w 16"/>
                <a:gd name="T19" fmla="*/ 9 h 15"/>
                <a:gd name="T20" fmla="*/ 2 w 16"/>
                <a:gd name="T2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5">
                  <a:moveTo>
                    <a:pt x="2" y="9"/>
                  </a:moveTo>
                  <a:lnTo>
                    <a:pt x="3" y="7"/>
                  </a:lnTo>
                  <a:lnTo>
                    <a:pt x="5" y="8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7"/>
                  </a:lnTo>
                  <a:lnTo>
                    <a:pt x="7" y="0"/>
                  </a:lnTo>
                  <a:lnTo>
                    <a:pt x="16" y="9"/>
                  </a:lnTo>
                  <a:lnTo>
                    <a:pt x="11" y="15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3526"/>
            <p:cNvSpPr>
              <a:spLocks noEditPoints="1"/>
            </p:cNvSpPr>
            <p:nvPr/>
          </p:nvSpPr>
          <p:spPr bwMode="auto">
            <a:xfrm>
              <a:off x="4362452" y="865189"/>
              <a:ext cx="34925" cy="242888"/>
            </a:xfrm>
            <a:custGeom>
              <a:avLst/>
              <a:gdLst>
                <a:gd name="T0" fmla="*/ 0 w 22"/>
                <a:gd name="T1" fmla="*/ 148 h 153"/>
                <a:gd name="T2" fmla="*/ 18 w 22"/>
                <a:gd name="T3" fmla="*/ 148 h 153"/>
                <a:gd name="T4" fmla="*/ 12 w 22"/>
                <a:gd name="T5" fmla="*/ 0 h 153"/>
                <a:gd name="T6" fmla="*/ 17 w 22"/>
                <a:gd name="T7" fmla="*/ 0 h 153"/>
                <a:gd name="T8" fmla="*/ 22 w 22"/>
                <a:gd name="T9" fmla="*/ 153 h 153"/>
                <a:gd name="T10" fmla="*/ 0 w 22"/>
                <a:gd name="T11" fmla="*/ 153 h 153"/>
                <a:gd name="T12" fmla="*/ 0 w 22"/>
                <a:gd name="T13" fmla="*/ 148 h 153"/>
                <a:gd name="T14" fmla="*/ 0 w 22"/>
                <a:gd name="T15" fmla="*/ 148 h 153"/>
                <a:gd name="T16" fmla="*/ 12 w 22"/>
                <a:gd name="T17" fmla="*/ 0 h 153"/>
                <a:gd name="T18" fmla="*/ 12 w 22"/>
                <a:gd name="T19" fmla="*/ 0 h 153"/>
                <a:gd name="T20" fmla="*/ 12 w 22"/>
                <a:gd name="T21" fmla="*/ 0 h 153"/>
                <a:gd name="T22" fmla="*/ 12 w 22"/>
                <a:gd name="T23" fmla="*/ 0 h 153"/>
                <a:gd name="T24" fmla="*/ 12 w 22"/>
                <a:gd name="T2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53">
                  <a:moveTo>
                    <a:pt x="0" y="148"/>
                  </a:moveTo>
                  <a:lnTo>
                    <a:pt x="18" y="148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153"/>
                  </a:lnTo>
                  <a:lnTo>
                    <a:pt x="0" y="153"/>
                  </a:lnTo>
                  <a:lnTo>
                    <a:pt x="0" y="148"/>
                  </a:lnTo>
                  <a:lnTo>
                    <a:pt x="0" y="148"/>
                  </a:lnTo>
                  <a:close/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3527"/>
            <p:cNvSpPr>
              <a:spLocks noEditPoints="1"/>
            </p:cNvSpPr>
            <p:nvPr/>
          </p:nvSpPr>
          <p:spPr bwMode="auto">
            <a:xfrm>
              <a:off x="4359277" y="862014"/>
              <a:ext cx="41275" cy="249238"/>
            </a:xfrm>
            <a:custGeom>
              <a:avLst/>
              <a:gdLst>
                <a:gd name="T0" fmla="*/ 0 w 26"/>
                <a:gd name="T1" fmla="*/ 155 h 157"/>
                <a:gd name="T2" fmla="*/ 0 w 26"/>
                <a:gd name="T3" fmla="*/ 150 h 157"/>
                <a:gd name="T4" fmla="*/ 0 w 26"/>
                <a:gd name="T5" fmla="*/ 148 h 157"/>
                <a:gd name="T6" fmla="*/ 17 w 26"/>
                <a:gd name="T7" fmla="*/ 148 h 157"/>
                <a:gd name="T8" fmla="*/ 12 w 26"/>
                <a:gd name="T9" fmla="*/ 0 h 157"/>
                <a:gd name="T10" fmla="*/ 21 w 26"/>
                <a:gd name="T11" fmla="*/ 0 h 157"/>
                <a:gd name="T12" fmla="*/ 26 w 26"/>
                <a:gd name="T13" fmla="*/ 157 h 157"/>
                <a:gd name="T14" fmla="*/ 0 w 26"/>
                <a:gd name="T15" fmla="*/ 157 h 157"/>
                <a:gd name="T16" fmla="*/ 0 w 26"/>
                <a:gd name="T17" fmla="*/ 155 h 157"/>
                <a:gd name="T18" fmla="*/ 0 w 26"/>
                <a:gd name="T19" fmla="*/ 155 h 157"/>
                <a:gd name="T20" fmla="*/ 22 w 26"/>
                <a:gd name="T21" fmla="*/ 152 h 157"/>
                <a:gd name="T22" fmla="*/ 22 w 26"/>
                <a:gd name="T23" fmla="*/ 152 h 157"/>
                <a:gd name="T24" fmla="*/ 16 w 26"/>
                <a:gd name="T25" fmla="*/ 4 h 157"/>
                <a:gd name="T26" fmla="*/ 22 w 26"/>
                <a:gd name="T27" fmla="*/ 152 h 157"/>
                <a:gd name="T28" fmla="*/ 22 w 26"/>
                <a:gd name="T29" fmla="*/ 15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57">
                  <a:moveTo>
                    <a:pt x="0" y="155"/>
                  </a:moveTo>
                  <a:lnTo>
                    <a:pt x="0" y="150"/>
                  </a:lnTo>
                  <a:lnTo>
                    <a:pt x="0" y="148"/>
                  </a:lnTo>
                  <a:lnTo>
                    <a:pt x="17" y="148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6" y="157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0" y="155"/>
                  </a:lnTo>
                  <a:close/>
                  <a:moveTo>
                    <a:pt x="22" y="152"/>
                  </a:moveTo>
                  <a:lnTo>
                    <a:pt x="22" y="152"/>
                  </a:lnTo>
                  <a:lnTo>
                    <a:pt x="16" y="4"/>
                  </a:lnTo>
                  <a:lnTo>
                    <a:pt x="22" y="152"/>
                  </a:lnTo>
                  <a:lnTo>
                    <a:pt x="22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3528"/>
            <p:cNvSpPr>
              <a:spLocks noEditPoints="1"/>
            </p:cNvSpPr>
            <p:nvPr/>
          </p:nvSpPr>
          <p:spPr bwMode="auto">
            <a:xfrm>
              <a:off x="4421189" y="849314"/>
              <a:ext cx="52388" cy="266700"/>
            </a:xfrm>
            <a:custGeom>
              <a:avLst/>
              <a:gdLst>
                <a:gd name="T0" fmla="*/ 0 w 33"/>
                <a:gd name="T1" fmla="*/ 0 h 168"/>
                <a:gd name="T2" fmla="*/ 5 w 33"/>
                <a:gd name="T3" fmla="*/ 0 h 168"/>
                <a:gd name="T4" fmla="*/ 11 w 33"/>
                <a:gd name="T5" fmla="*/ 163 h 168"/>
                <a:gd name="T6" fmla="*/ 33 w 33"/>
                <a:gd name="T7" fmla="*/ 162 h 168"/>
                <a:gd name="T8" fmla="*/ 33 w 33"/>
                <a:gd name="T9" fmla="*/ 166 h 168"/>
                <a:gd name="T10" fmla="*/ 7 w 33"/>
                <a:gd name="T11" fmla="*/ 168 h 168"/>
                <a:gd name="T12" fmla="*/ 0 w 33"/>
                <a:gd name="T13" fmla="*/ 0 h 168"/>
                <a:gd name="T14" fmla="*/ 0 w 33"/>
                <a:gd name="T15" fmla="*/ 0 h 168"/>
                <a:gd name="T16" fmla="*/ 0 w 33"/>
                <a:gd name="T17" fmla="*/ 0 h 168"/>
                <a:gd name="T18" fmla="*/ 0 w 33"/>
                <a:gd name="T19" fmla="*/ 0 h 168"/>
                <a:gd name="T20" fmla="*/ 0 w 33"/>
                <a:gd name="T21" fmla="*/ 0 h 168"/>
                <a:gd name="T22" fmla="*/ 0 w 33"/>
                <a:gd name="T23" fmla="*/ 0 h 168"/>
                <a:gd name="T24" fmla="*/ 0 w 33"/>
                <a:gd name="T2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68">
                  <a:moveTo>
                    <a:pt x="0" y="0"/>
                  </a:moveTo>
                  <a:lnTo>
                    <a:pt x="5" y="0"/>
                  </a:lnTo>
                  <a:lnTo>
                    <a:pt x="11" y="163"/>
                  </a:lnTo>
                  <a:lnTo>
                    <a:pt x="33" y="162"/>
                  </a:lnTo>
                  <a:lnTo>
                    <a:pt x="33" y="166"/>
                  </a:lnTo>
                  <a:lnTo>
                    <a:pt x="7" y="1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3529"/>
            <p:cNvSpPr>
              <a:spLocks noEditPoints="1"/>
            </p:cNvSpPr>
            <p:nvPr/>
          </p:nvSpPr>
          <p:spPr bwMode="auto">
            <a:xfrm>
              <a:off x="4418014" y="846139"/>
              <a:ext cx="60325" cy="273050"/>
            </a:xfrm>
            <a:custGeom>
              <a:avLst/>
              <a:gdLst>
                <a:gd name="T0" fmla="*/ 0 w 38"/>
                <a:gd name="T1" fmla="*/ 2 h 172"/>
                <a:gd name="T2" fmla="*/ 2 w 38"/>
                <a:gd name="T3" fmla="*/ 2 h 172"/>
                <a:gd name="T4" fmla="*/ 2 w 38"/>
                <a:gd name="T5" fmla="*/ 4 h 172"/>
                <a:gd name="T6" fmla="*/ 2 w 38"/>
                <a:gd name="T7" fmla="*/ 2 h 172"/>
                <a:gd name="T8" fmla="*/ 0 w 38"/>
                <a:gd name="T9" fmla="*/ 2 h 172"/>
                <a:gd name="T10" fmla="*/ 0 w 38"/>
                <a:gd name="T11" fmla="*/ 0 h 172"/>
                <a:gd name="T12" fmla="*/ 9 w 38"/>
                <a:gd name="T13" fmla="*/ 0 h 172"/>
                <a:gd name="T14" fmla="*/ 16 w 38"/>
                <a:gd name="T15" fmla="*/ 162 h 172"/>
                <a:gd name="T16" fmla="*/ 36 w 38"/>
                <a:gd name="T17" fmla="*/ 161 h 172"/>
                <a:gd name="T18" fmla="*/ 38 w 38"/>
                <a:gd name="T19" fmla="*/ 170 h 172"/>
                <a:gd name="T20" fmla="*/ 7 w 38"/>
                <a:gd name="T21" fmla="*/ 172 h 172"/>
                <a:gd name="T22" fmla="*/ 0 w 38"/>
                <a:gd name="T23" fmla="*/ 2 h 172"/>
                <a:gd name="T24" fmla="*/ 0 w 38"/>
                <a:gd name="T25" fmla="*/ 2 h 172"/>
                <a:gd name="T26" fmla="*/ 11 w 38"/>
                <a:gd name="T27" fmla="*/ 168 h 172"/>
                <a:gd name="T28" fmla="*/ 11 w 38"/>
                <a:gd name="T29" fmla="*/ 168 h 172"/>
                <a:gd name="T30" fmla="*/ 7 w 38"/>
                <a:gd name="T31" fmla="*/ 59 h 172"/>
                <a:gd name="T32" fmla="*/ 11 w 38"/>
                <a:gd name="T33" fmla="*/ 168 h 172"/>
                <a:gd name="T34" fmla="*/ 11 w 38"/>
                <a:gd name="T35" fmla="*/ 168 h 172"/>
                <a:gd name="T36" fmla="*/ 13 w 38"/>
                <a:gd name="T37" fmla="*/ 167 h 172"/>
                <a:gd name="T38" fmla="*/ 33 w 38"/>
                <a:gd name="T39" fmla="*/ 166 h 172"/>
                <a:gd name="T40" fmla="*/ 33 w 38"/>
                <a:gd name="T41" fmla="*/ 166 h 172"/>
                <a:gd name="T42" fmla="*/ 13 w 38"/>
                <a:gd name="T43" fmla="*/ 167 h 172"/>
                <a:gd name="T44" fmla="*/ 13 w 38"/>
                <a:gd name="T45" fmla="*/ 16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172">
                  <a:moveTo>
                    <a:pt x="0" y="2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0"/>
                  </a:lnTo>
                  <a:lnTo>
                    <a:pt x="16" y="162"/>
                  </a:lnTo>
                  <a:lnTo>
                    <a:pt x="36" y="161"/>
                  </a:lnTo>
                  <a:lnTo>
                    <a:pt x="38" y="170"/>
                  </a:lnTo>
                  <a:lnTo>
                    <a:pt x="7" y="17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11" y="168"/>
                  </a:moveTo>
                  <a:lnTo>
                    <a:pt x="11" y="168"/>
                  </a:lnTo>
                  <a:lnTo>
                    <a:pt x="7" y="59"/>
                  </a:lnTo>
                  <a:lnTo>
                    <a:pt x="11" y="168"/>
                  </a:lnTo>
                  <a:lnTo>
                    <a:pt x="11" y="168"/>
                  </a:lnTo>
                  <a:close/>
                  <a:moveTo>
                    <a:pt x="13" y="167"/>
                  </a:moveTo>
                  <a:lnTo>
                    <a:pt x="33" y="166"/>
                  </a:lnTo>
                  <a:lnTo>
                    <a:pt x="33" y="166"/>
                  </a:lnTo>
                  <a:lnTo>
                    <a:pt x="13" y="167"/>
                  </a:lnTo>
                  <a:lnTo>
                    <a:pt x="13" y="1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7" name="Group 4"/>
          <p:cNvGrpSpPr>
            <a:grpSpLocks noChangeAspect="1"/>
          </p:cNvGrpSpPr>
          <p:nvPr/>
        </p:nvGrpSpPr>
        <p:grpSpPr bwMode="auto">
          <a:xfrm>
            <a:off x="7950098" y="5764913"/>
            <a:ext cx="898303" cy="967241"/>
            <a:chOff x="3737" y="1189"/>
            <a:chExt cx="2124" cy="2287"/>
          </a:xfrm>
          <a:solidFill>
            <a:srgbClr val="1F4E79"/>
          </a:solidFill>
        </p:grpSpPr>
        <p:sp>
          <p:nvSpPr>
            <p:cNvPr id="108" name="Freeform 5"/>
            <p:cNvSpPr/>
            <p:nvPr/>
          </p:nvSpPr>
          <p:spPr bwMode="auto">
            <a:xfrm>
              <a:off x="4547" y="2019"/>
              <a:ext cx="318" cy="356"/>
            </a:xfrm>
            <a:custGeom>
              <a:avLst/>
              <a:gdLst>
                <a:gd name="T0" fmla="*/ 259 w 271"/>
                <a:gd name="T1" fmla="*/ 303 h 303"/>
                <a:gd name="T2" fmla="*/ 0 w 271"/>
                <a:gd name="T3" fmla="*/ 13 h 303"/>
                <a:gd name="T4" fmla="*/ 14 w 271"/>
                <a:gd name="T5" fmla="*/ 0 h 303"/>
                <a:gd name="T6" fmla="*/ 271 w 271"/>
                <a:gd name="T7" fmla="*/ 288 h 303"/>
                <a:gd name="T8" fmla="*/ 259 w 271"/>
                <a:gd name="T9" fmla="*/ 30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" h="303">
                  <a:moveTo>
                    <a:pt x="259" y="30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71" y="288"/>
                    <a:pt x="271" y="288"/>
                    <a:pt x="271" y="288"/>
                  </a:cubicBezTo>
                  <a:cubicBezTo>
                    <a:pt x="266" y="291"/>
                    <a:pt x="262" y="296"/>
                    <a:pt x="259" y="3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7"/>
            <p:cNvSpPr>
              <a:spLocks noEditPoints="1"/>
            </p:cNvSpPr>
            <p:nvPr/>
          </p:nvSpPr>
          <p:spPr bwMode="auto">
            <a:xfrm>
              <a:off x="4708" y="1653"/>
              <a:ext cx="533" cy="576"/>
            </a:xfrm>
            <a:custGeom>
              <a:avLst/>
              <a:gdLst>
                <a:gd name="T0" fmla="*/ 4 w 454"/>
                <a:gd name="T1" fmla="*/ 253 h 491"/>
                <a:gd name="T2" fmla="*/ 219 w 454"/>
                <a:gd name="T3" fmla="*/ 4 h 491"/>
                <a:gd name="T4" fmla="*/ 219 w 454"/>
                <a:gd name="T5" fmla="*/ 4 h 491"/>
                <a:gd name="T6" fmla="*/ 450 w 454"/>
                <a:gd name="T7" fmla="*/ 238 h 491"/>
                <a:gd name="T8" fmla="*/ 450 w 454"/>
                <a:gd name="T9" fmla="*/ 238 h 491"/>
                <a:gd name="T10" fmla="*/ 235 w 454"/>
                <a:gd name="T11" fmla="*/ 487 h 491"/>
                <a:gd name="T12" fmla="*/ 235 w 454"/>
                <a:gd name="T13" fmla="*/ 487 h 491"/>
                <a:gd name="T14" fmla="*/ 4 w 454"/>
                <a:gd name="T15" fmla="*/ 253 h 491"/>
                <a:gd name="T16" fmla="*/ 20 w 454"/>
                <a:gd name="T17" fmla="*/ 253 h 491"/>
                <a:gd name="T18" fmla="*/ 235 w 454"/>
                <a:gd name="T19" fmla="*/ 472 h 491"/>
                <a:gd name="T20" fmla="*/ 235 w 454"/>
                <a:gd name="T21" fmla="*/ 472 h 491"/>
                <a:gd name="T22" fmla="*/ 435 w 454"/>
                <a:gd name="T23" fmla="*/ 238 h 491"/>
                <a:gd name="T24" fmla="*/ 435 w 454"/>
                <a:gd name="T25" fmla="*/ 238 h 491"/>
                <a:gd name="T26" fmla="*/ 219 w 454"/>
                <a:gd name="T27" fmla="*/ 19 h 491"/>
                <a:gd name="T28" fmla="*/ 219 w 454"/>
                <a:gd name="T29" fmla="*/ 19 h 491"/>
                <a:gd name="T30" fmla="*/ 20 w 454"/>
                <a:gd name="T31" fmla="*/ 253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4" h="491">
                  <a:moveTo>
                    <a:pt x="4" y="253"/>
                  </a:moveTo>
                  <a:cubicBezTo>
                    <a:pt x="0" y="120"/>
                    <a:pt x="95" y="8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343" y="0"/>
                    <a:pt x="445" y="105"/>
                    <a:pt x="450" y="238"/>
                  </a:cubicBezTo>
                  <a:cubicBezTo>
                    <a:pt x="450" y="238"/>
                    <a:pt x="450" y="238"/>
                    <a:pt x="450" y="238"/>
                  </a:cubicBezTo>
                  <a:cubicBezTo>
                    <a:pt x="454" y="371"/>
                    <a:pt x="359" y="483"/>
                    <a:pt x="235" y="487"/>
                  </a:cubicBezTo>
                  <a:cubicBezTo>
                    <a:pt x="235" y="487"/>
                    <a:pt x="235" y="487"/>
                    <a:pt x="235" y="487"/>
                  </a:cubicBezTo>
                  <a:cubicBezTo>
                    <a:pt x="112" y="491"/>
                    <a:pt x="9" y="386"/>
                    <a:pt x="4" y="253"/>
                  </a:cubicBezTo>
                  <a:close/>
                  <a:moveTo>
                    <a:pt x="20" y="253"/>
                  </a:moveTo>
                  <a:cubicBezTo>
                    <a:pt x="24" y="378"/>
                    <a:pt x="121" y="476"/>
                    <a:pt x="235" y="472"/>
                  </a:cubicBezTo>
                  <a:cubicBezTo>
                    <a:pt x="235" y="472"/>
                    <a:pt x="235" y="472"/>
                    <a:pt x="235" y="472"/>
                  </a:cubicBezTo>
                  <a:cubicBezTo>
                    <a:pt x="349" y="468"/>
                    <a:pt x="439" y="364"/>
                    <a:pt x="435" y="238"/>
                  </a:cubicBezTo>
                  <a:cubicBezTo>
                    <a:pt x="435" y="238"/>
                    <a:pt x="435" y="238"/>
                    <a:pt x="435" y="238"/>
                  </a:cubicBezTo>
                  <a:cubicBezTo>
                    <a:pt x="431" y="113"/>
                    <a:pt x="334" y="15"/>
                    <a:pt x="219" y="19"/>
                  </a:cubicBezTo>
                  <a:cubicBezTo>
                    <a:pt x="219" y="19"/>
                    <a:pt x="219" y="19"/>
                    <a:pt x="219" y="19"/>
                  </a:cubicBezTo>
                  <a:cubicBezTo>
                    <a:pt x="105" y="23"/>
                    <a:pt x="15" y="127"/>
                    <a:pt x="20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8"/>
            <p:cNvSpPr>
              <a:spLocks noEditPoints="1"/>
            </p:cNvSpPr>
            <p:nvPr/>
          </p:nvSpPr>
          <p:spPr bwMode="auto">
            <a:xfrm>
              <a:off x="4706" y="1650"/>
              <a:ext cx="537" cy="582"/>
            </a:xfrm>
            <a:custGeom>
              <a:avLst/>
              <a:gdLst>
                <a:gd name="T0" fmla="*/ 4 w 458"/>
                <a:gd name="T1" fmla="*/ 255 h 495"/>
                <a:gd name="T2" fmla="*/ 221 w 458"/>
                <a:gd name="T3" fmla="*/ 4 h 495"/>
                <a:gd name="T4" fmla="*/ 221 w 458"/>
                <a:gd name="T5" fmla="*/ 4 h 495"/>
                <a:gd name="T6" fmla="*/ 454 w 458"/>
                <a:gd name="T7" fmla="*/ 240 h 495"/>
                <a:gd name="T8" fmla="*/ 454 w 458"/>
                <a:gd name="T9" fmla="*/ 240 h 495"/>
                <a:gd name="T10" fmla="*/ 238 w 458"/>
                <a:gd name="T11" fmla="*/ 491 h 495"/>
                <a:gd name="T12" fmla="*/ 238 w 458"/>
                <a:gd name="T13" fmla="*/ 491 h 495"/>
                <a:gd name="T14" fmla="*/ 4 w 458"/>
                <a:gd name="T15" fmla="*/ 255 h 495"/>
                <a:gd name="T16" fmla="*/ 8 w 458"/>
                <a:gd name="T17" fmla="*/ 255 h 495"/>
                <a:gd name="T18" fmla="*/ 237 w 458"/>
                <a:gd name="T19" fmla="*/ 487 h 495"/>
                <a:gd name="T20" fmla="*/ 237 w 458"/>
                <a:gd name="T21" fmla="*/ 487 h 495"/>
                <a:gd name="T22" fmla="*/ 450 w 458"/>
                <a:gd name="T23" fmla="*/ 240 h 495"/>
                <a:gd name="T24" fmla="*/ 450 w 458"/>
                <a:gd name="T25" fmla="*/ 240 h 495"/>
                <a:gd name="T26" fmla="*/ 221 w 458"/>
                <a:gd name="T27" fmla="*/ 8 h 495"/>
                <a:gd name="T28" fmla="*/ 221 w 458"/>
                <a:gd name="T29" fmla="*/ 8 h 495"/>
                <a:gd name="T30" fmla="*/ 8 w 458"/>
                <a:gd name="T31" fmla="*/ 255 h 495"/>
                <a:gd name="T32" fmla="*/ 8 w 458"/>
                <a:gd name="T33" fmla="*/ 255 h 495"/>
                <a:gd name="T34" fmla="*/ 20 w 458"/>
                <a:gd name="T35" fmla="*/ 255 h 495"/>
                <a:gd name="T36" fmla="*/ 221 w 458"/>
                <a:gd name="T37" fmla="*/ 19 h 495"/>
                <a:gd name="T38" fmla="*/ 221 w 458"/>
                <a:gd name="T39" fmla="*/ 19 h 495"/>
                <a:gd name="T40" fmla="*/ 439 w 458"/>
                <a:gd name="T41" fmla="*/ 240 h 495"/>
                <a:gd name="T42" fmla="*/ 439 w 458"/>
                <a:gd name="T43" fmla="*/ 240 h 495"/>
                <a:gd name="T44" fmla="*/ 237 w 458"/>
                <a:gd name="T45" fmla="*/ 476 h 495"/>
                <a:gd name="T46" fmla="*/ 237 w 458"/>
                <a:gd name="T47" fmla="*/ 476 h 495"/>
                <a:gd name="T48" fmla="*/ 20 w 458"/>
                <a:gd name="T49" fmla="*/ 255 h 495"/>
                <a:gd name="T50" fmla="*/ 237 w 458"/>
                <a:gd name="T51" fmla="*/ 472 h 495"/>
                <a:gd name="T52" fmla="*/ 435 w 458"/>
                <a:gd name="T53" fmla="*/ 241 h 495"/>
                <a:gd name="T54" fmla="*/ 435 w 458"/>
                <a:gd name="T55" fmla="*/ 241 h 495"/>
                <a:gd name="T56" fmla="*/ 222 w 458"/>
                <a:gd name="T57" fmla="*/ 23 h 495"/>
                <a:gd name="T58" fmla="*/ 222 w 458"/>
                <a:gd name="T59" fmla="*/ 23 h 495"/>
                <a:gd name="T60" fmla="*/ 24 w 458"/>
                <a:gd name="T61" fmla="*/ 255 h 495"/>
                <a:gd name="T62" fmla="*/ 24 w 458"/>
                <a:gd name="T63" fmla="*/ 255 h 495"/>
                <a:gd name="T64" fmla="*/ 237 w 458"/>
                <a:gd name="T65" fmla="*/ 472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8" h="495">
                  <a:moveTo>
                    <a:pt x="4" y="255"/>
                  </a:moveTo>
                  <a:cubicBezTo>
                    <a:pt x="0" y="121"/>
                    <a:pt x="96" y="8"/>
                    <a:pt x="221" y="4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346" y="0"/>
                    <a:pt x="449" y="106"/>
                    <a:pt x="454" y="240"/>
                  </a:cubicBezTo>
                  <a:cubicBezTo>
                    <a:pt x="454" y="240"/>
                    <a:pt x="454" y="240"/>
                    <a:pt x="454" y="240"/>
                  </a:cubicBezTo>
                  <a:cubicBezTo>
                    <a:pt x="458" y="374"/>
                    <a:pt x="362" y="487"/>
                    <a:pt x="238" y="491"/>
                  </a:cubicBezTo>
                  <a:cubicBezTo>
                    <a:pt x="238" y="491"/>
                    <a:pt x="238" y="491"/>
                    <a:pt x="238" y="491"/>
                  </a:cubicBezTo>
                  <a:cubicBezTo>
                    <a:pt x="113" y="495"/>
                    <a:pt x="9" y="389"/>
                    <a:pt x="4" y="255"/>
                  </a:cubicBezTo>
                  <a:close/>
                  <a:moveTo>
                    <a:pt x="8" y="255"/>
                  </a:moveTo>
                  <a:cubicBezTo>
                    <a:pt x="13" y="387"/>
                    <a:pt x="115" y="491"/>
                    <a:pt x="237" y="487"/>
                  </a:cubicBezTo>
                  <a:cubicBezTo>
                    <a:pt x="237" y="487"/>
                    <a:pt x="237" y="487"/>
                    <a:pt x="237" y="487"/>
                  </a:cubicBezTo>
                  <a:cubicBezTo>
                    <a:pt x="360" y="483"/>
                    <a:pt x="454" y="372"/>
                    <a:pt x="450" y="240"/>
                  </a:cubicBezTo>
                  <a:cubicBezTo>
                    <a:pt x="450" y="240"/>
                    <a:pt x="450" y="240"/>
                    <a:pt x="450" y="240"/>
                  </a:cubicBezTo>
                  <a:cubicBezTo>
                    <a:pt x="445" y="108"/>
                    <a:pt x="343" y="4"/>
                    <a:pt x="221" y="8"/>
                  </a:cubicBezTo>
                  <a:cubicBezTo>
                    <a:pt x="221" y="8"/>
                    <a:pt x="221" y="8"/>
                    <a:pt x="221" y="8"/>
                  </a:cubicBezTo>
                  <a:cubicBezTo>
                    <a:pt x="99" y="12"/>
                    <a:pt x="4" y="123"/>
                    <a:pt x="8" y="255"/>
                  </a:cubicBezTo>
                  <a:cubicBezTo>
                    <a:pt x="8" y="255"/>
                    <a:pt x="8" y="255"/>
                    <a:pt x="8" y="255"/>
                  </a:cubicBezTo>
                  <a:close/>
                  <a:moveTo>
                    <a:pt x="20" y="255"/>
                  </a:moveTo>
                  <a:cubicBezTo>
                    <a:pt x="15" y="128"/>
                    <a:pt x="106" y="23"/>
                    <a:pt x="221" y="19"/>
                  </a:cubicBezTo>
                  <a:cubicBezTo>
                    <a:pt x="221" y="19"/>
                    <a:pt x="221" y="19"/>
                    <a:pt x="221" y="19"/>
                  </a:cubicBezTo>
                  <a:cubicBezTo>
                    <a:pt x="337" y="15"/>
                    <a:pt x="434" y="114"/>
                    <a:pt x="439" y="240"/>
                  </a:cubicBezTo>
                  <a:cubicBezTo>
                    <a:pt x="439" y="240"/>
                    <a:pt x="439" y="240"/>
                    <a:pt x="439" y="240"/>
                  </a:cubicBezTo>
                  <a:cubicBezTo>
                    <a:pt x="443" y="367"/>
                    <a:pt x="352" y="472"/>
                    <a:pt x="237" y="476"/>
                  </a:cubicBezTo>
                  <a:cubicBezTo>
                    <a:pt x="237" y="476"/>
                    <a:pt x="237" y="476"/>
                    <a:pt x="237" y="476"/>
                  </a:cubicBezTo>
                  <a:cubicBezTo>
                    <a:pt x="122" y="480"/>
                    <a:pt x="24" y="381"/>
                    <a:pt x="20" y="255"/>
                  </a:cubicBezTo>
                  <a:close/>
                  <a:moveTo>
                    <a:pt x="237" y="472"/>
                  </a:moveTo>
                  <a:cubicBezTo>
                    <a:pt x="350" y="468"/>
                    <a:pt x="439" y="365"/>
                    <a:pt x="435" y="241"/>
                  </a:cubicBezTo>
                  <a:cubicBezTo>
                    <a:pt x="435" y="241"/>
                    <a:pt x="435" y="241"/>
                    <a:pt x="435" y="241"/>
                  </a:cubicBezTo>
                  <a:cubicBezTo>
                    <a:pt x="431" y="116"/>
                    <a:pt x="334" y="19"/>
                    <a:pt x="222" y="23"/>
                  </a:cubicBezTo>
                  <a:cubicBezTo>
                    <a:pt x="222" y="23"/>
                    <a:pt x="222" y="23"/>
                    <a:pt x="222" y="23"/>
                  </a:cubicBezTo>
                  <a:cubicBezTo>
                    <a:pt x="109" y="27"/>
                    <a:pt x="19" y="130"/>
                    <a:pt x="24" y="255"/>
                  </a:cubicBezTo>
                  <a:cubicBezTo>
                    <a:pt x="24" y="255"/>
                    <a:pt x="24" y="255"/>
                    <a:pt x="24" y="255"/>
                  </a:cubicBezTo>
                  <a:cubicBezTo>
                    <a:pt x="28" y="379"/>
                    <a:pt x="124" y="476"/>
                    <a:pt x="237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9"/>
            <p:cNvSpPr/>
            <p:nvPr/>
          </p:nvSpPr>
          <p:spPr bwMode="auto">
            <a:xfrm>
              <a:off x="4894" y="1811"/>
              <a:ext cx="16" cy="19"/>
            </a:xfrm>
            <a:custGeom>
              <a:avLst/>
              <a:gdLst>
                <a:gd name="T0" fmla="*/ 1 w 16"/>
                <a:gd name="T1" fmla="*/ 19 h 19"/>
                <a:gd name="T2" fmla="*/ 0 w 16"/>
                <a:gd name="T3" fmla="*/ 1 h 19"/>
                <a:gd name="T4" fmla="*/ 16 w 16"/>
                <a:gd name="T5" fmla="*/ 0 h 19"/>
                <a:gd name="T6" fmla="*/ 16 w 16"/>
                <a:gd name="T7" fmla="*/ 19 h 19"/>
                <a:gd name="T8" fmla="*/ 1 w 16"/>
                <a:gd name="T9" fmla="*/ 19 h 19"/>
                <a:gd name="T10" fmla="*/ 1 w 16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1" y="19"/>
                  </a:moveTo>
                  <a:lnTo>
                    <a:pt x="0" y="1"/>
                  </a:lnTo>
                  <a:lnTo>
                    <a:pt x="16" y="0"/>
                  </a:lnTo>
                  <a:lnTo>
                    <a:pt x="16" y="19"/>
                  </a:lnTo>
                  <a:lnTo>
                    <a:pt x="1" y="19"/>
                  </a:lnTo>
                  <a:lnTo>
                    <a:pt x="1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0"/>
            <p:cNvSpPr>
              <a:spLocks noEditPoints="1"/>
            </p:cNvSpPr>
            <p:nvPr/>
          </p:nvSpPr>
          <p:spPr bwMode="auto">
            <a:xfrm>
              <a:off x="4891" y="1809"/>
              <a:ext cx="21" cy="23"/>
            </a:xfrm>
            <a:custGeom>
              <a:avLst/>
              <a:gdLst>
                <a:gd name="T0" fmla="*/ 4 w 21"/>
                <a:gd name="T1" fmla="*/ 23 h 23"/>
                <a:gd name="T2" fmla="*/ 4 w 21"/>
                <a:gd name="T3" fmla="*/ 21 h 23"/>
                <a:gd name="T4" fmla="*/ 6 w 21"/>
                <a:gd name="T5" fmla="*/ 21 h 23"/>
                <a:gd name="T6" fmla="*/ 4 w 21"/>
                <a:gd name="T7" fmla="*/ 21 h 23"/>
                <a:gd name="T8" fmla="*/ 4 w 21"/>
                <a:gd name="T9" fmla="*/ 23 h 23"/>
                <a:gd name="T10" fmla="*/ 1 w 21"/>
                <a:gd name="T11" fmla="*/ 23 h 23"/>
                <a:gd name="T12" fmla="*/ 0 w 21"/>
                <a:gd name="T13" fmla="*/ 1 h 23"/>
                <a:gd name="T14" fmla="*/ 21 w 21"/>
                <a:gd name="T15" fmla="*/ 0 h 23"/>
                <a:gd name="T16" fmla="*/ 21 w 21"/>
                <a:gd name="T17" fmla="*/ 23 h 23"/>
                <a:gd name="T18" fmla="*/ 4 w 21"/>
                <a:gd name="T19" fmla="*/ 23 h 23"/>
                <a:gd name="T20" fmla="*/ 4 w 21"/>
                <a:gd name="T21" fmla="*/ 23 h 23"/>
                <a:gd name="T22" fmla="*/ 17 w 21"/>
                <a:gd name="T23" fmla="*/ 19 h 23"/>
                <a:gd name="T24" fmla="*/ 17 w 21"/>
                <a:gd name="T25" fmla="*/ 5 h 23"/>
                <a:gd name="T26" fmla="*/ 5 w 21"/>
                <a:gd name="T27" fmla="*/ 6 h 23"/>
                <a:gd name="T28" fmla="*/ 6 w 21"/>
                <a:gd name="T29" fmla="*/ 19 h 23"/>
                <a:gd name="T30" fmla="*/ 17 w 21"/>
                <a:gd name="T31" fmla="*/ 19 h 23"/>
                <a:gd name="T32" fmla="*/ 17 w 21"/>
                <a:gd name="T33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3">
                  <a:moveTo>
                    <a:pt x="4" y="23"/>
                  </a:moveTo>
                  <a:lnTo>
                    <a:pt x="4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1" y="23"/>
                  </a:lnTo>
                  <a:lnTo>
                    <a:pt x="0" y="1"/>
                  </a:lnTo>
                  <a:lnTo>
                    <a:pt x="21" y="0"/>
                  </a:lnTo>
                  <a:lnTo>
                    <a:pt x="21" y="23"/>
                  </a:lnTo>
                  <a:lnTo>
                    <a:pt x="4" y="23"/>
                  </a:lnTo>
                  <a:lnTo>
                    <a:pt x="4" y="23"/>
                  </a:lnTo>
                  <a:close/>
                  <a:moveTo>
                    <a:pt x="17" y="19"/>
                  </a:moveTo>
                  <a:lnTo>
                    <a:pt x="17" y="5"/>
                  </a:lnTo>
                  <a:lnTo>
                    <a:pt x="5" y="6"/>
                  </a:lnTo>
                  <a:lnTo>
                    <a:pt x="6" y="19"/>
                  </a:lnTo>
                  <a:lnTo>
                    <a:pt x="17" y="19"/>
                  </a:lnTo>
                  <a:lnTo>
                    <a:pt x="1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"/>
            <p:cNvSpPr/>
            <p:nvPr/>
          </p:nvSpPr>
          <p:spPr bwMode="auto">
            <a:xfrm>
              <a:off x="5108" y="1811"/>
              <a:ext cx="15" cy="18"/>
            </a:xfrm>
            <a:custGeom>
              <a:avLst/>
              <a:gdLst>
                <a:gd name="T0" fmla="*/ 2 w 15"/>
                <a:gd name="T1" fmla="*/ 18 h 18"/>
                <a:gd name="T2" fmla="*/ 0 w 15"/>
                <a:gd name="T3" fmla="*/ 0 h 18"/>
                <a:gd name="T4" fmla="*/ 13 w 15"/>
                <a:gd name="T5" fmla="*/ 0 h 18"/>
                <a:gd name="T6" fmla="*/ 15 w 15"/>
                <a:gd name="T7" fmla="*/ 18 h 18"/>
                <a:gd name="T8" fmla="*/ 2 w 15"/>
                <a:gd name="T9" fmla="*/ 18 h 18"/>
                <a:gd name="T10" fmla="*/ 2 w 15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8">
                  <a:moveTo>
                    <a:pt x="2" y="18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15" y="18"/>
                  </a:lnTo>
                  <a:lnTo>
                    <a:pt x="2" y="18"/>
                  </a:lnTo>
                  <a:lnTo>
                    <a:pt x="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2"/>
            <p:cNvSpPr>
              <a:spLocks noEditPoints="1"/>
            </p:cNvSpPr>
            <p:nvPr/>
          </p:nvSpPr>
          <p:spPr bwMode="auto">
            <a:xfrm>
              <a:off x="5106" y="1809"/>
              <a:ext cx="19" cy="22"/>
            </a:xfrm>
            <a:custGeom>
              <a:avLst/>
              <a:gdLst>
                <a:gd name="T0" fmla="*/ 4 w 19"/>
                <a:gd name="T1" fmla="*/ 22 h 22"/>
                <a:gd name="T2" fmla="*/ 4 w 19"/>
                <a:gd name="T3" fmla="*/ 20 h 22"/>
                <a:gd name="T4" fmla="*/ 6 w 19"/>
                <a:gd name="T5" fmla="*/ 20 h 22"/>
                <a:gd name="T6" fmla="*/ 4 w 19"/>
                <a:gd name="T7" fmla="*/ 20 h 22"/>
                <a:gd name="T8" fmla="*/ 4 w 19"/>
                <a:gd name="T9" fmla="*/ 22 h 22"/>
                <a:gd name="T10" fmla="*/ 1 w 19"/>
                <a:gd name="T11" fmla="*/ 22 h 22"/>
                <a:gd name="T12" fmla="*/ 0 w 19"/>
                <a:gd name="T13" fmla="*/ 0 h 22"/>
                <a:gd name="T14" fmla="*/ 18 w 19"/>
                <a:gd name="T15" fmla="*/ 0 h 22"/>
                <a:gd name="T16" fmla="*/ 19 w 19"/>
                <a:gd name="T17" fmla="*/ 22 h 22"/>
                <a:gd name="T18" fmla="*/ 4 w 19"/>
                <a:gd name="T19" fmla="*/ 22 h 22"/>
                <a:gd name="T20" fmla="*/ 4 w 19"/>
                <a:gd name="T21" fmla="*/ 22 h 22"/>
                <a:gd name="T22" fmla="*/ 14 w 19"/>
                <a:gd name="T23" fmla="*/ 17 h 22"/>
                <a:gd name="T24" fmla="*/ 13 w 19"/>
                <a:gd name="T25" fmla="*/ 5 h 22"/>
                <a:gd name="T26" fmla="*/ 5 w 19"/>
                <a:gd name="T27" fmla="*/ 5 h 22"/>
                <a:gd name="T28" fmla="*/ 6 w 19"/>
                <a:gd name="T29" fmla="*/ 17 h 22"/>
                <a:gd name="T30" fmla="*/ 14 w 19"/>
                <a:gd name="T31" fmla="*/ 17 h 22"/>
                <a:gd name="T32" fmla="*/ 14 w 19"/>
                <a:gd name="T33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2">
                  <a:moveTo>
                    <a:pt x="4" y="22"/>
                  </a:moveTo>
                  <a:lnTo>
                    <a:pt x="4" y="20"/>
                  </a:lnTo>
                  <a:lnTo>
                    <a:pt x="6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1" y="22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9" y="22"/>
                  </a:lnTo>
                  <a:lnTo>
                    <a:pt x="4" y="22"/>
                  </a:lnTo>
                  <a:lnTo>
                    <a:pt x="4" y="22"/>
                  </a:lnTo>
                  <a:close/>
                  <a:moveTo>
                    <a:pt x="14" y="17"/>
                  </a:moveTo>
                  <a:lnTo>
                    <a:pt x="13" y="5"/>
                  </a:lnTo>
                  <a:lnTo>
                    <a:pt x="5" y="5"/>
                  </a:lnTo>
                  <a:lnTo>
                    <a:pt x="6" y="17"/>
                  </a:lnTo>
                  <a:lnTo>
                    <a:pt x="14" y="17"/>
                  </a:lnTo>
                  <a:lnTo>
                    <a:pt x="14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3"/>
            <p:cNvSpPr/>
            <p:nvPr/>
          </p:nvSpPr>
          <p:spPr bwMode="auto">
            <a:xfrm>
              <a:off x="4888" y="1950"/>
              <a:ext cx="246" cy="127"/>
            </a:xfrm>
            <a:custGeom>
              <a:avLst/>
              <a:gdLst>
                <a:gd name="T0" fmla="*/ 0 w 210"/>
                <a:gd name="T1" fmla="*/ 60 h 108"/>
                <a:gd name="T2" fmla="*/ 10 w 210"/>
                <a:gd name="T3" fmla="*/ 48 h 108"/>
                <a:gd name="T4" fmla="*/ 43 w 210"/>
                <a:gd name="T5" fmla="*/ 71 h 108"/>
                <a:gd name="T6" fmla="*/ 43 w 210"/>
                <a:gd name="T7" fmla="*/ 71 h 108"/>
                <a:gd name="T8" fmla="*/ 97 w 210"/>
                <a:gd name="T9" fmla="*/ 92 h 108"/>
                <a:gd name="T10" fmla="*/ 97 w 210"/>
                <a:gd name="T11" fmla="*/ 92 h 108"/>
                <a:gd name="T12" fmla="*/ 101 w 210"/>
                <a:gd name="T13" fmla="*/ 92 h 108"/>
                <a:gd name="T14" fmla="*/ 101 w 210"/>
                <a:gd name="T15" fmla="*/ 92 h 108"/>
                <a:gd name="T16" fmla="*/ 159 w 210"/>
                <a:gd name="T17" fmla="*/ 44 h 108"/>
                <a:gd name="T18" fmla="*/ 159 w 210"/>
                <a:gd name="T19" fmla="*/ 44 h 108"/>
                <a:gd name="T20" fmla="*/ 198 w 210"/>
                <a:gd name="T21" fmla="*/ 0 h 108"/>
                <a:gd name="T22" fmla="*/ 198 w 210"/>
                <a:gd name="T23" fmla="*/ 0 h 108"/>
                <a:gd name="T24" fmla="*/ 210 w 210"/>
                <a:gd name="T25" fmla="*/ 9 h 108"/>
                <a:gd name="T26" fmla="*/ 171 w 210"/>
                <a:gd name="T27" fmla="*/ 55 h 108"/>
                <a:gd name="T28" fmla="*/ 171 w 210"/>
                <a:gd name="T29" fmla="*/ 55 h 108"/>
                <a:gd name="T30" fmla="*/ 103 w 210"/>
                <a:gd name="T31" fmla="*/ 107 h 108"/>
                <a:gd name="T32" fmla="*/ 103 w 210"/>
                <a:gd name="T33" fmla="*/ 107 h 108"/>
                <a:gd name="T34" fmla="*/ 98 w 210"/>
                <a:gd name="T35" fmla="*/ 108 h 108"/>
                <a:gd name="T36" fmla="*/ 98 w 210"/>
                <a:gd name="T37" fmla="*/ 108 h 108"/>
                <a:gd name="T38" fmla="*/ 0 w 210"/>
                <a:gd name="T39" fmla="*/ 6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0" h="108">
                  <a:moveTo>
                    <a:pt x="0" y="60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24" y="60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61" y="82"/>
                    <a:pt x="84" y="93"/>
                    <a:pt x="97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8" y="92"/>
                    <a:pt x="99" y="92"/>
                    <a:pt x="101" y="92"/>
                  </a:cubicBezTo>
                  <a:cubicBezTo>
                    <a:pt x="101" y="92"/>
                    <a:pt x="101" y="92"/>
                    <a:pt x="101" y="92"/>
                  </a:cubicBezTo>
                  <a:cubicBezTo>
                    <a:pt x="112" y="90"/>
                    <a:pt x="139" y="67"/>
                    <a:pt x="159" y="44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81" y="22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10" y="9"/>
                    <a:pt x="192" y="31"/>
                    <a:pt x="171" y="55"/>
                  </a:cubicBezTo>
                  <a:cubicBezTo>
                    <a:pt x="171" y="55"/>
                    <a:pt x="171" y="55"/>
                    <a:pt x="171" y="55"/>
                  </a:cubicBezTo>
                  <a:cubicBezTo>
                    <a:pt x="148" y="78"/>
                    <a:pt x="124" y="102"/>
                    <a:pt x="103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2" y="107"/>
                    <a:pt x="100" y="107"/>
                    <a:pt x="98" y="108"/>
                  </a:cubicBezTo>
                  <a:cubicBezTo>
                    <a:pt x="98" y="108"/>
                    <a:pt x="98" y="108"/>
                    <a:pt x="98" y="108"/>
                  </a:cubicBezTo>
                  <a:cubicBezTo>
                    <a:pt x="58" y="108"/>
                    <a:pt x="1" y="60"/>
                    <a:pt x="0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4"/>
            <p:cNvSpPr>
              <a:spLocks noEditPoints="1"/>
            </p:cNvSpPr>
            <p:nvPr/>
          </p:nvSpPr>
          <p:spPr bwMode="auto">
            <a:xfrm>
              <a:off x="4883" y="1946"/>
              <a:ext cx="255" cy="133"/>
            </a:xfrm>
            <a:custGeom>
              <a:avLst/>
              <a:gdLst>
                <a:gd name="T0" fmla="*/ 3 w 217"/>
                <a:gd name="T1" fmla="*/ 65 h 113"/>
                <a:gd name="T2" fmla="*/ 0 w 217"/>
                <a:gd name="T3" fmla="*/ 65 h 113"/>
                <a:gd name="T4" fmla="*/ 14 w 217"/>
                <a:gd name="T5" fmla="*/ 49 h 113"/>
                <a:gd name="T6" fmla="*/ 15 w 217"/>
                <a:gd name="T7" fmla="*/ 49 h 113"/>
                <a:gd name="T8" fmla="*/ 15 w 217"/>
                <a:gd name="T9" fmla="*/ 50 h 113"/>
                <a:gd name="T10" fmla="*/ 15 w 217"/>
                <a:gd name="T11" fmla="*/ 50 h 113"/>
                <a:gd name="T12" fmla="*/ 15 w 217"/>
                <a:gd name="T13" fmla="*/ 50 h 113"/>
                <a:gd name="T14" fmla="*/ 15 w 217"/>
                <a:gd name="T15" fmla="*/ 50 h 113"/>
                <a:gd name="T16" fmla="*/ 16 w 217"/>
                <a:gd name="T17" fmla="*/ 50 h 113"/>
                <a:gd name="T18" fmla="*/ 17 w 217"/>
                <a:gd name="T19" fmla="*/ 52 h 113"/>
                <a:gd name="T20" fmla="*/ 24 w 217"/>
                <a:gd name="T21" fmla="*/ 57 h 113"/>
                <a:gd name="T22" fmla="*/ 48 w 217"/>
                <a:gd name="T23" fmla="*/ 72 h 113"/>
                <a:gd name="T24" fmla="*/ 101 w 217"/>
                <a:gd name="T25" fmla="*/ 93 h 113"/>
                <a:gd name="T26" fmla="*/ 101 w 217"/>
                <a:gd name="T27" fmla="*/ 93 h 113"/>
                <a:gd name="T28" fmla="*/ 104 w 217"/>
                <a:gd name="T29" fmla="*/ 93 h 113"/>
                <a:gd name="T30" fmla="*/ 162 w 217"/>
                <a:gd name="T31" fmla="*/ 46 h 113"/>
                <a:gd name="T32" fmla="*/ 200 w 217"/>
                <a:gd name="T33" fmla="*/ 1 h 113"/>
                <a:gd name="T34" fmla="*/ 201 w 217"/>
                <a:gd name="T35" fmla="*/ 1 h 113"/>
                <a:gd name="T36" fmla="*/ 217 w 217"/>
                <a:gd name="T37" fmla="*/ 12 h 113"/>
                <a:gd name="T38" fmla="*/ 215 w 217"/>
                <a:gd name="T39" fmla="*/ 13 h 113"/>
                <a:gd name="T40" fmla="*/ 215 w 217"/>
                <a:gd name="T41" fmla="*/ 14 h 113"/>
                <a:gd name="T42" fmla="*/ 215 w 217"/>
                <a:gd name="T43" fmla="*/ 14 h 113"/>
                <a:gd name="T44" fmla="*/ 212 w 217"/>
                <a:gd name="T45" fmla="*/ 17 h 113"/>
                <a:gd name="T46" fmla="*/ 204 w 217"/>
                <a:gd name="T47" fmla="*/ 27 h 113"/>
                <a:gd name="T48" fmla="*/ 176 w 217"/>
                <a:gd name="T49" fmla="*/ 59 h 113"/>
                <a:gd name="T50" fmla="*/ 108 w 217"/>
                <a:gd name="T51" fmla="*/ 112 h 113"/>
                <a:gd name="T52" fmla="*/ 102 w 217"/>
                <a:gd name="T53" fmla="*/ 113 h 113"/>
                <a:gd name="T54" fmla="*/ 8 w 217"/>
                <a:gd name="T55" fmla="*/ 64 h 113"/>
                <a:gd name="T56" fmla="*/ 15 w 217"/>
                <a:gd name="T57" fmla="*/ 69 h 113"/>
                <a:gd name="T58" fmla="*/ 40 w 217"/>
                <a:gd name="T59" fmla="*/ 85 h 113"/>
                <a:gd name="T60" fmla="*/ 101 w 217"/>
                <a:gd name="T61" fmla="*/ 109 h 113"/>
                <a:gd name="T62" fmla="*/ 107 w 217"/>
                <a:gd name="T63" fmla="*/ 108 h 113"/>
                <a:gd name="T64" fmla="*/ 173 w 217"/>
                <a:gd name="T65" fmla="*/ 56 h 113"/>
                <a:gd name="T66" fmla="*/ 211 w 217"/>
                <a:gd name="T67" fmla="*/ 12 h 113"/>
                <a:gd name="T68" fmla="*/ 200 w 217"/>
                <a:gd name="T69" fmla="*/ 8 h 113"/>
                <a:gd name="T70" fmla="*/ 192 w 217"/>
                <a:gd name="T71" fmla="*/ 18 h 113"/>
                <a:gd name="T72" fmla="*/ 165 w 217"/>
                <a:gd name="T73" fmla="*/ 49 h 113"/>
                <a:gd name="T74" fmla="*/ 105 w 217"/>
                <a:gd name="T75" fmla="*/ 97 h 113"/>
                <a:gd name="T76" fmla="*/ 101 w 217"/>
                <a:gd name="T77" fmla="*/ 97 h 113"/>
                <a:gd name="T78" fmla="*/ 101 w 217"/>
                <a:gd name="T79" fmla="*/ 97 h 113"/>
                <a:gd name="T80" fmla="*/ 46 w 217"/>
                <a:gd name="T81" fmla="*/ 76 h 113"/>
                <a:gd name="T82" fmla="*/ 14 w 217"/>
                <a:gd name="T83" fmla="*/ 54 h 113"/>
                <a:gd name="T84" fmla="*/ 7 w 217"/>
                <a:gd name="T85" fmla="*/ 63 h 113"/>
                <a:gd name="T86" fmla="*/ 6 w 217"/>
                <a:gd name="T87" fmla="*/ 64 h 113"/>
                <a:gd name="T88" fmla="*/ 4 w 217"/>
                <a:gd name="T89" fmla="*/ 63 h 113"/>
                <a:gd name="T90" fmla="*/ 6 w 217"/>
                <a:gd name="T91" fmla="*/ 6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13">
                  <a:moveTo>
                    <a:pt x="38" y="89"/>
                  </a:moveTo>
                  <a:cubicBezTo>
                    <a:pt x="20" y="78"/>
                    <a:pt x="6" y="67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9"/>
                    <a:pt x="14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7" y="51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9" y="53"/>
                    <a:pt x="21" y="55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30" y="61"/>
                    <a:pt x="38" y="67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65" y="83"/>
                    <a:pt x="88" y="94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2" y="93"/>
                    <a:pt x="103" y="93"/>
                    <a:pt x="10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14" y="92"/>
                    <a:pt x="142" y="68"/>
                    <a:pt x="162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83" y="23"/>
                    <a:pt x="200" y="2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200" y="1"/>
                    <a:pt x="200" y="1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5" y="13"/>
                    <a:pt x="215" y="13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4" y="15"/>
                    <a:pt x="213" y="16"/>
                    <a:pt x="212" y="17"/>
                  </a:cubicBezTo>
                  <a:cubicBezTo>
                    <a:pt x="212" y="17"/>
                    <a:pt x="212" y="17"/>
                    <a:pt x="212" y="17"/>
                  </a:cubicBezTo>
                  <a:cubicBezTo>
                    <a:pt x="210" y="20"/>
                    <a:pt x="207" y="23"/>
                    <a:pt x="204" y="27"/>
                  </a:cubicBezTo>
                  <a:cubicBezTo>
                    <a:pt x="204" y="27"/>
                    <a:pt x="204" y="27"/>
                    <a:pt x="204" y="27"/>
                  </a:cubicBezTo>
                  <a:cubicBezTo>
                    <a:pt x="197" y="36"/>
                    <a:pt x="187" y="47"/>
                    <a:pt x="176" y="59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54" y="82"/>
                    <a:pt x="130" y="107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6" y="112"/>
                    <a:pt x="104" y="112"/>
                    <a:pt x="102" y="113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81" y="113"/>
                    <a:pt x="58" y="101"/>
                    <a:pt x="38" y="89"/>
                  </a:cubicBezTo>
                  <a:close/>
                  <a:moveTo>
                    <a:pt x="8" y="64"/>
                  </a:moveTo>
                  <a:cubicBezTo>
                    <a:pt x="10" y="65"/>
                    <a:pt x="12" y="67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22" y="73"/>
                    <a:pt x="30" y="79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59" y="97"/>
                    <a:pt x="83" y="109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3" y="108"/>
                    <a:pt x="105" y="108"/>
                    <a:pt x="107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27" y="103"/>
                    <a:pt x="151" y="79"/>
                    <a:pt x="173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91" y="37"/>
                    <a:pt x="207" y="18"/>
                    <a:pt x="211" y="12"/>
                  </a:cubicBezTo>
                  <a:cubicBezTo>
                    <a:pt x="211" y="12"/>
                    <a:pt x="211" y="12"/>
                    <a:pt x="211" y="12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2" y="6"/>
                    <a:pt x="201" y="7"/>
                    <a:pt x="200" y="8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198" y="10"/>
                    <a:pt x="196" y="14"/>
                    <a:pt x="192" y="18"/>
                  </a:cubicBezTo>
                  <a:cubicBezTo>
                    <a:pt x="192" y="18"/>
                    <a:pt x="192" y="18"/>
                    <a:pt x="192" y="18"/>
                  </a:cubicBezTo>
                  <a:cubicBezTo>
                    <a:pt x="185" y="26"/>
                    <a:pt x="176" y="37"/>
                    <a:pt x="165" y="49"/>
                  </a:cubicBezTo>
                  <a:cubicBezTo>
                    <a:pt x="165" y="49"/>
                    <a:pt x="165" y="49"/>
                    <a:pt x="165" y="49"/>
                  </a:cubicBezTo>
                  <a:cubicBezTo>
                    <a:pt x="144" y="71"/>
                    <a:pt x="118" y="95"/>
                    <a:pt x="105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104" y="97"/>
                    <a:pt x="102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86" y="98"/>
                    <a:pt x="64" y="87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31" y="67"/>
                    <a:pt x="18" y="57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63"/>
                    <a:pt x="8" y="63"/>
                    <a:pt x="8" y="64"/>
                  </a:cubicBezTo>
                  <a:close/>
                  <a:moveTo>
                    <a:pt x="6" y="64"/>
                  </a:move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6" y="64"/>
                    <a:pt x="6" y="64"/>
                    <a:pt x="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5"/>
            <p:cNvSpPr/>
            <p:nvPr/>
          </p:nvSpPr>
          <p:spPr bwMode="auto">
            <a:xfrm>
              <a:off x="4878" y="1994"/>
              <a:ext cx="31" cy="41"/>
            </a:xfrm>
            <a:custGeom>
              <a:avLst/>
              <a:gdLst>
                <a:gd name="T0" fmla="*/ 0 w 31"/>
                <a:gd name="T1" fmla="*/ 36 h 41"/>
                <a:gd name="T2" fmla="*/ 14 w 31"/>
                <a:gd name="T3" fmla="*/ 0 h 41"/>
                <a:gd name="T4" fmla="*/ 31 w 31"/>
                <a:gd name="T5" fmla="*/ 6 h 41"/>
                <a:gd name="T6" fmla="*/ 17 w 31"/>
                <a:gd name="T7" fmla="*/ 41 h 41"/>
                <a:gd name="T8" fmla="*/ 0 w 31"/>
                <a:gd name="T9" fmla="*/ 36 h 41"/>
                <a:gd name="T10" fmla="*/ 0 w 31"/>
                <a:gd name="T11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1">
                  <a:moveTo>
                    <a:pt x="0" y="36"/>
                  </a:moveTo>
                  <a:lnTo>
                    <a:pt x="14" y="0"/>
                  </a:lnTo>
                  <a:lnTo>
                    <a:pt x="31" y="6"/>
                  </a:lnTo>
                  <a:lnTo>
                    <a:pt x="17" y="41"/>
                  </a:lnTo>
                  <a:lnTo>
                    <a:pt x="0" y="36"/>
                  </a:lnTo>
                  <a:lnTo>
                    <a:pt x="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6"/>
            <p:cNvSpPr>
              <a:spLocks noEditPoints="1"/>
            </p:cNvSpPr>
            <p:nvPr/>
          </p:nvSpPr>
          <p:spPr bwMode="auto">
            <a:xfrm>
              <a:off x="4875" y="1991"/>
              <a:ext cx="37" cy="48"/>
            </a:xfrm>
            <a:custGeom>
              <a:avLst/>
              <a:gdLst>
                <a:gd name="T0" fmla="*/ 2 w 37"/>
                <a:gd name="T1" fmla="*/ 41 h 48"/>
                <a:gd name="T2" fmla="*/ 3 w 37"/>
                <a:gd name="T3" fmla="*/ 39 h 48"/>
                <a:gd name="T4" fmla="*/ 6 w 37"/>
                <a:gd name="T5" fmla="*/ 39 h 48"/>
                <a:gd name="T6" fmla="*/ 3 w 37"/>
                <a:gd name="T7" fmla="*/ 39 h 48"/>
                <a:gd name="T8" fmla="*/ 2 w 37"/>
                <a:gd name="T9" fmla="*/ 41 h 48"/>
                <a:gd name="T10" fmla="*/ 0 w 37"/>
                <a:gd name="T11" fmla="*/ 40 h 48"/>
                <a:gd name="T12" fmla="*/ 16 w 37"/>
                <a:gd name="T13" fmla="*/ 0 h 48"/>
                <a:gd name="T14" fmla="*/ 37 w 37"/>
                <a:gd name="T15" fmla="*/ 8 h 48"/>
                <a:gd name="T16" fmla="*/ 21 w 37"/>
                <a:gd name="T17" fmla="*/ 48 h 48"/>
                <a:gd name="T18" fmla="*/ 2 w 37"/>
                <a:gd name="T19" fmla="*/ 41 h 48"/>
                <a:gd name="T20" fmla="*/ 2 w 37"/>
                <a:gd name="T21" fmla="*/ 41 h 48"/>
                <a:gd name="T22" fmla="*/ 19 w 37"/>
                <a:gd name="T23" fmla="*/ 42 h 48"/>
                <a:gd name="T24" fmla="*/ 32 w 37"/>
                <a:gd name="T25" fmla="*/ 10 h 48"/>
                <a:gd name="T26" fmla="*/ 19 w 37"/>
                <a:gd name="T27" fmla="*/ 6 h 48"/>
                <a:gd name="T28" fmla="*/ 6 w 37"/>
                <a:gd name="T29" fmla="*/ 37 h 48"/>
                <a:gd name="T30" fmla="*/ 19 w 37"/>
                <a:gd name="T31" fmla="*/ 42 h 48"/>
                <a:gd name="T32" fmla="*/ 19 w 37"/>
                <a:gd name="T33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8">
                  <a:moveTo>
                    <a:pt x="2" y="41"/>
                  </a:moveTo>
                  <a:lnTo>
                    <a:pt x="3" y="39"/>
                  </a:lnTo>
                  <a:lnTo>
                    <a:pt x="6" y="39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0"/>
                  </a:lnTo>
                  <a:lnTo>
                    <a:pt x="16" y="0"/>
                  </a:lnTo>
                  <a:lnTo>
                    <a:pt x="37" y="8"/>
                  </a:lnTo>
                  <a:lnTo>
                    <a:pt x="21" y="48"/>
                  </a:lnTo>
                  <a:lnTo>
                    <a:pt x="2" y="41"/>
                  </a:lnTo>
                  <a:lnTo>
                    <a:pt x="2" y="41"/>
                  </a:lnTo>
                  <a:close/>
                  <a:moveTo>
                    <a:pt x="19" y="42"/>
                  </a:moveTo>
                  <a:lnTo>
                    <a:pt x="32" y="10"/>
                  </a:lnTo>
                  <a:lnTo>
                    <a:pt x="19" y="6"/>
                  </a:lnTo>
                  <a:lnTo>
                    <a:pt x="6" y="37"/>
                  </a:lnTo>
                  <a:lnTo>
                    <a:pt x="19" y="42"/>
                  </a:lnTo>
                  <a:lnTo>
                    <a:pt x="19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7"/>
            <p:cNvSpPr/>
            <p:nvPr/>
          </p:nvSpPr>
          <p:spPr bwMode="auto">
            <a:xfrm>
              <a:off x="5088" y="1931"/>
              <a:ext cx="46" cy="48"/>
            </a:xfrm>
            <a:custGeom>
              <a:avLst/>
              <a:gdLst>
                <a:gd name="T0" fmla="*/ 0 w 46"/>
                <a:gd name="T1" fmla="*/ 12 h 48"/>
                <a:gd name="T2" fmla="*/ 13 w 46"/>
                <a:gd name="T3" fmla="*/ 0 h 48"/>
                <a:gd name="T4" fmla="*/ 46 w 46"/>
                <a:gd name="T5" fmla="*/ 36 h 48"/>
                <a:gd name="T6" fmla="*/ 33 w 46"/>
                <a:gd name="T7" fmla="*/ 48 h 48"/>
                <a:gd name="T8" fmla="*/ 0 w 46"/>
                <a:gd name="T9" fmla="*/ 12 h 48"/>
                <a:gd name="T10" fmla="*/ 0 w 46"/>
                <a:gd name="T1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8">
                  <a:moveTo>
                    <a:pt x="0" y="12"/>
                  </a:moveTo>
                  <a:lnTo>
                    <a:pt x="13" y="0"/>
                  </a:lnTo>
                  <a:lnTo>
                    <a:pt x="46" y="36"/>
                  </a:lnTo>
                  <a:lnTo>
                    <a:pt x="33" y="48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8"/>
            <p:cNvSpPr>
              <a:spLocks noEditPoints="1"/>
            </p:cNvSpPr>
            <p:nvPr/>
          </p:nvSpPr>
          <p:spPr bwMode="auto">
            <a:xfrm>
              <a:off x="5085" y="1927"/>
              <a:ext cx="53" cy="56"/>
            </a:xfrm>
            <a:custGeom>
              <a:avLst/>
              <a:gdLst>
                <a:gd name="T0" fmla="*/ 1 w 53"/>
                <a:gd name="T1" fmla="*/ 17 h 56"/>
                <a:gd name="T2" fmla="*/ 3 w 53"/>
                <a:gd name="T3" fmla="*/ 16 h 56"/>
                <a:gd name="T4" fmla="*/ 5 w 53"/>
                <a:gd name="T5" fmla="*/ 18 h 56"/>
                <a:gd name="T6" fmla="*/ 3 w 53"/>
                <a:gd name="T7" fmla="*/ 16 h 56"/>
                <a:gd name="T8" fmla="*/ 1 w 53"/>
                <a:gd name="T9" fmla="*/ 17 h 56"/>
                <a:gd name="T10" fmla="*/ 0 w 53"/>
                <a:gd name="T11" fmla="*/ 16 h 56"/>
                <a:gd name="T12" fmla="*/ 16 w 53"/>
                <a:gd name="T13" fmla="*/ 0 h 56"/>
                <a:gd name="T14" fmla="*/ 53 w 53"/>
                <a:gd name="T15" fmla="*/ 42 h 56"/>
                <a:gd name="T16" fmla="*/ 36 w 53"/>
                <a:gd name="T17" fmla="*/ 56 h 56"/>
                <a:gd name="T18" fmla="*/ 1 w 53"/>
                <a:gd name="T19" fmla="*/ 17 h 56"/>
                <a:gd name="T20" fmla="*/ 1 w 53"/>
                <a:gd name="T21" fmla="*/ 17 h 56"/>
                <a:gd name="T22" fmla="*/ 36 w 53"/>
                <a:gd name="T23" fmla="*/ 50 h 56"/>
                <a:gd name="T24" fmla="*/ 46 w 53"/>
                <a:gd name="T25" fmla="*/ 40 h 56"/>
                <a:gd name="T26" fmla="*/ 16 w 53"/>
                <a:gd name="T27" fmla="*/ 8 h 56"/>
                <a:gd name="T28" fmla="*/ 7 w 53"/>
                <a:gd name="T29" fmla="*/ 16 h 56"/>
                <a:gd name="T30" fmla="*/ 36 w 53"/>
                <a:gd name="T31" fmla="*/ 50 h 56"/>
                <a:gd name="T32" fmla="*/ 36 w 53"/>
                <a:gd name="T33" fmla="*/ 5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6">
                  <a:moveTo>
                    <a:pt x="1" y="17"/>
                  </a:moveTo>
                  <a:lnTo>
                    <a:pt x="3" y="16"/>
                  </a:lnTo>
                  <a:lnTo>
                    <a:pt x="5" y="18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16" y="0"/>
                  </a:lnTo>
                  <a:lnTo>
                    <a:pt x="53" y="42"/>
                  </a:lnTo>
                  <a:lnTo>
                    <a:pt x="36" y="56"/>
                  </a:lnTo>
                  <a:lnTo>
                    <a:pt x="1" y="17"/>
                  </a:lnTo>
                  <a:lnTo>
                    <a:pt x="1" y="17"/>
                  </a:lnTo>
                  <a:close/>
                  <a:moveTo>
                    <a:pt x="36" y="50"/>
                  </a:moveTo>
                  <a:lnTo>
                    <a:pt x="46" y="40"/>
                  </a:lnTo>
                  <a:lnTo>
                    <a:pt x="16" y="8"/>
                  </a:lnTo>
                  <a:lnTo>
                    <a:pt x="7" y="16"/>
                  </a:lnTo>
                  <a:lnTo>
                    <a:pt x="36" y="50"/>
                  </a:lnTo>
                  <a:lnTo>
                    <a:pt x="36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9"/>
            <p:cNvSpPr/>
            <p:nvPr/>
          </p:nvSpPr>
          <p:spPr bwMode="auto">
            <a:xfrm>
              <a:off x="4951" y="2254"/>
              <a:ext cx="147" cy="74"/>
            </a:xfrm>
            <a:custGeom>
              <a:avLst/>
              <a:gdLst>
                <a:gd name="T0" fmla="*/ 64 w 125"/>
                <a:gd name="T1" fmla="*/ 41 h 63"/>
                <a:gd name="T2" fmla="*/ 59 w 125"/>
                <a:gd name="T3" fmla="*/ 33 h 63"/>
                <a:gd name="T4" fmla="*/ 59 w 125"/>
                <a:gd name="T5" fmla="*/ 33 h 63"/>
                <a:gd name="T6" fmla="*/ 20 w 125"/>
                <a:gd name="T7" fmla="*/ 62 h 63"/>
                <a:gd name="T8" fmla="*/ 20 w 125"/>
                <a:gd name="T9" fmla="*/ 62 h 63"/>
                <a:gd name="T10" fmla="*/ 17 w 125"/>
                <a:gd name="T11" fmla="*/ 63 h 63"/>
                <a:gd name="T12" fmla="*/ 17 w 125"/>
                <a:gd name="T13" fmla="*/ 63 h 63"/>
                <a:gd name="T14" fmla="*/ 3 w 125"/>
                <a:gd name="T15" fmla="*/ 55 h 63"/>
                <a:gd name="T16" fmla="*/ 3 w 125"/>
                <a:gd name="T17" fmla="*/ 55 h 63"/>
                <a:gd name="T18" fmla="*/ 0 w 125"/>
                <a:gd name="T19" fmla="*/ 41 h 63"/>
                <a:gd name="T20" fmla="*/ 0 w 125"/>
                <a:gd name="T21" fmla="*/ 41 h 63"/>
                <a:gd name="T22" fmla="*/ 6 w 125"/>
                <a:gd name="T23" fmla="*/ 10 h 63"/>
                <a:gd name="T24" fmla="*/ 6 w 125"/>
                <a:gd name="T25" fmla="*/ 10 h 63"/>
                <a:gd name="T26" fmla="*/ 6 w 125"/>
                <a:gd name="T27" fmla="*/ 10 h 63"/>
                <a:gd name="T28" fmla="*/ 21 w 125"/>
                <a:gd name="T29" fmla="*/ 15 h 63"/>
                <a:gd name="T30" fmla="*/ 15 w 125"/>
                <a:gd name="T31" fmla="*/ 41 h 63"/>
                <a:gd name="T32" fmla="*/ 15 w 125"/>
                <a:gd name="T33" fmla="*/ 41 h 63"/>
                <a:gd name="T34" fmla="*/ 16 w 125"/>
                <a:gd name="T35" fmla="*/ 47 h 63"/>
                <a:gd name="T36" fmla="*/ 16 w 125"/>
                <a:gd name="T37" fmla="*/ 47 h 63"/>
                <a:gd name="T38" fmla="*/ 16 w 125"/>
                <a:gd name="T39" fmla="*/ 47 h 63"/>
                <a:gd name="T40" fmla="*/ 16 w 125"/>
                <a:gd name="T41" fmla="*/ 47 h 63"/>
                <a:gd name="T42" fmla="*/ 17 w 125"/>
                <a:gd name="T43" fmla="*/ 47 h 63"/>
                <a:gd name="T44" fmla="*/ 17 w 125"/>
                <a:gd name="T45" fmla="*/ 47 h 63"/>
                <a:gd name="T46" fmla="*/ 18 w 125"/>
                <a:gd name="T47" fmla="*/ 47 h 63"/>
                <a:gd name="T48" fmla="*/ 18 w 125"/>
                <a:gd name="T49" fmla="*/ 47 h 63"/>
                <a:gd name="T50" fmla="*/ 42 w 125"/>
                <a:gd name="T51" fmla="*/ 30 h 63"/>
                <a:gd name="T52" fmla="*/ 42 w 125"/>
                <a:gd name="T53" fmla="*/ 30 h 63"/>
                <a:gd name="T54" fmla="*/ 53 w 125"/>
                <a:gd name="T55" fmla="*/ 14 h 63"/>
                <a:gd name="T56" fmla="*/ 53 w 125"/>
                <a:gd name="T57" fmla="*/ 14 h 63"/>
                <a:gd name="T58" fmla="*/ 61 w 125"/>
                <a:gd name="T59" fmla="*/ 0 h 63"/>
                <a:gd name="T60" fmla="*/ 67 w 125"/>
                <a:gd name="T61" fmla="*/ 15 h 63"/>
                <a:gd name="T62" fmla="*/ 77 w 125"/>
                <a:gd name="T63" fmla="*/ 32 h 63"/>
                <a:gd name="T64" fmla="*/ 77 w 125"/>
                <a:gd name="T65" fmla="*/ 32 h 63"/>
                <a:gd name="T66" fmla="*/ 95 w 125"/>
                <a:gd name="T67" fmla="*/ 48 h 63"/>
                <a:gd name="T68" fmla="*/ 95 w 125"/>
                <a:gd name="T69" fmla="*/ 48 h 63"/>
                <a:gd name="T70" fmla="*/ 97 w 125"/>
                <a:gd name="T71" fmla="*/ 48 h 63"/>
                <a:gd name="T72" fmla="*/ 97 w 125"/>
                <a:gd name="T73" fmla="*/ 48 h 63"/>
                <a:gd name="T74" fmla="*/ 110 w 125"/>
                <a:gd name="T75" fmla="*/ 18 h 63"/>
                <a:gd name="T76" fmla="*/ 110 w 125"/>
                <a:gd name="T77" fmla="*/ 18 h 63"/>
                <a:gd name="T78" fmla="*/ 109 w 125"/>
                <a:gd name="T79" fmla="*/ 13 h 63"/>
                <a:gd name="T80" fmla="*/ 109 w 125"/>
                <a:gd name="T81" fmla="*/ 13 h 63"/>
                <a:gd name="T82" fmla="*/ 124 w 125"/>
                <a:gd name="T83" fmla="*/ 12 h 63"/>
                <a:gd name="T84" fmla="*/ 125 w 125"/>
                <a:gd name="T85" fmla="*/ 18 h 63"/>
                <a:gd name="T86" fmla="*/ 125 w 125"/>
                <a:gd name="T87" fmla="*/ 18 h 63"/>
                <a:gd name="T88" fmla="*/ 101 w 125"/>
                <a:gd name="T89" fmla="*/ 63 h 63"/>
                <a:gd name="T90" fmla="*/ 101 w 125"/>
                <a:gd name="T91" fmla="*/ 63 h 63"/>
                <a:gd name="T92" fmla="*/ 95 w 125"/>
                <a:gd name="T93" fmla="*/ 63 h 63"/>
                <a:gd name="T94" fmla="*/ 95 w 125"/>
                <a:gd name="T95" fmla="*/ 63 h 63"/>
                <a:gd name="T96" fmla="*/ 64 w 125"/>
                <a:gd name="T97" fmla="*/ 4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5" h="63">
                  <a:moveTo>
                    <a:pt x="64" y="41"/>
                  </a:moveTo>
                  <a:cubicBezTo>
                    <a:pt x="62" y="38"/>
                    <a:pt x="61" y="35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1" y="44"/>
                    <a:pt x="38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3"/>
                    <a:pt x="18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1" y="63"/>
                    <a:pt x="5" y="59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" y="50"/>
                    <a:pt x="0" y="46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15" y="3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4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26" y="46"/>
                    <a:pt x="35" y="38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9" y="22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71" y="24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82" y="41"/>
                    <a:pt x="91" y="49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6" y="48"/>
                    <a:pt x="97" y="48"/>
                    <a:pt x="97" y="48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106" y="47"/>
                    <a:pt x="110" y="29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5"/>
                    <a:pt x="109" y="13"/>
                    <a:pt x="109" y="13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12"/>
                    <a:pt x="125" y="14"/>
                    <a:pt x="125" y="18"/>
                  </a:cubicBezTo>
                  <a:cubicBezTo>
                    <a:pt x="125" y="18"/>
                    <a:pt x="125" y="18"/>
                    <a:pt x="125" y="18"/>
                  </a:cubicBezTo>
                  <a:cubicBezTo>
                    <a:pt x="124" y="29"/>
                    <a:pt x="124" y="55"/>
                    <a:pt x="101" y="63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9" y="63"/>
                    <a:pt x="97" y="63"/>
                    <a:pt x="95" y="63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80" y="63"/>
                    <a:pt x="71" y="51"/>
                    <a:pt x="64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0"/>
            <p:cNvSpPr>
              <a:spLocks noEditPoints="1"/>
            </p:cNvSpPr>
            <p:nvPr/>
          </p:nvSpPr>
          <p:spPr bwMode="auto">
            <a:xfrm>
              <a:off x="4949" y="2248"/>
              <a:ext cx="151" cy="82"/>
            </a:xfrm>
            <a:custGeom>
              <a:avLst/>
              <a:gdLst>
                <a:gd name="T0" fmla="*/ 61 w 129"/>
                <a:gd name="T1" fmla="*/ 42 h 70"/>
                <a:gd name="T2" fmla="*/ 19 w 129"/>
                <a:gd name="T3" fmla="*/ 70 h 70"/>
                <a:gd name="T4" fmla="*/ 3 w 129"/>
                <a:gd name="T5" fmla="*/ 61 h 70"/>
                <a:gd name="T6" fmla="*/ 6 w 129"/>
                <a:gd name="T7" fmla="*/ 14 h 70"/>
                <a:gd name="T8" fmla="*/ 9 w 129"/>
                <a:gd name="T9" fmla="*/ 13 h 70"/>
                <a:gd name="T10" fmla="*/ 24 w 129"/>
                <a:gd name="T11" fmla="*/ 18 h 70"/>
                <a:gd name="T12" fmla="*/ 24 w 129"/>
                <a:gd name="T13" fmla="*/ 18 h 70"/>
                <a:gd name="T14" fmla="*/ 24 w 129"/>
                <a:gd name="T15" fmla="*/ 18 h 70"/>
                <a:gd name="T16" fmla="*/ 24 w 129"/>
                <a:gd name="T17" fmla="*/ 18 h 70"/>
                <a:gd name="T18" fmla="*/ 24 w 129"/>
                <a:gd name="T19" fmla="*/ 19 h 70"/>
                <a:gd name="T20" fmla="*/ 25 w 129"/>
                <a:gd name="T21" fmla="*/ 19 h 70"/>
                <a:gd name="T22" fmla="*/ 25 w 129"/>
                <a:gd name="T23" fmla="*/ 19 h 70"/>
                <a:gd name="T24" fmla="*/ 25 w 129"/>
                <a:gd name="T25" fmla="*/ 21 h 70"/>
                <a:gd name="T26" fmla="*/ 24 w 129"/>
                <a:gd name="T27" fmla="*/ 23 h 70"/>
                <a:gd name="T28" fmla="*/ 19 w 129"/>
                <a:gd name="T29" fmla="*/ 46 h 70"/>
                <a:gd name="T30" fmla="*/ 19 w 129"/>
                <a:gd name="T31" fmla="*/ 47 h 70"/>
                <a:gd name="T32" fmla="*/ 20 w 129"/>
                <a:gd name="T33" fmla="*/ 50 h 70"/>
                <a:gd name="T34" fmla="*/ 53 w 129"/>
                <a:gd name="T35" fmla="*/ 18 h 70"/>
                <a:gd name="T36" fmla="*/ 71 w 129"/>
                <a:gd name="T37" fmla="*/ 19 h 70"/>
                <a:gd name="T38" fmla="*/ 71 w 129"/>
                <a:gd name="T39" fmla="*/ 19 h 70"/>
                <a:gd name="T40" fmla="*/ 73 w 129"/>
                <a:gd name="T41" fmla="*/ 24 h 70"/>
                <a:gd name="T42" fmla="*/ 97 w 129"/>
                <a:gd name="T43" fmla="*/ 51 h 70"/>
                <a:gd name="T44" fmla="*/ 99 w 129"/>
                <a:gd name="T45" fmla="*/ 51 h 70"/>
                <a:gd name="T46" fmla="*/ 107 w 129"/>
                <a:gd name="T47" fmla="*/ 42 h 70"/>
                <a:gd name="T48" fmla="*/ 110 w 129"/>
                <a:gd name="T49" fmla="*/ 23 h 70"/>
                <a:gd name="T50" fmla="*/ 128 w 129"/>
                <a:gd name="T51" fmla="*/ 14 h 70"/>
                <a:gd name="T52" fmla="*/ 103 w 129"/>
                <a:gd name="T53" fmla="*/ 69 h 70"/>
                <a:gd name="T54" fmla="*/ 64 w 129"/>
                <a:gd name="T55" fmla="*/ 47 h 70"/>
                <a:gd name="T56" fmla="*/ 125 w 129"/>
                <a:gd name="T57" fmla="*/ 23 h 70"/>
                <a:gd name="T58" fmla="*/ 113 w 129"/>
                <a:gd name="T59" fmla="*/ 20 h 70"/>
                <a:gd name="T60" fmla="*/ 114 w 129"/>
                <a:gd name="T61" fmla="*/ 25 h 70"/>
                <a:gd name="T62" fmla="*/ 100 w 129"/>
                <a:gd name="T63" fmla="*/ 55 h 70"/>
                <a:gd name="T64" fmla="*/ 97 w 129"/>
                <a:gd name="T65" fmla="*/ 55 h 70"/>
                <a:gd name="T66" fmla="*/ 67 w 129"/>
                <a:gd name="T67" fmla="*/ 21 h 70"/>
                <a:gd name="T68" fmla="*/ 67 w 129"/>
                <a:gd name="T69" fmla="*/ 20 h 70"/>
                <a:gd name="T70" fmla="*/ 57 w 129"/>
                <a:gd name="T71" fmla="*/ 20 h 70"/>
                <a:gd name="T72" fmla="*/ 57 w 129"/>
                <a:gd name="T73" fmla="*/ 20 h 70"/>
                <a:gd name="T74" fmla="*/ 56 w 129"/>
                <a:gd name="T75" fmla="*/ 21 h 70"/>
                <a:gd name="T76" fmla="*/ 46 w 129"/>
                <a:gd name="T77" fmla="*/ 36 h 70"/>
                <a:gd name="T78" fmla="*/ 20 w 129"/>
                <a:gd name="T79" fmla="*/ 54 h 70"/>
                <a:gd name="T80" fmla="*/ 18 w 129"/>
                <a:gd name="T81" fmla="*/ 54 h 70"/>
                <a:gd name="T82" fmla="*/ 17 w 129"/>
                <a:gd name="T83" fmla="*/ 53 h 70"/>
                <a:gd name="T84" fmla="*/ 15 w 129"/>
                <a:gd name="T85" fmla="*/ 46 h 70"/>
                <a:gd name="T86" fmla="*/ 20 w 129"/>
                <a:gd name="T87" fmla="*/ 21 h 70"/>
                <a:gd name="T88" fmla="*/ 7 w 129"/>
                <a:gd name="T89" fmla="*/ 26 h 70"/>
                <a:gd name="T90" fmla="*/ 7 w 129"/>
                <a:gd name="T91" fmla="*/ 59 h 70"/>
                <a:gd name="T92" fmla="*/ 19 w 129"/>
                <a:gd name="T93" fmla="*/ 66 h 70"/>
                <a:gd name="T94" fmla="*/ 60 w 129"/>
                <a:gd name="T95" fmla="*/ 37 h 70"/>
                <a:gd name="T96" fmla="*/ 68 w 129"/>
                <a:gd name="T97" fmla="*/ 45 h 70"/>
                <a:gd name="T98" fmla="*/ 68 w 129"/>
                <a:gd name="T99" fmla="*/ 21 h 70"/>
                <a:gd name="T100" fmla="*/ 68 w 129"/>
                <a:gd name="T101" fmla="*/ 21 h 70"/>
                <a:gd name="T102" fmla="*/ 67 w 129"/>
                <a:gd name="T103" fmla="*/ 21 h 70"/>
                <a:gd name="T104" fmla="*/ 67 w 129"/>
                <a:gd name="T105" fmla="*/ 20 h 70"/>
                <a:gd name="T106" fmla="*/ 25 w 129"/>
                <a:gd name="T107" fmla="*/ 20 h 70"/>
                <a:gd name="T108" fmla="*/ 25 w 129"/>
                <a:gd name="T109" fmla="*/ 19 h 70"/>
                <a:gd name="T110" fmla="*/ 24 w 129"/>
                <a:gd name="T111" fmla="*/ 19 h 70"/>
                <a:gd name="T112" fmla="*/ 24 w 129"/>
                <a:gd name="T113" fmla="*/ 19 h 70"/>
                <a:gd name="T114" fmla="*/ 24 w 129"/>
                <a:gd name="T115" fmla="*/ 1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70">
                  <a:moveTo>
                    <a:pt x="64" y="47"/>
                  </a:moveTo>
                  <a:cubicBezTo>
                    <a:pt x="66" y="46"/>
                    <a:pt x="66" y="46"/>
                    <a:pt x="66" y="46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5"/>
                    <a:pt x="62" y="43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53" y="52"/>
                    <a:pt x="40" y="66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1" y="70"/>
                    <a:pt x="20" y="70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0"/>
                    <a:pt x="19" y="70"/>
                    <a:pt x="18" y="70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2" y="70"/>
                    <a:pt x="6" y="66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1" y="56"/>
                    <a:pt x="0" y="51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2"/>
                    <a:pt x="6" y="17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5" y="20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5"/>
                    <a:pt x="23" y="27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5"/>
                    <a:pt x="19" y="41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8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6" y="50"/>
                    <a:pt x="36" y="42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8" y="27"/>
                    <a:pt x="52" y="20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3" y="23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5" y="28"/>
                    <a:pt x="77" y="32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6" y="45"/>
                    <a:pt x="94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51"/>
                    <a:pt x="98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102" y="51"/>
                    <a:pt x="105" y="47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9" y="36"/>
                    <a:pt x="110" y="30"/>
                    <a:pt x="110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0" y="24"/>
                    <a:pt x="110" y="24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0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8" y="17"/>
                    <a:pt x="129" y="19"/>
                    <a:pt x="129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8" y="34"/>
                    <a:pt x="128" y="61"/>
                    <a:pt x="103" y="69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1" y="70"/>
                    <a:pt x="99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81" y="70"/>
                    <a:pt x="71" y="57"/>
                    <a:pt x="64" y="47"/>
                  </a:cubicBezTo>
                  <a:close/>
                  <a:moveTo>
                    <a:pt x="97" y="66"/>
                  </a:moveTo>
                  <a:cubicBezTo>
                    <a:pt x="99" y="66"/>
                    <a:pt x="101" y="66"/>
                    <a:pt x="102" y="66"/>
                  </a:cubicBezTo>
                  <a:cubicBezTo>
                    <a:pt x="102" y="66"/>
                    <a:pt x="102" y="66"/>
                    <a:pt x="102" y="66"/>
                  </a:cubicBezTo>
                  <a:cubicBezTo>
                    <a:pt x="124" y="59"/>
                    <a:pt x="124" y="34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1"/>
                    <a:pt x="125" y="20"/>
                    <a:pt x="125" y="19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21"/>
                    <a:pt x="114" y="22"/>
                    <a:pt x="114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4" y="24"/>
                    <a:pt x="114" y="24"/>
                    <a:pt x="114" y="25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4" y="30"/>
                    <a:pt x="113" y="37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08" y="49"/>
                    <a:pt x="105" y="54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55"/>
                    <a:pt x="83" y="47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1" y="30"/>
                    <a:pt x="68" y="22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2"/>
                    <a:pt x="55" y="23"/>
                    <a:pt x="54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2" y="28"/>
                    <a:pt x="49" y="32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39" y="45"/>
                    <a:pt x="29" y="53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19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6" y="52"/>
                    <a:pt x="15" y="50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37"/>
                    <a:pt x="19" y="25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20"/>
                    <a:pt x="8" y="23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32"/>
                    <a:pt x="4" y="39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51"/>
                    <a:pt x="5" y="55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9" y="63"/>
                    <a:pt x="14" y="66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6"/>
                    <a:pt x="19" y="66"/>
                    <a:pt x="19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6"/>
                    <a:pt x="21" y="66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39" y="62"/>
                    <a:pt x="52" y="4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4" y="39"/>
                    <a:pt x="66" y="42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5" y="55"/>
                    <a:pt x="84" y="66"/>
                    <a:pt x="97" y="66"/>
                  </a:cubicBezTo>
                  <a:close/>
                  <a:moveTo>
                    <a:pt x="68" y="21"/>
                  </a:move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lose/>
                  <a:moveTo>
                    <a:pt x="67" y="21"/>
                  </a:move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lose/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lose/>
                  <a:moveTo>
                    <a:pt x="25" y="19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19"/>
                  </a:cubicBezTo>
                  <a:close/>
                  <a:moveTo>
                    <a:pt x="25" y="19"/>
                  </a:move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lose/>
                  <a:moveTo>
                    <a:pt x="24" y="19"/>
                  </a:move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lose/>
                  <a:moveTo>
                    <a:pt x="24" y="18"/>
                  </a:move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8"/>
                  </a:cubicBezTo>
                  <a:close/>
                  <a:moveTo>
                    <a:pt x="24" y="18"/>
                  </a:move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1"/>
            <p:cNvSpPr/>
            <p:nvPr/>
          </p:nvSpPr>
          <p:spPr bwMode="auto">
            <a:xfrm>
              <a:off x="5016" y="2219"/>
              <a:ext cx="17" cy="49"/>
            </a:xfrm>
            <a:custGeom>
              <a:avLst/>
              <a:gdLst>
                <a:gd name="T0" fmla="*/ 0 w 17"/>
                <a:gd name="T1" fmla="*/ 49 h 49"/>
                <a:gd name="T2" fmla="*/ 0 w 17"/>
                <a:gd name="T3" fmla="*/ 0 h 49"/>
                <a:gd name="T4" fmla="*/ 17 w 17"/>
                <a:gd name="T5" fmla="*/ 0 h 49"/>
                <a:gd name="T6" fmla="*/ 17 w 17"/>
                <a:gd name="T7" fmla="*/ 49 h 49"/>
                <a:gd name="T8" fmla="*/ 0 w 17"/>
                <a:gd name="T9" fmla="*/ 49 h 49"/>
                <a:gd name="T10" fmla="*/ 0 w 17"/>
                <a:gd name="T1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49">
                  <a:moveTo>
                    <a:pt x="0" y="49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17" y="49"/>
                  </a:lnTo>
                  <a:lnTo>
                    <a:pt x="0" y="49"/>
                  </a:lnTo>
                  <a:lnTo>
                    <a:pt x="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22"/>
            <p:cNvSpPr>
              <a:spLocks noEditPoints="1"/>
            </p:cNvSpPr>
            <p:nvPr/>
          </p:nvSpPr>
          <p:spPr bwMode="auto">
            <a:xfrm>
              <a:off x="5012" y="2216"/>
              <a:ext cx="24" cy="54"/>
            </a:xfrm>
            <a:custGeom>
              <a:avLst/>
              <a:gdLst>
                <a:gd name="T0" fmla="*/ 4 w 24"/>
                <a:gd name="T1" fmla="*/ 54 h 54"/>
                <a:gd name="T2" fmla="*/ 4 w 24"/>
                <a:gd name="T3" fmla="*/ 52 h 54"/>
                <a:gd name="T4" fmla="*/ 5 w 24"/>
                <a:gd name="T5" fmla="*/ 52 h 54"/>
                <a:gd name="T6" fmla="*/ 4 w 24"/>
                <a:gd name="T7" fmla="*/ 52 h 54"/>
                <a:gd name="T8" fmla="*/ 4 w 24"/>
                <a:gd name="T9" fmla="*/ 54 h 54"/>
                <a:gd name="T10" fmla="*/ 0 w 24"/>
                <a:gd name="T11" fmla="*/ 54 h 54"/>
                <a:gd name="T12" fmla="*/ 0 w 24"/>
                <a:gd name="T13" fmla="*/ 0 h 54"/>
                <a:gd name="T14" fmla="*/ 24 w 24"/>
                <a:gd name="T15" fmla="*/ 0 h 54"/>
                <a:gd name="T16" fmla="*/ 24 w 24"/>
                <a:gd name="T17" fmla="*/ 54 h 54"/>
                <a:gd name="T18" fmla="*/ 4 w 24"/>
                <a:gd name="T19" fmla="*/ 54 h 54"/>
                <a:gd name="T20" fmla="*/ 4 w 24"/>
                <a:gd name="T21" fmla="*/ 54 h 54"/>
                <a:gd name="T22" fmla="*/ 19 w 24"/>
                <a:gd name="T23" fmla="*/ 50 h 54"/>
                <a:gd name="T24" fmla="*/ 19 w 24"/>
                <a:gd name="T25" fmla="*/ 5 h 54"/>
                <a:gd name="T26" fmla="*/ 5 w 24"/>
                <a:gd name="T27" fmla="*/ 5 h 54"/>
                <a:gd name="T28" fmla="*/ 5 w 24"/>
                <a:gd name="T29" fmla="*/ 50 h 54"/>
                <a:gd name="T30" fmla="*/ 19 w 24"/>
                <a:gd name="T31" fmla="*/ 50 h 54"/>
                <a:gd name="T32" fmla="*/ 19 w 24"/>
                <a:gd name="T33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54">
                  <a:moveTo>
                    <a:pt x="4" y="54"/>
                  </a:moveTo>
                  <a:lnTo>
                    <a:pt x="4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54"/>
                  </a:lnTo>
                  <a:lnTo>
                    <a:pt x="4" y="54"/>
                  </a:lnTo>
                  <a:lnTo>
                    <a:pt x="4" y="54"/>
                  </a:lnTo>
                  <a:close/>
                  <a:moveTo>
                    <a:pt x="19" y="50"/>
                  </a:moveTo>
                  <a:lnTo>
                    <a:pt x="19" y="5"/>
                  </a:lnTo>
                  <a:lnTo>
                    <a:pt x="5" y="5"/>
                  </a:lnTo>
                  <a:lnTo>
                    <a:pt x="5" y="50"/>
                  </a:lnTo>
                  <a:lnTo>
                    <a:pt x="19" y="50"/>
                  </a:lnTo>
                  <a:lnTo>
                    <a:pt x="19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3"/>
            <p:cNvSpPr>
              <a:spLocks noEditPoints="1"/>
            </p:cNvSpPr>
            <p:nvPr/>
          </p:nvSpPr>
          <p:spPr bwMode="auto">
            <a:xfrm>
              <a:off x="4984" y="2291"/>
              <a:ext cx="123" cy="451"/>
            </a:xfrm>
            <a:custGeom>
              <a:avLst/>
              <a:gdLst>
                <a:gd name="T0" fmla="*/ 2 w 123"/>
                <a:gd name="T1" fmla="*/ 350 h 451"/>
                <a:gd name="T2" fmla="*/ 0 w 123"/>
                <a:gd name="T3" fmla="*/ 350 h 451"/>
                <a:gd name="T4" fmla="*/ 27 w 123"/>
                <a:gd name="T5" fmla="*/ 2 h 451"/>
                <a:gd name="T6" fmla="*/ 45 w 123"/>
                <a:gd name="T7" fmla="*/ 0 h 451"/>
                <a:gd name="T8" fmla="*/ 123 w 123"/>
                <a:gd name="T9" fmla="*/ 332 h 451"/>
                <a:gd name="T10" fmla="*/ 70 w 123"/>
                <a:gd name="T11" fmla="*/ 451 h 451"/>
                <a:gd name="T12" fmla="*/ 2 w 123"/>
                <a:gd name="T13" fmla="*/ 350 h 451"/>
                <a:gd name="T14" fmla="*/ 2 w 123"/>
                <a:gd name="T15" fmla="*/ 350 h 451"/>
                <a:gd name="T16" fmla="*/ 67 w 123"/>
                <a:gd name="T17" fmla="*/ 415 h 451"/>
                <a:gd name="T18" fmla="*/ 104 w 123"/>
                <a:gd name="T19" fmla="*/ 330 h 451"/>
                <a:gd name="T20" fmla="*/ 40 w 123"/>
                <a:gd name="T21" fmla="*/ 60 h 451"/>
                <a:gd name="T22" fmla="*/ 18 w 123"/>
                <a:gd name="T23" fmla="*/ 342 h 451"/>
                <a:gd name="T24" fmla="*/ 67 w 123"/>
                <a:gd name="T25" fmla="*/ 415 h 451"/>
                <a:gd name="T26" fmla="*/ 67 w 123"/>
                <a:gd name="T27" fmla="*/ 415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451">
                  <a:moveTo>
                    <a:pt x="2" y="350"/>
                  </a:moveTo>
                  <a:lnTo>
                    <a:pt x="0" y="350"/>
                  </a:lnTo>
                  <a:lnTo>
                    <a:pt x="27" y="2"/>
                  </a:lnTo>
                  <a:lnTo>
                    <a:pt x="45" y="0"/>
                  </a:lnTo>
                  <a:lnTo>
                    <a:pt x="123" y="332"/>
                  </a:lnTo>
                  <a:lnTo>
                    <a:pt x="70" y="451"/>
                  </a:lnTo>
                  <a:lnTo>
                    <a:pt x="2" y="350"/>
                  </a:lnTo>
                  <a:lnTo>
                    <a:pt x="2" y="350"/>
                  </a:lnTo>
                  <a:close/>
                  <a:moveTo>
                    <a:pt x="67" y="415"/>
                  </a:moveTo>
                  <a:lnTo>
                    <a:pt x="104" y="330"/>
                  </a:lnTo>
                  <a:lnTo>
                    <a:pt x="40" y="60"/>
                  </a:lnTo>
                  <a:lnTo>
                    <a:pt x="18" y="342"/>
                  </a:lnTo>
                  <a:lnTo>
                    <a:pt x="67" y="415"/>
                  </a:lnTo>
                  <a:lnTo>
                    <a:pt x="67" y="4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4"/>
            <p:cNvSpPr>
              <a:spLocks noEditPoints="1"/>
            </p:cNvSpPr>
            <p:nvPr/>
          </p:nvSpPr>
          <p:spPr bwMode="auto">
            <a:xfrm>
              <a:off x="4980" y="2289"/>
              <a:ext cx="130" cy="458"/>
            </a:xfrm>
            <a:custGeom>
              <a:avLst/>
              <a:gdLst>
                <a:gd name="T0" fmla="*/ 5 w 130"/>
                <a:gd name="T1" fmla="*/ 355 h 458"/>
                <a:gd name="T2" fmla="*/ 0 w 130"/>
                <a:gd name="T3" fmla="*/ 354 h 458"/>
                <a:gd name="T4" fmla="*/ 29 w 130"/>
                <a:gd name="T5" fmla="*/ 1 h 458"/>
                <a:gd name="T6" fmla="*/ 50 w 130"/>
                <a:gd name="T7" fmla="*/ 0 h 458"/>
                <a:gd name="T8" fmla="*/ 130 w 130"/>
                <a:gd name="T9" fmla="*/ 334 h 458"/>
                <a:gd name="T10" fmla="*/ 74 w 130"/>
                <a:gd name="T11" fmla="*/ 458 h 458"/>
                <a:gd name="T12" fmla="*/ 5 w 130"/>
                <a:gd name="T13" fmla="*/ 355 h 458"/>
                <a:gd name="T14" fmla="*/ 5 w 130"/>
                <a:gd name="T15" fmla="*/ 355 h 458"/>
                <a:gd name="T16" fmla="*/ 8 w 130"/>
                <a:gd name="T17" fmla="*/ 350 h 458"/>
                <a:gd name="T18" fmla="*/ 74 w 130"/>
                <a:gd name="T19" fmla="*/ 449 h 458"/>
                <a:gd name="T20" fmla="*/ 125 w 130"/>
                <a:gd name="T21" fmla="*/ 334 h 458"/>
                <a:gd name="T22" fmla="*/ 46 w 130"/>
                <a:gd name="T23" fmla="*/ 5 h 458"/>
                <a:gd name="T24" fmla="*/ 33 w 130"/>
                <a:gd name="T25" fmla="*/ 6 h 458"/>
                <a:gd name="T26" fmla="*/ 6 w 130"/>
                <a:gd name="T27" fmla="*/ 350 h 458"/>
                <a:gd name="T28" fmla="*/ 6 w 130"/>
                <a:gd name="T29" fmla="*/ 350 h 458"/>
                <a:gd name="T30" fmla="*/ 6 w 130"/>
                <a:gd name="T31" fmla="*/ 352 h 458"/>
                <a:gd name="T32" fmla="*/ 4 w 130"/>
                <a:gd name="T33" fmla="*/ 354 h 458"/>
                <a:gd name="T34" fmla="*/ 6 w 130"/>
                <a:gd name="T35" fmla="*/ 352 h 458"/>
                <a:gd name="T36" fmla="*/ 6 w 130"/>
                <a:gd name="T37" fmla="*/ 350 h 458"/>
                <a:gd name="T38" fmla="*/ 8 w 130"/>
                <a:gd name="T39" fmla="*/ 350 h 458"/>
                <a:gd name="T40" fmla="*/ 8 w 130"/>
                <a:gd name="T41" fmla="*/ 350 h 458"/>
                <a:gd name="T42" fmla="*/ 19 w 130"/>
                <a:gd name="T43" fmla="*/ 344 h 458"/>
                <a:gd name="T44" fmla="*/ 42 w 130"/>
                <a:gd name="T45" fmla="*/ 62 h 458"/>
                <a:gd name="T46" fmla="*/ 46 w 130"/>
                <a:gd name="T47" fmla="*/ 61 h 458"/>
                <a:gd name="T48" fmla="*/ 111 w 130"/>
                <a:gd name="T49" fmla="*/ 332 h 458"/>
                <a:gd name="T50" fmla="*/ 73 w 130"/>
                <a:gd name="T51" fmla="*/ 418 h 458"/>
                <a:gd name="T52" fmla="*/ 72 w 130"/>
                <a:gd name="T53" fmla="*/ 422 h 458"/>
                <a:gd name="T54" fmla="*/ 19 w 130"/>
                <a:gd name="T55" fmla="*/ 344 h 458"/>
                <a:gd name="T56" fmla="*/ 19 w 130"/>
                <a:gd name="T57" fmla="*/ 344 h 458"/>
                <a:gd name="T58" fmla="*/ 71 w 130"/>
                <a:gd name="T59" fmla="*/ 417 h 458"/>
                <a:gd name="T60" fmla="*/ 73 w 130"/>
                <a:gd name="T61" fmla="*/ 416 h 458"/>
                <a:gd name="T62" fmla="*/ 71 w 130"/>
                <a:gd name="T63" fmla="*/ 417 h 458"/>
                <a:gd name="T64" fmla="*/ 71 w 130"/>
                <a:gd name="T65" fmla="*/ 417 h 458"/>
                <a:gd name="T66" fmla="*/ 24 w 130"/>
                <a:gd name="T67" fmla="*/ 343 h 458"/>
                <a:gd name="T68" fmla="*/ 71 w 130"/>
                <a:gd name="T69" fmla="*/ 412 h 458"/>
                <a:gd name="T70" fmla="*/ 106 w 130"/>
                <a:gd name="T71" fmla="*/ 331 h 458"/>
                <a:gd name="T72" fmla="*/ 45 w 130"/>
                <a:gd name="T73" fmla="*/ 78 h 458"/>
                <a:gd name="T74" fmla="*/ 24 w 130"/>
                <a:gd name="T75" fmla="*/ 343 h 458"/>
                <a:gd name="T76" fmla="*/ 24 w 130"/>
                <a:gd name="T77" fmla="*/ 3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" h="458">
                  <a:moveTo>
                    <a:pt x="5" y="355"/>
                  </a:moveTo>
                  <a:lnTo>
                    <a:pt x="0" y="354"/>
                  </a:lnTo>
                  <a:lnTo>
                    <a:pt x="29" y="1"/>
                  </a:lnTo>
                  <a:lnTo>
                    <a:pt x="50" y="0"/>
                  </a:lnTo>
                  <a:lnTo>
                    <a:pt x="130" y="334"/>
                  </a:lnTo>
                  <a:lnTo>
                    <a:pt x="74" y="458"/>
                  </a:lnTo>
                  <a:lnTo>
                    <a:pt x="5" y="355"/>
                  </a:lnTo>
                  <a:lnTo>
                    <a:pt x="5" y="355"/>
                  </a:lnTo>
                  <a:close/>
                  <a:moveTo>
                    <a:pt x="8" y="350"/>
                  </a:moveTo>
                  <a:lnTo>
                    <a:pt x="74" y="449"/>
                  </a:lnTo>
                  <a:lnTo>
                    <a:pt x="125" y="334"/>
                  </a:lnTo>
                  <a:lnTo>
                    <a:pt x="46" y="5"/>
                  </a:lnTo>
                  <a:lnTo>
                    <a:pt x="33" y="6"/>
                  </a:lnTo>
                  <a:lnTo>
                    <a:pt x="6" y="350"/>
                  </a:lnTo>
                  <a:lnTo>
                    <a:pt x="6" y="350"/>
                  </a:lnTo>
                  <a:lnTo>
                    <a:pt x="6" y="352"/>
                  </a:lnTo>
                  <a:lnTo>
                    <a:pt x="4" y="354"/>
                  </a:lnTo>
                  <a:lnTo>
                    <a:pt x="6" y="352"/>
                  </a:lnTo>
                  <a:lnTo>
                    <a:pt x="6" y="350"/>
                  </a:lnTo>
                  <a:lnTo>
                    <a:pt x="8" y="350"/>
                  </a:lnTo>
                  <a:lnTo>
                    <a:pt x="8" y="350"/>
                  </a:lnTo>
                  <a:close/>
                  <a:moveTo>
                    <a:pt x="19" y="344"/>
                  </a:moveTo>
                  <a:lnTo>
                    <a:pt x="42" y="62"/>
                  </a:lnTo>
                  <a:lnTo>
                    <a:pt x="46" y="61"/>
                  </a:lnTo>
                  <a:lnTo>
                    <a:pt x="111" y="332"/>
                  </a:lnTo>
                  <a:lnTo>
                    <a:pt x="73" y="418"/>
                  </a:lnTo>
                  <a:lnTo>
                    <a:pt x="72" y="422"/>
                  </a:lnTo>
                  <a:lnTo>
                    <a:pt x="19" y="344"/>
                  </a:lnTo>
                  <a:lnTo>
                    <a:pt x="19" y="344"/>
                  </a:lnTo>
                  <a:close/>
                  <a:moveTo>
                    <a:pt x="71" y="417"/>
                  </a:moveTo>
                  <a:lnTo>
                    <a:pt x="73" y="416"/>
                  </a:lnTo>
                  <a:lnTo>
                    <a:pt x="71" y="417"/>
                  </a:lnTo>
                  <a:lnTo>
                    <a:pt x="71" y="417"/>
                  </a:lnTo>
                  <a:close/>
                  <a:moveTo>
                    <a:pt x="24" y="343"/>
                  </a:moveTo>
                  <a:lnTo>
                    <a:pt x="71" y="412"/>
                  </a:lnTo>
                  <a:lnTo>
                    <a:pt x="106" y="331"/>
                  </a:lnTo>
                  <a:lnTo>
                    <a:pt x="45" y="78"/>
                  </a:lnTo>
                  <a:lnTo>
                    <a:pt x="24" y="343"/>
                  </a:lnTo>
                  <a:lnTo>
                    <a:pt x="24" y="3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5"/>
            <p:cNvSpPr>
              <a:spLocks noEditPoints="1"/>
            </p:cNvSpPr>
            <p:nvPr/>
          </p:nvSpPr>
          <p:spPr bwMode="auto">
            <a:xfrm>
              <a:off x="4840" y="2246"/>
              <a:ext cx="380" cy="611"/>
            </a:xfrm>
            <a:custGeom>
              <a:avLst/>
              <a:gdLst>
                <a:gd name="T0" fmla="*/ 47 w 324"/>
                <a:gd name="T1" fmla="*/ 413 h 521"/>
                <a:gd name="T2" fmla="*/ 0 w 324"/>
                <a:gd name="T3" fmla="*/ 198 h 521"/>
                <a:gd name="T4" fmla="*/ 0 w 324"/>
                <a:gd name="T5" fmla="*/ 198 h 521"/>
                <a:gd name="T6" fmla="*/ 49 w 324"/>
                <a:gd name="T7" fmla="*/ 43 h 521"/>
                <a:gd name="T8" fmla="*/ 49 w 324"/>
                <a:gd name="T9" fmla="*/ 43 h 521"/>
                <a:gd name="T10" fmla="*/ 157 w 324"/>
                <a:gd name="T11" fmla="*/ 0 h 521"/>
                <a:gd name="T12" fmla="*/ 157 w 324"/>
                <a:gd name="T13" fmla="*/ 0 h 521"/>
                <a:gd name="T14" fmla="*/ 270 w 324"/>
                <a:gd name="T15" fmla="*/ 41 h 521"/>
                <a:gd name="T16" fmla="*/ 270 w 324"/>
                <a:gd name="T17" fmla="*/ 41 h 521"/>
                <a:gd name="T18" fmla="*/ 324 w 324"/>
                <a:gd name="T19" fmla="*/ 194 h 521"/>
                <a:gd name="T20" fmla="*/ 324 w 324"/>
                <a:gd name="T21" fmla="*/ 194 h 521"/>
                <a:gd name="T22" fmla="*/ 271 w 324"/>
                <a:gd name="T23" fmla="*/ 412 h 521"/>
                <a:gd name="T24" fmla="*/ 271 w 324"/>
                <a:gd name="T25" fmla="*/ 412 h 521"/>
                <a:gd name="T26" fmla="*/ 157 w 324"/>
                <a:gd name="T27" fmla="*/ 521 h 521"/>
                <a:gd name="T28" fmla="*/ 157 w 324"/>
                <a:gd name="T29" fmla="*/ 521 h 521"/>
                <a:gd name="T30" fmla="*/ 47 w 324"/>
                <a:gd name="T31" fmla="*/ 413 h 521"/>
                <a:gd name="T32" fmla="*/ 258 w 324"/>
                <a:gd name="T33" fmla="*/ 405 h 521"/>
                <a:gd name="T34" fmla="*/ 309 w 324"/>
                <a:gd name="T35" fmla="*/ 194 h 521"/>
                <a:gd name="T36" fmla="*/ 309 w 324"/>
                <a:gd name="T37" fmla="*/ 194 h 521"/>
                <a:gd name="T38" fmla="*/ 157 w 324"/>
                <a:gd name="T39" fmla="*/ 15 h 521"/>
                <a:gd name="T40" fmla="*/ 157 w 324"/>
                <a:gd name="T41" fmla="*/ 15 h 521"/>
                <a:gd name="T42" fmla="*/ 15 w 324"/>
                <a:gd name="T43" fmla="*/ 198 h 521"/>
                <a:gd name="T44" fmla="*/ 15 w 324"/>
                <a:gd name="T45" fmla="*/ 198 h 521"/>
                <a:gd name="T46" fmla="*/ 61 w 324"/>
                <a:gd name="T47" fmla="*/ 407 h 521"/>
                <a:gd name="T48" fmla="*/ 61 w 324"/>
                <a:gd name="T49" fmla="*/ 407 h 521"/>
                <a:gd name="T50" fmla="*/ 157 w 324"/>
                <a:gd name="T51" fmla="*/ 506 h 521"/>
                <a:gd name="T52" fmla="*/ 157 w 324"/>
                <a:gd name="T53" fmla="*/ 506 h 521"/>
                <a:gd name="T54" fmla="*/ 258 w 324"/>
                <a:gd name="T55" fmla="*/ 40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4" h="521">
                  <a:moveTo>
                    <a:pt x="47" y="413"/>
                  </a:moveTo>
                  <a:cubicBezTo>
                    <a:pt x="19" y="352"/>
                    <a:pt x="0" y="272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24"/>
                    <a:pt x="19" y="74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78" y="12"/>
                    <a:pt x="118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95" y="0"/>
                    <a:pt x="237" y="11"/>
                    <a:pt x="270" y="41"/>
                  </a:cubicBezTo>
                  <a:cubicBezTo>
                    <a:pt x="270" y="41"/>
                    <a:pt x="270" y="41"/>
                    <a:pt x="270" y="41"/>
                  </a:cubicBezTo>
                  <a:cubicBezTo>
                    <a:pt x="302" y="71"/>
                    <a:pt x="324" y="120"/>
                    <a:pt x="324" y="194"/>
                  </a:cubicBezTo>
                  <a:cubicBezTo>
                    <a:pt x="324" y="194"/>
                    <a:pt x="324" y="194"/>
                    <a:pt x="324" y="194"/>
                  </a:cubicBezTo>
                  <a:cubicBezTo>
                    <a:pt x="324" y="268"/>
                    <a:pt x="302" y="349"/>
                    <a:pt x="271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40" y="474"/>
                    <a:pt x="200" y="520"/>
                    <a:pt x="157" y="521"/>
                  </a:cubicBezTo>
                  <a:cubicBezTo>
                    <a:pt x="157" y="521"/>
                    <a:pt x="157" y="521"/>
                    <a:pt x="157" y="521"/>
                  </a:cubicBezTo>
                  <a:cubicBezTo>
                    <a:pt x="113" y="520"/>
                    <a:pt x="76" y="475"/>
                    <a:pt x="47" y="413"/>
                  </a:cubicBezTo>
                  <a:close/>
                  <a:moveTo>
                    <a:pt x="258" y="405"/>
                  </a:moveTo>
                  <a:cubicBezTo>
                    <a:pt x="288" y="344"/>
                    <a:pt x="309" y="265"/>
                    <a:pt x="309" y="194"/>
                  </a:cubicBezTo>
                  <a:cubicBezTo>
                    <a:pt x="309" y="194"/>
                    <a:pt x="309" y="194"/>
                    <a:pt x="309" y="194"/>
                  </a:cubicBezTo>
                  <a:cubicBezTo>
                    <a:pt x="308" y="52"/>
                    <a:pt x="228" y="16"/>
                    <a:pt x="157" y="15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86" y="16"/>
                    <a:pt x="16" y="55"/>
                    <a:pt x="15" y="198"/>
                  </a:cubicBezTo>
                  <a:cubicBezTo>
                    <a:pt x="15" y="198"/>
                    <a:pt x="15" y="198"/>
                    <a:pt x="15" y="198"/>
                  </a:cubicBezTo>
                  <a:cubicBezTo>
                    <a:pt x="15" y="269"/>
                    <a:pt x="33" y="347"/>
                    <a:pt x="61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88" y="467"/>
                    <a:pt x="126" y="507"/>
                    <a:pt x="157" y="506"/>
                  </a:cubicBezTo>
                  <a:cubicBezTo>
                    <a:pt x="157" y="506"/>
                    <a:pt x="157" y="506"/>
                    <a:pt x="157" y="506"/>
                  </a:cubicBezTo>
                  <a:cubicBezTo>
                    <a:pt x="188" y="507"/>
                    <a:pt x="228" y="466"/>
                    <a:pt x="258" y="4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6"/>
            <p:cNvSpPr>
              <a:spLocks noEditPoints="1"/>
            </p:cNvSpPr>
            <p:nvPr/>
          </p:nvSpPr>
          <p:spPr bwMode="auto">
            <a:xfrm>
              <a:off x="4837" y="2243"/>
              <a:ext cx="385" cy="617"/>
            </a:xfrm>
            <a:custGeom>
              <a:avLst/>
              <a:gdLst>
                <a:gd name="T0" fmla="*/ 49 w 328"/>
                <a:gd name="T1" fmla="*/ 415 h 525"/>
                <a:gd name="T2" fmla="*/ 0 w 328"/>
                <a:gd name="T3" fmla="*/ 200 h 525"/>
                <a:gd name="T4" fmla="*/ 0 w 328"/>
                <a:gd name="T5" fmla="*/ 200 h 525"/>
                <a:gd name="T6" fmla="*/ 49 w 328"/>
                <a:gd name="T7" fmla="*/ 44 h 525"/>
                <a:gd name="T8" fmla="*/ 158 w 328"/>
                <a:gd name="T9" fmla="*/ 0 h 525"/>
                <a:gd name="T10" fmla="*/ 159 w 328"/>
                <a:gd name="T11" fmla="*/ 0 h 525"/>
                <a:gd name="T12" fmla="*/ 159 w 328"/>
                <a:gd name="T13" fmla="*/ 0 h 525"/>
                <a:gd name="T14" fmla="*/ 273 w 328"/>
                <a:gd name="T15" fmla="*/ 41 h 525"/>
                <a:gd name="T16" fmla="*/ 328 w 328"/>
                <a:gd name="T17" fmla="*/ 196 h 525"/>
                <a:gd name="T18" fmla="*/ 328 w 328"/>
                <a:gd name="T19" fmla="*/ 196 h 525"/>
                <a:gd name="T20" fmla="*/ 275 w 328"/>
                <a:gd name="T21" fmla="*/ 415 h 525"/>
                <a:gd name="T22" fmla="*/ 159 w 328"/>
                <a:gd name="T23" fmla="*/ 525 h 525"/>
                <a:gd name="T24" fmla="*/ 47 w 328"/>
                <a:gd name="T25" fmla="*/ 416 h 525"/>
                <a:gd name="T26" fmla="*/ 271 w 328"/>
                <a:gd name="T27" fmla="*/ 413 h 525"/>
                <a:gd name="T28" fmla="*/ 324 w 328"/>
                <a:gd name="T29" fmla="*/ 196 h 525"/>
                <a:gd name="T30" fmla="*/ 324 w 328"/>
                <a:gd name="T31" fmla="*/ 196 h 525"/>
                <a:gd name="T32" fmla="*/ 270 w 328"/>
                <a:gd name="T33" fmla="*/ 44 h 525"/>
                <a:gd name="T34" fmla="*/ 159 w 328"/>
                <a:gd name="T35" fmla="*/ 4 h 525"/>
                <a:gd name="T36" fmla="*/ 159 w 328"/>
                <a:gd name="T37" fmla="*/ 4 h 525"/>
                <a:gd name="T38" fmla="*/ 158 w 328"/>
                <a:gd name="T39" fmla="*/ 4 h 525"/>
                <a:gd name="T40" fmla="*/ 52 w 328"/>
                <a:gd name="T41" fmla="*/ 47 h 525"/>
                <a:gd name="T42" fmla="*/ 4 w 328"/>
                <a:gd name="T43" fmla="*/ 200 h 525"/>
                <a:gd name="T44" fmla="*/ 4 w 328"/>
                <a:gd name="T45" fmla="*/ 200 h 525"/>
                <a:gd name="T46" fmla="*/ 51 w 328"/>
                <a:gd name="T47" fmla="*/ 414 h 525"/>
                <a:gd name="T48" fmla="*/ 51 w 328"/>
                <a:gd name="T49" fmla="*/ 414 h 525"/>
                <a:gd name="T50" fmla="*/ 61 w 328"/>
                <a:gd name="T51" fmla="*/ 410 h 525"/>
                <a:gd name="T52" fmla="*/ 15 w 328"/>
                <a:gd name="T53" fmla="*/ 200 h 525"/>
                <a:gd name="T54" fmla="*/ 15 w 328"/>
                <a:gd name="T55" fmla="*/ 200 h 525"/>
                <a:gd name="T56" fmla="*/ 159 w 328"/>
                <a:gd name="T57" fmla="*/ 15 h 525"/>
                <a:gd name="T58" fmla="*/ 313 w 328"/>
                <a:gd name="T59" fmla="*/ 196 h 525"/>
                <a:gd name="T60" fmla="*/ 313 w 328"/>
                <a:gd name="T61" fmla="*/ 196 h 525"/>
                <a:gd name="T62" fmla="*/ 261 w 328"/>
                <a:gd name="T63" fmla="*/ 408 h 525"/>
                <a:gd name="T64" fmla="*/ 261 w 328"/>
                <a:gd name="T65" fmla="*/ 408 h 525"/>
                <a:gd name="T66" fmla="*/ 160 w 328"/>
                <a:gd name="T67" fmla="*/ 510 h 525"/>
                <a:gd name="T68" fmla="*/ 159 w 328"/>
                <a:gd name="T69" fmla="*/ 510 h 525"/>
                <a:gd name="T70" fmla="*/ 158 w 328"/>
                <a:gd name="T71" fmla="*/ 510 h 525"/>
                <a:gd name="T72" fmla="*/ 160 w 328"/>
                <a:gd name="T73" fmla="*/ 506 h 525"/>
                <a:gd name="T74" fmla="*/ 258 w 328"/>
                <a:gd name="T75" fmla="*/ 406 h 525"/>
                <a:gd name="T76" fmla="*/ 258 w 328"/>
                <a:gd name="T77" fmla="*/ 406 h 525"/>
                <a:gd name="T78" fmla="*/ 309 w 328"/>
                <a:gd name="T79" fmla="*/ 196 h 525"/>
                <a:gd name="T80" fmla="*/ 309 w 328"/>
                <a:gd name="T81" fmla="*/ 196 h 525"/>
                <a:gd name="T82" fmla="*/ 159 w 328"/>
                <a:gd name="T83" fmla="*/ 19 h 525"/>
                <a:gd name="T84" fmla="*/ 19 w 328"/>
                <a:gd name="T85" fmla="*/ 200 h 525"/>
                <a:gd name="T86" fmla="*/ 65 w 328"/>
                <a:gd name="T87" fmla="*/ 408 h 525"/>
                <a:gd name="T88" fmla="*/ 158 w 328"/>
                <a:gd name="T89" fmla="*/ 506 h 525"/>
                <a:gd name="T90" fmla="*/ 159 w 328"/>
                <a:gd name="T91" fmla="*/ 506 h 525"/>
                <a:gd name="T92" fmla="*/ 160 w 328"/>
                <a:gd name="T93" fmla="*/ 50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8" h="525">
                  <a:moveTo>
                    <a:pt x="47" y="416"/>
                  </a:moveTo>
                  <a:cubicBezTo>
                    <a:pt x="49" y="415"/>
                    <a:pt x="49" y="415"/>
                    <a:pt x="49" y="415"/>
                  </a:cubicBezTo>
                  <a:cubicBezTo>
                    <a:pt x="47" y="416"/>
                    <a:pt x="47" y="416"/>
                    <a:pt x="47" y="416"/>
                  </a:cubicBezTo>
                  <a:cubicBezTo>
                    <a:pt x="19" y="354"/>
                    <a:pt x="0" y="274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26"/>
                    <a:pt x="19" y="75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79" y="12"/>
                    <a:pt x="120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8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98" y="0"/>
                    <a:pt x="240" y="11"/>
                    <a:pt x="273" y="41"/>
                  </a:cubicBezTo>
                  <a:cubicBezTo>
                    <a:pt x="273" y="41"/>
                    <a:pt x="273" y="41"/>
                    <a:pt x="273" y="41"/>
                  </a:cubicBezTo>
                  <a:cubicBezTo>
                    <a:pt x="306" y="72"/>
                    <a:pt x="328" y="122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271"/>
                    <a:pt x="306" y="351"/>
                    <a:pt x="275" y="415"/>
                  </a:cubicBezTo>
                  <a:cubicBezTo>
                    <a:pt x="275" y="415"/>
                    <a:pt x="275" y="415"/>
                    <a:pt x="275" y="415"/>
                  </a:cubicBezTo>
                  <a:cubicBezTo>
                    <a:pt x="243" y="477"/>
                    <a:pt x="204" y="524"/>
                    <a:pt x="159" y="525"/>
                  </a:cubicBezTo>
                  <a:cubicBezTo>
                    <a:pt x="159" y="525"/>
                    <a:pt x="159" y="525"/>
                    <a:pt x="159" y="525"/>
                  </a:cubicBezTo>
                  <a:cubicBezTo>
                    <a:pt x="114" y="524"/>
                    <a:pt x="76" y="478"/>
                    <a:pt x="47" y="416"/>
                  </a:cubicBezTo>
                  <a:close/>
                  <a:moveTo>
                    <a:pt x="159" y="521"/>
                  </a:moveTo>
                  <a:cubicBezTo>
                    <a:pt x="200" y="520"/>
                    <a:pt x="240" y="475"/>
                    <a:pt x="271" y="413"/>
                  </a:cubicBezTo>
                  <a:cubicBezTo>
                    <a:pt x="271" y="413"/>
                    <a:pt x="271" y="413"/>
                    <a:pt x="271" y="413"/>
                  </a:cubicBezTo>
                  <a:cubicBezTo>
                    <a:pt x="302" y="350"/>
                    <a:pt x="324" y="270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22"/>
                    <a:pt x="302" y="74"/>
                    <a:pt x="270" y="44"/>
                  </a:cubicBezTo>
                  <a:cubicBezTo>
                    <a:pt x="270" y="44"/>
                    <a:pt x="270" y="44"/>
                    <a:pt x="270" y="44"/>
                  </a:cubicBezTo>
                  <a:cubicBezTo>
                    <a:pt x="238" y="15"/>
                    <a:pt x="197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8" y="4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20" y="4"/>
                    <a:pt x="81" y="1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23" y="77"/>
                    <a:pt x="4" y="126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73"/>
                    <a:pt x="23" y="353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80" y="476"/>
                    <a:pt x="117" y="520"/>
                    <a:pt x="159" y="521"/>
                  </a:cubicBezTo>
                  <a:close/>
                  <a:moveTo>
                    <a:pt x="61" y="410"/>
                  </a:moveTo>
                  <a:cubicBezTo>
                    <a:pt x="33" y="350"/>
                    <a:pt x="15" y="272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57"/>
                    <a:pt x="87" y="16"/>
                    <a:pt x="159" y="15"/>
                  </a:cubicBezTo>
                  <a:cubicBezTo>
                    <a:pt x="159" y="15"/>
                    <a:pt x="159" y="15"/>
                    <a:pt x="159" y="15"/>
                  </a:cubicBezTo>
                  <a:cubicBezTo>
                    <a:pt x="231" y="16"/>
                    <a:pt x="312" y="53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268"/>
                    <a:pt x="292" y="347"/>
                    <a:pt x="261" y="408"/>
                  </a:cubicBezTo>
                  <a:cubicBezTo>
                    <a:pt x="261" y="408"/>
                    <a:pt x="261" y="408"/>
                    <a:pt x="261" y="408"/>
                  </a:cubicBezTo>
                  <a:cubicBezTo>
                    <a:pt x="261" y="408"/>
                    <a:pt x="261" y="408"/>
                    <a:pt x="261" y="408"/>
                  </a:cubicBezTo>
                  <a:cubicBezTo>
                    <a:pt x="231" y="468"/>
                    <a:pt x="192" y="510"/>
                    <a:pt x="160" y="510"/>
                  </a:cubicBezTo>
                  <a:cubicBezTo>
                    <a:pt x="160" y="510"/>
                    <a:pt x="160" y="510"/>
                    <a:pt x="160" y="510"/>
                  </a:cubicBezTo>
                  <a:cubicBezTo>
                    <a:pt x="159" y="510"/>
                    <a:pt x="159" y="510"/>
                    <a:pt x="159" y="510"/>
                  </a:cubicBezTo>
                  <a:cubicBezTo>
                    <a:pt x="159" y="510"/>
                    <a:pt x="159" y="510"/>
                    <a:pt x="159" y="510"/>
                  </a:cubicBezTo>
                  <a:cubicBezTo>
                    <a:pt x="158" y="510"/>
                    <a:pt x="158" y="510"/>
                    <a:pt x="158" y="510"/>
                  </a:cubicBezTo>
                  <a:cubicBezTo>
                    <a:pt x="158" y="510"/>
                    <a:pt x="158" y="510"/>
                    <a:pt x="158" y="510"/>
                  </a:cubicBezTo>
                  <a:cubicBezTo>
                    <a:pt x="125" y="510"/>
                    <a:pt x="89" y="469"/>
                    <a:pt x="61" y="410"/>
                  </a:cubicBezTo>
                  <a:close/>
                  <a:moveTo>
                    <a:pt x="160" y="506"/>
                  </a:moveTo>
                  <a:cubicBezTo>
                    <a:pt x="189" y="506"/>
                    <a:pt x="228" y="466"/>
                    <a:pt x="258" y="406"/>
                  </a:cubicBezTo>
                  <a:cubicBezTo>
                    <a:pt x="258" y="406"/>
                    <a:pt x="258" y="406"/>
                    <a:pt x="258" y="406"/>
                  </a:cubicBezTo>
                  <a:cubicBezTo>
                    <a:pt x="260" y="407"/>
                    <a:pt x="260" y="407"/>
                    <a:pt x="260" y="407"/>
                  </a:cubicBezTo>
                  <a:cubicBezTo>
                    <a:pt x="258" y="406"/>
                    <a:pt x="258" y="406"/>
                    <a:pt x="258" y="406"/>
                  </a:cubicBezTo>
                  <a:cubicBezTo>
                    <a:pt x="288" y="346"/>
                    <a:pt x="309" y="267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8" y="55"/>
                    <a:pt x="230" y="21"/>
                    <a:pt x="159" y="19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89" y="21"/>
                    <a:pt x="20" y="58"/>
                    <a:pt x="19" y="200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9" y="271"/>
                    <a:pt x="37" y="349"/>
                    <a:pt x="65" y="408"/>
                  </a:cubicBezTo>
                  <a:cubicBezTo>
                    <a:pt x="65" y="408"/>
                    <a:pt x="65" y="408"/>
                    <a:pt x="65" y="408"/>
                  </a:cubicBezTo>
                  <a:cubicBezTo>
                    <a:pt x="92" y="467"/>
                    <a:pt x="129" y="506"/>
                    <a:pt x="158" y="506"/>
                  </a:cubicBezTo>
                  <a:cubicBezTo>
                    <a:pt x="158" y="506"/>
                    <a:pt x="158" y="506"/>
                    <a:pt x="158" y="506"/>
                  </a:cubicBezTo>
                  <a:cubicBezTo>
                    <a:pt x="158" y="506"/>
                    <a:pt x="158" y="506"/>
                    <a:pt x="159" y="506"/>
                  </a:cubicBezTo>
                  <a:cubicBezTo>
                    <a:pt x="159" y="506"/>
                    <a:pt x="159" y="506"/>
                    <a:pt x="159" y="506"/>
                  </a:cubicBezTo>
                  <a:cubicBezTo>
                    <a:pt x="159" y="506"/>
                    <a:pt x="159" y="506"/>
                    <a:pt x="160" y="5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7"/>
            <p:cNvSpPr>
              <a:spLocks noEditPoints="1"/>
            </p:cNvSpPr>
            <p:nvPr/>
          </p:nvSpPr>
          <p:spPr bwMode="auto">
            <a:xfrm>
              <a:off x="4936" y="2853"/>
              <a:ext cx="89" cy="621"/>
            </a:xfrm>
            <a:custGeom>
              <a:avLst/>
              <a:gdLst>
                <a:gd name="T0" fmla="*/ 0 w 89"/>
                <a:gd name="T1" fmla="*/ 602 h 621"/>
                <a:gd name="T2" fmla="*/ 70 w 89"/>
                <a:gd name="T3" fmla="*/ 602 h 621"/>
                <a:gd name="T4" fmla="*/ 48 w 89"/>
                <a:gd name="T5" fmla="*/ 1 h 621"/>
                <a:gd name="T6" fmla="*/ 66 w 89"/>
                <a:gd name="T7" fmla="*/ 0 h 621"/>
                <a:gd name="T8" fmla="*/ 89 w 89"/>
                <a:gd name="T9" fmla="*/ 621 h 621"/>
                <a:gd name="T10" fmla="*/ 0 w 89"/>
                <a:gd name="T11" fmla="*/ 621 h 621"/>
                <a:gd name="T12" fmla="*/ 0 w 89"/>
                <a:gd name="T13" fmla="*/ 602 h 621"/>
                <a:gd name="T14" fmla="*/ 0 w 89"/>
                <a:gd name="T15" fmla="*/ 602 h 621"/>
                <a:gd name="T16" fmla="*/ 48 w 89"/>
                <a:gd name="T17" fmla="*/ 1 h 621"/>
                <a:gd name="T18" fmla="*/ 48 w 89"/>
                <a:gd name="T19" fmla="*/ 1 h 621"/>
                <a:gd name="T20" fmla="*/ 48 w 89"/>
                <a:gd name="T21" fmla="*/ 1 h 621"/>
                <a:gd name="T22" fmla="*/ 48 w 89"/>
                <a:gd name="T23" fmla="*/ 1 h 621"/>
                <a:gd name="T24" fmla="*/ 48 w 89"/>
                <a:gd name="T25" fmla="*/ 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621">
                  <a:moveTo>
                    <a:pt x="0" y="602"/>
                  </a:moveTo>
                  <a:lnTo>
                    <a:pt x="70" y="602"/>
                  </a:lnTo>
                  <a:lnTo>
                    <a:pt x="48" y="1"/>
                  </a:lnTo>
                  <a:lnTo>
                    <a:pt x="66" y="0"/>
                  </a:lnTo>
                  <a:lnTo>
                    <a:pt x="89" y="621"/>
                  </a:lnTo>
                  <a:lnTo>
                    <a:pt x="0" y="621"/>
                  </a:lnTo>
                  <a:lnTo>
                    <a:pt x="0" y="602"/>
                  </a:lnTo>
                  <a:lnTo>
                    <a:pt x="0" y="602"/>
                  </a:lnTo>
                  <a:close/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8"/>
            <p:cNvSpPr>
              <a:spLocks noEditPoints="1"/>
            </p:cNvSpPr>
            <p:nvPr/>
          </p:nvSpPr>
          <p:spPr bwMode="auto">
            <a:xfrm>
              <a:off x="4934" y="2850"/>
              <a:ext cx="93" cy="626"/>
            </a:xfrm>
            <a:custGeom>
              <a:avLst/>
              <a:gdLst>
                <a:gd name="T0" fmla="*/ 0 w 93"/>
                <a:gd name="T1" fmla="*/ 605 h 626"/>
                <a:gd name="T2" fmla="*/ 0 w 93"/>
                <a:gd name="T3" fmla="*/ 603 h 626"/>
                <a:gd name="T4" fmla="*/ 70 w 93"/>
                <a:gd name="T5" fmla="*/ 603 h 626"/>
                <a:gd name="T6" fmla="*/ 48 w 93"/>
                <a:gd name="T7" fmla="*/ 2 h 626"/>
                <a:gd name="T8" fmla="*/ 70 w 93"/>
                <a:gd name="T9" fmla="*/ 0 h 626"/>
                <a:gd name="T10" fmla="*/ 93 w 93"/>
                <a:gd name="T11" fmla="*/ 626 h 626"/>
                <a:gd name="T12" fmla="*/ 0 w 93"/>
                <a:gd name="T13" fmla="*/ 626 h 626"/>
                <a:gd name="T14" fmla="*/ 0 w 93"/>
                <a:gd name="T15" fmla="*/ 605 h 626"/>
                <a:gd name="T16" fmla="*/ 0 w 93"/>
                <a:gd name="T17" fmla="*/ 605 h 626"/>
                <a:gd name="T18" fmla="*/ 4 w 93"/>
                <a:gd name="T19" fmla="*/ 621 h 626"/>
                <a:gd name="T20" fmla="*/ 89 w 93"/>
                <a:gd name="T21" fmla="*/ 621 h 626"/>
                <a:gd name="T22" fmla="*/ 65 w 93"/>
                <a:gd name="T23" fmla="*/ 5 h 626"/>
                <a:gd name="T24" fmla="*/ 52 w 93"/>
                <a:gd name="T25" fmla="*/ 5 h 626"/>
                <a:gd name="T26" fmla="*/ 76 w 93"/>
                <a:gd name="T27" fmla="*/ 607 h 626"/>
                <a:gd name="T28" fmla="*/ 4 w 93"/>
                <a:gd name="T29" fmla="*/ 607 h 626"/>
                <a:gd name="T30" fmla="*/ 4 w 93"/>
                <a:gd name="T31" fmla="*/ 621 h 626"/>
                <a:gd name="T32" fmla="*/ 4 w 93"/>
                <a:gd name="T33" fmla="*/ 62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626">
                  <a:moveTo>
                    <a:pt x="0" y="605"/>
                  </a:moveTo>
                  <a:lnTo>
                    <a:pt x="0" y="603"/>
                  </a:lnTo>
                  <a:lnTo>
                    <a:pt x="70" y="603"/>
                  </a:lnTo>
                  <a:lnTo>
                    <a:pt x="48" y="2"/>
                  </a:lnTo>
                  <a:lnTo>
                    <a:pt x="70" y="0"/>
                  </a:lnTo>
                  <a:lnTo>
                    <a:pt x="93" y="626"/>
                  </a:lnTo>
                  <a:lnTo>
                    <a:pt x="0" y="626"/>
                  </a:lnTo>
                  <a:lnTo>
                    <a:pt x="0" y="605"/>
                  </a:lnTo>
                  <a:lnTo>
                    <a:pt x="0" y="605"/>
                  </a:lnTo>
                  <a:close/>
                  <a:moveTo>
                    <a:pt x="4" y="621"/>
                  </a:moveTo>
                  <a:lnTo>
                    <a:pt x="89" y="621"/>
                  </a:lnTo>
                  <a:lnTo>
                    <a:pt x="65" y="5"/>
                  </a:lnTo>
                  <a:lnTo>
                    <a:pt x="52" y="5"/>
                  </a:lnTo>
                  <a:lnTo>
                    <a:pt x="76" y="607"/>
                  </a:lnTo>
                  <a:lnTo>
                    <a:pt x="4" y="607"/>
                  </a:lnTo>
                  <a:lnTo>
                    <a:pt x="4" y="621"/>
                  </a:lnTo>
                  <a:lnTo>
                    <a:pt x="4" y="6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9"/>
            <p:cNvSpPr>
              <a:spLocks noEditPoints="1"/>
            </p:cNvSpPr>
            <p:nvPr/>
          </p:nvSpPr>
          <p:spPr bwMode="auto">
            <a:xfrm>
              <a:off x="5088" y="2810"/>
              <a:ext cx="133" cy="656"/>
            </a:xfrm>
            <a:custGeom>
              <a:avLst/>
              <a:gdLst>
                <a:gd name="T0" fmla="*/ 0 w 133"/>
                <a:gd name="T1" fmla="*/ 2 h 656"/>
                <a:gd name="T2" fmla="*/ 19 w 133"/>
                <a:gd name="T3" fmla="*/ 0 h 656"/>
                <a:gd name="T4" fmla="*/ 44 w 133"/>
                <a:gd name="T5" fmla="*/ 637 h 656"/>
                <a:gd name="T6" fmla="*/ 131 w 133"/>
                <a:gd name="T7" fmla="*/ 631 h 656"/>
                <a:gd name="T8" fmla="*/ 133 w 133"/>
                <a:gd name="T9" fmla="*/ 647 h 656"/>
                <a:gd name="T10" fmla="*/ 26 w 133"/>
                <a:gd name="T11" fmla="*/ 656 h 656"/>
                <a:gd name="T12" fmla="*/ 0 w 133"/>
                <a:gd name="T13" fmla="*/ 2 h 656"/>
                <a:gd name="T14" fmla="*/ 0 w 133"/>
                <a:gd name="T15" fmla="*/ 2 h 656"/>
                <a:gd name="T16" fmla="*/ 0 w 133"/>
                <a:gd name="T17" fmla="*/ 2 h 656"/>
                <a:gd name="T18" fmla="*/ 0 w 133"/>
                <a:gd name="T19" fmla="*/ 2 h 656"/>
                <a:gd name="T20" fmla="*/ 0 w 133"/>
                <a:gd name="T21" fmla="*/ 2 h 656"/>
                <a:gd name="T22" fmla="*/ 0 w 133"/>
                <a:gd name="T23" fmla="*/ 2 h 656"/>
                <a:gd name="T24" fmla="*/ 0 w 133"/>
                <a:gd name="T25" fmla="*/ 2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656">
                  <a:moveTo>
                    <a:pt x="0" y="2"/>
                  </a:moveTo>
                  <a:lnTo>
                    <a:pt x="19" y="0"/>
                  </a:lnTo>
                  <a:lnTo>
                    <a:pt x="44" y="637"/>
                  </a:lnTo>
                  <a:lnTo>
                    <a:pt x="131" y="631"/>
                  </a:lnTo>
                  <a:lnTo>
                    <a:pt x="133" y="647"/>
                  </a:lnTo>
                  <a:lnTo>
                    <a:pt x="26" y="656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30"/>
            <p:cNvSpPr>
              <a:spLocks noEditPoints="1"/>
            </p:cNvSpPr>
            <p:nvPr/>
          </p:nvSpPr>
          <p:spPr bwMode="auto">
            <a:xfrm>
              <a:off x="5086" y="2808"/>
              <a:ext cx="138" cy="660"/>
            </a:xfrm>
            <a:custGeom>
              <a:avLst/>
              <a:gdLst>
                <a:gd name="T0" fmla="*/ 0 w 138"/>
                <a:gd name="T1" fmla="*/ 4 h 660"/>
                <a:gd name="T2" fmla="*/ 2 w 138"/>
                <a:gd name="T3" fmla="*/ 4 h 660"/>
                <a:gd name="T4" fmla="*/ 2 w 138"/>
                <a:gd name="T5" fmla="*/ 6 h 660"/>
                <a:gd name="T6" fmla="*/ 2 w 138"/>
                <a:gd name="T7" fmla="*/ 4 h 660"/>
                <a:gd name="T8" fmla="*/ 0 w 138"/>
                <a:gd name="T9" fmla="*/ 4 h 660"/>
                <a:gd name="T10" fmla="*/ 0 w 138"/>
                <a:gd name="T11" fmla="*/ 1 h 660"/>
                <a:gd name="T12" fmla="*/ 22 w 138"/>
                <a:gd name="T13" fmla="*/ 0 h 660"/>
                <a:gd name="T14" fmla="*/ 48 w 138"/>
                <a:gd name="T15" fmla="*/ 636 h 660"/>
                <a:gd name="T16" fmla="*/ 135 w 138"/>
                <a:gd name="T17" fmla="*/ 631 h 660"/>
                <a:gd name="T18" fmla="*/ 138 w 138"/>
                <a:gd name="T19" fmla="*/ 652 h 660"/>
                <a:gd name="T20" fmla="*/ 26 w 138"/>
                <a:gd name="T21" fmla="*/ 660 h 660"/>
                <a:gd name="T22" fmla="*/ 0 w 138"/>
                <a:gd name="T23" fmla="*/ 4 h 660"/>
                <a:gd name="T24" fmla="*/ 0 w 138"/>
                <a:gd name="T25" fmla="*/ 4 h 660"/>
                <a:gd name="T26" fmla="*/ 31 w 138"/>
                <a:gd name="T27" fmla="*/ 655 h 660"/>
                <a:gd name="T28" fmla="*/ 132 w 138"/>
                <a:gd name="T29" fmla="*/ 647 h 660"/>
                <a:gd name="T30" fmla="*/ 132 w 138"/>
                <a:gd name="T31" fmla="*/ 635 h 660"/>
                <a:gd name="T32" fmla="*/ 44 w 138"/>
                <a:gd name="T33" fmla="*/ 641 h 660"/>
                <a:gd name="T34" fmla="*/ 19 w 138"/>
                <a:gd name="T35" fmla="*/ 5 h 660"/>
                <a:gd name="T36" fmla="*/ 5 w 138"/>
                <a:gd name="T37" fmla="*/ 6 h 660"/>
                <a:gd name="T38" fmla="*/ 31 w 138"/>
                <a:gd name="T39" fmla="*/ 655 h 660"/>
                <a:gd name="T40" fmla="*/ 31 w 138"/>
                <a:gd name="T41" fmla="*/ 655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8" h="660">
                  <a:moveTo>
                    <a:pt x="0" y="4"/>
                  </a:moveTo>
                  <a:lnTo>
                    <a:pt x="2" y="4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22" y="0"/>
                  </a:lnTo>
                  <a:lnTo>
                    <a:pt x="48" y="636"/>
                  </a:lnTo>
                  <a:lnTo>
                    <a:pt x="135" y="631"/>
                  </a:lnTo>
                  <a:lnTo>
                    <a:pt x="138" y="652"/>
                  </a:lnTo>
                  <a:lnTo>
                    <a:pt x="26" y="660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31" y="655"/>
                  </a:moveTo>
                  <a:lnTo>
                    <a:pt x="132" y="647"/>
                  </a:lnTo>
                  <a:lnTo>
                    <a:pt x="132" y="635"/>
                  </a:lnTo>
                  <a:lnTo>
                    <a:pt x="44" y="641"/>
                  </a:lnTo>
                  <a:lnTo>
                    <a:pt x="19" y="5"/>
                  </a:lnTo>
                  <a:lnTo>
                    <a:pt x="5" y="6"/>
                  </a:lnTo>
                  <a:lnTo>
                    <a:pt x="31" y="655"/>
                  </a:lnTo>
                  <a:lnTo>
                    <a:pt x="31" y="6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31"/>
            <p:cNvSpPr/>
            <p:nvPr/>
          </p:nvSpPr>
          <p:spPr bwMode="auto">
            <a:xfrm>
              <a:off x="4848" y="1423"/>
              <a:ext cx="130" cy="261"/>
            </a:xfrm>
            <a:custGeom>
              <a:avLst/>
              <a:gdLst>
                <a:gd name="T0" fmla="*/ 0 w 111"/>
                <a:gd name="T1" fmla="*/ 88 h 223"/>
                <a:gd name="T2" fmla="*/ 5 w 111"/>
                <a:gd name="T3" fmla="*/ 66 h 223"/>
                <a:gd name="T4" fmla="*/ 5 w 111"/>
                <a:gd name="T5" fmla="*/ 66 h 223"/>
                <a:gd name="T6" fmla="*/ 75 w 111"/>
                <a:gd name="T7" fmla="*/ 0 h 223"/>
                <a:gd name="T8" fmla="*/ 75 w 111"/>
                <a:gd name="T9" fmla="*/ 0 h 223"/>
                <a:gd name="T10" fmla="*/ 91 w 111"/>
                <a:gd name="T11" fmla="*/ 7 h 223"/>
                <a:gd name="T12" fmla="*/ 91 w 111"/>
                <a:gd name="T13" fmla="*/ 7 h 223"/>
                <a:gd name="T14" fmla="*/ 111 w 111"/>
                <a:gd name="T15" fmla="*/ 54 h 223"/>
                <a:gd name="T16" fmla="*/ 111 w 111"/>
                <a:gd name="T17" fmla="*/ 54 h 223"/>
                <a:gd name="T18" fmla="*/ 92 w 111"/>
                <a:gd name="T19" fmla="*/ 57 h 223"/>
                <a:gd name="T20" fmla="*/ 89 w 111"/>
                <a:gd name="T21" fmla="*/ 42 h 223"/>
                <a:gd name="T22" fmla="*/ 89 w 111"/>
                <a:gd name="T23" fmla="*/ 42 h 223"/>
                <a:gd name="T24" fmla="*/ 77 w 111"/>
                <a:gd name="T25" fmla="*/ 20 h 223"/>
                <a:gd name="T26" fmla="*/ 77 w 111"/>
                <a:gd name="T27" fmla="*/ 20 h 223"/>
                <a:gd name="T28" fmla="*/ 75 w 111"/>
                <a:gd name="T29" fmla="*/ 19 h 223"/>
                <a:gd name="T30" fmla="*/ 75 w 111"/>
                <a:gd name="T31" fmla="*/ 19 h 223"/>
                <a:gd name="T32" fmla="*/ 22 w 111"/>
                <a:gd name="T33" fmla="*/ 76 h 223"/>
                <a:gd name="T34" fmla="*/ 22 w 111"/>
                <a:gd name="T35" fmla="*/ 76 h 223"/>
                <a:gd name="T36" fmla="*/ 18 w 111"/>
                <a:gd name="T37" fmla="*/ 88 h 223"/>
                <a:gd name="T38" fmla="*/ 18 w 111"/>
                <a:gd name="T39" fmla="*/ 88 h 223"/>
                <a:gd name="T40" fmla="*/ 62 w 111"/>
                <a:gd name="T41" fmla="*/ 165 h 223"/>
                <a:gd name="T42" fmla="*/ 62 w 111"/>
                <a:gd name="T43" fmla="*/ 165 h 223"/>
                <a:gd name="T44" fmla="*/ 108 w 111"/>
                <a:gd name="T45" fmla="*/ 208 h 223"/>
                <a:gd name="T46" fmla="*/ 108 w 111"/>
                <a:gd name="T47" fmla="*/ 208 h 223"/>
                <a:gd name="T48" fmla="*/ 108 w 111"/>
                <a:gd name="T49" fmla="*/ 208 h 223"/>
                <a:gd name="T50" fmla="*/ 96 w 111"/>
                <a:gd name="T51" fmla="*/ 223 h 223"/>
                <a:gd name="T52" fmla="*/ 0 w 111"/>
                <a:gd name="T53" fmla="*/ 8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1" h="223">
                  <a:moveTo>
                    <a:pt x="0" y="88"/>
                  </a:moveTo>
                  <a:cubicBezTo>
                    <a:pt x="0" y="81"/>
                    <a:pt x="1" y="73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30" y="26"/>
                    <a:pt x="52" y="2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81" y="0"/>
                    <a:pt x="87" y="3"/>
                    <a:pt x="91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107" y="24"/>
                    <a:pt x="111" y="53"/>
                    <a:pt x="111" y="54"/>
                  </a:cubicBezTo>
                  <a:cubicBezTo>
                    <a:pt x="111" y="54"/>
                    <a:pt x="111" y="54"/>
                    <a:pt x="111" y="54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7"/>
                    <a:pt x="91" y="50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6" y="34"/>
                    <a:pt x="82" y="24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19"/>
                    <a:pt x="77" y="19"/>
                    <a:pt x="75" y="19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69" y="18"/>
                    <a:pt x="44" y="37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19" y="80"/>
                    <a:pt x="18" y="84"/>
                    <a:pt x="18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108"/>
                    <a:pt x="39" y="140"/>
                    <a:pt x="62" y="165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85" y="189"/>
                    <a:pt x="108" y="208"/>
                    <a:pt x="108" y="208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1"/>
                    <a:pt x="2" y="148"/>
                    <a:pt x="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32"/>
            <p:cNvSpPr/>
            <p:nvPr/>
          </p:nvSpPr>
          <p:spPr bwMode="auto">
            <a:xfrm>
              <a:off x="4926" y="1517"/>
              <a:ext cx="141" cy="165"/>
            </a:xfrm>
            <a:custGeom>
              <a:avLst/>
              <a:gdLst>
                <a:gd name="T0" fmla="*/ 0 w 120"/>
                <a:gd name="T1" fmla="*/ 47 h 141"/>
                <a:gd name="T2" fmla="*/ 13 w 120"/>
                <a:gd name="T3" fmla="*/ 24 h 141"/>
                <a:gd name="T4" fmla="*/ 13 w 120"/>
                <a:gd name="T5" fmla="*/ 24 h 141"/>
                <a:gd name="T6" fmla="*/ 74 w 120"/>
                <a:gd name="T7" fmla="*/ 0 h 141"/>
                <a:gd name="T8" fmla="*/ 74 w 120"/>
                <a:gd name="T9" fmla="*/ 0 h 141"/>
                <a:gd name="T10" fmla="*/ 93 w 120"/>
                <a:gd name="T11" fmla="*/ 6 h 141"/>
                <a:gd name="T12" fmla="*/ 93 w 120"/>
                <a:gd name="T13" fmla="*/ 6 h 141"/>
                <a:gd name="T14" fmla="*/ 120 w 120"/>
                <a:gd name="T15" fmla="*/ 72 h 141"/>
                <a:gd name="T16" fmla="*/ 120 w 120"/>
                <a:gd name="T17" fmla="*/ 72 h 141"/>
                <a:gd name="T18" fmla="*/ 101 w 120"/>
                <a:gd name="T19" fmla="*/ 73 h 141"/>
                <a:gd name="T20" fmla="*/ 97 w 120"/>
                <a:gd name="T21" fmla="*/ 50 h 141"/>
                <a:gd name="T22" fmla="*/ 97 w 120"/>
                <a:gd name="T23" fmla="*/ 50 h 141"/>
                <a:gd name="T24" fmla="*/ 82 w 120"/>
                <a:gd name="T25" fmla="*/ 21 h 141"/>
                <a:gd name="T26" fmla="*/ 82 w 120"/>
                <a:gd name="T27" fmla="*/ 21 h 141"/>
                <a:gd name="T28" fmla="*/ 74 w 120"/>
                <a:gd name="T29" fmla="*/ 19 h 141"/>
                <a:gd name="T30" fmla="*/ 74 w 120"/>
                <a:gd name="T31" fmla="*/ 19 h 141"/>
                <a:gd name="T32" fmla="*/ 21 w 120"/>
                <a:gd name="T33" fmla="*/ 41 h 141"/>
                <a:gd name="T34" fmla="*/ 21 w 120"/>
                <a:gd name="T35" fmla="*/ 41 h 141"/>
                <a:gd name="T36" fmla="*/ 19 w 120"/>
                <a:gd name="T37" fmla="*/ 47 h 141"/>
                <a:gd name="T38" fmla="*/ 19 w 120"/>
                <a:gd name="T39" fmla="*/ 47 h 141"/>
                <a:gd name="T40" fmla="*/ 37 w 120"/>
                <a:gd name="T41" fmla="*/ 98 h 141"/>
                <a:gd name="T42" fmla="*/ 37 w 120"/>
                <a:gd name="T43" fmla="*/ 98 h 141"/>
                <a:gd name="T44" fmla="*/ 57 w 120"/>
                <a:gd name="T45" fmla="*/ 130 h 141"/>
                <a:gd name="T46" fmla="*/ 57 w 120"/>
                <a:gd name="T47" fmla="*/ 130 h 141"/>
                <a:gd name="T48" fmla="*/ 57 w 120"/>
                <a:gd name="T49" fmla="*/ 130 h 141"/>
                <a:gd name="T50" fmla="*/ 41 w 120"/>
                <a:gd name="T51" fmla="*/ 141 h 141"/>
                <a:gd name="T52" fmla="*/ 0 w 120"/>
                <a:gd name="T53" fmla="*/ 4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141">
                  <a:moveTo>
                    <a:pt x="0" y="47"/>
                  </a:moveTo>
                  <a:cubicBezTo>
                    <a:pt x="0" y="39"/>
                    <a:pt x="3" y="28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35" y="15"/>
                    <a:pt x="52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80" y="0"/>
                    <a:pt x="87" y="2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118" y="25"/>
                    <a:pt x="119" y="71"/>
                    <a:pt x="120" y="72"/>
                  </a:cubicBezTo>
                  <a:cubicBezTo>
                    <a:pt x="120" y="72"/>
                    <a:pt x="120" y="72"/>
                    <a:pt x="120" y="72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01" y="73"/>
                    <a:pt x="100" y="62"/>
                    <a:pt x="97" y="50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4" y="38"/>
                    <a:pt x="88" y="25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79" y="19"/>
                    <a:pt x="77" y="19"/>
                    <a:pt x="74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63" y="18"/>
                    <a:pt x="44" y="3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2"/>
                    <a:pt x="19" y="42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8" y="58"/>
                    <a:pt x="28" y="80"/>
                    <a:pt x="37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47" y="116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1" y="140"/>
                    <a:pt x="1" y="83"/>
                    <a:pt x="0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33"/>
            <p:cNvSpPr>
              <a:spLocks noEditPoints="1"/>
            </p:cNvSpPr>
            <p:nvPr/>
          </p:nvSpPr>
          <p:spPr bwMode="auto">
            <a:xfrm>
              <a:off x="4820" y="1738"/>
              <a:ext cx="163" cy="162"/>
            </a:xfrm>
            <a:custGeom>
              <a:avLst/>
              <a:gdLst>
                <a:gd name="T0" fmla="*/ 0 w 139"/>
                <a:gd name="T1" fmla="*/ 69 h 138"/>
                <a:gd name="T2" fmla="*/ 70 w 139"/>
                <a:gd name="T3" fmla="*/ 0 h 138"/>
                <a:gd name="T4" fmla="*/ 70 w 139"/>
                <a:gd name="T5" fmla="*/ 0 h 138"/>
                <a:gd name="T6" fmla="*/ 139 w 139"/>
                <a:gd name="T7" fmla="*/ 69 h 138"/>
                <a:gd name="T8" fmla="*/ 139 w 139"/>
                <a:gd name="T9" fmla="*/ 69 h 138"/>
                <a:gd name="T10" fmla="*/ 70 w 139"/>
                <a:gd name="T11" fmla="*/ 138 h 138"/>
                <a:gd name="T12" fmla="*/ 70 w 139"/>
                <a:gd name="T13" fmla="*/ 138 h 138"/>
                <a:gd name="T14" fmla="*/ 0 w 139"/>
                <a:gd name="T15" fmla="*/ 69 h 138"/>
                <a:gd name="T16" fmla="*/ 16 w 139"/>
                <a:gd name="T17" fmla="*/ 69 h 138"/>
                <a:gd name="T18" fmla="*/ 70 w 139"/>
                <a:gd name="T19" fmla="*/ 122 h 138"/>
                <a:gd name="T20" fmla="*/ 70 w 139"/>
                <a:gd name="T21" fmla="*/ 122 h 138"/>
                <a:gd name="T22" fmla="*/ 123 w 139"/>
                <a:gd name="T23" fmla="*/ 69 h 138"/>
                <a:gd name="T24" fmla="*/ 123 w 139"/>
                <a:gd name="T25" fmla="*/ 69 h 138"/>
                <a:gd name="T26" fmla="*/ 70 w 139"/>
                <a:gd name="T27" fmla="*/ 16 h 138"/>
                <a:gd name="T28" fmla="*/ 70 w 139"/>
                <a:gd name="T29" fmla="*/ 16 h 138"/>
                <a:gd name="T30" fmla="*/ 16 w 139"/>
                <a:gd name="T31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138">
                  <a:moveTo>
                    <a:pt x="0" y="69"/>
                  </a:moveTo>
                  <a:cubicBezTo>
                    <a:pt x="0" y="31"/>
                    <a:pt x="31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107"/>
                    <a:pt x="108" y="138"/>
                    <a:pt x="70" y="138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31" y="138"/>
                    <a:pt x="0" y="107"/>
                    <a:pt x="0" y="69"/>
                  </a:cubicBezTo>
                  <a:close/>
                  <a:moveTo>
                    <a:pt x="16" y="69"/>
                  </a:moveTo>
                  <a:cubicBezTo>
                    <a:pt x="17" y="98"/>
                    <a:pt x="40" y="122"/>
                    <a:pt x="70" y="122"/>
                  </a:cubicBezTo>
                  <a:cubicBezTo>
                    <a:pt x="70" y="122"/>
                    <a:pt x="70" y="122"/>
                    <a:pt x="70" y="122"/>
                  </a:cubicBezTo>
                  <a:cubicBezTo>
                    <a:pt x="99" y="122"/>
                    <a:pt x="123" y="98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39"/>
                    <a:pt x="99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40" y="16"/>
                    <a:pt x="17" y="39"/>
                    <a:pt x="16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34"/>
            <p:cNvSpPr>
              <a:spLocks noEditPoints="1"/>
            </p:cNvSpPr>
            <p:nvPr/>
          </p:nvSpPr>
          <p:spPr bwMode="auto">
            <a:xfrm>
              <a:off x="5020" y="1738"/>
              <a:ext cx="164" cy="162"/>
            </a:xfrm>
            <a:custGeom>
              <a:avLst/>
              <a:gdLst>
                <a:gd name="T0" fmla="*/ 0 w 139"/>
                <a:gd name="T1" fmla="*/ 69 h 138"/>
                <a:gd name="T2" fmla="*/ 69 w 139"/>
                <a:gd name="T3" fmla="*/ 0 h 138"/>
                <a:gd name="T4" fmla="*/ 69 w 139"/>
                <a:gd name="T5" fmla="*/ 0 h 138"/>
                <a:gd name="T6" fmla="*/ 139 w 139"/>
                <a:gd name="T7" fmla="*/ 69 h 138"/>
                <a:gd name="T8" fmla="*/ 139 w 139"/>
                <a:gd name="T9" fmla="*/ 69 h 138"/>
                <a:gd name="T10" fmla="*/ 69 w 139"/>
                <a:gd name="T11" fmla="*/ 138 h 138"/>
                <a:gd name="T12" fmla="*/ 69 w 139"/>
                <a:gd name="T13" fmla="*/ 138 h 138"/>
                <a:gd name="T14" fmla="*/ 0 w 139"/>
                <a:gd name="T15" fmla="*/ 69 h 138"/>
                <a:gd name="T16" fmla="*/ 16 w 139"/>
                <a:gd name="T17" fmla="*/ 69 h 138"/>
                <a:gd name="T18" fmla="*/ 69 w 139"/>
                <a:gd name="T19" fmla="*/ 122 h 138"/>
                <a:gd name="T20" fmla="*/ 69 w 139"/>
                <a:gd name="T21" fmla="*/ 122 h 138"/>
                <a:gd name="T22" fmla="*/ 123 w 139"/>
                <a:gd name="T23" fmla="*/ 69 h 138"/>
                <a:gd name="T24" fmla="*/ 123 w 139"/>
                <a:gd name="T25" fmla="*/ 69 h 138"/>
                <a:gd name="T26" fmla="*/ 69 w 139"/>
                <a:gd name="T27" fmla="*/ 16 h 138"/>
                <a:gd name="T28" fmla="*/ 69 w 139"/>
                <a:gd name="T29" fmla="*/ 16 h 138"/>
                <a:gd name="T30" fmla="*/ 16 w 139"/>
                <a:gd name="T31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138">
                  <a:moveTo>
                    <a:pt x="0" y="69"/>
                  </a:moveTo>
                  <a:cubicBezTo>
                    <a:pt x="0" y="31"/>
                    <a:pt x="31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107"/>
                    <a:pt x="108" y="138"/>
                    <a:pt x="69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31" y="138"/>
                    <a:pt x="0" y="107"/>
                    <a:pt x="0" y="69"/>
                  </a:cubicBezTo>
                  <a:close/>
                  <a:moveTo>
                    <a:pt x="16" y="69"/>
                  </a:moveTo>
                  <a:cubicBezTo>
                    <a:pt x="16" y="98"/>
                    <a:pt x="40" y="122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99" y="122"/>
                    <a:pt x="122" y="98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2" y="39"/>
                    <a:pt x="9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40" y="16"/>
                    <a:pt x="16" y="39"/>
                    <a:pt x="16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35"/>
            <p:cNvSpPr/>
            <p:nvPr/>
          </p:nvSpPr>
          <p:spPr bwMode="auto">
            <a:xfrm>
              <a:off x="4969" y="1798"/>
              <a:ext cx="71" cy="30"/>
            </a:xfrm>
            <a:custGeom>
              <a:avLst/>
              <a:gdLst>
                <a:gd name="T0" fmla="*/ 0 w 61"/>
                <a:gd name="T1" fmla="*/ 10 h 25"/>
                <a:gd name="T2" fmla="*/ 40 w 61"/>
                <a:gd name="T3" fmla="*/ 0 h 25"/>
                <a:gd name="T4" fmla="*/ 40 w 61"/>
                <a:gd name="T5" fmla="*/ 0 h 25"/>
                <a:gd name="T6" fmla="*/ 53 w 61"/>
                <a:gd name="T7" fmla="*/ 4 h 25"/>
                <a:gd name="T8" fmla="*/ 53 w 61"/>
                <a:gd name="T9" fmla="*/ 4 h 25"/>
                <a:gd name="T10" fmla="*/ 60 w 61"/>
                <a:gd name="T11" fmla="*/ 18 h 25"/>
                <a:gd name="T12" fmla="*/ 60 w 61"/>
                <a:gd name="T13" fmla="*/ 18 h 25"/>
                <a:gd name="T14" fmla="*/ 44 w 61"/>
                <a:gd name="T15" fmla="*/ 18 h 25"/>
                <a:gd name="T16" fmla="*/ 44 w 61"/>
                <a:gd name="T17" fmla="*/ 17 h 25"/>
                <a:gd name="T18" fmla="*/ 44 w 61"/>
                <a:gd name="T19" fmla="*/ 17 h 25"/>
                <a:gd name="T20" fmla="*/ 40 w 61"/>
                <a:gd name="T21" fmla="*/ 16 h 25"/>
                <a:gd name="T22" fmla="*/ 40 w 61"/>
                <a:gd name="T23" fmla="*/ 16 h 25"/>
                <a:gd name="T24" fmla="*/ 10 w 61"/>
                <a:gd name="T25" fmla="*/ 24 h 25"/>
                <a:gd name="T26" fmla="*/ 10 w 61"/>
                <a:gd name="T27" fmla="*/ 24 h 25"/>
                <a:gd name="T28" fmla="*/ 7 w 61"/>
                <a:gd name="T29" fmla="*/ 25 h 25"/>
                <a:gd name="T30" fmla="*/ 7 w 61"/>
                <a:gd name="T31" fmla="*/ 25 h 25"/>
                <a:gd name="T32" fmla="*/ 0 w 61"/>
                <a:gd name="T3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5">
                  <a:moveTo>
                    <a:pt x="0" y="10"/>
                  </a:moveTo>
                  <a:cubicBezTo>
                    <a:pt x="1" y="10"/>
                    <a:pt x="22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9" y="1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8" y="6"/>
                    <a:pt x="61" y="12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2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1" y="16"/>
                    <a:pt x="16" y="21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8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36"/>
            <p:cNvSpPr/>
            <p:nvPr/>
          </p:nvSpPr>
          <p:spPr bwMode="auto">
            <a:xfrm>
              <a:off x="4736" y="1810"/>
              <a:ext cx="97" cy="51"/>
            </a:xfrm>
            <a:custGeom>
              <a:avLst/>
              <a:gdLst>
                <a:gd name="T0" fmla="*/ 0 w 97"/>
                <a:gd name="T1" fmla="*/ 33 h 51"/>
                <a:gd name="T2" fmla="*/ 91 w 97"/>
                <a:gd name="T3" fmla="*/ 0 h 51"/>
                <a:gd name="T4" fmla="*/ 97 w 97"/>
                <a:gd name="T5" fmla="*/ 18 h 51"/>
                <a:gd name="T6" fmla="*/ 7 w 97"/>
                <a:gd name="T7" fmla="*/ 51 h 51"/>
                <a:gd name="T8" fmla="*/ 0 w 97"/>
                <a:gd name="T9" fmla="*/ 33 h 51"/>
                <a:gd name="T10" fmla="*/ 0 w 97"/>
                <a:gd name="T11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51">
                  <a:moveTo>
                    <a:pt x="0" y="33"/>
                  </a:moveTo>
                  <a:lnTo>
                    <a:pt x="91" y="0"/>
                  </a:lnTo>
                  <a:lnTo>
                    <a:pt x="97" y="18"/>
                  </a:lnTo>
                  <a:lnTo>
                    <a:pt x="7" y="51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37"/>
            <p:cNvSpPr/>
            <p:nvPr/>
          </p:nvSpPr>
          <p:spPr bwMode="auto">
            <a:xfrm>
              <a:off x="5168" y="1811"/>
              <a:ext cx="71" cy="52"/>
            </a:xfrm>
            <a:custGeom>
              <a:avLst/>
              <a:gdLst>
                <a:gd name="T0" fmla="*/ 0 w 71"/>
                <a:gd name="T1" fmla="*/ 17 h 52"/>
                <a:gd name="T2" fmla="*/ 11 w 71"/>
                <a:gd name="T3" fmla="*/ 0 h 52"/>
                <a:gd name="T4" fmla="*/ 71 w 71"/>
                <a:gd name="T5" fmla="*/ 35 h 52"/>
                <a:gd name="T6" fmla="*/ 61 w 71"/>
                <a:gd name="T7" fmla="*/ 52 h 52"/>
                <a:gd name="T8" fmla="*/ 0 w 71"/>
                <a:gd name="T9" fmla="*/ 17 h 52"/>
                <a:gd name="T10" fmla="*/ 0 w 71"/>
                <a:gd name="T11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52">
                  <a:moveTo>
                    <a:pt x="0" y="17"/>
                  </a:moveTo>
                  <a:lnTo>
                    <a:pt x="11" y="0"/>
                  </a:lnTo>
                  <a:lnTo>
                    <a:pt x="71" y="35"/>
                  </a:lnTo>
                  <a:lnTo>
                    <a:pt x="61" y="52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38"/>
            <p:cNvSpPr/>
            <p:nvPr/>
          </p:nvSpPr>
          <p:spPr bwMode="auto">
            <a:xfrm>
              <a:off x="5157" y="1916"/>
              <a:ext cx="432" cy="422"/>
            </a:xfrm>
            <a:custGeom>
              <a:avLst/>
              <a:gdLst>
                <a:gd name="T0" fmla="*/ 368 w 368"/>
                <a:gd name="T1" fmla="*/ 12 h 360"/>
                <a:gd name="T2" fmla="*/ 13 w 368"/>
                <a:gd name="T3" fmla="*/ 360 h 360"/>
                <a:gd name="T4" fmla="*/ 0 w 368"/>
                <a:gd name="T5" fmla="*/ 346 h 360"/>
                <a:gd name="T6" fmla="*/ 352 w 368"/>
                <a:gd name="T7" fmla="*/ 0 h 360"/>
                <a:gd name="T8" fmla="*/ 368 w 368"/>
                <a:gd name="T9" fmla="*/ 12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8" h="360">
                  <a:moveTo>
                    <a:pt x="368" y="12"/>
                  </a:moveTo>
                  <a:cubicBezTo>
                    <a:pt x="13" y="360"/>
                    <a:pt x="13" y="360"/>
                    <a:pt x="13" y="360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5" y="6"/>
                    <a:pt x="360" y="10"/>
                    <a:pt x="36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39"/>
            <p:cNvSpPr/>
            <p:nvPr/>
          </p:nvSpPr>
          <p:spPr bwMode="auto">
            <a:xfrm>
              <a:off x="5499" y="1805"/>
              <a:ext cx="214" cy="140"/>
            </a:xfrm>
            <a:custGeom>
              <a:avLst/>
              <a:gdLst>
                <a:gd name="T0" fmla="*/ 177 w 182"/>
                <a:gd name="T1" fmla="*/ 100 h 119"/>
                <a:gd name="T2" fmla="*/ 50 w 182"/>
                <a:gd name="T3" fmla="*/ 111 h 119"/>
                <a:gd name="T4" fmla="*/ 50 w 182"/>
                <a:gd name="T5" fmla="*/ 111 h 119"/>
                <a:gd name="T6" fmla="*/ 19 w 182"/>
                <a:gd name="T7" fmla="*/ 118 h 119"/>
                <a:gd name="T8" fmla="*/ 19 w 182"/>
                <a:gd name="T9" fmla="*/ 118 h 119"/>
                <a:gd name="T10" fmla="*/ 14 w 182"/>
                <a:gd name="T11" fmla="*/ 119 h 119"/>
                <a:gd name="T12" fmla="*/ 14 w 182"/>
                <a:gd name="T13" fmla="*/ 119 h 119"/>
                <a:gd name="T14" fmla="*/ 4 w 182"/>
                <a:gd name="T15" fmla="*/ 104 h 119"/>
                <a:gd name="T16" fmla="*/ 4 w 182"/>
                <a:gd name="T17" fmla="*/ 104 h 119"/>
                <a:gd name="T18" fmla="*/ 1 w 182"/>
                <a:gd name="T19" fmla="*/ 77 h 119"/>
                <a:gd name="T20" fmla="*/ 1 w 182"/>
                <a:gd name="T21" fmla="*/ 77 h 119"/>
                <a:gd name="T22" fmla="*/ 1 w 182"/>
                <a:gd name="T23" fmla="*/ 21 h 119"/>
                <a:gd name="T24" fmla="*/ 1 w 182"/>
                <a:gd name="T25" fmla="*/ 21 h 119"/>
                <a:gd name="T26" fmla="*/ 1 w 182"/>
                <a:gd name="T27" fmla="*/ 13 h 119"/>
                <a:gd name="T28" fmla="*/ 1 w 182"/>
                <a:gd name="T29" fmla="*/ 13 h 119"/>
                <a:gd name="T30" fmla="*/ 6 w 182"/>
                <a:gd name="T31" fmla="*/ 9 h 119"/>
                <a:gd name="T32" fmla="*/ 6 w 182"/>
                <a:gd name="T33" fmla="*/ 9 h 119"/>
                <a:gd name="T34" fmla="*/ 10 w 182"/>
                <a:gd name="T35" fmla="*/ 13 h 119"/>
                <a:gd name="T36" fmla="*/ 10 w 182"/>
                <a:gd name="T37" fmla="*/ 13 h 119"/>
                <a:gd name="T38" fmla="*/ 9 w 182"/>
                <a:gd name="T39" fmla="*/ 21 h 119"/>
                <a:gd name="T40" fmla="*/ 9 w 182"/>
                <a:gd name="T41" fmla="*/ 21 h 119"/>
                <a:gd name="T42" fmla="*/ 11 w 182"/>
                <a:gd name="T43" fmla="*/ 99 h 119"/>
                <a:gd name="T44" fmla="*/ 11 w 182"/>
                <a:gd name="T45" fmla="*/ 99 h 119"/>
                <a:gd name="T46" fmla="*/ 15 w 182"/>
                <a:gd name="T47" fmla="*/ 110 h 119"/>
                <a:gd name="T48" fmla="*/ 15 w 182"/>
                <a:gd name="T49" fmla="*/ 110 h 119"/>
                <a:gd name="T50" fmla="*/ 49 w 182"/>
                <a:gd name="T51" fmla="*/ 102 h 119"/>
                <a:gd name="T52" fmla="*/ 49 w 182"/>
                <a:gd name="T53" fmla="*/ 102 h 119"/>
                <a:gd name="T54" fmla="*/ 103 w 182"/>
                <a:gd name="T55" fmla="*/ 97 h 119"/>
                <a:gd name="T56" fmla="*/ 103 w 182"/>
                <a:gd name="T57" fmla="*/ 97 h 119"/>
                <a:gd name="T58" fmla="*/ 172 w 182"/>
                <a:gd name="T59" fmla="*/ 92 h 119"/>
                <a:gd name="T60" fmla="*/ 172 w 182"/>
                <a:gd name="T61" fmla="*/ 92 h 119"/>
                <a:gd name="T62" fmla="*/ 159 w 182"/>
                <a:gd name="T63" fmla="*/ 6 h 119"/>
                <a:gd name="T64" fmla="*/ 159 w 182"/>
                <a:gd name="T65" fmla="*/ 6 h 119"/>
                <a:gd name="T66" fmla="*/ 162 w 182"/>
                <a:gd name="T67" fmla="*/ 1 h 119"/>
                <a:gd name="T68" fmla="*/ 162 w 182"/>
                <a:gd name="T69" fmla="*/ 1 h 119"/>
                <a:gd name="T70" fmla="*/ 167 w 182"/>
                <a:gd name="T71" fmla="*/ 4 h 119"/>
                <a:gd name="T72" fmla="*/ 167 w 182"/>
                <a:gd name="T73" fmla="*/ 4 h 119"/>
                <a:gd name="T74" fmla="*/ 182 w 182"/>
                <a:gd name="T75" fmla="*/ 100 h 119"/>
                <a:gd name="T76" fmla="*/ 177 w 182"/>
                <a:gd name="T77" fmla="*/ 10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9">
                  <a:moveTo>
                    <a:pt x="177" y="100"/>
                  </a:moveTo>
                  <a:cubicBezTo>
                    <a:pt x="177" y="100"/>
                    <a:pt x="97" y="104"/>
                    <a:pt x="50" y="111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34" y="113"/>
                    <a:pt x="22" y="116"/>
                    <a:pt x="19" y="118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8" y="119"/>
                    <a:pt x="16" y="119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7" y="118"/>
                    <a:pt x="6" y="111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2" y="97"/>
                    <a:pt x="1" y="8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57"/>
                    <a:pt x="0" y="33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6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0"/>
                    <a:pt x="3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9"/>
                    <a:pt x="10" y="11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6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38"/>
                    <a:pt x="8" y="77"/>
                    <a:pt x="11" y="99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2" y="104"/>
                    <a:pt x="14" y="109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21" y="107"/>
                    <a:pt x="33" y="105"/>
                    <a:pt x="49" y="102"/>
                  </a:cubicBezTo>
                  <a:cubicBezTo>
                    <a:pt x="49" y="102"/>
                    <a:pt x="49" y="102"/>
                    <a:pt x="49" y="102"/>
                  </a:cubicBezTo>
                  <a:cubicBezTo>
                    <a:pt x="64" y="100"/>
                    <a:pt x="84" y="98"/>
                    <a:pt x="103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33" y="94"/>
                    <a:pt x="161" y="92"/>
                    <a:pt x="172" y="92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59" y="6"/>
                    <a:pt x="159" y="6"/>
                    <a:pt x="159" y="6"/>
                  </a:cubicBezTo>
                  <a:cubicBezTo>
                    <a:pt x="159" y="6"/>
                    <a:pt x="159" y="6"/>
                    <a:pt x="159" y="6"/>
                  </a:cubicBezTo>
                  <a:cubicBezTo>
                    <a:pt x="158" y="3"/>
                    <a:pt x="160" y="1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5" y="0"/>
                    <a:pt x="167" y="2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82" y="100"/>
                    <a:pt x="182" y="100"/>
                    <a:pt x="182" y="100"/>
                  </a:cubicBezTo>
                  <a:cubicBezTo>
                    <a:pt x="177" y="100"/>
                    <a:pt x="177" y="100"/>
                    <a:pt x="177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0"/>
            <p:cNvSpPr>
              <a:spLocks noEditPoints="1"/>
            </p:cNvSpPr>
            <p:nvPr/>
          </p:nvSpPr>
          <p:spPr bwMode="auto">
            <a:xfrm>
              <a:off x="5498" y="1805"/>
              <a:ext cx="216" cy="141"/>
            </a:xfrm>
            <a:custGeom>
              <a:avLst/>
              <a:gdLst>
                <a:gd name="T0" fmla="*/ 178 w 184"/>
                <a:gd name="T1" fmla="*/ 101 h 120"/>
                <a:gd name="T2" fmla="*/ 51 w 184"/>
                <a:gd name="T3" fmla="*/ 112 h 120"/>
                <a:gd name="T4" fmla="*/ 21 w 184"/>
                <a:gd name="T5" fmla="*/ 118 h 120"/>
                <a:gd name="T6" fmla="*/ 15 w 184"/>
                <a:gd name="T7" fmla="*/ 120 h 120"/>
                <a:gd name="T8" fmla="*/ 10 w 184"/>
                <a:gd name="T9" fmla="*/ 117 h 120"/>
                <a:gd name="T10" fmla="*/ 4 w 184"/>
                <a:gd name="T11" fmla="*/ 105 h 120"/>
                <a:gd name="T12" fmla="*/ 1 w 184"/>
                <a:gd name="T13" fmla="*/ 77 h 120"/>
                <a:gd name="T14" fmla="*/ 1 w 184"/>
                <a:gd name="T15" fmla="*/ 21 h 120"/>
                <a:gd name="T16" fmla="*/ 1 w 184"/>
                <a:gd name="T17" fmla="*/ 13 h 120"/>
                <a:gd name="T18" fmla="*/ 2 w 184"/>
                <a:gd name="T19" fmla="*/ 10 h 120"/>
                <a:gd name="T20" fmla="*/ 7 w 184"/>
                <a:gd name="T21" fmla="*/ 8 h 120"/>
                <a:gd name="T22" fmla="*/ 10 w 184"/>
                <a:gd name="T23" fmla="*/ 9 h 120"/>
                <a:gd name="T24" fmla="*/ 11 w 184"/>
                <a:gd name="T25" fmla="*/ 13 h 120"/>
                <a:gd name="T26" fmla="*/ 11 w 184"/>
                <a:gd name="T27" fmla="*/ 21 h 120"/>
                <a:gd name="T28" fmla="*/ 13 w 184"/>
                <a:gd name="T29" fmla="*/ 98 h 120"/>
                <a:gd name="T30" fmla="*/ 16 w 184"/>
                <a:gd name="T31" fmla="*/ 109 h 120"/>
                <a:gd name="T32" fmla="*/ 49 w 184"/>
                <a:gd name="T33" fmla="*/ 101 h 120"/>
                <a:gd name="T34" fmla="*/ 104 w 184"/>
                <a:gd name="T35" fmla="*/ 96 h 120"/>
                <a:gd name="T36" fmla="*/ 172 w 184"/>
                <a:gd name="T37" fmla="*/ 91 h 120"/>
                <a:gd name="T38" fmla="*/ 159 w 184"/>
                <a:gd name="T39" fmla="*/ 5 h 120"/>
                <a:gd name="T40" fmla="*/ 160 w 184"/>
                <a:gd name="T41" fmla="*/ 2 h 120"/>
                <a:gd name="T42" fmla="*/ 163 w 184"/>
                <a:gd name="T43" fmla="*/ 0 h 120"/>
                <a:gd name="T44" fmla="*/ 168 w 184"/>
                <a:gd name="T45" fmla="*/ 1 h 120"/>
                <a:gd name="T46" fmla="*/ 169 w 184"/>
                <a:gd name="T47" fmla="*/ 4 h 120"/>
                <a:gd name="T48" fmla="*/ 178 w 184"/>
                <a:gd name="T49" fmla="*/ 101 h 120"/>
                <a:gd name="T50" fmla="*/ 168 w 184"/>
                <a:gd name="T51" fmla="*/ 4 h 120"/>
                <a:gd name="T52" fmla="*/ 166 w 184"/>
                <a:gd name="T53" fmla="*/ 2 h 120"/>
                <a:gd name="T54" fmla="*/ 164 w 184"/>
                <a:gd name="T55" fmla="*/ 2 h 120"/>
                <a:gd name="T56" fmla="*/ 162 w 184"/>
                <a:gd name="T57" fmla="*/ 3 h 120"/>
                <a:gd name="T58" fmla="*/ 161 w 184"/>
                <a:gd name="T59" fmla="*/ 6 h 120"/>
                <a:gd name="T60" fmla="*/ 161 w 184"/>
                <a:gd name="T61" fmla="*/ 7 h 120"/>
                <a:gd name="T62" fmla="*/ 173 w 184"/>
                <a:gd name="T63" fmla="*/ 93 h 120"/>
                <a:gd name="T64" fmla="*/ 104 w 184"/>
                <a:gd name="T65" fmla="*/ 97 h 120"/>
                <a:gd name="T66" fmla="*/ 50 w 184"/>
                <a:gd name="T67" fmla="*/ 103 h 120"/>
                <a:gd name="T68" fmla="*/ 16 w 184"/>
                <a:gd name="T69" fmla="*/ 111 h 120"/>
                <a:gd name="T70" fmla="*/ 15 w 184"/>
                <a:gd name="T71" fmla="*/ 111 h 120"/>
                <a:gd name="T72" fmla="*/ 12 w 184"/>
                <a:gd name="T73" fmla="*/ 99 h 120"/>
                <a:gd name="T74" fmla="*/ 9 w 184"/>
                <a:gd name="T75" fmla="*/ 21 h 120"/>
                <a:gd name="T76" fmla="*/ 10 w 184"/>
                <a:gd name="T77" fmla="*/ 13 h 120"/>
                <a:gd name="T78" fmla="*/ 9 w 184"/>
                <a:gd name="T79" fmla="*/ 10 h 120"/>
                <a:gd name="T80" fmla="*/ 6 w 184"/>
                <a:gd name="T81" fmla="*/ 10 h 120"/>
                <a:gd name="T82" fmla="*/ 4 w 184"/>
                <a:gd name="T83" fmla="*/ 11 h 120"/>
                <a:gd name="T84" fmla="*/ 3 w 184"/>
                <a:gd name="T85" fmla="*/ 13 h 120"/>
                <a:gd name="T86" fmla="*/ 2 w 184"/>
                <a:gd name="T87" fmla="*/ 21 h 120"/>
                <a:gd name="T88" fmla="*/ 3 w 184"/>
                <a:gd name="T89" fmla="*/ 77 h 120"/>
                <a:gd name="T90" fmla="*/ 6 w 184"/>
                <a:gd name="T91" fmla="*/ 104 h 120"/>
                <a:gd name="T92" fmla="*/ 11 w 184"/>
                <a:gd name="T93" fmla="*/ 116 h 120"/>
                <a:gd name="T94" fmla="*/ 15 w 184"/>
                <a:gd name="T95" fmla="*/ 118 h 120"/>
                <a:gd name="T96" fmla="*/ 20 w 184"/>
                <a:gd name="T97" fmla="*/ 117 h 120"/>
                <a:gd name="T98" fmla="*/ 51 w 184"/>
                <a:gd name="T99" fmla="*/ 110 h 120"/>
                <a:gd name="T100" fmla="*/ 178 w 184"/>
                <a:gd name="T101" fmla="*/ 99 h 120"/>
                <a:gd name="T102" fmla="*/ 178 w 184"/>
                <a:gd name="T103" fmla="*/ 100 h 120"/>
                <a:gd name="T104" fmla="*/ 178 w 184"/>
                <a:gd name="T105" fmla="*/ 9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20">
                  <a:moveTo>
                    <a:pt x="178" y="101"/>
                  </a:moveTo>
                  <a:cubicBezTo>
                    <a:pt x="178" y="101"/>
                    <a:pt x="178" y="101"/>
                    <a:pt x="178" y="101"/>
                  </a:cubicBezTo>
                  <a:cubicBezTo>
                    <a:pt x="174" y="101"/>
                    <a:pt x="97" y="105"/>
                    <a:pt x="51" y="112"/>
                  </a:cubicBezTo>
                  <a:cubicBezTo>
                    <a:pt x="51" y="112"/>
                    <a:pt x="51" y="112"/>
                    <a:pt x="51" y="112"/>
                  </a:cubicBezTo>
                  <a:cubicBezTo>
                    <a:pt x="35" y="114"/>
                    <a:pt x="23" y="117"/>
                    <a:pt x="21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19" y="119"/>
                    <a:pt x="17" y="120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3" y="120"/>
                    <a:pt x="11" y="119"/>
                    <a:pt x="10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6" y="114"/>
                    <a:pt x="5" y="109"/>
                    <a:pt x="4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2" y="97"/>
                    <a:pt x="1" y="88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57"/>
                    <a:pt x="0" y="33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6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5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9" y="8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10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6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38"/>
                    <a:pt x="10" y="78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4" y="103"/>
                    <a:pt x="15" y="107"/>
                    <a:pt x="16" y="109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23" y="106"/>
                    <a:pt x="34" y="104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65" y="99"/>
                    <a:pt x="85" y="97"/>
                    <a:pt x="104" y="96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33" y="93"/>
                    <a:pt x="160" y="92"/>
                    <a:pt x="172" y="91"/>
                  </a:cubicBezTo>
                  <a:cubicBezTo>
                    <a:pt x="172" y="91"/>
                    <a:pt x="172" y="91"/>
                    <a:pt x="172" y="91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4"/>
                    <a:pt x="160" y="2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1" y="1"/>
                    <a:pt x="162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5" y="0"/>
                    <a:pt x="166" y="0"/>
                    <a:pt x="168" y="1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8" y="2"/>
                    <a:pt x="169" y="3"/>
                    <a:pt x="169" y="4"/>
                  </a:cubicBezTo>
                  <a:cubicBezTo>
                    <a:pt x="169" y="4"/>
                    <a:pt x="169" y="4"/>
                    <a:pt x="169" y="4"/>
                  </a:cubicBezTo>
                  <a:cubicBezTo>
                    <a:pt x="184" y="101"/>
                    <a:pt x="184" y="101"/>
                    <a:pt x="184" y="101"/>
                  </a:cubicBezTo>
                  <a:cubicBezTo>
                    <a:pt x="178" y="101"/>
                    <a:pt x="178" y="101"/>
                    <a:pt x="178" y="101"/>
                  </a:cubicBezTo>
                  <a:close/>
                  <a:moveTo>
                    <a:pt x="182" y="99"/>
                  </a:moveTo>
                  <a:cubicBezTo>
                    <a:pt x="168" y="4"/>
                    <a:pt x="168" y="4"/>
                    <a:pt x="168" y="4"/>
                  </a:cubicBezTo>
                  <a:cubicBezTo>
                    <a:pt x="167" y="4"/>
                    <a:pt x="167" y="3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6" y="2"/>
                    <a:pt x="165" y="1"/>
                    <a:pt x="164" y="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3" y="2"/>
                    <a:pt x="162" y="2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1" y="3"/>
                    <a:pt x="160" y="4"/>
                    <a:pt x="161" y="6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3" y="93"/>
                    <a:pt x="173" y="93"/>
                    <a:pt x="173" y="93"/>
                  </a:cubicBezTo>
                  <a:cubicBezTo>
                    <a:pt x="162" y="93"/>
                    <a:pt x="134" y="95"/>
                    <a:pt x="104" y="97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85" y="99"/>
                    <a:pt x="66" y="101"/>
                    <a:pt x="50" y="103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34" y="105"/>
                    <a:pt x="22" y="107"/>
                    <a:pt x="16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09"/>
                    <a:pt x="13" y="105"/>
                    <a:pt x="12" y="99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8" y="77"/>
                    <a:pt x="9" y="38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16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6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33"/>
                    <a:pt x="1" y="5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87"/>
                    <a:pt x="4" y="97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7" y="109"/>
                    <a:pt x="8" y="114"/>
                    <a:pt x="11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2" y="117"/>
                    <a:pt x="13" y="118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7" y="118"/>
                    <a:pt x="19" y="118"/>
                    <a:pt x="20" y="117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23" y="115"/>
                    <a:pt x="35" y="112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97" y="103"/>
                    <a:pt x="177" y="100"/>
                    <a:pt x="178" y="99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82" y="99"/>
                    <a:pt x="182" y="99"/>
                    <a:pt x="18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1"/>
            <p:cNvSpPr>
              <a:spLocks noEditPoints="1"/>
            </p:cNvSpPr>
            <p:nvPr/>
          </p:nvSpPr>
          <p:spPr bwMode="auto">
            <a:xfrm>
              <a:off x="5215" y="1464"/>
              <a:ext cx="611" cy="346"/>
            </a:xfrm>
            <a:custGeom>
              <a:avLst/>
              <a:gdLst>
                <a:gd name="T0" fmla="*/ 444 w 520"/>
                <a:gd name="T1" fmla="*/ 286 h 295"/>
                <a:gd name="T2" fmla="*/ 342 w 520"/>
                <a:gd name="T3" fmla="*/ 293 h 295"/>
                <a:gd name="T4" fmla="*/ 332 w 520"/>
                <a:gd name="T5" fmla="*/ 290 h 295"/>
                <a:gd name="T6" fmla="*/ 322 w 520"/>
                <a:gd name="T7" fmla="*/ 291 h 295"/>
                <a:gd name="T8" fmla="*/ 319 w 520"/>
                <a:gd name="T9" fmla="*/ 292 h 295"/>
                <a:gd name="T10" fmla="*/ 277 w 520"/>
                <a:gd name="T11" fmla="*/ 293 h 295"/>
                <a:gd name="T12" fmla="*/ 195 w 520"/>
                <a:gd name="T13" fmla="*/ 273 h 295"/>
                <a:gd name="T14" fmla="*/ 87 w 520"/>
                <a:gd name="T15" fmla="*/ 122 h 295"/>
                <a:gd name="T16" fmla="*/ 1 w 520"/>
                <a:gd name="T17" fmla="*/ 80 h 295"/>
                <a:gd name="T18" fmla="*/ 69 w 520"/>
                <a:gd name="T19" fmla="*/ 2 h 295"/>
                <a:gd name="T20" fmla="*/ 95 w 520"/>
                <a:gd name="T21" fmla="*/ 0 h 295"/>
                <a:gd name="T22" fmla="*/ 207 w 520"/>
                <a:gd name="T23" fmla="*/ 82 h 295"/>
                <a:gd name="T24" fmla="*/ 208 w 520"/>
                <a:gd name="T25" fmla="*/ 80 h 295"/>
                <a:gd name="T26" fmla="*/ 256 w 520"/>
                <a:gd name="T27" fmla="*/ 65 h 295"/>
                <a:gd name="T28" fmla="*/ 310 w 520"/>
                <a:gd name="T29" fmla="*/ 92 h 295"/>
                <a:gd name="T30" fmla="*/ 328 w 520"/>
                <a:gd name="T31" fmla="*/ 114 h 295"/>
                <a:gd name="T32" fmla="*/ 328 w 520"/>
                <a:gd name="T33" fmla="*/ 124 h 295"/>
                <a:gd name="T34" fmla="*/ 328 w 520"/>
                <a:gd name="T35" fmla="*/ 125 h 295"/>
                <a:gd name="T36" fmla="*/ 328 w 520"/>
                <a:gd name="T37" fmla="*/ 125 h 295"/>
                <a:gd name="T38" fmla="*/ 328 w 520"/>
                <a:gd name="T39" fmla="*/ 125 h 295"/>
                <a:gd name="T40" fmla="*/ 330 w 520"/>
                <a:gd name="T41" fmla="*/ 125 h 295"/>
                <a:gd name="T42" fmla="*/ 363 w 520"/>
                <a:gd name="T43" fmla="*/ 97 h 295"/>
                <a:gd name="T44" fmla="*/ 369 w 520"/>
                <a:gd name="T45" fmla="*/ 98 h 295"/>
                <a:gd name="T46" fmla="*/ 349 w 520"/>
                <a:gd name="T47" fmla="*/ 121 h 295"/>
                <a:gd name="T48" fmla="*/ 345 w 520"/>
                <a:gd name="T49" fmla="*/ 129 h 295"/>
                <a:gd name="T50" fmla="*/ 330 w 520"/>
                <a:gd name="T51" fmla="*/ 134 h 295"/>
                <a:gd name="T52" fmla="*/ 323 w 520"/>
                <a:gd name="T53" fmla="*/ 132 h 295"/>
                <a:gd name="T54" fmla="*/ 319 w 520"/>
                <a:gd name="T55" fmla="*/ 124 h 295"/>
                <a:gd name="T56" fmla="*/ 303 w 520"/>
                <a:gd name="T57" fmla="*/ 98 h 295"/>
                <a:gd name="T58" fmla="*/ 248 w 520"/>
                <a:gd name="T59" fmla="*/ 74 h 295"/>
                <a:gd name="T60" fmla="*/ 215 w 520"/>
                <a:gd name="T61" fmla="*/ 85 h 295"/>
                <a:gd name="T62" fmla="*/ 210 w 520"/>
                <a:gd name="T63" fmla="*/ 95 h 295"/>
                <a:gd name="T64" fmla="*/ 173 w 520"/>
                <a:gd name="T65" fmla="*/ 45 h 295"/>
                <a:gd name="T66" fmla="*/ 94 w 520"/>
                <a:gd name="T67" fmla="*/ 9 h 295"/>
                <a:gd name="T68" fmla="*/ 8 w 520"/>
                <a:gd name="T69" fmla="*/ 71 h 295"/>
                <a:gd name="T70" fmla="*/ 9 w 520"/>
                <a:gd name="T71" fmla="*/ 76 h 295"/>
                <a:gd name="T72" fmla="*/ 163 w 520"/>
                <a:gd name="T73" fmla="*/ 190 h 295"/>
                <a:gd name="T74" fmla="*/ 202 w 520"/>
                <a:gd name="T75" fmla="*/ 268 h 295"/>
                <a:gd name="T76" fmla="*/ 315 w 520"/>
                <a:gd name="T77" fmla="*/ 284 h 295"/>
                <a:gd name="T78" fmla="*/ 329 w 520"/>
                <a:gd name="T79" fmla="*/ 281 h 295"/>
                <a:gd name="T80" fmla="*/ 338 w 520"/>
                <a:gd name="T81" fmla="*/ 284 h 295"/>
                <a:gd name="T82" fmla="*/ 343 w 520"/>
                <a:gd name="T83" fmla="*/ 285 h 295"/>
                <a:gd name="T84" fmla="*/ 358 w 520"/>
                <a:gd name="T85" fmla="*/ 286 h 295"/>
                <a:gd name="T86" fmla="*/ 503 w 520"/>
                <a:gd name="T87" fmla="*/ 246 h 295"/>
                <a:gd name="T88" fmla="*/ 511 w 520"/>
                <a:gd name="T89" fmla="*/ 218 h 295"/>
                <a:gd name="T90" fmla="*/ 508 w 520"/>
                <a:gd name="T91" fmla="*/ 150 h 295"/>
                <a:gd name="T92" fmla="*/ 513 w 520"/>
                <a:gd name="T93" fmla="*/ 153 h 295"/>
                <a:gd name="T94" fmla="*/ 508 w 520"/>
                <a:gd name="T95" fmla="*/ 253 h 295"/>
                <a:gd name="T96" fmla="*/ 328 w 520"/>
                <a:gd name="T97" fmla="*/ 124 h 295"/>
                <a:gd name="T98" fmla="*/ 328 w 520"/>
                <a:gd name="T99" fmla="*/ 12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0" h="295">
                  <a:moveTo>
                    <a:pt x="508" y="253"/>
                  </a:moveTo>
                  <a:cubicBezTo>
                    <a:pt x="489" y="268"/>
                    <a:pt x="465" y="277"/>
                    <a:pt x="444" y="286"/>
                  </a:cubicBezTo>
                  <a:cubicBezTo>
                    <a:pt x="444" y="286"/>
                    <a:pt x="444" y="286"/>
                    <a:pt x="444" y="286"/>
                  </a:cubicBezTo>
                  <a:cubicBezTo>
                    <a:pt x="428" y="293"/>
                    <a:pt x="386" y="295"/>
                    <a:pt x="358" y="294"/>
                  </a:cubicBezTo>
                  <a:cubicBezTo>
                    <a:pt x="358" y="294"/>
                    <a:pt x="358" y="294"/>
                    <a:pt x="358" y="294"/>
                  </a:cubicBezTo>
                  <a:cubicBezTo>
                    <a:pt x="352" y="294"/>
                    <a:pt x="347" y="294"/>
                    <a:pt x="342" y="293"/>
                  </a:cubicBezTo>
                  <a:cubicBezTo>
                    <a:pt x="342" y="293"/>
                    <a:pt x="342" y="293"/>
                    <a:pt x="342" y="293"/>
                  </a:cubicBezTo>
                  <a:cubicBezTo>
                    <a:pt x="338" y="293"/>
                    <a:pt x="335" y="292"/>
                    <a:pt x="332" y="290"/>
                  </a:cubicBezTo>
                  <a:cubicBezTo>
                    <a:pt x="332" y="290"/>
                    <a:pt x="332" y="290"/>
                    <a:pt x="332" y="290"/>
                  </a:cubicBezTo>
                  <a:cubicBezTo>
                    <a:pt x="332" y="290"/>
                    <a:pt x="331" y="289"/>
                    <a:pt x="329" y="289"/>
                  </a:cubicBezTo>
                  <a:cubicBezTo>
                    <a:pt x="329" y="289"/>
                    <a:pt x="329" y="289"/>
                    <a:pt x="329" y="289"/>
                  </a:cubicBezTo>
                  <a:cubicBezTo>
                    <a:pt x="327" y="289"/>
                    <a:pt x="324" y="290"/>
                    <a:pt x="322" y="291"/>
                  </a:cubicBezTo>
                  <a:cubicBezTo>
                    <a:pt x="322" y="291"/>
                    <a:pt x="322" y="291"/>
                    <a:pt x="322" y="291"/>
                  </a:cubicBezTo>
                  <a:cubicBezTo>
                    <a:pt x="320" y="292"/>
                    <a:pt x="319" y="292"/>
                    <a:pt x="319" y="292"/>
                  </a:cubicBezTo>
                  <a:cubicBezTo>
                    <a:pt x="319" y="292"/>
                    <a:pt x="319" y="292"/>
                    <a:pt x="319" y="292"/>
                  </a:cubicBezTo>
                  <a:cubicBezTo>
                    <a:pt x="318" y="293"/>
                    <a:pt x="318" y="293"/>
                    <a:pt x="318" y="293"/>
                  </a:cubicBezTo>
                  <a:cubicBezTo>
                    <a:pt x="317" y="293"/>
                    <a:pt x="317" y="293"/>
                    <a:pt x="317" y="293"/>
                  </a:cubicBezTo>
                  <a:cubicBezTo>
                    <a:pt x="317" y="293"/>
                    <a:pt x="299" y="294"/>
                    <a:pt x="277" y="293"/>
                  </a:cubicBezTo>
                  <a:cubicBezTo>
                    <a:pt x="277" y="293"/>
                    <a:pt x="277" y="293"/>
                    <a:pt x="277" y="293"/>
                  </a:cubicBezTo>
                  <a:cubicBezTo>
                    <a:pt x="246" y="291"/>
                    <a:pt x="207" y="289"/>
                    <a:pt x="195" y="273"/>
                  </a:cubicBezTo>
                  <a:cubicBezTo>
                    <a:pt x="195" y="273"/>
                    <a:pt x="195" y="273"/>
                    <a:pt x="195" y="273"/>
                  </a:cubicBezTo>
                  <a:cubicBezTo>
                    <a:pt x="180" y="252"/>
                    <a:pt x="156" y="237"/>
                    <a:pt x="155" y="191"/>
                  </a:cubicBezTo>
                  <a:cubicBezTo>
                    <a:pt x="155" y="191"/>
                    <a:pt x="155" y="191"/>
                    <a:pt x="155" y="191"/>
                  </a:cubicBezTo>
                  <a:cubicBezTo>
                    <a:pt x="152" y="147"/>
                    <a:pt x="136" y="134"/>
                    <a:pt x="87" y="122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37" y="110"/>
                    <a:pt x="11" y="99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77"/>
                    <a:pt x="0" y="74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47"/>
                    <a:pt x="29" y="9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78" y="1"/>
                    <a:pt x="86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28" y="2"/>
                    <a:pt x="159" y="16"/>
                    <a:pt x="179" y="39"/>
                  </a:cubicBezTo>
                  <a:cubicBezTo>
                    <a:pt x="179" y="39"/>
                    <a:pt x="179" y="39"/>
                    <a:pt x="179" y="39"/>
                  </a:cubicBezTo>
                  <a:cubicBezTo>
                    <a:pt x="197" y="60"/>
                    <a:pt x="203" y="70"/>
                    <a:pt x="207" y="82"/>
                  </a:cubicBezTo>
                  <a:cubicBezTo>
                    <a:pt x="207" y="82"/>
                    <a:pt x="207" y="82"/>
                    <a:pt x="207" y="82"/>
                  </a:cubicBezTo>
                  <a:cubicBezTo>
                    <a:pt x="207" y="81"/>
                    <a:pt x="208" y="81"/>
                    <a:pt x="208" y="80"/>
                  </a:cubicBezTo>
                  <a:cubicBezTo>
                    <a:pt x="208" y="80"/>
                    <a:pt x="208" y="80"/>
                    <a:pt x="208" y="80"/>
                  </a:cubicBezTo>
                  <a:cubicBezTo>
                    <a:pt x="215" y="72"/>
                    <a:pt x="227" y="64"/>
                    <a:pt x="249" y="65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51" y="65"/>
                    <a:pt x="253" y="65"/>
                    <a:pt x="256" y="65"/>
                  </a:cubicBezTo>
                  <a:cubicBezTo>
                    <a:pt x="256" y="65"/>
                    <a:pt x="256" y="65"/>
                    <a:pt x="256" y="65"/>
                  </a:cubicBezTo>
                  <a:cubicBezTo>
                    <a:pt x="279" y="68"/>
                    <a:pt x="298" y="80"/>
                    <a:pt x="310" y="92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18" y="101"/>
                    <a:pt x="324" y="109"/>
                    <a:pt x="326" y="116"/>
                  </a:cubicBezTo>
                  <a:cubicBezTo>
                    <a:pt x="326" y="116"/>
                    <a:pt x="326" y="116"/>
                    <a:pt x="326" y="116"/>
                  </a:cubicBezTo>
                  <a:cubicBezTo>
                    <a:pt x="328" y="114"/>
                    <a:pt x="328" y="114"/>
                    <a:pt x="328" y="11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9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2" y="126"/>
                    <a:pt x="335" y="125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9" y="119"/>
                    <a:pt x="346" y="107"/>
                    <a:pt x="363" y="97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365" y="95"/>
                    <a:pt x="367" y="96"/>
                    <a:pt x="369" y="98"/>
                  </a:cubicBezTo>
                  <a:cubicBezTo>
                    <a:pt x="369" y="98"/>
                    <a:pt x="369" y="98"/>
                    <a:pt x="369" y="98"/>
                  </a:cubicBezTo>
                  <a:cubicBezTo>
                    <a:pt x="370" y="100"/>
                    <a:pt x="369" y="103"/>
                    <a:pt x="367" y="104"/>
                  </a:cubicBezTo>
                  <a:cubicBezTo>
                    <a:pt x="367" y="104"/>
                    <a:pt x="367" y="104"/>
                    <a:pt x="367" y="104"/>
                  </a:cubicBezTo>
                  <a:cubicBezTo>
                    <a:pt x="357" y="110"/>
                    <a:pt x="352" y="116"/>
                    <a:pt x="349" y="121"/>
                  </a:cubicBezTo>
                  <a:cubicBezTo>
                    <a:pt x="349" y="121"/>
                    <a:pt x="349" y="121"/>
                    <a:pt x="349" y="121"/>
                  </a:cubicBezTo>
                  <a:cubicBezTo>
                    <a:pt x="345" y="126"/>
                    <a:pt x="345" y="129"/>
                    <a:pt x="345" y="129"/>
                  </a:cubicBezTo>
                  <a:cubicBezTo>
                    <a:pt x="345" y="129"/>
                    <a:pt x="345" y="129"/>
                    <a:pt x="345" y="129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2" y="132"/>
                    <a:pt x="342" y="132"/>
                    <a:pt x="342" y="132"/>
                  </a:cubicBezTo>
                  <a:cubicBezTo>
                    <a:pt x="342" y="132"/>
                    <a:pt x="336" y="134"/>
                    <a:pt x="330" y="134"/>
                  </a:cubicBezTo>
                  <a:cubicBezTo>
                    <a:pt x="330" y="134"/>
                    <a:pt x="330" y="134"/>
                    <a:pt x="330" y="134"/>
                  </a:cubicBezTo>
                  <a:cubicBezTo>
                    <a:pt x="328" y="134"/>
                    <a:pt x="325" y="134"/>
                    <a:pt x="323" y="132"/>
                  </a:cubicBezTo>
                  <a:cubicBezTo>
                    <a:pt x="323" y="132"/>
                    <a:pt x="323" y="132"/>
                    <a:pt x="323" y="132"/>
                  </a:cubicBezTo>
                  <a:cubicBezTo>
                    <a:pt x="321" y="130"/>
                    <a:pt x="319" y="127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20" y="122"/>
                    <a:pt x="315" y="109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cubicBezTo>
                    <a:pt x="292" y="87"/>
                    <a:pt x="276" y="76"/>
                    <a:pt x="255" y="74"/>
                  </a:cubicBezTo>
                  <a:cubicBezTo>
                    <a:pt x="255" y="74"/>
                    <a:pt x="255" y="74"/>
                    <a:pt x="255" y="74"/>
                  </a:cubicBezTo>
                  <a:cubicBezTo>
                    <a:pt x="252" y="74"/>
                    <a:pt x="250" y="74"/>
                    <a:pt x="248" y="74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29" y="73"/>
                    <a:pt x="220" y="79"/>
                    <a:pt x="215" y="85"/>
                  </a:cubicBezTo>
                  <a:cubicBezTo>
                    <a:pt x="215" y="85"/>
                    <a:pt x="215" y="85"/>
                    <a:pt x="215" y="85"/>
                  </a:cubicBezTo>
                  <a:cubicBezTo>
                    <a:pt x="213" y="88"/>
                    <a:pt x="212" y="91"/>
                    <a:pt x="211" y="93"/>
                  </a:cubicBezTo>
                  <a:cubicBezTo>
                    <a:pt x="211" y="93"/>
                    <a:pt x="211" y="93"/>
                    <a:pt x="211" y="93"/>
                  </a:cubicBezTo>
                  <a:cubicBezTo>
                    <a:pt x="210" y="94"/>
                    <a:pt x="210" y="95"/>
                    <a:pt x="210" y="95"/>
                  </a:cubicBezTo>
                  <a:cubicBezTo>
                    <a:pt x="210" y="95"/>
                    <a:pt x="210" y="95"/>
                    <a:pt x="210" y="95"/>
                  </a:cubicBezTo>
                  <a:cubicBezTo>
                    <a:pt x="202" y="96"/>
                    <a:pt x="202" y="96"/>
                    <a:pt x="202" y="96"/>
                  </a:cubicBezTo>
                  <a:cubicBezTo>
                    <a:pt x="197" y="77"/>
                    <a:pt x="197" y="72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54" y="24"/>
                    <a:pt x="126" y="10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87" y="9"/>
                    <a:pt x="79" y="9"/>
                    <a:pt x="70" y="1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36" y="16"/>
                    <a:pt x="9" y="53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3"/>
                    <a:pt x="9" y="75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5" y="91"/>
                    <a:pt x="39" y="102"/>
                    <a:pt x="89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139" y="125"/>
                    <a:pt x="162" y="143"/>
                    <a:pt x="163" y="190"/>
                  </a:cubicBezTo>
                  <a:cubicBezTo>
                    <a:pt x="163" y="190"/>
                    <a:pt x="163" y="190"/>
                    <a:pt x="163" y="190"/>
                  </a:cubicBezTo>
                  <a:cubicBezTo>
                    <a:pt x="165" y="234"/>
                    <a:pt x="185" y="245"/>
                    <a:pt x="202" y="268"/>
                  </a:cubicBezTo>
                  <a:cubicBezTo>
                    <a:pt x="202" y="268"/>
                    <a:pt x="202" y="268"/>
                    <a:pt x="202" y="268"/>
                  </a:cubicBezTo>
                  <a:cubicBezTo>
                    <a:pt x="208" y="278"/>
                    <a:pt x="247" y="284"/>
                    <a:pt x="277" y="284"/>
                  </a:cubicBezTo>
                  <a:cubicBezTo>
                    <a:pt x="277" y="284"/>
                    <a:pt x="277" y="284"/>
                    <a:pt x="277" y="284"/>
                  </a:cubicBezTo>
                  <a:cubicBezTo>
                    <a:pt x="296" y="285"/>
                    <a:pt x="311" y="284"/>
                    <a:pt x="315" y="284"/>
                  </a:cubicBezTo>
                  <a:cubicBezTo>
                    <a:pt x="315" y="284"/>
                    <a:pt x="315" y="284"/>
                    <a:pt x="315" y="284"/>
                  </a:cubicBezTo>
                  <a:cubicBezTo>
                    <a:pt x="318" y="283"/>
                    <a:pt x="323" y="281"/>
                    <a:pt x="329" y="281"/>
                  </a:cubicBezTo>
                  <a:cubicBezTo>
                    <a:pt x="329" y="281"/>
                    <a:pt x="329" y="281"/>
                    <a:pt x="329" y="281"/>
                  </a:cubicBezTo>
                  <a:cubicBezTo>
                    <a:pt x="332" y="281"/>
                    <a:pt x="335" y="281"/>
                    <a:pt x="338" y="284"/>
                  </a:cubicBezTo>
                  <a:cubicBezTo>
                    <a:pt x="338" y="284"/>
                    <a:pt x="338" y="284"/>
                    <a:pt x="338" y="284"/>
                  </a:cubicBezTo>
                  <a:cubicBezTo>
                    <a:pt x="338" y="284"/>
                    <a:pt x="338" y="284"/>
                    <a:pt x="338" y="284"/>
                  </a:cubicBezTo>
                  <a:cubicBezTo>
                    <a:pt x="338" y="284"/>
                    <a:pt x="338" y="284"/>
                    <a:pt x="339" y="284"/>
                  </a:cubicBezTo>
                  <a:cubicBezTo>
                    <a:pt x="339" y="284"/>
                    <a:pt x="339" y="284"/>
                    <a:pt x="339" y="284"/>
                  </a:cubicBezTo>
                  <a:cubicBezTo>
                    <a:pt x="340" y="284"/>
                    <a:pt x="341" y="284"/>
                    <a:pt x="343" y="285"/>
                  </a:cubicBezTo>
                  <a:cubicBezTo>
                    <a:pt x="343" y="285"/>
                    <a:pt x="343" y="285"/>
                    <a:pt x="343" y="285"/>
                  </a:cubicBezTo>
                  <a:cubicBezTo>
                    <a:pt x="347" y="285"/>
                    <a:pt x="352" y="286"/>
                    <a:pt x="358" y="286"/>
                  </a:cubicBezTo>
                  <a:cubicBezTo>
                    <a:pt x="358" y="286"/>
                    <a:pt x="358" y="286"/>
                    <a:pt x="358" y="286"/>
                  </a:cubicBezTo>
                  <a:cubicBezTo>
                    <a:pt x="385" y="287"/>
                    <a:pt x="429" y="284"/>
                    <a:pt x="441" y="278"/>
                  </a:cubicBezTo>
                  <a:cubicBezTo>
                    <a:pt x="441" y="278"/>
                    <a:pt x="441" y="278"/>
                    <a:pt x="441" y="278"/>
                  </a:cubicBezTo>
                  <a:cubicBezTo>
                    <a:pt x="461" y="269"/>
                    <a:pt x="485" y="260"/>
                    <a:pt x="503" y="246"/>
                  </a:cubicBezTo>
                  <a:cubicBezTo>
                    <a:pt x="503" y="246"/>
                    <a:pt x="503" y="246"/>
                    <a:pt x="503" y="246"/>
                  </a:cubicBezTo>
                  <a:cubicBezTo>
                    <a:pt x="507" y="243"/>
                    <a:pt x="510" y="232"/>
                    <a:pt x="511" y="218"/>
                  </a:cubicBezTo>
                  <a:cubicBezTo>
                    <a:pt x="511" y="218"/>
                    <a:pt x="511" y="218"/>
                    <a:pt x="511" y="218"/>
                  </a:cubicBezTo>
                  <a:cubicBezTo>
                    <a:pt x="511" y="190"/>
                    <a:pt x="505" y="155"/>
                    <a:pt x="505" y="155"/>
                  </a:cubicBezTo>
                  <a:cubicBezTo>
                    <a:pt x="505" y="155"/>
                    <a:pt x="505" y="155"/>
                    <a:pt x="505" y="155"/>
                  </a:cubicBezTo>
                  <a:cubicBezTo>
                    <a:pt x="504" y="152"/>
                    <a:pt x="506" y="150"/>
                    <a:pt x="508" y="150"/>
                  </a:cubicBezTo>
                  <a:cubicBezTo>
                    <a:pt x="508" y="150"/>
                    <a:pt x="508" y="150"/>
                    <a:pt x="508" y="150"/>
                  </a:cubicBezTo>
                  <a:cubicBezTo>
                    <a:pt x="510" y="149"/>
                    <a:pt x="513" y="151"/>
                    <a:pt x="513" y="153"/>
                  </a:cubicBezTo>
                  <a:cubicBezTo>
                    <a:pt x="513" y="153"/>
                    <a:pt x="513" y="153"/>
                    <a:pt x="513" y="153"/>
                  </a:cubicBezTo>
                  <a:cubicBezTo>
                    <a:pt x="513" y="153"/>
                    <a:pt x="520" y="189"/>
                    <a:pt x="519" y="218"/>
                  </a:cubicBezTo>
                  <a:cubicBezTo>
                    <a:pt x="519" y="218"/>
                    <a:pt x="519" y="218"/>
                    <a:pt x="519" y="218"/>
                  </a:cubicBezTo>
                  <a:cubicBezTo>
                    <a:pt x="518" y="233"/>
                    <a:pt x="517" y="246"/>
                    <a:pt x="508" y="253"/>
                  </a:cubicBezTo>
                  <a:close/>
                  <a:moveTo>
                    <a:pt x="328" y="125"/>
                  </a:moveTo>
                  <a:cubicBezTo>
                    <a:pt x="328" y="125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2"/>
            <p:cNvSpPr>
              <a:spLocks noEditPoints="1"/>
            </p:cNvSpPr>
            <p:nvPr/>
          </p:nvSpPr>
          <p:spPr bwMode="auto">
            <a:xfrm>
              <a:off x="5214" y="1463"/>
              <a:ext cx="612" cy="348"/>
            </a:xfrm>
            <a:custGeom>
              <a:avLst/>
              <a:gdLst>
                <a:gd name="T0" fmla="*/ 359 w 521"/>
                <a:gd name="T1" fmla="*/ 296 h 297"/>
                <a:gd name="T2" fmla="*/ 323 w 521"/>
                <a:gd name="T3" fmla="*/ 293 h 297"/>
                <a:gd name="T4" fmla="*/ 278 w 521"/>
                <a:gd name="T5" fmla="*/ 295 h 297"/>
                <a:gd name="T6" fmla="*/ 155 w 521"/>
                <a:gd name="T7" fmla="*/ 192 h 297"/>
                <a:gd name="T8" fmla="*/ 2 w 521"/>
                <a:gd name="T9" fmla="*/ 81 h 297"/>
                <a:gd name="T10" fmla="*/ 70 w 521"/>
                <a:gd name="T11" fmla="*/ 2 h 297"/>
                <a:gd name="T12" fmla="*/ 208 w 521"/>
                <a:gd name="T13" fmla="*/ 81 h 297"/>
                <a:gd name="T14" fmla="*/ 250 w 521"/>
                <a:gd name="T15" fmla="*/ 65 h 297"/>
                <a:gd name="T16" fmla="*/ 328 w 521"/>
                <a:gd name="T17" fmla="*/ 115 h 297"/>
                <a:gd name="T18" fmla="*/ 330 w 521"/>
                <a:gd name="T19" fmla="*/ 125 h 297"/>
                <a:gd name="T20" fmla="*/ 363 w 521"/>
                <a:gd name="T21" fmla="*/ 97 h 297"/>
                <a:gd name="T22" fmla="*/ 370 w 521"/>
                <a:gd name="T23" fmla="*/ 105 h 297"/>
                <a:gd name="T24" fmla="*/ 346 w 521"/>
                <a:gd name="T25" fmla="*/ 130 h 297"/>
                <a:gd name="T26" fmla="*/ 324 w 521"/>
                <a:gd name="T27" fmla="*/ 134 h 297"/>
                <a:gd name="T28" fmla="*/ 320 w 521"/>
                <a:gd name="T29" fmla="*/ 125 h 297"/>
                <a:gd name="T30" fmla="*/ 249 w 521"/>
                <a:gd name="T31" fmla="*/ 75 h 297"/>
                <a:gd name="T32" fmla="*/ 213 w 521"/>
                <a:gd name="T33" fmla="*/ 94 h 297"/>
                <a:gd name="T34" fmla="*/ 173 w 521"/>
                <a:gd name="T35" fmla="*/ 46 h 297"/>
                <a:gd name="T36" fmla="*/ 28 w 521"/>
                <a:gd name="T37" fmla="*/ 38 h 297"/>
                <a:gd name="T38" fmla="*/ 18 w 521"/>
                <a:gd name="T39" fmla="*/ 86 h 297"/>
                <a:gd name="T40" fmla="*/ 203 w 521"/>
                <a:gd name="T41" fmla="*/ 269 h 297"/>
                <a:gd name="T42" fmla="*/ 316 w 521"/>
                <a:gd name="T43" fmla="*/ 285 h 297"/>
                <a:gd name="T44" fmla="*/ 344 w 521"/>
                <a:gd name="T45" fmla="*/ 285 h 297"/>
                <a:gd name="T46" fmla="*/ 504 w 521"/>
                <a:gd name="T47" fmla="*/ 246 h 297"/>
                <a:gd name="T48" fmla="*/ 505 w 521"/>
                <a:gd name="T49" fmla="*/ 156 h 297"/>
                <a:gd name="T50" fmla="*/ 513 w 521"/>
                <a:gd name="T51" fmla="*/ 151 h 297"/>
                <a:gd name="T52" fmla="*/ 515 w 521"/>
                <a:gd name="T53" fmla="*/ 155 h 297"/>
                <a:gd name="T54" fmla="*/ 512 w 521"/>
                <a:gd name="T55" fmla="*/ 252 h 297"/>
                <a:gd name="T56" fmla="*/ 519 w 521"/>
                <a:gd name="T57" fmla="*/ 219 h 297"/>
                <a:gd name="T58" fmla="*/ 507 w 521"/>
                <a:gd name="T59" fmla="*/ 152 h 297"/>
                <a:gd name="T60" fmla="*/ 506 w 521"/>
                <a:gd name="T61" fmla="*/ 156 h 297"/>
                <a:gd name="T62" fmla="*/ 510 w 521"/>
                <a:gd name="T63" fmla="*/ 177 h 297"/>
                <a:gd name="T64" fmla="*/ 442 w 521"/>
                <a:gd name="T65" fmla="*/ 280 h 297"/>
                <a:gd name="T66" fmla="*/ 340 w 521"/>
                <a:gd name="T67" fmla="*/ 286 h 297"/>
                <a:gd name="T68" fmla="*/ 317 w 521"/>
                <a:gd name="T69" fmla="*/ 286 h 297"/>
                <a:gd name="T70" fmla="*/ 204 w 521"/>
                <a:gd name="T71" fmla="*/ 272 h 297"/>
                <a:gd name="T72" fmla="*/ 90 w 521"/>
                <a:gd name="T73" fmla="*/ 115 h 297"/>
                <a:gd name="T74" fmla="*/ 9 w 521"/>
                <a:gd name="T75" fmla="*/ 72 h 297"/>
                <a:gd name="T76" fmla="*/ 166 w 521"/>
                <a:gd name="T77" fmla="*/ 37 h 297"/>
                <a:gd name="T78" fmla="*/ 211 w 521"/>
                <a:gd name="T79" fmla="*/ 93 h 297"/>
                <a:gd name="T80" fmla="*/ 249 w 521"/>
                <a:gd name="T81" fmla="*/ 74 h 297"/>
                <a:gd name="T82" fmla="*/ 321 w 521"/>
                <a:gd name="T83" fmla="*/ 125 h 297"/>
                <a:gd name="T84" fmla="*/ 325 w 521"/>
                <a:gd name="T85" fmla="*/ 132 h 297"/>
                <a:gd name="T86" fmla="*/ 345 w 521"/>
                <a:gd name="T87" fmla="*/ 130 h 297"/>
                <a:gd name="T88" fmla="*/ 368 w 521"/>
                <a:gd name="T89" fmla="*/ 104 h 297"/>
                <a:gd name="T90" fmla="*/ 364 w 521"/>
                <a:gd name="T91" fmla="*/ 98 h 297"/>
                <a:gd name="T92" fmla="*/ 331 w 521"/>
                <a:gd name="T93" fmla="*/ 127 h 297"/>
                <a:gd name="T94" fmla="*/ 329 w 521"/>
                <a:gd name="T95" fmla="*/ 126 h 297"/>
                <a:gd name="T96" fmla="*/ 328 w 521"/>
                <a:gd name="T97" fmla="*/ 126 h 297"/>
                <a:gd name="T98" fmla="*/ 329 w 521"/>
                <a:gd name="T99" fmla="*/ 125 h 297"/>
                <a:gd name="T100" fmla="*/ 306 w 521"/>
                <a:gd name="T101" fmla="*/ 90 h 297"/>
                <a:gd name="T102" fmla="*/ 211 w 521"/>
                <a:gd name="T103" fmla="*/ 80 h 297"/>
                <a:gd name="T104" fmla="*/ 179 w 521"/>
                <a:gd name="T105" fmla="*/ 41 h 297"/>
                <a:gd name="T106" fmla="*/ 70 w 521"/>
                <a:gd name="T107" fmla="*/ 4 h 297"/>
                <a:gd name="T108" fmla="*/ 12 w 521"/>
                <a:gd name="T109" fmla="*/ 93 h 297"/>
                <a:gd name="T110" fmla="*/ 156 w 521"/>
                <a:gd name="T111" fmla="*/ 192 h 297"/>
                <a:gd name="T112" fmla="*/ 318 w 521"/>
                <a:gd name="T113" fmla="*/ 293 h 297"/>
                <a:gd name="T114" fmla="*/ 330 w 521"/>
                <a:gd name="T115" fmla="*/ 289 h 297"/>
                <a:gd name="T116" fmla="*/ 445 w 521"/>
                <a:gd name="T117" fmla="*/ 28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1" h="297">
                  <a:moveTo>
                    <a:pt x="510" y="254"/>
                  </a:moveTo>
                  <a:cubicBezTo>
                    <a:pt x="509" y="254"/>
                    <a:pt x="509" y="254"/>
                    <a:pt x="509" y="254"/>
                  </a:cubicBezTo>
                  <a:cubicBezTo>
                    <a:pt x="510" y="254"/>
                    <a:pt x="510" y="254"/>
                    <a:pt x="510" y="254"/>
                  </a:cubicBezTo>
                  <a:cubicBezTo>
                    <a:pt x="490" y="269"/>
                    <a:pt x="466" y="279"/>
                    <a:pt x="446" y="288"/>
                  </a:cubicBezTo>
                  <a:cubicBezTo>
                    <a:pt x="446" y="288"/>
                    <a:pt x="446" y="288"/>
                    <a:pt x="446" y="288"/>
                  </a:cubicBezTo>
                  <a:cubicBezTo>
                    <a:pt x="429" y="295"/>
                    <a:pt x="387" y="297"/>
                    <a:pt x="359" y="296"/>
                  </a:cubicBezTo>
                  <a:cubicBezTo>
                    <a:pt x="359" y="296"/>
                    <a:pt x="359" y="296"/>
                    <a:pt x="359" y="296"/>
                  </a:cubicBezTo>
                  <a:cubicBezTo>
                    <a:pt x="353" y="296"/>
                    <a:pt x="347" y="296"/>
                    <a:pt x="343" y="295"/>
                  </a:cubicBezTo>
                  <a:cubicBezTo>
                    <a:pt x="343" y="295"/>
                    <a:pt x="343" y="295"/>
                    <a:pt x="343" y="295"/>
                  </a:cubicBezTo>
                  <a:cubicBezTo>
                    <a:pt x="339" y="294"/>
                    <a:pt x="336" y="294"/>
                    <a:pt x="333" y="292"/>
                  </a:cubicBezTo>
                  <a:cubicBezTo>
                    <a:pt x="333" y="292"/>
                    <a:pt x="333" y="292"/>
                    <a:pt x="333" y="292"/>
                  </a:cubicBezTo>
                  <a:cubicBezTo>
                    <a:pt x="332" y="291"/>
                    <a:pt x="331" y="291"/>
                    <a:pt x="330" y="291"/>
                  </a:cubicBezTo>
                  <a:cubicBezTo>
                    <a:pt x="330" y="291"/>
                    <a:pt x="330" y="291"/>
                    <a:pt x="330" y="291"/>
                  </a:cubicBezTo>
                  <a:cubicBezTo>
                    <a:pt x="328" y="291"/>
                    <a:pt x="325" y="292"/>
                    <a:pt x="323" y="293"/>
                  </a:cubicBezTo>
                  <a:cubicBezTo>
                    <a:pt x="323" y="293"/>
                    <a:pt x="323" y="293"/>
                    <a:pt x="323" y="293"/>
                  </a:cubicBezTo>
                  <a:cubicBezTo>
                    <a:pt x="321" y="293"/>
                    <a:pt x="320" y="294"/>
                    <a:pt x="320" y="294"/>
                  </a:cubicBezTo>
                  <a:cubicBezTo>
                    <a:pt x="320" y="294"/>
                    <a:pt x="320" y="294"/>
                    <a:pt x="320" y="294"/>
                  </a:cubicBezTo>
                  <a:cubicBezTo>
                    <a:pt x="319" y="295"/>
                    <a:pt x="319" y="295"/>
                    <a:pt x="319" y="295"/>
                  </a:cubicBezTo>
                  <a:cubicBezTo>
                    <a:pt x="319" y="295"/>
                    <a:pt x="319" y="295"/>
                    <a:pt x="319" y="295"/>
                  </a:cubicBezTo>
                  <a:cubicBezTo>
                    <a:pt x="318" y="295"/>
                    <a:pt x="318" y="295"/>
                    <a:pt x="318" y="295"/>
                  </a:cubicBezTo>
                  <a:cubicBezTo>
                    <a:pt x="318" y="295"/>
                    <a:pt x="300" y="295"/>
                    <a:pt x="278" y="295"/>
                  </a:cubicBezTo>
                  <a:cubicBezTo>
                    <a:pt x="278" y="295"/>
                    <a:pt x="278" y="295"/>
                    <a:pt x="278" y="295"/>
                  </a:cubicBezTo>
                  <a:cubicBezTo>
                    <a:pt x="249" y="293"/>
                    <a:pt x="213" y="291"/>
                    <a:pt x="198" y="278"/>
                  </a:cubicBezTo>
                  <a:cubicBezTo>
                    <a:pt x="198" y="278"/>
                    <a:pt x="198" y="278"/>
                    <a:pt x="198" y="278"/>
                  </a:cubicBezTo>
                  <a:cubicBezTo>
                    <a:pt x="197" y="277"/>
                    <a:pt x="196" y="276"/>
                    <a:pt x="195" y="275"/>
                  </a:cubicBezTo>
                  <a:cubicBezTo>
                    <a:pt x="195" y="275"/>
                    <a:pt x="195" y="275"/>
                    <a:pt x="195" y="275"/>
                  </a:cubicBezTo>
                  <a:cubicBezTo>
                    <a:pt x="180" y="254"/>
                    <a:pt x="157" y="239"/>
                    <a:pt x="155" y="192"/>
                  </a:cubicBezTo>
                  <a:cubicBezTo>
                    <a:pt x="155" y="192"/>
                    <a:pt x="155" y="192"/>
                    <a:pt x="155" y="192"/>
                  </a:cubicBezTo>
                  <a:cubicBezTo>
                    <a:pt x="154" y="169"/>
                    <a:pt x="149" y="155"/>
                    <a:pt x="138" y="145"/>
                  </a:cubicBezTo>
                  <a:cubicBezTo>
                    <a:pt x="138" y="145"/>
                    <a:pt x="138" y="145"/>
                    <a:pt x="138" y="145"/>
                  </a:cubicBezTo>
                  <a:cubicBezTo>
                    <a:pt x="127" y="136"/>
                    <a:pt x="111" y="130"/>
                    <a:pt x="88" y="124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49" y="114"/>
                    <a:pt x="25" y="106"/>
                    <a:pt x="11" y="94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7" y="90"/>
                    <a:pt x="4" y="86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0" y="78"/>
                    <a:pt x="0" y="75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60"/>
                    <a:pt x="8" y="45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32" y="18"/>
                    <a:pt x="50" y="6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9" y="1"/>
                    <a:pt x="87" y="0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125" y="2"/>
                    <a:pt x="152" y="13"/>
                    <a:pt x="172" y="31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5" y="33"/>
                    <a:pt x="178" y="36"/>
                    <a:pt x="181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98" y="59"/>
                    <a:pt x="205" y="70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8" y="81"/>
                    <a:pt x="208" y="81"/>
                    <a:pt x="209" y="80"/>
                  </a:cubicBezTo>
                  <a:cubicBezTo>
                    <a:pt x="209" y="80"/>
                    <a:pt x="209" y="80"/>
                    <a:pt x="209" y="80"/>
                  </a:cubicBezTo>
                  <a:cubicBezTo>
                    <a:pt x="209" y="80"/>
                    <a:pt x="209" y="79"/>
                    <a:pt x="210" y="79"/>
                  </a:cubicBezTo>
                  <a:cubicBezTo>
                    <a:pt x="210" y="79"/>
                    <a:pt x="210" y="79"/>
                    <a:pt x="210" y="79"/>
                  </a:cubicBezTo>
                  <a:cubicBezTo>
                    <a:pt x="217" y="71"/>
                    <a:pt x="229" y="64"/>
                    <a:pt x="250" y="65"/>
                  </a:cubicBezTo>
                  <a:cubicBezTo>
                    <a:pt x="250" y="65"/>
                    <a:pt x="250" y="65"/>
                    <a:pt x="250" y="65"/>
                  </a:cubicBezTo>
                  <a:cubicBezTo>
                    <a:pt x="252" y="65"/>
                    <a:pt x="254" y="65"/>
                    <a:pt x="257" y="66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78" y="68"/>
                    <a:pt x="295" y="78"/>
                    <a:pt x="307" y="88"/>
                  </a:cubicBezTo>
                  <a:cubicBezTo>
                    <a:pt x="307" y="88"/>
                    <a:pt x="307" y="88"/>
                    <a:pt x="307" y="88"/>
                  </a:cubicBezTo>
                  <a:cubicBezTo>
                    <a:pt x="309" y="90"/>
                    <a:pt x="310" y="91"/>
                    <a:pt x="311" y="92"/>
                  </a:cubicBezTo>
                  <a:cubicBezTo>
                    <a:pt x="311" y="92"/>
                    <a:pt x="311" y="92"/>
                    <a:pt x="311" y="92"/>
                  </a:cubicBezTo>
                  <a:cubicBezTo>
                    <a:pt x="319" y="101"/>
                    <a:pt x="325" y="109"/>
                    <a:pt x="328" y="115"/>
                  </a:cubicBezTo>
                  <a:cubicBezTo>
                    <a:pt x="328" y="115"/>
                    <a:pt x="328" y="115"/>
                    <a:pt x="328" y="115"/>
                  </a:cubicBezTo>
                  <a:cubicBezTo>
                    <a:pt x="330" y="113"/>
                    <a:pt x="330" y="113"/>
                    <a:pt x="330" y="113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6"/>
                    <a:pt x="331" y="126"/>
                    <a:pt x="331" y="126"/>
                  </a:cubicBezTo>
                  <a:cubicBezTo>
                    <a:pt x="331" y="126"/>
                    <a:pt x="331" y="126"/>
                    <a:pt x="331" y="126"/>
                  </a:cubicBezTo>
                  <a:cubicBezTo>
                    <a:pt x="333" y="126"/>
                    <a:pt x="336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9" y="122"/>
                    <a:pt x="342" y="116"/>
                    <a:pt x="347" y="110"/>
                  </a:cubicBezTo>
                  <a:cubicBezTo>
                    <a:pt x="347" y="110"/>
                    <a:pt x="347" y="110"/>
                    <a:pt x="347" y="110"/>
                  </a:cubicBezTo>
                  <a:cubicBezTo>
                    <a:pt x="351" y="106"/>
                    <a:pt x="356" y="101"/>
                    <a:pt x="363" y="97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365" y="96"/>
                    <a:pt x="368" y="96"/>
                    <a:pt x="369" y="97"/>
                  </a:cubicBezTo>
                  <a:cubicBezTo>
                    <a:pt x="369" y="97"/>
                    <a:pt x="369" y="97"/>
                    <a:pt x="369" y="97"/>
                  </a:cubicBezTo>
                  <a:cubicBezTo>
                    <a:pt x="370" y="98"/>
                    <a:pt x="370" y="98"/>
                    <a:pt x="370" y="99"/>
                  </a:cubicBezTo>
                  <a:cubicBezTo>
                    <a:pt x="370" y="99"/>
                    <a:pt x="370" y="99"/>
                    <a:pt x="370" y="99"/>
                  </a:cubicBezTo>
                  <a:cubicBezTo>
                    <a:pt x="371" y="101"/>
                    <a:pt x="371" y="103"/>
                    <a:pt x="370" y="105"/>
                  </a:cubicBezTo>
                  <a:cubicBezTo>
                    <a:pt x="370" y="105"/>
                    <a:pt x="370" y="105"/>
                    <a:pt x="370" y="105"/>
                  </a:cubicBezTo>
                  <a:cubicBezTo>
                    <a:pt x="369" y="105"/>
                    <a:pt x="369" y="105"/>
                    <a:pt x="369" y="106"/>
                  </a:cubicBezTo>
                  <a:cubicBezTo>
                    <a:pt x="369" y="106"/>
                    <a:pt x="369" y="106"/>
                    <a:pt x="369" y="106"/>
                  </a:cubicBezTo>
                  <a:cubicBezTo>
                    <a:pt x="362" y="109"/>
                    <a:pt x="358" y="113"/>
                    <a:pt x="355" y="117"/>
                  </a:cubicBezTo>
                  <a:cubicBezTo>
                    <a:pt x="355" y="117"/>
                    <a:pt x="355" y="117"/>
                    <a:pt x="355" y="117"/>
                  </a:cubicBezTo>
                  <a:cubicBezTo>
                    <a:pt x="353" y="119"/>
                    <a:pt x="351" y="121"/>
                    <a:pt x="350" y="123"/>
                  </a:cubicBezTo>
                  <a:cubicBezTo>
                    <a:pt x="350" y="123"/>
                    <a:pt x="350" y="123"/>
                    <a:pt x="350" y="123"/>
                  </a:cubicBezTo>
                  <a:cubicBezTo>
                    <a:pt x="347" y="127"/>
                    <a:pt x="346" y="130"/>
                    <a:pt x="346" y="130"/>
                  </a:cubicBezTo>
                  <a:cubicBezTo>
                    <a:pt x="346" y="130"/>
                    <a:pt x="346" y="130"/>
                    <a:pt x="346" y="130"/>
                  </a:cubicBezTo>
                  <a:cubicBezTo>
                    <a:pt x="346" y="133"/>
                    <a:pt x="346" y="133"/>
                    <a:pt x="346" y="133"/>
                  </a:cubicBezTo>
                  <a:cubicBezTo>
                    <a:pt x="345" y="133"/>
                    <a:pt x="345" y="133"/>
                    <a:pt x="345" y="133"/>
                  </a:cubicBezTo>
                  <a:cubicBezTo>
                    <a:pt x="343" y="134"/>
                    <a:pt x="343" y="134"/>
                    <a:pt x="343" y="134"/>
                  </a:cubicBezTo>
                  <a:cubicBezTo>
                    <a:pt x="343" y="134"/>
                    <a:pt x="337" y="136"/>
                    <a:pt x="331" y="136"/>
                  </a:cubicBezTo>
                  <a:cubicBezTo>
                    <a:pt x="331" y="136"/>
                    <a:pt x="331" y="136"/>
                    <a:pt x="331" y="136"/>
                  </a:cubicBezTo>
                  <a:cubicBezTo>
                    <a:pt x="329" y="136"/>
                    <a:pt x="326" y="135"/>
                    <a:pt x="324" y="134"/>
                  </a:cubicBezTo>
                  <a:cubicBezTo>
                    <a:pt x="324" y="134"/>
                    <a:pt x="324" y="134"/>
                    <a:pt x="324" y="134"/>
                  </a:cubicBezTo>
                  <a:cubicBezTo>
                    <a:pt x="323" y="133"/>
                    <a:pt x="323" y="133"/>
                    <a:pt x="323" y="133"/>
                  </a:cubicBezTo>
                  <a:cubicBezTo>
                    <a:pt x="323" y="133"/>
                    <a:pt x="323" y="133"/>
                    <a:pt x="323" y="133"/>
                  </a:cubicBezTo>
                  <a:cubicBezTo>
                    <a:pt x="321" y="131"/>
                    <a:pt x="320" y="128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3"/>
                    <a:pt x="315" y="110"/>
                    <a:pt x="304" y="100"/>
                  </a:cubicBezTo>
                  <a:cubicBezTo>
                    <a:pt x="304" y="100"/>
                    <a:pt x="304" y="100"/>
                    <a:pt x="304" y="100"/>
                  </a:cubicBezTo>
                  <a:cubicBezTo>
                    <a:pt x="303" y="98"/>
                    <a:pt x="302" y="97"/>
                    <a:pt x="300" y="96"/>
                  </a:cubicBezTo>
                  <a:cubicBezTo>
                    <a:pt x="300" y="96"/>
                    <a:pt x="300" y="96"/>
                    <a:pt x="300" y="96"/>
                  </a:cubicBezTo>
                  <a:cubicBezTo>
                    <a:pt x="290" y="86"/>
                    <a:pt x="275" y="78"/>
                    <a:pt x="256" y="76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3" y="76"/>
                    <a:pt x="251" y="75"/>
                    <a:pt x="249" y="75"/>
                  </a:cubicBezTo>
                  <a:cubicBezTo>
                    <a:pt x="249" y="75"/>
                    <a:pt x="249" y="75"/>
                    <a:pt x="249" y="75"/>
                  </a:cubicBezTo>
                  <a:cubicBezTo>
                    <a:pt x="231" y="75"/>
                    <a:pt x="222" y="80"/>
                    <a:pt x="218" y="86"/>
                  </a:cubicBezTo>
                  <a:cubicBezTo>
                    <a:pt x="218" y="86"/>
                    <a:pt x="218" y="86"/>
                    <a:pt x="218" y="86"/>
                  </a:cubicBezTo>
                  <a:cubicBezTo>
                    <a:pt x="217" y="86"/>
                    <a:pt x="217" y="87"/>
                    <a:pt x="217" y="87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5" y="89"/>
                    <a:pt x="213" y="92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6"/>
                    <a:pt x="212" y="97"/>
                    <a:pt x="212" y="97"/>
                  </a:cubicBezTo>
                  <a:cubicBezTo>
                    <a:pt x="212" y="97"/>
                    <a:pt x="212" y="97"/>
                    <a:pt x="212" y="97"/>
                  </a:cubicBezTo>
                  <a:cubicBezTo>
                    <a:pt x="212" y="97"/>
                    <a:pt x="212" y="97"/>
                    <a:pt x="212" y="97"/>
                  </a:cubicBezTo>
                  <a:cubicBezTo>
                    <a:pt x="202" y="98"/>
                    <a:pt x="202" y="98"/>
                    <a:pt x="202" y="98"/>
                  </a:cubicBezTo>
                  <a:cubicBezTo>
                    <a:pt x="202" y="97"/>
                    <a:pt x="202" y="97"/>
                    <a:pt x="202" y="97"/>
                  </a:cubicBezTo>
                  <a:cubicBezTo>
                    <a:pt x="197" y="78"/>
                    <a:pt x="197" y="74"/>
                    <a:pt x="173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0" y="43"/>
                    <a:pt x="168" y="41"/>
                    <a:pt x="165" y="38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47" y="22"/>
                    <a:pt x="122" y="12"/>
                    <a:pt x="95" y="11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88" y="11"/>
                    <a:pt x="80" y="11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54" y="15"/>
                    <a:pt x="39" y="26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17" y="50"/>
                    <a:pt x="10" y="64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4"/>
                    <a:pt x="10" y="76"/>
                    <a:pt x="11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2" y="80"/>
                    <a:pt x="15" y="83"/>
                    <a:pt x="18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29" y="96"/>
                    <a:pt x="52" y="105"/>
                    <a:pt x="90" y="114"/>
                  </a:cubicBezTo>
                  <a:cubicBezTo>
                    <a:pt x="90" y="114"/>
                    <a:pt x="90" y="114"/>
                    <a:pt x="90" y="114"/>
                  </a:cubicBezTo>
                  <a:cubicBezTo>
                    <a:pt x="114" y="119"/>
                    <a:pt x="132" y="126"/>
                    <a:pt x="144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58" y="149"/>
                    <a:pt x="164" y="167"/>
                    <a:pt x="165" y="191"/>
                  </a:cubicBezTo>
                  <a:cubicBezTo>
                    <a:pt x="165" y="191"/>
                    <a:pt x="165" y="191"/>
                    <a:pt x="165" y="191"/>
                  </a:cubicBezTo>
                  <a:cubicBezTo>
                    <a:pt x="167" y="235"/>
                    <a:pt x="186" y="245"/>
                    <a:pt x="203" y="269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4" y="269"/>
                    <a:pt x="204" y="270"/>
                    <a:pt x="205" y="270"/>
                  </a:cubicBezTo>
                  <a:cubicBezTo>
                    <a:pt x="205" y="270"/>
                    <a:pt x="205" y="270"/>
                    <a:pt x="205" y="270"/>
                  </a:cubicBezTo>
                  <a:cubicBezTo>
                    <a:pt x="214" y="279"/>
                    <a:pt x="250" y="284"/>
                    <a:pt x="278" y="284"/>
                  </a:cubicBezTo>
                  <a:cubicBezTo>
                    <a:pt x="278" y="284"/>
                    <a:pt x="278" y="284"/>
                    <a:pt x="278" y="284"/>
                  </a:cubicBezTo>
                  <a:cubicBezTo>
                    <a:pt x="297" y="285"/>
                    <a:pt x="312" y="285"/>
                    <a:pt x="316" y="285"/>
                  </a:cubicBezTo>
                  <a:cubicBezTo>
                    <a:pt x="316" y="285"/>
                    <a:pt x="316" y="285"/>
                    <a:pt x="316" y="285"/>
                  </a:cubicBezTo>
                  <a:cubicBezTo>
                    <a:pt x="319" y="283"/>
                    <a:pt x="324" y="281"/>
                    <a:pt x="330" y="281"/>
                  </a:cubicBezTo>
                  <a:cubicBezTo>
                    <a:pt x="330" y="281"/>
                    <a:pt x="330" y="281"/>
                    <a:pt x="330" y="281"/>
                  </a:cubicBezTo>
                  <a:cubicBezTo>
                    <a:pt x="333" y="281"/>
                    <a:pt x="336" y="282"/>
                    <a:pt x="339" y="284"/>
                  </a:cubicBezTo>
                  <a:cubicBezTo>
                    <a:pt x="339" y="284"/>
                    <a:pt x="339" y="284"/>
                    <a:pt x="339" y="284"/>
                  </a:cubicBezTo>
                  <a:cubicBezTo>
                    <a:pt x="339" y="284"/>
                    <a:pt x="340" y="284"/>
                    <a:pt x="340" y="284"/>
                  </a:cubicBezTo>
                  <a:cubicBezTo>
                    <a:pt x="340" y="284"/>
                    <a:pt x="340" y="284"/>
                    <a:pt x="340" y="284"/>
                  </a:cubicBezTo>
                  <a:cubicBezTo>
                    <a:pt x="341" y="284"/>
                    <a:pt x="343" y="285"/>
                    <a:pt x="344" y="285"/>
                  </a:cubicBezTo>
                  <a:cubicBezTo>
                    <a:pt x="344" y="285"/>
                    <a:pt x="344" y="285"/>
                    <a:pt x="344" y="285"/>
                  </a:cubicBezTo>
                  <a:cubicBezTo>
                    <a:pt x="348" y="285"/>
                    <a:pt x="354" y="286"/>
                    <a:pt x="360" y="286"/>
                  </a:cubicBezTo>
                  <a:cubicBezTo>
                    <a:pt x="360" y="286"/>
                    <a:pt x="360" y="286"/>
                    <a:pt x="360" y="286"/>
                  </a:cubicBezTo>
                  <a:cubicBezTo>
                    <a:pt x="386" y="287"/>
                    <a:pt x="430" y="284"/>
                    <a:pt x="441" y="279"/>
                  </a:cubicBezTo>
                  <a:cubicBezTo>
                    <a:pt x="441" y="279"/>
                    <a:pt x="441" y="279"/>
                    <a:pt x="441" y="279"/>
                  </a:cubicBezTo>
                  <a:cubicBezTo>
                    <a:pt x="462" y="269"/>
                    <a:pt x="485" y="260"/>
                    <a:pt x="504" y="246"/>
                  </a:cubicBezTo>
                  <a:cubicBezTo>
                    <a:pt x="504" y="246"/>
                    <a:pt x="504" y="246"/>
                    <a:pt x="504" y="246"/>
                  </a:cubicBezTo>
                  <a:cubicBezTo>
                    <a:pt x="504" y="246"/>
                    <a:pt x="504" y="246"/>
                    <a:pt x="505" y="245"/>
                  </a:cubicBezTo>
                  <a:cubicBezTo>
                    <a:pt x="505" y="245"/>
                    <a:pt x="505" y="245"/>
                    <a:pt x="505" y="245"/>
                  </a:cubicBezTo>
                  <a:cubicBezTo>
                    <a:pt x="508" y="242"/>
                    <a:pt x="510" y="231"/>
                    <a:pt x="511" y="219"/>
                  </a:cubicBezTo>
                  <a:cubicBezTo>
                    <a:pt x="511" y="219"/>
                    <a:pt x="511" y="219"/>
                    <a:pt x="511" y="219"/>
                  </a:cubicBezTo>
                  <a:cubicBezTo>
                    <a:pt x="512" y="192"/>
                    <a:pt x="505" y="158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4" y="154"/>
                    <a:pt x="505" y="152"/>
                    <a:pt x="506" y="151"/>
                  </a:cubicBezTo>
                  <a:cubicBezTo>
                    <a:pt x="506" y="151"/>
                    <a:pt x="506" y="151"/>
                    <a:pt x="506" y="151"/>
                  </a:cubicBezTo>
                  <a:cubicBezTo>
                    <a:pt x="507" y="151"/>
                    <a:pt x="508" y="150"/>
                    <a:pt x="509" y="150"/>
                  </a:cubicBezTo>
                  <a:cubicBezTo>
                    <a:pt x="509" y="150"/>
                    <a:pt x="509" y="150"/>
                    <a:pt x="509" y="150"/>
                  </a:cubicBezTo>
                  <a:cubicBezTo>
                    <a:pt x="511" y="149"/>
                    <a:pt x="512" y="150"/>
                    <a:pt x="513" y="151"/>
                  </a:cubicBezTo>
                  <a:cubicBezTo>
                    <a:pt x="513" y="151"/>
                    <a:pt x="513" y="151"/>
                    <a:pt x="513" y="151"/>
                  </a:cubicBezTo>
                  <a:cubicBezTo>
                    <a:pt x="514" y="152"/>
                    <a:pt x="515" y="153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5"/>
                    <a:pt x="515" y="155"/>
                    <a:pt x="515" y="155"/>
                  </a:cubicBezTo>
                  <a:cubicBezTo>
                    <a:pt x="515" y="155"/>
                    <a:pt x="515" y="155"/>
                    <a:pt x="515" y="155"/>
                  </a:cubicBezTo>
                  <a:cubicBezTo>
                    <a:pt x="515" y="157"/>
                    <a:pt x="516" y="158"/>
                    <a:pt x="516" y="160"/>
                  </a:cubicBezTo>
                  <a:cubicBezTo>
                    <a:pt x="516" y="160"/>
                    <a:pt x="516" y="160"/>
                    <a:pt x="516" y="160"/>
                  </a:cubicBezTo>
                  <a:cubicBezTo>
                    <a:pt x="517" y="164"/>
                    <a:pt x="517" y="169"/>
                    <a:pt x="518" y="176"/>
                  </a:cubicBezTo>
                  <a:cubicBezTo>
                    <a:pt x="518" y="176"/>
                    <a:pt x="518" y="176"/>
                    <a:pt x="518" y="176"/>
                  </a:cubicBezTo>
                  <a:cubicBezTo>
                    <a:pt x="520" y="188"/>
                    <a:pt x="521" y="205"/>
                    <a:pt x="521" y="219"/>
                  </a:cubicBezTo>
                  <a:cubicBezTo>
                    <a:pt x="521" y="219"/>
                    <a:pt x="521" y="219"/>
                    <a:pt x="521" y="219"/>
                  </a:cubicBezTo>
                  <a:cubicBezTo>
                    <a:pt x="520" y="232"/>
                    <a:pt x="519" y="244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1" y="253"/>
                    <a:pt x="511" y="254"/>
                    <a:pt x="510" y="254"/>
                  </a:cubicBezTo>
                  <a:close/>
                  <a:moveTo>
                    <a:pt x="511" y="251"/>
                  </a:moveTo>
                  <a:cubicBezTo>
                    <a:pt x="517" y="244"/>
                    <a:pt x="519" y="232"/>
                    <a:pt x="519" y="219"/>
                  </a:cubicBezTo>
                  <a:cubicBezTo>
                    <a:pt x="519" y="219"/>
                    <a:pt x="519" y="219"/>
                    <a:pt x="519" y="219"/>
                  </a:cubicBezTo>
                  <a:cubicBezTo>
                    <a:pt x="520" y="190"/>
                    <a:pt x="513" y="154"/>
                    <a:pt x="513" y="154"/>
                  </a:cubicBezTo>
                  <a:cubicBezTo>
                    <a:pt x="513" y="154"/>
                    <a:pt x="513" y="154"/>
                    <a:pt x="513" y="154"/>
                  </a:cubicBezTo>
                  <a:cubicBezTo>
                    <a:pt x="513" y="153"/>
                    <a:pt x="513" y="153"/>
                    <a:pt x="512" y="152"/>
                  </a:cubicBezTo>
                  <a:cubicBezTo>
                    <a:pt x="512" y="152"/>
                    <a:pt x="512" y="152"/>
                    <a:pt x="512" y="152"/>
                  </a:cubicBezTo>
                  <a:cubicBezTo>
                    <a:pt x="511" y="151"/>
                    <a:pt x="510" y="151"/>
                    <a:pt x="509" y="151"/>
                  </a:cubicBezTo>
                  <a:cubicBezTo>
                    <a:pt x="509" y="151"/>
                    <a:pt x="509" y="151"/>
                    <a:pt x="509" y="151"/>
                  </a:cubicBezTo>
                  <a:cubicBezTo>
                    <a:pt x="508" y="151"/>
                    <a:pt x="508" y="152"/>
                    <a:pt x="507" y="152"/>
                  </a:cubicBezTo>
                  <a:cubicBezTo>
                    <a:pt x="507" y="152"/>
                    <a:pt x="507" y="152"/>
                    <a:pt x="507" y="152"/>
                  </a:cubicBezTo>
                  <a:cubicBezTo>
                    <a:pt x="507" y="153"/>
                    <a:pt x="506" y="154"/>
                    <a:pt x="506" y="155"/>
                  </a:cubicBezTo>
                  <a:cubicBezTo>
                    <a:pt x="506" y="155"/>
                    <a:pt x="506" y="155"/>
                    <a:pt x="506" y="155"/>
                  </a:cubicBezTo>
                  <a:cubicBezTo>
                    <a:pt x="506" y="155"/>
                    <a:pt x="506" y="155"/>
                    <a:pt x="506" y="155"/>
                  </a:cubicBezTo>
                  <a:cubicBezTo>
                    <a:pt x="506" y="155"/>
                    <a:pt x="506" y="155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7" y="156"/>
                    <a:pt x="507" y="157"/>
                    <a:pt x="507" y="157"/>
                  </a:cubicBezTo>
                  <a:cubicBezTo>
                    <a:pt x="507" y="157"/>
                    <a:pt x="507" y="157"/>
                    <a:pt x="507" y="157"/>
                  </a:cubicBezTo>
                  <a:cubicBezTo>
                    <a:pt x="507" y="158"/>
                    <a:pt x="507" y="160"/>
                    <a:pt x="507" y="161"/>
                  </a:cubicBezTo>
                  <a:cubicBezTo>
                    <a:pt x="507" y="161"/>
                    <a:pt x="507" y="161"/>
                    <a:pt x="507" y="161"/>
                  </a:cubicBezTo>
                  <a:cubicBezTo>
                    <a:pt x="508" y="165"/>
                    <a:pt x="509" y="171"/>
                    <a:pt x="510" y="177"/>
                  </a:cubicBezTo>
                  <a:cubicBezTo>
                    <a:pt x="510" y="177"/>
                    <a:pt x="510" y="177"/>
                    <a:pt x="510" y="177"/>
                  </a:cubicBezTo>
                  <a:cubicBezTo>
                    <a:pt x="511" y="189"/>
                    <a:pt x="513" y="205"/>
                    <a:pt x="512" y="219"/>
                  </a:cubicBezTo>
                  <a:cubicBezTo>
                    <a:pt x="512" y="219"/>
                    <a:pt x="512" y="219"/>
                    <a:pt x="512" y="219"/>
                  </a:cubicBezTo>
                  <a:cubicBezTo>
                    <a:pt x="512" y="231"/>
                    <a:pt x="510" y="242"/>
                    <a:pt x="506" y="246"/>
                  </a:cubicBezTo>
                  <a:cubicBezTo>
                    <a:pt x="506" y="246"/>
                    <a:pt x="506" y="246"/>
                    <a:pt x="506" y="246"/>
                  </a:cubicBezTo>
                  <a:cubicBezTo>
                    <a:pt x="505" y="247"/>
                    <a:pt x="505" y="247"/>
                    <a:pt x="504" y="247"/>
                  </a:cubicBezTo>
                  <a:cubicBezTo>
                    <a:pt x="504" y="247"/>
                    <a:pt x="504" y="247"/>
                    <a:pt x="504" y="247"/>
                  </a:cubicBezTo>
                  <a:cubicBezTo>
                    <a:pt x="486" y="261"/>
                    <a:pt x="463" y="271"/>
                    <a:pt x="442" y="280"/>
                  </a:cubicBezTo>
                  <a:cubicBezTo>
                    <a:pt x="442" y="280"/>
                    <a:pt x="442" y="280"/>
                    <a:pt x="442" y="280"/>
                  </a:cubicBezTo>
                  <a:cubicBezTo>
                    <a:pt x="429" y="286"/>
                    <a:pt x="386" y="289"/>
                    <a:pt x="359" y="288"/>
                  </a:cubicBezTo>
                  <a:cubicBezTo>
                    <a:pt x="359" y="288"/>
                    <a:pt x="359" y="288"/>
                    <a:pt x="359" y="288"/>
                  </a:cubicBezTo>
                  <a:cubicBezTo>
                    <a:pt x="353" y="287"/>
                    <a:pt x="348" y="287"/>
                    <a:pt x="344" y="286"/>
                  </a:cubicBezTo>
                  <a:cubicBezTo>
                    <a:pt x="344" y="286"/>
                    <a:pt x="344" y="286"/>
                    <a:pt x="344" y="286"/>
                  </a:cubicBezTo>
                  <a:cubicBezTo>
                    <a:pt x="342" y="286"/>
                    <a:pt x="341" y="286"/>
                    <a:pt x="340" y="286"/>
                  </a:cubicBezTo>
                  <a:cubicBezTo>
                    <a:pt x="340" y="286"/>
                    <a:pt x="340" y="286"/>
                    <a:pt x="340" y="286"/>
                  </a:cubicBezTo>
                  <a:cubicBezTo>
                    <a:pt x="340" y="286"/>
                    <a:pt x="340" y="286"/>
                    <a:pt x="339" y="286"/>
                  </a:cubicBezTo>
                  <a:cubicBezTo>
                    <a:pt x="339" y="286"/>
                    <a:pt x="339" y="286"/>
                    <a:pt x="339" y="286"/>
                  </a:cubicBezTo>
                  <a:cubicBezTo>
                    <a:pt x="339" y="286"/>
                    <a:pt x="339" y="286"/>
                    <a:pt x="339" y="286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6" y="283"/>
                    <a:pt x="333" y="283"/>
                    <a:pt x="330" y="282"/>
                  </a:cubicBezTo>
                  <a:cubicBezTo>
                    <a:pt x="330" y="282"/>
                    <a:pt x="330" y="282"/>
                    <a:pt x="330" y="282"/>
                  </a:cubicBezTo>
                  <a:cubicBezTo>
                    <a:pt x="324" y="282"/>
                    <a:pt x="319" y="285"/>
                    <a:pt x="317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6" y="286"/>
                    <a:pt x="316" y="286"/>
                    <a:pt x="316" y="286"/>
                  </a:cubicBezTo>
                  <a:cubicBezTo>
                    <a:pt x="312" y="286"/>
                    <a:pt x="297" y="287"/>
                    <a:pt x="278" y="286"/>
                  </a:cubicBezTo>
                  <a:cubicBezTo>
                    <a:pt x="278" y="286"/>
                    <a:pt x="278" y="286"/>
                    <a:pt x="278" y="286"/>
                  </a:cubicBezTo>
                  <a:cubicBezTo>
                    <a:pt x="250" y="286"/>
                    <a:pt x="214" y="281"/>
                    <a:pt x="204" y="272"/>
                  </a:cubicBezTo>
                  <a:cubicBezTo>
                    <a:pt x="204" y="272"/>
                    <a:pt x="204" y="272"/>
                    <a:pt x="204" y="272"/>
                  </a:cubicBezTo>
                  <a:cubicBezTo>
                    <a:pt x="203" y="271"/>
                    <a:pt x="202" y="270"/>
                    <a:pt x="202" y="269"/>
                  </a:cubicBezTo>
                  <a:cubicBezTo>
                    <a:pt x="202" y="269"/>
                    <a:pt x="202" y="269"/>
                    <a:pt x="202" y="269"/>
                  </a:cubicBezTo>
                  <a:cubicBezTo>
                    <a:pt x="185" y="246"/>
                    <a:pt x="165" y="235"/>
                    <a:pt x="164" y="191"/>
                  </a:cubicBezTo>
                  <a:cubicBezTo>
                    <a:pt x="164" y="191"/>
                    <a:pt x="164" y="191"/>
                    <a:pt x="164" y="191"/>
                  </a:cubicBezTo>
                  <a:cubicBezTo>
                    <a:pt x="163" y="167"/>
                    <a:pt x="156" y="150"/>
                    <a:pt x="143" y="138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31" y="128"/>
                    <a:pt x="113" y="121"/>
                    <a:pt x="90" y="115"/>
                  </a:cubicBezTo>
                  <a:cubicBezTo>
                    <a:pt x="90" y="115"/>
                    <a:pt x="90" y="115"/>
                    <a:pt x="90" y="115"/>
                  </a:cubicBezTo>
                  <a:cubicBezTo>
                    <a:pt x="51" y="106"/>
                    <a:pt x="28" y="98"/>
                    <a:pt x="17" y="87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3" y="84"/>
                    <a:pt x="11" y="81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9" y="74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63"/>
                    <a:pt x="15" y="49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38" y="25"/>
                    <a:pt x="53" y="14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80" y="10"/>
                    <a:pt x="88" y="9"/>
                    <a:pt x="95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123" y="10"/>
                    <a:pt x="148" y="20"/>
                    <a:pt x="166" y="37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69" y="40"/>
                    <a:pt x="172" y="42"/>
                    <a:pt x="174" y="45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98" y="73"/>
                    <a:pt x="199" y="78"/>
                    <a:pt x="203" y="96"/>
                  </a:cubicBezTo>
                  <a:cubicBezTo>
                    <a:pt x="203" y="96"/>
                    <a:pt x="203" y="96"/>
                    <a:pt x="203" y="96"/>
                  </a:cubicBezTo>
                  <a:cubicBezTo>
                    <a:pt x="210" y="96"/>
                    <a:pt x="210" y="96"/>
                    <a:pt x="210" y="96"/>
                  </a:cubicBezTo>
                  <a:cubicBezTo>
                    <a:pt x="211" y="95"/>
                    <a:pt x="211" y="94"/>
                    <a:pt x="211" y="93"/>
                  </a:cubicBezTo>
                  <a:cubicBezTo>
                    <a:pt x="211" y="93"/>
                    <a:pt x="211" y="93"/>
                    <a:pt x="211" y="93"/>
                  </a:cubicBezTo>
                  <a:cubicBezTo>
                    <a:pt x="212" y="91"/>
                    <a:pt x="213" y="89"/>
                    <a:pt x="215" y="86"/>
                  </a:cubicBezTo>
                  <a:cubicBezTo>
                    <a:pt x="215" y="86"/>
                    <a:pt x="215" y="86"/>
                    <a:pt x="215" y="86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22" y="79"/>
                    <a:pt x="231" y="73"/>
                    <a:pt x="249" y="74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51" y="74"/>
                    <a:pt x="254" y="74"/>
                    <a:pt x="256" y="74"/>
                  </a:cubicBezTo>
                  <a:cubicBezTo>
                    <a:pt x="256" y="74"/>
                    <a:pt x="256" y="74"/>
                    <a:pt x="256" y="74"/>
                  </a:cubicBezTo>
                  <a:cubicBezTo>
                    <a:pt x="275" y="76"/>
                    <a:pt x="290" y="85"/>
                    <a:pt x="301" y="95"/>
                  </a:cubicBezTo>
                  <a:cubicBezTo>
                    <a:pt x="301" y="95"/>
                    <a:pt x="301" y="95"/>
                    <a:pt x="301" y="95"/>
                  </a:cubicBezTo>
                  <a:cubicBezTo>
                    <a:pt x="303" y="96"/>
                    <a:pt x="304" y="97"/>
                    <a:pt x="305" y="98"/>
                  </a:cubicBezTo>
                  <a:cubicBezTo>
                    <a:pt x="305" y="98"/>
                    <a:pt x="305" y="98"/>
                    <a:pt x="305" y="98"/>
                  </a:cubicBezTo>
                  <a:cubicBezTo>
                    <a:pt x="316" y="109"/>
                    <a:pt x="322" y="122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8"/>
                    <a:pt x="322" y="130"/>
                    <a:pt x="324" y="132"/>
                  </a:cubicBezTo>
                  <a:cubicBezTo>
                    <a:pt x="324" y="132"/>
                    <a:pt x="324" y="132"/>
                    <a:pt x="324" y="132"/>
                  </a:cubicBezTo>
                  <a:cubicBezTo>
                    <a:pt x="324" y="132"/>
                    <a:pt x="324" y="132"/>
                    <a:pt x="325" y="132"/>
                  </a:cubicBezTo>
                  <a:cubicBezTo>
                    <a:pt x="325" y="132"/>
                    <a:pt x="325" y="132"/>
                    <a:pt x="325" y="132"/>
                  </a:cubicBezTo>
                  <a:cubicBezTo>
                    <a:pt x="327" y="134"/>
                    <a:pt x="329" y="134"/>
                    <a:pt x="331" y="134"/>
                  </a:cubicBezTo>
                  <a:cubicBezTo>
                    <a:pt x="331" y="134"/>
                    <a:pt x="331" y="134"/>
                    <a:pt x="331" y="134"/>
                  </a:cubicBezTo>
                  <a:cubicBezTo>
                    <a:pt x="337" y="134"/>
                    <a:pt x="342" y="132"/>
                    <a:pt x="343" y="132"/>
                  </a:cubicBezTo>
                  <a:cubicBezTo>
                    <a:pt x="343" y="132"/>
                    <a:pt x="343" y="132"/>
                    <a:pt x="343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5" y="130"/>
                    <a:pt x="345" y="130"/>
                    <a:pt x="345" y="130"/>
                  </a:cubicBezTo>
                  <a:cubicBezTo>
                    <a:pt x="345" y="130"/>
                    <a:pt x="346" y="127"/>
                    <a:pt x="349" y="122"/>
                  </a:cubicBezTo>
                  <a:cubicBezTo>
                    <a:pt x="349" y="122"/>
                    <a:pt x="349" y="122"/>
                    <a:pt x="349" y="122"/>
                  </a:cubicBezTo>
                  <a:cubicBezTo>
                    <a:pt x="350" y="120"/>
                    <a:pt x="352" y="118"/>
                    <a:pt x="353" y="116"/>
                  </a:cubicBezTo>
                  <a:cubicBezTo>
                    <a:pt x="353" y="116"/>
                    <a:pt x="353" y="116"/>
                    <a:pt x="353" y="116"/>
                  </a:cubicBezTo>
                  <a:cubicBezTo>
                    <a:pt x="357" y="112"/>
                    <a:pt x="361" y="108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9" y="102"/>
                    <a:pt x="370" y="101"/>
                    <a:pt x="369" y="99"/>
                  </a:cubicBezTo>
                  <a:cubicBezTo>
                    <a:pt x="369" y="99"/>
                    <a:pt x="369" y="99"/>
                    <a:pt x="369" y="99"/>
                  </a:cubicBezTo>
                  <a:cubicBezTo>
                    <a:pt x="369" y="99"/>
                    <a:pt x="368" y="99"/>
                    <a:pt x="368" y="99"/>
                  </a:cubicBezTo>
                  <a:cubicBezTo>
                    <a:pt x="368" y="99"/>
                    <a:pt x="368" y="99"/>
                    <a:pt x="368" y="99"/>
                  </a:cubicBezTo>
                  <a:cubicBezTo>
                    <a:pt x="367" y="98"/>
                    <a:pt x="365" y="97"/>
                    <a:pt x="364" y="98"/>
                  </a:cubicBezTo>
                  <a:cubicBezTo>
                    <a:pt x="364" y="98"/>
                    <a:pt x="364" y="98"/>
                    <a:pt x="364" y="98"/>
                  </a:cubicBezTo>
                  <a:cubicBezTo>
                    <a:pt x="357" y="102"/>
                    <a:pt x="352" y="107"/>
                    <a:pt x="348" y="111"/>
                  </a:cubicBezTo>
                  <a:cubicBezTo>
                    <a:pt x="348" y="111"/>
                    <a:pt x="348" y="111"/>
                    <a:pt x="348" y="111"/>
                  </a:cubicBezTo>
                  <a:cubicBezTo>
                    <a:pt x="343" y="117"/>
                    <a:pt x="340" y="123"/>
                    <a:pt x="339" y="126"/>
                  </a:cubicBezTo>
                  <a:cubicBezTo>
                    <a:pt x="339" y="126"/>
                    <a:pt x="339" y="126"/>
                    <a:pt x="339" y="126"/>
                  </a:cubicBezTo>
                  <a:cubicBezTo>
                    <a:pt x="339" y="126"/>
                    <a:pt x="339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6" y="127"/>
                    <a:pt x="334" y="127"/>
                    <a:pt x="331" y="127"/>
                  </a:cubicBezTo>
                  <a:cubicBezTo>
                    <a:pt x="331" y="127"/>
                    <a:pt x="331" y="127"/>
                    <a:pt x="331" y="127"/>
                  </a:cubicBezTo>
                  <a:cubicBezTo>
                    <a:pt x="330" y="127"/>
                    <a:pt x="329" y="127"/>
                    <a:pt x="329" y="127"/>
                  </a:cubicBezTo>
                  <a:cubicBezTo>
                    <a:pt x="329" y="127"/>
                    <a:pt x="329" y="127"/>
                    <a:pt x="329" y="127"/>
                  </a:cubicBezTo>
                  <a:cubicBezTo>
                    <a:pt x="329" y="127"/>
                    <a:pt x="329" y="127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5"/>
                    <a:pt x="329" y="125"/>
                    <a:pt x="329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17"/>
                    <a:pt x="329" y="117"/>
                    <a:pt x="329" y="117"/>
                  </a:cubicBezTo>
                  <a:cubicBezTo>
                    <a:pt x="327" y="118"/>
                    <a:pt x="327" y="118"/>
                    <a:pt x="327" y="118"/>
                  </a:cubicBezTo>
                  <a:cubicBezTo>
                    <a:pt x="327" y="117"/>
                    <a:pt x="327" y="117"/>
                    <a:pt x="327" y="117"/>
                  </a:cubicBezTo>
                  <a:cubicBezTo>
                    <a:pt x="324" y="110"/>
                    <a:pt x="318" y="102"/>
                    <a:pt x="310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09" y="92"/>
                    <a:pt x="308" y="91"/>
                    <a:pt x="306" y="90"/>
                  </a:cubicBezTo>
                  <a:cubicBezTo>
                    <a:pt x="306" y="90"/>
                    <a:pt x="306" y="90"/>
                    <a:pt x="306" y="90"/>
                  </a:cubicBezTo>
                  <a:cubicBezTo>
                    <a:pt x="294" y="79"/>
                    <a:pt x="278" y="69"/>
                    <a:pt x="257" y="67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4" y="67"/>
                    <a:pt x="252" y="67"/>
                    <a:pt x="250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30" y="66"/>
                    <a:pt x="218" y="73"/>
                    <a:pt x="211" y="80"/>
                  </a:cubicBezTo>
                  <a:cubicBezTo>
                    <a:pt x="211" y="80"/>
                    <a:pt x="211" y="80"/>
                    <a:pt x="211" y="80"/>
                  </a:cubicBezTo>
                  <a:cubicBezTo>
                    <a:pt x="211" y="80"/>
                    <a:pt x="210" y="81"/>
                    <a:pt x="210" y="81"/>
                  </a:cubicBezTo>
                  <a:cubicBezTo>
                    <a:pt x="210" y="81"/>
                    <a:pt x="210" y="81"/>
                    <a:pt x="210" y="81"/>
                  </a:cubicBezTo>
                  <a:cubicBezTo>
                    <a:pt x="209" y="82"/>
                    <a:pt x="209" y="83"/>
                    <a:pt x="209" y="83"/>
                  </a:cubicBezTo>
                  <a:cubicBezTo>
                    <a:pt x="209" y="83"/>
                    <a:pt x="209" y="83"/>
                    <a:pt x="209" y="83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7" y="83"/>
                    <a:pt x="207" y="83"/>
                    <a:pt x="207" y="83"/>
                  </a:cubicBezTo>
                  <a:cubicBezTo>
                    <a:pt x="204" y="71"/>
                    <a:pt x="198" y="61"/>
                    <a:pt x="179" y="41"/>
                  </a:cubicBezTo>
                  <a:cubicBezTo>
                    <a:pt x="179" y="41"/>
                    <a:pt x="179" y="41"/>
                    <a:pt x="179" y="41"/>
                  </a:cubicBezTo>
                  <a:cubicBezTo>
                    <a:pt x="177" y="37"/>
                    <a:pt x="174" y="35"/>
                    <a:pt x="171" y="32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51" y="14"/>
                    <a:pt x="125" y="3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87" y="2"/>
                    <a:pt x="79" y="3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50" y="7"/>
                    <a:pt x="33" y="19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9" y="45"/>
                    <a:pt x="2" y="60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1" y="75"/>
                    <a:pt x="2" y="78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5" y="85"/>
                    <a:pt x="8" y="89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26" y="105"/>
                    <a:pt x="50" y="113"/>
                    <a:pt x="88" y="122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112" y="128"/>
                    <a:pt x="128" y="134"/>
                    <a:pt x="139" y="144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50" y="154"/>
                    <a:pt x="155" y="169"/>
                    <a:pt x="156" y="192"/>
                  </a:cubicBezTo>
                  <a:cubicBezTo>
                    <a:pt x="156" y="192"/>
                    <a:pt x="156" y="192"/>
                    <a:pt x="156" y="192"/>
                  </a:cubicBezTo>
                  <a:cubicBezTo>
                    <a:pt x="158" y="238"/>
                    <a:pt x="181" y="252"/>
                    <a:pt x="196" y="274"/>
                  </a:cubicBezTo>
                  <a:cubicBezTo>
                    <a:pt x="196" y="274"/>
                    <a:pt x="196" y="274"/>
                    <a:pt x="196" y="274"/>
                  </a:cubicBezTo>
                  <a:cubicBezTo>
                    <a:pt x="197" y="275"/>
                    <a:pt x="198" y="275"/>
                    <a:pt x="199" y="276"/>
                  </a:cubicBezTo>
                  <a:cubicBezTo>
                    <a:pt x="199" y="276"/>
                    <a:pt x="199" y="276"/>
                    <a:pt x="199" y="276"/>
                  </a:cubicBezTo>
                  <a:cubicBezTo>
                    <a:pt x="213" y="289"/>
                    <a:pt x="249" y="292"/>
                    <a:pt x="278" y="293"/>
                  </a:cubicBezTo>
                  <a:cubicBezTo>
                    <a:pt x="278" y="293"/>
                    <a:pt x="278" y="293"/>
                    <a:pt x="278" y="293"/>
                  </a:cubicBezTo>
                  <a:cubicBezTo>
                    <a:pt x="300" y="294"/>
                    <a:pt x="318" y="293"/>
                    <a:pt x="318" y="293"/>
                  </a:cubicBezTo>
                  <a:cubicBezTo>
                    <a:pt x="318" y="293"/>
                    <a:pt x="318" y="293"/>
                    <a:pt x="318" y="293"/>
                  </a:cubicBezTo>
                  <a:cubicBezTo>
                    <a:pt x="319" y="293"/>
                    <a:pt x="319" y="293"/>
                    <a:pt x="319" y="293"/>
                  </a:cubicBezTo>
                  <a:cubicBezTo>
                    <a:pt x="319" y="293"/>
                    <a:pt x="319" y="293"/>
                    <a:pt x="319" y="293"/>
                  </a:cubicBezTo>
                  <a:cubicBezTo>
                    <a:pt x="319" y="293"/>
                    <a:pt x="321" y="292"/>
                    <a:pt x="323" y="291"/>
                  </a:cubicBezTo>
                  <a:cubicBezTo>
                    <a:pt x="323" y="291"/>
                    <a:pt x="323" y="291"/>
                    <a:pt x="323" y="291"/>
                  </a:cubicBezTo>
                  <a:cubicBezTo>
                    <a:pt x="325" y="290"/>
                    <a:pt x="328" y="289"/>
                    <a:pt x="330" y="289"/>
                  </a:cubicBezTo>
                  <a:cubicBezTo>
                    <a:pt x="330" y="289"/>
                    <a:pt x="330" y="289"/>
                    <a:pt x="330" y="289"/>
                  </a:cubicBezTo>
                  <a:cubicBezTo>
                    <a:pt x="332" y="290"/>
                    <a:pt x="333" y="290"/>
                    <a:pt x="334" y="291"/>
                  </a:cubicBezTo>
                  <a:cubicBezTo>
                    <a:pt x="334" y="291"/>
                    <a:pt x="334" y="291"/>
                    <a:pt x="334" y="291"/>
                  </a:cubicBezTo>
                  <a:cubicBezTo>
                    <a:pt x="336" y="293"/>
                    <a:pt x="339" y="293"/>
                    <a:pt x="343" y="293"/>
                  </a:cubicBezTo>
                  <a:cubicBezTo>
                    <a:pt x="343" y="293"/>
                    <a:pt x="343" y="293"/>
                    <a:pt x="343" y="293"/>
                  </a:cubicBezTo>
                  <a:cubicBezTo>
                    <a:pt x="348" y="294"/>
                    <a:pt x="353" y="294"/>
                    <a:pt x="359" y="295"/>
                  </a:cubicBezTo>
                  <a:cubicBezTo>
                    <a:pt x="359" y="295"/>
                    <a:pt x="359" y="295"/>
                    <a:pt x="359" y="295"/>
                  </a:cubicBezTo>
                  <a:cubicBezTo>
                    <a:pt x="387" y="295"/>
                    <a:pt x="429" y="293"/>
                    <a:pt x="445" y="286"/>
                  </a:cubicBezTo>
                  <a:cubicBezTo>
                    <a:pt x="445" y="286"/>
                    <a:pt x="445" y="286"/>
                    <a:pt x="445" y="286"/>
                  </a:cubicBezTo>
                  <a:cubicBezTo>
                    <a:pt x="465" y="277"/>
                    <a:pt x="489" y="268"/>
                    <a:pt x="509" y="253"/>
                  </a:cubicBezTo>
                  <a:cubicBezTo>
                    <a:pt x="509" y="253"/>
                    <a:pt x="509" y="253"/>
                    <a:pt x="509" y="253"/>
                  </a:cubicBezTo>
                  <a:cubicBezTo>
                    <a:pt x="509" y="253"/>
                    <a:pt x="509" y="253"/>
                    <a:pt x="509" y="253"/>
                  </a:cubicBezTo>
                  <a:cubicBezTo>
                    <a:pt x="509" y="252"/>
                    <a:pt x="510" y="252"/>
                    <a:pt x="511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3"/>
            <p:cNvSpPr/>
            <p:nvPr/>
          </p:nvSpPr>
          <p:spPr bwMode="auto">
            <a:xfrm>
              <a:off x="5406" y="1189"/>
              <a:ext cx="186" cy="377"/>
            </a:xfrm>
            <a:custGeom>
              <a:avLst/>
              <a:gdLst>
                <a:gd name="T0" fmla="*/ 157 w 159"/>
                <a:gd name="T1" fmla="*/ 170 h 321"/>
                <a:gd name="T2" fmla="*/ 157 w 159"/>
                <a:gd name="T3" fmla="*/ 171 h 321"/>
                <a:gd name="T4" fmla="*/ 157 w 159"/>
                <a:gd name="T5" fmla="*/ 171 h 321"/>
                <a:gd name="T6" fmla="*/ 154 w 159"/>
                <a:gd name="T7" fmla="*/ 176 h 321"/>
                <a:gd name="T8" fmla="*/ 154 w 159"/>
                <a:gd name="T9" fmla="*/ 176 h 321"/>
                <a:gd name="T10" fmla="*/ 149 w 159"/>
                <a:gd name="T11" fmla="*/ 172 h 321"/>
                <a:gd name="T12" fmla="*/ 149 w 159"/>
                <a:gd name="T13" fmla="*/ 172 h 321"/>
                <a:gd name="T14" fmla="*/ 149 w 159"/>
                <a:gd name="T15" fmla="*/ 170 h 321"/>
                <a:gd name="T16" fmla="*/ 149 w 159"/>
                <a:gd name="T17" fmla="*/ 170 h 321"/>
                <a:gd name="T18" fmla="*/ 150 w 159"/>
                <a:gd name="T19" fmla="*/ 159 h 321"/>
                <a:gd name="T20" fmla="*/ 150 w 159"/>
                <a:gd name="T21" fmla="*/ 159 h 321"/>
                <a:gd name="T22" fmla="*/ 105 w 159"/>
                <a:gd name="T23" fmla="*/ 50 h 321"/>
                <a:gd name="T24" fmla="*/ 105 w 159"/>
                <a:gd name="T25" fmla="*/ 50 h 321"/>
                <a:gd name="T26" fmla="*/ 53 w 159"/>
                <a:gd name="T27" fmla="*/ 9 h 321"/>
                <a:gd name="T28" fmla="*/ 53 w 159"/>
                <a:gd name="T29" fmla="*/ 9 h 321"/>
                <a:gd name="T30" fmla="*/ 22 w 159"/>
                <a:gd name="T31" fmla="*/ 25 h 321"/>
                <a:gd name="T32" fmla="*/ 22 w 159"/>
                <a:gd name="T33" fmla="*/ 25 h 321"/>
                <a:gd name="T34" fmla="*/ 9 w 159"/>
                <a:gd name="T35" fmla="*/ 54 h 321"/>
                <a:gd name="T36" fmla="*/ 9 w 159"/>
                <a:gd name="T37" fmla="*/ 54 h 321"/>
                <a:gd name="T38" fmla="*/ 10 w 159"/>
                <a:gd name="T39" fmla="*/ 61 h 321"/>
                <a:gd name="T40" fmla="*/ 10 w 159"/>
                <a:gd name="T41" fmla="*/ 61 h 321"/>
                <a:gd name="T42" fmla="*/ 45 w 159"/>
                <a:gd name="T43" fmla="*/ 168 h 321"/>
                <a:gd name="T44" fmla="*/ 45 w 159"/>
                <a:gd name="T45" fmla="*/ 168 h 321"/>
                <a:gd name="T46" fmla="*/ 54 w 159"/>
                <a:gd name="T47" fmla="*/ 315 h 321"/>
                <a:gd name="T48" fmla="*/ 54 w 159"/>
                <a:gd name="T49" fmla="*/ 315 h 321"/>
                <a:gd name="T50" fmla="*/ 54 w 159"/>
                <a:gd name="T51" fmla="*/ 317 h 321"/>
                <a:gd name="T52" fmla="*/ 54 w 159"/>
                <a:gd name="T53" fmla="*/ 317 h 321"/>
                <a:gd name="T54" fmla="*/ 49 w 159"/>
                <a:gd name="T55" fmla="*/ 321 h 321"/>
                <a:gd name="T56" fmla="*/ 49 w 159"/>
                <a:gd name="T57" fmla="*/ 321 h 321"/>
                <a:gd name="T58" fmla="*/ 45 w 159"/>
                <a:gd name="T59" fmla="*/ 317 h 321"/>
                <a:gd name="T60" fmla="*/ 45 w 159"/>
                <a:gd name="T61" fmla="*/ 317 h 321"/>
                <a:gd name="T62" fmla="*/ 45 w 159"/>
                <a:gd name="T63" fmla="*/ 315 h 321"/>
                <a:gd name="T64" fmla="*/ 45 w 159"/>
                <a:gd name="T65" fmla="*/ 315 h 321"/>
                <a:gd name="T66" fmla="*/ 36 w 159"/>
                <a:gd name="T67" fmla="*/ 171 h 321"/>
                <a:gd name="T68" fmla="*/ 36 w 159"/>
                <a:gd name="T69" fmla="*/ 171 h 321"/>
                <a:gd name="T70" fmla="*/ 2 w 159"/>
                <a:gd name="T71" fmla="*/ 64 h 321"/>
                <a:gd name="T72" fmla="*/ 2 w 159"/>
                <a:gd name="T73" fmla="*/ 64 h 321"/>
                <a:gd name="T74" fmla="*/ 0 w 159"/>
                <a:gd name="T75" fmla="*/ 54 h 321"/>
                <a:gd name="T76" fmla="*/ 0 w 159"/>
                <a:gd name="T77" fmla="*/ 54 h 321"/>
                <a:gd name="T78" fmla="*/ 53 w 159"/>
                <a:gd name="T79" fmla="*/ 1 h 321"/>
                <a:gd name="T80" fmla="*/ 53 w 159"/>
                <a:gd name="T81" fmla="*/ 1 h 321"/>
                <a:gd name="T82" fmla="*/ 112 w 159"/>
                <a:gd name="T83" fmla="*/ 45 h 321"/>
                <a:gd name="T84" fmla="*/ 112 w 159"/>
                <a:gd name="T85" fmla="*/ 45 h 321"/>
                <a:gd name="T86" fmla="*/ 158 w 159"/>
                <a:gd name="T87" fmla="*/ 159 h 321"/>
                <a:gd name="T88" fmla="*/ 158 w 159"/>
                <a:gd name="T89" fmla="*/ 159 h 321"/>
                <a:gd name="T90" fmla="*/ 157 w 159"/>
                <a:gd name="T91" fmla="*/ 17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9" h="321">
                  <a:moveTo>
                    <a:pt x="157" y="170"/>
                  </a:moveTo>
                  <a:cubicBezTo>
                    <a:pt x="157" y="171"/>
                    <a:pt x="157" y="171"/>
                    <a:pt x="157" y="171"/>
                  </a:cubicBezTo>
                  <a:cubicBezTo>
                    <a:pt x="157" y="171"/>
                    <a:pt x="157" y="171"/>
                    <a:pt x="157" y="171"/>
                  </a:cubicBezTo>
                  <a:cubicBezTo>
                    <a:pt x="158" y="173"/>
                    <a:pt x="156" y="175"/>
                    <a:pt x="154" y="176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2" y="176"/>
                    <a:pt x="149" y="175"/>
                    <a:pt x="149" y="172"/>
                  </a:cubicBezTo>
                  <a:cubicBezTo>
                    <a:pt x="149" y="172"/>
                    <a:pt x="149" y="172"/>
                    <a:pt x="149" y="172"/>
                  </a:cubicBezTo>
                  <a:cubicBezTo>
                    <a:pt x="149" y="172"/>
                    <a:pt x="149" y="171"/>
                    <a:pt x="149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49" y="167"/>
                    <a:pt x="150" y="164"/>
                    <a:pt x="150" y="159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45"/>
                    <a:pt x="146" y="115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86" y="20"/>
                    <a:pt x="68" y="10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41" y="9"/>
                    <a:pt x="30" y="1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14" y="34"/>
                    <a:pt x="9" y="46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7"/>
                    <a:pt x="9" y="59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21" y="87"/>
                    <a:pt x="32" y="11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57" y="216"/>
                    <a:pt x="54" y="302"/>
                    <a:pt x="54" y="315"/>
                  </a:cubicBezTo>
                  <a:cubicBezTo>
                    <a:pt x="54" y="315"/>
                    <a:pt x="54" y="315"/>
                    <a:pt x="54" y="315"/>
                  </a:cubicBezTo>
                  <a:cubicBezTo>
                    <a:pt x="54" y="316"/>
                    <a:pt x="54" y="317"/>
                    <a:pt x="54" y="317"/>
                  </a:cubicBezTo>
                  <a:cubicBezTo>
                    <a:pt x="54" y="317"/>
                    <a:pt x="54" y="317"/>
                    <a:pt x="54" y="317"/>
                  </a:cubicBezTo>
                  <a:cubicBezTo>
                    <a:pt x="54" y="319"/>
                    <a:pt x="52" y="321"/>
                    <a:pt x="49" y="321"/>
                  </a:cubicBezTo>
                  <a:cubicBezTo>
                    <a:pt x="49" y="321"/>
                    <a:pt x="49" y="321"/>
                    <a:pt x="49" y="321"/>
                  </a:cubicBezTo>
                  <a:cubicBezTo>
                    <a:pt x="47" y="321"/>
                    <a:pt x="45" y="319"/>
                    <a:pt x="45" y="317"/>
                  </a:cubicBezTo>
                  <a:cubicBezTo>
                    <a:pt x="45" y="317"/>
                    <a:pt x="45" y="317"/>
                    <a:pt x="45" y="317"/>
                  </a:cubicBezTo>
                  <a:cubicBezTo>
                    <a:pt x="45" y="317"/>
                    <a:pt x="45" y="316"/>
                    <a:pt x="45" y="315"/>
                  </a:cubicBezTo>
                  <a:cubicBezTo>
                    <a:pt x="45" y="315"/>
                    <a:pt x="45" y="315"/>
                    <a:pt x="45" y="315"/>
                  </a:cubicBezTo>
                  <a:cubicBezTo>
                    <a:pt x="46" y="302"/>
                    <a:pt x="48" y="216"/>
                    <a:pt x="36" y="171"/>
                  </a:cubicBezTo>
                  <a:cubicBezTo>
                    <a:pt x="36" y="171"/>
                    <a:pt x="36" y="171"/>
                    <a:pt x="36" y="171"/>
                  </a:cubicBezTo>
                  <a:cubicBezTo>
                    <a:pt x="23" y="120"/>
                    <a:pt x="13" y="90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1"/>
                    <a:pt x="0" y="58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32"/>
                    <a:pt x="22" y="0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72" y="1"/>
                    <a:pt x="92" y="14"/>
                    <a:pt x="112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54" y="111"/>
                    <a:pt x="159" y="142"/>
                    <a:pt x="158" y="159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8" y="165"/>
                    <a:pt x="157" y="168"/>
                    <a:pt x="157" y="1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4"/>
            <p:cNvSpPr>
              <a:spLocks noEditPoints="1"/>
            </p:cNvSpPr>
            <p:nvPr/>
          </p:nvSpPr>
          <p:spPr bwMode="auto">
            <a:xfrm>
              <a:off x="5404" y="1189"/>
              <a:ext cx="189" cy="378"/>
            </a:xfrm>
            <a:custGeom>
              <a:avLst/>
              <a:gdLst>
                <a:gd name="T0" fmla="*/ 47 w 161"/>
                <a:gd name="T1" fmla="*/ 320 h 322"/>
                <a:gd name="T2" fmla="*/ 46 w 161"/>
                <a:gd name="T3" fmla="*/ 317 h 322"/>
                <a:gd name="T4" fmla="*/ 46 w 161"/>
                <a:gd name="T5" fmla="*/ 317 h 322"/>
                <a:gd name="T6" fmla="*/ 45 w 161"/>
                <a:gd name="T7" fmla="*/ 316 h 322"/>
                <a:gd name="T8" fmla="*/ 46 w 161"/>
                <a:gd name="T9" fmla="*/ 316 h 322"/>
                <a:gd name="T10" fmla="*/ 37 w 161"/>
                <a:gd name="T11" fmla="*/ 171 h 322"/>
                <a:gd name="T12" fmla="*/ 2 w 161"/>
                <a:gd name="T13" fmla="*/ 65 h 322"/>
                <a:gd name="T14" fmla="*/ 17 w 161"/>
                <a:gd name="T15" fmla="*/ 17 h 322"/>
                <a:gd name="T16" fmla="*/ 55 w 161"/>
                <a:gd name="T17" fmla="*/ 0 h 322"/>
                <a:gd name="T18" fmla="*/ 114 w 161"/>
                <a:gd name="T19" fmla="*/ 45 h 322"/>
                <a:gd name="T20" fmla="*/ 160 w 161"/>
                <a:gd name="T21" fmla="*/ 159 h 322"/>
                <a:gd name="T22" fmla="*/ 158 w 161"/>
                <a:gd name="T23" fmla="*/ 170 h 322"/>
                <a:gd name="T24" fmla="*/ 159 w 161"/>
                <a:gd name="T25" fmla="*/ 171 h 322"/>
                <a:gd name="T26" fmla="*/ 158 w 161"/>
                <a:gd name="T27" fmla="*/ 175 h 322"/>
                <a:gd name="T28" fmla="*/ 155 w 161"/>
                <a:gd name="T29" fmla="*/ 177 h 322"/>
                <a:gd name="T30" fmla="*/ 149 w 161"/>
                <a:gd name="T31" fmla="*/ 173 h 322"/>
                <a:gd name="T32" fmla="*/ 149 w 161"/>
                <a:gd name="T33" fmla="*/ 170 h 322"/>
                <a:gd name="T34" fmla="*/ 105 w 161"/>
                <a:gd name="T35" fmla="*/ 51 h 322"/>
                <a:gd name="T36" fmla="*/ 84 w 161"/>
                <a:gd name="T37" fmla="*/ 24 h 322"/>
                <a:gd name="T38" fmla="*/ 24 w 161"/>
                <a:gd name="T39" fmla="*/ 24 h 322"/>
                <a:gd name="T40" fmla="*/ 24 w 161"/>
                <a:gd name="T41" fmla="*/ 25 h 322"/>
                <a:gd name="T42" fmla="*/ 12 w 161"/>
                <a:gd name="T43" fmla="*/ 61 h 322"/>
                <a:gd name="T44" fmla="*/ 47 w 161"/>
                <a:gd name="T45" fmla="*/ 168 h 322"/>
                <a:gd name="T46" fmla="*/ 56 w 161"/>
                <a:gd name="T47" fmla="*/ 317 h 322"/>
                <a:gd name="T48" fmla="*/ 54 w 161"/>
                <a:gd name="T49" fmla="*/ 320 h 322"/>
                <a:gd name="T50" fmla="*/ 47 w 161"/>
                <a:gd name="T51" fmla="*/ 317 h 322"/>
                <a:gd name="T52" fmla="*/ 51 w 161"/>
                <a:gd name="T53" fmla="*/ 320 h 322"/>
                <a:gd name="T54" fmla="*/ 53 w 161"/>
                <a:gd name="T55" fmla="*/ 319 h 322"/>
                <a:gd name="T56" fmla="*/ 54 w 161"/>
                <a:gd name="T57" fmla="*/ 315 h 322"/>
                <a:gd name="T58" fmla="*/ 45 w 161"/>
                <a:gd name="T59" fmla="*/ 169 h 322"/>
                <a:gd name="T60" fmla="*/ 9 w 161"/>
                <a:gd name="T61" fmla="*/ 54 h 322"/>
                <a:gd name="T62" fmla="*/ 22 w 161"/>
                <a:gd name="T63" fmla="*/ 24 h 322"/>
                <a:gd name="T64" fmla="*/ 54 w 161"/>
                <a:gd name="T65" fmla="*/ 8 h 322"/>
                <a:gd name="T66" fmla="*/ 85 w 161"/>
                <a:gd name="T67" fmla="*/ 23 h 322"/>
                <a:gd name="T68" fmla="*/ 151 w 161"/>
                <a:gd name="T69" fmla="*/ 159 h 322"/>
                <a:gd name="T70" fmla="*/ 150 w 161"/>
                <a:gd name="T71" fmla="*/ 170 h 322"/>
                <a:gd name="T72" fmla="*/ 152 w 161"/>
                <a:gd name="T73" fmla="*/ 174 h 322"/>
                <a:gd name="T74" fmla="*/ 155 w 161"/>
                <a:gd name="T75" fmla="*/ 175 h 322"/>
                <a:gd name="T76" fmla="*/ 158 w 161"/>
                <a:gd name="T77" fmla="*/ 171 h 322"/>
                <a:gd name="T78" fmla="*/ 157 w 161"/>
                <a:gd name="T79" fmla="*/ 170 h 322"/>
                <a:gd name="T80" fmla="*/ 158 w 161"/>
                <a:gd name="T81" fmla="*/ 159 h 322"/>
                <a:gd name="T82" fmla="*/ 90 w 161"/>
                <a:gd name="T83" fmla="*/ 18 h 322"/>
                <a:gd name="T84" fmla="*/ 54 w 161"/>
                <a:gd name="T85" fmla="*/ 1 h 322"/>
                <a:gd name="T86" fmla="*/ 2 w 161"/>
                <a:gd name="T87" fmla="*/ 54 h 322"/>
                <a:gd name="T88" fmla="*/ 4 w 161"/>
                <a:gd name="T89" fmla="*/ 64 h 322"/>
                <a:gd name="T90" fmla="*/ 47 w 161"/>
                <a:gd name="T91" fmla="*/ 315 h 322"/>
                <a:gd name="T92" fmla="*/ 47 w 161"/>
                <a:gd name="T93" fmla="*/ 31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1" h="322">
                  <a:moveTo>
                    <a:pt x="50" y="322"/>
                  </a:moveTo>
                  <a:cubicBezTo>
                    <a:pt x="49" y="322"/>
                    <a:pt x="48" y="321"/>
                    <a:pt x="47" y="320"/>
                  </a:cubicBezTo>
                  <a:cubicBezTo>
                    <a:pt x="47" y="320"/>
                    <a:pt x="47" y="320"/>
                    <a:pt x="47" y="320"/>
                  </a:cubicBezTo>
                  <a:cubicBezTo>
                    <a:pt x="46" y="320"/>
                    <a:pt x="46" y="318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6"/>
                    <a:pt x="46" y="316"/>
                    <a:pt x="45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5" y="316"/>
                    <a:pt x="45" y="316"/>
                    <a:pt x="46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6"/>
                    <a:pt x="46" y="315"/>
                    <a:pt x="46" y="315"/>
                  </a:cubicBezTo>
                  <a:cubicBezTo>
                    <a:pt x="46" y="315"/>
                    <a:pt x="46" y="315"/>
                    <a:pt x="46" y="315"/>
                  </a:cubicBezTo>
                  <a:cubicBezTo>
                    <a:pt x="46" y="302"/>
                    <a:pt x="48" y="216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ubicBezTo>
                    <a:pt x="24" y="120"/>
                    <a:pt x="13" y="90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1"/>
                    <a:pt x="0" y="58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42"/>
                    <a:pt x="7" y="2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6" y="7"/>
                    <a:pt x="39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6" y="0"/>
                    <a:pt x="78" y="5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8" y="23"/>
                    <a:pt x="106" y="33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56" y="110"/>
                    <a:pt x="161" y="142"/>
                    <a:pt x="160" y="159"/>
                  </a:cubicBezTo>
                  <a:cubicBezTo>
                    <a:pt x="160" y="159"/>
                    <a:pt x="160" y="159"/>
                    <a:pt x="160" y="159"/>
                  </a:cubicBezTo>
                  <a:cubicBezTo>
                    <a:pt x="160" y="165"/>
                    <a:pt x="159" y="169"/>
                    <a:pt x="159" y="170"/>
                  </a:cubicBezTo>
                  <a:cubicBezTo>
                    <a:pt x="159" y="170"/>
                    <a:pt x="159" y="170"/>
                    <a:pt x="159" y="170"/>
                  </a:cubicBezTo>
                  <a:cubicBezTo>
                    <a:pt x="158" y="170"/>
                    <a:pt x="158" y="170"/>
                    <a:pt x="158" y="170"/>
                  </a:cubicBezTo>
                  <a:cubicBezTo>
                    <a:pt x="159" y="170"/>
                    <a:pt x="159" y="170"/>
                    <a:pt x="159" y="170"/>
                  </a:cubicBezTo>
                  <a:cubicBezTo>
                    <a:pt x="159" y="170"/>
                    <a:pt x="159" y="170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2"/>
                    <a:pt x="159" y="174"/>
                    <a:pt x="158" y="175"/>
                  </a:cubicBezTo>
                  <a:cubicBezTo>
                    <a:pt x="158" y="175"/>
                    <a:pt x="158" y="175"/>
                    <a:pt x="158" y="175"/>
                  </a:cubicBezTo>
                  <a:cubicBezTo>
                    <a:pt x="157" y="176"/>
                    <a:pt x="156" y="177"/>
                    <a:pt x="155" y="177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3" y="177"/>
                    <a:pt x="152" y="177"/>
                    <a:pt x="151" y="175"/>
                  </a:cubicBezTo>
                  <a:cubicBezTo>
                    <a:pt x="151" y="175"/>
                    <a:pt x="151" y="175"/>
                    <a:pt x="151" y="175"/>
                  </a:cubicBezTo>
                  <a:cubicBezTo>
                    <a:pt x="150" y="175"/>
                    <a:pt x="149" y="174"/>
                    <a:pt x="149" y="173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2"/>
                    <a:pt x="149" y="171"/>
                    <a:pt x="149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49" y="167"/>
                    <a:pt x="150" y="163"/>
                    <a:pt x="150" y="159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45"/>
                    <a:pt x="146" y="115"/>
                    <a:pt x="105" y="51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98" y="39"/>
                    <a:pt x="91" y="30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73" y="14"/>
                    <a:pt x="63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43" y="10"/>
                    <a:pt x="32" y="16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6" y="34"/>
                    <a:pt x="11" y="46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7"/>
                    <a:pt x="11" y="59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23" y="86"/>
                    <a:pt x="33" y="117"/>
                    <a:pt x="47" y="168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59" y="216"/>
                    <a:pt x="56" y="302"/>
                    <a:pt x="56" y="315"/>
                  </a:cubicBezTo>
                  <a:cubicBezTo>
                    <a:pt x="56" y="315"/>
                    <a:pt x="56" y="315"/>
                    <a:pt x="56" y="315"/>
                  </a:cubicBezTo>
                  <a:cubicBezTo>
                    <a:pt x="56" y="316"/>
                    <a:pt x="56" y="317"/>
                    <a:pt x="56" y="317"/>
                  </a:cubicBezTo>
                  <a:cubicBezTo>
                    <a:pt x="56" y="317"/>
                    <a:pt x="56" y="317"/>
                    <a:pt x="56" y="317"/>
                  </a:cubicBezTo>
                  <a:cubicBezTo>
                    <a:pt x="56" y="318"/>
                    <a:pt x="55" y="319"/>
                    <a:pt x="54" y="320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53" y="321"/>
                    <a:pt x="52" y="322"/>
                    <a:pt x="50" y="322"/>
                  </a:cubicBezTo>
                  <a:close/>
                  <a:moveTo>
                    <a:pt x="47" y="316"/>
                  </a:moveTo>
                  <a:cubicBezTo>
                    <a:pt x="47" y="317"/>
                    <a:pt x="47" y="317"/>
                    <a:pt x="47" y="317"/>
                  </a:cubicBezTo>
                  <a:cubicBezTo>
                    <a:pt x="47" y="318"/>
                    <a:pt x="48" y="319"/>
                    <a:pt x="48" y="319"/>
                  </a:cubicBezTo>
                  <a:cubicBezTo>
                    <a:pt x="48" y="319"/>
                    <a:pt x="48" y="319"/>
                    <a:pt x="48" y="319"/>
                  </a:cubicBezTo>
                  <a:cubicBezTo>
                    <a:pt x="49" y="320"/>
                    <a:pt x="50" y="320"/>
                    <a:pt x="51" y="320"/>
                  </a:cubicBezTo>
                  <a:cubicBezTo>
                    <a:pt x="51" y="320"/>
                    <a:pt x="51" y="320"/>
                    <a:pt x="51" y="320"/>
                  </a:cubicBezTo>
                  <a:cubicBezTo>
                    <a:pt x="52" y="320"/>
                    <a:pt x="53" y="320"/>
                    <a:pt x="53" y="319"/>
                  </a:cubicBezTo>
                  <a:cubicBezTo>
                    <a:pt x="53" y="319"/>
                    <a:pt x="53" y="319"/>
                    <a:pt x="53" y="319"/>
                  </a:cubicBezTo>
                  <a:cubicBezTo>
                    <a:pt x="54" y="318"/>
                    <a:pt x="54" y="318"/>
                    <a:pt x="54" y="317"/>
                  </a:cubicBezTo>
                  <a:cubicBezTo>
                    <a:pt x="54" y="317"/>
                    <a:pt x="54" y="317"/>
                    <a:pt x="54" y="317"/>
                  </a:cubicBezTo>
                  <a:cubicBezTo>
                    <a:pt x="54" y="317"/>
                    <a:pt x="54" y="316"/>
                    <a:pt x="54" y="315"/>
                  </a:cubicBezTo>
                  <a:cubicBezTo>
                    <a:pt x="54" y="315"/>
                    <a:pt x="54" y="315"/>
                    <a:pt x="54" y="315"/>
                  </a:cubicBezTo>
                  <a:cubicBezTo>
                    <a:pt x="55" y="302"/>
                    <a:pt x="57" y="216"/>
                    <a:pt x="45" y="169"/>
                  </a:cubicBezTo>
                  <a:cubicBezTo>
                    <a:pt x="45" y="169"/>
                    <a:pt x="45" y="169"/>
                    <a:pt x="45" y="169"/>
                  </a:cubicBezTo>
                  <a:cubicBezTo>
                    <a:pt x="32" y="118"/>
                    <a:pt x="21" y="87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60"/>
                    <a:pt x="9" y="57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46"/>
                    <a:pt x="14" y="3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31" y="14"/>
                    <a:pt x="42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63" y="9"/>
                    <a:pt x="74" y="1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92" y="29"/>
                    <a:pt x="99" y="38"/>
                    <a:pt x="107" y="50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48" y="114"/>
                    <a:pt x="152" y="144"/>
                    <a:pt x="151" y="159"/>
                  </a:cubicBezTo>
                  <a:cubicBezTo>
                    <a:pt x="151" y="159"/>
                    <a:pt x="151" y="159"/>
                    <a:pt x="151" y="159"/>
                  </a:cubicBezTo>
                  <a:cubicBezTo>
                    <a:pt x="151" y="164"/>
                    <a:pt x="151" y="167"/>
                    <a:pt x="150" y="170"/>
                  </a:cubicBezTo>
                  <a:cubicBezTo>
                    <a:pt x="150" y="170"/>
                    <a:pt x="150" y="170"/>
                    <a:pt x="150" y="170"/>
                  </a:cubicBezTo>
                  <a:cubicBezTo>
                    <a:pt x="150" y="171"/>
                    <a:pt x="150" y="171"/>
                    <a:pt x="151" y="172"/>
                  </a:cubicBezTo>
                  <a:cubicBezTo>
                    <a:pt x="151" y="172"/>
                    <a:pt x="151" y="172"/>
                    <a:pt x="151" y="172"/>
                  </a:cubicBezTo>
                  <a:cubicBezTo>
                    <a:pt x="151" y="173"/>
                    <a:pt x="151" y="174"/>
                    <a:pt x="152" y="174"/>
                  </a:cubicBezTo>
                  <a:cubicBezTo>
                    <a:pt x="152" y="174"/>
                    <a:pt x="152" y="174"/>
                    <a:pt x="152" y="174"/>
                  </a:cubicBezTo>
                  <a:cubicBezTo>
                    <a:pt x="153" y="175"/>
                    <a:pt x="154" y="175"/>
                    <a:pt x="155" y="175"/>
                  </a:cubicBezTo>
                  <a:cubicBezTo>
                    <a:pt x="155" y="175"/>
                    <a:pt x="155" y="175"/>
                    <a:pt x="155" y="175"/>
                  </a:cubicBezTo>
                  <a:cubicBezTo>
                    <a:pt x="156" y="175"/>
                    <a:pt x="156" y="175"/>
                    <a:pt x="157" y="174"/>
                  </a:cubicBezTo>
                  <a:cubicBezTo>
                    <a:pt x="157" y="174"/>
                    <a:pt x="157" y="174"/>
                    <a:pt x="157" y="174"/>
                  </a:cubicBezTo>
                  <a:cubicBezTo>
                    <a:pt x="157" y="173"/>
                    <a:pt x="158" y="172"/>
                    <a:pt x="158" y="171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7" y="171"/>
                    <a:pt x="157" y="171"/>
                    <a:pt x="157" y="170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8" y="168"/>
                    <a:pt x="158" y="164"/>
                    <a:pt x="158" y="159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9" y="143"/>
                    <a:pt x="154" y="111"/>
                    <a:pt x="113" y="46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05" y="34"/>
                    <a:pt x="97" y="24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77" y="7"/>
                    <a:pt x="66" y="2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9" y="1"/>
                    <a:pt x="27" y="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8" y="29"/>
                    <a:pt x="3" y="43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8"/>
                    <a:pt x="2" y="61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14" y="89"/>
                    <a:pt x="25" y="120"/>
                    <a:pt x="38" y="17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50" y="216"/>
                    <a:pt x="48" y="302"/>
                    <a:pt x="47" y="315"/>
                  </a:cubicBezTo>
                  <a:cubicBezTo>
                    <a:pt x="47" y="315"/>
                    <a:pt x="47" y="315"/>
                    <a:pt x="47" y="315"/>
                  </a:cubicBezTo>
                  <a:cubicBezTo>
                    <a:pt x="47" y="315"/>
                    <a:pt x="47" y="316"/>
                    <a:pt x="47" y="316"/>
                  </a:cubicBezTo>
                  <a:cubicBezTo>
                    <a:pt x="47" y="316"/>
                    <a:pt x="47" y="316"/>
                    <a:pt x="47" y="316"/>
                  </a:cubicBezTo>
                  <a:cubicBezTo>
                    <a:pt x="47" y="316"/>
                    <a:pt x="47" y="316"/>
                    <a:pt x="47" y="3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5"/>
            <p:cNvSpPr>
              <a:spLocks noEditPoints="1"/>
            </p:cNvSpPr>
            <p:nvPr/>
          </p:nvSpPr>
          <p:spPr bwMode="auto">
            <a:xfrm>
              <a:off x="5576" y="1386"/>
              <a:ext cx="110" cy="187"/>
            </a:xfrm>
            <a:custGeom>
              <a:avLst/>
              <a:gdLst>
                <a:gd name="T0" fmla="*/ 89 w 94"/>
                <a:gd name="T1" fmla="*/ 140 h 159"/>
                <a:gd name="T2" fmla="*/ 62 w 94"/>
                <a:gd name="T3" fmla="*/ 158 h 159"/>
                <a:gd name="T4" fmla="*/ 62 w 94"/>
                <a:gd name="T5" fmla="*/ 158 h 159"/>
                <a:gd name="T6" fmla="*/ 60 w 94"/>
                <a:gd name="T7" fmla="*/ 158 h 159"/>
                <a:gd name="T8" fmla="*/ 60 w 94"/>
                <a:gd name="T9" fmla="*/ 158 h 159"/>
                <a:gd name="T10" fmla="*/ 16 w 94"/>
                <a:gd name="T11" fmla="*/ 131 h 159"/>
                <a:gd name="T12" fmla="*/ 16 w 94"/>
                <a:gd name="T13" fmla="*/ 131 h 159"/>
                <a:gd name="T14" fmla="*/ 15 w 94"/>
                <a:gd name="T15" fmla="*/ 130 h 159"/>
                <a:gd name="T16" fmla="*/ 15 w 94"/>
                <a:gd name="T17" fmla="*/ 129 h 159"/>
                <a:gd name="T18" fmla="*/ 1 w 94"/>
                <a:gd name="T19" fmla="*/ 32 h 159"/>
                <a:gd name="T20" fmla="*/ 1 w 94"/>
                <a:gd name="T21" fmla="*/ 32 h 159"/>
                <a:gd name="T22" fmla="*/ 5 w 94"/>
                <a:gd name="T23" fmla="*/ 18 h 159"/>
                <a:gd name="T24" fmla="*/ 5 w 94"/>
                <a:gd name="T25" fmla="*/ 18 h 159"/>
                <a:gd name="T26" fmla="*/ 45 w 94"/>
                <a:gd name="T27" fmla="*/ 0 h 159"/>
                <a:gd name="T28" fmla="*/ 45 w 94"/>
                <a:gd name="T29" fmla="*/ 0 h 159"/>
                <a:gd name="T30" fmla="*/ 49 w 94"/>
                <a:gd name="T31" fmla="*/ 1 h 159"/>
                <a:gd name="T32" fmla="*/ 49 w 94"/>
                <a:gd name="T33" fmla="*/ 1 h 159"/>
                <a:gd name="T34" fmla="*/ 83 w 94"/>
                <a:gd name="T35" fmla="*/ 26 h 159"/>
                <a:gd name="T36" fmla="*/ 83 w 94"/>
                <a:gd name="T37" fmla="*/ 26 h 159"/>
                <a:gd name="T38" fmla="*/ 92 w 94"/>
                <a:gd name="T39" fmla="*/ 90 h 159"/>
                <a:gd name="T40" fmla="*/ 92 w 94"/>
                <a:gd name="T41" fmla="*/ 90 h 159"/>
                <a:gd name="T42" fmla="*/ 94 w 94"/>
                <a:gd name="T43" fmla="*/ 126 h 159"/>
                <a:gd name="T44" fmla="*/ 94 w 94"/>
                <a:gd name="T45" fmla="*/ 126 h 159"/>
                <a:gd name="T46" fmla="*/ 94 w 94"/>
                <a:gd name="T47" fmla="*/ 126 h 159"/>
                <a:gd name="T48" fmla="*/ 94 w 94"/>
                <a:gd name="T49" fmla="*/ 126 h 159"/>
                <a:gd name="T50" fmla="*/ 89 w 94"/>
                <a:gd name="T51" fmla="*/ 140 h 159"/>
                <a:gd name="T52" fmla="*/ 36 w 94"/>
                <a:gd name="T53" fmla="*/ 137 h 159"/>
                <a:gd name="T54" fmla="*/ 60 w 94"/>
                <a:gd name="T55" fmla="*/ 150 h 159"/>
                <a:gd name="T56" fmla="*/ 60 w 94"/>
                <a:gd name="T57" fmla="*/ 150 h 159"/>
                <a:gd name="T58" fmla="*/ 62 w 94"/>
                <a:gd name="T59" fmla="*/ 150 h 159"/>
                <a:gd name="T60" fmla="*/ 62 w 94"/>
                <a:gd name="T61" fmla="*/ 150 h 159"/>
                <a:gd name="T62" fmla="*/ 82 w 94"/>
                <a:gd name="T63" fmla="*/ 134 h 159"/>
                <a:gd name="T64" fmla="*/ 82 w 94"/>
                <a:gd name="T65" fmla="*/ 134 h 159"/>
                <a:gd name="T66" fmla="*/ 85 w 94"/>
                <a:gd name="T67" fmla="*/ 126 h 159"/>
                <a:gd name="T68" fmla="*/ 85 w 94"/>
                <a:gd name="T69" fmla="*/ 126 h 159"/>
                <a:gd name="T70" fmla="*/ 83 w 94"/>
                <a:gd name="T71" fmla="*/ 90 h 159"/>
                <a:gd name="T72" fmla="*/ 83 w 94"/>
                <a:gd name="T73" fmla="*/ 90 h 159"/>
                <a:gd name="T74" fmla="*/ 75 w 94"/>
                <a:gd name="T75" fmla="*/ 29 h 159"/>
                <a:gd name="T76" fmla="*/ 75 w 94"/>
                <a:gd name="T77" fmla="*/ 29 h 159"/>
                <a:gd name="T78" fmla="*/ 48 w 94"/>
                <a:gd name="T79" fmla="*/ 9 h 159"/>
                <a:gd name="T80" fmla="*/ 48 w 94"/>
                <a:gd name="T81" fmla="*/ 9 h 159"/>
                <a:gd name="T82" fmla="*/ 44 w 94"/>
                <a:gd name="T83" fmla="*/ 9 h 159"/>
                <a:gd name="T84" fmla="*/ 44 w 94"/>
                <a:gd name="T85" fmla="*/ 9 h 159"/>
                <a:gd name="T86" fmla="*/ 11 w 94"/>
                <a:gd name="T87" fmla="*/ 23 h 159"/>
                <a:gd name="T88" fmla="*/ 11 w 94"/>
                <a:gd name="T89" fmla="*/ 23 h 159"/>
                <a:gd name="T90" fmla="*/ 10 w 94"/>
                <a:gd name="T91" fmla="*/ 32 h 159"/>
                <a:gd name="T92" fmla="*/ 10 w 94"/>
                <a:gd name="T93" fmla="*/ 32 h 159"/>
                <a:gd name="T94" fmla="*/ 23 w 94"/>
                <a:gd name="T95" fmla="*/ 126 h 159"/>
                <a:gd name="T96" fmla="*/ 23 w 94"/>
                <a:gd name="T97" fmla="*/ 126 h 159"/>
                <a:gd name="T98" fmla="*/ 36 w 94"/>
                <a:gd name="T99" fmla="*/ 13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4" h="159">
                  <a:moveTo>
                    <a:pt x="89" y="140"/>
                  </a:moveTo>
                  <a:cubicBezTo>
                    <a:pt x="84" y="146"/>
                    <a:pt x="79" y="159"/>
                    <a:pt x="62" y="158"/>
                  </a:cubicBezTo>
                  <a:cubicBezTo>
                    <a:pt x="62" y="158"/>
                    <a:pt x="62" y="158"/>
                    <a:pt x="62" y="158"/>
                  </a:cubicBezTo>
                  <a:cubicBezTo>
                    <a:pt x="61" y="158"/>
                    <a:pt x="60" y="158"/>
                    <a:pt x="60" y="158"/>
                  </a:cubicBezTo>
                  <a:cubicBezTo>
                    <a:pt x="60" y="158"/>
                    <a:pt x="60" y="158"/>
                    <a:pt x="60" y="158"/>
                  </a:cubicBezTo>
                  <a:cubicBezTo>
                    <a:pt x="40" y="156"/>
                    <a:pt x="16" y="131"/>
                    <a:pt x="16" y="131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29"/>
                    <a:pt x="0" y="6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26"/>
                    <a:pt x="2" y="21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15" y="6"/>
                    <a:pt x="32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8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60" y="2"/>
                    <a:pt x="75" y="4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91" y="47"/>
                    <a:pt x="91" y="62"/>
                    <a:pt x="92" y="9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2" y="108"/>
                    <a:pt x="94" y="118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31"/>
                    <a:pt x="92" y="136"/>
                    <a:pt x="89" y="140"/>
                  </a:cubicBezTo>
                  <a:close/>
                  <a:moveTo>
                    <a:pt x="36" y="137"/>
                  </a:moveTo>
                  <a:cubicBezTo>
                    <a:pt x="44" y="143"/>
                    <a:pt x="54" y="149"/>
                    <a:pt x="60" y="150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74" y="150"/>
                    <a:pt x="75" y="144"/>
                    <a:pt x="82" y="134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4" y="132"/>
                    <a:pt x="85" y="130"/>
                    <a:pt x="85" y="126"/>
                  </a:cubicBezTo>
                  <a:cubicBezTo>
                    <a:pt x="85" y="126"/>
                    <a:pt x="85" y="126"/>
                    <a:pt x="85" y="126"/>
                  </a:cubicBezTo>
                  <a:cubicBezTo>
                    <a:pt x="85" y="119"/>
                    <a:pt x="83" y="108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2" y="61"/>
                    <a:pt x="83" y="49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68" y="11"/>
                    <a:pt x="60" y="12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5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34" y="9"/>
                    <a:pt x="19" y="14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0" y="2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58"/>
                    <a:pt x="21" y="116"/>
                    <a:pt x="23" y="126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5" y="128"/>
                    <a:pt x="30" y="132"/>
                    <a:pt x="36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6"/>
            <p:cNvSpPr>
              <a:spLocks noEditPoints="1"/>
            </p:cNvSpPr>
            <p:nvPr/>
          </p:nvSpPr>
          <p:spPr bwMode="auto">
            <a:xfrm>
              <a:off x="5576" y="1385"/>
              <a:ext cx="111" cy="189"/>
            </a:xfrm>
            <a:custGeom>
              <a:avLst/>
              <a:gdLst>
                <a:gd name="T0" fmla="*/ 59 w 95"/>
                <a:gd name="T1" fmla="*/ 160 h 161"/>
                <a:gd name="T2" fmla="*/ 16 w 95"/>
                <a:gd name="T3" fmla="*/ 133 h 161"/>
                <a:gd name="T4" fmla="*/ 15 w 95"/>
                <a:gd name="T5" fmla="*/ 133 h 161"/>
                <a:gd name="T6" fmla="*/ 14 w 95"/>
                <a:gd name="T7" fmla="*/ 132 h 161"/>
                <a:gd name="T8" fmla="*/ 14 w 95"/>
                <a:gd name="T9" fmla="*/ 130 h 161"/>
                <a:gd name="T10" fmla="*/ 14 w 95"/>
                <a:gd name="T11" fmla="*/ 130 h 161"/>
                <a:gd name="T12" fmla="*/ 14 w 95"/>
                <a:gd name="T13" fmla="*/ 130 h 161"/>
                <a:gd name="T14" fmla="*/ 13 w 95"/>
                <a:gd name="T15" fmla="*/ 127 h 161"/>
                <a:gd name="T16" fmla="*/ 12 w 95"/>
                <a:gd name="T17" fmla="*/ 119 h 161"/>
                <a:gd name="T18" fmla="*/ 0 w 95"/>
                <a:gd name="T19" fmla="*/ 33 h 161"/>
                <a:gd name="T20" fmla="*/ 4 w 95"/>
                <a:gd name="T21" fmla="*/ 18 h 161"/>
                <a:gd name="T22" fmla="*/ 45 w 95"/>
                <a:gd name="T23" fmla="*/ 1 h 161"/>
                <a:gd name="T24" fmla="*/ 49 w 95"/>
                <a:gd name="T25" fmla="*/ 1 h 161"/>
                <a:gd name="T26" fmla="*/ 84 w 95"/>
                <a:gd name="T27" fmla="*/ 27 h 161"/>
                <a:gd name="T28" fmla="*/ 92 w 95"/>
                <a:gd name="T29" fmla="*/ 91 h 161"/>
                <a:gd name="T30" fmla="*/ 95 w 95"/>
                <a:gd name="T31" fmla="*/ 127 h 161"/>
                <a:gd name="T32" fmla="*/ 90 w 95"/>
                <a:gd name="T33" fmla="*/ 141 h 161"/>
                <a:gd name="T34" fmla="*/ 81 w 95"/>
                <a:gd name="T35" fmla="*/ 152 h 161"/>
                <a:gd name="T36" fmla="*/ 81 w 95"/>
                <a:gd name="T37" fmla="*/ 152 h 161"/>
                <a:gd name="T38" fmla="*/ 22 w 95"/>
                <a:gd name="T39" fmla="*/ 137 h 161"/>
                <a:gd name="T40" fmla="*/ 60 w 95"/>
                <a:gd name="T41" fmla="*/ 158 h 161"/>
                <a:gd name="T42" fmla="*/ 80 w 95"/>
                <a:gd name="T43" fmla="*/ 151 h 161"/>
                <a:gd name="T44" fmla="*/ 88 w 95"/>
                <a:gd name="T45" fmla="*/ 140 h 161"/>
                <a:gd name="T46" fmla="*/ 93 w 95"/>
                <a:gd name="T47" fmla="*/ 127 h 161"/>
                <a:gd name="T48" fmla="*/ 91 w 95"/>
                <a:gd name="T49" fmla="*/ 91 h 161"/>
                <a:gd name="T50" fmla="*/ 83 w 95"/>
                <a:gd name="T51" fmla="*/ 28 h 161"/>
                <a:gd name="T52" fmla="*/ 49 w 95"/>
                <a:gd name="T53" fmla="*/ 3 h 161"/>
                <a:gd name="T54" fmla="*/ 45 w 95"/>
                <a:gd name="T55" fmla="*/ 2 h 161"/>
                <a:gd name="T56" fmla="*/ 5 w 95"/>
                <a:gd name="T57" fmla="*/ 19 h 161"/>
                <a:gd name="T58" fmla="*/ 2 w 95"/>
                <a:gd name="T59" fmla="*/ 33 h 161"/>
                <a:gd name="T60" fmla="*/ 16 w 95"/>
                <a:gd name="T61" fmla="*/ 131 h 161"/>
                <a:gd name="T62" fmla="*/ 62 w 95"/>
                <a:gd name="T63" fmla="*/ 152 h 161"/>
                <a:gd name="T64" fmla="*/ 35 w 95"/>
                <a:gd name="T65" fmla="*/ 139 h 161"/>
                <a:gd name="T66" fmla="*/ 26 w 95"/>
                <a:gd name="T67" fmla="*/ 131 h 161"/>
                <a:gd name="T68" fmla="*/ 22 w 95"/>
                <a:gd name="T69" fmla="*/ 127 h 161"/>
                <a:gd name="T70" fmla="*/ 9 w 95"/>
                <a:gd name="T71" fmla="*/ 33 h 161"/>
                <a:gd name="T72" fmla="*/ 11 w 95"/>
                <a:gd name="T73" fmla="*/ 24 h 161"/>
                <a:gd name="T74" fmla="*/ 11 w 95"/>
                <a:gd name="T75" fmla="*/ 23 h 161"/>
                <a:gd name="T76" fmla="*/ 44 w 95"/>
                <a:gd name="T77" fmla="*/ 9 h 161"/>
                <a:gd name="T78" fmla="*/ 67 w 95"/>
                <a:gd name="T79" fmla="*/ 16 h 161"/>
                <a:gd name="T80" fmla="*/ 76 w 95"/>
                <a:gd name="T81" fmla="*/ 30 h 161"/>
                <a:gd name="T82" fmla="*/ 86 w 95"/>
                <a:gd name="T83" fmla="*/ 127 h 161"/>
                <a:gd name="T84" fmla="*/ 83 w 95"/>
                <a:gd name="T85" fmla="*/ 136 h 161"/>
                <a:gd name="T86" fmla="*/ 74 w 95"/>
                <a:gd name="T87" fmla="*/ 147 h 161"/>
                <a:gd name="T88" fmla="*/ 60 w 95"/>
                <a:gd name="T89" fmla="*/ 150 h 161"/>
                <a:gd name="T90" fmla="*/ 73 w 95"/>
                <a:gd name="T91" fmla="*/ 146 h 161"/>
                <a:gd name="T92" fmla="*/ 82 w 95"/>
                <a:gd name="T93" fmla="*/ 135 h 161"/>
                <a:gd name="T94" fmla="*/ 82 w 95"/>
                <a:gd name="T95" fmla="*/ 91 h 161"/>
                <a:gd name="T96" fmla="*/ 75 w 95"/>
                <a:gd name="T97" fmla="*/ 31 h 161"/>
                <a:gd name="T98" fmla="*/ 47 w 95"/>
                <a:gd name="T99" fmla="*/ 11 h 161"/>
                <a:gd name="T100" fmla="*/ 44 w 95"/>
                <a:gd name="T101" fmla="*/ 11 h 161"/>
                <a:gd name="T102" fmla="*/ 12 w 95"/>
                <a:gd name="T103" fmla="*/ 25 h 161"/>
                <a:gd name="T104" fmla="*/ 12 w 95"/>
                <a:gd name="T105" fmla="*/ 25 h 161"/>
                <a:gd name="T106" fmla="*/ 11 w 95"/>
                <a:gd name="T107" fmla="*/ 27 h 161"/>
                <a:gd name="T108" fmla="*/ 24 w 95"/>
                <a:gd name="T109" fmla="*/ 126 h 161"/>
                <a:gd name="T110" fmla="*/ 27 w 95"/>
                <a:gd name="T111" fmla="*/ 129 h 161"/>
                <a:gd name="T112" fmla="*/ 36 w 95"/>
                <a:gd name="T113" fmla="*/ 13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" h="161">
                  <a:moveTo>
                    <a:pt x="62" y="160"/>
                  </a:moveTo>
                  <a:cubicBezTo>
                    <a:pt x="61" y="160"/>
                    <a:pt x="60" y="160"/>
                    <a:pt x="59" y="160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45" y="158"/>
                    <a:pt x="29" y="145"/>
                    <a:pt x="21" y="138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18" y="135"/>
                    <a:pt x="16" y="134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6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29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29"/>
                    <a:pt x="13" y="128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5"/>
                    <a:pt x="12" y="123"/>
                    <a:pt x="12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0" y="112"/>
                    <a:pt x="8" y="103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3" y="72"/>
                    <a:pt x="0" y="48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27"/>
                    <a:pt x="1" y="22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15" y="6"/>
                    <a:pt x="31" y="0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1"/>
                    <a:pt x="48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6" y="2"/>
                    <a:pt x="66" y="3"/>
                    <a:pt x="74" y="1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8" y="14"/>
                    <a:pt x="81" y="19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92" y="48"/>
                    <a:pt x="92" y="63"/>
                    <a:pt x="92" y="91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3" y="109"/>
                    <a:pt x="95" y="119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4" y="133"/>
                    <a:pt x="93" y="137"/>
                    <a:pt x="90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87" y="144"/>
                    <a:pt x="85" y="149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77" y="157"/>
                    <a:pt x="71" y="161"/>
                    <a:pt x="62" y="160"/>
                  </a:cubicBezTo>
                  <a:close/>
                  <a:moveTo>
                    <a:pt x="17" y="132"/>
                  </a:moveTo>
                  <a:cubicBezTo>
                    <a:pt x="17" y="132"/>
                    <a:pt x="19" y="134"/>
                    <a:pt x="22" y="137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30" y="144"/>
                    <a:pt x="46" y="157"/>
                    <a:pt x="60" y="158"/>
                  </a:cubicBezTo>
                  <a:cubicBezTo>
                    <a:pt x="60" y="158"/>
                    <a:pt x="60" y="158"/>
                    <a:pt x="60" y="158"/>
                  </a:cubicBezTo>
                  <a:cubicBezTo>
                    <a:pt x="60" y="159"/>
                    <a:pt x="61" y="159"/>
                    <a:pt x="62" y="159"/>
                  </a:cubicBezTo>
                  <a:cubicBezTo>
                    <a:pt x="62" y="159"/>
                    <a:pt x="62" y="159"/>
                    <a:pt x="62" y="159"/>
                  </a:cubicBezTo>
                  <a:cubicBezTo>
                    <a:pt x="71" y="159"/>
                    <a:pt x="76" y="156"/>
                    <a:pt x="80" y="151"/>
                  </a:cubicBezTo>
                  <a:cubicBezTo>
                    <a:pt x="80" y="151"/>
                    <a:pt x="80" y="151"/>
                    <a:pt x="80" y="151"/>
                  </a:cubicBezTo>
                  <a:cubicBezTo>
                    <a:pt x="83" y="148"/>
                    <a:pt x="86" y="143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92" y="137"/>
                    <a:pt x="93" y="132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9"/>
                    <a:pt x="91" y="109"/>
                    <a:pt x="91" y="91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0" y="63"/>
                    <a:pt x="91" y="49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0" y="20"/>
                    <a:pt x="76" y="15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65" y="5"/>
                    <a:pt x="56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2"/>
                    <a:pt x="46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32" y="2"/>
                    <a:pt x="15" y="8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3" y="23"/>
                    <a:pt x="2" y="27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63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7" y="132"/>
                    <a:pt x="16" y="132"/>
                    <a:pt x="17" y="132"/>
                  </a:cubicBezTo>
                  <a:close/>
                  <a:moveTo>
                    <a:pt x="62" y="152"/>
                  </a:moveTo>
                  <a:cubicBezTo>
                    <a:pt x="62" y="152"/>
                    <a:pt x="61" y="152"/>
                    <a:pt x="60" y="151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53" y="151"/>
                    <a:pt x="43" y="145"/>
                    <a:pt x="35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32" y="136"/>
                    <a:pt x="28" y="133"/>
                    <a:pt x="26" y="131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4" y="129"/>
                    <a:pt x="23" y="128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0" y="118"/>
                    <a:pt x="8" y="59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28"/>
                    <a:pt x="10" y="2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9" y="14"/>
                    <a:pt x="3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6" y="9"/>
                    <a:pt x="47" y="9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5" y="11"/>
                    <a:pt x="62" y="11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70" y="19"/>
                    <a:pt x="73" y="23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83" y="50"/>
                    <a:pt x="83" y="63"/>
                    <a:pt x="84" y="91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4" y="109"/>
                    <a:pt x="86" y="120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31"/>
                    <a:pt x="85" y="133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79" y="140"/>
                    <a:pt x="77" y="144"/>
                    <a:pt x="75" y="147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75" y="147"/>
                    <a:pt x="75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2" y="150"/>
                    <a:pt x="68" y="152"/>
                    <a:pt x="62" y="152"/>
                  </a:cubicBezTo>
                  <a:close/>
                  <a:moveTo>
                    <a:pt x="60" y="150"/>
                  </a:moveTo>
                  <a:cubicBezTo>
                    <a:pt x="61" y="150"/>
                    <a:pt x="62" y="150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8" y="150"/>
                    <a:pt x="71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6" y="143"/>
                    <a:pt x="78" y="139"/>
                    <a:pt x="82" y="135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84" y="133"/>
                    <a:pt x="84" y="131"/>
                    <a:pt x="84" y="127"/>
                  </a:cubicBezTo>
                  <a:cubicBezTo>
                    <a:pt x="84" y="127"/>
                    <a:pt x="84" y="127"/>
                    <a:pt x="84" y="127"/>
                  </a:cubicBezTo>
                  <a:cubicBezTo>
                    <a:pt x="85" y="120"/>
                    <a:pt x="83" y="109"/>
                    <a:pt x="82" y="91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1" y="62"/>
                    <a:pt x="82" y="50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2" y="24"/>
                    <a:pt x="69" y="20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1" y="13"/>
                    <a:pt x="55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1"/>
                    <a:pt x="45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35" y="10"/>
                    <a:pt x="20" y="16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6"/>
                    <a:pt x="11" y="26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9"/>
                    <a:pt x="10" y="31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58"/>
                    <a:pt x="21" y="116"/>
                    <a:pt x="24" y="126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4" y="127"/>
                    <a:pt x="25" y="128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9" y="132"/>
                    <a:pt x="33" y="134"/>
                    <a:pt x="36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44" y="143"/>
                    <a:pt x="54" y="149"/>
                    <a:pt x="6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7"/>
            <p:cNvSpPr>
              <a:spLocks noEditPoints="1"/>
            </p:cNvSpPr>
            <p:nvPr/>
          </p:nvSpPr>
          <p:spPr bwMode="auto">
            <a:xfrm>
              <a:off x="5674" y="1419"/>
              <a:ext cx="107" cy="170"/>
            </a:xfrm>
            <a:custGeom>
              <a:avLst/>
              <a:gdLst>
                <a:gd name="T0" fmla="*/ 88 w 91"/>
                <a:gd name="T1" fmla="*/ 110 h 145"/>
                <a:gd name="T2" fmla="*/ 67 w 91"/>
                <a:gd name="T3" fmla="*/ 133 h 145"/>
                <a:gd name="T4" fmla="*/ 67 w 91"/>
                <a:gd name="T5" fmla="*/ 133 h 145"/>
                <a:gd name="T6" fmla="*/ 58 w 91"/>
                <a:gd name="T7" fmla="*/ 140 h 145"/>
                <a:gd name="T8" fmla="*/ 58 w 91"/>
                <a:gd name="T9" fmla="*/ 140 h 145"/>
                <a:gd name="T10" fmla="*/ 47 w 91"/>
                <a:gd name="T11" fmla="*/ 144 h 145"/>
                <a:gd name="T12" fmla="*/ 47 w 91"/>
                <a:gd name="T13" fmla="*/ 144 h 145"/>
                <a:gd name="T14" fmla="*/ 37 w 91"/>
                <a:gd name="T15" fmla="*/ 143 h 145"/>
                <a:gd name="T16" fmla="*/ 37 w 91"/>
                <a:gd name="T17" fmla="*/ 143 h 145"/>
                <a:gd name="T18" fmla="*/ 2 w 91"/>
                <a:gd name="T19" fmla="*/ 115 h 145"/>
                <a:gd name="T20" fmla="*/ 2 w 91"/>
                <a:gd name="T21" fmla="*/ 115 h 145"/>
                <a:gd name="T22" fmla="*/ 2 w 91"/>
                <a:gd name="T23" fmla="*/ 109 h 145"/>
                <a:gd name="T24" fmla="*/ 2 w 91"/>
                <a:gd name="T25" fmla="*/ 109 h 145"/>
                <a:gd name="T26" fmla="*/ 8 w 91"/>
                <a:gd name="T27" fmla="*/ 110 h 145"/>
                <a:gd name="T28" fmla="*/ 8 w 91"/>
                <a:gd name="T29" fmla="*/ 110 h 145"/>
                <a:gd name="T30" fmla="*/ 38 w 91"/>
                <a:gd name="T31" fmla="*/ 134 h 145"/>
                <a:gd name="T32" fmla="*/ 38 w 91"/>
                <a:gd name="T33" fmla="*/ 134 h 145"/>
                <a:gd name="T34" fmla="*/ 48 w 91"/>
                <a:gd name="T35" fmla="*/ 136 h 145"/>
                <a:gd name="T36" fmla="*/ 48 w 91"/>
                <a:gd name="T37" fmla="*/ 136 h 145"/>
                <a:gd name="T38" fmla="*/ 51 w 91"/>
                <a:gd name="T39" fmla="*/ 134 h 145"/>
                <a:gd name="T40" fmla="*/ 51 w 91"/>
                <a:gd name="T41" fmla="*/ 134 h 145"/>
                <a:gd name="T42" fmla="*/ 63 w 91"/>
                <a:gd name="T43" fmla="*/ 125 h 145"/>
                <a:gd name="T44" fmla="*/ 63 w 91"/>
                <a:gd name="T45" fmla="*/ 125 h 145"/>
                <a:gd name="T46" fmla="*/ 80 w 91"/>
                <a:gd name="T47" fmla="*/ 107 h 145"/>
                <a:gd name="T48" fmla="*/ 80 w 91"/>
                <a:gd name="T49" fmla="*/ 107 h 145"/>
                <a:gd name="T50" fmla="*/ 82 w 91"/>
                <a:gd name="T51" fmla="*/ 90 h 145"/>
                <a:gd name="T52" fmla="*/ 82 w 91"/>
                <a:gd name="T53" fmla="*/ 90 h 145"/>
                <a:gd name="T54" fmla="*/ 82 w 91"/>
                <a:gd name="T55" fmla="*/ 41 h 145"/>
                <a:gd name="T56" fmla="*/ 82 w 91"/>
                <a:gd name="T57" fmla="*/ 41 h 145"/>
                <a:gd name="T58" fmla="*/ 42 w 91"/>
                <a:gd name="T59" fmla="*/ 11 h 145"/>
                <a:gd name="T60" fmla="*/ 42 w 91"/>
                <a:gd name="T61" fmla="*/ 11 h 145"/>
                <a:gd name="T62" fmla="*/ 21 w 91"/>
                <a:gd name="T63" fmla="*/ 9 h 145"/>
                <a:gd name="T64" fmla="*/ 21 w 91"/>
                <a:gd name="T65" fmla="*/ 9 h 145"/>
                <a:gd name="T66" fmla="*/ 10 w 91"/>
                <a:gd name="T67" fmla="*/ 10 h 145"/>
                <a:gd name="T68" fmla="*/ 10 w 91"/>
                <a:gd name="T69" fmla="*/ 10 h 145"/>
                <a:gd name="T70" fmla="*/ 10 w 91"/>
                <a:gd name="T71" fmla="*/ 10 h 145"/>
                <a:gd name="T72" fmla="*/ 4 w 91"/>
                <a:gd name="T73" fmla="*/ 7 h 145"/>
                <a:gd name="T74" fmla="*/ 4 w 91"/>
                <a:gd name="T75" fmla="*/ 7 h 145"/>
                <a:gd name="T76" fmla="*/ 7 w 91"/>
                <a:gd name="T77" fmla="*/ 1 h 145"/>
                <a:gd name="T78" fmla="*/ 7 w 91"/>
                <a:gd name="T79" fmla="*/ 1 h 145"/>
                <a:gd name="T80" fmla="*/ 21 w 91"/>
                <a:gd name="T81" fmla="*/ 1 h 145"/>
                <a:gd name="T82" fmla="*/ 21 w 91"/>
                <a:gd name="T83" fmla="*/ 1 h 145"/>
                <a:gd name="T84" fmla="*/ 42 w 91"/>
                <a:gd name="T85" fmla="*/ 2 h 145"/>
                <a:gd name="T86" fmla="*/ 42 w 91"/>
                <a:gd name="T87" fmla="*/ 2 h 145"/>
                <a:gd name="T88" fmla="*/ 90 w 91"/>
                <a:gd name="T89" fmla="*/ 42 h 145"/>
                <a:gd name="T90" fmla="*/ 90 w 91"/>
                <a:gd name="T91" fmla="*/ 42 h 145"/>
                <a:gd name="T92" fmla="*/ 90 w 91"/>
                <a:gd name="T93" fmla="*/ 91 h 145"/>
                <a:gd name="T94" fmla="*/ 90 w 91"/>
                <a:gd name="T95" fmla="*/ 91 h 145"/>
                <a:gd name="T96" fmla="*/ 88 w 91"/>
                <a:gd name="T97" fmla="*/ 110 h 145"/>
                <a:gd name="T98" fmla="*/ 10 w 91"/>
                <a:gd name="T99" fmla="*/ 9 h 145"/>
                <a:gd name="T100" fmla="*/ 10 w 91"/>
                <a:gd name="T101" fmla="*/ 9 h 145"/>
                <a:gd name="T102" fmla="*/ 10 w 91"/>
                <a:gd name="T103" fmla="*/ 9 h 145"/>
                <a:gd name="T104" fmla="*/ 10 w 91"/>
                <a:gd name="T105" fmla="*/ 10 h 145"/>
                <a:gd name="T106" fmla="*/ 10 w 91"/>
                <a:gd name="T107" fmla="*/ 9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1" h="145">
                  <a:moveTo>
                    <a:pt x="88" y="110"/>
                  </a:moveTo>
                  <a:cubicBezTo>
                    <a:pt x="85" y="118"/>
                    <a:pt x="83" y="125"/>
                    <a:pt x="67" y="133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61" y="136"/>
                    <a:pt x="60" y="138"/>
                    <a:pt x="58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7" y="142"/>
                    <a:pt x="52" y="145"/>
                    <a:pt x="47" y="144"/>
                  </a:cubicBezTo>
                  <a:cubicBezTo>
                    <a:pt x="47" y="144"/>
                    <a:pt x="47" y="144"/>
                    <a:pt x="47" y="144"/>
                  </a:cubicBezTo>
                  <a:cubicBezTo>
                    <a:pt x="45" y="144"/>
                    <a:pt x="41" y="144"/>
                    <a:pt x="37" y="143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13" y="139"/>
                    <a:pt x="4" y="117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4" y="108"/>
                    <a:pt x="6" y="108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13" y="115"/>
                    <a:pt x="19" y="131"/>
                    <a:pt x="38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43" y="135"/>
                    <a:pt x="46" y="136"/>
                    <a:pt x="48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1" y="136"/>
                    <a:pt x="50" y="136"/>
                    <a:pt x="51" y="13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53" y="132"/>
                    <a:pt x="56" y="129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78" y="117"/>
                    <a:pt x="76" y="116"/>
                    <a:pt x="80" y="107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6"/>
                    <a:pt x="81" y="98"/>
                    <a:pt x="82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2" y="74"/>
                    <a:pt x="81" y="51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31"/>
                    <a:pt x="68" y="13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2" y="10"/>
                    <a:pt x="25" y="10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3" y="9"/>
                    <a:pt x="10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0"/>
                    <a:pt x="5" y="9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4"/>
                    <a:pt x="5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11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6" y="1"/>
                    <a:pt x="33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73" y="5"/>
                    <a:pt x="91" y="25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50"/>
                    <a:pt x="91" y="74"/>
                    <a:pt x="90" y="91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0" y="99"/>
                    <a:pt x="89" y="106"/>
                    <a:pt x="88" y="110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8"/>
            <p:cNvSpPr>
              <a:spLocks noEditPoints="1"/>
            </p:cNvSpPr>
            <p:nvPr/>
          </p:nvSpPr>
          <p:spPr bwMode="auto">
            <a:xfrm>
              <a:off x="5673" y="1419"/>
              <a:ext cx="109" cy="171"/>
            </a:xfrm>
            <a:custGeom>
              <a:avLst/>
              <a:gdLst>
                <a:gd name="T0" fmla="*/ 61 w 93"/>
                <a:gd name="T1" fmla="*/ 139 h 146"/>
                <a:gd name="T2" fmla="*/ 59 w 93"/>
                <a:gd name="T3" fmla="*/ 141 h 146"/>
                <a:gd name="T4" fmla="*/ 48 w 93"/>
                <a:gd name="T5" fmla="*/ 145 h 146"/>
                <a:gd name="T6" fmla="*/ 15 w 93"/>
                <a:gd name="T7" fmla="*/ 133 h 146"/>
                <a:gd name="T8" fmla="*/ 2 w 93"/>
                <a:gd name="T9" fmla="*/ 116 h 146"/>
                <a:gd name="T10" fmla="*/ 2 w 93"/>
                <a:gd name="T11" fmla="*/ 116 h 146"/>
                <a:gd name="T12" fmla="*/ 2 w 93"/>
                <a:gd name="T13" fmla="*/ 109 h 146"/>
                <a:gd name="T14" fmla="*/ 9 w 93"/>
                <a:gd name="T15" fmla="*/ 109 h 146"/>
                <a:gd name="T16" fmla="*/ 22 w 93"/>
                <a:gd name="T17" fmla="*/ 125 h 146"/>
                <a:gd name="T18" fmla="*/ 39 w 93"/>
                <a:gd name="T19" fmla="*/ 134 h 146"/>
                <a:gd name="T20" fmla="*/ 51 w 93"/>
                <a:gd name="T21" fmla="*/ 135 h 146"/>
                <a:gd name="T22" fmla="*/ 51 w 93"/>
                <a:gd name="T23" fmla="*/ 134 h 146"/>
                <a:gd name="T24" fmla="*/ 53 w 93"/>
                <a:gd name="T25" fmla="*/ 132 h 146"/>
                <a:gd name="T26" fmla="*/ 63 w 93"/>
                <a:gd name="T27" fmla="*/ 125 h 146"/>
                <a:gd name="T28" fmla="*/ 80 w 93"/>
                <a:gd name="T29" fmla="*/ 106 h 146"/>
                <a:gd name="T30" fmla="*/ 82 w 93"/>
                <a:gd name="T31" fmla="*/ 90 h 146"/>
                <a:gd name="T32" fmla="*/ 72 w 93"/>
                <a:gd name="T33" fmla="*/ 24 h 146"/>
                <a:gd name="T34" fmla="*/ 43 w 93"/>
                <a:gd name="T35" fmla="*/ 12 h 146"/>
                <a:gd name="T36" fmla="*/ 11 w 93"/>
                <a:gd name="T37" fmla="*/ 10 h 146"/>
                <a:gd name="T38" fmla="*/ 10 w 93"/>
                <a:gd name="T39" fmla="*/ 10 h 146"/>
                <a:gd name="T40" fmla="*/ 5 w 93"/>
                <a:gd name="T41" fmla="*/ 7 h 146"/>
                <a:gd name="T42" fmla="*/ 6 w 93"/>
                <a:gd name="T43" fmla="*/ 2 h 146"/>
                <a:gd name="T44" fmla="*/ 22 w 93"/>
                <a:gd name="T45" fmla="*/ 0 h 146"/>
                <a:gd name="T46" fmla="*/ 44 w 93"/>
                <a:gd name="T47" fmla="*/ 1 h 146"/>
                <a:gd name="T48" fmla="*/ 92 w 93"/>
                <a:gd name="T49" fmla="*/ 42 h 146"/>
                <a:gd name="T50" fmla="*/ 92 w 93"/>
                <a:gd name="T51" fmla="*/ 91 h 146"/>
                <a:gd name="T52" fmla="*/ 82 w 93"/>
                <a:gd name="T53" fmla="*/ 123 h 146"/>
                <a:gd name="T54" fmla="*/ 67 w 93"/>
                <a:gd name="T55" fmla="*/ 132 h 146"/>
                <a:gd name="T56" fmla="*/ 88 w 93"/>
                <a:gd name="T57" fmla="*/ 110 h 146"/>
                <a:gd name="T58" fmla="*/ 90 w 93"/>
                <a:gd name="T59" fmla="*/ 91 h 146"/>
                <a:gd name="T60" fmla="*/ 91 w 93"/>
                <a:gd name="T61" fmla="*/ 42 h 146"/>
                <a:gd name="T62" fmla="*/ 43 w 93"/>
                <a:gd name="T63" fmla="*/ 3 h 146"/>
                <a:gd name="T64" fmla="*/ 22 w 93"/>
                <a:gd name="T65" fmla="*/ 2 h 146"/>
                <a:gd name="T66" fmla="*/ 7 w 93"/>
                <a:gd name="T67" fmla="*/ 3 h 146"/>
                <a:gd name="T68" fmla="*/ 6 w 93"/>
                <a:gd name="T69" fmla="*/ 6 h 146"/>
                <a:gd name="T70" fmla="*/ 10 w 93"/>
                <a:gd name="T71" fmla="*/ 9 h 146"/>
                <a:gd name="T72" fmla="*/ 12 w 93"/>
                <a:gd name="T73" fmla="*/ 9 h 146"/>
                <a:gd name="T74" fmla="*/ 43 w 93"/>
                <a:gd name="T75" fmla="*/ 10 h 146"/>
                <a:gd name="T76" fmla="*/ 74 w 93"/>
                <a:gd name="T77" fmla="*/ 23 h 146"/>
                <a:gd name="T78" fmla="*/ 83 w 93"/>
                <a:gd name="T79" fmla="*/ 90 h 146"/>
                <a:gd name="T80" fmla="*/ 82 w 93"/>
                <a:gd name="T81" fmla="*/ 107 h 146"/>
                <a:gd name="T82" fmla="*/ 64 w 93"/>
                <a:gd name="T83" fmla="*/ 126 h 146"/>
                <a:gd name="T84" fmla="*/ 55 w 93"/>
                <a:gd name="T85" fmla="*/ 133 h 146"/>
                <a:gd name="T86" fmla="*/ 52 w 93"/>
                <a:gd name="T87" fmla="*/ 136 h 146"/>
                <a:gd name="T88" fmla="*/ 52 w 93"/>
                <a:gd name="T89" fmla="*/ 136 h 146"/>
                <a:gd name="T90" fmla="*/ 49 w 93"/>
                <a:gd name="T91" fmla="*/ 137 h 146"/>
                <a:gd name="T92" fmla="*/ 39 w 93"/>
                <a:gd name="T93" fmla="*/ 135 h 146"/>
                <a:gd name="T94" fmla="*/ 9 w 93"/>
                <a:gd name="T95" fmla="*/ 110 h 146"/>
                <a:gd name="T96" fmla="*/ 8 w 93"/>
                <a:gd name="T97" fmla="*/ 110 h 146"/>
                <a:gd name="T98" fmla="*/ 3 w 93"/>
                <a:gd name="T99" fmla="*/ 110 h 146"/>
                <a:gd name="T100" fmla="*/ 3 w 93"/>
                <a:gd name="T101" fmla="*/ 115 h 146"/>
                <a:gd name="T102" fmla="*/ 17 w 93"/>
                <a:gd name="T103" fmla="*/ 132 h 146"/>
                <a:gd name="T104" fmla="*/ 38 w 93"/>
                <a:gd name="T105" fmla="*/ 142 h 146"/>
                <a:gd name="T106" fmla="*/ 58 w 93"/>
                <a:gd name="T107" fmla="*/ 140 h 146"/>
                <a:gd name="T108" fmla="*/ 58 w 93"/>
                <a:gd name="T109" fmla="*/ 139 h 146"/>
                <a:gd name="T110" fmla="*/ 67 w 93"/>
                <a:gd name="T111" fmla="*/ 13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" h="146">
                  <a:moveTo>
                    <a:pt x="68" y="134"/>
                  </a:moveTo>
                  <a:cubicBezTo>
                    <a:pt x="64" y="136"/>
                    <a:pt x="63" y="137"/>
                    <a:pt x="61" y="139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0" y="140"/>
                    <a:pt x="60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0" y="141"/>
                    <a:pt x="59" y="141"/>
                    <a:pt x="59" y="141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7" y="144"/>
                    <a:pt x="53" y="146"/>
                    <a:pt x="48" y="145"/>
                  </a:cubicBezTo>
                  <a:cubicBezTo>
                    <a:pt x="48" y="145"/>
                    <a:pt x="48" y="145"/>
                    <a:pt x="48" y="145"/>
                  </a:cubicBezTo>
                  <a:cubicBezTo>
                    <a:pt x="46" y="145"/>
                    <a:pt x="42" y="145"/>
                    <a:pt x="38" y="144"/>
                  </a:cubicBezTo>
                  <a:cubicBezTo>
                    <a:pt x="38" y="144"/>
                    <a:pt x="38" y="144"/>
                    <a:pt x="38" y="144"/>
                  </a:cubicBezTo>
                  <a:cubicBezTo>
                    <a:pt x="28" y="142"/>
                    <a:pt x="21" y="138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7" y="125"/>
                    <a:pt x="3" y="117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0" y="114"/>
                    <a:pt x="0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4" y="107"/>
                    <a:pt x="7" y="107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3" y="112"/>
                    <a:pt x="16" y="119"/>
                    <a:pt x="22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27" y="129"/>
                    <a:pt x="32" y="132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44" y="135"/>
                    <a:pt x="47" y="135"/>
                    <a:pt x="49" y="135"/>
                  </a:cubicBezTo>
                  <a:cubicBezTo>
                    <a:pt x="49" y="135"/>
                    <a:pt x="49" y="135"/>
                    <a:pt x="49" y="135"/>
                  </a:cubicBezTo>
                  <a:cubicBezTo>
                    <a:pt x="50" y="135"/>
                    <a:pt x="51" y="135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ubicBezTo>
                    <a:pt x="51" y="135"/>
                    <a:pt x="51" y="135"/>
                    <a:pt x="51" y="13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51" y="134"/>
                    <a:pt x="52" y="134"/>
                    <a:pt x="52" y="134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3"/>
                    <a:pt x="53" y="133"/>
                    <a:pt x="53" y="132"/>
                  </a:cubicBezTo>
                  <a:cubicBezTo>
                    <a:pt x="53" y="132"/>
                    <a:pt x="53" y="132"/>
                    <a:pt x="53" y="132"/>
                  </a:cubicBezTo>
                  <a:cubicBezTo>
                    <a:pt x="55" y="130"/>
                    <a:pt x="58" y="127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70" y="121"/>
                    <a:pt x="73" y="118"/>
                    <a:pt x="75" y="116"/>
                  </a:cubicBezTo>
                  <a:cubicBezTo>
                    <a:pt x="75" y="116"/>
                    <a:pt x="75" y="116"/>
                    <a:pt x="75" y="116"/>
                  </a:cubicBezTo>
                  <a:cubicBezTo>
                    <a:pt x="77" y="114"/>
                    <a:pt x="78" y="111"/>
                    <a:pt x="80" y="106"/>
                  </a:cubicBezTo>
                  <a:cubicBezTo>
                    <a:pt x="80" y="106"/>
                    <a:pt x="80" y="106"/>
                    <a:pt x="80" y="106"/>
                  </a:cubicBezTo>
                  <a:cubicBezTo>
                    <a:pt x="81" y="106"/>
                    <a:pt x="82" y="98"/>
                    <a:pt x="82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2" y="74"/>
                    <a:pt x="82" y="51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37"/>
                    <a:pt x="79" y="30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66" y="18"/>
                    <a:pt x="56" y="13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3" y="11"/>
                    <a:pt x="26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4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1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7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7" y="0"/>
                    <a:pt x="34" y="0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59" y="3"/>
                    <a:pt x="71" y="9"/>
                    <a:pt x="79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8" y="24"/>
                    <a:pt x="92" y="33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50"/>
                    <a:pt x="93" y="73"/>
                    <a:pt x="92" y="91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2" y="99"/>
                    <a:pt x="91" y="106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88" y="115"/>
                    <a:pt x="86" y="119"/>
                    <a:pt x="82" y="123"/>
                  </a:cubicBezTo>
                  <a:cubicBezTo>
                    <a:pt x="82" y="123"/>
                    <a:pt x="82" y="123"/>
                    <a:pt x="82" y="123"/>
                  </a:cubicBezTo>
                  <a:cubicBezTo>
                    <a:pt x="79" y="127"/>
                    <a:pt x="75" y="130"/>
                    <a:pt x="68" y="134"/>
                  </a:cubicBezTo>
                  <a:close/>
                  <a:moveTo>
                    <a:pt x="67" y="132"/>
                  </a:moveTo>
                  <a:cubicBezTo>
                    <a:pt x="74" y="129"/>
                    <a:pt x="78" y="125"/>
                    <a:pt x="81" y="122"/>
                  </a:cubicBezTo>
                  <a:cubicBezTo>
                    <a:pt x="81" y="122"/>
                    <a:pt x="81" y="122"/>
                    <a:pt x="81" y="122"/>
                  </a:cubicBezTo>
                  <a:cubicBezTo>
                    <a:pt x="85" y="118"/>
                    <a:pt x="86" y="114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90" y="106"/>
                    <a:pt x="90" y="99"/>
                    <a:pt x="90" y="91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1" y="74"/>
                    <a:pt x="90" y="50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34"/>
                    <a:pt x="86" y="25"/>
                    <a:pt x="78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0" y="10"/>
                    <a:pt x="58" y="4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34" y="2"/>
                    <a:pt x="27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8"/>
                    <a:pt x="16" y="8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6" y="9"/>
                    <a:pt x="33" y="9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6" y="11"/>
                    <a:pt x="67" y="16"/>
                    <a:pt x="74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80" y="29"/>
                    <a:pt x="84" y="36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3" y="51"/>
                    <a:pt x="84" y="74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3" y="99"/>
                    <a:pt x="82" y="105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79" y="112"/>
                    <a:pt x="79" y="114"/>
                    <a:pt x="76" y="117"/>
                  </a:cubicBezTo>
                  <a:cubicBezTo>
                    <a:pt x="76" y="117"/>
                    <a:pt x="76" y="117"/>
                    <a:pt x="76" y="117"/>
                  </a:cubicBezTo>
                  <a:cubicBezTo>
                    <a:pt x="74" y="120"/>
                    <a:pt x="71" y="122"/>
                    <a:pt x="64" y="126"/>
                  </a:cubicBezTo>
                  <a:cubicBezTo>
                    <a:pt x="64" y="126"/>
                    <a:pt x="64" y="126"/>
                    <a:pt x="64" y="126"/>
                  </a:cubicBezTo>
                  <a:cubicBezTo>
                    <a:pt x="59" y="129"/>
                    <a:pt x="56" y="131"/>
                    <a:pt x="55" y="133"/>
                  </a:cubicBezTo>
                  <a:cubicBezTo>
                    <a:pt x="55" y="133"/>
                    <a:pt x="55" y="133"/>
                    <a:pt x="55" y="133"/>
                  </a:cubicBezTo>
                  <a:cubicBezTo>
                    <a:pt x="54" y="134"/>
                    <a:pt x="53" y="134"/>
                    <a:pt x="53" y="13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5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1" y="137"/>
                    <a:pt x="51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7"/>
                    <a:pt x="50" y="137"/>
                    <a:pt x="49" y="137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7" y="137"/>
                    <a:pt x="44" y="136"/>
                    <a:pt x="39" y="135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1" y="134"/>
                    <a:pt x="26" y="130"/>
                    <a:pt x="21" y="126"/>
                  </a:cubicBezTo>
                  <a:cubicBezTo>
                    <a:pt x="21" y="126"/>
                    <a:pt x="21" y="126"/>
                    <a:pt x="21" y="126"/>
                  </a:cubicBezTo>
                  <a:cubicBezTo>
                    <a:pt x="15" y="120"/>
                    <a:pt x="11" y="113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7" y="109"/>
                    <a:pt x="5" y="109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2" y="111"/>
                    <a:pt x="2" y="114"/>
                    <a:pt x="3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5" y="117"/>
                    <a:pt x="9" y="125"/>
                    <a:pt x="17" y="132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22" y="136"/>
                    <a:pt x="29" y="141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43" y="143"/>
                    <a:pt x="46" y="144"/>
                    <a:pt x="49" y="144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53" y="144"/>
                    <a:pt x="56" y="142"/>
                    <a:pt x="58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8" y="140"/>
                    <a:pt x="58" y="140"/>
                    <a:pt x="58" y="139"/>
                  </a:cubicBezTo>
                  <a:cubicBezTo>
                    <a:pt x="58" y="139"/>
                    <a:pt x="58" y="139"/>
                    <a:pt x="58" y="139"/>
                  </a:cubicBezTo>
                  <a:cubicBezTo>
                    <a:pt x="59" y="139"/>
                    <a:pt x="59" y="138"/>
                    <a:pt x="60" y="138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1" y="136"/>
                    <a:pt x="63" y="134"/>
                    <a:pt x="67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"/>
            <p:cNvSpPr/>
            <p:nvPr/>
          </p:nvSpPr>
          <p:spPr bwMode="auto">
            <a:xfrm>
              <a:off x="5745" y="1464"/>
              <a:ext cx="115" cy="188"/>
            </a:xfrm>
            <a:custGeom>
              <a:avLst/>
              <a:gdLst>
                <a:gd name="T0" fmla="*/ 84 w 98"/>
                <a:gd name="T1" fmla="*/ 147 h 160"/>
                <a:gd name="T2" fmla="*/ 77 w 98"/>
                <a:gd name="T3" fmla="*/ 157 h 160"/>
                <a:gd name="T4" fmla="*/ 77 w 98"/>
                <a:gd name="T5" fmla="*/ 157 h 160"/>
                <a:gd name="T6" fmla="*/ 71 w 98"/>
                <a:gd name="T7" fmla="*/ 160 h 160"/>
                <a:gd name="T8" fmla="*/ 71 w 98"/>
                <a:gd name="T9" fmla="*/ 160 h 160"/>
                <a:gd name="T10" fmla="*/ 55 w 98"/>
                <a:gd name="T11" fmla="*/ 152 h 160"/>
                <a:gd name="T12" fmla="*/ 55 w 98"/>
                <a:gd name="T13" fmla="*/ 152 h 160"/>
                <a:gd name="T14" fmla="*/ 35 w 98"/>
                <a:gd name="T15" fmla="*/ 143 h 160"/>
                <a:gd name="T16" fmla="*/ 35 w 98"/>
                <a:gd name="T17" fmla="*/ 143 h 160"/>
                <a:gd name="T18" fmla="*/ 20 w 98"/>
                <a:gd name="T19" fmla="*/ 124 h 160"/>
                <a:gd name="T20" fmla="*/ 20 w 98"/>
                <a:gd name="T21" fmla="*/ 124 h 160"/>
                <a:gd name="T22" fmla="*/ 6 w 98"/>
                <a:gd name="T23" fmla="*/ 100 h 160"/>
                <a:gd name="T24" fmla="*/ 6 w 98"/>
                <a:gd name="T25" fmla="*/ 100 h 160"/>
                <a:gd name="T26" fmla="*/ 1 w 98"/>
                <a:gd name="T27" fmla="*/ 94 h 160"/>
                <a:gd name="T28" fmla="*/ 1 w 98"/>
                <a:gd name="T29" fmla="*/ 94 h 160"/>
                <a:gd name="T30" fmla="*/ 2 w 98"/>
                <a:gd name="T31" fmla="*/ 88 h 160"/>
                <a:gd name="T32" fmla="*/ 2 w 98"/>
                <a:gd name="T33" fmla="*/ 88 h 160"/>
                <a:gd name="T34" fmla="*/ 8 w 98"/>
                <a:gd name="T35" fmla="*/ 88 h 160"/>
                <a:gd name="T36" fmla="*/ 8 w 98"/>
                <a:gd name="T37" fmla="*/ 88 h 160"/>
                <a:gd name="T38" fmla="*/ 27 w 98"/>
                <a:gd name="T39" fmla="*/ 120 h 160"/>
                <a:gd name="T40" fmla="*/ 27 w 98"/>
                <a:gd name="T41" fmla="*/ 120 h 160"/>
                <a:gd name="T42" fmla="*/ 38 w 98"/>
                <a:gd name="T43" fmla="*/ 135 h 160"/>
                <a:gd name="T44" fmla="*/ 38 w 98"/>
                <a:gd name="T45" fmla="*/ 135 h 160"/>
                <a:gd name="T46" fmla="*/ 60 w 98"/>
                <a:gd name="T47" fmla="*/ 145 h 160"/>
                <a:gd name="T48" fmla="*/ 60 w 98"/>
                <a:gd name="T49" fmla="*/ 145 h 160"/>
                <a:gd name="T50" fmla="*/ 70 w 98"/>
                <a:gd name="T51" fmla="*/ 151 h 160"/>
                <a:gd name="T52" fmla="*/ 70 w 98"/>
                <a:gd name="T53" fmla="*/ 151 h 160"/>
                <a:gd name="T54" fmla="*/ 70 w 98"/>
                <a:gd name="T55" fmla="*/ 149 h 160"/>
                <a:gd name="T56" fmla="*/ 70 w 98"/>
                <a:gd name="T57" fmla="*/ 149 h 160"/>
                <a:gd name="T58" fmla="*/ 80 w 98"/>
                <a:gd name="T59" fmla="*/ 139 h 160"/>
                <a:gd name="T60" fmla="*/ 80 w 98"/>
                <a:gd name="T61" fmla="*/ 139 h 160"/>
                <a:gd name="T62" fmla="*/ 90 w 98"/>
                <a:gd name="T63" fmla="*/ 112 h 160"/>
                <a:gd name="T64" fmla="*/ 90 w 98"/>
                <a:gd name="T65" fmla="*/ 112 h 160"/>
                <a:gd name="T66" fmla="*/ 89 w 98"/>
                <a:gd name="T67" fmla="*/ 94 h 160"/>
                <a:gd name="T68" fmla="*/ 89 w 98"/>
                <a:gd name="T69" fmla="*/ 94 h 160"/>
                <a:gd name="T70" fmla="*/ 68 w 98"/>
                <a:gd name="T71" fmla="*/ 15 h 160"/>
                <a:gd name="T72" fmla="*/ 68 w 98"/>
                <a:gd name="T73" fmla="*/ 15 h 160"/>
                <a:gd name="T74" fmla="*/ 54 w 98"/>
                <a:gd name="T75" fmla="*/ 9 h 160"/>
                <a:gd name="T76" fmla="*/ 54 w 98"/>
                <a:gd name="T77" fmla="*/ 9 h 160"/>
                <a:gd name="T78" fmla="*/ 29 w 98"/>
                <a:gd name="T79" fmla="*/ 14 h 160"/>
                <a:gd name="T80" fmla="*/ 29 w 98"/>
                <a:gd name="T81" fmla="*/ 14 h 160"/>
                <a:gd name="T82" fmla="*/ 23 w 98"/>
                <a:gd name="T83" fmla="*/ 12 h 160"/>
                <a:gd name="T84" fmla="*/ 23 w 98"/>
                <a:gd name="T85" fmla="*/ 12 h 160"/>
                <a:gd name="T86" fmla="*/ 26 w 98"/>
                <a:gd name="T87" fmla="*/ 6 h 160"/>
                <a:gd name="T88" fmla="*/ 26 w 98"/>
                <a:gd name="T89" fmla="*/ 6 h 160"/>
                <a:gd name="T90" fmla="*/ 54 w 98"/>
                <a:gd name="T91" fmla="*/ 0 h 160"/>
                <a:gd name="T92" fmla="*/ 54 w 98"/>
                <a:gd name="T93" fmla="*/ 0 h 160"/>
                <a:gd name="T94" fmla="*/ 74 w 98"/>
                <a:gd name="T95" fmla="*/ 9 h 160"/>
                <a:gd name="T96" fmla="*/ 74 w 98"/>
                <a:gd name="T97" fmla="*/ 9 h 160"/>
                <a:gd name="T98" fmla="*/ 98 w 98"/>
                <a:gd name="T99" fmla="*/ 94 h 160"/>
                <a:gd name="T100" fmla="*/ 98 w 98"/>
                <a:gd name="T101" fmla="*/ 94 h 160"/>
                <a:gd name="T102" fmla="*/ 98 w 98"/>
                <a:gd name="T103" fmla="*/ 112 h 160"/>
                <a:gd name="T104" fmla="*/ 98 w 98"/>
                <a:gd name="T105" fmla="*/ 112 h 160"/>
                <a:gd name="T106" fmla="*/ 84 w 98"/>
                <a:gd name="T107" fmla="*/ 14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" h="160">
                  <a:moveTo>
                    <a:pt x="84" y="147"/>
                  </a:moveTo>
                  <a:cubicBezTo>
                    <a:pt x="78" y="150"/>
                    <a:pt x="79" y="152"/>
                    <a:pt x="77" y="157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6" y="158"/>
                    <a:pt x="73" y="160"/>
                    <a:pt x="71" y="160"/>
                  </a:cubicBezTo>
                  <a:cubicBezTo>
                    <a:pt x="71" y="160"/>
                    <a:pt x="71" y="160"/>
                    <a:pt x="71" y="160"/>
                  </a:cubicBezTo>
                  <a:cubicBezTo>
                    <a:pt x="66" y="159"/>
                    <a:pt x="63" y="157"/>
                    <a:pt x="55" y="152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44" y="146"/>
                    <a:pt x="40" y="145"/>
                    <a:pt x="35" y="143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0" y="141"/>
                    <a:pt x="26" y="136"/>
                    <a:pt x="20" y="124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4" y="113"/>
                    <a:pt x="9" y="105"/>
                    <a:pt x="6" y="100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3" y="95"/>
                    <a:pt x="1" y="94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0" y="92"/>
                    <a:pt x="0" y="89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4" y="86"/>
                    <a:pt x="6" y="86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9"/>
                    <a:pt x="15" y="96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34" y="132"/>
                    <a:pt x="36" y="134"/>
                    <a:pt x="38" y="135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42" y="137"/>
                    <a:pt x="48" y="138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5" y="148"/>
                    <a:pt x="68" y="150"/>
                    <a:pt x="70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0"/>
                    <a:pt x="70" y="150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2" y="147"/>
                    <a:pt x="74" y="142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6" y="136"/>
                    <a:pt x="89" y="124"/>
                    <a:pt x="90" y="112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90" y="106"/>
                    <a:pt x="89" y="100"/>
                    <a:pt x="89" y="94"/>
                  </a:cubicBezTo>
                  <a:cubicBezTo>
                    <a:pt x="89" y="94"/>
                    <a:pt x="89" y="94"/>
                    <a:pt x="89" y="94"/>
                  </a:cubicBezTo>
                  <a:cubicBezTo>
                    <a:pt x="88" y="79"/>
                    <a:pt x="79" y="28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4" y="11"/>
                    <a:pt x="59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42" y="8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5"/>
                    <a:pt x="24" y="14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0"/>
                    <a:pt x="23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40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61" y="0"/>
                    <a:pt x="69" y="3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89" y="27"/>
                    <a:pt x="96" y="77"/>
                    <a:pt x="98" y="94"/>
                  </a:cubicBezTo>
                  <a:cubicBezTo>
                    <a:pt x="98" y="94"/>
                    <a:pt x="98" y="94"/>
                    <a:pt x="98" y="94"/>
                  </a:cubicBezTo>
                  <a:cubicBezTo>
                    <a:pt x="98" y="99"/>
                    <a:pt x="98" y="105"/>
                    <a:pt x="98" y="112"/>
                  </a:cubicBezTo>
                  <a:cubicBezTo>
                    <a:pt x="98" y="112"/>
                    <a:pt x="98" y="112"/>
                    <a:pt x="98" y="112"/>
                  </a:cubicBezTo>
                  <a:cubicBezTo>
                    <a:pt x="98" y="125"/>
                    <a:pt x="95" y="140"/>
                    <a:pt x="84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50"/>
            <p:cNvSpPr>
              <a:spLocks noEditPoints="1"/>
            </p:cNvSpPr>
            <p:nvPr/>
          </p:nvSpPr>
          <p:spPr bwMode="auto">
            <a:xfrm>
              <a:off x="5744" y="1463"/>
              <a:ext cx="117" cy="190"/>
            </a:xfrm>
            <a:custGeom>
              <a:avLst/>
              <a:gdLst>
                <a:gd name="T0" fmla="*/ 36 w 100"/>
                <a:gd name="T1" fmla="*/ 145 h 162"/>
                <a:gd name="T2" fmla="*/ 20 w 100"/>
                <a:gd name="T3" fmla="*/ 126 h 162"/>
                <a:gd name="T4" fmla="*/ 2 w 100"/>
                <a:gd name="T5" fmla="*/ 95 h 162"/>
                <a:gd name="T6" fmla="*/ 2 w 100"/>
                <a:gd name="T7" fmla="*/ 88 h 162"/>
                <a:gd name="T8" fmla="*/ 10 w 100"/>
                <a:gd name="T9" fmla="*/ 89 h 162"/>
                <a:gd name="T10" fmla="*/ 37 w 100"/>
                <a:gd name="T11" fmla="*/ 134 h 162"/>
                <a:gd name="T12" fmla="*/ 61 w 100"/>
                <a:gd name="T13" fmla="*/ 145 h 162"/>
                <a:gd name="T14" fmla="*/ 71 w 100"/>
                <a:gd name="T15" fmla="*/ 150 h 162"/>
                <a:gd name="T16" fmla="*/ 80 w 100"/>
                <a:gd name="T17" fmla="*/ 139 h 162"/>
                <a:gd name="T18" fmla="*/ 90 w 100"/>
                <a:gd name="T19" fmla="*/ 113 h 162"/>
                <a:gd name="T20" fmla="*/ 68 w 100"/>
                <a:gd name="T21" fmla="*/ 16 h 162"/>
                <a:gd name="T22" fmla="*/ 55 w 100"/>
                <a:gd name="T23" fmla="*/ 11 h 162"/>
                <a:gd name="T24" fmla="*/ 31 w 100"/>
                <a:gd name="T25" fmla="*/ 16 h 162"/>
                <a:gd name="T26" fmla="*/ 30 w 100"/>
                <a:gd name="T27" fmla="*/ 16 h 162"/>
                <a:gd name="T28" fmla="*/ 24 w 100"/>
                <a:gd name="T29" fmla="*/ 13 h 162"/>
                <a:gd name="T30" fmla="*/ 26 w 100"/>
                <a:gd name="T31" fmla="*/ 7 h 162"/>
                <a:gd name="T32" fmla="*/ 74 w 100"/>
                <a:gd name="T33" fmla="*/ 7 h 162"/>
                <a:gd name="T34" fmla="*/ 100 w 100"/>
                <a:gd name="T35" fmla="*/ 95 h 162"/>
                <a:gd name="T36" fmla="*/ 91 w 100"/>
                <a:gd name="T37" fmla="*/ 144 h 162"/>
                <a:gd name="T38" fmla="*/ 85 w 100"/>
                <a:gd name="T39" fmla="*/ 148 h 162"/>
                <a:gd name="T40" fmla="*/ 98 w 100"/>
                <a:gd name="T41" fmla="*/ 113 h 162"/>
                <a:gd name="T42" fmla="*/ 75 w 100"/>
                <a:gd name="T43" fmla="*/ 10 h 162"/>
                <a:gd name="T44" fmla="*/ 55 w 100"/>
                <a:gd name="T45" fmla="*/ 2 h 162"/>
                <a:gd name="T46" fmla="*/ 26 w 100"/>
                <a:gd name="T47" fmla="*/ 9 h 162"/>
                <a:gd name="T48" fmla="*/ 26 w 100"/>
                <a:gd name="T49" fmla="*/ 14 h 162"/>
                <a:gd name="T50" fmla="*/ 30 w 100"/>
                <a:gd name="T51" fmla="*/ 14 h 162"/>
                <a:gd name="T52" fmla="*/ 38 w 100"/>
                <a:gd name="T53" fmla="*/ 12 h 162"/>
                <a:gd name="T54" fmla="*/ 68 w 100"/>
                <a:gd name="T55" fmla="*/ 14 h 162"/>
                <a:gd name="T56" fmla="*/ 91 w 100"/>
                <a:gd name="T57" fmla="*/ 95 h 162"/>
                <a:gd name="T58" fmla="*/ 84 w 100"/>
                <a:gd name="T59" fmla="*/ 138 h 162"/>
                <a:gd name="T60" fmla="*/ 76 w 100"/>
                <a:gd name="T61" fmla="*/ 145 h 162"/>
                <a:gd name="T62" fmla="*/ 72 w 100"/>
                <a:gd name="T63" fmla="*/ 152 h 162"/>
                <a:gd name="T64" fmla="*/ 61 w 100"/>
                <a:gd name="T65" fmla="*/ 147 h 162"/>
                <a:gd name="T66" fmla="*/ 36 w 100"/>
                <a:gd name="T67" fmla="*/ 135 h 162"/>
                <a:gd name="T68" fmla="*/ 8 w 100"/>
                <a:gd name="T69" fmla="*/ 90 h 162"/>
                <a:gd name="T70" fmla="*/ 3 w 100"/>
                <a:gd name="T71" fmla="*/ 89 h 162"/>
                <a:gd name="T72" fmla="*/ 3 w 100"/>
                <a:gd name="T73" fmla="*/ 94 h 162"/>
                <a:gd name="T74" fmla="*/ 21 w 100"/>
                <a:gd name="T75" fmla="*/ 125 h 162"/>
                <a:gd name="T76" fmla="*/ 36 w 100"/>
                <a:gd name="T77" fmla="*/ 143 h 162"/>
                <a:gd name="T78" fmla="*/ 72 w 100"/>
                <a:gd name="T79" fmla="*/ 160 h 162"/>
                <a:gd name="T80" fmla="*/ 77 w 100"/>
                <a:gd name="T81" fmla="*/ 157 h 162"/>
                <a:gd name="T82" fmla="*/ 84 w 100"/>
                <a:gd name="T83" fmla="*/ 147 h 162"/>
                <a:gd name="T84" fmla="*/ 82 w 100"/>
                <a:gd name="T85" fmla="*/ 151 h 162"/>
                <a:gd name="T86" fmla="*/ 78 w 100"/>
                <a:gd name="T87" fmla="*/ 159 h 162"/>
                <a:gd name="T88" fmla="*/ 30 w 100"/>
                <a:gd name="T89" fmla="*/ 14 h 162"/>
                <a:gd name="T90" fmla="*/ 30 w 100"/>
                <a:gd name="T91" fmla="*/ 14 h 162"/>
                <a:gd name="T92" fmla="*/ 31 w 100"/>
                <a:gd name="T93" fmla="*/ 16 h 162"/>
                <a:gd name="T94" fmla="*/ 31 w 100"/>
                <a:gd name="T95" fmla="*/ 16 h 162"/>
                <a:gd name="T96" fmla="*/ 31 w 100"/>
                <a:gd name="T97" fmla="*/ 1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0" h="162">
                  <a:moveTo>
                    <a:pt x="72" y="161"/>
                  </a:moveTo>
                  <a:cubicBezTo>
                    <a:pt x="67" y="161"/>
                    <a:pt x="64" y="159"/>
                    <a:pt x="56" y="154"/>
                  </a:cubicBezTo>
                  <a:cubicBezTo>
                    <a:pt x="56" y="154"/>
                    <a:pt x="56" y="154"/>
                    <a:pt x="56" y="154"/>
                  </a:cubicBezTo>
                  <a:cubicBezTo>
                    <a:pt x="45" y="147"/>
                    <a:pt x="41" y="147"/>
                    <a:pt x="36" y="145"/>
                  </a:cubicBezTo>
                  <a:cubicBezTo>
                    <a:pt x="36" y="145"/>
                    <a:pt x="36" y="145"/>
                    <a:pt x="36" y="145"/>
                  </a:cubicBezTo>
                  <a:cubicBezTo>
                    <a:pt x="34" y="144"/>
                    <a:pt x="32" y="143"/>
                    <a:pt x="30" y="142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27" y="139"/>
                    <a:pt x="24" y="134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4" y="114"/>
                    <a:pt x="9" y="106"/>
                    <a:pt x="6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3" y="97"/>
                    <a:pt x="2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3"/>
                    <a:pt x="0" y="90"/>
                    <a:pt x="2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4" y="86"/>
                    <a:pt x="7" y="87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9"/>
                    <a:pt x="10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89"/>
                    <a:pt x="17" y="97"/>
                    <a:pt x="29" y="121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3" y="129"/>
                    <a:pt x="36" y="132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8" y="135"/>
                    <a:pt x="39" y="135"/>
                    <a:pt x="40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3" y="137"/>
                    <a:pt x="50" y="138"/>
                    <a:pt x="61" y="145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6" y="148"/>
                    <a:pt x="69" y="150"/>
                    <a:pt x="70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48"/>
                    <a:pt x="72" y="146"/>
                    <a:pt x="75" y="144"/>
                  </a:cubicBezTo>
                  <a:cubicBezTo>
                    <a:pt x="75" y="144"/>
                    <a:pt x="75" y="144"/>
                    <a:pt x="75" y="144"/>
                  </a:cubicBezTo>
                  <a:cubicBezTo>
                    <a:pt x="76" y="142"/>
                    <a:pt x="78" y="141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1" y="139"/>
                    <a:pt x="82" y="138"/>
                    <a:pt x="83" y="13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87" y="132"/>
                    <a:pt x="90" y="123"/>
                    <a:pt x="90" y="113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90" y="107"/>
                    <a:pt x="90" y="101"/>
                    <a:pt x="89" y="95"/>
                  </a:cubicBezTo>
                  <a:cubicBezTo>
                    <a:pt x="89" y="95"/>
                    <a:pt x="89" y="95"/>
                    <a:pt x="89" y="95"/>
                  </a:cubicBezTo>
                  <a:cubicBezTo>
                    <a:pt x="88" y="81"/>
                    <a:pt x="79" y="29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5"/>
                    <a:pt x="67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4" y="12"/>
                    <a:pt x="59" y="11"/>
                    <a:pt x="55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44" y="10"/>
                    <a:pt x="32" y="15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7"/>
                    <a:pt x="26" y="16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4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1"/>
                    <a:pt x="23" y="9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40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1" y="1"/>
                    <a:pt x="68" y="2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8"/>
                    <a:pt x="75" y="9"/>
                    <a:pt x="76" y="9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91" y="28"/>
                    <a:pt x="98" y="78"/>
                    <a:pt x="100" y="95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100" y="100"/>
                    <a:pt x="100" y="106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100" y="124"/>
                    <a:pt x="98" y="136"/>
                    <a:pt x="91" y="144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89" y="145"/>
                    <a:pt x="87" y="147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6" y="146"/>
                    <a:pt x="88" y="144"/>
                    <a:pt x="90" y="143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96" y="135"/>
                    <a:pt x="98" y="124"/>
                    <a:pt x="98" y="113"/>
                  </a:cubicBezTo>
                  <a:cubicBezTo>
                    <a:pt x="98" y="113"/>
                    <a:pt x="98" y="113"/>
                    <a:pt x="98" y="113"/>
                  </a:cubicBezTo>
                  <a:cubicBezTo>
                    <a:pt x="99" y="106"/>
                    <a:pt x="98" y="100"/>
                    <a:pt x="98" y="95"/>
                  </a:cubicBezTo>
                  <a:cubicBezTo>
                    <a:pt x="98" y="95"/>
                    <a:pt x="98" y="95"/>
                    <a:pt x="98" y="95"/>
                  </a:cubicBezTo>
                  <a:cubicBezTo>
                    <a:pt x="97" y="78"/>
                    <a:pt x="89" y="28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4" y="10"/>
                    <a:pt x="73" y="9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67" y="4"/>
                    <a:pt x="61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41" y="2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10"/>
                    <a:pt x="25" y="11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8" y="15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1" y="14"/>
                    <a:pt x="31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6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3" y="10"/>
                    <a:pt x="49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0" y="9"/>
                    <a:pt x="64" y="10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9" y="14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81" y="29"/>
                    <a:pt x="90" y="80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1" y="100"/>
                    <a:pt x="92" y="107"/>
                    <a:pt x="91" y="113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1" y="123"/>
                    <a:pt x="89" y="133"/>
                    <a:pt x="84" y="138"/>
                  </a:cubicBezTo>
                  <a:cubicBezTo>
                    <a:pt x="84" y="138"/>
                    <a:pt x="84" y="138"/>
                    <a:pt x="84" y="138"/>
                  </a:cubicBezTo>
                  <a:cubicBezTo>
                    <a:pt x="83" y="139"/>
                    <a:pt x="82" y="140"/>
                    <a:pt x="81" y="141"/>
                  </a:cubicBezTo>
                  <a:cubicBezTo>
                    <a:pt x="81" y="141"/>
                    <a:pt x="81" y="141"/>
                    <a:pt x="81" y="141"/>
                  </a:cubicBezTo>
                  <a:cubicBezTo>
                    <a:pt x="79" y="142"/>
                    <a:pt x="77" y="143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4" y="147"/>
                    <a:pt x="73" y="149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2"/>
                  </a:cubicBezTo>
                  <a:cubicBezTo>
                    <a:pt x="72" y="152"/>
                    <a:pt x="72" y="152"/>
                    <a:pt x="72" y="152"/>
                  </a:cubicBezTo>
                  <a:cubicBezTo>
                    <a:pt x="71" y="153"/>
                    <a:pt x="71" y="153"/>
                    <a:pt x="71" y="153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69" y="152"/>
                    <a:pt x="66" y="150"/>
                    <a:pt x="61" y="147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49" y="139"/>
                    <a:pt x="43" y="139"/>
                    <a:pt x="39" y="137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38" y="137"/>
                    <a:pt x="37" y="136"/>
                    <a:pt x="36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4" y="133"/>
                    <a:pt x="32" y="130"/>
                    <a:pt x="28" y="122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15" y="98"/>
                    <a:pt x="9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8" y="90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88"/>
                    <a:pt x="5" y="88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9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2" y="91"/>
                    <a:pt x="2" y="93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4" y="96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1" y="105"/>
                    <a:pt x="15" y="113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25" y="133"/>
                    <a:pt x="28" y="138"/>
                    <a:pt x="32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3" y="142"/>
                    <a:pt x="35" y="143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41" y="146"/>
                    <a:pt x="46" y="146"/>
                    <a:pt x="57" y="153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4" y="157"/>
                    <a:pt x="68" y="159"/>
                    <a:pt x="72" y="160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73" y="160"/>
                    <a:pt x="75" y="159"/>
                    <a:pt x="76" y="158"/>
                  </a:cubicBezTo>
                  <a:cubicBezTo>
                    <a:pt x="76" y="158"/>
                    <a:pt x="76" y="158"/>
                    <a:pt x="76" y="158"/>
                  </a:cubicBezTo>
                  <a:cubicBezTo>
                    <a:pt x="77" y="158"/>
                    <a:pt x="77" y="157"/>
                    <a:pt x="77" y="157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9" y="154"/>
                    <a:pt x="79" y="152"/>
                    <a:pt x="81" y="150"/>
                  </a:cubicBezTo>
                  <a:cubicBezTo>
                    <a:pt x="81" y="150"/>
                    <a:pt x="81" y="150"/>
                    <a:pt x="81" y="150"/>
                  </a:cubicBezTo>
                  <a:cubicBezTo>
                    <a:pt x="82" y="149"/>
                    <a:pt x="83" y="148"/>
                    <a:pt x="8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4" y="149"/>
                    <a:pt x="83" y="150"/>
                    <a:pt x="82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0" y="153"/>
                    <a:pt x="80" y="155"/>
                    <a:pt x="78" y="158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8" y="158"/>
                    <a:pt x="78" y="159"/>
                    <a:pt x="78" y="159"/>
                  </a:cubicBezTo>
                  <a:cubicBezTo>
                    <a:pt x="78" y="159"/>
                    <a:pt x="78" y="159"/>
                    <a:pt x="78" y="159"/>
                  </a:cubicBezTo>
                  <a:cubicBezTo>
                    <a:pt x="76" y="160"/>
                    <a:pt x="74" y="162"/>
                    <a:pt x="72" y="161"/>
                  </a:cubicBezTo>
                  <a:close/>
                  <a:moveTo>
                    <a:pt x="31" y="15"/>
                  </a:moveTo>
                  <a:cubicBezTo>
                    <a:pt x="31" y="15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5"/>
                  </a:cubicBezTo>
                  <a:close/>
                  <a:moveTo>
                    <a:pt x="31" y="16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51"/>
            <p:cNvSpPr/>
            <p:nvPr/>
          </p:nvSpPr>
          <p:spPr bwMode="auto">
            <a:xfrm>
              <a:off x="5637" y="1872"/>
              <a:ext cx="23" cy="11"/>
            </a:xfrm>
            <a:custGeom>
              <a:avLst/>
              <a:gdLst>
                <a:gd name="T0" fmla="*/ 16 w 20"/>
                <a:gd name="T1" fmla="*/ 9 h 9"/>
                <a:gd name="T2" fmla="*/ 4 w 20"/>
                <a:gd name="T3" fmla="*/ 8 h 9"/>
                <a:gd name="T4" fmla="*/ 0 w 20"/>
                <a:gd name="T5" fmla="*/ 4 h 9"/>
                <a:gd name="T6" fmla="*/ 0 w 20"/>
                <a:gd name="T7" fmla="*/ 4 h 9"/>
                <a:gd name="T8" fmla="*/ 4 w 20"/>
                <a:gd name="T9" fmla="*/ 0 h 9"/>
                <a:gd name="T10" fmla="*/ 4 w 20"/>
                <a:gd name="T11" fmla="*/ 0 h 9"/>
                <a:gd name="T12" fmla="*/ 16 w 20"/>
                <a:gd name="T13" fmla="*/ 0 h 9"/>
                <a:gd name="T14" fmla="*/ 20 w 20"/>
                <a:gd name="T15" fmla="*/ 5 h 9"/>
                <a:gd name="T16" fmla="*/ 20 w 20"/>
                <a:gd name="T17" fmla="*/ 5 h 9"/>
                <a:gd name="T18" fmla="*/ 16 w 20"/>
                <a:gd name="T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9">
                  <a:moveTo>
                    <a:pt x="16" y="9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7"/>
                    <a:pt x="18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52"/>
            <p:cNvSpPr>
              <a:spLocks noEditPoints="1"/>
            </p:cNvSpPr>
            <p:nvPr/>
          </p:nvSpPr>
          <p:spPr bwMode="auto">
            <a:xfrm>
              <a:off x="5636" y="1871"/>
              <a:ext cx="25" cy="13"/>
            </a:xfrm>
            <a:custGeom>
              <a:avLst/>
              <a:gdLst>
                <a:gd name="T0" fmla="*/ 17 w 22"/>
                <a:gd name="T1" fmla="*/ 11 h 11"/>
                <a:gd name="T2" fmla="*/ 17 w 22"/>
                <a:gd name="T3" fmla="*/ 10 h 11"/>
                <a:gd name="T4" fmla="*/ 17 w 22"/>
                <a:gd name="T5" fmla="*/ 11 h 11"/>
                <a:gd name="T6" fmla="*/ 5 w 22"/>
                <a:gd name="T7" fmla="*/ 10 h 11"/>
                <a:gd name="T8" fmla="*/ 2 w 22"/>
                <a:gd name="T9" fmla="*/ 9 h 11"/>
                <a:gd name="T10" fmla="*/ 2 w 22"/>
                <a:gd name="T11" fmla="*/ 9 h 11"/>
                <a:gd name="T12" fmla="*/ 0 w 22"/>
                <a:gd name="T13" fmla="*/ 5 h 11"/>
                <a:gd name="T14" fmla="*/ 0 w 22"/>
                <a:gd name="T15" fmla="*/ 5 h 11"/>
                <a:gd name="T16" fmla="*/ 1 w 22"/>
                <a:gd name="T17" fmla="*/ 2 h 11"/>
                <a:gd name="T18" fmla="*/ 1 w 22"/>
                <a:gd name="T19" fmla="*/ 2 h 11"/>
                <a:gd name="T20" fmla="*/ 5 w 22"/>
                <a:gd name="T21" fmla="*/ 0 h 11"/>
                <a:gd name="T22" fmla="*/ 5 w 22"/>
                <a:gd name="T23" fmla="*/ 0 h 11"/>
                <a:gd name="T24" fmla="*/ 17 w 22"/>
                <a:gd name="T25" fmla="*/ 0 h 11"/>
                <a:gd name="T26" fmla="*/ 20 w 22"/>
                <a:gd name="T27" fmla="*/ 2 h 11"/>
                <a:gd name="T28" fmla="*/ 20 w 22"/>
                <a:gd name="T29" fmla="*/ 2 h 11"/>
                <a:gd name="T30" fmla="*/ 22 w 22"/>
                <a:gd name="T31" fmla="*/ 6 h 11"/>
                <a:gd name="T32" fmla="*/ 22 w 22"/>
                <a:gd name="T33" fmla="*/ 6 h 11"/>
                <a:gd name="T34" fmla="*/ 21 w 22"/>
                <a:gd name="T35" fmla="*/ 9 h 11"/>
                <a:gd name="T36" fmla="*/ 21 w 22"/>
                <a:gd name="T37" fmla="*/ 9 h 11"/>
                <a:gd name="T38" fmla="*/ 17 w 22"/>
                <a:gd name="T39" fmla="*/ 11 h 11"/>
                <a:gd name="T40" fmla="*/ 19 w 22"/>
                <a:gd name="T41" fmla="*/ 8 h 11"/>
                <a:gd name="T42" fmla="*/ 20 w 22"/>
                <a:gd name="T43" fmla="*/ 6 h 11"/>
                <a:gd name="T44" fmla="*/ 20 w 22"/>
                <a:gd name="T45" fmla="*/ 6 h 11"/>
                <a:gd name="T46" fmla="*/ 19 w 22"/>
                <a:gd name="T47" fmla="*/ 3 h 11"/>
                <a:gd name="T48" fmla="*/ 19 w 22"/>
                <a:gd name="T49" fmla="*/ 3 h 11"/>
                <a:gd name="T50" fmla="*/ 17 w 22"/>
                <a:gd name="T51" fmla="*/ 2 h 11"/>
                <a:gd name="T52" fmla="*/ 17 w 22"/>
                <a:gd name="T53" fmla="*/ 2 h 11"/>
                <a:gd name="T54" fmla="*/ 5 w 22"/>
                <a:gd name="T55" fmla="*/ 1 h 11"/>
                <a:gd name="T56" fmla="*/ 2 w 22"/>
                <a:gd name="T57" fmla="*/ 3 h 11"/>
                <a:gd name="T58" fmla="*/ 2 w 22"/>
                <a:gd name="T59" fmla="*/ 3 h 11"/>
                <a:gd name="T60" fmla="*/ 1 w 22"/>
                <a:gd name="T61" fmla="*/ 5 h 11"/>
                <a:gd name="T62" fmla="*/ 1 w 22"/>
                <a:gd name="T63" fmla="*/ 5 h 11"/>
                <a:gd name="T64" fmla="*/ 3 w 22"/>
                <a:gd name="T65" fmla="*/ 8 h 11"/>
                <a:gd name="T66" fmla="*/ 3 w 22"/>
                <a:gd name="T67" fmla="*/ 8 h 11"/>
                <a:gd name="T68" fmla="*/ 5 w 22"/>
                <a:gd name="T69" fmla="*/ 9 h 11"/>
                <a:gd name="T70" fmla="*/ 5 w 22"/>
                <a:gd name="T71" fmla="*/ 9 h 11"/>
                <a:gd name="T72" fmla="*/ 17 w 22"/>
                <a:gd name="T73" fmla="*/ 9 h 11"/>
                <a:gd name="T74" fmla="*/ 17 w 22"/>
                <a:gd name="T75" fmla="*/ 9 h 11"/>
                <a:gd name="T76" fmla="*/ 19 w 22"/>
                <a:gd name="T7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" h="11">
                  <a:moveTo>
                    <a:pt x="17" y="11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2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8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2" y="4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0"/>
                    <a:pt x="18" y="11"/>
                    <a:pt x="17" y="11"/>
                  </a:cubicBezTo>
                  <a:close/>
                  <a:moveTo>
                    <a:pt x="19" y="8"/>
                  </a:moveTo>
                  <a:cubicBezTo>
                    <a:pt x="20" y="7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53"/>
            <p:cNvSpPr/>
            <p:nvPr/>
          </p:nvSpPr>
          <p:spPr bwMode="auto">
            <a:xfrm>
              <a:off x="4518" y="1974"/>
              <a:ext cx="53" cy="56"/>
            </a:xfrm>
            <a:custGeom>
              <a:avLst/>
              <a:gdLst>
                <a:gd name="T0" fmla="*/ 32 w 45"/>
                <a:gd name="T1" fmla="*/ 5 h 47"/>
                <a:gd name="T2" fmla="*/ 45 w 45"/>
                <a:gd name="T3" fmla="*/ 40 h 47"/>
                <a:gd name="T4" fmla="*/ 34 w 45"/>
                <a:gd name="T5" fmla="*/ 47 h 47"/>
                <a:gd name="T6" fmla="*/ 3 w 45"/>
                <a:gd name="T7" fmla="*/ 19 h 47"/>
                <a:gd name="T8" fmla="*/ 3 w 45"/>
                <a:gd name="T9" fmla="*/ 10 h 47"/>
                <a:gd name="T10" fmla="*/ 3 w 45"/>
                <a:gd name="T11" fmla="*/ 10 h 47"/>
                <a:gd name="T12" fmla="*/ 12 w 45"/>
                <a:gd name="T13" fmla="*/ 9 h 47"/>
                <a:gd name="T14" fmla="*/ 12 w 45"/>
                <a:gd name="T15" fmla="*/ 9 h 47"/>
                <a:gd name="T16" fmla="*/ 23 w 45"/>
                <a:gd name="T17" fmla="*/ 19 h 47"/>
                <a:gd name="T18" fmla="*/ 19 w 45"/>
                <a:gd name="T19" fmla="*/ 10 h 47"/>
                <a:gd name="T20" fmla="*/ 24 w 45"/>
                <a:gd name="T21" fmla="*/ 1 h 47"/>
                <a:gd name="T22" fmla="*/ 24 w 45"/>
                <a:gd name="T23" fmla="*/ 1 h 47"/>
                <a:gd name="T24" fmla="*/ 32 w 45"/>
                <a:gd name="T25" fmla="*/ 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32" y="5"/>
                  </a:moveTo>
                  <a:cubicBezTo>
                    <a:pt x="45" y="40"/>
                    <a:pt x="45" y="40"/>
                    <a:pt x="45" y="40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7"/>
                    <a:pt x="0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7"/>
                    <a:pt x="10" y="7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7"/>
                    <a:pt x="20" y="3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7" y="0"/>
                    <a:pt x="31" y="2"/>
                    <a:pt x="3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54"/>
            <p:cNvSpPr/>
            <p:nvPr/>
          </p:nvSpPr>
          <p:spPr bwMode="auto">
            <a:xfrm>
              <a:off x="4503" y="1996"/>
              <a:ext cx="55" cy="47"/>
            </a:xfrm>
            <a:custGeom>
              <a:avLst/>
              <a:gdLst>
                <a:gd name="T0" fmla="*/ 6 w 47"/>
                <a:gd name="T1" fmla="*/ 33 h 40"/>
                <a:gd name="T2" fmla="*/ 42 w 47"/>
                <a:gd name="T3" fmla="*/ 40 h 40"/>
                <a:gd name="T4" fmla="*/ 47 w 47"/>
                <a:gd name="T5" fmla="*/ 28 h 40"/>
                <a:gd name="T6" fmla="*/ 15 w 47"/>
                <a:gd name="T7" fmla="*/ 2 h 40"/>
                <a:gd name="T8" fmla="*/ 6 w 47"/>
                <a:gd name="T9" fmla="*/ 3 h 40"/>
                <a:gd name="T10" fmla="*/ 6 w 47"/>
                <a:gd name="T11" fmla="*/ 3 h 40"/>
                <a:gd name="T12" fmla="*/ 7 w 47"/>
                <a:gd name="T13" fmla="*/ 13 h 40"/>
                <a:gd name="T14" fmla="*/ 7 w 47"/>
                <a:gd name="T15" fmla="*/ 13 h 40"/>
                <a:gd name="T16" fmla="*/ 17 w 47"/>
                <a:gd name="T17" fmla="*/ 21 h 40"/>
                <a:gd name="T18" fmla="*/ 8 w 47"/>
                <a:gd name="T19" fmla="*/ 20 h 40"/>
                <a:gd name="T20" fmla="*/ 0 w 47"/>
                <a:gd name="T21" fmla="*/ 25 h 40"/>
                <a:gd name="T22" fmla="*/ 0 w 47"/>
                <a:gd name="T23" fmla="*/ 25 h 40"/>
                <a:gd name="T24" fmla="*/ 6 w 47"/>
                <a:gd name="T25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40">
                  <a:moveTo>
                    <a:pt x="6" y="33"/>
                  </a:moveTo>
                  <a:cubicBezTo>
                    <a:pt x="42" y="40"/>
                    <a:pt x="42" y="40"/>
                    <a:pt x="42" y="40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2" y="0"/>
                    <a:pt x="8" y="0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6"/>
                    <a:pt x="4" y="10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5" y="19"/>
                    <a:pt x="1" y="21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2" y="32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55"/>
            <p:cNvSpPr>
              <a:spLocks noEditPoints="1"/>
            </p:cNvSpPr>
            <p:nvPr/>
          </p:nvSpPr>
          <p:spPr bwMode="auto">
            <a:xfrm>
              <a:off x="3778" y="1317"/>
              <a:ext cx="811" cy="796"/>
            </a:xfrm>
            <a:custGeom>
              <a:avLst/>
              <a:gdLst>
                <a:gd name="T0" fmla="*/ 293 w 691"/>
                <a:gd name="T1" fmla="*/ 675 h 678"/>
                <a:gd name="T2" fmla="*/ 46 w 691"/>
                <a:gd name="T3" fmla="*/ 535 h 678"/>
                <a:gd name="T4" fmla="*/ 0 w 691"/>
                <a:gd name="T5" fmla="*/ 356 h 678"/>
                <a:gd name="T6" fmla="*/ 1 w 691"/>
                <a:gd name="T7" fmla="*/ 327 h 678"/>
                <a:gd name="T8" fmla="*/ 124 w 691"/>
                <a:gd name="T9" fmla="*/ 82 h 678"/>
                <a:gd name="T10" fmla="*/ 242 w 691"/>
                <a:gd name="T11" fmla="*/ 32 h 678"/>
                <a:gd name="T12" fmla="*/ 268 w 691"/>
                <a:gd name="T13" fmla="*/ 25 h 678"/>
                <a:gd name="T14" fmla="*/ 147 w 691"/>
                <a:gd name="T15" fmla="*/ 63 h 678"/>
                <a:gd name="T16" fmla="*/ 133 w 691"/>
                <a:gd name="T17" fmla="*/ 59 h 678"/>
                <a:gd name="T18" fmla="*/ 137 w 691"/>
                <a:gd name="T19" fmla="*/ 45 h 678"/>
                <a:gd name="T20" fmla="*/ 324 w 691"/>
                <a:gd name="T21" fmla="*/ 0 h 678"/>
                <a:gd name="T22" fmla="*/ 367 w 691"/>
                <a:gd name="T23" fmla="*/ 3 h 678"/>
                <a:gd name="T24" fmla="*/ 642 w 691"/>
                <a:gd name="T25" fmla="*/ 163 h 678"/>
                <a:gd name="T26" fmla="*/ 691 w 691"/>
                <a:gd name="T27" fmla="*/ 326 h 678"/>
                <a:gd name="T28" fmla="*/ 647 w 691"/>
                <a:gd name="T29" fmla="*/ 517 h 678"/>
                <a:gd name="T30" fmla="*/ 352 w 691"/>
                <a:gd name="T31" fmla="*/ 678 h 678"/>
                <a:gd name="T32" fmla="*/ 352 w 691"/>
                <a:gd name="T33" fmla="*/ 678 h 678"/>
                <a:gd name="T34" fmla="*/ 629 w 691"/>
                <a:gd name="T35" fmla="*/ 508 h 678"/>
                <a:gd name="T36" fmla="*/ 650 w 691"/>
                <a:gd name="T37" fmla="*/ 454 h 678"/>
                <a:gd name="T38" fmla="*/ 671 w 691"/>
                <a:gd name="T39" fmla="*/ 326 h 678"/>
                <a:gd name="T40" fmla="*/ 625 w 691"/>
                <a:gd name="T41" fmla="*/ 174 h 678"/>
                <a:gd name="T42" fmla="*/ 610 w 691"/>
                <a:gd name="T43" fmla="*/ 154 h 678"/>
                <a:gd name="T44" fmla="*/ 561 w 691"/>
                <a:gd name="T45" fmla="*/ 107 h 678"/>
                <a:gd name="T46" fmla="*/ 365 w 691"/>
                <a:gd name="T47" fmla="*/ 23 h 678"/>
                <a:gd name="T48" fmla="*/ 353 w 691"/>
                <a:gd name="T49" fmla="*/ 22 h 678"/>
                <a:gd name="T50" fmla="*/ 351 w 691"/>
                <a:gd name="T51" fmla="*/ 22 h 678"/>
                <a:gd name="T52" fmla="*/ 432 w 691"/>
                <a:gd name="T53" fmla="*/ 68 h 678"/>
                <a:gd name="T54" fmla="*/ 432 w 691"/>
                <a:gd name="T55" fmla="*/ 68 h 678"/>
                <a:gd name="T56" fmla="*/ 429 w 691"/>
                <a:gd name="T57" fmla="*/ 83 h 678"/>
                <a:gd name="T58" fmla="*/ 415 w 691"/>
                <a:gd name="T59" fmla="*/ 80 h 678"/>
                <a:gd name="T60" fmla="*/ 414 w 691"/>
                <a:gd name="T61" fmla="*/ 79 h 678"/>
                <a:gd name="T62" fmla="*/ 410 w 691"/>
                <a:gd name="T63" fmla="*/ 75 h 678"/>
                <a:gd name="T64" fmla="*/ 392 w 691"/>
                <a:gd name="T65" fmla="*/ 60 h 678"/>
                <a:gd name="T66" fmla="*/ 317 w 691"/>
                <a:gd name="T67" fmla="*/ 39 h 678"/>
                <a:gd name="T68" fmla="*/ 248 w 691"/>
                <a:gd name="T69" fmla="*/ 52 h 678"/>
                <a:gd name="T70" fmla="*/ 246 w 691"/>
                <a:gd name="T71" fmla="*/ 53 h 678"/>
                <a:gd name="T72" fmla="*/ 237 w 691"/>
                <a:gd name="T73" fmla="*/ 54 h 678"/>
                <a:gd name="T74" fmla="*/ 212 w 691"/>
                <a:gd name="T75" fmla="*/ 61 h 678"/>
                <a:gd name="T76" fmla="*/ 136 w 691"/>
                <a:gd name="T77" fmla="*/ 99 h 678"/>
                <a:gd name="T78" fmla="*/ 22 w 691"/>
                <a:gd name="T79" fmla="*/ 328 h 678"/>
                <a:gd name="T80" fmla="*/ 22 w 691"/>
                <a:gd name="T81" fmla="*/ 329 h 678"/>
                <a:gd name="T82" fmla="*/ 21 w 691"/>
                <a:gd name="T83" fmla="*/ 356 h 678"/>
                <a:gd name="T84" fmla="*/ 64 w 691"/>
                <a:gd name="T85" fmla="*/ 524 h 678"/>
                <a:gd name="T86" fmla="*/ 296 w 691"/>
                <a:gd name="T87" fmla="*/ 654 h 678"/>
                <a:gd name="T88" fmla="*/ 296 w 691"/>
                <a:gd name="T89" fmla="*/ 654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1" h="678">
                  <a:moveTo>
                    <a:pt x="352" y="678"/>
                  </a:moveTo>
                  <a:cubicBezTo>
                    <a:pt x="316" y="678"/>
                    <a:pt x="293" y="675"/>
                    <a:pt x="293" y="675"/>
                  </a:cubicBezTo>
                  <a:cubicBezTo>
                    <a:pt x="293" y="675"/>
                    <a:pt x="293" y="675"/>
                    <a:pt x="293" y="675"/>
                  </a:cubicBezTo>
                  <a:cubicBezTo>
                    <a:pt x="161" y="662"/>
                    <a:pt x="86" y="602"/>
                    <a:pt x="46" y="535"/>
                  </a:cubicBezTo>
                  <a:cubicBezTo>
                    <a:pt x="46" y="535"/>
                    <a:pt x="46" y="535"/>
                    <a:pt x="46" y="535"/>
                  </a:cubicBezTo>
                  <a:cubicBezTo>
                    <a:pt x="6" y="468"/>
                    <a:pt x="0" y="396"/>
                    <a:pt x="0" y="356"/>
                  </a:cubicBezTo>
                  <a:cubicBezTo>
                    <a:pt x="0" y="356"/>
                    <a:pt x="0" y="356"/>
                    <a:pt x="0" y="356"/>
                  </a:cubicBezTo>
                  <a:cubicBezTo>
                    <a:pt x="0" y="340"/>
                    <a:pt x="1" y="329"/>
                    <a:pt x="1" y="327"/>
                  </a:cubicBezTo>
                  <a:cubicBezTo>
                    <a:pt x="1" y="327"/>
                    <a:pt x="1" y="327"/>
                    <a:pt x="1" y="327"/>
                  </a:cubicBezTo>
                  <a:cubicBezTo>
                    <a:pt x="4" y="198"/>
                    <a:pt x="65" y="123"/>
                    <a:pt x="124" y="82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80" y="44"/>
                    <a:pt x="234" y="34"/>
                    <a:pt x="242" y="32"/>
                  </a:cubicBezTo>
                  <a:cubicBezTo>
                    <a:pt x="242" y="32"/>
                    <a:pt x="242" y="32"/>
                    <a:pt x="242" y="32"/>
                  </a:cubicBezTo>
                  <a:cubicBezTo>
                    <a:pt x="251" y="29"/>
                    <a:pt x="260" y="27"/>
                    <a:pt x="268" y="25"/>
                  </a:cubicBezTo>
                  <a:cubicBezTo>
                    <a:pt x="268" y="25"/>
                    <a:pt x="268" y="25"/>
                    <a:pt x="268" y="25"/>
                  </a:cubicBezTo>
                  <a:cubicBezTo>
                    <a:pt x="231" y="30"/>
                    <a:pt x="188" y="41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2" y="66"/>
                    <a:pt x="136" y="64"/>
                    <a:pt x="133" y="59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0" y="54"/>
                    <a:pt x="132" y="48"/>
                    <a:pt x="137" y="45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206" y="7"/>
                    <a:pt x="279" y="0"/>
                    <a:pt x="324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50" y="0"/>
                    <a:pt x="367" y="3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553" y="25"/>
                    <a:pt x="642" y="162"/>
                    <a:pt x="642" y="163"/>
                  </a:cubicBezTo>
                  <a:cubicBezTo>
                    <a:pt x="642" y="163"/>
                    <a:pt x="642" y="163"/>
                    <a:pt x="642" y="163"/>
                  </a:cubicBezTo>
                  <a:cubicBezTo>
                    <a:pt x="679" y="214"/>
                    <a:pt x="691" y="272"/>
                    <a:pt x="691" y="326"/>
                  </a:cubicBezTo>
                  <a:cubicBezTo>
                    <a:pt x="691" y="326"/>
                    <a:pt x="691" y="326"/>
                    <a:pt x="691" y="326"/>
                  </a:cubicBezTo>
                  <a:cubicBezTo>
                    <a:pt x="691" y="429"/>
                    <a:pt x="647" y="516"/>
                    <a:pt x="647" y="517"/>
                  </a:cubicBezTo>
                  <a:cubicBezTo>
                    <a:pt x="647" y="517"/>
                    <a:pt x="647" y="517"/>
                    <a:pt x="647" y="517"/>
                  </a:cubicBezTo>
                  <a:cubicBezTo>
                    <a:pt x="584" y="658"/>
                    <a:pt x="434" y="678"/>
                    <a:pt x="352" y="678"/>
                  </a:cubicBezTo>
                  <a:cubicBezTo>
                    <a:pt x="352" y="678"/>
                    <a:pt x="352" y="678"/>
                    <a:pt x="352" y="678"/>
                  </a:cubicBezTo>
                  <a:cubicBezTo>
                    <a:pt x="352" y="678"/>
                    <a:pt x="352" y="678"/>
                    <a:pt x="352" y="678"/>
                  </a:cubicBezTo>
                  <a:close/>
                  <a:moveTo>
                    <a:pt x="352" y="658"/>
                  </a:moveTo>
                  <a:cubicBezTo>
                    <a:pt x="432" y="658"/>
                    <a:pt x="571" y="638"/>
                    <a:pt x="629" y="508"/>
                  </a:cubicBezTo>
                  <a:cubicBezTo>
                    <a:pt x="629" y="508"/>
                    <a:pt x="629" y="508"/>
                    <a:pt x="629" y="508"/>
                  </a:cubicBezTo>
                  <a:cubicBezTo>
                    <a:pt x="628" y="508"/>
                    <a:pt x="639" y="487"/>
                    <a:pt x="650" y="454"/>
                  </a:cubicBezTo>
                  <a:cubicBezTo>
                    <a:pt x="650" y="454"/>
                    <a:pt x="650" y="454"/>
                    <a:pt x="650" y="454"/>
                  </a:cubicBezTo>
                  <a:cubicBezTo>
                    <a:pt x="660" y="420"/>
                    <a:pt x="671" y="374"/>
                    <a:pt x="671" y="326"/>
                  </a:cubicBezTo>
                  <a:cubicBezTo>
                    <a:pt x="671" y="326"/>
                    <a:pt x="671" y="326"/>
                    <a:pt x="671" y="326"/>
                  </a:cubicBezTo>
                  <a:cubicBezTo>
                    <a:pt x="671" y="275"/>
                    <a:pt x="659" y="222"/>
                    <a:pt x="625" y="174"/>
                  </a:cubicBezTo>
                  <a:cubicBezTo>
                    <a:pt x="625" y="174"/>
                    <a:pt x="625" y="174"/>
                    <a:pt x="625" y="174"/>
                  </a:cubicBezTo>
                  <a:cubicBezTo>
                    <a:pt x="625" y="174"/>
                    <a:pt x="620" y="167"/>
                    <a:pt x="610" y="154"/>
                  </a:cubicBezTo>
                  <a:cubicBezTo>
                    <a:pt x="610" y="154"/>
                    <a:pt x="610" y="154"/>
                    <a:pt x="610" y="154"/>
                  </a:cubicBezTo>
                  <a:cubicBezTo>
                    <a:pt x="599" y="142"/>
                    <a:pt x="583" y="125"/>
                    <a:pt x="561" y="107"/>
                  </a:cubicBezTo>
                  <a:cubicBezTo>
                    <a:pt x="561" y="107"/>
                    <a:pt x="561" y="107"/>
                    <a:pt x="561" y="107"/>
                  </a:cubicBezTo>
                  <a:cubicBezTo>
                    <a:pt x="518" y="72"/>
                    <a:pt x="453" y="34"/>
                    <a:pt x="365" y="23"/>
                  </a:cubicBezTo>
                  <a:cubicBezTo>
                    <a:pt x="365" y="23"/>
                    <a:pt x="365" y="23"/>
                    <a:pt x="365" y="23"/>
                  </a:cubicBezTo>
                  <a:cubicBezTo>
                    <a:pt x="365" y="23"/>
                    <a:pt x="361" y="23"/>
                    <a:pt x="353" y="22"/>
                  </a:cubicBezTo>
                  <a:cubicBezTo>
                    <a:pt x="353" y="22"/>
                    <a:pt x="353" y="22"/>
                    <a:pt x="353" y="22"/>
                  </a:cubicBezTo>
                  <a:cubicBezTo>
                    <a:pt x="353" y="22"/>
                    <a:pt x="352" y="22"/>
                    <a:pt x="351" y="22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405" y="33"/>
                    <a:pt x="431" y="67"/>
                    <a:pt x="432" y="68"/>
                  </a:cubicBezTo>
                  <a:cubicBezTo>
                    <a:pt x="432" y="68"/>
                    <a:pt x="432" y="68"/>
                    <a:pt x="432" y="68"/>
                  </a:cubicBezTo>
                  <a:cubicBezTo>
                    <a:pt x="432" y="68"/>
                    <a:pt x="432" y="68"/>
                    <a:pt x="432" y="68"/>
                  </a:cubicBezTo>
                  <a:cubicBezTo>
                    <a:pt x="435" y="73"/>
                    <a:pt x="434" y="79"/>
                    <a:pt x="429" y="83"/>
                  </a:cubicBezTo>
                  <a:cubicBezTo>
                    <a:pt x="429" y="83"/>
                    <a:pt x="429" y="83"/>
                    <a:pt x="429" y="83"/>
                  </a:cubicBezTo>
                  <a:cubicBezTo>
                    <a:pt x="425" y="86"/>
                    <a:pt x="418" y="85"/>
                    <a:pt x="415" y="80"/>
                  </a:cubicBezTo>
                  <a:cubicBezTo>
                    <a:pt x="415" y="80"/>
                    <a:pt x="415" y="80"/>
                    <a:pt x="415" y="80"/>
                  </a:cubicBezTo>
                  <a:cubicBezTo>
                    <a:pt x="415" y="80"/>
                    <a:pt x="415" y="80"/>
                    <a:pt x="414" y="79"/>
                  </a:cubicBezTo>
                  <a:cubicBezTo>
                    <a:pt x="414" y="79"/>
                    <a:pt x="414" y="79"/>
                    <a:pt x="414" y="79"/>
                  </a:cubicBezTo>
                  <a:cubicBezTo>
                    <a:pt x="413" y="78"/>
                    <a:pt x="412" y="76"/>
                    <a:pt x="410" y="75"/>
                  </a:cubicBezTo>
                  <a:cubicBezTo>
                    <a:pt x="410" y="75"/>
                    <a:pt x="410" y="75"/>
                    <a:pt x="410" y="75"/>
                  </a:cubicBezTo>
                  <a:cubicBezTo>
                    <a:pt x="406" y="71"/>
                    <a:pt x="400" y="66"/>
                    <a:pt x="392" y="60"/>
                  </a:cubicBezTo>
                  <a:cubicBezTo>
                    <a:pt x="392" y="60"/>
                    <a:pt x="392" y="60"/>
                    <a:pt x="392" y="60"/>
                  </a:cubicBezTo>
                  <a:cubicBezTo>
                    <a:pt x="376" y="50"/>
                    <a:pt x="352" y="40"/>
                    <a:pt x="317" y="39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298" y="39"/>
                    <a:pt x="275" y="43"/>
                    <a:pt x="248" y="52"/>
                  </a:cubicBezTo>
                  <a:cubicBezTo>
                    <a:pt x="248" y="52"/>
                    <a:pt x="248" y="52"/>
                    <a:pt x="248" y="52"/>
                  </a:cubicBezTo>
                  <a:cubicBezTo>
                    <a:pt x="247" y="52"/>
                    <a:pt x="247" y="52"/>
                    <a:pt x="247" y="52"/>
                  </a:cubicBezTo>
                  <a:cubicBezTo>
                    <a:pt x="246" y="53"/>
                    <a:pt x="246" y="53"/>
                    <a:pt x="246" y="53"/>
                  </a:cubicBezTo>
                  <a:cubicBezTo>
                    <a:pt x="246" y="53"/>
                    <a:pt x="243" y="53"/>
                    <a:pt x="237" y="54"/>
                  </a:cubicBezTo>
                  <a:cubicBezTo>
                    <a:pt x="237" y="54"/>
                    <a:pt x="237" y="54"/>
                    <a:pt x="237" y="54"/>
                  </a:cubicBezTo>
                  <a:cubicBezTo>
                    <a:pt x="231" y="56"/>
                    <a:pt x="223" y="58"/>
                    <a:pt x="212" y="61"/>
                  </a:cubicBezTo>
                  <a:cubicBezTo>
                    <a:pt x="212" y="61"/>
                    <a:pt x="212" y="61"/>
                    <a:pt x="212" y="61"/>
                  </a:cubicBezTo>
                  <a:cubicBezTo>
                    <a:pt x="192" y="68"/>
                    <a:pt x="164" y="80"/>
                    <a:pt x="136" y="99"/>
                  </a:cubicBezTo>
                  <a:cubicBezTo>
                    <a:pt x="136" y="99"/>
                    <a:pt x="136" y="99"/>
                    <a:pt x="136" y="99"/>
                  </a:cubicBezTo>
                  <a:cubicBezTo>
                    <a:pt x="81" y="138"/>
                    <a:pt x="25" y="205"/>
                    <a:pt x="22" y="328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2" y="329"/>
                    <a:pt x="22" y="329"/>
                    <a:pt x="22" y="329"/>
                  </a:cubicBezTo>
                  <a:cubicBezTo>
                    <a:pt x="22" y="329"/>
                    <a:pt x="21" y="339"/>
                    <a:pt x="21" y="356"/>
                  </a:cubicBezTo>
                  <a:cubicBezTo>
                    <a:pt x="21" y="356"/>
                    <a:pt x="21" y="356"/>
                    <a:pt x="21" y="356"/>
                  </a:cubicBezTo>
                  <a:cubicBezTo>
                    <a:pt x="21" y="394"/>
                    <a:pt x="27" y="462"/>
                    <a:pt x="64" y="524"/>
                  </a:cubicBezTo>
                  <a:cubicBezTo>
                    <a:pt x="64" y="524"/>
                    <a:pt x="64" y="524"/>
                    <a:pt x="64" y="524"/>
                  </a:cubicBezTo>
                  <a:cubicBezTo>
                    <a:pt x="101" y="586"/>
                    <a:pt x="168" y="641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318" y="658"/>
                    <a:pt x="352" y="6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56"/>
            <p:cNvSpPr/>
            <p:nvPr/>
          </p:nvSpPr>
          <p:spPr bwMode="auto">
            <a:xfrm>
              <a:off x="3737" y="1284"/>
              <a:ext cx="895" cy="868"/>
            </a:xfrm>
            <a:custGeom>
              <a:avLst/>
              <a:gdLst>
                <a:gd name="T0" fmla="*/ 214 w 762"/>
                <a:gd name="T1" fmla="*/ 714 h 739"/>
                <a:gd name="T2" fmla="*/ 38 w 762"/>
                <a:gd name="T3" fmla="*/ 592 h 739"/>
                <a:gd name="T4" fmla="*/ 8 w 762"/>
                <a:gd name="T5" fmla="*/ 475 h 739"/>
                <a:gd name="T6" fmla="*/ 8 w 762"/>
                <a:gd name="T7" fmla="*/ 469 h 739"/>
                <a:gd name="T8" fmla="*/ 0 w 762"/>
                <a:gd name="T9" fmla="*/ 375 h 739"/>
                <a:gd name="T10" fmla="*/ 132 w 762"/>
                <a:gd name="T11" fmla="*/ 93 h 739"/>
                <a:gd name="T12" fmla="*/ 132 w 762"/>
                <a:gd name="T13" fmla="*/ 93 h 739"/>
                <a:gd name="T14" fmla="*/ 146 w 762"/>
                <a:gd name="T15" fmla="*/ 97 h 739"/>
                <a:gd name="T16" fmla="*/ 143 w 762"/>
                <a:gd name="T17" fmla="*/ 111 h 739"/>
                <a:gd name="T18" fmla="*/ 138 w 762"/>
                <a:gd name="T19" fmla="*/ 114 h 739"/>
                <a:gd name="T20" fmla="*/ 124 w 762"/>
                <a:gd name="T21" fmla="*/ 125 h 739"/>
                <a:gd name="T22" fmla="*/ 82 w 762"/>
                <a:gd name="T23" fmla="*/ 170 h 739"/>
                <a:gd name="T24" fmla="*/ 20 w 762"/>
                <a:gd name="T25" fmla="*/ 375 h 739"/>
                <a:gd name="T26" fmla="*/ 29 w 762"/>
                <a:gd name="T27" fmla="*/ 467 h 739"/>
                <a:gd name="T28" fmla="*/ 29 w 762"/>
                <a:gd name="T29" fmla="*/ 469 h 739"/>
                <a:gd name="T30" fmla="*/ 29 w 762"/>
                <a:gd name="T31" fmla="*/ 475 h 739"/>
                <a:gd name="T32" fmla="*/ 56 w 762"/>
                <a:gd name="T33" fmla="*/ 582 h 739"/>
                <a:gd name="T34" fmla="*/ 219 w 762"/>
                <a:gd name="T35" fmla="*/ 694 h 739"/>
                <a:gd name="T36" fmla="*/ 221 w 762"/>
                <a:gd name="T37" fmla="*/ 695 h 739"/>
                <a:gd name="T38" fmla="*/ 261 w 762"/>
                <a:gd name="T39" fmla="*/ 707 h 739"/>
                <a:gd name="T40" fmla="*/ 365 w 762"/>
                <a:gd name="T41" fmla="*/ 719 h 739"/>
                <a:gd name="T42" fmla="*/ 642 w 762"/>
                <a:gd name="T43" fmla="*/ 617 h 739"/>
                <a:gd name="T44" fmla="*/ 657 w 762"/>
                <a:gd name="T45" fmla="*/ 600 h 739"/>
                <a:gd name="T46" fmla="*/ 691 w 762"/>
                <a:gd name="T47" fmla="*/ 552 h 739"/>
                <a:gd name="T48" fmla="*/ 741 w 762"/>
                <a:gd name="T49" fmla="*/ 373 h 739"/>
                <a:gd name="T50" fmla="*/ 735 w 762"/>
                <a:gd name="T51" fmla="*/ 307 h 739"/>
                <a:gd name="T52" fmla="*/ 727 w 762"/>
                <a:gd name="T53" fmla="*/ 279 h 739"/>
                <a:gd name="T54" fmla="*/ 703 w 762"/>
                <a:gd name="T55" fmla="*/ 214 h 739"/>
                <a:gd name="T56" fmla="*/ 598 w 762"/>
                <a:gd name="T57" fmla="*/ 86 h 739"/>
                <a:gd name="T58" fmla="*/ 597 w 762"/>
                <a:gd name="T59" fmla="*/ 86 h 739"/>
                <a:gd name="T60" fmla="*/ 578 w 762"/>
                <a:gd name="T61" fmla="*/ 76 h 739"/>
                <a:gd name="T62" fmla="*/ 524 w 762"/>
                <a:gd name="T63" fmla="*/ 54 h 739"/>
                <a:gd name="T64" fmla="*/ 348 w 762"/>
                <a:gd name="T65" fmla="*/ 21 h 739"/>
                <a:gd name="T66" fmla="*/ 139 w 762"/>
                <a:gd name="T67" fmla="*/ 84 h 739"/>
                <a:gd name="T68" fmla="*/ 125 w 762"/>
                <a:gd name="T69" fmla="*/ 82 h 739"/>
                <a:gd name="T70" fmla="*/ 127 w 762"/>
                <a:gd name="T71" fmla="*/ 67 h 739"/>
                <a:gd name="T72" fmla="*/ 348 w 762"/>
                <a:gd name="T73" fmla="*/ 0 h 739"/>
                <a:gd name="T74" fmla="*/ 607 w 762"/>
                <a:gd name="T75" fmla="*/ 68 h 739"/>
                <a:gd name="T76" fmla="*/ 755 w 762"/>
                <a:gd name="T77" fmla="*/ 303 h 739"/>
                <a:gd name="T78" fmla="*/ 762 w 762"/>
                <a:gd name="T79" fmla="*/ 373 h 739"/>
                <a:gd name="T80" fmla="*/ 656 w 762"/>
                <a:gd name="T81" fmla="*/ 632 h 739"/>
                <a:gd name="T82" fmla="*/ 365 w 762"/>
                <a:gd name="T83" fmla="*/ 739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2" h="739">
                  <a:moveTo>
                    <a:pt x="365" y="739"/>
                  </a:moveTo>
                  <a:cubicBezTo>
                    <a:pt x="281" y="739"/>
                    <a:pt x="222" y="717"/>
                    <a:pt x="214" y="714"/>
                  </a:cubicBezTo>
                  <a:cubicBezTo>
                    <a:pt x="214" y="714"/>
                    <a:pt x="214" y="714"/>
                    <a:pt x="214" y="714"/>
                  </a:cubicBezTo>
                  <a:cubicBezTo>
                    <a:pt x="118" y="693"/>
                    <a:pt x="65" y="642"/>
                    <a:pt x="38" y="592"/>
                  </a:cubicBezTo>
                  <a:cubicBezTo>
                    <a:pt x="38" y="592"/>
                    <a:pt x="38" y="592"/>
                    <a:pt x="38" y="592"/>
                  </a:cubicBezTo>
                  <a:cubicBezTo>
                    <a:pt x="11" y="542"/>
                    <a:pt x="8" y="493"/>
                    <a:pt x="8" y="475"/>
                  </a:cubicBezTo>
                  <a:cubicBezTo>
                    <a:pt x="8" y="475"/>
                    <a:pt x="8" y="475"/>
                    <a:pt x="8" y="475"/>
                  </a:cubicBezTo>
                  <a:cubicBezTo>
                    <a:pt x="8" y="472"/>
                    <a:pt x="8" y="470"/>
                    <a:pt x="8" y="469"/>
                  </a:cubicBezTo>
                  <a:cubicBezTo>
                    <a:pt x="8" y="469"/>
                    <a:pt x="8" y="469"/>
                    <a:pt x="8" y="469"/>
                  </a:cubicBezTo>
                  <a:cubicBezTo>
                    <a:pt x="2" y="435"/>
                    <a:pt x="0" y="404"/>
                    <a:pt x="0" y="375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172"/>
                    <a:pt x="131" y="94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7" y="90"/>
                    <a:pt x="143" y="92"/>
                    <a:pt x="146" y="97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9" y="102"/>
                    <a:pt x="147" y="108"/>
                    <a:pt x="143" y="111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3" y="111"/>
                    <a:pt x="141" y="112"/>
                    <a:pt x="138" y="114"/>
                  </a:cubicBezTo>
                  <a:cubicBezTo>
                    <a:pt x="138" y="114"/>
                    <a:pt x="138" y="114"/>
                    <a:pt x="138" y="114"/>
                  </a:cubicBezTo>
                  <a:cubicBezTo>
                    <a:pt x="135" y="117"/>
                    <a:pt x="130" y="120"/>
                    <a:pt x="124" y="125"/>
                  </a:cubicBezTo>
                  <a:cubicBezTo>
                    <a:pt x="124" y="125"/>
                    <a:pt x="124" y="125"/>
                    <a:pt x="124" y="125"/>
                  </a:cubicBezTo>
                  <a:cubicBezTo>
                    <a:pt x="113" y="135"/>
                    <a:pt x="97" y="149"/>
                    <a:pt x="82" y="170"/>
                  </a:cubicBezTo>
                  <a:cubicBezTo>
                    <a:pt x="82" y="170"/>
                    <a:pt x="82" y="170"/>
                    <a:pt x="82" y="170"/>
                  </a:cubicBezTo>
                  <a:cubicBezTo>
                    <a:pt x="51" y="212"/>
                    <a:pt x="20" y="278"/>
                    <a:pt x="20" y="375"/>
                  </a:cubicBezTo>
                  <a:cubicBezTo>
                    <a:pt x="20" y="375"/>
                    <a:pt x="20" y="375"/>
                    <a:pt x="20" y="375"/>
                  </a:cubicBezTo>
                  <a:cubicBezTo>
                    <a:pt x="20" y="403"/>
                    <a:pt x="23" y="433"/>
                    <a:pt x="29" y="467"/>
                  </a:cubicBezTo>
                  <a:cubicBezTo>
                    <a:pt x="29" y="467"/>
                    <a:pt x="29" y="467"/>
                    <a:pt x="29" y="467"/>
                  </a:cubicBezTo>
                  <a:cubicBezTo>
                    <a:pt x="29" y="468"/>
                    <a:pt x="29" y="468"/>
                    <a:pt x="29" y="468"/>
                  </a:cubicBezTo>
                  <a:cubicBezTo>
                    <a:pt x="29" y="469"/>
                    <a:pt x="29" y="469"/>
                    <a:pt x="29" y="469"/>
                  </a:cubicBezTo>
                  <a:cubicBezTo>
                    <a:pt x="29" y="469"/>
                    <a:pt x="29" y="471"/>
                    <a:pt x="29" y="475"/>
                  </a:cubicBezTo>
                  <a:cubicBezTo>
                    <a:pt x="29" y="475"/>
                    <a:pt x="29" y="475"/>
                    <a:pt x="29" y="475"/>
                  </a:cubicBezTo>
                  <a:cubicBezTo>
                    <a:pt x="29" y="491"/>
                    <a:pt x="31" y="536"/>
                    <a:pt x="56" y="582"/>
                  </a:cubicBezTo>
                  <a:cubicBezTo>
                    <a:pt x="56" y="582"/>
                    <a:pt x="56" y="582"/>
                    <a:pt x="56" y="582"/>
                  </a:cubicBezTo>
                  <a:cubicBezTo>
                    <a:pt x="81" y="628"/>
                    <a:pt x="128" y="674"/>
                    <a:pt x="219" y="694"/>
                  </a:cubicBezTo>
                  <a:cubicBezTo>
                    <a:pt x="219" y="694"/>
                    <a:pt x="219" y="694"/>
                    <a:pt x="219" y="694"/>
                  </a:cubicBezTo>
                  <a:cubicBezTo>
                    <a:pt x="220" y="694"/>
                    <a:pt x="220" y="694"/>
                    <a:pt x="220" y="694"/>
                  </a:cubicBezTo>
                  <a:cubicBezTo>
                    <a:pt x="221" y="695"/>
                    <a:pt x="221" y="695"/>
                    <a:pt x="221" y="695"/>
                  </a:cubicBezTo>
                  <a:cubicBezTo>
                    <a:pt x="221" y="695"/>
                    <a:pt x="235" y="701"/>
                    <a:pt x="261" y="707"/>
                  </a:cubicBezTo>
                  <a:cubicBezTo>
                    <a:pt x="261" y="707"/>
                    <a:pt x="261" y="707"/>
                    <a:pt x="261" y="707"/>
                  </a:cubicBezTo>
                  <a:cubicBezTo>
                    <a:pt x="286" y="713"/>
                    <a:pt x="322" y="719"/>
                    <a:pt x="365" y="719"/>
                  </a:cubicBezTo>
                  <a:cubicBezTo>
                    <a:pt x="365" y="719"/>
                    <a:pt x="365" y="719"/>
                    <a:pt x="365" y="719"/>
                  </a:cubicBezTo>
                  <a:cubicBezTo>
                    <a:pt x="444" y="718"/>
                    <a:pt x="545" y="698"/>
                    <a:pt x="642" y="617"/>
                  </a:cubicBezTo>
                  <a:cubicBezTo>
                    <a:pt x="642" y="617"/>
                    <a:pt x="642" y="617"/>
                    <a:pt x="642" y="617"/>
                  </a:cubicBezTo>
                  <a:cubicBezTo>
                    <a:pt x="642" y="617"/>
                    <a:pt x="648" y="611"/>
                    <a:pt x="657" y="600"/>
                  </a:cubicBezTo>
                  <a:cubicBezTo>
                    <a:pt x="657" y="600"/>
                    <a:pt x="657" y="600"/>
                    <a:pt x="657" y="600"/>
                  </a:cubicBezTo>
                  <a:cubicBezTo>
                    <a:pt x="666" y="589"/>
                    <a:pt x="679" y="573"/>
                    <a:pt x="691" y="552"/>
                  </a:cubicBezTo>
                  <a:cubicBezTo>
                    <a:pt x="691" y="552"/>
                    <a:pt x="691" y="552"/>
                    <a:pt x="691" y="552"/>
                  </a:cubicBezTo>
                  <a:cubicBezTo>
                    <a:pt x="716" y="509"/>
                    <a:pt x="741" y="448"/>
                    <a:pt x="741" y="373"/>
                  </a:cubicBezTo>
                  <a:cubicBezTo>
                    <a:pt x="741" y="373"/>
                    <a:pt x="741" y="373"/>
                    <a:pt x="741" y="373"/>
                  </a:cubicBezTo>
                  <a:cubicBezTo>
                    <a:pt x="741" y="352"/>
                    <a:pt x="739" y="330"/>
                    <a:pt x="735" y="307"/>
                  </a:cubicBezTo>
                  <a:cubicBezTo>
                    <a:pt x="735" y="307"/>
                    <a:pt x="735" y="307"/>
                    <a:pt x="735" y="307"/>
                  </a:cubicBezTo>
                  <a:cubicBezTo>
                    <a:pt x="735" y="307"/>
                    <a:pt x="732" y="296"/>
                    <a:pt x="727" y="279"/>
                  </a:cubicBezTo>
                  <a:cubicBezTo>
                    <a:pt x="727" y="279"/>
                    <a:pt x="727" y="279"/>
                    <a:pt x="727" y="279"/>
                  </a:cubicBezTo>
                  <a:cubicBezTo>
                    <a:pt x="722" y="262"/>
                    <a:pt x="714" y="239"/>
                    <a:pt x="703" y="214"/>
                  </a:cubicBezTo>
                  <a:cubicBezTo>
                    <a:pt x="703" y="214"/>
                    <a:pt x="703" y="214"/>
                    <a:pt x="703" y="214"/>
                  </a:cubicBezTo>
                  <a:cubicBezTo>
                    <a:pt x="682" y="164"/>
                    <a:pt x="646" y="110"/>
                    <a:pt x="598" y="86"/>
                  </a:cubicBezTo>
                  <a:cubicBezTo>
                    <a:pt x="598" y="86"/>
                    <a:pt x="598" y="86"/>
                    <a:pt x="598" y="86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97" y="86"/>
                    <a:pt x="590" y="82"/>
                    <a:pt x="578" y="76"/>
                  </a:cubicBezTo>
                  <a:cubicBezTo>
                    <a:pt x="578" y="76"/>
                    <a:pt x="578" y="76"/>
                    <a:pt x="578" y="76"/>
                  </a:cubicBezTo>
                  <a:cubicBezTo>
                    <a:pt x="565" y="70"/>
                    <a:pt x="546" y="62"/>
                    <a:pt x="524" y="54"/>
                  </a:cubicBezTo>
                  <a:cubicBezTo>
                    <a:pt x="524" y="54"/>
                    <a:pt x="524" y="54"/>
                    <a:pt x="524" y="54"/>
                  </a:cubicBezTo>
                  <a:cubicBezTo>
                    <a:pt x="478" y="37"/>
                    <a:pt x="416" y="21"/>
                    <a:pt x="348" y="21"/>
                  </a:cubicBezTo>
                  <a:cubicBezTo>
                    <a:pt x="348" y="21"/>
                    <a:pt x="348" y="21"/>
                    <a:pt x="348" y="21"/>
                  </a:cubicBezTo>
                  <a:cubicBezTo>
                    <a:pt x="280" y="21"/>
                    <a:pt x="207" y="37"/>
                    <a:pt x="139" y="84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4" y="87"/>
                    <a:pt x="128" y="86"/>
                    <a:pt x="125" y="82"/>
                  </a:cubicBezTo>
                  <a:cubicBezTo>
                    <a:pt x="125" y="82"/>
                    <a:pt x="125" y="82"/>
                    <a:pt x="125" y="82"/>
                  </a:cubicBezTo>
                  <a:cubicBezTo>
                    <a:pt x="121" y="77"/>
                    <a:pt x="123" y="70"/>
                    <a:pt x="127" y="67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200" y="17"/>
                    <a:pt x="277" y="0"/>
                    <a:pt x="348" y="0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487" y="1"/>
                    <a:pt x="601" y="64"/>
                    <a:pt x="607" y="68"/>
                  </a:cubicBezTo>
                  <a:cubicBezTo>
                    <a:pt x="607" y="68"/>
                    <a:pt x="607" y="68"/>
                    <a:pt x="607" y="68"/>
                  </a:cubicBezTo>
                  <a:cubicBezTo>
                    <a:pt x="719" y="123"/>
                    <a:pt x="754" y="302"/>
                    <a:pt x="755" y="303"/>
                  </a:cubicBezTo>
                  <a:cubicBezTo>
                    <a:pt x="755" y="303"/>
                    <a:pt x="755" y="303"/>
                    <a:pt x="755" y="303"/>
                  </a:cubicBezTo>
                  <a:cubicBezTo>
                    <a:pt x="760" y="327"/>
                    <a:pt x="762" y="351"/>
                    <a:pt x="762" y="373"/>
                  </a:cubicBezTo>
                  <a:cubicBezTo>
                    <a:pt x="762" y="373"/>
                    <a:pt x="762" y="373"/>
                    <a:pt x="762" y="373"/>
                  </a:cubicBezTo>
                  <a:cubicBezTo>
                    <a:pt x="762" y="533"/>
                    <a:pt x="657" y="631"/>
                    <a:pt x="656" y="632"/>
                  </a:cubicBezTo>
                  <a:cubicBezTo>
                    <a:pt x="656" y="632"/>
                    <a:pt x="656" y="632"/>
                    <a:pt x="656" y="632"/>
                  </a:cubicBezTo>
                  <a:cubicBezTo>
                    <a:pt x="554" y="717"/>
                    <a:pt x="448" y="739"/>
                    <a:pt x="365" y="739"/>
                  </a:cubicBezTo>
                  <a:cubicBezTo>
                    <a:pt x="365" y="739"/>
                    <a:pt x="365" y="739"/>
                    <a:pt x="365" y="739"/>
                  </a:cubicBezTo>
                  <a:cubicBezTo>
                    <a:pt x="365" y="739"/>
                    <a:pt x="365" y="739"/>
                    <a:pt x="365" y="7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57"/>
            <p:cNvSpPr/>
            <p:nvPr/>
          </p:nvSpPr>
          <p:spPr bwMode="auto">
            <a:xfrm>
              <a:off x="4127" y="1481"/>
              <a:ext cx="142" cy="288"/>
            </a:xfrm>
            <a:custGeom>
              <a:avLst/>
              <a:gdLst>
                <a:gd name="T0" fmla="*/ 40 w 121"/>
                <a:gd name="T1" fmla="*/ 239 h 245"/>
                <a:gd name="T2" fmla="*/ 41 w 121"/>
                <a:gd name="T3" fmla="*/ 229 h 245"/>
                <a:gd name="T4" fmla="*/ 41 w 121"/>
                <a:gd name="T5" fmla="*/ 229 h 245"/>
                <a:gd name="T6" fmla="*/ 22 w 121"/>
                <a:gd name="T7" fmla="*/ 101 h 245"/>
                <a:gd name="T8" fmla="*/ 22 w 121"/>
                <a:gd name="T9" fmla="*/ 101 h 245"/>
                <a:gd name="T10" fmla="*/ 2 w 121"/>
                <a:gd name="T11" fmla="*/ 14 h 245"/>
                <a:gd name="T12" fmla="*/ 2 w 121"/>
                <a:gd name="T13" fmla="*/ 14 h 245"/>
                <a:gd name="T14" fmla="*/ 2 w 121"/>
                <a:gd name="T15" fmla="*/ 14 h 245"/>
                <a:gd name="T16" fmla="*/ 9 w 121"/>
                <a:gd name="T17" fmla="*/ 1 h 245"/>
                <a:gd name="T18" fmla="*/ 9 w 121"/>
                <a:gd name="T19" fmla="*/ 1 h 245"/>
                <a:gd name="T20" fmla="*/ 22 w 121"/>
                <a:gd name="T21" fmla="*/ 9 h 245"/>
                <a:gd name="T22" fmla="*/ 22 w 121"/>
                <a:gd name="T23" fmla="*/ 9 h 245"/>
                <a:gd name="T24" fmla="*/ 59 w 121"/>
                <a:gd name="T25" fmla="*/ 191 h 245"/>
                <a:gd name="T26" fmla="*/ 59 w 121"/>
                <a:gd name="T27" fmla="*/ 191 h 245"/>
                <a:gd name="T28" fmla="*/ 81 w 121"/>
                <a:gd name="T29" fmla="*/ 142 h 245"/>
                <a:gd name="T30" fmla="*/ 81 w 121"/>
                <a:gd name="T31" fmla="*/ 142 h 245"/>
                <a:gd name="T32" fmla="*/ 104 w 121"/>
                <a:gd name="T33" fmla="*/ 114 h 245"/>
                <a:gd name="T34" fmla="*/ 104 w 121"/>
                <a:gd name="T35" fmla="*/ 114 h 245"/>
                <a:gd name="T36" fmla="*/ 118 w 121"/>
                <a:gd name="T37" fmla="*/ 118 h 245"/>
                <a:gd name="T38" fmla="*/ 118 w 121"/>
                <a:gd name="T39" fmla="*/ 118 h 245"/>
                <a:gd name="T40" fmla="*/ 114 w 121"/>
                <a:gd name="T41" fmla="*/ 132 h 245"/>
                <a:gd name="T42" fmla="*/ 114 w 121"/>
                <a:gd name="T43" fmla="*/ 132 h 245"/>
                <a:gd name="T44" fmla="*/ 100 w 121"/>
                <a:gd name="T45" fmla="*/ 152 h 245"/>
                <a:gd name="T46" fmla="*/ 100 w 121"/>
                <a:gd name="T47" fmla="*/ 152 h 245"/>
                <a:gd name="T48" fmla="*/ 81 w 121"/>
                <a:gd name="T49" fmla="*/ 192 h 245"/>
                <a:gd name="T50" fmla="*/ 81 w 121"/>
                <a:gd name="T51" fmla="*/ 192 h 245"/>
                <a:gd name="T52" fmla="*/ 60 w 121"/>
                <a:gd name="T53" fmla="*/ 245 h 245"/>
                <a:gd name="T54" fmla="*/ 60 w 121"/>
                <a:gd name="T55" fmla="*/ 245 h 245"/>
                <a:gd name="T56" fmla="*/ 40 w 121"/>
                <a:gd name="T57" fmla="*/ 23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1" h="245">
                  <a:moveTo>
                    <a:pt x="40" y="239"/>
                  </a:moveTo>
                  <a:cubicBezTo>
                    <a:pt x="41" y="238"/>
                    <a:pt x="41" y="234"/>
                    <a:pt x="41" y="229"/>
                  </a:cubicBezTo>
                  <a:cubicBezTo>
                    <a:pt x="41" y="229"/>
                    <a:pt x="41" y="229"/>
                    <a:pt x="41" y="229"/>
                  </a:cubicBezTo>
                  <a:cubicBezTo>
                    <a:pt x="41" y="202"/>
                    <a:pt x="31" y="148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12" y="5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8"/>
                    <a:pt x="4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5" y="0"/>
                    <a:pt x="20" y="3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49" y="119"/>
                    <a:pt x="59" y="191"/>
                  </a:cubicBezTo>
                  <a:cubicBezTo>
                    <a:pt x="59" y="191"/>
                    <a:pt x="59" y="191"/>
                    <a:pt x="59" y="191"/>
                  </a:cubicBezTo>
                  <a:cubicBezTo>
                    <a:pt x="66" y="174"/>
                    <a:pt x="73" y="157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8" y="130"/>
                    <a:pt x="95" y="120"/>
                    <a:pt x="104" y="114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8" y="111"/>
                    <a:pt x="115" y="113"/>
                    <a:pt x="118" y="118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21" y="122"/>
                    <a:pt x="119" y="129"/>
                    <a:pt x="114" y="132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12" y="133"/>
                    <a:pt x="106" y="141"/>
                    <a:pt x="100" y="152"/>
                  </a:cubicBezTo>
                  <a:cubicBezTo>
                    <a:pt x="100" y="152"/>
                    <a:pt x="100" y="152"/>
                    <a:pt x="100" y="152"/>
                  </a:cubicBezTo>
                  <a:cubicBezTo>
                    <a:pt x="93" y="164"/>
                    <a:pt x="87" y="178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69" y="219"/>
                    <a:pt x="60" y="245"/>
                    <a:pt x="60" y="245"/>
                  </a:cubicBezTo>
                  <a:cubicBezTo>
                    <a:pt x="60" y="245"/>
                    <a:pt x="60" y="245"/>
                    <a:pt x="60" y="245"/>
                  </a:cubicBezTo>
                  <a:cubicBezTo>
                    <a:pt x="40" y="239"/>
                    <a:pt x="40" y="239"/>
                    <a:pt x="40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58"/>
            <p:cNvSpPr>
              <a:spLocks noEditPoints="1"/>
            </p:cNvSpPr>
            <p:nvPr/>
          </p:nvSpPr>
          <p:spPr bwMode="auto">
            <a:xfrm>
              <a:off x="4163" y="1713"/>
              <a:ext cx="68" cy="72"/>
            </a:xfrm>
            <a:custGeom>
              <a:avLst/>
              <a:gdLst>
                <a:gd name="T0" fmla="*/ 0 w 58"/>
                <a:gd name="T1" fmla="*/ 31 h 62"/>
                <a:gd name="T2" fmla="*/ 29 w 58"/>
                <a:gd name="T3" fmla="*/ 0 h 62"/>
                <a:gd name="T4" fmla="*/ 29 w 58"/>
                <a:gd name="T5" fmla="*/ 0 h 62"/>
                <a:gd name="T6" fmla="*/ 58 w 58"/>
                <a:gd name="T7" fmla="*/ 31 h 62"/>
                <a:gd name="T8" fmla="*/ 58 w 58"/>
                <a:gd name="T9" fmla="*/ 31 h 62"/>
                <a:gd name="T10" fmla="*/ 29 w 58"/>
                <a:gd name="T11" fmla="*/ 62 h 62"/>
                <a:gd name="T12" fmla="*/ 29 w 58"/>
                <a:gd name="T13" fmla="*/ 62 h 62"/>
                <a:gd name="T14" fmla="*/ 0 w 58"/>
                <a:gd name="T15" fmla="*/ 31 h 62"/>
                <a:gd name="T16" fmla="*/ 20 w 58"/>
                <a:gd name="T17" fmla="*/ 31 h 62"/>
                <a:gd name="T18" fmla="*/ 29 w 58"/>
                <a:gd name="T19" fmla="*/ 41 h 62"/>
                <a:gd name="T20" fmla="*/ 29 w 58"/>
                <a:gd name="T21" fmla="*/ 41 h 62"/>
                <a:gd name="T22" fmla="*/ 37 w 58"/>
                <a:gd name="T23" fmla="*/ 31 h 62"/>
                <a:gd name="T24" fmla="*/ 37 w 58"/>
                <a:gd name="T25" fmla="*/ 31 h 62"/>
                <a:gd name="T26" fmla="*/ 29 w 58"/>
                <a:gd name="T27" fmla="*/ 21 h 62"/>
                <a:gd name="T28" fmla="*/ 29 w 58"/>
                <a:gd name="T29" fmla="*/ 21 h 62"/>
                <a:gd name="T30" fmla="*/ 20 w 58"/>
                <a:gd name="T31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62">
                  <a:moveTo>
                    <a:pt x="0" y="31"/>
                  </a:moveTo>
                  <a:cubicBezTo>
                    <a:pt x="0" y="15"/>
                    <a:pt x="12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6" y="0"/>
                    <a:pt x="58" y="15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47"/>
                    <a:pt x="46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12" y="62"/>
                    <a:pt x="0" y="47"/>
                    <a:pt x="0" y="31"/>
                  </a:cubicBezTo>
                  <a:close/>
                  <a:moveTo>
                    <a:pt x="20" y="31"/>
                  </a:moveTo>
                  <a:cubicBezTo>
                    <a:pt x="21" y="37"/>
                    <a:pt x="25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2" y="41"/>
                    <a:pt x="37" y="37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25"/>
                    <a:pt x="32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5" y="21"/>
                    <a:pt x="21" y="25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59"/>
            <p:cNvSpPr>
              <a:spLocks noEditPoints="1"/>
            </p:cNvSpPr>
            <p:nvPr/>
          </p:nvSpPr>
          <p:spPr bwMode="auto">
            <a:xfrm>
              <a:off x="4102" y="1364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60"/>
            <p:cNvSpPr>
              <a:spLocks noEditPoints="1"/>
            </p:cNvSpPr>
            <p:nvPr/>
          </p:nvSpPr>
          <p:spPr bwMode="auto">
            <a:xfrm>
              <a:off x="4480" y="1576"/>
              <a:ext cx="58" cy="56"/>
            </a:xfrm>
            <a:custGeom>
              <a:avLst/>
              <a:gdLst>
                <a:gd name="T0" fmla="*/ 0 w 49"/>
                <a:gd name="T1" fmla="*/ 24 h 47"/>
                <a:gd name="T2" fmla="*/ 25 w 49"/>
                <a:gd name="T3" fmla="*/ 0 h 47"/>
                <a:gd name="T4" fmla="*/ 25 w 49"/>
                <a:gd name="T5" fmla="*/ 0 h 47"/>
                <a:gd name="T6" fmla="*/ 49 w 49"/>
                <a:gd name="T7" fmla="*/ 24 h 47"/>
                <a:gd name="T8" fmla="*/ 49 w 49"/>
                <a:gd name="T9" fmla="*/ 24 h 47"/>
                <a:gd name="T10" fmla="*/ 25 w 49"/>
                <a:gd name="T11" fmla="*/ 47 h 47"/>
                <a:gd name="T12" fmla="*/ 25 w 49"/>
                <a:gd name="T13" fmla="*/ 47 h 47"/>
                <a:gd name="T14" fmla="*/ 0 w 49"/>
                <a:gd name="T15" fmla="*/ 24 h 47"/>
                <a:gd name="T16" fmla="*/ 21 w 49"/>
                <a:gd name="T17" fmla="*/ 24 h 47"/>
                <a:gd name="T18" fmla="*/ 25 w 49"/>
                <a:gd name="T19" fmla="*/ 27 h 47"/>
                <a:gd name="T20" fmla="*/ 25 w 49"/>
                <a:gd name="T21" fmla="*/ 27 h 47"/>
                <a:gd name="T22" fmla="*/ 28 w 49"/>
                <a:gd name="T23" fmla="*/ 24 h 47"/>
                <a:gd name="T24" fmla="*/ 28 w 49"/>
                <a:gd name="T25" fmla="*/ 24 h 47"/>
                <a:gd name="T26" fmla="*/ 25 w 49"/>
                <a:gd name="T27" fmla="*/ 21 h 47"/>
                <a:gd name="T28" fmla="*/ 25 w 49"/>
                <a:gd name="T29" fmla="*/ 21 h 47"/>
                <a:gd name="T30" fmla="*/ 21 w 49"/>
                <a:gd name="T31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4"/>
                  </a:moveTo>
                  <a:cubicBezTo>
                    <a:pt x="0" y="10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11" y="47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61"/>
            <p:cNvSpPr>
              <a:spLocks noEditPoints="1"/>
            </p:cNvSpPr>
            <p:nvPr/>
          </p:nvSpPr>
          <p:spPr bwMode="auto">
            <a:xfrm>
              <a:off x="4500" y="1718"/>
              <a:ext cx="58" cy="57"/>
            </a:xfrm>
            <a:custGeom>
              <a:avLst/>
              <a:gdLst>
                <a:gd name="T0" fmla="*/ 0 w 49"/>
                <a:gd name="T1" fmla="*/ 24 h 48"/>
                <a:gd name="T2" fmla="*/ 24 w 49"/>
                <a:gd name="T3" fmla="*/ 0 h 48"/>
                <a:gd name="T4" fmla="*/ 24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4 w 49"/>
                <a:gd name="T11" fmla="*/ 48 h 48"/>
                <a:gd name="T12" fmla="*/ 24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4 w 49"/>
                <a:gd name="T19" fmla="*/ 27 h 48"/>
                <a:gd name="T20" fmla="*/ 24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4 w 49"/>
                <a:gd name="T27" fmla="*/ 21 h 48"/>
                <a:gd name="T28" fmla="*/ 24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37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62"/>
            <p:cNvSpPr>
              <a:spLocks noEditPoints="1"/>
            </p:cNvSpPr>
            <p:nvPr/>
          </p:nvSpPr>
          <p:spPr bwMode="auto">
            <a:xfrm>
              <a:off x="4446" y="1850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1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63"/>
            <p:cNvSpPr>
              <a:spLocks noEditPoints="1"/>
            </p:cNvSpPr>
            <p:nvPr/>
          </p:nvSpPr>
          <p:spPr bwMode="auto">
            <a:xfrm>
              <a:off x="4351" y="1964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64"/>
            <p:cNvSpPr>
              <a:spLocks noEditPoints="1"/>
            </p:cNvSpPr>
            <p:nvPr/>
          </p:nvSpPr>
          <p:spPr bwMode="auto">
            <a:xfrm>
              <a:off x="4196" y="2025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65"/>
            <p:cNvSpPr>
              <a:spLocks noEditPoints="1"/>
            </p:cNvSpPr>
            <p:nvPr/>
          </p:nvSpPr>
          <p:spPr bwMode="auto">
            <a:xfrm>
              <a:off x="4021" y="1990"/>
              <a:ext cx="58" cy="55"/>
            </a:xfrm>
            <a:custGeom>
              <a:avLst/>
              <a:gdLst>
                <a:gd name="T0" fmla="*/ 0 w 49"/>
                <a:gd name="T1" fmla="*/ 23 h 47"/>
                <a:gd name="T2" fmla="*/ 25 w 49"/>
                <a:gd name="T3" fmla="*/ 0 h 47"/>
                <a:gd name="T4" fmla="*/ 25 w 49"/>
                <a:gd name="T5" fmla="*/ 0 h 47"/>
                <a:gd name="T6" fmla="*/ 49 w 49"/>
                <a:gd name="T7" fmla="*/ 23 h 47"/>
                <a:gd name="T8" fmla="*/ 49 w 49"/>
                <a:gd name="T9" fmla="*/ 23 h 47"/>
                <a:gd name="T10" fmla="*/ 25 w 49"/>
                <a:gd name="T11" fmla="*/ 47 h 47"/>
                <a:gd name="T12" fmla="*/ 25 w 49"/>
                <a:gd name="T13" fmla="*/ 47 h 47"/>
                <a:gd name="T14" fmla="*/ 0 w 49"/>
                <a:gd name="T15" fmla="*/ 23 h 47"/>
                <a:gd name="T16" fmla="*/ 21 w 49"/>
                <a:gd name="T17" fmla="*/ 23 h 47"/>
                <a:gd name="T18" fmla="*/ 25 w 49"/>
                <a:gd name="T19" fmla="*/ 26 h 47"/>
                <a:gd name="T20" fmla="*/ 25 w 49"/>
                <a:gd name="T21" fmla="*/ 26 h 47"/>
                <a:gd name="T22" fmla="*/ 28 w 49"/>
                <a:gd name="T23" fmla="*/ 23 h 47"/>
                <a:gd name="T24" fmla="*/ 28 w 49"/>
                <a:gd name="T25" fmla="*/ 23 h 47"/>
                <a:gd name="T26" fmla="*/ 25 w 49"/>
                <a:gd name="T27" fmla="*/ 21 h 47"/>
                <a:gd name="T28" fmla="*/ 25 w 49"/>
                <a:gd name="T29" fmla="*/ 21 h 47"/>
                <a:gd name="T30" fmla="*/ 21 w 49"/>
                <a:gd name="T31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3"/>
                  </a:moveTo>
                  <a:cubicBezTo>
                    <a:pt x="0" y="10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37"/>
                    <a:pt x="38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11" y="47"/>
                    <a:pt x="0" y="37"/>
                    <a:pt x="0" y="23"/>
                  </a:cubicBezTo>
                  <a:close/>
                  <a:moveTo>
                    <a:pt x="21" y="23"/>
                  </a:moveTo>
                  <a:cubicBezTo>
                    <a:pt x="21" y="25"/>
                    <a:pt x="22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2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66"/>
            <p:cNvSpPr>
              <a:spLocks noEditPoints="1"/>
            </p:cNvSpPr>
            <p:nvPr/>
          </p:nvSpPr>
          <p:spPr bwMode="auto">
            <a:xfrm>
              <a:off x="3870" y="1893"/>
              <a:ext cx="57" cy="57"/>
            </a:xfrm>
            <a:custGeom>
              <a:avLst/>
              <a:gdLst>
                <a:gd name="T0" fmla="*/ 0 w 49"/>
                <a:gd name="T1" fmla="*/ 24 h 48"/>
                <a:gd name="T2" fmla="*/ 24 w 49"/>
                <a:gd name="T3" fmla="*/ 0 h 48"/>
                <a:gd name="T4" fmla="*/ 24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4 w 49"/>
                <a:gd name="T11" fmla="*/ 48 h 48"/>
                <a:gd name="T12" fmla="*/ 24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4 w 49"/>
                <a:gd name="T19" fmla="*/ 27 h 48"/>
                <a:gd name="T20" fmla="*/ 24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4 w 49"/>
                <a:gd name="T27" fmla="*/ 21 h 48"/>
                <a:gd name="T28" fmla="*/ 24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67"/>
            <p:cNvSpPr>
              <a:spLocks noEditPoints="1"/>
            </p:cNvSpPr>
            <p:nvPr/>
          </p:nvSpPr>
          <p:spPr bwMode="auto">
            <a:xfrm>
              <a:off x="3812" y="1733"/>
              <a:ext cx="57" cy="56"/>
            </a:xfrm>
            <a:custGeom>
              <a:avLst/>
              <a:gdLst>
                <a:gd name="T0" fmla="*/ 0 w 48"/>
                <a:gd name="T1" fmla="*/ 24 h 48"/>
                <a:gd name="T2" fmla="*/ 24 w 48"/>
                <a:gd name="T3" fmla="*/ 0 h 48"/>
                <a:gd name="T4" fmla="*/ 24 w 48"/>
                <a:gd name="T5" fmla="*/ 0 h 48"/>
                <a:gd name="T6" fmla="*/ 48 w 48"/>
                <a:gd name="T7" fmla="*/ 24 h 48"/>
                <a:gd name="T8" fmla="*/ 48 w 48"/>
                <a:gd name="T9" fmla="*/ 24 h 48"/>
                <a:gd name="T10" fmla="*/ 24 w 48"/>
                <a:gd name="T11" fmla="*/ 48 h 48"/>
                <a:gd name="T12" fmla="*/ 24 w 48"/>
                <a:gd name="T13" fmla="*/ 48 h 48"/>
                <a:gd name="T14" fmla="*/ 0 w 48"/>
                <a:gd name="T15" fmla="*/ 24 h 48"/>
                <a:gd name="T16" fmla="*/ 20 w 48"/>
                <a:gd name="T17" fmla="*/ 24 h 48"/>
                <a:gd name="T18" fmla="*/ 24 w 48"/>
                <a:gd name="T19" fmla="*/ 27 h 48"/>
                <a:gd name="T20" fmla="*/ 24 w 48"/>
                <a:gd name="T21" fmla="*/ 27 h 48"/>
                <a:gd name="T22" fmla="*/ 28 w 48"/>
                <a:gd name="T23" fmla="*/ 24 h 48"/>
                <a:gd name="T24" fmla="*/ 28 w 48"/>
                <a:gd name="T25" fmla="*/ 24 h 48"/>
                <a:gd name="T26" fmla="*/ 24 w 48"/>
                <a:gd name="T27" fmla="*/ 21 h 48"/>
                <a:gd name="T28" fmla="*/ 24 w 48"/>
                <a:gd name="T29" fmla="*/ 21 h 48"/>
                <a:gd name="T30" fmla="*/ 20 w 48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8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7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0" y="24"/>
                  </a:moveTo>
                  <a:cubicBezTo>
                    <a:pt x="20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6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0" y="23"/>
                    <a:pt x="2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68"/>
            <p:cNvSpPr>
              <a:spLocks noEditPoints="1"/>
            </p:cNvSpPr>
            <p:nvPr/>
          </p:nvSpPr>
          <p:spPr bwMode="auto">
            <a:xfrm>
              <a:off x="3818" y="1585"/>
              <a:ext cx="58" cy="55"/>
            </a:xfrm>
            <a:custGeom>
              <a:avLst/>
              <a:gdLst>
                <a:gd name="T0" fmla="*/ 0 w 49"/>
                <a:gd name="T1" fmla="*/ 23 h 47"/>
                <a:gd name="T2" fmla="*/ 24 w 49"/>
                <a:gd name="T3" fmla="*/ 0 h 47"/>
                <a:gd name="T4" fmla="*/ 24 w 49"/>
                <a:gd name="T5" fmla="*/ 0 h 47"/>
                <a:gd name="T6" fmla="*/ 49 w 49"/>
                <a:gd name="T7" fmla="*/ 23 h 47"/>
                <a:gd name="T8" fmla="*/ 49 w 49"/>
                <a:gd name="T9" fmla="*/ 23 h 47"/>
                <a:gd name="T10" fmla="*/ 24 w 49"/>
                <a:gd name="T11" fmla="*/ 47 h 47"/>
                <a:gd name="T12" fmla="*/ 24 w 49"/>
                <a:gd name="T13" fmla="*/ 47 h 47"/>
                <a:gd name="T14" fmla="*/ 0 w 49"/>
                <a:gd name="T15" fmla="*/ 23 h 47"/>
                <a:gd name="T16" fmla="*/ 21 w 49"/>
                <a:gd name="T17" fmla="*/ 23 h 47"/>
                <a:gd name="T18" fmla="*/ 24 w 49"/>
                <a:gd name="T19" fmla="*/ 26 h 47"/>
                <a:gd name="T20" fmla="*/ 24 w 49"/>
                <a:gd name="T21" fmla="*/ 26 h 47"/>
                <a:gd name="T22" fmla="*/ 28 w 49"/>
                <a:gd name="T23" fmla="*/ 23 h 47"/>
                <a:gd name="T24" fmla="*/ 28 w 49"/>
                <a:gd name="T25" fmla="*/ 23 h 47"/>
                <a:gd name="T26" fmla="*/ 24 w 49"/>
                <a:gd name="T27" fmla="*/ 20 h 47"/>
                <a:gd name="T28" fmla="*/ 24 w 49"/>
                <a:gd name="T29" fmla="*/ 20 h 47"/>
                <a:gd name="T30" fmla="*/ 21 w 49"/>
                <a:gd name="T31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3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9" y="10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37"/>
                    <a:pt x="37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11" y="47"/>
                    <a:pt x="0" y="37"/>
                    <a:pt x="0" y="23"/>
                  </a:cubicBezTo>
                  <a:close/>
                  <a:moveTo>
                    <a:pt x="21" y="23"/>
                  </a:moveTo>
                  <a:cubicBezTo>
                    <a:pt x="21" y="25"/>
                    <a:pt x="22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7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2" y="21"/>
                    <a:pt x="21" y="22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69"/>
            <p:cNvSpPr>
              <a:spLocks noEditPoints="1"/>
            </p:cNvSpPr>
            <p:nvPr/>
          </p:nvSpPr>
          <p:spPr bwMode="auto">
            <a:xfrm>
              <a:off x="3901" y="1448"/>
              <a:ext cx="57" cy="56"/>
            </a:xfrm>
            <a:custGeom>
              <a:avLst/>
              <a:gdLst>
                <a:gd name="T0" fmla="*/ 0 w 48"/>
                <a:gd name="T1" fmla="*/ 24 h 47"/>
                <a:gd name="T2" fmla="*/ 24 w 48"/>
                <a:gd name="T3" fmla="*/ 0 h 47"/>
                <a:gd name="T4" fmla="*/ 24 w 48"/>
                <a:gd name="T5" fmla="*/ 0 h 47"/>
                <a:gd name="T6" fmla="*/ 48 w 48"/>
                <a:gd name="T7" fmla="*/ 24 h 47"/>
                <a:gd name="T8" fmla="*/ 48 w 48"/>
                <a:gd name="T9" fmla="*/ 24 h 47"/>
                <a:gd name="T10" fmla="*/ 24 w 48"/>
                <a:gd name="T11" fmla="*/ 47 h 47"/>
                <a:gd name="T12" fmla="*/ 24 w 48"/>
                <a:gd name="T13" fmla="*/ 47 h 47"/>
                <a:gd name="T14" fmla="*/ 0 w 48"/>
                <a:gd name="T15" fmla="*/ 24 h 47"/>
                <a:gd name="T16" fmla="*/ 20 w 48"/>
                <a:gd name="T17" fmla="*/ 24 h 47"/>
                <a:gd name="T18" fmla="*/ 24 w 48"/>
                <a:gd name="T19" fmla="*/ 26 h 47"/>
                <a:gd name="T20" fmla="*/ 24 w 48"/>
                <a:gd name="T21" fmla="*/ 26 h 47"/>
                <a:gd name="T22" fmla="*/ 28 w 48"/>
                <a:gd name="T23" fmla="*/ 24 h 47"/>
                <a:gd name="T24" fmla="*/ 28 w 48"/>
                <a:gd name="T25" fmla="*/ 24 h 47"/>
                <a:gd name="T26" fmla="*/ 24 w 48"/>
                <a:gd name="T27" fmla="*/ 21 h 47"/>
                <a:gd name="T28" fmla="*/ 24 w 48"/>
                <a:gd name="T29" fmla="*/ 21 h 47"/>
                <a:gd name="T30" fmla="*/ 20 w 48"/>
                <a:gd name="T31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7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7"/>
                    <a:pt x="37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11" y="47"/>
                    <a:pt x="0" y="37"/>
                    <a:pt x="0" y="24"/>
                  </a:cubicBezTo>
                  <a:close/>
                  <a:moveTo>
                    <a:pt x="20" y="24"/>
                  </a:moveTo>
                  <a:cubicBezTo>
                    <a:pt x="20" y="25"/>
                    <a:pt x="22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6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6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0" y="22"/>
                    <a:pt x="2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70"/>
            <p:cNvSpPr>
              <a:spLocks noEditPoints="1"/>
            </p:cNvSpPr>
            <p:nvPr/>
          </p:nvSpPr>
          <p:spPr bwMode="auto">
            <a:xfrm>
              <a:off x="4350" y="1423"/>
              <a:ext cx="60" cy="56"/>
            </a:xfrm>
            <a:custGeom>
              <a:avLst/>
              <a:gdLst>
                <a:gd name="T0" fmla="*/ 0 w 51"/>
                <a:gd name="T1" fmla="*/ 24 h 48"/>
                <a:gd name="T2" fmla="*/ 26 w 51"/>
                <a:gd name="T3" fmla="*/ 0 h 48"/>
                <a:gd name="T4" fmla="*/ 26 w 51"/>
                <a:gd name="T5" fmla="*/ 0 h 48"/>
                <a:gd name="T6" fmla="*/ 51 w 51"/>
                <a:gd name="T7" fmla="*/ 24 h 48"/>
                <a:gd name="T8" fmla="*/ 51 w 51"/>
                <a:gd name="T9" fmla="*/ 24 h 48"/>
                <a:gd name="T10" fmla="*/ 26 w 51"/>
                <a:gd name="T11" fmla="*/ 48 h 48"/>
                <a:gd name="T12" fmla="*/ 26 w 51"/>
                <a:gd name="T13" fmla="*/ 48 h 48"/>
                <a:gd name="T14" fmla="*/ 0 w 51"/>
                <a:gd name="T15" fmla="*/ 24 h 48"/>
                <a:gd name="T16" fmla="*/ 21 w 51"/>
                <a:gd name="T17" fmla="*/ 24 h 48"/>
                <a:gd name="T18" fmla="*/ 26 w 51"/>
                <a:gd name="T19" fmla="*/ 27 h 48"/>
                <a:gd name="T20" fmla="*/ 26 w 51"/>
                <a:gd name="T21" fmla="*/ 27 h 48"/>
                <a:gd name="T22" fmla="*/ 31 w 51"/>
                <a:gd name="T23" fmla="*/ 24 h 48"/>
                <a:gd name="T24" fmla="*/ 31 w 51"/>
                <a:gd name="T25" fmla="*/ 24 h 48"/>
                <a:gd name="T26" fmla="*/ 26 w 51"/>
                <a:gd name="T27" fmla="*/ 21 h 48"/>
                <a:gd name="T28" fmla="*/ 26 w 51"/>
                <a:gd name="T29" fmla="*/ 21 h 48"/>
                <a:gd name="T30" fmla="*/ 21 w 51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48">
                  <a:moveTo>
                    <a:pt x="0" y="24"/>
                  </a:moveTo>
                  <a:cubicBezTo>
                    <a:pt x="0" y="10"/>
                    <a:pt x="12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9" y="1"/>
                    <a:pt x="51" y="10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38"/>
                    <a:pt x="39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9" y="27"/>
                    <a:pt x="31" y="25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29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2" y="21"/>
                    <a:pt x="21" y="24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3" name="组合 135"/>
          <p:cNvGrpSpPr/>
          <p:nvPr/>
        </p:nvGrpSpPr>
        <p:grpSpPr>
          <a:xfrm>
            <a:off x="9541752" y="5717335"/>
            <a:ext cx="671816" cy="978354"/>
            <a:chOff x="4869199" y="2184580"/>
            <a:chExt cx="1569382" cy="2364128"/>
          </a:xfrm>
        </p:grpSpPr>
        <p:sp>
          <p:nvSpPr>
            <p:cNvPr id="174" name="Freeform 3737"/>
            <p:cNvSpPr>
              <a:spLocks noEditPoints="1"/>
            </p:cNvSpPr>
            <p:nvPr/>
          </p:nvSpPr>
          <p:spPr bwMode="auto">
            <a:xfrm>
              <a:off x="4879259" y="2370693"/>
              <a:ext cx="603607" cy="658939"/>
            </a:xfrm>
            <a:custGeom>
              <a:avLst/>
              <a:gdLst>
                <a:gd name="T0" fmla="*/ 0 w 110"/>
                <a:gd name="T1" fmla="*/ 59 h 119"/>
                <a:gd name="T2" fmla="*/ 53 w 110"/>
                <a:gd name="T3" fmla="*/ 0 h 119"/>
                <a:gd name="T4" fmla="*/ 53 w 110"/>
                <a:gd name="T5" fmla="*/ 0 h 119"/>
                <a:gd name="T6" fmla="*/ 110 w 110"/>
                <a:gd name="T7" fmla="*/ 60 h 119"/>
                <a:gd name="T8" fmla="*/ 110 w 110"/>
                <a:gd name="T9" fmla="*/ 60 h 119"/>
                <a:gd name="T10" fmla="*/ 52 w 110"/>
                <a:gd name="T11" fmla="*/ 119 h 119"/>
                <a:gd name="T12" fmla="*/ 52 w 110"/>
                <a:gd name="T13" fmla="*/ 119 h 119"/>
                <a:gd name="T14" fmla="*/ 0 w 110"/>
                <a:gd name="T15" fmla="*/ 59 h 119"/>
                <a:gd name="T16" fmla="*/ 4 w 110"/>
                <a:gd name="T17" fmla="*/ 59 h 119"/>
                <a:gd name="T18" fmla="*/ 52 w 110"/>
                <a:gd name="T19" fmla="*/ 115 h 119"/>
                <a:gd name="T20" fmla="*/ 52 w 110"/>
                <a:gd name="T21" fmla="*/ 115 h 119"/>
                <a:gd name="T22" fmla="*/ 89 w 110"/>
                <a:gd name="T23" fmla="*/ 99 h 119"/>
                <a:gd name="T24" fmla="*/ 89 w 110"/>
                <a:gd name="T25" fmla="*/ 99 h 119"/>
                <a:gd name="T26" fmla="*/ 106 w 110"/>
                <a:gd name="T27" fmla="*/ 60 h 119"/>
                <a:gd name="T28" fmla="*/ 106 w 110"/>
                <a:gd name="T29" fmla="*/ 60 h 119"/>
                <a:gd name="T30" fmla="*/ 53 w 110"/>
                <a:gd name="T31" fmla="*/ 4 h 119"/>
                <a:gd name="T32" fmla="*/ 53 w 110"/>
                <a:gd name="T33" fmla="*/ 4 h 119"/>
                <a:gd name="T34" fmla="*/ 4 w 110"/>
                <a:gd name="T35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119">
                  <a:moveTo>
                    <a:pt x="0" y="59"/>
                  </a:moveTo>
                  <a:cubicBezTo>
                    <a:pt x="0" y="26"/>
                    <a:pt x="2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83" y="0"/>
                    <a:pt x="110" y="27"/>
                    <a:pt x="110" y="60"/>
                  </a:cubicBezTo>
                  <a:cubicBezTo>
                    <a:pt x="110" y="60"/>
                    <a:pt x="110" y="60"/>
                    <a:pt x="110" y="60"/>
                  </a:cubicBezTo>
                  <a:cubicBezTo>
                    <a:pt x="110" y="92"/>
                    <a:pt x="81" y="119"/>
                    <a:pt x="52" y="119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22" y="119"/>
                    <a:pt x="0" y="91"/>
                    <a:pt x="0" y="59"/>
                  </a:cubicBezTo>
                  <a:close/>
                  <a:moveTo>
                    <a:pt x="4" y="59"/>
                  </a:moveTo>
                  <a:cubicBezTo>
                    <a:pt x="4" y="90"/>
                    <a:pt x="25" y="115"/>
                    <a:pt x="52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65" y="115"/>
                    <a:pt x="79" y="109"/>
                    <a:pt x="89" y="99"/>
                  </a:cubicBezTo>
                  <a:cubicBezTo>
                    <a:pt x="89" y="99"/>
                    <a:pt x="89" y="99"/>
                    <a:pt x="89" y="99"/>
                  </a:cubicBezTo>
                  <a:cubicBezTo>
                    <a:pt x="99" y="89"/>
                    <a:pt x="106" y="75"/>
                    <a:pt x="106" y="60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06" y="29"/>
                    <a:pt x="80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26" y="4"/>
                    <a:pt x="4" y="28"/>
                    <a:pt x="4" y="5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3738"/>
            <p:cNvSpPr>
              <a:spLocks noEditPoints="1"/>
            </p:cNvSpPr>
            <p:nvPr/>
          </p:nvSpPr>
          <p:spPr bwMode="auto">
            <a:xfrm>
              <a:off x="4869199" y="2360633"/>
              <a:ext cx="628759" cy="679060"/>
            </a:xfrm>
            <a:custGeom>
              <a:avLst/>
              <a:gdLst>
                <a:gd name="T0" fmla="*/ 0 w 114"/>
                <a:gd name="T1" fmla="*/ 61 h 123"/>
                <a:gd name="T2" fmla="*/ 2 w 114"/>
                <a:gd name="T3" fmla="*/ 61 h 123"/>
                <a:gd name="T4" fmla="*/ 0 w 114"/>
                <a:gd name="T5" fmla="*/ 61 h 123"/>
                <a:gd name="T6" fmla="*/ 55 w 114"/>
                <a:gd name="T7" fmla="*/ 0 h 123"/>
                <a:gd name="T8" fmla="*/ 55 w 114"/>
                <a:gd name="T9" fmla="*/ 0 h 123"/>
                <a:gd name="T10" fmla="*/ 114 w 114"/>
                <a:gd name="T11" fmla="*/ 62 h 123"/>
                <a:gd name="T12" fmla="*/ 114 w 114"/>
                <a:gd name="T13" fmla="*/ 62 h 123"/>
                <a:gd name="T14" fmla="*/ 54 w 114"/>
                <a:gd name="T15" fmla="*/ 123 h 123"/>
                <a:gd name="T16" fmla="*/ 54 w 114"/>
                <a:gd name="T17" fmla="*/ 123 h 123"/>
                <a:gd name="T18" fmla="*/ 0 w 114"/>
                <a:gd name="T19" fmla="*/ 61 h 123"/>
                <a:gd name="T20" fmla="*/ 54 w 114"/>
                <a:gd name="T21" fmla="*/ 119 h 123"/>
                <a:gd name="T22" fmla="*/ 102 w 114"/>
                <a:gd name="T23" fmla="*/ 89 h 123"/>
                <a:gd name="T24" fmla="*/ 102 w 114"/>
                <a:gd name="T25" fmla="*/ 89 h 123"/>
                <a:gd name="T26" fmla="*/ 93 w 114"/>
                <a:gd name="T27" fmla="*/ 102 h 123"/>
                <a:gd name="T28" fmla="*/ 93 w 114"/>
                <a:gd name="T29" fmla="*/ 102 h 123"/>
                <a:gd name="T30" fmla="*/ 54 w 114"/>
                <a:gd name="T31" fmla="*/ 119 h 123"/>
                <a:gd name="T32" fmla="*/ 54 w 114"/>
                <a:gd name="T33" fmla="*/ 119 h 123"/>
                <a:gd name="T34" fmla="*/ 54 w 114"/>
                <a:gd name="T35" fmla="*/ 119 h 123"/>
                <a:gd name="T36" fmla="*/ 54 w 114"/>
                <a:gd name="T37" fmla="*/ 119 h 123"/>
                <a:gd name="T38" fmla="*/ 16 w 114"/>
                <a:gd name="T39" fmla="*/ 99 h 123"/>
                <a:gd name="T40" fmla="*/ 16 w 114"/>
                <a:gd name="T41" fmla="*/ 99 h 123"/>
                <a:gd name="T42" fmla="*/ 54 w 114"/>
                <a:gd name="T43" fmla="*/ 119 h 123"/>
                <a:gd name="T44" fmla="*/ 54 w 114"/>
                <a:gd name="T45" fmla="*/ 115 h 123"/>
                <a:gd name="T46" fmla="*/ 54 w 114"/>
                <a:gd name="T47" fmla="*/ 115 h 123"/>
                <a:gd name="T48" fmla="*/ 54 w 114"/>
                <a:gd name="T49" fmla="*/ 115 h 123"/>
                <a:gd name="T50" fmla="*/ 90 w 114"/>
                <a:gd name="T51" fmla="*/ 99 h 123"/>
                <a:gd name="T52" fmla="*/ 90 w 114"/>
                <a:gd name="T53" fmla="*/ 99 h 123"/>
                <a:gd name="T54" fmla="*/ 106 w 114"/>
                <a:gd name="T55" fmla="*/ 62 h 123"/>
                <a:gd name="T56" fmla="*/ 106 w 114"/>
                <a:gd name="T57" fmla="*/ 62 h 123"/>
                <a:gd name="T58" fmla="*/ 55 w 114"/>
                <a:gd name="T59" fmla="*/ 8 h 123"/>
                <a:gd name="T60" fmla="*/ 55 w 114"/>
                <a:gd name="T61" fmla="*/ 8 h 123"/>
                <a:gd name="T62" fmla="*/ 8 w 114"/>
                <a:gd name="T63" fmla="*/ 61 h 123"/>
                <a:gd name="T64" fmla="*/ 8 w 114"/>
                <a:gd name="T65" fmla="*/ 61 h 123"/>
                <a:gd name="T66" fmla="*/ 54 w 114"/>
                <a:gd name="T67" fmla="*/ 115 h 123"/>
                <a:gd name="T68" fmla="*/ 110 w 114"/>
                <a:gd name="T69" fmla="*/ 62 h 123"/>
                <a:gd name="T70" fmla="*/ 55 w 114"/>
                <a:gd name="T71" fmla="*/ 4 h 123"/>
                <a:gd name="T72" fmla="*/ 55 w 114"/>
                <a:gd name="T73" fmla="*/ 4 h 123"/>
                <a:gd name="T74" fmla="*/ 110 w 114"/>
                <a:gd name="T75" fmla="*/ 62 h 123"/>
                <a:gd name="T76" fmla="*/ 6 w 114"/>
                <a:gd name="T77" fmla="*/ 61 h 123"/>
                <a:gd name="T78" fmla="*/ 4 w 114"/>
                <a:gd name="T79" fmla="*/ 61 h 123"/>
                <a:gd name="T80" fmla="*/ 4 w 114"/>
                <a:gd name="T81" fmla="*/ 61 h 123"/>
                <a:gd name="T82" fmla="*/ 4 w 114"/>
                <a:gd name="T83" fmla="*/ 61 h 123"/>
                <a:gd name="T84" fmla="*/ 4 w 114"/>
                <a:gd name="T85" fmla="*/ 61 h 123"/>
                <a:gd name="T86" fmla="*/ 4 w 114"/>
                <a:gd name="T87" fmla="*/ 61 h 123"/>
                <a:gd name="T88" fmla="*/ 6 w 114"/>
                <a:gd name="T89" fmla="*/ 61 h 123"/>
                <a:gd name="T90" fmla="*/ 17 w 114"/>
                <a:gd name="T91" fmla="*/ 23 h 123"/>
                <a:gd name="T92" fmla="*/ 55 w 114"/>
                <a:gd name="T93" fmla="*/ 4 h 123"/>
                <a:gd name="T94" fmla="*/ 55 w 114"/>
                <a:gd name="T95" fmla="*/ 4 h 123"/>
                <a:gd name="T96" fmla="*/ 17 w 114"/>
                <a:gd name="T97" fmla="*/ 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4" h="123">
                  <a:moveTo>
                    <a:pt x="0" y="61"/>
                  </a:moveTo>
                  <a:cubicBezTo>
                    <a:pt x="2" y="61"/>
                    <a:pt x="2" y="61"/>
                    <a:pt x="2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27"/>
                    <a:pt x="2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86" y="0"/>
                    <a:pt x="114" y="28"/>
                    <a:pt x="114" y="62"/>
                  </a:cubicBezTo>
                  <a:cubicBezTo>
                    <a:pt x="114" y="62"/>
                    <a:pt x="114" y="62"/>
                    <a:pt x="114" y="62"/>
                  </a:cubicBezTo>
                  <a:cubicBezTo>
                    <a:pt x="114" y="96"/>
                    <a:pt x="84" y="123"/>
                    <a:pt x="54" y="123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23" y="123"/>
                    <a:pt x="0" y="94"/>
                    <a:pt x="0" y="61"/>
                  </a:cubicBezTo>
                  <a:close/>
                  <a:moveTo>
                    <a:pt x="54" y="119"/>
                  </a:moveTo>
                  <a:cubicBezTo>
                    <a:pt x="73" y="119"/>
                    <a:pt x="92" y="107"/>
                    <a:pt x="102" y="89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100" y="94"/>
                    <a:pt x="96" y="98"/>
                    <a:pt x="93" y="102"/>
                  </a:cubicBezTo>
                  <a:cubicBezTo>
                    <a:pt x="93" y="102"/>
                    <a:pt x="93" y="102"/>
                    <a:pt x="93" y="102"/>
                  </a:cubicBezTo>
                  <a:cubicBezTo>
                    <a:pt x="82" y="113"/>
                    <a:pt x="68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38" y="119"/>
                    <a:pt x="25" y="111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25" y="111"/>
                    <a:pt x="38" y="119"/>
                    <a:pt x="54" y="119"/>
                  </a:cubicBezTo>
                  <a:close/>
                  <a:moveTo>
                    <a:pt x="54" y="115"/>
                  </a:moveTo>
                  <a:cubicBezTo>
                    <a:pt x="54" y="115"/>
                    <a:pt x="54" y="115"/>
                    <a:pt x="54" y="115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67" y="115"/>
                    <a:pt x="80" y="109"/>
                    <a:pt x="90" y="99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100" y="90"/>
                    <a:pt x="106" y="76"/>
                    <a:pt x="106" y="62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6" y="32"/>
                    <a:pt x="81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29" y="8"/>
                    <a:pt x="8" y="3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91"/>
                    <a:pt x="28" y="115"/>
                    <a:pt x="54" y="115"/>
                  </a:cubicBezTo>
                  <a:close/>
                  <a:moveTo>
                    <a:pt x="110" y="62"/>
                  </a:moveTo>
                  <a:cubicBezTo>
                    <a:pt x="110" y="30"/>
                    <a:pt x="83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83" y="4"/>
                    <a:pt x="110" y="30"/>
                    <a:pt x="110" y="62"/>
                  </a:cubicBezTo>
                  <a:close/>
                  <a:moveTo>
                    <a:pt x="6" y="61"/>
                  </a:move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17" y="23"/>
                  </a:moveTo>
                  <a:cubicBezTo>
                    <a:pt x="26" y="11"/>
                    <a:pt x="40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40" y="4"/>
                    <a:pt x="26" y="11"/>
                    <a:pt x="17" y="2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3739"/>
            <p:cNvSpPr/>
            <p:nvPr/>
          </p:nvSpPr>
          <p:spPr bwMode="auto">
            <a:xfrm>
              <a:off x="5005012" y="2576924"/>
              <a:ext cx="20120" cy="20120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0 h 4"/>
                <a:gd name="T4" fmla="*/ 4 w 4"/>
                <a:gd name="T5" fmla="*/ 0 h 4"/>
                <a:gd name="T6" fmla="*/ 4 w 4"/>
                <a:gd name="T7" fmla="*/ 4 h 4"/>
                <a:gd name="T8" fmla="*/ 0 w 4"/>
                <a:gd name="T9" fmla="*/ 4 h 4"/>
                <a:gd name="T10" fmla="*/ 0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3740"/>
            <p:cNvSpPr>
              <a:spLocks noEditPoints="1"/>
            </p:cNvSpPr>
            <p:nvPr/>
          </p:nvSpPr>
          <p:spPr bwMode="auto">
            <a:xfrm>
              <a:off x="4994952" y="2561836"/>
              <a:ext cx="45272" cy="45272"/>
            </a:xfrm>
            <a:custGeom>
              <a:avLst/>
              <a:gdLst>
                <a:gd name="T0" fmla="*/ 6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6 w 9"/>
                <a:gd name="T21" fmla="*/ 9 h 9"/>
                <a:gd name="T22" fmla="*/ 6 w 9"/>
                <a:gd name="T23" fmla="*/ 9 h 9"/>
                <a:gd name="T24" fmla="*/ 4 w 9"/>
                <a:gd name="T25" fmla="*/ 5 h 9"/>
                <a:gd name="T26" fmla="*/ 4 w 9"/>
                <a:gd name="T27" fmla="*/ 5 h 9"/>
                <a:gd name="T28" fmla="*/ 4 w 9"/>
                <a:gd name="T29" fmla="*/ 5 h 9"/>
                <a:gd name="T30" fmla="*/ 4 w 9"/>
                <a:gd name="T3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6" y="9"/>
                  </a:lnTo>
                  <a:lnTo>
                    <a:pt x="6" y="9"/>
                  </a:lnTo>
                  <a:close/>
                  <a:moveTo>
                    <a:pt x="4" y="5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3741"/>
            <p:cNvSpPr/>
            <p:nvPr/>
          </p:nvSpPr>
          <p:spPr bwMode="auto">
            <a:xfrm>
              <a:off x="5155914" y="2511535"/>
              <a:ext cx="25152" cy="25152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3742"/>
            <p:cNvSpPr>
              <a:spLocks noEditPoints="1"/>
            </p:cNvSpPr>
            <p:nvPr/>
          </p:nvSpPr>
          <p:spPr bwMode="auto">
            <a:xfrm>
              <a:off x="5140822" y="2501475"/>
              <a:ext cx="50301" cy="45272"/>
            </a:xfrm>
            <a:custGeom>
              <a:avLst/>
              <a:gdLst>
                <a:gd name="T0" fmla="*/ 8 w 10"/>
                <a:gd name="T1" fmla="*/ 9 h 9"/>
                <a:gd name="T2" fmla="*/ 3 w 10"/>
                <a:gd name="T3" fmla="*/ 9 h 9"/>
                <a:gd name="T4" fmla="*/ 3 w 10"/>
                <a:gd name="T5" fmla="*/ 7 h 9"/>
                <a:gd name="T6" fmla="*/ 5 w 10"/>
                <a:gd name="T7" fmla="*/ 7 h 9"/>
                <a:gd name="T8" fmla="*/ 3 w 10"/>
                <a:gd name="T9" fmla="*/ 7 h 9"/>
                <a:gd name="T10" fmla="*/ 3 w 10"/>
                <a:gd name="T11" fmla="*/ 9 h 9"/>
                <a:gd name="T12" fmla="*/ 0 w 10"/>
                <a:gd name="T13" fmla="*/ 9 h 9"/>
                <a:gd name="T14" fmla="*/ 0 w 10"/>
                <a:gd name="T15" fmla="*/ 0 h 9"/>
                <a:gd name="T16" fmla="*/ 10 w 10"/>
                <a:gd name="T17" fmla="*/ 0 h 9"/>
                <a:gd name="T18" fmla="*/ 10 w 10"/>
                <a:gd name="T19" fmla="*/ 9 h 9"/>
                <a:gd name="T20" fmla="*/ 8 w 10"/>
                <a:gd name="T21" fmla="*/ 9 h 9"/>
                <a:gd name="T22" fmla="*/ 8 w 10"/>
                <a:gd name="T23" fmla="*/ 9 h 9"/>
                <a:gd name="T24" fmla="*/ 6 w 10"/>
                <a:gd name="T25" fmla="*/ 5 h 9"/>
                <a:gd name="T26" fmla="*/ 6 w 10"/>
                <a:gd name="T27" fmla="*/ 5 h 9"/>
                <a:gd name="T28" fmla="*/ 5 w 10"/>
                <a:gd name="T29" fmla="*/ 5 h 9"/>
                <a:gd name="T30" fmla="*/ 5 w 10"/>
                <a:gd name="T31" fmla="*/ 5 h 9"/>
                <a:gd name="T32" fmla="*/ 6 w 10"/>
                <a:gd name="T33" fmla="*/ 5 h 9"/>
                <a:gd name="T34" fmla="*/ 6 w 10"/>
                <a:gd name="T3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9">
                  <a:moveTo>
                    <a:pt x="8" y="9"/>
                  </a:moveTo>
                  <a:lnTo>
                    <a:pt x="3" y="9"/>
                  </a:lnTo>
                  <a:lnTo>
                    <a:pt x="3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9"/>
                  </a:lnTo>
                  <a:lnTo>
                    <a:pt x="8" y="9"/>
                  </a:lnTo>
                  <a:lnTo>
                    <a:pt x="8" y="9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3743"/>
            <p:cNvSpPr>
              <a:spLocks noEditPoints="1"/>
            </p:cNvSpPr>
            <p:nvPr/>
          </p:nvSpPr>
          <p:spPr bwMode="auto">
            <a:xfrm>
              <a:off x="4944651" y="2637285"/>
              <a:ext cx="281683" cy="176054"/>
            </a:xfrm>
            <a:custGeom>
              <a:avLst/>
              <a:gdLst>
                <a:gd name="T0" fmla="*/ 0 w 51"/>
                <a:gd name="T1" fmla="*/ 18 h 32"/>
                <a:gd name="T2" fmla="*/ 3 w 51"/>
                <a:gd name="T3" fmla="*/ 15 h 32"/>
                <a:gd name="T4" fmla="*/ 11 w 51"/>
                <a:gd name="T5" fmla="*/ 22 h 32"/>
                <a:gd name="T6" fmla="*/ 11 w 51"/>
                <a:gd name="T7" fmla="*/ 22 h 32"/>
                <a:gd name="T8" fmla="*/ 27 w 51"/>
                <a:gd name="T9" fmla="*/ 28 h 32"/>
                <a:gd name="T10" fmla="*/ 27 w 51"/>
                <a:gd name="T11" fmla="*/ 28 h 32"/>
                <a:gd name="T12" fmla="*/ 34 w 51"/>
                <a:gd name="T13" fmla="*/ 26 h 32"/>
                <a:gd name="T14" fmla="*/ 34 w 51"/>
                <a:gd name="T15" fmla="*/ 26 h 32"/>
                <a:gd name="T16" fmla="*/ 47 w 51"/>
                <a:gd name="T17" fmla="*/ 3 h 32"/>
                <a:gd name="T18" fmla="*/ 47 w 51"/>
                <a:gd name="T19" fmla="*/ 3 h 32"/>
                <a:gd name="T20" fmla="*/ 47 w 51"/>
                <a:gd name="T21" fmla="*/ 0 h 32"/>
                <a:gd name="T22" fmla="*/ 47 w 51"/>
                <a:gd name="T23" fmla="*/ 0 h 32"/>
                <a:gd name="T24" fmla="*/ 51 w 51"/>
                <a:gd name="T25" fmla="*/ 0 h 32"/>
                <a:gd name="T26" fmla="*/ 51 w 51"/>
                <a:gd name="T27" fmla="*/ 3 h 32"/>
                <a:gd name="T28" fmla="*/ 51 w 51"/>
                <a:gd name="T29" fmla="*/ 3 h 32"/>
                <a:gd name="T30" fmla="*/ 36 w 51"/>
                <a:gd name="T31" fmla="*/ 30 h 32"/>
                <a:gd name="T32" fmla="*/ 36 w 51"/>
                <a:gd name="T33" fmla="*/ 30 h 32"/>
                <a:gd name="T34" fmla="*/ 27 w 51"/>
                <a:gd name="T35" fmla="*/ 32 h 32"/>
                <a:gd name="T36" fmla="*/ 27 w 51"/>
                <a:gd name="T37" fmla="*/ 32 h 32"/>
                <a:gd name="T38" fmla="*/ 0 w 51"/>
                <a:gd name="T39" fmla="*/ 18 h 32"/>
                <a:gd name="T40" fmla="*/ 0 w 51"/>
                <a:gd name="T41" fmla="*/ 18 h 32"/>
                <a:gd name="T42" fmla="*/ 0 w 51"/>
                <a:gd name="T43" fmla="*/ 18 h 32"/>
                <a:gd name="T44" fmla="*/ 0 w 51"/>
                <a:gd name="T45" fmla="*/ 18 h 32"/>
                <a:gd name="T46" fmla="*/ 0 w 51"/>
                <a:gd name="T47" fmla="*/ 18 h 32"/>
                <a:gd name="T48" fmla="*/ 0 w 51"/>
                <a:gd name="T4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32">
                  <a:moveTo>
                    <a:pt x="0" y="18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6" y="18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5" y="25"/>
                    <a:pt x="22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0" y="28"/>
                    <a:pt x="32" y="28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45" y="21"/>
                    <a:pt x="47" y="9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1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9"/>
                    <a:pt x="49" y="23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3" y="31"/>
                    <a:pt x="30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13" y="32"/>
                    <a:pt x="1" y="18"/>
                    <a:pt x="0" y="18"/>
                  </a:cubicBezTo>
                  <a:close/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3744"/>
            <p:cNvSpPr>
              <a:spLocks noEditPoints="1"/>
            </p:cNvSpPr>
            <p:nvPr/>
          </p:nvSpPr>
          <p:spPr bwMode="auto">
            <a:xfrm>
              <a:off x="4929560" y="2622197"/>
              <a:ext cx="306835" cy="201202"/>
            </a:xfrm>
            <a:custGeom>
              <a:avLst/>
              <a:gdLst>
                <a:gd name="T0" fmla="*/ 5 w 56"/>
                <a:gd name="T1" fmla="*/ 24 h 36"/>
                <a:gd name="T2" fmla="*/ 5 w 56"/>
                <a:gd name="T3" fmla="*/ 26 h 36"/>
                <a:gd name="T4" fmla="*/ 0 w 56"/>
                <a:gd name="T5" fmla="*/ 20 h 36"/>
                <a:gd name="T6" fmla="*/ 5 w 56"/>
                <a:gd name="T7" fmla="*/ 15 h 36"/>
                <a:gd name="T8" fmla="*/ 6 w 56"/>
                <a:gd name="T9" fmla="*/ 15 h 36"/>
                <a:gd name="T10" fmla="*/ 7 w 56"/>
                <a:gd name="T11" fmla="*/ 15 h 36"/>
                <a:gd name="T12" fmla="*/ 7 w 56"/>
                <a:gd name="T13" fmla="*/ 15 h 36"/>
                <a:gd name="T14" fmla="*/ 8 w 56"/>
                <a:gd name="T15" fmla="*/ 15 h 36"/>
                <a:gd name="T16" fmla="*/ 8 w 56"/>
                <a:gd name="T17" fmla="*/ 15 h 36"/>
                <a:gd name="T18" fmla="*/ 8 w 56"/>
                <a:gd name="T19" fmla="*/ 16 h 36"/>
                <a:gd name="T20" fmla="*/ 8 w 56"/>
                <a:gd name="T21" fmla="*/ 16 h 36"/>
                <a:gd name="T22" fmla="*/ 8 w 56"/>
                <a:gd name="T23" fmla="*/ 16 h 36"/>
                <a:gd name="T24" fmla="*/ 10 w 56"/>
                <a:gd name="T25" fmla="*/ 18 h 36"/>
                <a:gd name="T26" fmla="*/ 15 w 56"/>
                <a:gd name="T27" fmla="*/ 22 h 36"/>
                <a:gd name="T28" fmla="*/ 30 w 56"/>
                <a:gd name="T29" fmla="*/ 28 h 36"/>
                <a:gd name="T30" fmla="*/ 30 w 56"/>
                <a:gd name="T31" fmla="*/ 28 h 36"/>
                <a:gd name="T32" fmla="*/ 31 w 56"/>
                <a:gd name="T33" fmla="*/ 28 h 36"/>
                <a:gd name="T34" fmla="*/ 37 w 56"/>
                <a:gd name="T35" fmla="*/ 27 h 36"/>
                <a:gd name="T36" fmla="*/ 48 w 56"/>
                <a:gd name="T37" fmla="*/ 5 h 36"/>
                <a:gd name="T38" fmla="*/ 48 w 56"/>
                <a:gd name="T39" fmla="*/ 2 h 36"/>
                <a:gd name="T40" fmla="*/ 48 w 56"/>
                <a:gd name="T41" fmla="*/ 1 h 36"/>
                <a:gd name="T42" fmla="*/ 56 w 56"/>
                <a:gd name="T43" fmla="*/ 2 h 36"/>
                <a:gd name="T44" fmla="*/ 56 w 56"/>
                <a:gd name="T45" fmla="*/ 5 h 36"/>
                <a:gd name="T46" fmla="*/ 40 w 56"/>
                <a:gd name="T47" fmla="*/ 34 h 36"/>
                <a:gd name="T48" fmla="*/ 30 w 56"/>
                <a:gd name="T49" fmla="*/ 36 h 36"/>
                <a:gd name="T50" fmla="*/ 30 w 56"/>
                <a:gd name="T51" fmla="*/ 32 h 36"/>
                <a:gd name="T52" fmla="*/ 35 w 56"/>
                <a:gd name="T53" fmla="*/ 31 h 36"/>
                <a:gd name="T54" fmla="*/ 30 w 56"/>
                <a:gd name="T55" fmla="*/ 32 h 36"/>
                <a:gd name="T56" fmla="*/ 30 w 56"/>
                <a:gd name="T57" fmla="*/ 32 h 36"/>
                <a:gd name="T58" fmla="*/ 28 w 56"/>
                <a:gd name="T59" fmla="*/ 32 h 36"/>
                <a:gd name="T60" fmla="*/ 20 w 56"/>
                <a:gd name="T61" fmla="*/ 30 h 36"/>
                <a:gd name="T62" fmla="*/ 20 w 56"/>
                <a:gd name="T63" fmla="*/ 30 h 36"/>
                <a:gd name="T64" fmla="*/ 13 w 56"/>
                <a:gd name="T65" fmla="*/ 25 h 36"/>
                <a:gd name="T66" fmla="*/ 20 w 56"/>
                <a:gd name="T67" fmla="*/ 30 h 36"/>
                <a:gd name="T68" fmla="*/ 13 w 56"/>
                <a:gd name="T69" fmla="*/ 25 h 36"/>
                <a:gd name="T70" fmla="*/ 8 w 56"/>
                <a:gd name="T71" fmla="*/ 21 h 36"/>
                <a:gd name="T72" fmla="*/ 6 w 56"/>
                <a:gd name="T73" fmla="*/ 19 h 36"/>
                <a:gd name="T74" fmla="*/ 5 w 56"/>
                <a:gd name="T75" fmla="*/ 19 h 36"/>
                <a:gd name="T76" fmla="*/ 6 w 56"/>
                <a:gd name="T77" fmla="*/ 19 h 36"/>
                <a:gd name="T78" fmla="*/ 5 w 56"/>
                <a:gd name="T79" fmla="*/ 18 h 36"/>
                <a:gd name="T80" fmla="*/ 4 w 56"/>
                <a:gd name="T8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6" h="36">
                  <a:moveTo>
                    <a:pt x="30" y="36"/>
                  </a:moveTo>
                  <a:cubicBezTo>
                    <a:pt x="19" y="36"/>
                    <a:pt x="10" y="29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7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9"/>
                    <a:pt x="13" y="20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9" y="25"/>
                    <a:pt x="25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3" y="28"/>
                    <a:pt x="35" y="28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46" y="22"/>
                    <a:pt x="48" y="10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3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11"/>
                    <a:pt x="54" y="26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37" y="35"/>
                    <a:pt x="34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lose/>
                  <a:moveTo>
                    <a:pt x="30" y="32"/>
                  </a:moveTo>
                  <a:cubicBezTo>
                    <a:pt x="32" y="32"/>
                    <a:pt x="34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4" y="32"/>
                    <a:pt x="32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9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30" y="32"/>
                    <a:pt x="30" y="32"/>
                  </a:cubicBezTo>
                  <a:close/>
                  <a:moveTo>
                    <a:pt x="20" y="30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lose/>
                  <a:moveTo>
                    <a:pt x="13" y="25"/>
                  </a:moveTo>
                  <a:cubicBezTo>
                    <a:pt x="15" y="27"/>
                    <a:pt x="17" y="28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7" y="28"/>
                    <a:pt x="15" y="27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1" y="24"/>
                    <a:pt x="9" y="23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3"/>
                    <a:pt x="11" y="24"/>
                    <a:pt x="13" y="25"/>
                  </a:cubicBezTo>
                  <a:close/>
                  <a:moveTo>
                    <a:pt x="6" y="19"/>
                  </a:moveTo>
                  <a:cubicBezTo>
                    <a:pt x="6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lose/>
                  <a:moveTo>
                    <a:pt x="5" y="18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5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3745"/>
            <p:cNvSpPr/>
            <p:nvPr/>
          </p:nvSpPr>
          <p:spPr bwMode="auto">
            <a:xfrm>
              <a:off x="5181063" y="2622197"/>
              <a:ext cx="50301" cy="35212"/>
            </a:xfrm>
            <a:custGeom>
              <a:avLst/>
              <a:gdLst>
                <a:gd name="T0" fmla="*/ 0 w 10"/>
                <a:gd name="T1" fmla="*/ 5 h 7"/>
                <a:gd name="T2" fmla="*/ 0 w 10"/>
                <a:gd name="T3" fmla="*/ 0 h 7"/>
                <a:gd name="T4" fmla="*/ 10 w 10"/>
                <a:gd name="T5" fmla="*/ 3 h 7"/>
                <a:gd name="T6" fmla="*/ 10 w 10"/>
                <a:gd name="T7" fmla="*/ 7 h 7"/>
                <a:gd name="T8" fmla="*/ 0 w 10"/>
                <a:gd name="T9" fmla="*/ 5 h 7"/>
                <a:gd name="T10" fmla="*/ 0 w 10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0" y="5"/>
                  </a:moveTo>
                  <a:lnTo>
                    <a:pt x="0" y="0"/>
                  </a:lnTo>
                  <a:lnTo>
                    <a:pt x="10" y="3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3746"/>
            <p:cNvSpPr/>
            <p:nvPr/>
          </p:nvSpPr>
          <p:spPr bwMode="auto">
            <a:xfrm>
              <a:off x="5165974" y="2612136"/>
              <a:ext cx="80481" cy="55332"/>
            </a:xfrm>
            <a:custGeom>
              <a:avLst/>
              <a:gdLst>
                <a:gd name="T0" fmla="*/ 2 w 16"/>
                <a:gd name="T1" fmla="*/ 9 h 11"/>
                <a:gd name="T2" fmla="*/ 3 w 16"/>
                <a:gd name="T3" fmla="*/ 7 h 11"/>
                <a:gd name="T4" fmla="*/ 4 w 16"/>
                <a:gd name="T5" fmla="*/ 8 h 11"/>
                <a:gd name="T6" fmla="*/ 3 w 16"/>
                <a:gd name="T7" fmla="*/ 7 h 11"/>
                <a:gd name="T8" fmla="*/ 2 w 16"/>
                <a:gd name="T9" fmla="*/ 9 h 11"/>
                <a:gd name="T10" fmla="*/ 0 w 16"/>
                <a:gd name="T11" fmla="*/ 9 h 11"/>
                <a:gd name="T12" fmla="*/ 2 w 16"/>
                <a:gd name="T13" fmla="*/ 0 h 11"/>
                <a:gd name="T14" fmla="*/ 16 w 16"/>
                <a:gd name="T15" fmla="*/ 2 h 11"/>
                <a:gd name="T16" fmla="*/ 14 w 16"/>
                <a:gd name="T17" fmla="*/ 11 h 11"/>
                <a:gd name="T18" fmla="*/ 2 w 16"/>
                <a:gd name="T19" fmla="*/ 9 h 11"/>
                <a:gd name="T20" fmla="*/ 2 w 16"/>
                <a:gd name="T2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1">
                  <a:moveTo>
                    <a:pt x="2" y="9"/>
                  </a:moveTo>
                  <a:lnTo>
                    <a:pt x="3" y="7"/>
                  </a:lnTo>
                  <a:lnTo>
                    <a:pt x="4" y="8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2" y="0"/>
                  </a:lnTo>
                  <a:lnTo>
                    <a:pt x="16" y="2"/>
                  </a:lnTo>
                  <a:lnTo>
                    <a:pt x="14" y="11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3747"/>
            <p:cNvSpPr/>
            <p:nvPr/>
          </p:nvSpPr>
          <p:spPr bwMode="auto">
            <a:xfrm>
              <a:off x="4929560" y="2707706"/>
              <a:ext cx="35212" cy="55332"/>
            </a:xfrm>
            <a:custGeom>
              <a:avLst/>
              <a:gdLst>
                <a:gd name="T0" fmla="*/ 0 w 7"/>
                <a:gd name="T1" fmla="*/ 9 h 11"/>
                <a:gd name="T2" fmla="*/ 3 w 7"/>
                <a:gd name="T3" fmla="*/ 0 h 11"/>
                <a:gd name="T4" fmla="*/ 7 w 7"/>
                <a:gd name="T5" fmla="*/ 2 h 11"/>
                <a:gd name="T6" fmla="*/ 4 w 7"/>
                <a:gd name="T7" fmla="*/ 11 h 11"/>
                <a:gd name="T8" fmla="*/ 0 w 7"/>
                <a:gd name="T9" fmla="*/ 9 h 11"/>
                <a:gd name="T10" fmla="*/ 0 w 7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0" y="9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4" y="11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748"/>
            <p:cNvSpPr/>
            <p:nvPr/>
          </p:nvSpPr>
          <p:spPr bwMode="auto">
            <a:xfrm>
              <a:off x="4914471" y="2697646"/>
              <a:ext cx="65392" cy="75452"/>
            </a:xfrm>
            <a:custGeom>
              <a:avLst/>
              <a:gdLst>
                <a:gd name="T0" fmla="*/ 6 w 13"/>
                <a:gd name="T1" fmla="*/ 14 h 15"/>
                <a:gd name="T2" fmla="*/ 3 w 13"/>
                <a:gd name="T3" fmla="*/ 13 h 15"/>
                <a:gd name="T4" fmla="*/ 3 w 13"/>
                <a:gd name="T5" fmla="*/ 11 h 15"/>
                <a:gd name="T6" fmla="*/ 5 w 13"/>
                <a:gd name="T7" fmla="*/ 12 h 15"/>
                <a:gd name="T8" fmla="*/ 3 w 13"/>
                <a:gd name="T9" fmla="*/ 11 h 15"/>
                <a:gd name="T10" fmla="*/ 3 w 13"/>
                <a:gd name="T11" fmla="*/ 13 h 15"/>
                <a:gd name="T12" fmla="*/ 0 w 13"/>
                <a:gd name="T13" fmla="*/ 13 h 15"/>
                <a:gd name="T14" fmla="*/ 5 w 13"/>
                <a:gd name="T15" fmla="*/ 0 h 15"/>
                <a:gd name="T16" fmla="*/ 13 w 13"/>
                <a:gd name="T17" fmla="*/ 2 h 15"/>
                <a:gd name="T18" fmla="*/ 8 w 13"/>
                <a:gd name="T19" fmla="*/ 15 h 15"/>
                <a:gd name="T20" fmla="*/ 6 w 13"/>
                <a:gd name="T21" fmla="*/ 14 h 15"/>
                <a:gd name="T22" fmla="*/ 6 w 13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5">
                  <a:moveTo>
                    <a:pt x="6" y="14"/>
                  </a:moveTo>
                  <a:lnTo>
                    <a:pt x="3" y="13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5" y="0"/>
                  </a:lnTo>
                  <a:lnTo>
                    <a:pt x="13" y="2"/>
                  </a:lnTo>
                  <a:lnTo>
                    <a:pt x="8" y="15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3749"/>
            <p:cNvSpPr/>
            <p:nvPr/>
          </p:nvSpPr>
          <p:spPr bwMode="auto">
            <a:xfrm>
              <a:off x="4939620" y="2194640"/>
              <a:ext cx="125753" cy="221323"/>
            </a:xfrm>
            <a:custGeom>
              <a:avLst/>
              <a:gdLst>
                <a:gd name="T0" fmla="*/ 0 w 23"/>
                <a:gd name="T1" fmla="*/ 13 h 40"/>
                <a:gd name="T2" fmla="*/ 3 w 23"/>
                <a:gd name="T3" fmla="*/ 7 h 40"/>
                <a:gd name="T4" fmla="*/ 3 w 23"/>
                <a:gd name="T5" fmla="*/ 7 h 40"/>
                <a:gd name="T6" fmla="*/ 15 w 23"/>
                <a:gd name="T7" fmla="*/ 0 h 40"/>
                <a:gd name="T8" fmla="*/ 15 w 23"/>
                <a:gd name="T9" fmla="*/ 0 h 40"/>
                <a:gd name="T10" fmla="*/ 23 w 23"/>
                <a:gd name="T11" fmla="*/ 3 h 40"/>
                <a:gd name="T12" fmla="*/ 23 w 23"/>
                <a:gd name="T13" fmla="*/ 3 h 40"/>
                <a:gd name="T14" fmla="*/ 20 w 23"/>
                <a:gd name="T15" fmla="*/ 6 h 40"/>
                <a:gd name="T16" fmla="*/ 19 w 23"/>
                <a:gd name="T17" fmla="*/ 5 h 40"/>
                <a:gd name="T18" fmla="*/ 19 w 23"/>
                <a:gd name="T19" fmla="*/ 5 h 40"/>
                <a:gd name="T20" fmla="*/ 15 w 23"/>
                <a:gd name="T21" fmla="*/ 4 h 40"/>
                <a:gd name="T22" fmla="*/ 15 w 23"/>
                <a:gd name="T23" fmla="*/ 4 h 40"/>
                <a:gd name="T24" fmla="*/ 6 w 23"/>
                <a:gd name="T25" fmla="*/ 9 h 40"/>
                <a:gd name="T26" fmla="*/ 6 w 23"/>
                <a:gd name="T27" fmla="*/ 9 h 40"/>
                <a:gd name="T28" fmla="*/ 4 w 23"/>
                <a:gd name="T29" fmla="*/ 13 h 40"/>
                <a:gd name="T30" fmla="*/ 4 w 23"/>
                <a:gd name="T31" fmla="*/ 13 h 40"/>
                <a:gd name="T32" fmla="*/ 13 w 23"/>
                <a:gd name="T33" fmla="*/ 28 h 40"/>
                <a:gd name="T34" fmla="*/ 13 w 23"/>
                <a:gd name="T35" fmla="*/ 28 h 40"/>
                <a:gd name="T36" fmla="*/ 23 w 23"/>
                <a:gd name="T37" fmla="*/ 37 h 40"/>
                <a:gd name="T38" fmla="*/ 23 w 23"/>
                <a:gd name="T39" fmla="*/ 37 h 40"/>
                <a:gd name="T40" fmla="*/ 23 w 23"/>
                <a:gd name="T41" fmla="*/ 37 h 40"/>
                <a:gd name="T42" fmla="*/ 20 w 23"/>
                <a:gd name="T43" fmla="*/ 40 h 40"/>
                <a:gd name="T44" fmla="*/ 0 w 23"/>
                <a:gd name="T45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40">
                  <a:moveTo>
                    <a:pt x="0" y="13"/>
                  </a:moveTo>
                  <a:cubicBezTo>
                    <a:pt x="0" y="11"/>
                    <a:pt x="1" y="8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12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0" y="0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4"/>
                    <a:pt x="10" y="5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7"/>
                    <a:pt x="9" y="23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8" y="33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1" y="26"/>
                    <a:pt x="0" y="1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3750"/>
            <p:cNvSpPr>
              <a:spLocks noEditPoints="1"/>
            </p:cNvSpPr>
            <p:nvPr/>
          </p:nvSpPr>
          <p:spPr bwMode="auto">
            <a:xfrm>
              <a:off x="4929560" y="2184580"/>
              <a:ext cx="150902" cy="256535"/>
            </a:xfrm>
            <a:custGeom>
              <a:avLst/>
              <a:gdLst>
                <a:gd name="T0" fmla="*/ 20 w 28"/>
                <a:gd name="T1" fmla="*/ 43 h 47"/>
                <a:gd name="T2" fmla="*/ 18 w 28"/>
                <a:gd name="T3" fmla="*/ 41 h 47"/>
                <a:gd name="T4" fmla="*/ 11 w 28"/>
                <a:gd name="T5" fmla="*/ 34 h 47"/>
                <a:gd name="T6" fmla="*/ 0 w 28"/>
                <a:gd name="T7" fmla="*/ 15 h 47"/>
                <a:gd name="T8" fmla="*/ 0 w 28"/>
                <a:gd name="T9" fmla="*/ 15 h 47"/>
                <a:gd name="T10" fmla="*/ 3 w 28"/>
                <a:gd name="T11" fmla="*/ 7 h 47"/>
                <a:gd name="T12" fmla="*/ 17 w 28"/>
                <a:gd name="T13" fmla="*/ 0 h 47"/>
                <a:gd name="T14" fmla="*/ 17 w 28"/>
                <a:gd name="T15" fmla="*/ 0 h 47"/>
                <a:gd name="T16" fmla="*/ 18 w 28"/>
                <a:gd name="T17" fmla="*/ 0 h 47"/>
                <a:gd name="T18" fmla="*/ 26 w 28"/>
                <a:gd name="T19" fmla="*/ 3 h 47"/>
                <a:gd name="T20" fmla="*/ 28 w 28"/>
                <a:gd name="T21" fmla="*/ 4 h 47"/>
                <a:gd name="T22" fmla="*/ 22 w 28"/>
                <a:gd name="T23" fmla="*/ 10 h 47"/>
                <a:gd name="T24" fmla="*/ 21 w 28"/>
                <a:gd name="T25" fmla="*/ 9 h 47"/>
                <a:gd name="T26" fmla="*/ 21 w 28"/>
                <a:gd name="T27" fmla="*/ 9 h 47"/>
                <a:gd name="T28" fmla="*/ 21 w 28"/>
                <a:gd name="T29" fmla="*/ 9 h 47"/>
                <a:gd name="T30" fmla="*/ 20 w 28"/>
                <a:gd name="T31" fmla="*/ 9 h 47"/>
                <a:gd name="T32" fmla="*/ 17 w 28"/>
                <a:gd name="T33" fmla="*/ 8 h 47"/>
                <a:gd name="T34" fmla="*/ 9 w 28"/>
                <a:gd name="T35" fmla="*/ 13 h 47"/>
                <a:gd name="T36" fmla="*/ 8 w 28"/>
                <a:gd name="T37" fmla="*/ 15 h 47"/>
                <a:gd name="T38" fmla="*/ 8 w 28"/>
                <a:gd name="T39" fmla="*/ 15 h 47"/>
                <a:gd name="T40" fmla="*/ 17 w 28"/>
                <a:gd name="T41" fmla="*/ 29 h 47"/>
                <a:gd name="T42" fmla="*/ 26 w 28"/>
                <a:gd name="T43" fmla="*/ 37 h 47"/>
                <a:gd name="T44" fmla="*/ 26 w 28"/>
                <a:gd name="T45" fmla="*/ 37 h 47"/>
                <a:gd name="T46" fmla="*/ 21 w 28"/>
                <a:gd name="T47" fmla="*/ 47 h 47"/>
                <a:gd name="T48" fmla="*/ 19 w 28"/>
                <a:gd name="T49" fmla="*/ 37 h 47"/>
                <a:gd name="T50" fmla="*/ 14 w 28"/>
                <a:gd name="T51" fmla="*/ 32 h 47"/>
                <a:gd name="T52" fmla="*/ 8 w 28"/>
                <a:gd name="T53" fmla="*/ 25 h 47"/>
                <a:gd name="T54" fmla="*/ 2 w 28"/>
                <a:gd name="T55" fmla="*/ 15 h 47"/>
                <a:gd name="T56" fmla="*/ 2 w 28"/>
                <a:gd name="T57" fmla="*/ 15 h 47"/>
                <a:gd name="T58" fmla="*/ 2 w 28"/>
                <a:gd name="T59" fmla="*/ 15 h 47"/>
                <a:gd name="T60" fmla="*/ 4 w 28"/>
                <a:gd name="T61" fmla="*/ 15 h 47"/>
                <a:gd name="T62" fmla="*/ 6 w 28"/>
                <a:gd name="T63" fmla="*/ 10 h 47"/>
                <a:gd name="T64" fmla="*/ 17 w 28"/>
                <a:gd name="T65" fmla="*/ 4 h 47"/>
                <a:gd name="T66" fmla="*/ 17 w 28"/>
                <a:gd name="T67" fmla="*/ 4 h 47"/>
                <a:gd name="T68" fmla="*/ 17 w 28"/>
                <a:gd name="T69" fmla="*/ 4 h 47"/>
                <a:gd name="T70" fmla="*/ 6 w 28"/>
                <a:gd name="T71" fmla="*/ 10 h 47"/>
                <a:gd name="T72" fmla="*/ 4 w 28"/>
                <a:gd name="T73" fmla="*/ 15 h 47"/>
                <a:gd name="T74" fmla="*/ 4 w 28"/>
                <a:gd name="T75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" h="47">
                  <a:moveTo>
                    <a:pt x="20" y="43"/>
                  </a:move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2"/>
                    <a:pt x="19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6" y="39"/>
                    <a:pt x="14" y="37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6" y="29"/>
                    <a:pt x="1" y="23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2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3" y="0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19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8"/>
                    <a:pt x="12" y="24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1" y="33"/>
                    <a:pt x="25" y="36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0" y="43"/>
                    <a:pt x="20" y="43"/>
                    <a:pt x="20" y="43"/>
                  </a:cubicBezTo>
                  <a:close/>
                  <a:moveTo>
                    <a:pt x="19" y="37"/>
                  </a:moveTo>
                  <a:cubicBezTo>
                    <a:pt x="18" y="35"/>
                    <a:pt x="16" y="34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2" y="29"/>
                    <a:pt x="10" y="27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1" y="29"/>
                    <a:pt x="16" y="34"/>
                    <a:pt x="19" y="37"/>
                  </a:cubicBezTo>
                  <a:close/>
                  <a:moveTo>
                    <a:pt x="2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3"/>
                    <a:pt x="5" y="11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1" y="6"/>
                    <a:pt x="15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3751"/>
            <p:cNvSpPr/>
            <p:nvPr/>
          </p:nvSpPr>
          <p:spPr bwMode="auto">
            <a:xfrm>
              <a:off x="5035193" y="2239912"/>
              <a:ext cx="130782" cy="145873"/>
            </a:xfrm>
            <a:custGeom>
              <a:avLst/>
              <a:gdLst>
                <a:gd name="T0" fmla="*/ 0 w 24"/>
                <a:gd name="T1" fmla="*/ 7 h 27"/>
                <a:gd name="T2" fmla="*/ 4 w 24"/>
                <a:gd name="T3" fmla="*/ 1 h 27"/>
                <a:gd name="T4" fmla="*/ 4 w 24"/>
                <a:gd name="T5" fmla="*/ 1 h 27"/>
                <a:gd name="T6" fmla="*/ 9 w 24"/>
                <a:gd name="T7" fmla="*/ 0 h 27"/>
                <a:gd name="T8" fmla="*/ 9 w 24"/>
                <a:gd name="T9" fmla="*/ 0 h 27"/>
                <a:gd name="T10" fmla="*/ 19 w 24"/>
                <a:gd name="T11" fmla="*/ 3 h 27"/>
                <a:gd name="T12" fmla="*/ 19 w 24"/>
                <a:gd name="T13" fmla="*/ 3 h 27"/>
                <a:gd name="T14" fmla="*/ 24 w 24"/>
                <a:gd name="T15" fmla="*/ 9 h 27"/>
                <a:gd name="T16" fmla="*/ 24 w 24"/>
                <a:gd name="T17" fmla="*/ 9 h 27"/>
                <a:gd name="T18" fmla="*/ 20 w 24"/>
                <a:gd name="T19" fmla="*/ 9 h 27"/>
                <a:gd name="T20" fmla="*/ 17 w 24"/>
                <a:gd name="T21" fmla="*/ 6 h 27"/>
                <a:gd name="T22" fmla="*/ 17 w 24"/>
                <a:gd name="T23" fmla="*/ 6 h 27"/>
                <a:gd name="T24" fmla="*/ 9 w 24"/>
                <a:gd name="T25" fmla="*/ 4 h 27"/>
                <a:gd name="T26" fmla="*/ 9 w 24"/>
                <a:gd name="T27" fmla="*/ 4 h 27"/>
                <a:gd name="T28" fmla="*/ 5 w 24"/>
                <a:gd name="T29" fmla="*/ 5 h 27"/>
                <a:gd name="T30" fmla="*/ 5 w 24"/>
                <a:gd name="T31" fmla="*/ 5 h 27"/>
                <a:gd name="T32" fmla="*/ 4 w 24"/>
                <a:gd name="T33" fmla="*/ 7 h 27"/>
                <a:gd name="T34" fmla="*/ 4 w 24"/>
                <a:gd name="T35" fmla="*/ 7 h 27"/>
                <a:gd name="T36" fmla="*/ 8 w 24"/>
                <a:gd name="T37" fmla="*/ 18 h 27"/>
                <a:gd name="T38" fmla="*/ 8 w 24"/>
                <a:gd name="T39" fmla="*/ 18 h 27"/>
                <a:gd name="T40" fmla="*/ 11 w 24"/>
                <a:gd name="T41" fmla="*/ 25 h 27"/>
                <a:gd name="T42" fmla="*/ 11 w 24"/>
                <a:gd name="T43" fmla="*/ 25 h 27"/>
                <a:gd name="T44" fmla="*/ 11 w 24"/>
                <a:gd name="T45" fmla="*/ 25 h 27"/>
                <a:gd name="T46" fmla="*/ 8 w 24"/>
                <a:gd name="T47" fmla="*/ 27 h 27"/>
                <a:gd name="T48" fmla="*/ 0 w 24"/>
                <a:gd name="T4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7">
                  <a:moveTo>
                    <a:pt x="0" y="7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6" y="1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1" y="4"/>
                    <a:pt x="24" y="6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19" y="7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5" y="5"/>
                    <a:pt x="12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7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6" y="14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22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6"/>
                    <a:pt x="0" y="15"/>
                    <a:pt x="0" y="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3752"/>
            <p:cNvSpPr>
              <a:spLocks noEditPoints="1"/>
            </p:cNvSpPr>
            <p:nvPr/>
          </p:nvSpPr>
          <p:spPr bwMode="auto">
            <a:xfrm>
              <a:off x="5020101" y="2224820"/>
              <a:ext cx="155933" cy="181082"/>
            </a:xfrm>
            <a:custGeom>
              <a:avLst/>
              <a:gdLst>
                <a:gd name="T0" fmla="*/ 8 w 28"/>
                <a:gd name="T1" fmla="*/ 29 h 32"/>
                <a:gd name="T2" fmla="*/ 7 w 28"/>
                <a:gd name="T3" fmla="*/ 28 h 32"/>
                <a:gd name="T4" fmla="*/ 4 w 28"/>
                <a:gd name="T5" fmla="*/ 23 h 32"/>
                <a:gd name="T6" fmla="*/ 0 w 28"/>
                <a:gd name="T7" fmla="*/ 9 h 32"/>
                <a:gd name="T8" fmla="*/ 0 w 28"/>
                <a:gd name="T9" fmla="*/ 9 h 32"/>
                <a:gd name="T10" fmla="*/ 0 w 28"/>
                <a:gd name="T11" fmla="*/ 9 h 32"/>
                <a:gd name="T12" fmla="*/ 5 w 28"/>
                <a:gd name="T13" fmla="*/ 1 h 32"/>
                <a:gd name="T14" fmla="*/ 11 w 28"/>
                <a:gd name="T15" fmla="*/ 0 h 32"/>
                <a:gd name="T16" fmla="*/ 22 w 28"/>
                <a:gd name="T17" fmla="*/ 3 h 32"/>
                <a:gd name="T18" fmla="*/ 28 w 28"/>
                <a:gd name="T19" fmla="*/ 11 h 32"/>
                <a:gd name="T20" fmla="*/ 19 w 28"/>
                <a:gd name="T21" fmla="*/ 13 h 32"/>
                <a:gd name="T22" fmla="*/ 19 w 28"/>
                <a:gd name="T23" fmla="*/ 11 h 32"/>
                <a:gd name="T24" fmla="*/ 18 w 28"/>
                <a:gd name="T25" fmla="*/ 10 h 32"/>
                <a:gd name="T26" fmla="*/ 12 w 28"/>
                <a:gd name="T27" fmla="*/ 8 h 32"/>
                <a:gd name="T28" fmla="*/ 11 w 28"/>
                <a:gd name="T29" fmla="*/ 8 h 32"/>
                <a:gd name="T30" fmla="*/ 8 w 28"/>
                <a:gd name="T31" fmla="*/ 8 h 32"/>
                <a:gd name="T32" fmla="*/ 8 w 28"/>
                <a:gd name="T33" fmla="*/ 9 h 32"/>
                <a:gd name="T34" fmla="*/ 8 w 28"/>
                <a:gd name="T35" fmla="*/ 9 h 32"/>
                <a:gd name="T36" fmla="*/ 11 w 28"/>
                <a:gd name="T37" fmla="*/ 19 h 32"/>
                <a:gd name="T38" fmla="*/ 14 w 28"/>
                <a:gd name="T39" fmla="*/ 24 h 32"/>
                <a:gd name="T40" fmla="*/ 15 w 28"/>
                <a:gd name="T41" fmla="*/ 25 h 32"/>
                <a:gd name="T42" fmla="*/ 15 w 28"/>
                <a:gd name="T43" fmla="*/ 26 h 32"/>
                <a:gd name="T44" fmla="*/ 15 w 28"/>
                <a:gd name="T45" fmla="*/ 28 h 32"/>
                <a:gd name="T46" fmla="*/ 8 w 28"/>
                <a:gd name="T47" fmla="*/ 29 h 32"/>
                <a:gd name="T48" fmla="*/ 10 w 28"/>
                <a:gd name="T49" fmla="*/ 26 h 32"/>
                <a:gd name="T50" fmla="*/ 10 w 28"/>
                <a:gd name="T51" fmla="*/ 26 h 32"/>
                <a:gd name="T52" fmla="*/ 8 w 28"/>
                <a:gd name="T53" fmla="*/ 21 h 32"/>
                <a:gd name="T54" fmla="*/ 6 w 28"/>
                <a:gd name="T55" fmla="*/ 17 h 32"/>
                <a:gd name="T56" fmla="*/ 4 w 28"/>
                <a:gd name="T57" fmla="*/ 9 h 32"/>
                <a:gd name="T58" fmla="*/ 4 w 28"/>
                <a:gd name="T59" fmla="*/ 9 h 32"/>
                <a:gd name="T60" fmla="*/ 4 w 28"/>
                <a:gd name="T61" fmla="*/ 9 h 32"/>
                <a:gd name="T62" fmla="*/ 4 w 28"/>
                <a:gd name="T63" fmla="*/ 9 h 32"/>
                <a:gd name="T64" fmla="*/ 4 w 28"/>
                <a:gd name="T65" fmla="*/ 9 h 32"/>
                <a:gd name="T66" fmla="*/ 4 w 28"/>
                <a:gd name="T67" fmla="*/ 9 h 32"/>
                <a:gd name="T68" fmla="*/ 20 w 28"/>
                <a:gd name="T69" fmla="*/ 6 h 32"/>
                <a:gd name="T70" fmla="*/ 22 w 28"/>
                <a:gd name="T71" fmla="*/ 8 h 32"/>
                <a:gd name="T72" fmla="*/ 20 w 28"/>
                <a:gd name="T73" fmla="*/ 6 h 32"/>
                <a:gd name="T74" fmla="*/ 18 w 28"/>
                <a:gd name="T75" fmla="*/ 5 h 32"/>
                <a:gd name="T76" fmla="*/ 4 w 28"/>
                <a:gd name="T77" fmla="*/ 8 h 32"/>
                <a:gd name="T78" fmla="*/ 6 w 28"/>
                <a:gd name="T79" fmla="*/ 5 h 32"/>
                <a:gd name="T80" fmla="*/ 8 w 28"/>
                <a:gd name="T81" fmla="*/ 4 h 32"/>
                <a:gd name="T82" fmla="*/ 8 w 28"/>
                <a:gd name="T83" fmla="*/ 4 h 32"/>
                <a:gd name="T84" fmla="*/ 8 w 28"/>
                <a:gd name="T85" fmla="*/ 4 h 32"/>
                <a:gd name="T86" fmla="*/ 8 w 28"/>
                <a:gd name="T87" fmla="*/ 4 h 32"/>
                <a:gd name="T88" fmla="*/ 9 w 28"/>
                <a:gd name="T89" fmla="*/ 4 h 32"/>
                <a:gd name="T90" fmla="*/ 9 w 28"/>
                <a:gd name="T91" fmla="*/ 4 h 32"/>
                <a:gd name="T92" fmla="*/ 9 w 28"/>
                <a:gd name="T93" fmla="*/ 4 h 32"/>
                <a:gd name="T94" fmla="*/ 9 w 28"/>
                <a:gd name="T95" fmla="*/ 4 h 32"/>
                <a:gd name="T96" fmla="*/ 9 w 28"/>
                <a:gd name="T97" fmla="*/ 4 h 32"/>
                <a:gd name="T98" fmla="*/ 9 w 28"/>
                <a:gd name="T99" fmla="*/ 4 h 32"/>
                <a:gd name="T100" fmla="*/ 10 w 28"/>
                <a:gd name="T101" fmla="*/ 4 h 32"/>
                <a:gd name="T102" fmla="*/ 10 w 28"/>
                <a:gd name="T103" fmla="*/ 4 h 32"/>
                <a:gd name="T104" fmla="*/ 10 w 28"/>
                <a:gd name="T105" fmla="*/ 4 h 32"/>
                <a:gd name="T106" fmla="*/ 11 w 28"/>
                <a:gd name="T107" fmla="*/ 4 h 32"/>
                <a:gd name="T108" fmla="*/ 11 w 28"/>
                <a:gd name="T109" fmla="*/ 4 h 32"/>
                <a:gd name="T110" fmla="*/ 11 w 28"/>
                <a:gd name="T11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" h="32">
                  <a:moveTo>
                    <a:pt x="8" y="29"/>
                  </a:move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6" y="26"/>
                    <a:pt x="5" y="25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2" y="19"/>
                    <a:pt x="0" y="1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9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9" y="1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5"/>
                    <a:pt x="28" y="7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9"/>
                    <a:pt x="14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1"/>
                    <a:pt x="10" y="16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1"/>
                    <a:pt x="13" y="23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29"/>
                    <a:pt x="8" y="29"/>
                    <a:pt x="8" y="29"/>
                  </a:cubicBezTo>
                  <a:close/>
                  <a:moveTo>
                    <a:pt x="10" y="26"/>
                  </a:move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4"/>
                    <a:pt x="9" y="23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19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8" y="21"/>
                    <a:pt x="9" y="24"/>
                    <a:pt x="10" y="26"/>
                  </a:cubicBezTo>
                  <a:close/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20" y="6"/>
                  </a:moveTo>
                  <a:cubicBezTo>
                    <a:pt x="21" y="7"/>
                    <a:pt x="21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7"/>
                    <a:pt x="21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6"/>
                    <a:pt x="19" y="6"/>
                    <a:pt x="20" y="6"/>
                  </a:cubicBezTo>
                  <a:close/>
                  <a:moveTo>
                    <a:pt x="4" y="8"/>
                  </a:moveTo>
                  <a:cubicBezTo>
                    <a:pt x="5" y="7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5" y="7"/>
                    <a:pt x="4" y="8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0" y="4"/>
                  </a:moveTo>
                  <a:cubicBezTo>
                    <a:pt x="10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0" y="4"/>
                    <a:pt x="10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3753"/>
            <p:cNvSpPr/>
            <p:nvPr/>
          </p:nvSpPr>
          <p:spPr bwMode="auto">
            <a:xfrm>
              <a:off x="5251484" y="2989389"/>
              <a:ext cx="50301" cy="65392"/>
            </a:xfrm>
            <a:custGeom>
              <a:avLst/>
              <a:gdLst>
                <a:gd name="T0" fmla="*/ 0 w 10"/>
                <a:gd name="T1" fmla="*/ 3 h 13"/>
                <a:gd name="T2" fmla="*/ 5 w 10"/>
                <a:gd name="T3" fmla="*/ 0 h 13"/>
                <a:gd name="T4" fmla="*/ 10 w 10"/>
                <a:gd name="T5" fmla="*/ 10 h 13"/>
                <a:gd name="T6" fmla="*/ 7 w 10"/>
                <a:gd name="T7" fmla="*/ 13 h 13"/>
                <a:gd name="T8" fmla="*/ 0 w 10"/>
                <a:gd name="T9" fmla="*/ 3 h 13"/>
                <a:gd name="T10" fmla="*/ 0 w 10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0" y="3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7" y="1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3754"/>
            <p:cNvSpPr/>
            <p:nvPr/>
          </p:nvSpPr>
          <p:spPr bwMode="auto">
            <a:xfrm>
              <a:off x="5236395" y="2979329"/>
              <a:ext cx="85513" cy="85513"/>
            </a:xfrm>
            <a:custGeom>
              <a:avLst/>
              <a:gdLst>
                <a:gd name="T0" fmla="*/ 2 w 17"/>
                <a:gd name="T1" fmla="*/ 6 h 17"/>
                <a:gd name="T2" fmla="*/ 3 w 17"/>
                <a:gd name="T3" fmla="*/ 5 h 17"/>
                <a:gd name="T4" fmla="*/ 5 w 17"/>
                <a:gd name="T5" fmla="*/ 6 h 17"/>
                <a:gd name="T6" fmla="*/ 3 w 17"/>
                <a:gd name="T7" fmla="*/ 5 h 17"/>
                <a:gd name="T8" fmla="*/ 2 w 17"/>
                <a:gd name="T9" fmla="*/ 6 h 17"/>
                <a:gd name="T10" fmla="*/ 0 w 17"/>
                <a:gd name="T11" fmla="*/ 4 h 17"/>
                <a:gd name="T12" fmla="*/ 8 w 17"/>
                <a:gd name="T13" fmla="*/ 0 h 17"/>
                <a:gd name="T14" fmla="*/ 17 w 17"/>
                <a:gd name="T15" fmla="*/ 13 h 17"/>
                <a:gd name="T16" fmla="*/ 9 w 17"/>
                <a:gd name="T17" fmla="*/ 17 h 17"/>
                <a:gd name="T18" fmla="*/ 2 w 17"/>
                <a:gd name="T19" fmla="*/ 6 h 17"/>
                <a:gd name="T20" fmla="*/ 2 w 17"/>
                <a:gd name="T2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7">
                  <a:moveTo>
                    <a:pt x="2" y="6"/>
                  </a:moveTo>
                  <a:lnTo>
                    <a:pt x="3" y="5"/>
                  </a:lnTo>
                  <a:lnTo>
                    <a:pt x="5" y="6"/>
                  </a:lnTo>
                  <a:lnTo>
                    <a:pt x="3" y="5"/>
                  </a:lnTo>
                  <a:lnTo>
                    <a:pt x="2" y="6"/>
                  </a:lnTo>
                  <a:lnTo>
                    <a:pt x="0" y="4"/>
                  </a:lnTo>
                  <a:lnTo>
                    <a:pt x="8" y="0"/>
                  </a:lnTo>
                  <a:lnTo>
                    <a:pt x="17" y="13"/>
                  </a:lnTo>
                  <a:lnTo>
                    <a:pt x="9" y="17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3755"/>
            <p:cNvSpPr>
              <a:spLocks noEditPoints="1"/>
            </p:cNvSpPr>
            <p:nvPr/>
          </p:nvSpPr>
          <p:spPr bwMode="auto">
            <a:xfrm>
              <a:off x="5221303" y="3019570"/>
              <a:ext cx="171022" cy="115693"/>
            </a:xfrm>
            <a:custGeom>
              <a:avLst/>
              <a:gdLst>
                <a:gd name="T0" fmla="*/ 9 w 31"/>
                <a:gd name="T1" fmla="*/ 21 h 21"/>
                <a:gd name="T2" fmla="*/ 0 w 31"/>
                <a:gd name="T3" fmla="*/ 14 h 21"/>
                <a:gd name="T4" fmla="*/ 0 w 31"/>
                <a:gd name="T5" fmla="*/ 14 h 21"/>
                <a:gd name="T6" fmla="*/ 4 w 31"/>
                <a:gd name="T7" fmla="*/ 12 h 21"/>
                <a:gd name="T8" fmla="*/ 6 w 31"/>
                <a:gd name="T9" fmla="*/ 15 h 21"/>
                <a:gd name="T10" fmla="*/ 6 w 31"/>
                <a:gd name="T11" fmla="*/ 15 h 21"/>
                <a:gd name="T12" fmla="*/ 9 w 31"/>
                <a:gd name="T13" fmla="*/ 17 h 21"/>
                <a:gd name="T14" fmla="*/ 9 w 31"/>
                <a:gd name="T15" fmla="*/ 17 h 21"/>
                <a:gd name="T16" fmla="*/ 10 w 31"/>
                <a:gd name="T17" fmla="*/ 17 h 21"/>
                <a:gd name="T18" fmla="*/ 10 w 31"/>
                <a:gd name="T19" fmla="*/ 17 h 21"/>
                <a:gd name="T20" fmla="*/ 12 w 31"/>
                <a:gd name="T21" fmla="*/ 11 h 21"/>
                <a:gd name="T22" fmla="*/ 12 w 31"/>
                <a:gd name="T23" fmla="*/ 11 h 21"/>
                <a:gd name="T24" fmla="*/ 12 w 31"/>
                <a:gd name="T25" fmla="*/ 8 h 21"/>
                <a:gd name="T26" fmla="*/ 12 w 31"/>
                <a:gd name="T27" fmla="*/ 8 h 21"/>
                <a:gd name="T28" fmla="*/ 11 w 31"/>
                <a:gd name="T29" fmla="*/ 4 h 21"/>
                <a:gd name="T30" fmla="*/ 15 w 31"/>
                <a:gd name="T31" fmla="*/ 5 h 21"/>
                <a:gd name="T32" fmla="*/ 18 w 31"/>
                <a:gd name="T33" fmla="*/ 7 h 21"/>
                <a:gd name="T34" fmla="*/ 18 w 31"/>
                <a:gd name="T35" fmla="*/ 7 h 21"/>
                <a:gd name="T36" fmla="*/ 24 w 31"/>
                <a:gd name="T37" fmla="*/ 8 h 21"/>
                <a:gd name="T38" fmla="*/ 24 w 31"/>
                <a:gd name="T39" fmla="*/ 8 h 21"/>
                <a:gd name="T40" fmla="*/ 26 w 31"/>
                <a:gd name="T41" fmla="*/ 8 h 21"/>
                <a:gd name="T42" fmla="*/ 26 w 31"/>
                <a:gd name="T43" fmla="*/ 8 h 21"/>
                <a:gd name="T44" fmla="*/ 27 w 31"/>
                <a:gd name="T45" fmla="*/ 4 h 21"/>
                <a:gd name="T46" fmla="*/ 27 w 31"/>
                <a:gd name="T47" fmla="*/ 4 h 21"/>
                <a:gd name="T48" fmla="*/ 26 w 31"/>
                <a:gd name="T49" fmla="*/ 0 h 21"/>
                <a:gd name="T50" fmla="*/ 26 w 31"/>
                <a:gd name="T51" fmla="*/ 0 h 21"/>
                <a:gd name="T52" fmla="*/ 30 w 31"/>
                <a:gd name="T53" fmla="*/ 0 h 21"/>
                <a:gd name="T54" fmla="*/ 31 w 31"/>
                <a:gd name="T55" fmla="*/ 4 h 21"/>
                <a:gd name="T56" fmla="*/ 31 w 31"/>
                <a:gd name="T57" fmla="*/ 4 h 21"/>
                <a:gd name="T58" fmla="*/ 28 w 31"/>
                <a:gd name="T59" fmla="*/ 11 h 21"/>
                <a:gd name="T60" fmla="*/ 28 w 31"/>
                <a:gd name="T61" fmla="*/ 11 h 21"/>
                <a:gd name="T62" fmla="*/ 24 w 31"/>
                <a:gd name="T63" fmla="*/ 12 h 21"/>
                <a:gd name="T64" fmla="*/ 24 w 31"/>
                <a:gd name="T65" fmla="*/ 12 h 21"/>
                <a:gd name="T66" fmla="*/ 16 w 31"/>
                <a:gd name="T67" fmla="*/ 10 h 21"/>
                <a:gd name="T68" fmla="*/ 16 w 31"/>
                <a:gd name="T69" fmla="*/ 10 h 21"/>
                <a:gd name="T70" fmla="*/ 16 w 31"/>
                <a:gd name="T71" fmla="*/ 11 h 21"/>
                <a:gd name="T72" fmla="*/ 16 w 31"/>
                <a:gd name="T73" fmla="*/ 11 h 21"/>
                <a:gd name="T74" fmla="*/ 12 w 31"/>
                <a:gd name="T75" fmla="*/ 20 h 21"/>
                <a:gd name="T76" fmla="*/ 12 w 31"/>
                <a:gd name="T77" fmla="*/ 20 h 21"/>
                <a:gd name="T78" fmla="*/ 9 w 31"/>
                <a:gd name="T79" fmla="*/ 21 h 21"/>
                <a:gd name="T80" fmla="*/ 9 w 31"/>
                <a:gd name="T81" fmla="*/ 21 h 21"/>
                <a:gd name="T82" fmla="*/ 9 w 31"/>
                <a:gd name="T83" fmla="*/ 21 h 21"/>
                <a:gd name="T84" fmla="*/ 0 w 31"/>
                <a:gd name="T85" fmla="*/ 14 h 21"/>
                <a:gd name="T86" fmla="*/ 0 w 31"/>
                <a:gd name="T87" fmla="*/ 14 h 21"/>
                <a:gd name="T88" fmla="*/ 0 w 31"/>
                <a:gd name="T89" fmla="*/ 14 h 21"/>
                <a:gd name="T90" fmla="*/ 0 w 31"/>
                <a:gd name="T91" fmla="*/ 14 h 21"/>
                <a:gd name="T92" fmla="*/ 0 w 31"/>
                <a:gd name="T93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" h="21">
                  <a:moveTo>
                    <a:pt x="9" y="21"/>
                  </a:moveTo>
                  <a:cubicBezTo>
                    <a:pt x="3" y="20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6"/>
                    <a:pt x="8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6"/>
                    <a:pt x="12" y="13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0" y="8"/>
                    <a:pt x="23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6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2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2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6"/>
                    <a:pt x="30" y="9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2"/>
                    <a:pt x="26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2"/>
                    <a:pt x="18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3"/>
                    <a:pt x="16" y="18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0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lose/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3756"/>
            <p:cNvSpPr>
              <a:spLocks noEditPoints="1"/>
            </p:cNvSpPr>
            <p:nvPr/>
          </p:nvSpPr>
          <p:spPr bwMode="auto">
            <a:xfrm>
              <a:off x="5196155" y="3004481"/>
              <a:ext cx="206234" cy="145873"/>
            </a:xfrm>
            <a:custGeom>
              <a:avLst/>
              <a:gdLst>
                <a:gd name="T0" fmla="*/ 13 w 37"/>
                <a:gd name="T1" fmla="*/ 26 h 26"/>
                <a:gd name="T2" fmla="*/ 2 w 37"/>
                <a:gd name="T3" fmla="*/ 20 h 26"/>
                <a:gd name="T4" fmla="*/ 2 w 37"/>
                <a:gd name="T5" fmla="*/ 16 h 26"/>
                <a:gd name="T6" fmla="*/ 7 w 37"/>
                <a:gd name="T7" fmla="*/ 13 h 26"/>
                <a:gd name="T8" fmla="*/ 9 w 37"/>
                <a:gd name="T9" fmla="*/ 14 h 26"/>
                <a:gd name="T10" fmla="*/ 10 w 37"/>
                <a:gd name="T11" fmla="*/ 14 h 26"/>
                <a:gd name="T12" fmla="*/ 10 w 37"/>
                <a:gd name="T13" fmla="*/ 14 h 26"/>
                <a:gd name="T14" fmla="*/ 10 w 37"/>
                <a:gd name="T15" fmla="*/ 15 h 26"/>
                <a:gd name="T16" fmla="*/ 11 w 37"/>
                <a:gd name="T17" fmla="*/ 16 h 26"/>
                <a:gd name="T18" fmla="*/ 13 w 37"/>
                <a:gd name="T19" fmla="*/ 18 h 26"/>
                <a:gd name="T20" fmla="*/ 13 w 37"/>
                <a:gd name="T21" fmla="*/ 18 h 26"/>
                <a:gd name="T22" fmla="*/ 14 w 37"/>
                <a:gd name="T23" fmla="*/ 14 h 26"/>
                <a:gd name="T24" fmla="*/ 14 w 37"/>
                <a:gd name="T25" fmla="*/ 13 h 26"/>
                <a:gd name="T26" fmla="*/ 12 w 37"/>
                <a:gd name="T27" fmla="*/ 3 h 26"/>
                <a:gd name="T28" fmla="*/ 19 w 37"/>
                <a:gd name="T29" fmla="*/ 7 h 26"/>
                <a:gd name="T30" fmla="*/ 19 w 37"/>
                <a:gd name="T31" fmla="*/ 7 h 26"/>
                <a:gd name="T32" fmla="*/ 19 w 37"/>
                <a:gd name="T33" fmla="*/ 7 h 26"/>
                <a:gd name="T34" fmla="*/ 20 w 37"/>
                <a:gd name="T35" fmla="*/ 7 h 26"/>
                <a:gd name="T36" fmla="*/ 23 w 37"/>
                <a:gd name="T37" fmla="*/ 8 h 26"/>
                <a:gd name="T38" fmla="*/ 28 w 37"/>
                <a:gd name="T39" fmla="*/ 9 h 26"/>
                <a:gd name="T40" fmla="*/ 28 w 37"/>
                <a:gd name="T41" fmla="*/ 9 h 26"/>
                <a:gd name="T42" fmla="*/ 29 w 37"/>
                <a:gd name="T43" fmla="*/ 7 h 26"/>
                <a:gd name="T44" fmla="*/ 28 w 37"/>
                <a:gd name="T45" fmla="*/ 4 h 26"/>
                <a:gd name="T46" fmla="*/ 36 w 37"/>
                <a:gd name="T47" fmla="*/ 2 h 26"/>
                <a:gd name="T48" fmla="*/ 34 w 37"/>
                <a:gd name="T49" fmla="*/ 15 h 26"/>
                <a:gd name="T50" fmla="*/ 28 w 37"/>
                <a:gd name="T51" fmla="*/ 17 h 26"/>
                <a:gd name="T52" fmla="*/ 17 w 37"/>
                <a:gd name="T53" fmla="*/ 25 h 26"/>
                <a:gd name="T54" fmla="*/ 13 w 37"/>
                <a:gd name="T55" fmla="*/ 26 h 26"/>
                <a:gd name="T56" fmla="*/ 14 w 37"/>
                <a:gd name="T57" fmla="*/ 22 h 26"/>
                <a:gd name="T58" fmla="*/ 14 w 37"/>
                <a:gd name="T59" fmla="*/ 22 h 26"/>
                <a:gd name="T60" fmla="*/ 14 w 37"/>
                <a:gd name="T61" fmla="*/ 22 h 26"/>
                <a:gd name="T62" fmla="*/ 14 w 37"/>
                <a:gd name="T63" fmla="*/ 22 h 26"/>
                <a:gd name="T64" fmla="*/ 15 w 37"/>
                <a:gd name="T65" fmla="*/ 21 h 26"/>
                <a:gd name="T66" fmla="*/ 8 w 37"/>
                <a:gd name="T67" fmla="*/ 19 h 26"/>
                <a:gd name="T68" fmla="*/ 8 w 37"/>
                <a:gd name="T69" fmla="*/ 19 h 26"/>
                <a:gd name="T70" fmla="*/ 7 w 37"/>
                <a:gd name="T71" fmla="*/ 18 h 26"/>
                <a:gd name="T72" fmla="*/ 13 w 37"/>
                <a:gd name="T73" fmla="*/ 18 h 26"/>
                <a:gd name="T74" fmla="*/ 18 w 37"/>
                <a:gd name="T75" fmla="*/ 17 h 26"/>
                <a:gd name="T76" fmla="*/ 18 w 37"/>
                <a:gd name="T77" fmla="*/ 17 h 26"/>
                <a:gd name="T78" fmla="*/ 30 w 37"/>
                <a:gd name="T79" fmla="*/ 13 h 26"/>
                <a:gd name="T80" fmla="*/ 30 w 37"/>
                <a:gd name="T81" fmla="*/ 13 h 26"/>
                <a:gd name="T82" fmla="*/ 25 w 37"/>
                <a:gd name="T83" fmla="*/ 13 h 26"/>
                <a:gd name="T84" fmla="*/ 22 w 37"/>
                <a:gd name="T85" fmla="*/ 12 h 26"/>
                <a:gd name="T86" fmla="*/ 21 w 37"/>
                <a:gd name="T87" fmla="*/ 11 h 26"/>
                <a:gd name="T88" fmla="*/ 31 w 37"/>
                <a:gd name="T89" fmla="*/ 13 h 26"/>
                <a:gd name="T90" fmla="*/ 31 w 37"/>
                <a:gd name="T91" fmla="*/ 13 h 26"/>
                <a:gd name="T92" fmla="*/ 31 w 37"/>
                <a:gd name="T93" fmla="*/ 13 h 26"/>
                <a:gd name="T94" fmla="*/ 32 w 37"/>
                <a:gd name="T95" fmla="*/ 12 h 26"/>
                <a:gd name="T96" fmla="*/ 31 w 37"/>
                <a:gd name="T97" fmla="*/ 12 h 26"/>
                <a:gd name="T98" fmla="*/ 18 w 37"/>
                <a:gd name="T99" fmla="*/ 12 h 26"/>
                <a:gd name="T100" fmla="*/ 18 w 37"/>
                <a:gd name="T101" fmla="*/ 10 h 26"/>
                <a:gd name="T102" fmla="*/ 18 w 37"/>
                <a:gd name="T103" fmla="*/ 10 h 26"/>
                <a:gd name="T104" fmla="*/ 18 w 37"/>
                <a:gd name="T105" fmla="*/ 10 h 26"/>
                <a:gd name="T106" fmla="*/ 33 w 37"/>
                <a:gd name="T107" fmla="*/ 7 h 26"/>
                <a:gd name="T108" fmla="*/ 32 w 37"/>
                <a:gd name="T109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6">
                  <a:moveTo>
                    <a:pt x="13" y="26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8" y="25"/>
                    <a:pt x="5" y="22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4" y="16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5" y="9"/>
                    <a:pt x="27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5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4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9"/>
                    <a:pt x="36" y="13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2" y="17"/>
                    <a:pt x="30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6" y="17"/>
                    <a:pt x="24" y="17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9"/>
                    <a:pt x="20" y="22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5"/>
                    <a:pt x="14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lose/>
                  <a:moveTo>
                    <a:pt x="14" y="22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2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5" y="21"/>
                  </a:move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lose/>
                  <a:moveTo>
                    <a:pt x="8" y="19"/>
                  </a:moveTo>
                  <a:cubicBezTo>
                    <a:pt x="9" y="19"/>
                    <a:pt x="9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9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9"/>
                  </a:cubicBezTo>
                  <a:close/>
                  <a:moveTo>
                    <a:pt x="13" y="18"/>
                  </a:move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lose/>
                  <a:moveTo>
                    <a:pt x="18" y="17"/>
                  </a:moveTo>
                  <a:cubicBezTo>
                    <a:pt x="18" y="16"/>
                    <a:pt x="18" y="15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6"/>
                    <a:pt x="18" y="17"/>
                  </a:cubicBezTo>
                  <a:close/>
                  <a:moveTo>
                    <a:pt x="30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lose/>
                  <a:moveTo>
                    <a:pt x="21" y="11"/>
                  </a:moveTo>
                  <a:cubicBezTo>
                    <a:pt x="22" y="12"/>
                    <a:pt x="24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3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2"/>
                  </a:moveTo>
                  <a:cubicBezTo>
                    <a:pt x="31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1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32" y="10"/>
                  </a:moveTo>
                  <a:cubicBezTo>
                    <a:pt x="33" y="9"/>
                    <a:pt x="33" y="8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8"/>
                    <a:pt x="33" y="9"/>
                    <a:pt x="32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3757"/>
            <p:cNvSpPr>
              <a:spLocks noEditPoints="1"/>
            </p:cNvSpPr>
            <p:nvPr/>
          </p:nvSpPr>
          <p:spPr bwMode="auto">
            <a:xfrm>
              <a:off x="5291724" y="3064842"/>
              <a:ext cx="241443" cy="427557"/>
            </a:xfrm>
            <a:custGeom>
              <a:avLst/>
              <a:gdLst>
                <a:gd name="T0" fmla="*/ 24 w 48"/>
                <a:gd name="T1" fmla="*/ 73 h 85"/>
                <a:gd name="T2" fmla="*/ 25 w 48"/>
                <a:gd name="T3" fmla="*/ 70 h 85"/>
                <a:gd name="T4" fmla="*/ 28 w 48"/>
                <a:gd name="T5" fmla="*/ 70 h 85"/>
                <a:gd name="T6" fmla="*/ 25 w 48"/>
                <a:gd name="T7" fmla="*/ 70 h 85"/>
                <a:gd name="T8" fmla="*/ 24 w 48"/>
                <a:gd name="T9" fmla="*/ 73 h 85"/>
                <a:gd name="T10" fmla="*/ 24 w 48"/>
                <a:gd name="T11" fmla="*/ 73 h 85"/>
                <a:gd name="T12" fmla="*/ 0 w 48"/>
                <a:gd name="T13" fmla="*/ 2 h 85"/>
                <a:gd name="T14" fmla="*/ 4 w 48"/>
                <a:gd name="T15" fmla="*/ 0 h 85"/>
                <a:gd name="T16" fmla="*/ 46 w 48"/>
                <a:gd name="T17" fmla="*/ 61 h 85"/>
                <a:gd name="T18" fmla="*/ 48 w 48"/>
                <a:gd name="T19" fmla="*/ 85 h 85"/>
                <a:gd name="T20" fmla="*/ 24 w 48"/>
                <a:gd name="T21" fmla="*/ 73 h 85"/>
                <a:gd name="T22" fmla="*/ 24 w 48"/>
                <a:gd name="T23" fmla="*/ 73 h 85"/>
                <a:gd name="T24" fmla="*/ 43 w 48"/>
                <a:gd name="T25" fmla="*/ 77 h 85"/>
                <a:gd name="T26" fmla="*/ 42 w 48"/>
                <a:gd name="T27" fmla="*/ 62 h 85"/>
                <a:gd name="T28" fmla="*/ 9 w 48"/>
                <a:gd name="T29" fmla="*/ 16 h 85"/>
                <a:gd name="T30" fmla="*/ 28 w 48"/>
                <a:gd name="T31" fmla="*/ 69 h 85"/>
                <a:gd name="T32" fmla="*/ 43 w 48"/>
                <a:gd name="T33" fmla="*/ 77 h 85"/>
                <a:gd name="T34" fmla="*/ 43 w 48"/>
                <a:gd name="T35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85">
                  <a:moveTo>
                    <a:pt x="24" y="73"/>
                  </a:moveTo>
                  <a:lnTo>
                    <a:pt x="25" y="70"/>
                  </a:lnTo>
                  <a:lnTo>
                    <a:pt x="28" y="70"/>
                  </a:lnTo>
                  <a:lnTo>
                    <a:pt x="25" y="70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0" y="2"/>
                  </a:lnTo>
                  <a:lnTo>
                    <a:pt x="4" y="0"/>
                  </a:lnTo>
                  <a:lnTo>
                    <a:pt x="46" y="61"/>
                  </a:lnTo>
                  <a:lnTo>
                    <a:pt x="48" y="85"/>
                  </a:lnTo>
                  <a:lnTo>
                    <a:pt x="24" y="73"/>
                  </a:lnTo>
                  <a:lnTo>
                    <a:pt x="24" y="73"/>
                  </a:lnTo>
                  <a:close/>
                  <a:moveTo>
                    <a:pt x="43" y="77"/>
                  </a:moveTo>
                  <a:lnTo>
                    <a:pt x="42" y="62"/>
                  </a:lnTo>
                  <a:lnTo>
                    <a:pt x="9" y="16"/>
                  </a:lnTo>
                  <a:lnTo>
                    <a:pt x="28" y="69"/>
                  </a:lnTo>
                  <a:lnTo>
                    <a:pt x="43" y="77"/>
                  </a:lnTo>
                  <a:lnTo>
                    <a:pt x="43" y="7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3758"/>
            <p:cNvSpPr>
              <a:spLocks noEditPoints="1"/>
            </p:cNvSpPr>
            <p:nvPr/>
          </p:nvSpPr>
          <p:spPr bwMode="auto">
            <a:xfrm>
              <a:off x="5281664" y="3054782"/>
              <a:ext cx="266595" cy="452705"/>
            </a:xfrm>
            <a:custGeom>
              <a:avLst/>
              <a:gdLst>
                <a:gd name="T0" fmla="*/ 26 w 53"/>
                <a:gd name="T1" fmla="*/ 77 h 90"/>
                <a:gd name="T2" fmla="*/ 24 w 53"/>
                <a:gd name="T3" fmla="*/ 76 h 90"/>
                <a:gd name="T4" fmla="*/ 24 w 53"/>
                <a:gd name="T5" fmla="*/ 76 h 90"/>
                <a:gd name="T6" fmla="*/ 24 w 53"/>
                <a:gd name="T7" fmla="*/ 76 h 90"/>
                <a:gd name="T8" fmla="*/ 24 w 53"/>
                <a:gd name="T9" fmla="*/ 76 h 90"/>
                <a:gd name="T10" fmla="*/ 0 w 53"/>
                <a:gd name="T11" fmla="*/ 3 h 90"/>
                <a:gd name="T12" fmla="*/ 6 w 53"/>
                <a:gd name="T13" fmla="*/ 0 h 90"/>
                <a:gd name="T14" fmla="*/ 50 w 53"/>
                <a:gd name="T15" fmla="*/ 61 h 90"/>
                <a:gd name="T16" fmla="*/ 53 w 53"/>
                <a:gd name="T17" fmla="*/ 90 h 90"/>
                <a:gd name="T18" fmla="*/ 26 w 53"/>
                <a:gd name="T19" fmla="*/ 77 h 90"/>
                <a:gd name="T20" fmla="*/ 26 w 53"/>
                <a:gd name="T21" fmla="*/ 77 h 90"/>
                <a:gd name="T22" fmla="*/ 48 w 53"/>
                <a:gd name="T23" fmla="*/ 82 h 90"/>
                <a:gd name="T24" fmla="*/ 46 w 53"/>
                <a:gd name="T25" fmla="*/ 63 h 90"/>
                <a:gd name="T26" fmla="*/ 31 w 53"/>
                <a:gd name="T27" fmla="*/ 41 h 90"/>
                <a:gd name="T28" fmla="*/ 46 w 53"/>
                <a:gd name="T29" fmla="*/ 63 h 90"/>
                <a:gd name="T30" fmla="*/ 47 w 53"/>
                <a:gd name="T31" fmla="*/ 79 h 90"/>
                <a:gd name="T32" fmla="*/ 45 w 53"/>
                <a:gd name="T33" fmla="*/ 79 h 90"/>
                <a:gd name="T34" fmla="*/ 46 w 53"/>
                <a:gd name="T35" fmla="*/ 77 h 90"/>
                <a:gd name="T36" fmla="*/ 45 w 53"/>
                <a:gd name="T37" fmla="*/ 79 h 90"/>
                <a:gd name="T38" fmla="*/ 47 w 53"/>
                <a:gd name="T39" fmla="*/ 79 h 90"/>
                <a:gd name="T40" fmla="*/ 48 w 53"/>
                <a:gd name="T41" fmla="*/ 82 h 90"/>
                <a:gd name="T42" fmla="*/ 31 w 53"/>
                <a:gd name="T43" fmla="*/ 74 h 90"/>
                <a:gd name="T44" fmla="*/ 31 w 53"/>
                <a:gd name="T45" fmla="*/ 74 h 90"/>
                <a:gd name="T46" fmla="*/ 48 w 53"/>
                <a:gd name="T47" fmla="*/ 82 h 90"/>
                <a:gd name="T48" fmla="*/ 48 w 53"/>
                <a:gd name="T49" fmla="*/ 82 h 90"/>
                <a:gd name="T50" fmla="*/ 32 w 53"/>
                <a:gd name="T51" fmla="*/ 69 h 90"/>
                <a:gd name="T52" fmla="*/ 43 w 53"/>
                <a:gd name="T53" fmla="*/ 76 h 90"/>
                <a:gd name="T54" fmla="*/ 42 w 53"/>
                <a:gd name="T55" fmla="*/ 65 h 90"/>
                <a:gd name="T56" fmla="*/ 19 w 53"/>
                <a:gd name="T57" fmla="*/ 31 h 90"/>
                <a:gd name="T58" fmla="*/ 32 w 53"/>
                <a:gd name="T59" fmla="*/ 69 h 90"/>
                <a:gd name="T60" fmla="*/ 32 w 53"/>
                <a:gd name="T61" fmla="*/ 69 h 90"/>
                <a:gd name="T62" fmla="*/ 27 w 53"/>
                <a:gd name="T63" fmla="*/ 70 h 90"/>
                <a:gd name="T64" fmla="*/ 27 w 53"/>
                <a:gd name="T65" fmla="*/ 70 h 90"/>
                <a:gd name="T66" fmla="*/ 27 w 53"/>
                <a:gd name="T67" fmla="*/ 70 h 90"/>
                <a:gd name="T68" fmla="*/ 14 w 53"/>
                <a:gd name="T69" fmla="*/ 31 h 90"/>
                <a:gd name="T70" fmla="*/ 27 w 53"/>
                <a:gd name="T71" fmla="*/ 70 h 90"/>
                <a:gd name="T72" fmla="*/ 27 w 53"/>
                <a:gd name="T73" fmla="*/ 70 h 90"/>
                <a:gd name="T74" fmla="*/ 5 w 53"/>
                <a:gd name="T75" fmla="*/ 5 h 90"/>
                <a:gd name="T76" fmla="*/ 10 w 53"/>
                <a:gd name="T77" fmla="*/ 18 h 90"/>
                <a:gd name="T78" fmla="*/ 13 w 53"/>
                <a:gd name="T79" fmla="*/ 16 h 90"/>
                <a:gd name="T80" fmla="*/ 5 w 53"/>
                <a:gd name="T81" fmla="*/ 5 h 90"/>
                <a:gd name="T82" fmla="*/ 5 w 53"/>
                <a:gd name="T83" fmla="*/ 5 h 90"/>
                <a:gd name="T84" fmla="*/ 5 w 53"/>
                <a:gd name="T8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3" h="90">
                  <a:moveTo>
                    <a:pt x="26" y="77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0" y="3"/>
                  </a:lnTo>
                  <a:lnTo>
                    <a:pt x="6" y="0"/>
                  </a:lnTo>
                  <a:lnTo>
                    <a:pt x="50" y="61"/>
                  </a:lnTo>
                  <a:lnTo>
                    <a:pt x="53" y="90"/>
                  </a:lnTo>
                  <a:lnTo>
                    <a:pt x="26" y="77"/>
                  </a:lnTo>
                  <a:lnTo>
                    <a:pt x="26" y="77"/>
                  </a:lnTo>
                  <a:close/>
                  <a:moveTo>
                    <a:pt x="48" y="82"/>
                  </a:moveTo>
                  <a:lnTo>
                    <a:pt x="46" y="63"/>
                  </a:lnTo>
                  <a:lnTo>
                    <a:pt x="31" y="41"/>
                  </a:lnTo>
                  <a:lnTo>
                    <a:pt x="46" y="63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6" y="77"/>
                  </a:lnTo>
                  <a:lnTo>
                    <a:pt x="45" y="79"/>
                  </a:lnTo>
                  <a:lnTo>
                    <a:pt x="47" y="79"/>
                  </a:lnTo>
                  <a:lnTo>
                    <a:pt x="48" y="82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48" y="82"/>
                  </a:lnTo>
                  <a:lnTo>
                    <a:pt x="48" y="82"/>
                  </a:lnTo>
                  <a:close/>
                  <a:moveTo>
                    <a:pt x="32" y="69"/>
                  </a:moveTo>
                  <a:lnTo>
                    <a:pt x="43" y="76"/>
                  </a:lnTo>
                  <a:lnTo>
                    <a:pt x="42" y="65"/>
                  </a:lnTo>
                  <a:lnTo>
                    <a:pt x="19" y="31"/>
                  </a:lnTo>
                  <a:lnTo>
                    <a:pt x="32" y="69"/>
                  </a:lnTo>
                  <a:lnTo>
                    <a:pt x="32" y="69"/>
                  </a:lnTo>
                  <a:close/>
                  <a:moveTo>
                    <a:pt x="27" y="70"/>
                  </a:moveTo>
                  <a:lnTo>
                    <a:pt x="27" y="70"/>
                  </a:lnTo>
                  <a:lnTo>
                    <a:pt x="27" y="70"/>
                  </a:lnTo>
                  <a:lnTo>
                    <a:pt x="14" y="31"/>
                  </a:lnTo>
                  <a:lnTo>
                    <a:pt x="27" y="70"/>
                  </a:lnTo>
                  <a:lnTo>
                    <a:pt x="27" y="70"/>
                  </a:lnTo>
                  <a:close/>
                  <a:moveTo>
                    <a:pt x="5" y="5"/>
                  </a:moveTo>
                  <a:lnTo>
                    <a:pt x="10" y="18"/>
                  </a:lnTo>
                  <a:lnTo>
                    <a:pt x="13" y="1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3759"/>
            <p:cNvSpPr>
              <a:spLocks noEditPoints="1"/>
            </p:cNvSpPr>
            <p:nvPr/>
          </p:nvSpPr>
          <p:spPr bwMode="auto">
            <a:xfrm>
              <a:off x="5150882" y="3009510"/>
              <a:ext cx="462766" cy="563367"/>
            </a:xfrm>
            <a:custGeom>
              <a:avLst/>
              <a:gdLst>
                <a:gd name="T0" fmla="*/ 60 w 84"/>
                <a:gd name="T1" fmla="*/ 102 h 102"/>
                <a:gd name="T2" fmla="*/ 4 w 84"/>
                <a:gd name="T3" fmla="*/ 57 h 102"/>
                <a:gd name="T4" fmla="*/ 4 w 84"/>
                <a:gd name="T5" fmla="*/ 57 h 102"/>
                <a:gd name="T6" fmla="*/ 0 w 84"/>
                <a:gd name="T7" fmla="*/ 39 h 102"/>
                <a:gd name="T8" fmla="*/ 0 w 84"/>
                <a:gd name="T9" fmla="*/ 39 h 102"/>
                <a:gd name="T10" fmla="*/ 27 w 84"/>
                <a:gd name="T11" fmla="*/ 2 h 102"/>
                <a:gd name="T12" fmla="*/ 27 w 84"/>
                <a:gd name="T13" fmla="*/ 2 h 102"/>
                <a:gd name="T14" fmla="*/ 38 w 84"/>
                <a:gd name="T15" fmla="*/ 0 h 102"/>
                <a:gd name="T16" fmla="*/ 38 w 84"/>
                <a:gd name="T17" fmla="*/ 0 h 102"/>
                <a:gd name="T18" fmla="*/ 76 w 84"/>
                <a:gd name="T19" fmla="*/ 36 h 102"/>
                <a:gd name="T20" fmla="*/ 76 w 84"/>
                <a:gd name="T21" fmla="*/ 36 h 102"/>
                <a:gd name="T22" fmla="*/ 74 w 84"/>
                <a:gd name="T23" fmla="*/ 37 h 102"/>
                <a:gd name="T24" fmla="*/ 76 w 84"/>
                <a:gd name="T25" fmla="*/ 36 h 102"/>
                <a:gd name="T26" fmla="*/ 84 w 84"/>
                <a:gd name="T27" fmla="*/ 72 h 102"/>
                <a:gd name="T28" fmla="*/ 84 w 84"/>
                <a:gd name="T29" fmla="*/ 72 h 102"/>
                <a:gd name="T30" fmla="*/ 69 w 84"/>
                <a:gd name="T31" fmla="*/ 100 h 102"/>
                <a:gd name="T32" fmla="*/ 69 w 84"/>
                <a:gd name="T33" fmla="*/ 100 h 102"/>
                <a:gd name="T34" fmla="*/ 60 w 84"/>
                <a:gd name="T35" fmla="*/ 102 h 102"/>
                <a:gd name="T36" fmla="*/ 60 w 84"/>
                <a:gd name="T37" fmla="*/ 102 h 102"/>
                <a:gd name="T38" fmla="*/ 60 w 84"/>
                <a:gd name="T39" fmla="*/ 102 h 102"/>
                <a:gd name="T40" fmla="*/ 38 w 84"/>
                <a:gd name="T41" fmla="*/ 4 h 102"/>
                <a:gd name="T42" fmla="*/ 29 w 84"/>
                <a:gd name="T43" fmla="*/ 6 h 102"/>
                <a:gd name="T44" fmla="*/ 29 w 84"/>
                <a:gd name="T45" fmla="*/ 6 h 102"/>
                <a:gd name="T46" fmla="*/ 4 w 84"/>
                <a:gd name="T47" fmla="*/ 39 h 102"/>
                <a:gd name="T48" fmla="*/ 4 w 84"/>
                <a:gd name="T49" fmla="*/ 39 h 102"/>
                <a:gd name="T50" fmla="*/ 8 w 84"/>
                <a:gd name="T51" fmla="*/ 55 h 102"/>
                <a:gd name="T52" fmla="*/ 8 w 84"/>
                <a:gd name="T53" fmla="*/ 55 h 102"/>
                <a:gd name="T54" fmla="*/ 60 w 84"/>
                <a:gd name="T55" fmla="*/ 98 h 102"/>
                <a:gd name="T56" fmla="*/ 60 w 84"/>
                <a:gd name="T57" fmla="*/ 98 h 102"/>
                <a:gd name="T58" fmla="*/ 67 w 84"/>
                <a:gd name="T59" fmla="*/ 97 h 102"/>
                <a:gd name="T60" fmla="*/ 67 w 84"/>
                <a:gd name="T61" fmla="*/ 97 h 102"/>
                <a:gd name="T62" fmla="*/ 80 w 84"/>
                <a:gd name="T63" fmla="*/ 72 h 102"/>
                <a:gd name="T64" fmla="*/ 80 w 84"/>
                <a:gd name="T65" fmla="*/ 72 h 102"/>
                <a:gd name="T66" fmla="*/ 72 w 84"/>
                <a:gd name="T67" fmla="*/ 37 h 102"/>
                <a:gd name="T68" fmla="*/ 72 w 84"/>
                <a:gd name="T69" fmla="*/ 37 h 102"/>
                <a:gd name="T70" fmla="*/ 72 w 84"/>
                <a:gd name="T71" fmla="*/ 37 h 102"/>
                <a:gd name="T72" fmla="*/ 38 w 84"/>
                <a:gd name="T73" fmla="*/ 4 h 102"/>
                <a:gd name="T74" fmla="*/ 38 w 84"/>
                <a:gd name="T75" fmla="*/ 4 h 102"/>
                <a:gd name="T76" fmla="*/ 38 w 84"/>
                <a:gd name="T77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4" h="102">
                  <a:moveTo>
                    <a:pt x="60" y="102"/>
                  </a:moveTo>
                  <a:cubicBezTo>
                    <a:pt x="40" y="102"/>
                    <a:pt x="14" y="80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1" y="51"/>
                    <a:pt x="0" y="45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1"/>
                    <a:pt x="13" y="8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31" y="1"/>
                    <a:pt x="35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4" y="0"/>
                    <a:pt x="66" y="14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81" y="48"/>
                    <a:pt x="84" y="61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85"/>
                    <a:pt x="79" y="96"/>
                    <a:pt x="69" y="100"/>
                  </a:cubicBezTo>
                  <a:cubicBezTo>
                    <a:pt x="69" y="100"/>
                    <a:pt x="69" y="100"/>
                    <a:pt x="69" y="100"/>
                  </a:cubicBezTo>
                  <a:cubicBezTo>
                    <a:pt x="66" y="101"/>
                    <a:pt x="63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lose/>
                  <a:moveTo>
                    <a:pt x="38" y="4"/>
                  </a:moveTo>
                  <a:cubicBezTo>
                    <a:pt x="35" y="4"/>
                    <a:pt x="32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15" y="12"/>
                    <a:pt x="4" y="23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4"/>
                    <a:pt x="5" y="49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17" y="77"/>
                    <a:pt x="43" y="98"/>
                    <a:pt x="60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3" y="98"/>
                    <a:pt x="65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76" y="93"/>
                    <a:pt x="80" y="84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61"/>
                    <a:pt x="77" y="49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63" y="16"/>
                    <a:pt x="51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3760"/>
            <p:cNvSpPr>
              <a:spLocks noEditPoints="1"/>
            </p:cNvSpPr>
            <p:nvPr/>
          </p:nvSpPr>
          <p:spPr bwMode="auto">
            <a:xfrm>
              <a:off x="5135794" y="2999449"/>
              <a:ext cx="487917" cy="583487"/>
            </a:xfrm>
            <a:custGeom>
              <a:avLst/>
              <a:gdLst>
                <a:gd name="T0" fmla="*/ 62 w 88"/>
                <a:gd name="T1" fmla="*/ 104 h 106"/>
                <a:gd name="T2" fmla="*/ 4 w 88"/>
                <a:gd name="T3" fmla="*/ 60 h 106"/>
                <a:gd name="T4" fmla="*/ 0 w 88"/>
                <a:gd name="T5" fmla="*/ 41 h 106"/>
                <a:gd name="T6" fmla="*/ 0 w 88"/>
                <a:gd name="T7" fmla="*/ 41 h 106"/>
                <a:gd name="T8" fmla="*/ 0 w 88"/>
                <a:gd name="T9" fmla="*/ 41 h 106"/>
                <a:gd name="T10" fmla="*/ 40 w 88"/>
                <a:gd name="T11" fmla="*/ 0 h 106"/>
                <a:gd name="T12" fmla="*/ 79 w 88"/>
                <a:gd name="T13" fmla="*/ 35 h 106"/>
                <a:gd name="T14" fmla="*/ 80 w 88"/>
                <a:gd name="T15" fmla="*/ 39 h 106"/>
                <a:gd name="T16" fmla="*/ 88 w 88"/>
                <a:gd name="T17" fmla="*/ 74 h 106"/>
                <a:gd name="T18" fmla="*/ 71 w 88"/>
                <a:gd name="T19" fmla="*/ 104 h 106"/>
                <a:gd name="T20" fmla="*/ 62 w 88"/>
                <a:gd name="T21" fmla="*/ 106 h 106"/>
                <a:gd name="T22" fmla="*/ 68 w 88"/>
                <a:gd name="T23" fmla="*/ 101 h 106"/>
                <a:gd name="T24" fmla="*/ 62 w 88"/>
                <a:gd name="T25" fmla="*/ 102 h 106"/>
                <a:gd name="T26" fmla="*/ 62 w 88"/>
                <a:gd name="T27" fmla="*/ 102 h 106"/>
                <a:gd name="T28" fmla="*/ 61 w 88"/>
                <a:gd name="T29" fmla="*/ 102 h 106"/>
                <a:gd name="T30" fmla="*/ 60 w 88"/>
                <a:gd name="T31" fmla="*/ 102 h 106"/>
                <a:gd name="T32" fmla="*/ 60 w 88"/>
                <a:gd name="T33" fmla="*/ 102 h 106"/>
                <a:gd name="T34" fmla="*/ 60 w 88"/>
                <a:gd name="T35" fmla="*/ 102 h 106"/>
                <a:gd name="T36" fmla="*/ 59 w 88"/>
                <a:gd name="T37" fmla="*/ 102 h 106"/>
                <a:gd name="T38" fmla="*/ 33 w 88"/>
                <a:gd name="T39" fmla="*/ 90 h 106"/>
                <a:gd name="T40" fmla="*/ 8 w 88"/>
                <a:gd name="T41" fmla="*/ 41 h 106"/>
                <a:gd name="T42" fmla="*/ 62 w 88"/>
                <a:gd name="T43" fmla="*/ 98 h 106"/>
                <a:gd name="T44" fmla="*/ 62 w 88"/>
                <a:gd name="T45" fmla="*/ 98 h 106"/>
                <a:gd name="T46" fmla="*/ 80 w 88"/>
                <a:gd name="T47" fmla="*/ 74 h 106"/>
                <a:gd name="T48" fmla="*/ 73 w 88"/>
                <a:gd name="T49" fmla="*/ 41 h 106"/>
                <a:gd name="T50" fmla="*/ 40 w 88"/>
                <a:gd name="T51" fmla="*/ 8 h 106"/>
                <a:gd name="T52" fmla="*/ 40 w 88"/>
                <a:gd name="T53" fmla="*/ 4 h 106"/>
                <a:gd name="T54" fmla="*/ 40 w 88"/>
                <a:gd name="T55" fmla="*/ 4 h 106"/>
                <a:gd name="T56" fmla="*/ 40 w 88"/>
                <a:gd name="T57" fmla="*/ 4 h 106"/>
                <a:gd name="T58" fmla="*/ 40 w 88"/>
                <a:gd name="T59" fmla="*/ 8 h 106"/>
                <a:gd name="T60" fmla="*/ 8 w 88"/>
                <a:gd name="T61" fmla="*/ 41 h 106"/>
                <a:gd name="T62" fmla="*/ 8 w 88"/>
                <a:gd name="T63" fmla="*/ 41 h 106"/>
                <a:gd name="T64" fmla="*/ 33 w 88"/>
                <a:gd name="T65" fmla="*/ 90 h 106"/>
                <a:gd name="T66" fmla="*/ 33 w 88"/>
                <a:gd name="T67" fmla="*/ 89 h 106"/>
                <a:gd name="T68" fmla="*/ 33 w 88"/>
                <a:gd name="T69" fmla="*/ 89 h 106"/>
                <a:gd name="T70" fmla="*/ 32 w 88"/>
                <a:gd name="T71" fmla="*/ 89 h 106"/>
                <a:gd name="T72" fmla="*/ 31 w 88"/>
                <a:gd name="T73" fmla="*/ 89 h 106"/>
                <a:gd name="T74" fmla="*/ 84 w 88"/>
                <a:gd name="T75" fmla="*/ 74 h 106"/>
                <a:gd name="T76" fmla="*/ 84 w 88"/>
                <a:gd name="T77" fmla="*/ 74 h 106"/>
                <a:gd name="T78" fmla="*/ 6 w 88"/>
                <a:gd name="T79" fmla="*/ 53 h 106"/>
                <a:gd name="T80" fmla="*/ 4 w 88"/>
                <a:gd name="T81" fmla="*/ 41 h 106"/>
                <a:gd name="T82" fmla="*/ 4 w 88"/>
                <a:gd name="T83" fmla="*/ 41 h 106"/>
                <a:gd name="T84" fmla="*/ 4 w 88"/>
                <a:gd name="T85" fmla="*/ 41 h 106"/>
                <a:gd name="T86" fmla="*/ 76 w 88"/>
                <a:gd name="T87" fmla="*/ 39 h 106"/>
                <a:gd name="T88" fmla="*/ 69 w 88"/>
                <a:gd name="T89" fmla="*/ 26 h 106"/>
                <a:gd name="T90" fmla="*/ 69 w 88"/>
                <a:gd name="T91" fmla="*/ 26 h 106"/>
                <a:gd name="T92" fmla="*/ 69 w 88"/>
                <a:gd name="T93" fmla="*/ 25 h 106"/>
                <a:gd name="T94" fmla="*/ 69 w 88"/>
                <a:gd name="T95" fmla="*/ 25 h 106"/>
                <a:gd name="T96" fmla="*/ 69 w 88"/>
                <a:gd name="T97" fmla="*/ 25 h 106"/>
                <a:gd name="T98" fmla="*/ 69 w 88"/>
                <a:gd name="T99" fmla="*/ 25 h 106"/>
                <a:gd name="T100" fmla="*/ 41 w 88"/>
                <a:gd name="T101" fmla="*/ 4 h 106"/>
                <a:gd name="T102" fmla="*/ 24 w 88"/>
                <a:gd name="T103" fmla="*/ 9 h 106"/>
                <a:gd name="T104" fmla="*/ 30 w 88"/>
                <a:gd name="T105" fmla="*/ 6 h 106"/>
                <a:gd name="T106" fmla="*/ 30 w 88"/>
                <a:gd name="T107" fmla="*/ 6 h 106"/>
                <a:gd name="T108" fmla="*/ 34 w 88"/>
                <a:gd name="T109" fmla="*/ 5 h 106"/>
                <a:gd name="T110" fmla="*/ 34 w 88"/>
                <a:gd name="T111" fmla="*/ 5 h 106"/>
                <a:gd name="T112" fmla="*/ 41 w 88"/>
                <a:gd name="T113" fmla="*/ 4 h 106"/>
                <a:gd name="T114" fmla="*/ 41 w 88"/>
                <a:gd name="T115" fmla="*/ 4 h 106"/>
                <a:gd name="T116" fmla="*/ 41 w 88"/>
                <a:gd name="T117" fmla="*/ 4 h 106"/>
                <a:gd name="T118" fmla="*/ 40 w 88"/>
                <a:gd name="T119" fmla="*/ 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" h="106">
                  <a:moveTo>
                    <a:pt x="62" y="106"/>
                  </a:moveTo>
                  <a:cubicBezTo>
                    <a:pt x="62" y="106"/>
                    <a:pt x="62" y="106"/>
                    <a:pt x="62" y="106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41" y="106"/>
                    <a:pt x="15" y="8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1" y="53"/>
                    <a:pt x="0" y="47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2"/>
                    <a:pt x="14" y="9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2" y="1"/>
                    <a:pt x="36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7" y="0"/>
                    <a:pt x="69" y="14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5" y="51"/>
                    <a:pt x="88" y="63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87"/>
                    <a:pt x="83" y="99"/>
                    <a:pt x="71" y="104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68" y="105"/>
                    <a:pt x="65" y="106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lose/>
                  <a:moveTo>
                    <a:pt x="62" y="102"/>
                  </a:moveTo>
                  <a:cubicBezTo>
                    <a:pt x="64" y="102"/>
                    <a:pt x="66" y="102"/>
                    <a:pt x="68" y="101"/>
                  </a:cubicBezTo>
                  <a:cubicBezTo>
                    <a:pt x="68" y="101"/>
                    <a:pt x="68" y="101"/>
                    <a:pt x="68" y="101"/>
                  </a:cubicBezTo>
                  <a:cubicBezTo>
                    <a:pt x="66" y="102"/>
                    <a:pt x="64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lose/>
                  <a:moveTo>
                    <a:pt x="61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lose/>
                  <a:moveTo>
                    <a:pt x="60" y="102"/>
                  </a:move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lose/>
                  <a:moveTo>
                    <a:pt x="60" y="102"/>
                  </a:move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lose/>
                  <a:moveTo>
                    <a:pt x="59" y="102"/>
                  </a:moveTo>
                  <a:cubicBezTo>
                    <a:pt x="59" y="102"/>
                    <a:pt x="59" y="102"/>
                    <a:pt x="59" y="102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59" y="102"/>
                    <a:pt x="59" y="102"/>
                    <a:pt x="59" y="102"/>
                  </a:cubicBezTo>
                  <a:close/>
                  <a:moveTo>
                    <a:pt x="59" y="102"/>
                  </a:moveTo>
                  <a:cubicBezTo>
                    <a:pt x="51" y="101"/>
                    <a:pt x="42" y="96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42" y="96"/>
                    <a:pt x="51" y="101"/>
                    <a:pt x="59" y="102"/>
                  </a:cubicBezTo>
                  <a:close/>
                  <a:moveTo>
                    <a:pt x="8" y="41"/>
                  </a:moveTo>
                  <a:cubicBezTo>
                    <a:pt x="8" y="46"/>
                    <a:pt x="9" y="51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20" y="78"/>
                    <a:pt x="46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4" y="98"/>
                    <a:pt x="66" y="98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76" y="93"/>
                    <a:pt x="80" y="86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64"/>
                    <a:pt x="77" y="53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63" y="19"/>
                    <a:pt x="52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4"/>
                    <a:pt x="38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9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7" y="8"/>
                    <a:pt x="35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19" y="15"/>
                    <a:pt x="8" y="26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lose/>
                  <a:moveTo>
                    <a:pt x="33" y="89"/>
                  </a:moveTo>
                  <a:cubicBezTo>
                    <a:pt x="33" y="89"/>
                    <a:pt x="32" y="89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3" y="89"/>
                    <a:pt x="33" y="89"/>
                  </a:cubicBezTo>
                  <a:close/>
                  <a:moveTo>
                    <a:pt x="32" y="89"/>
                  </a:move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lose/>
                  <a:moveTo>
                    <a:pt x="32" y="89"/>
                  </a:moveTo>
                  <a:cubicBezTo>
                    <a:pt x="32" y="89"/>
                    <a:pt x="31" y="89"/>
                    <a:pt x="31" y="89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1" y="89"/>
                    <a:pt x="32" y="89"/>
                    <a:pt x="32" y="89"/>
                  </a:cubicBezTo>
                  <a:close/>
                  <a:moveTo>
                    <a:pt x="84" y="74"/>
                  </a:moveTo>
                  <a:cubicBezTo>
                    <a:pt x="84" y="66"/>
                    <a:pt x="82" y="57"/>
                    <a:pt x="79" y="48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82" y="57"/>
                    <a:pt x="84" y="66"/>
                    <a:pt x="84" y="74"/>
                  </a:cubicBezTo>
                  <a:close/>
                  <a:moveTo>
                    <a:pt x="6" y="53"/>
                  </a:move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lose/>
                  <a:moveTo>
                    <a:pt x="6" y="53"/>
                  </a:moveTo>
                  <a:cubicBezTo>
                    <a:pt x="5" y="49"/>
                    <a:pt x="4" y="45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5"/>
                    <a:pt x="5" y="49"/>
                    <a:pt x="6" y="53"/>
                  </a:cubicBezTo>
                  <a:close/>
                  <a:moveTo>
                    <a:pt x="76" y="39"/>
                  </a:move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lose/>
                  <a:moveTo>
                    <a:pt x="69" y="26"/>
                  </a:move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lose/>
                  <a:moveTo>
                    <a:pt x="69" y="25"/>
                  </a:move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lose/>
                  <a:moveTo>
                    <a:pt x="69" y="25"/>
                  </a:move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lose/>
                  <a:moveTo>
                    <a:pt x="69" y="25"/>
                  </a:moveTo>
                  <a:cubicBezTo>
                    <a:pt x="69" y="25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9" y="25"/>
                    <a:pt x="69" y="25"/>
                  </a:cubicBezTo>
                  <a:close/>
                  <a:moveTo>
                    <a:pt x="68" y="24"/>
                  </a:moveTo>
                  <a:cubicBezTo>
                    <a:pt x="61" y="12"/>
                    <a:pt x="51" y="5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51" y="5"/>
                    <a:pt x="61" y="12"/>
                    <a:pt x="68" y="24"/>
                  </a:cubicBezTo>
                  <a:close/>
                  <a:moveTo>
                    <a:pt x="24" y="9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30" y="6"/>
                  </a:moveTo>
                  <a:cubicBezTo>
                    <a:pt x="28" y="7"/>
                    <a:pt x="26" y="8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6" y="8"/>
                    <a:pt x="28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6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1" y="6"/>
                    <a:pt x="30" y="6"/>
                  </a:cubicBezTo>
                  <a:close/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3761"/>
            <p:cNvSpPr/>
            <p:nvPr/>
          </p:nvSpPr>
          <p:spPr bwMode="auto">
            <a:xfrm>
              <a:off x="4999981" y="3145323"/>
              <a:ext cx="191142" cy="548278"/>
            </a:xfrm>
            <a:custGeom>
              <a:avLst/>
              <a:gdLst>
                <a:gd name="T0" fmla="*/ 17 w 35"/>
                <a:gd name="T1" fmla="*/ 99 h 100"/>
                <a:gd name="T2" fmla="*/ 11 w 35"/>
                <a:gd name="T3" fmla="*/ 93 h 100"/>
                <a:gd name="T4" fmla="*/ 11 w 35"/>
                <a:gd name="T5" fmla="*/ 93 h 100"/>
                <a:gd name="T6" fmla="*/ 7 w 35"/>
                <a:gd name="T7" fmla="*/ 80 h 100"/>
                <a:gd name="T8" fmla="*/ 7 w 35"/>
                <a:gd name="T9" fmla="*/ 80 h 100"/>
                <a:gd name="T10" fmla="*/ 0 w 35"/>
                <a:gd name="T11" fmla="*/ 52 h 100"/>
                <a:gd name="T12" fmla="*/ 0 w 35"/>
                <a:gd name="T13" fmla="*/ 52 h 100"/>
                <a:gd name="T14" fmla="*/ 0 w 35"/>
                <a:gd name="T15" fmla="*/ 50 h 100"/>
                <a:gd name="T16" fmla="*/ 0 w 35"/>
                <a:gd name="T17" fmla="*/ 50 h 100"/>
                <a:gd name="T18" fmla="*/ 31 w 35"/>
                <a:gd name="T19" fmla="*/ 0 h 100"/>
                <a:gd name="T20" fmla="*/ 31 w 35"/>
                <a:gd name="T21" fmla="*/ 0 h 100"/>
                <a:gd name="T22" fmla="*/ 31 w 35"/>
                <a:gd name="T23" fmla="*/ 0 h 100"/>
                <a:gd name="T24" fmla="*/ 34 w 35"/>
                <a:gd name="T25" fmla="*/ 2 h 100"/>
                <a:gd name="T26" fmla="*/ 19 w 35"/>
                <a:gd name="T27" fmla="*/ 21 h 100"/>
                <a:gd name="T28" fmla="*/ 19 w 35"/>
                <a:gd name="T29" fmla="*/ 21 h 100"/>
                <a:gd name="T30" fmla="*/ 4 w 35"/>
                <a:gd name="T31" fmla="*/ 50 h 100"/>
                <a:gd name="T32" fmla="*/ 4 w 35"/>
                <a:gd name="T33" fmla="*/ 50 h 100"/>
                <a:gd name="T34" fmla="*/ 4 w 35"/>
                <a:gd name="T35" fmla="*/ 51 h 100"/>
                <a:gd name="T36" fmla="*/ 4 w 35"/>
                <a:gd name="T37" fmla="*/ 51 h 100"/>
                <a:gd name="T38" fmla="*/ 10 w 35"/>
                <a:gd name="T39" fmla="*/ 77 h 100"/>
                <a:gd name="T40" fmla="*/ 10 w 35"/>
                <a:gd name="T41" fmla="*/ 77 h 100"/>
                <a:gd name="T42" fmla="*/ 18 w 35"/>
                <a:gd name="T43" fmla="*/ 95 h 100"/>
                <a:gd name="T44" fmla="*/ 18 w 35"/>
                <a:gd name="T45" fmla="*/ 95 h 100"/>
                <a:gd name="T46" fmla="*/ 18 w 35"/>
                <a:gd name="T47" fmla="*/ 95 h 100"/>
                <a:gd name="T48" fmla="*/ 18 w 35"/>
                <a:gd name="T49" fmla="*/ 95 h 100"/>
                <a:gd name="T50" fmla="*/ 24 w 35"/>
                <a:gd name="T51" fmla="*/ 96 h 100"/>
                <a:gd name="T52" fmla="*/ 24 w 35"/>
                <a:gd name="T53" fmla="*/ 96 h 100"/>
                <a:gd name="T54" fmla="*/ 34 w 35"/>
                <a:gd name="T55" fmla="*/ 95 h 100"/>
                <a:gd name="T56" fmla="*/ 34 w 35"/>
                <a:gd name="T57" fmla="*/ 95 h 100"/>
                <a:gd name="T58" fmla="*/ 35 w 35"/>
                <a:gd name="T59" fmla="*/ 99 h 100"/>
                <a:gd name="T60" fmla="*/ 24 w 35"/>
                <a:gd name="T61" fmla="*/ 100 h 100"/>
                <a:gd name="T62" fmla="*/ 24 w 35"/>
                <a:gd name="T63" fmla="*/ 100 h 100"/>
                <a:gd name="T64" fmla="*/ 17 w 35"/>
                <a:gd name="T65" fmla="*/ 9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100">
                  <a:moveTo>
                    <a:pt x="17" y="99"/>
                  </a:moveTo>
                  <a:cubicBezTo>
                    <a:pt x="14" y="98"/>
                    <a:pt x="13" y="96"/>
                    <a:pt x="11" y="93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0" y="89"/>
                    <a:pt x="8" y="85"/>
                    <a:pt x="7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4" y="71"/>
                    <a:pt x="1" y="59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32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26" y="10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1" y="30"/>
                    <a:pt x="4" y="43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8"/>
                    <a:pt x="8" y="68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86"/>
                    <a:pt x="16" y="94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9" y="96"/>
                    <a:pt x="21" y="96"/>
                    <a:pt x="24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9" y="96"/>
                    <a:pt x="34" y="95"/>
                    <a:pt x="34" y="95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5" y="99"/>
                    <a:pt x="35" y="99"/>
                    <a:pt x="35" y="99"/>
                  </a:cubicBezTo>
                  <a:cubicBezTo>
                    <a:pt x="35" y="99"/>
                    <a:pt x="29" y="100"/>
                    <a:pt x="24" y="100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1" y="100"/>
                    <a:pt x="19" y="100"/>
                    <a:pt x="17" y="9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3762"/>
            <p:cNvSpPr>
              <a:spLocks noEditPoints="1"/>
            </p:cNvSpPr>
            <p:nvPr/>
          </p:nvSpPr>
          <p:spPr bwMode="auto">
            <a:xfrm>
              <a:off x="4989920" y="3130231"/>
              <a:ext cx="216294" cy="573427"/>
            </a:xfrm>
            <a:custGeom>
              <a:avLst/>
              <a:gdLst>
                <a:gd name="T0" fmla="*/ 19 w 39"/>
                <a:gd name="T1" fmla="*/ 101 h 104"/>
                <a:gd name="T2" fmla="*/ 12 w 39"/>
                <a:gd name="T3" fmla="*/ 95 h 104"/>
                <a:gd name="T4" fmla="*/ 7 w 39"/>
                <a:gd name="T5" fmla="*/ 83 h 104"/>
                <a:gd name="T6" fmla="*/ 0 w 39"/>
                <a:gd name="T7" fmla="*/ 54 h 104"/>
                <a:gd name="T8" fmla="*/ 0 w 39"/>
                <a:gd name="T9" fmla="*/ 52 h 104"/>
                <a:gd name="T10" fmla="*/ 31 w 39"/>
                <a:gd name="T11" fmla="*/ 1 h 104"/>
                <a:gd name="T12" fmla="*/ 31 w 39"/>
                <a:gd name="T13" fmla="*/ 0 h 104"/>
                <a:gd name="T14" fmla="*/ 33 w 39"/>
                <a:gd name="T15" fmla="*/ 0 h 104"/>
                <a:gd name="T16" fmla="*/ 37 w 39"/>
                <a:gd name="T17" fmla="*/ 5 h 104"/>
                <a:gd name="T18" fmla="*/ 37 w 39"/>
                <a:gd name="T19" fmla="*/ 6 h 104"/>
                <a:gd name="T20" fmla="*/ 37 w 39"/>
                <a:gd name="T21" fmla="*/ 6 h 104"/>
                <a:gd name="T22" fmla="*/ 37 w 39"/>
                <a:gd name="T23" fmla="*/ 6 h 104"/>
                <a:gd name="T24" fmla="*/ 37 w 39"/>
                <a:gd name="T25" fmla="*/ 6 h 104"/>
                <a:gd name="T26" fmla="*/ 36 w 39"/>
                <a:gd name="T27" fmla="*/ 7 h 104"/>
                <a:gd name="T28" fmla="*/ 32 w 39"/>
                <a:gd name="T29" fmla="*/ 11 h 104"/>
                <a:gd name="T30" fmla="*/ 22 w 39"/>
                <a:gd name="T31" fmla="*/ 24 h 104"/>
                <a:gd name="T32" fmla="*/ 8 w 39"/>
                <a:gd name="T33" fmla="*/ 51 h 104"/>
                <a:gd name="T34" fmla="*/ 8 w 39"/>
                <a:gd name="T35" fmla="*/ 52 h 104"/>
                <a:gd name="T36" fmla="*/ 8 w 39"/>
                <a:gd name="T37" fmla="*/ 53 h 104"/>
                <a:gd name="T38" fmla="*/ 14 w 39"/>
                <a:gd name="T39" fmla="*/ 79 h 104"/>
                <a:gd name="T40" fmla="*/ 18 w 39"/>
                <a:gd name="T41" fmla="*/ 90 h 104"/>
                <a:gd name="T42" fmla="*/ 21 w 39"/>
                <a:gd name="T43" fmla="*/ 95 h 104"/>
                <a:gd name="T44" fmla="*/ 26 w 39"/>
                <a:gd name="T45" fmla="*/ 96 h 104"/>
                <a:gd name="T46" fmla="*/ 26 w 39"/>
                <a:gd name="T47" fmla="*/ 96 h 104"/>
                <a:gd name="T48" fmla="*/ 26 w 39"/>
                <a:gd name="T49" fmla="*/ 96 h 104"/>
                <a:gd name="T50" fmla="*/ 36 w 39"/>
                <a:gd name="T51" fmla="*/ 95 h 104"/>
                <a:gd name="T52" fmla="*/ 39 w 39"/>
                <a:gd name="T53" fmla="*/ 103 h 104"/>
                <a:gd name="T54" fmla="*/ 37 w 39"/>
                <a:gd name="T55" fmla="*/ 103 h 104"/>
                <a:gd name="T56" fmla="*/ 36 w 39"/>
                <a:gd name="T57" fmla="*/ 103 h 104"/>
                <a:gd name="T58" fmla="*/ 33 w 39"/>
                <a:gd name="T59" fmla="*/ 104 h 104"/>
                <a:gd name="T60" fmla="*/ 26 w 39"/>
                <a:gd name="T61" fmla="*/ 104 h 104"/>
                <a:gd name="T62" fmla="*/ 26 w 39"/>
                <a:gd name="T63" fmla="*/ 100 h 104"/>
                <a:gd name="T64" fmla="*/ 19 w 39"/>
                <a:gd name="T65" fmla="*/ 99 h 104"/>
                <a:gd name="T66" fmla="*/ 19 w 39"/>
                <a:gd name="T67" fmla="*/ 99 h 104"/>
                <a:gd name="T68" fmla="*/ 26 w 39"/>
                <a:gd name="T69" fmla="*/ 100 h 104"/>
                <a:gd name="T70" fmla="*/ 30 w 39"/>
                <a:gd name="T71" fmla="*/ 100 h 104"/>
                <a:gd name="T72" fmla="*/ 33 w 39"/>
                <a:gd name="T73" fmla="*/ 100 h 104"/>
                <a:gd name="T74" fmla="*/ 33 w 39"/>
                <a:gd name="T75" fmla="*/ 100 h 104"/>
                <a:gd name="T76" fmla="*/ 17 w 39"/>
                <a:gd name="T77" fmla="*/ 97 h 104"/>
                <a:gd name="T78" fmla="*/ 18 w 39"/>
                <a:gd name="T79" fmla="*/ 99 h 104"/>
                <a:gd name="T80" fmla="*/ 15 w 39"/>
                <a:gd name="T81" fmla="*/ 94 h 104"/>
                <a:gd name="T82" fmla="*/ 14 w 39"/>
                <a:gd name="T83" fmla="*/ 92 h 104"/>
                <a:gd name="T84" fmla="*/ 13 w 39"/>
                <a:gd name="T85" fmla="*/ 89 h 104"/>
                <a:gd name="T86" fmla="*/ 15 w 39"/>
                <a:gd name="T87" fmla="*/ 94 h 104"/>
                <a:gd name="T88" fmla="*/ 10 w 39"/>
                <a:gd name="T89" fmla="*/ 80 h 104"/>
                <a:gd name="T90" fmla="*/ 10 w 39"/>
                <a:gd name="T91" fmla="*/ 80 h 104"/>
                <a:gd name="T92" fmla="*/ 4 w 39"/>
                <a:gd name="T93" fmla="*/ 53 h 104"/>
                <a:gd name="T94" fmla="*/ 4 w 39"/>
                <a:gd name="T95" fmla="*/ 53 h 104"/>
                <a:gd name="T96" fmla="*/ 4 w 39"/>
                <a:gd name="T97" fmla="*/ 53 h 104"/>
                <a:gd name="T98" fmla="*/ 10 w 39"/>
                <a:gd name="T99" fmla="*/ 35 h 104"/>
                <a:gd name="T100" fmla="*/ 19 w 39"/>
                <a:gd name="T101" fmla="*/ 21 h 104"/>
                <a:gd name="T102" fmla="*/ 27 w 39"/>
                <a:gd name="T103" fmla="*/ 12 h 104"/>
                <a:gd name="T104" fmla="*/ 19 w 39"/>
                <a:gd name="T105" fmla="*/ 2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" h="104">
                  <a:moveTo>
                    <a:pt x="18" y="103"/>
                  </a:moveTo>
                  <a:cubicBezTo>
                    <a:pt x="19" y="101"/>
                    <a:pt x="19" y="101"/>
                    <a:pt x="19" y="101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4" y="102"/>
                    <a:pt x="13" y="99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0" y="92"/>
                    <a:pt x="8" y="88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4" y="73"/>
                    <a:pt x="1" y="62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33"/>
                    <a:pt x="28" y="5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8"/>
                    <a:pt x="34" y="9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0" y="14"/>
                    <a:pt x="26" y="19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33"/>
                    <a:pt x="8" y="46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9" y="60"/>
                    <a:pt x="11" y="70"/>
                    <a:pt x="14" y="79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5" y="83"/>
                    <a:pt x="17" y="87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9" y="93"/>
                    <a:pt x="20" y="95"/>
                    <a:pt x="21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2" y="96"/>
                    <a:pt x="24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31" y="96"/>
                    <a:pt x="36" y="95"/>
                    <a:pt x="36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5" y="103"/>
                    <a:pt x="34" y="103"/>
                    <a:pt x="33" y="104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1" y="104"/>
                    <a:pt x="29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3" y="104"/>
                    <a:pt x="20" y="104"/>
                    <a:pt x="18" y="103"/>
                  </a:cubicBezTo>
                  <a:close/>
                  <a:moveTo>
                    <a:pt x="26" y="100"/>
                  </a:moveTo>
                  <a:cubicBezTo>
                    <a:pt x="26" y="100"/>
                    <a:pt x="26" y="100"/>
                    <a:pt x="26" y="100"/>
                  </a:cubicBezTo>
                  <a:cubicBezTo>
                    <a:pt x="23" y="100"/>
                    <a:pt x="21" y="100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21" y="100"/>
                    <a:pt x="23" y="100"/>
                    <a:pt x="26" y="100"/>
                  </a:cubicBezTo>
                  <a:close/>
                  <a:moveTo>
                    <a:pt x="33" y="100"/>
                  </a:moveTo>
                  <a:cubicBezTo>
                    <a:pt x="32" y="100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31" y="100"/>
                    <a:pt x="32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lose/>
                  <a:moveTo>
                    <a:pt x="18" y="99"/>
                  </a:moveTo>
                  <a:cubicBezTo>
                    <a:pt x="18" y="98"/>
                    <a:pt x="17" y="98"/>
                    <a:pt x="17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8"/>
                    <a:pt x="18" y="98"/>
                    <a:pt x="18" y="99"/>
                  </a:cubicBezTo>
                  <a:close/>
                  <a:moveTo>
                    <a:pt x="15" y="94"/>
                  </a:move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3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1"/>
                    <a:pt x="14" y="90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91"/>
                    <a:pt x="14" y="92"/>
                    <a:pt x="15" y="94"/>
                  </a:cubicBezTo>
                  <a:close/>
                  <a:moveTo>
                    <a:pt x="4" y="53"/>
                  </a:moveTo>
                  <a:cubicBezTo>
                    <a:pt x="5" y="61"/>
                    <a:pt x="8" y="71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8" y="71"/>
                    <a:pt x="5" y="61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lose/>
                  <a:moveTo>
                    <a:pt x="19" y="21"/>
                  </a:moveTo>
                  <a:cubicBezTo>
                    <a:pt x="16" y="25"/>
                    <a:pt x="13" y="30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3" y="30"/>
                    <a:pt x="16" y="26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8"/>
                    <a:pt x="24" y="15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4" y="15"/>
                    <a:pt x="22" y="18"/>
                    <a:pt x="19" y="2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3763"/>
            <p:cNvSpPr/>
            <p:nvPr/>
          </p:nvSpPr>
          <p:spPr bwMode="auto">
            <a:xfrm>
              <a:off x="5095553" y="3668449"/>
              <a:ext cx="95573" cy="55332"/>
            </a:xfrm>
            <a:custGeom>
              <a:avLst/>
              <a:gdLst>
                <a:gd name="T0" fmla="*/ 0 w 19"/>
                <a:gd name="T1" fmla="*/ 4 h 11"/>
                <a:gd name="T2" fmla="*/ 1 w 19"/>
                <a:gd name="T3" fmla="*/ 0 h 11"/>
                <a:gd name="T4" fmla="*/ 19 w 19"/>
                <a:gd name="T5" fmla="*/ 7 h 11"/>
                <a:gd name="T6" fmla="*/ 18 w 19"/>
                <a:gd name="T7" fmla="*/ 11 h 11"/>
                <a:gd name="T8" fmla="*/ 0 w 19"/>
                <a:gd name="T9" fmla="*/ 4 h 11"/>
                <a:gd name="T10" fmla="*/ 0 w 19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0" y="4"/>
                  </a:moveTo>
                  <a:lnTo>
                    <a:pt x="1" y="0"/>
                  </a:lnTo>
                  <a:lnTo>
                    <a:pt x="19" y="7"/>
                  </a:lnTo>
                  <a:lnTo>
                    <a:pt x="18" y="11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3764"/>
            <p:cNvSpPr>
              <a:spLocks noEditPoints="1"/>
            </p:cNvSpPr>
            <p:nvPr/>
          </p:nvSpPr>
          <p:spPr bwMode="auto">
            <a:xfrm>
              <a:off x="5075433" y="3658389"/>
              <a:ext cx="135813" cy="80481"/>
            </a:xfrm>
            <a:custGeom>
              <a:avLst/>
              <a:gdLst>
                <a:gd name="T0" fmla="*/ 2 w 27"/>
                <a:gd name="T1" fmla="*/ 8 h 16"/>
                <a:gd name="T2" fmla="*/ 4 w 27"/>
                <a:gd name="T3" fmla="*/ 6 h 16"/>
                <a:gd name="T4" fmla="*/ 5 w 27"/>
                <a:gd name="T5" fmla="*/ 7 h 16"/>
                <a:gd name="T6" fmla="*/ 4 w 27"/>
                <a:gd name="T7" fmla="*/ 6 h 16"/>
                <a:gd name="T8" fmla="*/ 2 w 27"/>
                <a:gd name="T9" fmla="*/ 8 h 16"/>
                <a:gd name="T10" fmla="*/ 0 w 27"/>
                <a:gd name="T11" fmla="*/ 7 h 16"/>
                <a:gd name="T12" fmla="*/ 4 w 27"/>
                <a:gd name="T13" fmla="*/ 0 h 16"/>
                <a:gd name="T14" fmla="*/ 27 w 27"/>
                <a:gd name="T15" fmla="*/ 8 h 16"/>
                <a:gd name="T16" fmla="*/ 23 w 27"/>
                <a:gd name="T17" fmla="*/ 16 h 16"/>
                <a:gd name="T18" fmla="*/ 2 w 27"/>
                <a:gd name="T19" fmla="*/ 8 h 16"/>
                <a:gd name="T20" fmla="*/ 2 w 27"/>
                <a:gd name="T21" fmla="*/ 8 h 16"/>
                <a:gd name="T22" fmla="*/ 20 w 27"/>
                <a:gd name="T23" fmla="*/ 11 h 16"/>
                <a:gd name="T24" fmla="*/ 20 w 27"/>
                <a:gd name="T25" fmla="*/ 11 h 16"/>
                <a:gd name="T26" fmla="*/ 6 w 27"/>
                <a:gd name="T27" fmla="*/ 5 h 16"/>
                <a:gd name="T28" fmla="*/ 6 w 27"/>
                <a:gd name="T29" fmla="*/ 5 h 16"/>
                <a:gd name="T30" fmla="*/ 20 w 27"/>
                <a:gd name="T31" fmla="*/ 11 h 16"/>
                <a:gd name="T32" fmla="*/ 20 w 27"/>
                <a:gd name="T3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16">
                  <a:moveTo>
                    <a:pt x="2" y="8"/>
                  </a:moveTo>
                  <a:lnTo>
                    <a:pt x="4" y="6"/>
                  </a:lnTo>
                  <a:lnTo>
                    <a:pt x="5" y="7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4" y="0"/>
                  </a:lnTo>
                  <a:lnTo>
                    <a:pt x="27" y="8"/>
                  </a:lnTo>
                  <a:lnTo>
                    <a:pt x="23" y="16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20" y="11"/>
                  </a:moveTo>
                  <a:lnTo>
                    <a:pt x="20" y="11"/>
                  </a:lnTo>
                  <a:lnTo>
                    <a:pt x="6" y="5"/>
                  </a:lnTo>
                  <a:lnTo>
                    <a:pt x="6" y="5"/>
                  </a:lnTo>
                  <a:lnTo>
                    <a:pt x="20" y="11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3765"/>
            <p:cNvSpPr/>
            <p:nvPr/>
          </p:nvSpPr>
          <p:spPr bwMode="auto">
            <a:xfrm>
              <a:off x="5362145" y="2511535"/>
              <a:ext cx="417497" cy="518098"/>
            </a:xfrm>
            <a:custGeom>
              <a:avLst/>
              <a:gdLst>
                <a:gd name="T0" fmla="*/ 0 w 75"/>
                <a:gd name="T1" fmla="*/ 89 h 93"/>
                <a:gd name="T2" fmla="*/ 33 w 75"/>
                <a:gd name="T3" fmla="*/ 80 h 93"/>
                <a:gd name="T4" fmla="*/ 33 w 75"/>
                <a:gd name="T5" fmla="*/ 80 h 93"/>
                <a:gd name="T6" fmla="*/ 69 w 75"/>
                <a:gd name="T7" fmla="*/ 52 h 93"/>
                <a:gd name="T8" fmla="*/ 69 w 75"/>
                <a:gd name="T9" fmla="*/ 52 h 93"/>
                <a:gd name="T10" fmla="*/ 71 w 75"/>
                <a:gd name="T11" fmla="*/ 40 h 93"/>
                <a:gd name="T12" fmla="*/ 71 w 75"/>
                <a:gd name="T13" fmla="*/ 40 h 93"/>
                <a:gd name="T14" fmla="*/ 65 w 75"/>
                <a:gd name="T15" fmla="*/ 15 h 93"/>
                <a:gd name="T16" fmla="*/ 65 w 75"/>
                <a:gd name="T17" fmla="*/ 15 h 93"/>
                <a:gd name="T18" fmla="*/ 58 w 75"/>
                <a:gd name="T19" fmla="*/ 5 h 93"/>
                <a:gd name="T20" fmla="*/ 58 w 75"/>
                <a:gd name="T21" fmla="*/ 5 h 93"/>
                <a:gd name="T22" fmla="*/ 41 w 75"/>
                <a:gd name="T23" fmla="*/ 4 h 93"/>
                <a:gd name="T24" fmla="*/ 42 w 75"/>
                <a:gd name="T25" fmla="*/ 0 h 93"/>
                <a:gd name="T26" fmla="*/ 60 w 75"/>
                <a:gd name="T27" fmla="*/ 1 h 93"/>
                <a:gd name="T28" fmla="*/ 60 w 75"/>
                <a:gd name="T29" fmla="*/ 2 h 93"/>
                <a:gd name="T30" fmla="*/ 68 w 75"/>
                <a:gd name="T31" fmla="*/ 13 h 93"/>
                <a:gd name="T32" fmla="*/ 68 w 75"/>
                <a:gd name="T33" fmla="*/ 13 h 93"/>
                <a:gd name="T34" fmla="*/ 75 w 75"/>
                <a:gd name="T35" fmla="*/ 40 h 93"/>
                <a:gd name="T36" fmla="*/ 75 w 75"/>
                <a:gd name="T37" fmla="*/ 40 h 93"/>
                <a:gd name="T38" fmla="*/ 73 w 75"/>
                <a:gd name="T39" fmla="*/ 53 h 93"/>
                <a:gd name="T40" fmla="*/ 73 w 75"/>
                <a:gd name="T41" fmla="*/ 53 h 93"/>
                <a:gd name="T42" fmla="*/ 34 w 75"/>
                <a:gd name="T43" fmla="*/ 84 h 93"/>
                <a:gd name="T44" fmla="*/ 34 w 75"/>
                <a:gd name="T45" fmla="*/ 84 h 93"/>
                <a:gd name="T46" fmla="*/ 1 w 75"/>
                <a:gd name="T47" fmla="*/ 93 h 93"/>
                <a:gd name="T48" fmla="*/ 1 w 75"/>
                <a:gd name="T49" fmla="*/ 93 h 93"/>
                <a:gd name="T50" fmla="*/ 0 w 75"/>
                <a:gd name="T51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5" h="93">
                  <a:moveTo>
                    <a:pt x="0" y="89"/>
                  </a:moveTo>
                  <a:cubicBezTo>
                    <a:pt x="0" y="89"/>
                    <a:pt x="16" y="86"/>
                    <a:pt x="33" y="80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50" y="74"/>
                    <a:pt x="67" y="64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70" y="48"/>
                    <a:pt x="71" y="44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30"/>
                    <a:pt x="68" y="21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2" y="10"/>
                    <a:pt x="59" y="6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2" y="3"/>
                    <a:pt x="65" y="7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72" y="20"/>
                    <a:pt x="75" y="29"/>
                    <a:pt x="75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4"/>
                    <a:pt x="74" y="48"/>
                    <a:pt x="73" y="53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0" y="68"/>
                    <a:pt x="51" y="77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17" y="90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0" y="89"/>
                    <a:pt x="0" y="89"/>
                    <a:pt x="0" y="8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3766"/>
            <p:cNvSpPr>
              <a:spLocks noEditPoints="1"/>
            </p:cNvSpPr>
            <p:nvPr/>
          </p:nvSpPr>
          <p:spPr bwMode="auto">
            <a:xfrm>
              <a:off x="5352085" y="2496443"/>
              <a:ext cx="437617" cy="548278"/>
            </a:xfrm>
            <a:custGeom>
              <a:avLst/>
              <a:gdLst>
                <a:gd name="T0" fmla="*/ 0 w 79"/>
                <a:gd name="T1" fmla="*/ 92 h 99"/>
                <a:gd name="T2" fmla="*/ 0 w 79"/>
                <a:gd name="T3" fmla="*/ 92 h 99"/>
                <a:gd name="T4" fmla="*/ 1 w 79"/>
                <a:gd name="T5" fmla="*/ 91 h 99"/>
                <a:gd name="T6" fmla="*/ 1 w 79"/>
                <a:gd name="T7" fmla="*/ 90 h 99"/>
                <a:gd name="T8" fmla="*/ 2 w 79"/>
                <a:gd name="T9" fmla="*/ 90 h 99"/>
                <a:gd name="T10" fmla="*/ 2 w 79"/>
                <a:gd name="T11" fmla="*/ 90 h 99"/>
                <a:gd name="T12" fmla="*/ 2 w 79"/>
                <a:gd name="T13" fmla="*/ 90 h 99"/>
                <a:gd name="T14" fmla="*/ 2 w 79"/>
                <a:gd name="T15" fmla="*/ 90 h 99"/>
                <a:gd name="T16" fmla="*/ 4 w 79"/>
                <a:gd name="T17" fmla="*/ 90 h 99"/>
                <a:gd name="T18" fmla="*/ 12 w 79"/>
                <a:gd name="T19" fmla="*/ 88 h 99"/>
                <a:gd name="T20" fmla="*/ 34 w 79"/>
                <a:gd name="T21" fmla="*/ 81 h 99"/>
                <a:gd name="T22" fmla="*/ 69 w 79"/>
                <a:gd name="T23" fmla="*/ 54 h 99"/>
                <a:gd name="T24" fmla="*/ 71 w 79"/>
                <a:gd name="T25" fmla="*/ 43 h 99"/>
                <a:gd name="T26" fmla="*/ 65 w 79"/>
                <a:gd name="T27" fmla="*/ 19 h 99"/>
                <a:gd name="T28" fmla="*/ 59 w 79"/>
                <a:gd name="T29" fmla="*/ 10 h 99"/>
                <a:gd name="T30" fmla="*/ 41 w 79"/>
                <a:gd name="T31" fmla="*/ 8 h 99"/>
                <a:gd name="T32" fmla="*/ 62 w 79"/>
                <a:gd name="T33" fmla="*/ 2 h 99"/>
                <a:gd name="T34" fmla="*/ 63 w 79"/>
                <a:gd name="T35" fmla="*/ 3 h 99"/>
                <a:gd name="T36" fmla="*/ 72 w 79"/>
                <a:gd name="T37" fmla="*/ 15 h 99"/>
                <a:gd name="T38" fmla="*/ 79 w 79"/>
                <a:gd name="T39" fmla="*/ 43 h 99"/>
                <a:gd name="T40" fmla="*/ 79 w 79"/>
                <a:gd name="T41" fmla="*/ 43 h 99"/>
                <a:gd name="T42" fmla="*/ 77 w 79"/>
                <a:gd name="T43" fmla="*/ 56 h 99"/>
                <a:gd name="T44" fmla="*/ 37 w 79"/>
                <a:gd name="T45" fmla="*/ 89 h 99"/>
                <a:gd name="T46" fmla="*/ 3 w 79"/>
                <a:gd name="T47" fmla="*/ 98 h 99"/>
                <a:gd name="T48" fmla="*/ 1 w 79"/>
                <a:gd name="T49" fmla="*/ 96 h 99"/>
                <a:gd name="T50" fmla="*/ 5 w 79"/>
                <a:gd name="T51" fmla="*/ 93 h 99"/>
                <a:gd name="T52" fmla="*/ 13 w 79"/>
                <a:gd name="T53" fmla="*/ 92 h 99"/>
                <a:gd name="T54" fmla="*/ 28 w 79"/>
                <a:gd name="T55" fmla="*/ 88 h 99"/>
                <a:gd name="T56" fmla="*/ 4 w 79"/>
                <a:gd name="T57" fmla="*/ 94 h 99"/>
                <a:gd name="T58" fmla="*/ 4 w 79"/>
                <a:gd name="T59" fmla="*/ 94 h 99"/>
                <a:gd name="T60" fmla="*/ 28 w 79"/>
                <a:gd name="T61" fmla="*/ 87 h 99"/>
                <a:gd name="T62" fmla="*/ 28 w 79"/>
                <a:gd name="T63" fmla="*/ 88 h 99"/>
                <a:gd name="T64" fmla="*/ 43 w 79"/>
                <a:gd name="T65" fmla="*/ 82 h 99"/>
                <a:gd name="T66" fmla="*/ 73 w 79"/>
                <a:gd name="T67" fmla="*/ 55 h 99"/>
                <a:gd name="T68" fmla="*/ 74 w 79"/>
                <a:gd name="T69" fmla="*/ 53 h 99"/>
                <a:gd name="T70" fmla="*/ 73 w 79"/>
                <a:gd name="T71" fmla="*/ 55 h 99"/>
                <a:gd name="T72" fmla="*/ 70 w 79"/>
                <a:gd name="T73" fmla="*/ 20 h 99"/>
                <a:gd name="T74" fmla="*/ 75 w 79"/>
                <a:gd name="T75" fmla="*/ 42 h 99"/>
                <a:gd name="T76" fmla="*/ 62 w 79"/>
                <a:gd name="T77" fmla="*/ 7 h 99"/>
                <a:gd name="T78" fmla="*/ 65 w 79"/>
                <a:gd name="T79" fmla="*/ 11 h 99"/>
                <a:gd name="T80" fmla="*/ 61 w 79"/>
                <a:gd name="T81" fmla="*/ 6 h 99"/>
                <a:gd name="T82" fmla="*/ 45 w 79"/>
                <a:gd name="T83" fmla="*/ 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9" h="99">
                  <a:moveTo>
                    <a:pt x="1" y="96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1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3" y="90"/>
                    <a:pt x="4" y="90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6" y="89"/>
                    <a:pt x="9" y="89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8" y="86"/>
                    <a:pt x="26" y="84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51" y="75"/>
                    <a:pt x="68" y="65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0" y="50"/>
                    <a:pt x="71" y="46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3"/>
                    <a:pt x="68" y="25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3" y="15"/>
                    <a:pt x="60" y="11"/>
                    <a:pt x="59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5" y="5"/>
                    <a:pt x="69" y="9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6" y="22"/>
                    <a:pt x="79" y="32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7"/>
                    <a:pt x="78" y="51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3" y="73"/>
                    <a:pt x="54" y="82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20" y="95"/>
                    <a:pt x="5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1" y="96"/>
                    <a:pt x="1" y="96"/>
                    <a:pt x="1" y="96"/>
                  </a:cubicBezTo>
                  <a:close/>
                  <a:moveTo>
                    <a:pt x="4" y="94"/>
                  </a:moveTo>
                  <a:cubicBezTo>
                    <a:pt x="5" y="94"/>
                    <a:pt x="5" y="94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7" y="93"/>
                    <a:pt x="10" y="93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7" y="91"/>
                    <a:pt x="22" y="89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17" y="91"/>
                    <a:pt x="8" y="93"/>
                    <a:pt x="4" y="94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4" y="94"/>
                    <a:pt x="4" y="94"/>
                  </a:cubicBezTo>
                  <a:close/>
                  <a:moveTo>
                    <a:pt x="28" y="88"/>
                  </a:move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28" y="87"/>
                    <a:pt x="28" y="88"/>
                  </a:cubicBezTo>
                  <a:close/>
                  <a:moveTo>
                    <a:pt x="73" y="55"/>
                  </a:moveTo>
                  <a:cubicBezTo>
                    <a:pt x="71" y="67"/>
                    <a:pt x="57" y="76"/>
                    <a:pt x="43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57" y="76"/>
                    <a:pt x="71" y="67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4" y="54"/>
                    <a:pt x="74" y="54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4"/>
                    <a:pt x="74" y="54"/>
                    <a:pt x="73" y="55"/>
                  </a:cubicBezTo>
                  <a:close/>
                  <a:moveTo>
                    <a:pt x="75" y="42"/>
                  </a:moveTo>
                  <a:cubicBezTo>
                    <a:pt x="75" y="33"/>
                    <a:pt x="72" y="26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2" y="26"/>
                    <a:pt x="75" y="33"/>
                    <a:pt x="75" y="42"/>
                  </a:cubicBezTo>
                  <a:close/>
                  <a:moveTo>
                    <a:pt x="65" y="11"/>
                  </a:moveTo>
                  <a:cubicBezTo>
                    <a:pt x="64" y="9"/>
                    <a:pt x="63" y="8"/>
                    <a:pt x="62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8"/>
                    <a:pt x="64" y="9"/>
                    <a:pt x="65" y="11"/>
                  </a:cubicBezTo>
                  <a:close/>
                  <a:moveTo>
                    <a:pt x="45" y="5"/>
                  </a:move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3767"/>
            <p:cNvSpPr/>
            <p:nvPr/>
          </p:nvSpPr>
          <p:spPr bwMode="auto">
            <a:xfrm>
              <a:off x="5623708" y="2431054"/>
              <a:ext cx="45272" cy="100601"/>
            </a:xfrm>
            <a:custGeom>
              <a:avLst/>
              <a:gdLst>
                <a:gd name="T0" fmla="*/ 0 w 9"/>
                <a:gd name="T1" fmla="*/ 0 h 20"/>
                <a:gd name="T2" fmla="*/ 4 w 9"/>
                <a:gd name="T3" fmla="*/ 0 h 20"/>
                <a:gd name="T4" fmla="*/ 9 w 9"/>
                <a:gd name="T5" fmla="*/ 19 h 20"/>
                <a:gd name="T6" fmla="*/ 4 w 9"/>
                <a:gd name="T7" fmla="*/ 20 h 20"/>
                <a:gd name="T8" fmla="*/ 0 w 9"/>
                <a:gd name="T9" fmla="*/ 0 h 20"/>
                <a:gd name="T10" fmla="*/ 0 w 9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0">
                  <a:moveTo>
                    <a:pt x="0" y="0"/>
                  </a:moveTo>
                  <a:lnTo>
                    <a:pt x="4" y="0"/>
                  </a:lnTo>
                  <a:lnTo>
                    <a:pt x="9" y="19"/>
                  </a:lnTo>
                  <a:lnTo>
                    <a:pt x="4" y="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3768"/>
            <p:cNvSpPr>
              <a:spLocks noEditPoints="1"/>
            </p:cNvSpPr>
            <p:nvPr/>
          </p:nvSpPr>
          <p:spPr bwMode="auto">
            <a:xfrm>
              <a:off x="5613648" y="2415962"/>
              <a:ext cx="65392" cy="125753"/>
            </a:xfrm>
            <a:custGeom>
              <a:avLst/>
              <a:gdLst>
                <a:gd name="T0" fmla="*/ 0 w 13"/>
                <a:gd name="T1" fmla="*/ 4 h 25"/>
                <a:gd name="T2" fmla="*/ 2 w 13"/>
                <a:gd name="T3" fmla="*/ 3 h 25"/>
                <a:gd name="T4" fmla="*/ 3 w 13"/>
                <a:gd name="T5" fmla="*/ 5 h 25"/>
                <a:gd name="T6" fmla="*/ 2 w 13"/>
                <a:gd name="T7" fmla="*/ 3 h 25"/>
                <a:gd name="T8" fmla="*/ 0 w 13"/>
                <a:gd name="T9" fmla="*/ 4 h 25"/>
                <a:gd name="T10" fmla="*/ 0 w 13"/>
                <a:gd name="T11" fmla="*/ 2 h 25"/>
                <a:gd name="T12" fmla="*/ 8 w 13"/>
                <a:gd name="T13" fmla="*/ 0 h 25"/>
                <a:gd name="T14" fmla="*/ 13 w 13"/>
                <a:gd name="T15" fmla="*/ 24 h 25"/>
                <a:gd name="T16" fmla="*/ 4 w 13"/>
                <a:gd name="T17" fmla="*/ 25 h 25"/>
                <a:gd name="T18" fmla="*/ 0 w 13"/>
                <a:gd name="T19" fmla="*/ 4 h 25"/>
                <a:gd name="T20" fmla="*/ 0 w 13"/>
                <a:gd name="T21" fmla="*/ 4 h 25"/>
                <a:gd name="T22" fmla="*/ 7 w 13"/>
                <a:gd name="T23" fmla="*/ 21 h 25"/>
                <a:gd name="T24" fmla="*/ 7 w 13"/>
                <a:gd name="T25" fmla="*/ 21 h 25"/>
                <a:gd name="T26" fmla="*/ 5 w 13"/>
                <a:gd name="T27" fmla="*/ 5 h 25"/>
                <a:gd name="T28" fmla="*/ 5 w 13"/>
                <a:gd name="T29" fmla="*/ 5 h 25"/>
                <a:gd name="T30" fmla="*/ 7 w 13"/>
                <a:gd name="T31" fmla="*/ 21 h 25"/>
                <a:gd name="T32" fmla="*/ 7 w 13"/>
                <a:gd name="T3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5">
                  <a:moveTo>
                    <a:pt x="0" y="4"/>
                  </a:moveTo>
                  <a:lnTo>
                    <a:pt x="2" y="3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2"/>
                  </a:lnTo>
                  <a:lnTo>
                    <a:pt x="8" y="0"/>
                  </a:lnTo>
                  <a:lnTo>
                    <a:pt x="13" y="24"/>
                  </a:lnTo>
                  <a:lnTo>
                    <a:pt x="4" y="25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7" y="21"/>
                  </a:moveTo>
                  <a:lnTo>
                    <a:pt x="7" y="21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1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3769"/>
            <p:cNvSpPr/>
            <p:nvPr/>
          </p:nvSpPr>
          <p:spPr bwMode="auto">
            <a:xfrm>
              <a:off x="5653888" y="2441114"/>
              <a:ext cx="25152" cy="85513"/>
            </a:xfrm>
            <a:custGeom>
              <a:avLst/>
              <a:gdLst>
                <a:gd name="T0" fmla="*/ 0 w 5"/>
                <a:gd name="T1" fmla="*/ 17 h 17"/>
                <a:gd name="T2" fmla="*/ 0 w 5"/>
                <a:gd name="T3" fmla="*/ 0 h 17"/>
                <a:gd name="T4" fmla="*/ 5 w 5"/>
                <a:gd name="T5" fmla="*/ 0 h 17"/>
                <a:gd name="T6" fmla="*/ 5 w 5"/>
                <a:gd name="T7" fmla="*/ 17 h 17"/>
                <a:gd name="T8" fmla="*/ 0 w 5"/>
                <a:gd name="T9" fmla="*/ 17 h 17"/>
                <a:gd name="T10" fmla="*/ 0 w 5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0" y="17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3770"/>
            <p:cNvSpPr>
              <a:spLocks noEditPoints="1"/>
            </p:cNvSpPr>
            <p:nvPr/>
          </p:nvSpPr>
          <p:spPr bwMode="auto">
            <a:xfrm>
              <a:off x="5643828" y="2431054"/>
              <a:ext cx="45272" cy="105633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2 w 9"/>
                <a:gd name="T5" fmla="*/ 19 h 21"/>
                <a:gd name="T6" fmla="*/ 5 w 9"/>
                <a:gd name="T7" fmla="*/ 19 h 21"/>
                <a:gd name="T8" fmla="*/ 2 w 9"/>
                <a:gd name="T9" fmla="*/ 19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0 h 21"/>
                <a:gd name="T16" fmla="*/ 9 w 9"/>
                <a:gd name="T17" fmla="*/ 0 h 21"/>
                <a:gd name="T18" fmla="*/ 9 w 9"/>
                <a:gd name="T19" fmla="*/ 21 h 21"/>
                <a:gd name="T20" fmla="*/ 7 w 9"/>
                <a:gd name="T21" fmla="*/ 21 h 21"/>
                <a:gd name="T22" fmla="*/ 7 w 9"/>
                <a:gd name="T23" fmla="*/ 21 h 21"/>
                <a:gd name="T24" fmla="*/ 5 w 9"/>
                <a:gd name="T25" fmla="*/ 16 h 21"/>
                <a:gd name="T26" fmla="*/ 5 w 9"/>
                <a:gd name="T27" fmla="*/ 16 h 21"/>
                <a:gd name="T28" fmla="*/ 5 w 9"/>
                <a:gd name="T29" fmla="*/ 4 h 21"/>
                <a:gd name="T30" fmla="*/ 5 w 9"/>
                <a:gd name="T31" fmla="*/ 4 h 21"/>
                <a:gd name="T32" fmla="*/ 5 w 9"/>
                <a:gd name="T33" fmla="*/ 16 h 21"/>
                <a:gd name="T34" fmla="*/ 5 w 9"/>
                <a:gd name="T3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lnTo>
                    <a:pt x="2" y="21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close/>
                  <a:moveTo>
                    <a:pt x="5" y="16"/>
                  </a:moveTo>
                  <a:lnTo>
                    <a:pt x="5" y="16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16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3771"/>
            <p:cNvSpPr/>
            <p:nvPr/>
          </p:nvSpPr>
          <p:spPr bwMode="auto">
            <a:xfrm>
              <a:off x="5653888" y="2436083"/>
              <a:ext cx="50301" cy="95573"/>
            </a:xfrm>
            <a:custGeom>
              <a:avLst/>
              <a:gdLst>
                <a:gd name="T0" fmla="*/ 0 w 10"/>
                <a:gd name="T1" fmla="*/ 18 h 19"/>
                <a:gd name="T2" fmla="*/ 6 w 10"/>
                <a:gd name="T3" fmla="*/ 0 h 19"/>
                <a:gd name="T4" fmla="*/ 10 w 10"/>
                <a:gd name="T5" fmla="*/ 2 h 19"/>
                <a:gd name="T6" fmla="*/ 5 w 10"/>
                <a:gd name="T7" fmla="*/ 19 h 19"/>
                <a:gd name="T8" fmla="*/ 0 w 10"/>
                <a:gd name="T9" fmla="*/ 18 h 19"/>
                <a:gd name="T10" fmla="*/ 0 w 10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0" y="18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3772"/>
            <p:cNvSpPr/>
            <p:nvPr/>
          </p:nvSpPr>
          <p:spPr bwMode="auto">
            <a:xfrm>
              <a:off x="5638800" y="2426023"/>
              <a:ext cx="80481" cy="120721"/>
            </a:xfrm>
            <a:custGeom>
              <a:avLst/>
              <a:gdLst>
                <a:gd name="T0" fmla="*/ 7 w 16"/>
                <a:gd name="T1" fmla="*/ 23 h 24"/>
                <a:gd name="T2" fmla="*/ 2 w 16"/>
                <a:gd name="T3" fmla="*/ 22 h 24"/>
                <a:gd name="T4" fmla="*/ 3 w 16"/>
                <a:gd name="T5" fmla="*/ 20 h 24"/>
                <a:gd name="T6" fmla="*/ 6 w 16"/>
                <a:gd name="T7" fmla="*/ 21 h 24"/>
                <a:gd name="T8" fmla="*/ 3 w 16"/>
                <a:gd name="T9" fmla="*/ 20 h 24"/>
                <a:gd name="T10" fmla="*/ 2 w 16"/>
                <a:gd name="T11" fmla="*/ 22 h 24"/>
                <a:gd name="T12" fmla="*/ 0 w 16"/>
                <a:gd name="T13" fmla="*/ 21 h 24"/>
                <a:gd name="T14" fmla="*/ 8 w 16"/>
                <a:gd name="T15" fmla="*/ 0 h 24"/>
                <a:gd name="T16" fmla="*/ 16 w 16"/>
                <a:gd name="T17" fmla="*/ 2 h 24"/>
                <a:gd name="T18" fmla="*/ 9 w 16"/>
                <a:gd name="T19" fmla="*/ 24 h 24"/>
                <a:gd name="T20" fmla="*/ 7 w 16"/>
                <a:gd name="T21" fmla="*/ 23 h 24"/>
                <a:gd name="T22" fmla="*/ 7 w 16"/>
                <a:gd name="T2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24">
                  <a:moveTo>
                    <a:pt x="7" y="23"/>
                  </a:moveTo>
                  <a:lnTo>
                    <a:pt x="2" y="22"/>
                  </a:lnTo>
                  <a:lnTo>
                    <a:pt x="3" y="20"/>
                  </a:lnTo>
                  <a:lnTo>
                    <a:pt x="6" y="21"/>
                  </a:lnTo>
                  <a:lnTo>
                    <a:pt x="3" y="20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8" y="0"/>
                  </a:lnTo>
                  <a:lnTo>
                    <a:pt x="16" y="2"/>
                  </a:lnTo>
                  <a:lnTo>
                    <a:pt x="9" y="24"/>
                  </a:lnTo>
                  <a:lnTo>
                    <a:pt x="7" y="23"/>
                  </a:lnTo>
                  <a:lnTo>
                    <a:pt x="7" y="23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3773"/>
            <p:cNvSpPr/>
            <p:nvPr/>
          </p:nvSpPr>
          <p:spPr bwMode="auto">
            <a:xfrm>
              <a:off x="5674009" y="2466263"/>
              <a:ext cx="45272" cy="70421"/>
            </a:xfrm>
            <a:custGeom>
              <a:avLst/>
              <a:gdLst>
                <a:gd name="T0" fmla="*/ 0 w 9"/>
                <a:gd name="T1" fmla="*/ 12 h 14"/>
                <a:gd name="T2" fmla="*/ 4 w 9"/>
                <a:gd name="T3" fmla="*/ 0 h 14"/>
                <a:gd name="T4" fmla="*/ 9 w 9"/>
                <a:gd name="T5" fmla="*/ 2 h 14"/>
                <a:gd name="T6" fmla="*/ 3 w 9"/>
                <a:gd name="T7" fmla="*/ 14 h 14"/>
                <a:gd name="T8" fmla="*/ 0 w 9"/>
                <a:gd name="T9" fmla="*/ 12 h 14"/>
                <a:gd name="T10" fmla="*/ 0 w 9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0" y="12"/>
                  </a:moveTo>
                  <a:lnTo>
                    <a:pt x="4" y="0"/>
                  </a:lnTo>
                  <a:lnTo>
                    <a:pt x="9" y="2"/>
                  </a:lnTo>
                  <a:lnTo>
                    <a:pt x="3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3774"/>
            <p:cNvSpPr>
              <a:spLocks noEditPoints="1"/>
            </p:cNvSpPr>
            <p:nvPr/>
          </p:nvSpPr>
          <p:spPr bwMode="auto">
            <a:xfrm>
              <a:off x="5653888" y="2446143"/>
              <a:ext cx="80481" cy="100601"/>
            </a:xfrm>
            <a:custGeom>
              <a:avLst/>
              <a:gdLst>
                <a:gd name="T0" fmla="*/ 6 w 16"/>
                <a:gd name="T1" fmla="*/ 19 h 20"/>
                <a:gd name="T2" fmla="*/ 3 w 16"/>
                <a:gd name="T3" fmla="*/ 18 h 20"/>
                <a:gd name="T4" fmla="*/ 4 w 16"/>
                <a:gd name="T5" fmla="*/ 16 h 20"/>
                <a:gd name="T6" fmla="*/ 5 w 16"/>
                <a:gd name="T7" fmla="*/ 17 h 20"/>
                <a:gd name="T8" fmla="*/ 4 w 16"/>
                <a:gd name="T9" fmla="*/ 16 h 20"/>
                <a:gd name="T10" fmla="*/ 3 w 16"/>
                <a:gd name="T11" fmla="*/ 18 h 20"/>
                <a:gd name="T12" fmla="*/ 0 w 16"/>
                <a:gd name="T13" fmla="*/ 17 h 20"/>
                <a:gd name="T14" fmla="*/ 7 w 16"/>
                <a:gd name="T15" fmla="*/ 0 h 20"/>
                <a:gd name="T16" fmla="*/ 16 w 16"/>
                <a:gd name="T17" fmla="*/ 5 h 20"/>
                <a:gd name="T18" fmla="*/ 8 w 16"/>
                <a:gd name="T19" fmla="*/ 20 h 20"/>
                <a:gd name="T20" fmla="*/ 6 w 16"/>
                <a:gd name="T21" fmla="*/ 19 h 20"/>
                <a:gd name="T22" fmla="*/ 6 w 16"/>
                <a:gd name="T23" fmla="*/ 19 h 20"/>
                <a:gd name="T24" fmla="*/ 7 w 16"/>
                <a:gd name="T25" fmla="*/ 13 h 20"/>
                <a:gd name="T26" fmla="*/ 9 w 16"/>
                <a:gd name="T27" fmla="*/ 7 h 20"/>
                <a:gd name="T28" fmla="*/ 9 w 16"/>
                <a:gd name="T29" fmla="*/ 7 h 20"/>
                <a:gd name="T30" fmla="*/ 7 w 16"/>
                <a:gd name="T31" fmla="*/ 13 h 20"/>
                <a:gd name="T32" fmla="*/ 7 w 16"/>
                <a:gd name="T3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0">
                  <a:moveTo>
                    <a:pt x="6" y="19"/>
                  </a:moveTo>
                  <a:lnTo>
                    <a:pt x="3" y="18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8"/>
                  </a:lnTo>
                  <a:lnTo>
                    <a:pt x="0" y="17"/>
                  </a:lnTo>
                  <a:lnTo>
                    <a:pt x="7" y="0"/>
                  </a:lnTo>
                  <a:lnTo>
                    <a:pt x="16" y="5"/>
                  </a:lnTo>
                  <a:lnTo>
                    <a:pt x="8" y="20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7" y="13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7" y="13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3775"/>
            <p:cNvSpPr/>
            <p:nvPr/>
          </p:nvSpPr>
          <p:spPr bwMode="auto">
            <a:xfrm>
              <a:off x="5392325" y="3562816"/>
              <a:ext cx="160962" cy="965772"/>
            </a:xfrm>
            <a:custGeom>
              <a:avLst/>
              <a:gdLst>
                <a:gd name="T0" fmla="*/ 0 w 29"/>
                <a:gd name="T1" fmla="*/ 174 h 175"/>
                <a:gd name="T2" fmla="*/ 0 w 29"/>
                <a:gd name="T3" fmla="*/ 170 h 175"/>
                <a:gd name="T4" fmla="*/ 20 w 29"/>
                <a:gd name="T5" fmla="*/ 171 h 175"/>
                <a:gd name="T6" fmla="*/ 20 w 29"/>
                <a:gd name="T7" fmla="*/ 171 h 175"/>
                <a:gd name="T8" fmla="*/ 25 w 29"/>
                <a:gd name="T9" fmla="*/ 171 h 175"/>
                <a:gd name="T10" fmla="*/ 25 w 29"/>
                <a:gd name="T11" fmla="*/ 171 h 175"/>
                <a:gd name="T12" fmla="*/ 17 w 29"/>
                <a:gd name="T13" fmla="*/ 83 h 175"/>
                <a:gd name="T14" fmla="*/ 17 w 29"/>
                <a:gd name="T15" fmla="*/ 83 h 175"/>
                <a:gd name="T16" fmla="*/ 9 w 29"/>
                <a:gd name="T17" fmla="*/ 0 h 175"/>
                <a:gd name="T18" fmla="*/ 9 w 29"/>
                <a:gd name="T19" fmla="*/ 0 h 175"/>
                <a:gd name="T20" fmla="*/ 9 w 29"/>
                <a:gd name="T21" fmla="*/ 0 h 175"/>
                <a:gd name="T22" fmla="*/ 13 w 29"/>
                <a:gd name="T23" fmla="*/ 0 h 175"/>
                <a:gd name="T24" fmla="*/ 29 w 29"/>
                <a:gd name="T25" fmla="*/ 172 h 175"/>
                <a:gd name="T26" fmla="*/ 29 w 29"/>
                <a:gd name="T27" fmla="*/ 172 h 175"/>
                <a:gd name="T28" fmla="*/ 29 w 29"/>
                <a:gd name="T29" fmla="*/ 173 h 175"/>
                <a:gd name="T30" fmla="*/ 29 w 29"/>
                <a:gd name="T31" fmla="*/ 173 h 175"/>
                <a:gd name="T32" fmla="*/ 29 w 29"/>
                <a:gd name="T33" fmla="*/ 173 h 175"/>
                <a:gd name="T34" fmla="*/ 29 w 29"/>
                <a:gd name="T35" fmla="*/ 173 h 175"/>
                <a:gd name="T36" fmla="*/ 27 w 29"/>
                <a:gd name="T37" fmla="*/ 174 h 175"/>
                <a:gd name="T38" fmla="*/ 27 w 29"/>
                <a:gd name="T39" fmla="*/ 174 h 175"/>
                <a:gd name="T40" fmla="*/ 25 w 29"/>
                <a:gd name="T41" fmla="*/ 175 h 175"/>
                <a:gd name="T42" fmla="*/ 25 w 29"/>
                <a:gd name="T43" fmla="*/ 175 h 175"/>
                <a:gd name="T44" fmla="*/ 20 w 29"/>
                <a:gd name="T45" fmla="*/ 175 h 175"/>
                <a:gd name="T46" fmla="*/ 20 w 29"/>
                <a:gd name="T47" fmla="*/ 175 h 175"/>
                <a:gd name="T48" fmla="*/ 0 w 29"/>
                <a:gd name="T49" fmla="*/ 17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175">
                  <a:moveTo>
                    <a:pt x="0" y="174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70"/>
                    <a:pt x="12" y="171"/>
                    <a:pt x="20" y="171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22" y="171"/>
                    <a:pt x="24" y="171"/>
                    <a:pt x="25" y="171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5" y="162"/>
                    <a:pt x="21" y="122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3" y="41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29" y="164"/>
                    <a:pt x="29" y="172"/>
                  </a:cubicBezTo>
                  <a:cubicBezTo>
                    <a:pt x="29" y="172"/>
                    <a:pt x="29" y="172"/>
                    <a:pt x="29" y="172"/>
                  </a:cubicBezTo>
                  <a:cubicBezTo>
                    <a:pt x="29" y="172"/>
                    <a:pt x="29" y="172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8" y="175"/>
                    <a:pt x="28" y="174"/>
                    <a:pt x="27" y="174"/>
                  </a:cubicBezTo>
                  <a:cubicBezTo>
                    <a:pt x="27" y="174"/>
                    <a:pt x="27" y="174"/>
                    <a:pt x="27" y="174"/>
                  </a:cubicBezTo>
                  <a:cubicBezTo>
                    <a:pt x="26" y="174"/>
                    <a:pt x="26" y="175"/>
                    <a:pt x="25" y="175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4" y="175"/>
                    <a:pt x="22" y="175"/>
                    <a:pt x="20" y="175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12" y="175"/>
                    <a:pt x="0" y="174"/>
                    <a:pt x="0" y="17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3776"/>
            <p:cNvSpPr>
              <a:spLocks noEditPoints="1"/>
            </p:cNvSpPr>
            <p:nvPr/>
          </p:nvSpPr>
          <p:spPr bwMode="auto">
            <a:xfrm>
              <a:off x="5382265" y="3532636"/>
              <a:ext cx="181082" cy="1016072"/>
            </a:xfrm>
            <a:custGeom>
              <a:avLst/>
              <a:gdLst>
                <a:gd name="T0" fmla="*/ 0 w 33"/>
                <a:gd name="T1" fmla="*/ 181 h 184"/>
                <a:gd name="T2" fmla="*/ 0 w 33"/>
                <a:gd name="T3" fmla="*/ 180 h 184"/>
                <a:gd name="T4" fmla="*/ 0 w 33"/>
                <a:gd name="T5" fmla="*/ 179 h 184"/>
                <a:gd name="T6" fmla="*/ 0 w 33"/>
                <a:gd name="T7" fmla="*/ 179 h 184"/>
                <a:gd name="T8" fmla="*/ 2 w 33"/>
                <a:gd name="T9" fmla="*/ 173 h 184"/>
                <a:gd name="T10" fmla="*/ 22 w 33"/>
                <a:gd name="T11" fmla="*/ 174 h 184"/>
                <a:gd name="T12" fmla="*/ 23 w 33"/>
                <a:gd name="T13" fmla="*/ 174 h 184"/>
                <a:gd name="T14" fmla="*/ 25 w 33"/>
                <a:gd name="T15" fmla="*/ 174 h 184"/>
                <a:gd name="T16" fmla="*/ 17 w 33"/>
                <a:gd name="T17" fmla="*/ 89 h 184"/>
                <a:gd name="T18" fmla="*/ 9 w 33"/>
                <a:gd name="T19" fmla="*/ 5 h 184"/>
                <a:gd name="T20" fmla="*/ 12 w 33"/>
                <a:gd name="T21" fmla="*/ 3 h 184"/>
                <a:gd name="T22" fmla="*/ 17 w 33"/>
                <a:gd name="T23" fmla="*/ 5 h 184"/>
                <a:gd name="T24" fmla="*/ 17 w 33"/>
                <a:gd name="T25" fmla="*/ 5 h 184"/>
                <a:gd name="T26" fmla="*/ 18 w 33"/>
                <a:gd name="T27" fmla="*/ 6 h 184"/>
                <a:gd name="T28" fmla="*/ 18 w 33"/>
                <a:gd name="T29" fmla="*/ 12 h 184"/>
                <a:gd name="T30" fmla="*/ 20 w 33"/>
                <a:gd name="T31" fmla="*/ 30 h 184"/>
                <a:gd name="T32" fmla="*/ 25 w 33"/>
                <a:gd name="T33" fmla="*/ 88 h 184"/>
                <a:gd name="T34" fmla="*/ 33 w 33"/>
                <a:gd name="T35" fmla="*/ 177 h 184"/>
                <a:gd name="T36" fmla="*/ 33 w 33"/>
                <a:gd name="T37" fmla="*/ 177 h 184"/>
                <a:gd name="T38" fmla="*/ 33 w 33"/>
                <a:gd name="T39" fmla="*/ 178 h 184"/>
                <a:gd name="T40" fmla="*/ 33 w 33"/>
                <a:gd name="T41" fmla="*/ 178 h 184"/>
                <a:gd name="T42" fmla="*/ 33 w 33"/>
                <a:gd name="T43" fmla="*/ 179 h 184"/>
                <a:gd name="T44" fmla="*/ 33 w 33"/>
                <a:gd name="T45" fmla="*/ 180 h 184"/>
                <a:gd name="T46" fmla="*/ 30 w 33"/>
                <a:gd name="T47" fmla="*/ 181 h 184"/>
                <a:gd name="T48" fmla="*/ 30 w 33"/>
                <a:gd name="T49" fmla="*/ 181 h 184"/>
                <a:gd name="T50" fmla="*/ 27 w 33"/>
                <a:gd name="T51" fmla="*/ 182 h 184"/>
                <a:gd name="T52" fmla="*/ 22 w 33"/>
                <a:gd name="T53" fmla="*/ 182 h 184"/>
                <a:gd name="T54" fmla="*/ 4 w 33"/>
                <a:gd name="T55" fmla="*/ 181 h 184"/>
                <a:gd name="T56" fmla="*/ 3 w 33"/>
                <a:gd name="T57" fmla="*/ 184 h 184"/>
                <a:gd name="T58" fmla="*/ 2 w 33"/>
                <a:gd name="T59" fmla="*/ 181 h 184"/>
                <a:gd name="T60" fmla="*/ 2 w 33"/>
                <a:gd name="T61" fmla="*/ 181 h 184"/>
                <a:gd name="T62" fmla="*/ 1 w 33"/>
                <a:gd name="T63" fmla="*/ 181 h 184"/>
                <a:gd name="T64" fmla="*/ 2 w 33"/>
                <a:gd name="T65" fmla="*/ 179 h 184"/>
                <a:gd name="T66" fmla="*/ 2 w 33"/>
                <a:gd name="T67" fmla="*/ 179 h 184"/>
                <a:gd name="T68" fmla="*/ 2 w 33"/>
                <a:gd name="T69" fmla="*/ 179 h 184"/>
                <a:gd name="T70" fmla="*/ 25 w 33"/>
                <a:gd name="T71" fmla="*/ 178 h 184"/>
                <a:gd name="T72" fmla="*/ 27 w 33"/>
                <a:gd name="T73" fmla="*/ 178 h 184"/>
                <a:gd name="T74" fmla="*/ 27 w 33"/>
                <a:gd name="T75" fmla="*/ 178 h 184"/>
                <a:gd name="T76" fmla="*/ 33 w 33"/>
                <a:gd name="T77" fmla="*/ 178 h 184"/>
                <a:gd name="T78" fmla="*/ 33 w 33"/>
                <a:gd name="T79" fmla="*/ 178 h 184"/>
                <a:gd name="T80" fmla="*/ 26 w 33"/>
                <a:gd name="T81" fmla="*/ 135 h 184"/>
                <a:gd name="T82" fmla="*/ 29 w 33"/>
                <a:gd name="T83" fmla="*/ 175 h 184"/>
                <a:gd name="T84" fmla="*/ 14 w 33"/>
                <a:gd name="T85" fmla="*/ 7 h 184"/>
                <a:gd name="T86" fmla="*/ 14 w 33"/>
                <a:gd name="T87" fmla="*/ 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" h="184">
                  <a:moveTo>
                    <a:pt x="0" y="181"/>
                  </a:moveTo>
                  <a:cubicBezTo>
                    <a:pt x="0" y="181"/>
                    <a:pt x="0" y="181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181"/>
                    <a:pt x="0" y="181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0"/>
                    <a:pt x="0" y="180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2" y="173"/>
                    <a:pt x="14" y="174"/>
                    <a:pt x="22" y="174"/>
                  </a:cubicBezTo>
                  <a:cubicBezTo>
                    <a:pt x="22" y="174"/>
                    <a:pt x="22" y="174"/>
                    <a:pt x="22" y="174"/>
                  </a:cubicBezTo>
                  <a:cubicBezTo>
                    <a:pt x="22" y="174"/>
                    <a:pt x="22" y="174"/>
                    <a:pt x="23" y="174"/>
                  </a:cubicBezTo>
                  <a:cubicBezTo>
                    <a:pt x="23" y="174"/>
                    <a:pt x="23" y="174"/>
                    <a:pt x="23" y="174"/>
                  </a:cubicBezTo>
                  <a:cubicBezTo>
                    <a:pt x="23" y="174"/>
                    <a:pt x="24" y="174"/>
                    <a:pt x="25" y="174"/>
                  </a:cubicBezTo>
                  <a:cubicBezTo>
                    <a:pt x="25" y="174"/>
                    <a:pt x="25" y="174"/>
                    <a:pt x="25" y="174"/>
                  </a:cubicBezTo>
                  <a:cubicBezTo>
                    <a:pt x="24" y="162"/>
                    <a:pt x="21" y="125"/>
                    <a:pt x="17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3" y="46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8"/>
                    <a:pt x="18" y="9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6"/>
                    <a:pt x="19" y="23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1" y="46"/>
                    <a:pt x="23" y="67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9" y="130"/>
                    <a:pt x="33" y="173"/>
                    <a:pt x="33" y="177"/>
                  </a:cubicBezTo>
                  <a:cubicBezTo>
                    <a:pt x="33" y="177"/>
                    <a:pt x="33" y="177"/>
                    <a:pt x="33" y="177"/>
                  </a:cubicBezTo>
                  <a:cubicBezTo>
                    <a:pt x="33" y="177"/>
                    <a:pt x="33" y="177"/>
                    <a:pt x="33" y="177"/>
                  </a:cubicBezTo>
                  <a:cubicBezTo>
                    <a:pt x="33" y="177"/>
                    <a:pt x="33" y="177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3" y="180"/>
                    <a:pt x="33" y="180"/>
                    <a:pt x="33" y="180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2" y="181"/>
                    <a:pt x="30" y="181"/>
                    <a:pt x="30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9" y="181"/>
                    <a:pt x="28" y="182"/>
                    <a:pt x="27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6" y="182"/>
                    <a:pt x="24" y="182"/>
                    <a:pt x="22" y="182"/>
                  </a:cubicBezTo>
                  <a:cubicBezTo>
                    <a:pt x="22" y="182"/>
                    <a:pt x="22" y="182"/>
                    <a:pt x="22" y="182"/>
                  </a:cubicBezTo>
                  <a:cubicBezTo>
                    <a:pt x="16" y="182"/>
                    <a:pt x="7" y="181"/>
                    <a:pt x="4" y="181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0" y="181"/>
                    <a:pt x="0" y="181"/>
                    <a:pt x="0" y="181"/>
                  </a:cubicBezTo>
                  <a:close/>
                  <a:moveTo>
                    <a:pt x="2" y="181"/>
                  </a:moveTo>
                  <a:cubicBezTo>
                    <a:pt x="2" y="181"/>
                    <a:pt x="2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1"/>
                    <a:pt x="1" y="181"/>
                    <a:pt x="2" y="181"/>
                  </a:cubicBezTo>
                  <a:close/>
                  <a:moveTo>
                    <a:pt x="2" y="179"/>
                  </a:moveTo>
                  <a:cubicBezTo>
                    <a:pt x="2" y="179"/>
                    <a:pt x="2" y="179"/>
                    <a:pt x="2" y="179"/>
                  </a:cubicBezTo>
                  <a:cubicBezTo>
                    <a:pt x="2" y="179"/>
                    <a:pt x="2" y="179"/>
                    <a:pt x="2" y="179"/>
                  </a:cubicBezTo>
                  <a:close/>
                  <a:moveTo>
                    <a:pt x="2" y="179"/>
                  </a:moveTo>
                  <a:cubicBezTo>
                    <a:pt x="2" y="179"/>
                    <a:pt x="2" y="179"/>
                    <a:pt x="2" y="179"/>
                  </a:cubicBezTo>
                  <a:cubicBezTo>
                    <a:pt x="2" y="179"/>
                    <a:pt x="2" y="179"/>
                    <a:pt x="2" y="179"/>
                  </a:cubicBezTo>
                  <a:close/>
                  <a:moveTo>
                    <a:pt x="25" y="178"/>
                  </a:moveTo>
                  <a:cubicBezTo>
                    <a:pt x="26" y="178"/>
                    <a:pt x="27" y="178"/>
                    <a:pt x="27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7" y="178"/>
                    <a:pt x="26" y="178"/>
                    <a:pt x="25" y="178"/>
                  </a:cubicBezTo>
                  <a:close/>
                  <a:moveTo>
                    <a:pt x="33" y="178"/>
                  </a:move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lose/>
                  <a:moveTo>
                    <a:pt x="29" y="175"/>
                  </a:moveTo>
                  <a:cubicBezTo>
                    <a:pt x="29" y="169"/>
                    <a:pt x="28" y="154"/>
                    <a:pt x="26" y="135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8" y="154"/>
                    <a:pt x="29" y="169"/>
                    <a:pt x="29" y="175"/>
                  </a:cubicBezTo>
                  <a:close/>
                  <a:moveTo>
                    <a:pt x="15" y="17"/>
                  </a:moveTo>
                  <a:cubicBezTo>
                    <a:pt x="14" y="13"/>
                    <a:pt x="14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9"/>
                    <a:pt x="14" y="13"/>
                    <a:pt x="15" y="1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3777"/>
            <p:cNvSpPr>
              <a:spLocks noEditPoints="1"/>
            </p:cNvSpPr>
            <p:nvPr/>
          </p:nvSpPr>
          <p:spPr bwMode="auto">
            <a:xfrm>
              <a:off x="5573407" y="3281133"/>
              <a:ext cx="850082" cy="377256"/>
            </a:xfrm>
            <a:custGeom>
              <a:avLst/>
              <a:gdLst>
                <a:gd name="T0" fmla="*/ 128 w 154"/>
                <a:gd name="T1" fmla="*/ 65 h 68"/>
                <a:gd name="T2" fmla="*/ 122 w 154"/>
                <a:gd name="T3" fmla="*/ 40 h 68"/>
                <a:gd name="T4" fmla="*/ 122 w 154"/>
                <a:gd name="T5" fmla="*/ 40 h 68"/>
                <a:gd name="T6" fmla="*/ 110 w 154"/>
                <a:gd name="T7" fmla="*/ 6 h 68"/>
                <a:gd name="T8" fmla="*/ 110 w 154"/>
                <a:gd name="T9" fmla="*/ 6 h 68"/>
                <a:gd name="T10" fmla="*/ 105 w 154"/>
                <a:gd name="T11" fmla="*/ 4 h 68"/>
                <a:gd name="T12" fmla="*/ 105 w 154"/>
                <a:gd name="T13" fmla="*/ 4 h 68"/>
                <a:gd name="T14" fmla="*/ 45 w 154"/>
                <a:gd name="T15" fmla="*/ 23 h 68"/>
                <a:gd name="T16" fmla="*/ 45 w 154"/>
                <a:gd name="T17" fmla="*/ 23 h 68"/>
                <a:gd name="T18" fmla="*/ 2 w 154"/>
                <a:gd name="T19" fmla="*/ 42 h 68"/>
                <a:gd name="T20" fmla="*/ 2 w 154"/>
                <a:gd name="T21" fmla="*/ 42 h 68"/>
                <a:gd name="T22" fmla="*/ 0 w 154"/>
                <a:gd name="T23" fmla="*/ 38 h 68"/>
                <a:gd name="T24" fmla="*/ 105 w 154"/>
                <a:gd name="T25" fmla="*/ 0 h 68"/>
                <a:gd name="T26" fmla="*/ 105 w 154"/>
                <a:gd name="T27" fmla="*/ 0 h 68"/>
                <a:gd name="T28" fmla="*/ 113 w 154"/>
                <a:gd name="T29" fmla="*/ 4 h 68"/>
                <a:gd name="T30" fmla="*/ 113 w 154"/>
                <a:gd name="T31" fmla="*/ 4 h 68"/>
                <a:gd name="T32" fmla="*/ 131 w 154"/>
                <a:gd name="T33" fmla="*/ 62 h 68"/>
                <a:gd name="T34" fmla="*/ 131 w 154"/>
                <a:gd name="T35" fmla="*/ 62 h 68"/>
                <a:gd name="T36" fmla="*/ 153 w 154"/>
                <a:gd name="T37" fmla="*/ 53 h 68"/>
                <a:gd name="T38" fmla="*/ 154 w 154"/>
                <a:gd name="T39" fmla="*/ 57 h 68"/>
                <a:gd name="T40" fmla="*/ 128 w 154"/>
                <a:gd name="T41" fmla="*/ 68 h 68"/>
                <a:gd name="T42" fmla="*/ 128 w 154"/>
                <a:gd name="T43" fmla="*/ 65 h 68"/>
                <a:gd name="T44" fmla="*/ 2 w 154"/>
                <a:gd name="T45" fmla="*/ 42 h 68"/>
                <a:gd name="T46" fmla="*/ 2 w 154"/>
                <a:gd name="T47" fmla="*/ 42 h 68"/>
                <a:gd name="T48" fmla="*/ 2 w 154"/>
                <a:gd name="T49" fmla="*/ 42 h 68"/>
                <a:gd name="T50" fmla="*/ 2 w 154"/>
                <a:gd name="T51" fmla="*/ 42 h 68"/>
                <a:gd name="T52" fmla="*/ 2 w 154"/>
                <a:gd name="T53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4" h="68">
                  <a:moveTo>
                    <a:pt x="128" y="65"/>
                  </a:moveTo>
                  <a:cubicBezTo>
                    <a:pt x="128" y="65"/>
                    <a:pt x="125" y="54"/>
                    <a:pt x="122" y="40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18" y="27"/>
                    <a:pt x="113" y="12"/>
                    <a:pt x="110" y="6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5"/>
                    <a:pt x="108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94" y="4"/>
                    <a:pt x="68" y="14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22" y="33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80" y="1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9" y="0"/>
                    <a:pt x="112" y="1"/>
                    <a:pt x="113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20" y="15"/>
                    <a:pt x="129" y="53"/>
                    <a:pt x="131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53" y="53"/>
                    <a:pt x="153" y="53"/>
                    <a:pt x="153" y="53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5"/>
                    <a:pt x="128" y="65"/>
                    <a:pt x="128" y="65"/>
                  </a:cubicBezTo>
                  <a:close/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3778"/>
            <p:cNvSpPr>
              <a:spLocks noEditPoints="1"/>
            </p:cNvSpPr>
            <p:nvPr/>
          </p:nvSpPr>
          <p:spPr bwMode="auto">
            <a:xfrm>
              <a:off x="5558319" y="3271073"/>
              <a:ext cx="880262" cy="397376"/>
            </a:xfrm>
            <a:custGeom>
              <a:avLst/>
              <a:gdLst>
                <a:gd name="T0" fmla="*/ 129 w 160"/>
                <a:gd name="T1" fmla="*/ 68 h 72"/>
                <a:gd name="T2" fmla="*/ 129 w 160"/>
                <a:gd name="T3" fmla="*/ 68 h 72"/>
                <a:gd name="T4" fmla="*/ 129 w 160"/>
                <a:gd name="T5" fmla="*/ 68 h 72"/>
                <a:gd name="T6" fmla="*/ 131 w 160"/>
                <a:gd name="T7" fmla="*/ 67 h 72"/>
                <a:gd name="T8" fmla="*/ 131 w 160"/>
                <a:gd name="T9" fmla="*/ 67 h 72"/>
                <a:gd name="T10" fmla="*/ 129 w 160"/>
                <a:gd name="T11" fmla="*/ 68 h 72"/>
                <a:gd name="T12" fmla="*/ 129 w 160"/>
                <a:gd name="T13" fmla="*/ 68 h 72"/>
                <a:gd name="T14" fmla="*/ 129 w 160"/>
                <a:gd name="T15" fmla="*/ 67 h 72"/>
                <a:gd name="T16" fmla="*/ 128 w 160"/>
                <a:gd name="T17" fmla="*/ 66 h 72"/>
                <a:gd name="T18" fmla="*/ 127 w 160"/>
                <a:gd name="T19" fmla="*/ 60 h 72"/>
                <a:gd name="T20" fmla="*/ 123 w 160"/>
                <a:gd name="T21" fmla="*/ 43 h 72"/>
                <a:gd name="T22" fmla="*/ 111 w 160"/>
                <a:gd name="T23" fmla="*/ 9 h 72"/>
                <a:gd name="T24" fmla="*/ 111 w 160"/>
                <a:gd name="T25" fmla="*/ 9 h 72"/>
                <a:gd name="T26" fmla="*/ 109 w 160"/>
                <a:gd name="T27" fmla="*/ 8 h 72"/>
                <a:gd name="T28" fmla="*/ 108 w 160"/>
                <a:gd name="T29" fmla="*/ 8 h 72"/>
                <a:gd name="T30" fmla="*/ 49 w 160"/>
                <a:gd name="T31" fmla="*/ 27 h 72"/>
                <a:gd name="T32" fmla="*/ 7 w 160"/>
                <a:gd name="T33" fmla="*/ 45 h 72"/>
                <a:gd name="T34" fmla="*/ 7 w 160"/>
                <a:gd name="T35" fmla="*/ 46 h 72"/>
                <a:gd name="T36" fmla="*/ 4 w 160"/>
                <a:gd name="T37" fmla="*/ 47 h 72"/>
                <a:gd name="T38" fmla="*/ 3 w 160"/>
                <a:gd name="T39" fmla="*/ 39 h 72"/>
                <a:gd name="T40" fmla="*/ 3 w 160"/>
                <a:gd name="T41" fmla="*/ 38 h 72"/>
                <a:gd name="T42" fmla="*/ 6 w 160"/>
                <a:gd name="T43" fmla="*/ 37 h 72"/>
                <a:gd name="T44" fmla="*/ 15 w 160"/>
                <a:gd name="T45" fmla="*/ 33 h 72"/>
                <a:gd name="T46" fmla="*/ 46 w 160"/>
                <a:gd name="T47" fmla="*/ 20 h 72"/>
                <a:gd name="T48" fmla="*/ 108 w 160"/>
                <a:gd name="T49" fmla="*/ 0 h 72"/>
                <a:gd name="T50" fmla="*/ 118 w 160"/>
                <a:gd name="T51" fmla="*/ 5 h 72"/>
                <a:gd name="T52" fmla="*/ 136 w 160"/>
                <a:gd name="T53" fmla="*/ 61 h 72"/>
                <a:gd name="T54" fmla="*/ 160 w 160"/>
                <a:gd name="T55" fmla="*/ 60 h 72"/>
                <a:gd name="T56" fmla="*/ 129 w 160"/>
                <a:gd name="T57" fmla="*/ 70 h 72"/>
                <a:gd name="T58" fmla="*/ 133 w 160"/>
                <a:gd name="T59" fmla="*/ 67 h 72"/>
                <a:gd name="T60" fmla="*/ 133 w 160"/>
                <a:gd name="T61" fmla="*/ 67 h 72"/>
                <a:gd name="T62" fmla="*/ 133 w 160"/>
                <a:gd name="T63" fmla="*/ 67 h 72"/>
                <a:gd name="T64" fmla="*/ 131 w 160"/>
                <a:gd name="T65" fmla="*/ 59 h 72"/>
                <a:gd name="T66" fmla="*/ 115 w 160"/>
                <a:gd name="T67" fmla="*/ 7 h 72"/>
                <a:gd name="T68" fmla="*/ 115 w 160"/>
                <a:gd name="T69" fmla="*/ 7 h 72"/>
                <a:gd name="T70" fmla="*/ 126 w 160"/>
                <a:gd name="T71" fmla="*/ 42 h 72"/>
                <a:gd name="T72" fmla="*/ 8 w 160"/>
                <a:gd name="T73" fmla="*/ 40 h 72"/>
                <a:gd name="T74" fmla="*/ 7 w 160"/>
                <a:gd name="T75" fmla="*/ 41 h 72"/>
                <a:gd name="T76" fmla="*/ 115 w 160"/>
                <a:gd name="T77" fmla="*/ 7 h 72"/>
                <a:gd name="T78" fmla="*/ 114 w 160"/>
                <a:gd name="T79" fmla="*/ 6 h 72"/>
                <a:gd name="T80" fmla="*/ 115 w 160"/>
                <a:gd name="T81" fmla="*/ 7 h 72"/>
                <a:gd name="T82" fmla="*/ 109 w 160"/>
                <a:gd name="T83" fmla="*/ 4 h 72"/>
                <a:gd name="T84" fmla="*/ 112 w 160"/>
                <a:gd name="T85" fmla="*/ 5 h 72"/>
                <a:gd name="T86" fmla="*/ 129 w 160"/>
                <a:gd name="T87" fmla="*/ 6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0" h="72">
                  <a:moveTo>
                    <a:pt x="129" y="70"/>
                  </a:move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7"/>
                    <a:pt x="129" y="67"/>
                  </a:cubicBezTo>
                  <a:cubicBezTo>
                    <a:pt x="129" y="67"/>
                    <a:pt x="129" y="67"/>
                    <a:pt x="129" y="67"/>
                  </a:cubicBezTo>
                  <a:cubicBezTo>
                    <a:pt x="129" y="67"/>
                    <a:pt x="128" y="66"/>
                    <a:pt x="128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8" y="64"/>
                    <a:pt x="128" y="63"/>
                    <a:pt x="127" y="60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56"/>
                    <a:pt x="124" y="49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19" y="30"/>
                    <a:pt x="115" y="14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0" y="8"/>
                    <a:pt x="109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98" y="8"/>
                    <a:pt x="71" y="1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29" y="35"/>
                    <a:pt x="11" y="43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4" y="38"/>
                    <a:pt x="5" y="38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8" y="36"/>
                    <a:pt x="11" y="34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23" y="29"/>
                    <a:pt x="34" y="24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69" y="10"/>
                    <a:pt x="95" y="1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2" y="0"/>
                    <a:pt x="116" y="1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25" y="16"/>
                    <a:pt x="133" y="49"/>
                    <a:pt x="136" y="61"/>
                  </a:cubicBezTo>
                  <a:cubicBezTo>
                    <a:pt x="136" y="61"/>
                    <a:pt x="136" y="61"/>
                    <a:pt x="136" y="61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30" y="72"/>
                    <a:pt x="130" y="72"/>
                    <a:pt x="130" y="72"/>
                  </a:cubicBezTo>
                  <a:cubicBezTo>
                    <a:pt x="129" y="70"/>
                    <a:pt x="129" y="70"/>
                    <a:pt x="129" y="70"/>
                  </a:cubicBezTo>
                  <a:close/>
                  <a:moveTo>
                    <a:pt x="133" y="67"/>
                  </a:moveTo>
                  <a:cubicBezTo>
                    <a:pt x="133" y="67"/>
                    <a:pt x="133" y="67"/>
                    <a:pt x="133" y="67"/>
                  </a:cubicBezTo>
                  <a:cubicBezTo>
                    <a:pt x="155" y="58"/>
                    <a:pt x="155" y="58"/>
                    <a:pt x="155" y="58"/>
                  </a:cubicBezTo>
                  <a:cubicBezTo>
                    <a:pt x="133" y="67"/>
                    <a:pt x="133" y="67"/>
                    <a:pt x="133" y="67"/>
                  </a:cubicBezTo>
                  <a:cubicBezTo>
                    <a:pt x="133" y="67"/>
                    <a:pt x="133" y="67"/>
                    <a:pt x="133" y="67"/>
                  </a:cubicBezTo>
                  <a:cubicBezTo>
                    <a:pt x="133" y="67"/>
                    <a:pt x="133" y="67"/>
                    <a:pt x="133" y="67"/>
                  </a:cubicBezTo>
                  <a:close/>
                  <a:moveTo>
                    <a:pt x="126" y="42"/>
                  </a:moveTo>
                  <a:cubicBezTo>
                    <a:pt x="128" y="48"/>
                    <a:pt x="130" y="54"/>
                    <a:pt x="131" y="59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27" y="45"/>
                    <a:pt x="120" y="16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8" y="13"/>
                    <a:pt x="123" y="28"/>
                    <a:pt x="126" y="42"/>
                  </a:cubicBezTo>
                  <a:close/>
                  <a:moveTo>
                    <a:pt x="7" y="41"/>
                  </a:moveTo>
                  <a:cubicBezTo>
                    <a:pt x="7" y="41"/>
                    <a:pt x="8" y="41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lose/>
                  <a:moveTo>
                    <a:pt x="115" y="7"/>
                  </a:moveTo>
                  <a:cubicBezTo>
                    <a:pt x="115" y="7"/>
                    <a:pt x="115" y="7"/>
                    <a:pt x="115" y="7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4" y="6"/>
                    <a:pt x="115" y="7"/>
                  </a:cubicBezTo>
                  <a:close/>
                  <a:moveTo>
                    <a:pt x="112" y="5"/>
                  </a:moveTo>
                  <a:cubicBezTo>
                    <a:pt x="111" y="4"/>
                    <a:pt x="110" y="4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0" y="4"/>
                    <a:pt x="111" y="5"/>
                    <a:pt x="112" y="5"/>
                  </a:cubicBezTo>
                  <a:close/>
                  <a:moveTo>
                    <a:pt x="129" y="68"/>
                  </a:move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6" name="组合 134"/>
          <p:cNvGrpSpPr/>
          <p:nvPr/>
        </p:nvGrpSpPr>
        <p:grpSpPr>
          <a:xfrm>
            <a:off x="11020356" y="5796927"/>
            <a:ext cx="400442" cy="954719"/>
            <a:chOff x="6332948" y="2078950"/>
            <a:chExt cx="1343028" cy="2449641"/>
          </a:xfrm>
        </p:grpSpPr>
        <p:sp>
          <p:nvSpPr>
            <p:cNvPr id="217" name="Freeform 3779"/>
            <p:cNvSpPr>
              <a:spLocks noEditPoints="1"/>
            </p:cNvSpPr>
            <p:nvPr/>
          </p:nvSpPr>
          <p:spPr bwMode="auto">
            <a:xfrm>
              <a:off x="6750442" y="2320393"/>
              <a:ext cx="623728" cy="628759"/>
            </a:xfrm>
            <a:custGeom>
              <a:avLst/>
              <a:gdLst>
                <a:gd name="T0" fmla="*/ 0 w 113"/>
                <a:gd name="T1" fmla="*/ 57 h 114"/>
                <a:gd name="T2" fmla="*/ 55 w 113"/>
                <a:gd name="T3" fmla="*/ 0 h 114"/>
                <a:gd name="T4" fmla="*/ 55 w 113"/>
                <a:gd name="T5" fmla="*/ 0 h 114"/>
                <a:gd name="T6" fmla="*/ 113 w 113"/>
                <a:gd name="T7" fmla="*/ 57 h 114"/>
                <a:gd name="T8" fmla="*/ 113 w 113"/>
                <a:gd name="T9" fmla="*/ 57 h 114"/>
                <a:gd name="T10" fmla="*/ 55 w 113"/>
                <a:gd name="T11" fmla="*/ 114 h 114"/>
                <a:gd name="T12" fmla="*/ 55 w 113"/>
                <a:gd name="T13" fmla="*/ 114 h 114"/>
                <a:gd name="T14" fmla="*/ 0 w 113"/>
                <a:gd name="T15" fmla="*/ 57 h 114"/>
                <a:gd name="T16" fmla="*/ 4 w 113"/>
                <a:gd name="T17" fmla="*/ 57 h 114"/>
                <a:gd name="T18" fmla="*/ 55 w 113"/>
                <a:gd name="T19" fmla="*/ 110 h 114"/>
                <a:gd name="T20" fmla="*/ 55 w 113"/>
                <a:gd name="T21" fmla="*/ 110 h 114"/>
                <a:gd name="T22" fmla="*/ 109 w 113"/>
                <a:gd name="T23" fmla="*/ 57 h 114"/>
                <a:gd name="T24" fmla="*/ 109 w 113"/>
                <a:gd name="T25" fmla="*/ 57 h 114"/>
                <a:gd name="T26" fmla="*/ 55 w 113"/>
                <a:gd name="T27" fmla="*/ 4 h 114"/>
                <a:gd name="T28" fmla="*/ 55 w 113"/>
                <a:gd name="T29" fmla="*/ 4 h 114"/>
                <a:gd name="T30" fmla="*/ 4 w 113"/>
                <a:gd name="T31" fmla="*/ 5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14">
                  <a:moveTo>
                    <a:pt x="0" y="57"/>
                  </a:moveTo>
                  <a:cubicBezTo>
                    <a:pt x="0" y="25"/>
                    <a:pt x="2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85" y="0"/>
                    <a:pt x="113" y="25"/>
                    <a:pt x="113" y="57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88"/>
                    <a:pt x="85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24" y="114"/>
                    <a:pt x="0" y="88"/>
                    <a:pt x="0" y="57"/>
                  </a:cubicBezTo>
                  <a:close/>
                  <a:moveTo>
                    <a:pt x="4" y="57"/>
                  </a:moveTo>
                  <a:cubicBezTo>
                    <a:pt x="4" y="86"/>
                    <a:pt x="27" y="110"/>
                    <a:pt x="55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83" y="110"/>
                    <a:pt x="109" y="86"/>
                    <a:pt x="109" y="57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27"/>
                    <a:pt x="83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27" y="4"/>
                    <a:pt x="4" y="27"/>
                    <a:pt x="4" y="5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780"/>
            <p:cNvSpPr>
              <a:spLocks noEditPoints="1"/>
            </p:cNvSpPr>
            <p:nvPr/>
          </p:nvSpPr>
          <p:spPr bwMode="auto">
            <a:xfrm>
              <a:off x="6740382" y="2310333"/>
              <a:ext cx="643848" cy="648879"/>
            </a:xfrm>
            <a:custGeom>
              <a:avLst/>
              <a:gdLst>
                <a:gd name="T0" fmla="*/ 0 w 117"/>
                <a:gd name="T1" fmla="*/ 59 h 118"/>
                <a:gd name="T2" fmla="*/ 2 w 117"/>
                <a:gd name="T3" fmla="*/ 59 h 118"/>
                <a:gd name="T4" fmla="*/ 0 w 117"/>
                <a:gd name="T5" fmla="*/ 59 h 118"/>
                <a:gd name="T6" fmla="*/ 57 w 117"/>
                <a:gd name="T7" fmla="*/ 0 h 118"/>
                <a:gd name="T8" fmla="*/ 57 w 117"/>
                <a:gd name="T9" fmla="*/ 0 h 118"/>
                <a:gd name="T10" fmla="*/ 117 w 117"/>
                <a:gd name="T11" fmla="*/ 59 h 118"/>
                <a:gd name="T12" fmla="*/ 117 w 117"/>
                <a:gd name="T13" fmla="*/ 59 h 118"/>
                <a:gd name="T14" fmla="*/ 57 w 117"/>
                <a:gd name="T15" fmla="*/ 118 h 118"/>
                <a:gd name="T16" fmla="*/ 57 w 117"/>
                <a:gd name="T17" fmla="*/ 118 h 118"/>
                <a:gd name="T18" fmla="*/ 0 w 117"/>
                <a:gd name="T19" fmla="*/ 59 h 118"/>
                <a:gd name="T20" fmla="*/ 57 w 117"/>
                <a:gd name="T21" fmla="*/ 114 h 118"/>
                <a:gd name="T22" fmla="*/ 113 w 117"/>
                <a:gd name="T23" fmla="*/ 59 h 118"/>
                <a:gd name="T24" fmla="*/ 113 w 117"/>
                <a:gd name="T25" fmla="*/ 59 h 118"/>
                <a:gd name="T26" fmla="*/ 57 w 117"/>
                <a:gd name="T27" fmla="*/ 4 h 118"/>
                <a:gd name="T28" fmla="*/ 57 w 117"/>
                <a:gd name="T29" fmla="*/ 4 h 118"/>
                <a:gd name="T30" fmla="*/ 19 w 117"/>
                <a:gd name="T31" fmla="*/ 20 h 118"/>
                <a:gd name="T32" fmla="*/ 19 w 117"/>
                <a:gd name="T33" fmla="*/ 20 h 118"/>
                <a:gd name="T34" fmla="*/ 57 w 117"/>
                <a:gd name="T35" fmla="*/ 4 h 118"/>
                <a:gd name="T36" fmla="*/ 57 w 117"/>
                <a:gd name="T37" fmla="*/ 4 h 118"/>
                <a:gd name="T38" fmla="*/ 113 w 117"/>
                <a:gd name="T39" fmla="*/ 59 h 118"/>
                <a:gd name="T40" fmla="*/ 113 w 117"/>
                <a:gd name="T41" fmla="*/ 59 h 118"/>
                <a:gd name="T42" fmla="*/ 57 w 117"/>
                <a:gd name="T43" fmla="*/ 114 h 118"/>
                <a:gd name="T44" fmla="*/ 57 w 117"/>
                <a:gd name="T45" fmla="*/ 114 h 118"/>
                <a:gd name="T46" fmla="*/ 17 w 117"/>
                <a:gd name="T47" fmla="*/ 95 h 118"/>
                <a:gd name="T48" fmla="*/ 17 w 117"/>
                <a:gd name="T49" fmla="*/ 95 h 118"/>
                <a:gd name="T50" fmla="*/ 57 w 117"/>
                <a:gd name="T51" fmla="*/ 114 h 118"/>
                <a:gd name="T52" fmla="*/ 57 w 117"/>
                <a:gd name="T53" fmla="*/ 110 h 118"/>
                <a:gd name="T54" fmla="*/ 109 w 117"/>
                <a:gd name="T55" fmla="*/ 59 h 118"/>
                <a:gd name="T56" fmla="*/ 109 w 117"/>
                <a:gd name="T57" fmla="*/ 59 h 118"/>
                <a:gd name="T58" fmla="*/ 57 w 117"/>
                <a:gd name="T59" fmla="*/ 8 h 118"/>
                <a:gd name="T60" fmla="*/ 57 w 117"/>
                <a:gd name="T61" fmla="*/ 8 h 118"/>
                <a:gd name="T62" fmla="*/ 8 w 117"/>
                <a:gd name="T63" fmla="*/ 59 h 118"/>
                <a:gd name="T64" fmla="*/ 8 w 117"/>
                <a:gd name="T65" fmla="*/ 59 h 118"/>
                <a:gd name="T66" fmla="*/ 57 w 117"/>
                <a:gd name="T67" fmla="*/ 110 h 118"/>
                <a:gd name="T68" fmla="*/ 4 w 117"/>
                <a:gd name="T69" fmla="*/ 63 h 118"/>
                <a:gd name="T70" fmla="*/ 4 w 117"/>
                <a:gd name="T71" fmla="*/ 59 h 118"/>
                <a:gd name="T72" fmla="*/ 4 w 117"/>
                <a:gd name="T73" fmla="*/ 59 h 118"/>
                <a:gd name="T74" fmla="*/ 6 w 117"/>
                <a:gd name="T75" fmla="*/ 59 h 118"/>
                <a:gd name="T76" fmla="*/ 4 w 117"/>
                <a:gd name="T77" fmla="*/ 59 h 118"/>
                <a:gd name="T78" fmla="*/ 4 w 117"/>
                <a:gd name="T79" fmla="*/ 54 h 118"/>
                <a:gd name="T80" fmla="*/ 4 w 117"/>
                <a:gd name="T81" fmla="*/ 54 h 118"/>
                <a:gd name="T82" fmla="*/ 4 w 117"/>
                <a:gd name="T83" fmla="*/ 59 h 118"/>
                <a:gd name="T84" fmla="*/ 4 w 117"/>
                <a:gd name="T85" fmla="*/ 59 h 118"/>
                <a:gd name="T86" fmla="*/ 4 w 117"/>
                <a:gd name="T87" fmla="*/ 6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18">
                  <a:moveTo>
                    <a:pt x="0" y="59"/>
                  </a:moveTo>
                  <a:cubicBezTo>
                    <a:pt x="2" y="59"/>
                    <a:pt x="2" y="59"/>
                    <a:pt x="2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6"/>
                    <a:pt x="25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88" y="0"/>
                    <a:pt x="117" y="26"/>
                    <a:pt x="117" y="59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17" y="91"/>
                    <a:pt x="88" y="118"/>
                    <a:pt x="57" y="118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25" y="118"/>
                    <a:pt x="0" y="91"/>
                    <a:pt x="0" y="59"/>
                  </a:cubicBezTo>
                  <a:close/>
                  <a:moveTo>
                    <a:pt x="57" y="114"/>
                  </a:moveTo>
                  <a:cubicBezTo>
                    <a:pt x="86" y="114"/>
                    <a:pt x="113" y="89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28"/>
                    <a:pt x="8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42" y="4"/>
                    <a:pt x="29" y="1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9" y="10"/>
                    <a:pt x="42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86" y="4"/>
                    <a:pt x="113" y="28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89"/>
                    <a:pt x="86" y="113"/>
                    <a:pt x="57" y="114"/>
                  </a:cubicBezTo>
                  <a:cubicBezTo>
                    <a:pt x="57" y="114"/>
                    <a:pt x="57" y="114"/>
                    <a:pt x="57" y="114"/>
                  </a:cubicBezTo>
                  <a:cubicBezTo>
                    <a:pt x="41" y="114"/>
                    <a:pt x="27" y="106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27" y="106"/>
                    <a:pt x="41" y="114"/>
                    <a:pt x="57" y="114"/>
                  </a:cubicBezTo>
                  <a:close/>
                  <a:moveTo>
                    <a:pt x="57" y="110"/>
                  </a:moveTo>
                  <a:cubicBezTo>
                    <a:pt x="84" y="110"/>
                    <a:pt x="109" y="86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31"/>
                    <a:pt x="84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30" y="8"/>
                    <a:pt x="8" y="30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87"/>
                    <a:pt x="30" y="110"/>
                    <a:pt x="57" y="110"/>
                  </a:cubicBezTo>
                  <a:close/>
                  <a:moveTo>
                    <a:pt x="4" y="63"/>
                  </a:moveTo>
                  <a:cubicBezTo>
                    <a:pt x="4" y="62"/>
                    <a:pt x="4" y="60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7"/>
                    <a:pt x="4" y="56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6"/>
                    <a:pt x="4" y="57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60"/>
                    <a:pt x="4" y="62"/>
                    <a:pt x="4" y="6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781"/>
            <p:cNvSpPr>
              <a:spLocks noEditPoints="1"/>
            </p:cNvSpPr>
            <p:nvPr/>
          </p:nvSpPr>
          <p:spPr bwMode="auto">
            <a:xfrm>
              <a:off x="6861103" y="2602076"/>
              <a:ext cx="347076" cy="165994"/>
            </a:xfrm>
            <a:custGeom>
              <a:avLst/>
              <a:gdLst>
                <a:gd name="T0" fmla="*/ 0 w 63"/>
                <a:gd name="T1" fmla="*/ 10 h 30"/>
                <a:gd name="T2" fmla="*/ 3 w 63"/>
                <a:gd name="T3" fmla="*/ 8 h 30"/>
                <a:gd name="T4" fmla="*/ 11 w 63"/>
                <a:gd name="T5" fmla="*/ 17 h 30"/>
                <a:gd name="T6" fmla="*/ 11 w 63"/>
                <a:gd name="T7" fmla="*/ 17 h 30"/>
                <a:gd name="T8" fmla="*/ 31 w 63"/>
                <a:gd name="T9" fmla="*/ 26 h 30"/>
                <a:gd name="T10" fmla="*/ 31 w 63"/>
                <a:gd name="T11" fmla="*/ 26 h 30"/>
                <a:gd name="T12" fmla="*/ 35 w 63"/>
                <a:gd name="T13" fmla="*/ 25 h 30"/>
                <a:gd name="T14" fmla="*/ 35 w 63"/>
                <a:gd name="T15" fmla="*/ 25 h 30"/>
                <a:gd name="T16" fmla="*/ 54 w 63"/>
                <a:gd name="T17" fmla="*/ 11 h 30"/>
                <a:gd name="T18" fmla="*/ 54 w 63"/>
                <a:gd name="T19" fmla="*/ 11 h 30"/>
                <a:gd name="T20" fmla="*/ 59 w 63"/>
                <a:gd name="T21" fmla="*/ 0 h 30"/>
                <a:gd name="T22" fmla="*/ 59 w 63"/>
                <a:gd name="T23" fmla="*/ 0 h 30"/>
                <a:gd name="T24" fmla="*/ 63 w 63"/>
                <a:gd name="T25" fmla="*/ 1 h 30"/>
                <a:gd name="T26" fmla="*/ 35 w 63"/>
                <a:gd name="T27" fmla="*/ 29 h 30"/>
                <a:gd name="T28" fmla="*/ 35 w 63"/>
                <a:gd name="T29" fmla="*/ 29 h 30"/>
                <a:gd name="T30" fmla="*/ 31 w 63"/>
                <a:gd name="T31" fmla="*/ 30 h 30"/>
                <a:gd name="T32" fmla="*/ 31 w 63"/>
                <a:gd name="T33" fmla="*/ 30 h 30"/>
                <a:gd name="T34" fmla="*/ 0 w 63"/>
                <a:gd name="T35" fmla="*/ 10 h 30"/>
                <a:gd name="T36" fmla="*/ 0 w 63"/>
                <a:gd name="T37" fmla="*/ 10 h 30"/>
                <a:gd name="T38" fmla="*/ 0 w 63"/>
                <a:gd name="T39" fmla="*/ 10 h 30"/>
                <a:gd name="T40" fmla="*/ 0 w 63"/>
                <a:gd name="T41" fmla="*/ 10 h 30"/>
                <a:gd name="T42" fmla="*/ 0 w 63"/>
                <a:gd name="T43" fmla="*/ 10 h 30"/>
                <a:gd name="T44" fmla="*/ 0 w 63"/>
                <a:gd name="T45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30">
                  <a:moveTo>
                    <a:pt x="0" y="1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6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6" y="21"/>
                    <a:pt x="23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6"/>
                    <a:pt x="33" y="26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3" y="24"/>
                    <a:pt x="49" y="17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8" y="5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3" y="1"/>
                    <a:pt x="56" y="25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30"/>
                    <a:pt x="32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3" y="29"/>
                    <a:pt x="0" y="10"/>
                    <a:pt x="0" y="10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782"/>
            <p:cNvSpPr>
              <a:spLocks noEditPoints="1"/>
            </p:cNvSpPr>
            <p:nvPr/>
          </p:nvSpPr>
          <p:spPr bwMode="auto">
            <a:xfrm>
              <a:off x="6840983" y="2586985"/>
              <a:ext cx="387316" cy="191142"/>
            </a:xfrm>
            <a:custGeom>
              <a:avLst/>
              <a:gdLst>
                <a:gd name="T0" fmla="*/ 0 w 70"/>
                <a:gd name="T1" fmla="*/ 13 h 35"/>
                <a:gd name="T2" fmla="*/ 6 w 70"/>
                <a:gd name="T3" fmla="*/ 9 h 35"/>
                <a:gd name="T4" fmla="*/ 7 w 70"/>
                <a:gd name="T5" fmla="*/ 9 h 35"/>
                <a:gd name="T6" fmla="*/ 7 w 70"/>
                <a:gd name="T7" fmla="*/ 9 h 35"/>
                <a:gd name="T8" fmla="*/ 7 w 70"/>
                <a:gd name="T9" fmla="*/ 9 h 35"/>
                <a:gd name="T10" fmla="*/ 7 w 70"/>
                <a:gd name="T11" fmla="*/ 9 h 35"/>
                <a:gd name="T12" fmla="*/ 8 w 70"/>
                <a:gd name="T13" fmla="*/ 9 h 35"/>
                <a:gd name="T14" fmla="*/ 8 w 70"/>
                <a:gd name="T15" fmla="*/ 10 h 35"/>
                <a:gd name="T16" fmla="*/ 8 w 70"/>
                <a:gd name="T17" fmla="*/ 10 h 35"/>
                <a:gd name="T18" fmla="*/ 8 w 70"/>
                <a:gd name="T19" fmla="*/ 10 h 35"/>
                <a:gd name="T20" fmla="*/ 8 w 70"/>
                <a:gd name="T21" fmla="*/ 10 h 35"/>
                <a:gd name="T22" fmla="*/ 10 w 70"/>
                <a:gd name="T23" fmla="*/ 12 h 35"/>
                <a:gd name="T24" fmla="*/ 15 w 70"/>
                <a:gd name="T25" fmla="*/ 18 h 35"/>
                <a:gd name="T26" fmla="*/ 33 w 70"/>
                <a:gd name="T27" fmla="*/ 27 h 35"/>
                <a:gd name="T28" fmla="*/ 34 w 70"/>
                <a:gd name="T29" fmla="*/ 27 h 35"/>
                <a:gd name="T30" fmla="*/ 34 w 70"/>
                <a:gd name="T31" fmla="*/ 27 h 35"/>
                <a:gd name="T32" fmla="*/ 37 w 70"/>
                <a:gd name="T33" fmla="*/ 26 h 35"/>
                <a:gd name="T34" fmla="*/ 55 w 70"/>
                <a:gd name="T35" fmla="*/ 13 h 35"/>
                <a:gd name="T36" fmla="*/ 60 w 70"/>
                <a:gd name="T37" fmla="*/ 2 h 35"/>
                <a:gd name="T38" fmla="*/ 60 w 70"/>
                <a:gd name="T39" fmla="*/ 0 h 35"/>
                <a:gd name="T40" fmla="*/ 68 w 70"/>
                <a:gd name="T41" fmla="*/ 5 h 35"/>
                <a:gd name="T42" fmla="*/ 68 w 70"/>
                <a:gd name="T43" fmla="*/ 6 h 35"/>
                <a:gd name="T44" fmla="*/ 67 w 70"/>
                <a:gd name="T45" fmla="*/ 9 h 35"/>
                <a:gd name="T46" fmla="*/ 62 w 70"/>
                <a:gd name="T47" fmla="*/ 18 h 35"/>
                <a:gd name="T48" fmla="*/ 39 w 70"/>
                <a:gd name="T49" fmla="*/ 34 h 35"/>
                <a:gd name="T50" fmla="*/ 34 w 70"/>
                <a:gd name="T51" fmla="*/ 35 h 35"/>
                <a:gd name="T52" fmla="*/ 34 w 70"/>
                <a:gd name="T53" fmla="*/ 31 h 35"/>
                <a:gd name="T54" fmla="*/ 36 w 70"/>
                <a:gd name="T55" fmla="*/ 31 h 35"/>
                <a:gd name="T56" fmla="*/ 33 w 70"/>
                <a:gd name="T57" fmla="*/ 31 h 35"/>
                <a:gd name="T58" fmla="*/ 33 w 70"/>
                <a:gd name="T59" fmla="*/ 31 h 35"/>
                <a:gd name="T60" fmla="*/ 33 w 70"/>
                <a:gd name="T61" fmla="*/ 31 h 35"/>
                <a:gd name="T62" fmla="*/ 20 w 70"/>
                <a:gd name="T63" fmla="*/ 27 h 35"/>
                <a:gd name="T64" fmla="*/ 13 w 70"/>
                <a:gd name="T65" fmla="*/ 21 h 35"/>
                <a:gd name="T66" fmla="*/ 9 w 70"/>
                <a:gd name="T67" fmla="*/ 18 h 35"/>
                <a:gd name="T68" fmla="*/ 13 w 70"/>
                <a:gd name="T69" fmla="*/ 21 h 35"/>
                <a:gd name="T70" fmla="*/ 54 w 70"/>
                <a:gd name="T71" fmla="*/ 20 h 35"/>
                <a:gd name="T72" fmla="*/ 54 w 70"/>
                <a:gd name="T73" fmla="*/ 20 h 35"/>
                <a:gd name="T74" fmla="*/ 55 w 70"/>
                <a:gd name="T75" fmla="*/ 20 h 35"/>
                <a:gd name="T76" fmla="*/ 60 w 70"/>
                <a:gd name="T77" fmla="*/ 12 h 35"/>
                <a:gd name="T78" fmla="*/ 58 w 70"/>
                <a:gd name="T79" fmla="*/ 15 h 35"/>
                <a:gd name="T80" fmla="*/ 3 w 70"/>
                <a:gd name="T81" fmla="*/ 13 h 35"/>
                <a:gd name="T82" fmla="*/ 3 w 70"/>
                <a:gd name="T83" fmla="*/ 13 h 35"/>
                <a:gd name="T84" fmla="*/ 1 w 70"/>
                <a:gd name="T85" fmla="*/ 14 h 35"/>
                <a:gd name="T86" fmla="*/ 1 w 70"/>
                <a:gd name="T87" fmla="*/ 14 h 35"/>
                <a:gd name="T88" fmla="*/ 4 w 70"/>
                <a:gd name="T89" fmla="*/ 11 h 35"/>
                <a:gd name="T90" fmla="*/ 4 w 70"/>
                <a:gd name="T91" fmla="*/ 12 h 35"/>
                <a:gd name="T92" fmla="*/ 4 w 70"/>
                <a:gd name="T9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0" h="35">
                  <a:moveTo>
                    <a:pt x="1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9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0" y="23"/>
                    <a:pt x="27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6" y="27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45" y="25"/>
                    <a:pt x="51" y="19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8" y="8"/>
                    <a:pt x="60" y="3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5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6"/>
                    <a:pt x="67" y="7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5" y="11"/>
                    <a:pt x="64" y="14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57" y="24"/>
                    <a:pt x="50" y="32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7" y="34"/>
                    <a:pt x="35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15" y="34"/>
                    <a:pt x="2" y="16"/>
                    <a:pt x="1" y="14"/>
                  </a:cubicBezTo>
                  <a:close/>
                  <a:moveTo>
                    <a:pt x="34" y="31"/>
                  </a:moveTo>
                  <a:cubicBezTo>
                    <a:pt x="34" y="31"/>
                    <a:pt x="35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31"/>
                    <a:pt x="34" y="31"/>
                    <a:pt x="34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13" y="21"/>
                  </a:moveTo>
                  <a:cubicBezTo>
                    <a:pt x="15" y="23"/>
                    <a:pt x="17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7" y="25"/>
                    <a:pt x="15" y="23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0"/>
                    <a:pt x="10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1" y="20"/>
                    <a:pt x="13" y="21"/>
                  </a:cubicBezTo>
                  <a:close/>
                  <a:moveTo>
                    <a:pt x="54" y="20"/>
                  </a:move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lose/>
                  <a:moveTo>
                    <a:pt x="58" y="15"/>
                  </a:moveTo>
                  <a:cubicBezTo>
                    <a:pt x="57" y="17"/>
                    <a:pt x="56" y="19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7" y="17"/>
                    <a:pt x="59" y="15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3"/>
                    <a:pt x="59" y="14"/>
                    <a:pt x="58" y="15"/>
                  </a:cubicBezTo>
                  <a:close/>
                  <a:moveTo>
                    <a:pt x="4" y="15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1" y="14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lose/>
                  <a:moveTo>
                    <a:pt x="4" y="12"/>
                  </a:moveTo>
                  <a:cubicBezTo>
                    <a:pt x="4" y="12"/>
                    <a:pt x="4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783"/>
            <p:cNvSpPr/>
            <p:nvPr/>
          </p:nvSpPr>
          <p:spPr bwMode="auto">
            <a:xfrm>
              <a:off x="6891283" y="2501475"/>
              <a:ext cx="25152" cy="25152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784"/>
            <p:cNvSpPr>
              <a:spLocks noEditPoints="1"/>
            </p:cNvSpPr>
            <p:nvPr/>
          </p:nvSpPr>
          <p:spPr bwMode="auto">
            <a:xfrm>
              <a:off x="6881223" y="2491415"/>
              <a:ext cx="45272" cy="45272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  <a:gd name="T24" fmla="*/ 4 w 9"/>
                <a:gd name="T25" fmla="*/ 4 h 9"/>
                <a:gd name="T26" fmla="*/ 4 w 9"/>
                <a:gd name="T27" fmla="*/ 4 h 9"/>
                <a:gd name="T28" fmla="*/ 4 w 9"/>
                <a:gd name="T29" fmla="*/ 4 h 9"/>
                <a:gd name="T30" fmla="*/ 4 w 9"/>
                <a:gd name="T31" fmla="*/ 4 h 9"/>
                <a:gd name="T32" fmla="*/ 4 w 9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785"/>
            <p:cNvSpPr/>
            <p:nvPr/>
          </p:nvSpPr>
          <p:spPr bwMode="auto">
            <a:xfrm>
              <a:off x="7172967" y="2461235"/>
              <a:ext cx="25152" cy="20120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0 h 4"/>
                <a:gd name="T4" fmla="*/ 5 w 5"/>
                <a:gd name="T5" fmla="*/ 0 h 4"/>
                <a:gd name="T6" fmla="*/ 5 w 5"/>
                <a:gd name="T7" fmla="*/ 4 h 4"/>
                <a:gd name="T8" fmla="*/ 0 w 5"/>
                <a:gd name="T9" fmla="*/ 4 h 4"/>
                <a:gd name="T10" fmla="*/ 0 w 5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786"/>
            <p:cNvSpPr/>
            <p:nvPr/>
          </p:nvSpPr>
          <p:spPr bwMode="auto">
            <a:xfrm>
              <a:off x="7162907" y="2446143"/>
              <a:ext cx="45272" cy="45272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3787"/>
            <p:cNvSpPr/>
            <p:nvPr/>
          </p:nvSpPr>
          <p:spPr bwMode="auto">
            <a:xfrm>
              <a:off x="6629720" y="2511535"/>
              <a:ext cx="171022" cy="306835"/>
            </a:xfrm>
            <a:custGeom>
              <a:avLst/>
              <a:gdLst>
                <a:gd name="T0" fmla="*/ 0 w 31"/>
                <a:gd name="T1" fmla="*/ 31 h 55"/>
                <a:gd name="T2" fmla="*/ 0 w 31"/>
                <a:gd name="T3" fmla="*/ 30 h 55"/>
                <a:gd name="T4" fmla="*/ 0 w 31"/>
                <a:gd name="T5" fmla="*/ 30 h 55"/>
                <a:gd name="T6" fmla="*/ 25 w 31"/>
                <a:gd name="T7" fmla="*/ 0 h 55"/>
                <a:gd name="T8" fmla="*/ 25 w 31"/>
                <a:gd name="T9" fmla="*/ 0 h 55"/>
                <a:gd name="T10" fmla="*/ 27 w 31"/>
                <a:gd name="T11" fmla="*/ 1 h 55"/>
                <a:gd name="T12" fmla="*/ 27 w 31"/>
                <a:gd name="T13" fmla="*/ 1 h 55"/>
                <a:gd name="T14" fmla="*/ 27 w 31"/>
                <a:gd name="T15" fmla="*/ 4 h 55"/>
                <a:gd name="T16" fmla="*/ 25 w 31"/>
                <a:gd name="T17" fmla="*/ 4 h 55"/>
                <a:gd name="T18" fmla="*/ 25 w 31"/>
                <a:gd name="T19" fmla="*/ 4 h 55"/>
                <a:gd name="T20" fmla="*/ 4 w 31"/>
                <a:gd name="T21" fmla="*/ 30 h 55"/>
                <a:gd name="T22" fmla="*/ 4 w 31"/>
                <a:gd name="T23" fmla="*/ 30 h 55"/>
                <a:gd name="T24" fmla="*/ 4 w 31"/>
                <a:gd name="T25" fmla="*/ 31 h 55"/>
                <a:gd name="T26" fmla="*/ 4 w 31"/>
                <a:gd name="T27" fmla="*/ 31 h 55"/>
                <a:gd name="T28" fmla="*/ 17 w 31"/>
                <a:gd name="T29" fmla="*/ 47 h 55"/>
                <a:gd name="T30" fmla="*/ 17 w 31"/>
                <a:gd name="T31" fmla="*/ 47 h 55"/>
                <a:gd name="T32" fmla="*/ 31 w 31"/>
                <a:gd name="T33" fmla="*/ 51 h 55"/>
                <a:gd name="T34" fmla="*/ 31 w 31"/>
                <a:gd name="T35" fmla="*/ 51 h 55"/>
                <a:gd name="T36" fmla="*/ 30 w 31"/>
                <a:gd name="T37" fmla="*/ 55 h 55"/>
                <a:gd name="T38" fmla="*/ 0 w 31"/>
                <a:gd name="T39" fmla="*/ 3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55">
                  <a:moveTo>
                    <a:pt x="0" y="31"/>
                  </a:moveTo>
                  <a:cubicBezTo>
                    <a:pt x="0" y="31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12"/>
                    <a:pt x="1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8" y="4"/>
                    <a:pt x="5" y="14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9"/>
                    <a:pt x="10" y="44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4" y="50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1" y="51"/>
                    <a:pt x="0" y="3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3788"/>
            <p:cNvSpPr>
              <a:spLocks noEditPoints="1"/>
            </p:cNvSpPr>
            <p:nvPr/>
          </p:nvSpPr>
          <p:spPr bwMode="auto">
            <a:xfrm>
              <a:off x="6614632" y="2501475"/>
              <a:ext cx="196174" cy="326956"/>
            </a:xfrm>
            <a:custGeom>
              <a:avLst/>
              <a:gdLst>
                <a:gd name="T0" fmla="*/ 31 w 35"/>
                <a:gd name="T1" fmla="*/ 59 h 59"/>
                <a:gd name="T2" fmla="*/ 30 w 35"/>
                <a:gd name="T3" fmla="*/ 59 h 59"/>
                <a:gd name="T4" fmla="*/ 27 w 35"/>
                <a:gd name="T5" fmla="*/ 58 h 59"/>
                <a:gd name="T6" fmla="*/ 16 w 35"/>
                <a:gd name="T7" fmla="*/ 54 h 59"/>
                <a:gd name="T8" fmla="*/ 0 w 35"/>
                <a:gd name="T9" fmla="*/ 33 h 59"/>
                <a:gd name="T10" fmla="*/ 2 w 35"/>
                <a:gd name="T11" fmla="*/ 33 h 59"/>
                <a:gd name="T12" fmla="*/ 0 w 35"/>
                <a:gd name="T13" fmla="*/ 32 h 59"/>
                <a:gd name="T14" fmla="*/ 27 w 35"/>
                <a:gd name="T15" fmla="*/ 0 h 59"/>
                <a:gd name="T16" fmla="*/ 30 w 35"/>
                <a:gd name="T17" fmla="*/ 1 h 59"/>
                <a:gd name="T18" fmla="*/ 32 w 35"/>
                <a:gd name="T19" fmla="*/ 1 h 59"/>
                <a:gd name="T20" fmla="*/ 28 w 35"/>
                <a:gd name="T21" fmla="*/ 8 h 59"/>
                <a:gd name="T22" fmla="*/ 27 w 35"/>
                <a:gd name="T23" fmla="*/ 8 h 59"/>
                <a:gd name="T24" fmla="*/ 8 w 35"/>
                <a:gd name="T25" fmla="*/ 32 h 59"/>
                <a:gd name="T26" fmla="*/ 8 w 35"/>
                <a:gd name="T27" fmla="*/ 33 h 59"/>
                <a:gd name="T28" fmla="*/ 8 w 35"/>
                <a:gd name="T29" fmla="*/ 33 h 59"/>
                <a:gd name="T30" fmla="*/ 20 w 35"/>
                <a:gd name="T31" fmla="*/ 47 h 59"/>
                <a:gd name="T32" fmla="*/ 33 w 35"/>
                <a:gd name="T33" fmla="*/ 51 h 59"/>
                <a:gd name="T34" fmla="*/ 33 w 35"/>
                <a:gd name="T35" fmla="*/ 51 h 59"/>
                <a:gd name="T36" fmla="*/ 35 w 35"/>
                <a:gd name="T37" fmla="*/ 53 h 59"/>
                <a:gd name="T38" fmla="*/ 32 w 35"/>
                <a:gd name="T39" fmla="*/ 57 h 59"/>
                <a:gd name="T40" fmla="*/ 32 w 35"/>
                <a:gd name="T41" fmla="*/ 57 h 59"/>
                <a:gd name="T42" fmla="*/ 32 w 35"/>
                <a:gd name="T43" fmla="*/ 59 h 59"/>
                <a:gd name="T44" fmla="*/ 32 w 35"/>
                <a:gd name="T45" fmla="*/ 57 h 59"/>
                <a:gd name="T46" fmla="*/ 31 w 35"/>
                <a:gd name="T47" fmla="*/ 59 h 59"/>
                <a:gd name="T48" fmla="*/ 18 w 35"/>
                <a:gd name="T49" fmla="*/ 51 h 59"/>
                <a:gd name="T50" fmla="*/ 10 w 35"/>
                <a:gd name="T51" fmla="*/ 45 h 59"/>
                <a:gd name="T52" fmla="*/ 26 w 35"/>
                <a:gd name="T53" fmla="*/ 53 h 59"/>
                <a:gd name="T54" fmla="*/ 4 w 35"/>
                <a:gd name="T55" fmla="*/ 32 h 59"/>
                <a:gd name="T56" fmla="*/ 4 w 35"/>
                <a:gd name="T57" fmla="*/ 32 h 59"/>
                <a:gd name="T58" fmla="*/ 27 w 35"/>
                <a:gd name="T59" fmla="*/ 4 h 59"/>
                <a:gd name="T60" fmla="*/ 27 w 35"/>
                <a:gd name="T61" fmla="*/ 4 h 59"/>
                <a:gd name="T62" fmla="*/ 27 w 35"/>
                <a:gd name="T63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59">
                  <a:moveTo>
                    <a:pt x="32" y="59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8"/>
                    <a:pt x="28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4" y="57"/>
                    <a:pt x="20" y="56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9" y="51"/>
                    <a:pt x="0" y="4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13"/>
                    <a:pt x="15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1" y="8"/>
                    <a:pt x="9" y="17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9"/>
                    <a:pt x="13" y="44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6" y="50"/>
                    <a:pt x="31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lose/>
                  <a:moveTo>
                    <a:pt x="31" y="59"/>
                  </a:moveTo>
                  <a:cubicBezTo>
                    <a:pt x="32" y="57"/>
                    <a:pt x="32" y="57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9"/>
                    <a:pt x="31" y="59"/>
                    <a:pt x="31" y="59"/>
                  </a:cubicBezTo>
                  <a:close/>
                  <a:moveTo>
                    <a:pt x="26" y="53"/>
                  </a:moveTo>
                  <a:cubicBezTo>
                    <a:pt x="24" y="53"/>
                    <a:pt x="21" y="52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5" y="49"/>
                    <a:pt x="12" y="48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5" y="50"/>
                    <a:pt x="21" y="52"/>
                    <a:pt x="26" y="53"/>
                  </a:cubicBezTo>
                  <a:close/>
                  <a:moveTo>
                    <a:pt x="4" y="32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3789"/>
            <p:cNvSpPr>
              <a:spLocks noEditPoints="1"/>
            </p:cNvSpPr>
            <p:nvPr/>
          </p:nvSpPr>
          <p:spPr bwMode="auto">
            <a:xfrm>
              <a:off x="7308780" y="2441114"/>
              <a:ext cx="186114" cy="286715"/>
            </a:xfrm>
            <a:custGeom>
              <a:avLst/>
              <a:gdLst>
                <a:gd name="T0" fmla="*/ 7 w 34"/>
                <a:gd name="T1" fmla="*/ 51 h 52"/>
                <a:gd name="T2" fmla="*/ 10 w 34"/>
                <a:gd name="T3" fmla="*/ 48 h 52"/>
                <a:gd name="T4" fmla="*/ 9 w 34"/>
                <a:gd name="T5" fmla="*/ 49 h 52"/>
                <a:gd name="T6" fmla="*/ 9 w 34"/>
                <a:gd name="T7" fmla="*/ 48 h 52"/>
                <a:gd name="T8" fmla="*/ 9 w 34"/>
                <a:gd name="T9" fmla="*/ 48 h 52"/>
                <a:gd name="T10" fmla="*/ 9 w 34"/>
                <a:gd name="T11" fmla="*/ 48 h 52"/>
                <a:gd name="T12" fmla="*/ 9 w 34"/>
                <a:gd name="T13" fmla="*/ 48 h 52"/>
                <a:gd name="T14" fmla="*/ 9 w 34"/>
                <a:gd name="T15" fmla="*/ 48 h 52"/>
                <a:gd name="T16" fmla="*/ 9 w 34"/>
                <a:gd name="T17" fmla="*/ 48 h 52"/>
                <a:gd name="T18" fmla="*/ 9 w 34"/>
                <a:gd name="T19" fmla="*/ 48 h 52"/>
                <a:gd name="T20" fmla="*/ 21 w 34"/>
                <a:gd name="T21" fmla="*/ 42 h 52"/>
                <a:gd name="T22" fmla="*/ 21 w 34"/>
                <a:gd name="T23" fmla="*/ 42 h 52"/>
                <a:gd name="T24" fmla="*/ 30 w 34"/>
                <a:gd name="T25" fmla="*/ 24 h 52"/>
                <a:gd name="T26" fmla="*/ 30 w 34"/>
                <a:gd name="T27" fmla="*/ 24 h 52"/>
                <a:gd name="T28" fmla="*/ 29 w 34"/>
                <a:gd name="T29" fmla="*/ 20 h 52"/>
                <a:gd name="T30" fmla="*/ 29 w 34"/>
                <a:gd name="T31" fmla="*/ 20 h 52"/>
                <a:gd name="T32" fmla="*/ 14 w 34"/>
                <a:gd name="T33" fmla="*/ 4 h 52"/>
                <a:gd name="T34" fmla="*/ 14 w 34"/>
                <a:gd name="T35" fmla="*/ 4 h 52"/>
                <a:gd name="T36" fmla="*/ 6 w 34"/>
                <a:gd name="T37" fmla="*/ 5 h 52"/>
                <a:gd name="T38" fmla="*/ 6 w 34"/>
                <a:gd name="T39" fmla="*/ 5 h 52"/>
                <a:gd name="T40" fmla="*/ 2 w 34"/>
                <a:gd name="T41" fmla="*/ 7 h 52"/>
                <a:gd name="T42" fmla="*/ 2 w 34"/>
                <a:gd name="T43" fmla="*/ 7 h 52"/>
                <a:gd name="T44" fmla="*/ 0 w 34"/>
                <a:gd name="T45" fmla="*/ 4 h 52"/>
                <a:gd name="T46" fmla="*/ 14 w 34"/>
                <a:gd name="T47" fmla="*/ 0 h 52"/>
                <a:gd name="T48" fmla="*/ 14 w 34"/>
                <a:gd name="T49" fmla="*/ 0 h 52"/>
                <a:gd name="T50" fmla="*/ 33 w 34"/>
                <a:gd name="T51" fmla="*/ 19 h 52"/>
                <a:gd name="T52" fmla="*/ 33 w 34"/>
                <a:gd name="T53" fmla="*/ 19 h 52"/>
                <a:gd name="T54" fmla="*/ 34 w 34"/>
                <a:gd name="T55" fmla="*/ 24 h 52"/>
                <a:gd name="T56" fmla="*/ 34 w 34"/>
                <a:gd name="T57" fmla="*/ 24 h 52"/>
                <a:gd name="T58" fmla="*/ 23 w 34"/>
                <a:gd name="T59" fmla="*/ 45 h 52"/>
                <a:gd name="T60" fmla="*/ 23 w 34"/>
                <a:gd name="T61" fmla="*/ 45 h 52"/>
                <a:gd name="T62" fmla="*/ 9 w 34"/>
                <a:gd name="T63" fmla="*/ 52 h 52"/>
                <a:gd name="T64" fmla="*/ 9 w 34"/>
                <a:gd name="T65" fmla="*/ 52 h 52"/>
                <a:gd name="T66" fmla="*/ 7 w 34"/>
                <a:gd name="T67" fmla="*/ 51 h 52"/>
                <a:gd name="T68" fmla="*/ 2 w 34"/>
                <a:gd name="T69" fmla="*/ 7 h 52"/>
                <a:gd name="T70" fmla="*/ 2 w 34"/>
                <a:gd name="T71" fmla="*/ 7 h 52"/>
                <a:gd name="T72" fmla="*/ 2 w 34"/>
                <a:gd name="T73" fmla="*/ 7 h 52"/>
                <a:gd name="T74" fmla="*/ 2 w 34"/>
                <a:gd name="T75" fmla="*/ 7 h 52"/>
                <a:gd name="T76" fmla="*/ 2 w 34"/>
                <a:gd name="T77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52">
                  <a:moveTo>
                    <a:pt x="7" y="51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48"/>
                    <a:pt x="16" y="46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6" y="37"/>
                    <a:pt x="30" y="32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0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7" y="6"/>
                    <a:pt x="20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4"/>
                    <a:pt x="8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7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31" y="4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21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33"/>
                    <a:pt x="29" y="40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18" y="49"/>
                    <a:pt x="12" y="52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8" y="52"/>
                    <a:pt x="8" y="52"/>
                    <a:pt x="7" y="51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3790"/>
            <p:cNvSpPr>
              <a:spLocks noEditPoints="1"/>
            </p:cNvSpPr>
            <p:nvPr/>
          </p:nvSpPr>
          <p:spPr bwMode="auto">
            <a:xfrm>
              <a:off x="7288660" y="2431054"/>
              <a:ext cx="216294" cy="306835"/>
            </a:xfrm>
            <a:custGeom>
              <a:avLst/>
              <a:gdLst>
                <a:gd name="T0" fmla="*/ 10 w 39"/>
                <a:gd name="T1" fmla="*/ 53 h 56"/>
                <a:gd name="T2" fmla="*/ 7 w 39"/>
                <a:gd name="T3" fmla="*/ 52 h 56"/>
                <a:gd name="T4" fmla="*/ 12 w 39"/>
                <a:gd name="T5" fmla="*/ 48 h 56"/>
                <a:gd name="T6" fmla="*/ 31 w 39"/>
                <a:gd name="T7" fmla="*/ 26 h 56"/>
                <a:gd name="T8" fmla="*/ 31 w 39"/>
                <a:gd name="T9" fmla="*/ 26 h 56"/>
                <a:gd name="T10" fmla="*/ 17 w 39"/>
                <a:gd name="T11" fmla="*/ 8 h 56"/>
                <a:gd name="T12" fmla="*/ 9 w 39"/>
                <a:gd name="T13" fmla="*/ 9 h 56"/>
                <a:gd name="T14" fmla="*/ 7 w 39"/>
                <a:gd name="T15" fmla="*/ 11 h 56"/>
                <a:gd name="T16" fmla="*/ 0 w 39"/>
                <a:gd name="T17" fmla="*/ 5 h 56"/>
                <a:gd name="T18" fmla="*/ 3 w 39"/>
                <a:gd name="T19" fmla="*/ 4 h 56"/>
                <a:gd name="T20" fmla="*/ 4 w 39"/>
                <a:gd name="T21" fmla="*/ 3 h 56"/>
                <a:gd name="T22" fmla="*/ 17 w 39"/>
                <a:gd name="T23" fmla="*/ 0 h 56"/>
                <a:gd name="T24" fmla="*/ 17 w 39"/>
                <a:gd name="T25" fmla="*/ 0 h 56"/>
                <a:gd name="T26" fmla="*/ 39 w 39"/>
                <a:gd name="T27" fmla="*/ 26 h 56"/>
                <a:gd name="T28" fmla="*/ 28 w 39"/>
                <a:gd name="T29" fmla="*/ 48 h 56"/>
                <a:gd name="T30" fmla="*/ 12 w 39"/>
                <a:gd name="T31" fmla="*/ 56 h 56"/>
                <a:gd name="T32" fmla="*/ 11 w 39"/>
                <a:gd name="T33" fmla="*/ 54 h 56"/>
                <a:gd name="T34" fmla="*/ 14 w 39"/>
                <a:gd name="T35" fmla="*/ 51 h 56"/>
                <a:gd name="T36" fmla="*/ 14 w 39"/>
                <a:gd name="T37" fmla="*/ 51 h 56"/>
                <a:gd name="T38" fmla="*/ 21 w 39"/>
                <a:gd name="T39" fmla="*/ 48 h 56"/>
                <a:gd name="T40" fmla="*/ 21 w 39"/>
                <a:gd name="T41" fmla="*/ 48 h 56"/>
                <a:gd name="T42" fmla="*/ 35 w 39"/>
                <a:gd name="T43" fmla="*/ 29 h 56"/>
                <a:gd name="T44" fmla="*/ 34 w 39"/>
                <a:gd name="T45" fmla="*/ 22 h 56"/>
                <a:gd name="T46" fmla="*/ 35 w 39"/>
                <a:gd name="T47" fmla="*/ 27 h 56"/>
                <a:gd name="T48" fmla="*/ 34 w 39"/>
                <a:gd name="T49" fmla="*/ 22 h 56"/>
                <a:gd name="T50" fmla="*/ 33 w 39"/>
                <a:gd name="T51" fmla="*/ 16 h 56"/>
                <a:gd name="T52" fmla="*/ 33 w 39"/>
                <a:gd name="T53" fmla="*/ 16 h 56"/>
                <a:gd name="T54" fmla="*/ 33 w 39"/>
                <a:gd name="T55" fmla="*/ 16 h 56"/>
                <a:gd name="T56" fmla="*/ 33 w 39"/>
                <a:gd name="T57" fmla="*/ 16 h 56"/>
                <a:gd name="T58" fmla="*/ 33 w 39"/>
                <a:gd name="T59" fmla="*/ 16 h 56"/>
                <a:gd name="T60" fmla="*/ 33 w 39"/>
                <a:gd name="T61" fmla="*/ 15 h 56"/>
                <a:gd name="T62" fmla="*/ 33 w 39"/>
                <a:gd name="T63" fmla="*/ 15 h 56"/>
                <a:gd name="T64" fmla="*/ 33 w 39"/>
                <a:gd name="T65" fmla="*/ 15 h 56"/>
                <a:gd name="T66" fmla="*/ 32 w 39"/>
                <a:gd name="T67" fmla="*/ 15 h 56"/>
                <a:gd name="T68" fmla="*/ 32 w 39"/>
                <a:gd name="T69" fmla="*/ 15 h 56"/>
                <a:gd name="T70" fmla="*/ 32 w 39"/>
                <a:gd name="T71" fmla="*/ 15 h 56"/>
                <a:gd name="T72" fmla="*/ 32 w 39"/>
                <a:gd name="T73" fmla="*/ 15 h 56"/>
                <a:gd name="T74" fmla="*/ 32 w 39"/>
                <a:gd name="T75" fmla="*/ 14 h 56"/>
                <a:gd name="T76" fmla="*/ 32 w 39"/>
                <a:gd name="T77" fmla="*/ 14 h 56"/>
                <a:gd name="T78" fmla="*/ 32 w 39"/>
                <a:gd name="T79" fmla="*/ 14 h 56"/>
                <a:gd name="T80" fmla="*/ 32 w 39"/>
                <a:gd name="T81" fmla="*/ 14 h 56"/>
                <a:gd name="T82" fmla="*/ 32 w 39"/>
                <a:gd name="T83" fmla="*/ 14 h 56"/>
                <a:gd name="T84" fmla="*/ 32 w 39"/>
                <a:gd name="T85" fmla="*/ 13 h 56"/>
                <a:gd name="T86" fmla="*/ 32 w 39"/>
                <a:gd name="T87" fmla="*/ 13 h 56"/>
                <a:gd name="T88" fmla="*/ 32 w 39"/>
                <a:gd name="T89" fmla="*/ 13 h 56"/>
                <a:gd name="T90" fmla="*/ 31 w 39"/>
                <a:gd name="T91" fmla="*/ 13 h 56"/>
                <a:gd name="T92" fmla="*/ 31 w 39"/>
                <a:gd name="T93" fmla="*/ 13 h 56"/>
                <a:gd name="T94" fmla="*/ 31 w 39"/>
                <a:gd name="T95" fmla="*/ 13 h 56"/>
                <a:gd name="T96" fmla="*/ 31 w 39"/>
                <a:gd name="T97" fmla="*/ 13 h 56"/>
                <a:gd name="T98" fmla="*/ 31 w 39"/>
                <a:gd name="T99" fmla="*/ 12 h 56"/>
                <a:gd name="T100" fmla="*/ 31 w 39"/>
                <a:gd name="T101" fmla="*/ 12 h 56"/>
                <a:gd name="T102" fmla="*/ 31 w 39"/>
                <a:gd name="T103" fmla="*/ 12 h 56"/>
                <a:gd name="T104" fmla="*/ 31 w 39"/>
                <a:gd name="T105" fmla="*/ 12 h 56"/>
                <a:gd name="T106" fmla="*/ 31 w 39"/>
                <a:gd name="T107" fmla="*/ 12 h 56"/>
                <a:gd name="T108" fmla="*/ 17 w 39"/>
                <a:gd name="T109" fmla="*/ 4 h 56"/>
                <a:gd name="T110" fmla="*/ 17 w 39"/>
                <a:gd name="T111" fmla="*/ 4 h 56"/>
                <a:gd name="T112" fmla="*/ 17 w 39"/>
                <a:gd name="T113" fmla="*/ 4 h 56"/>
                <a:gd name="T114" fmla="*/ 17 w 39"/>
                <a:gd name="T115" fmla="*/ 4 h 56"/>
                <a:gd name="T116" fmla="*/ 8 w 39"/>
                <a:gd name="T117" fmla="*/ 6 h 56"/>
                <a:gd name="T118" fmla="*/ 12 w 39"/>
                <a:gd name="T119" fmla="*/ 4 h 56"/>
                <a:gd name="T120" fmla="*/ 7 w 39"/>
                <a:gd name="T121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56">
                  <a:moveTo>
                    <a:pt x="8" y="54"/>
                  </a:move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4" y="47"/>
                    <a:pt x="19" y="45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7" y="38"/>
                    <a:pt x="31" y="33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5"/>
                    <a:pt x="31" y="24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7" y="9"/>
                    <a:pt x="23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4" y="8"/>
                    <a:pt x="12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6" y="0"/>
                    <a:pt x="36" y="5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9" y="23"/>
                    <a:pt x="39" y="24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36"/>
                    <a:pt x="33" y="43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2" y="53"/>
                    <a:pt x="16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1" y="56"/>
                    <a:pt x="9" y="56"/>
                    <a:pt x="8" y="54"/>
                  </a:cubicBezTo>
                  <a:close/>
                  <a:moveTo>
                    <a:pt x="11" y="54"/>
                  </a:move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lose/>
                  <a:moveTo>
                    <a:pt x="14" y="51"/>
                  </a:moveTo>
                  <a:cubicBezTo>
                    <a:pt x="15" y="51"/>
                    <a:pt x="18" y="50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18" y="50"/>
                    <a:pt x="15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lose/>
                  <a:moveTo>
                    <a:pt x="21" y="48"/>
                  </a:move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lose/>
                  <a:moveTo>
                    <a:pt x="28" y="42"/>
                  </a:moveTo>
                  <a:cubicBezTo>
                    <a:pt x="31" y="39"/>
                    <a:pt x="34" y="34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34"/>
                    <a:pt x="31" y="39"/>
                    <a:pt x="28" y="42"/>
                  </a:cubicBezTo>
                  <a:close/>
                  <a:moveTo>
                    <a:pt x="34" y="22"/>
                  </a:moveTo>
                  <a:cubicBezTo>
                    <a:pt x="35" y="23"/>
                    <a:pt x="35" y="25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5" y="23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0"/>
                    <a:pt x="34" y="18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8"/>
                    <a:pt x="34" y="20"/>
                    <a:pt x="34" y="22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6"/>
                    <a:pt x="33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3"/>
                  </a:moveTo>
                  <a:cubicBezTo>
                    <a:pt x="32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3"/>
                    <a:pt x="31" y="13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27" y="6"/>
                    <a:pt x="22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2" y="4"/>
                    <a:pt x="27" y="6"/>
                    <a:pt x="31" y="12"/>
                  </a:cubicBezTo>
                  <a:close/>
                  <a:moveTo>
                    <a:pt x="7" y="6"/>
                  </a:move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10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5"/>
                    <a:pt x="8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3791"/>
            <p:cNvSpPr/>
            <p:nvPr/>
          </p:nvSpPr>
          <p:spPr bwMode="auto">
            <a:xfrm>
              <a:off x="6685052" y="2089010"/>
              <a:ext cx="699180" cy="467797"/>
            </a:xfrm>
            <a:custGeom>
              <a:avLst/>
              <a:gdLst>
                <a:gd name="T0" fmla="*/ 2 w 127"/>
                <a:gd name="T1" fmla="*/ 83 h 85"/>
                <a:gd name="T2" fmla="*/ 3 w 127"/>
                <a:gd name="T3" fmla="*/ 84 h 85"/>
                <a:gd name="T4" fmla="*/ 1 w 127"/>
                <a:gd name="T5" fmla="*/ 84 h 85"/>
                <a:gd name="T6" fmla="*/ 1 w 127"/>
                <a:gd name="T7" fmla="*/ 84 h 85"/>
                <a:gd name="T8" fmla="*/ 1 w 127"/>
                <a:gd name="T9" fmla="*/ 84 h 85"/>
                <a:gd name="T10" fmla="*/ 1 w 127"/>
                <a:gd name="T11" fmla="*/ 84 h 85"/>
                <a:gd name="T12" fmla="*/ 1 w 127"/>
                <a:gd name="T13" fmla="*/ 84 h 85"/>
                <a:gd name="T14" fmla="*/ 1 w 127"/>
                <a:gd name="T15" fmla="*/ 84 h 85"/>
                <a:gd name="T16" fmla="*/ 0 w 127"/>
                <a:gd name="T17" fmla="*/ 49 h 85"/>
                <a:gd name="T18" fmla="*/ 0 w 127"/>
                <a:gd name="T19" fmla="*/ 49 h 85"/>
                <a:gd name="T20" fmla="*/ 0 w 127"/>
                <a:gd name="T21" fmla="*/ 40 h 85"/>
                <a:gd name="T22" fmla="*/ 0 w 127"/>
                <a:gd name="T23" fmla="*/ 40 h 85"/>
                <a:gd name="T24" fmla="*/ 2 w 127"/>
                <a:gd name="T25" fmla="*/ 35 h 85"/>
                <a:gd name="T26" fmla="*/ 2 w 127"/>
                <a:gd name="T27" fmla="*/ 35 h 85"/>
                <a:gd name="T28" fmla="*/ 49 w 127"/>
                <a:gd name="T29" fmla="*/ 1 h 85"/>
                <a:gd name="T30" fmla="*/ 49 w 127"/>
                <a:gd name="T31" fmla="*/ 1 h 85"/>
                <a:gd name="T32" fmla="*/ 70 w 127"/>
                <a:gd name="T33" fmla="*/ 0 h 85"/>
                <a:gd name="T34" fmla="*/ 70 w 127"/>
                <a:gd name="T35" fmla="*/ 0 h 85"/>
                <a:gd name="T36" fmla="*/ 103 w 127"/>
                <a:gd name="T37" fmla="*/ 9 h 85"/>
                <a:gd name="T38" fmla="*/ 103 w 127"/>
                <a:gd name="T39" fmla="*/ 9 h 85"/>
                <a:gd name="T40" fmla="*/ 118 w 127"/>
                <a:gd name="T41" fmla="*/ 37 h 85"/>
                <a:gd name="T42" fmla="*/ 118 w 127"/>
                <a:gd name="T43" fmla="*/ 37 h 85"/>
                <a:gd name="T44" fmla="*/ 127 w 127"/>
                <a:gd name="T45" fmla="*/ 65 h 85"/>
                <a:gd name="T46" fmla="*/ 127 w 127"/>
                <a:gd name="T47" fmla="*/ 65 h 85"/>
                <a:gd name="T48" fmla="*/ 123 w 127"/>
                <a:gd name="T49" fmla="*/ 66 h 85"/>
                <a:gd name="T50" fmla="*/ 114 w 127"/>
                <a:gd name="T51" fmla="*/ 39 h 85"/>
                <a:gd name="T52" fmla="*/ 114 w 127"/>
                <a:gd name="T53" fmla="*/ 39 h 85"/>
                <a:gd name="T54" fmla="*/ 100 w 127"/>
                <a:gd name="T55" fmla="*/ 12 h 85"/>
                <a:gd name="T56" fmla="*/ 100 w 127"/>
                <a:gd name="T57" fmla="*/ 12 h 85"/>
                <a:gd name="T58" fmla="*/ 70 w 127"/>
                <a:gd name="T59" fmla="*/ 4 h 85"/>
                <a:gd name="T60" fmla="*/ 70 w 127"/>
                <a:gd name="T61" fmla="*/ 4 h 85"/>
                <a:gd name="T62" fmla="*/ 50 w 127"/>
                <a:gd name="T63" fmla="*/ 5 h 85"/>
                <a:gd name="T64" fmla="*/ 50 w 127"/>
                <a:gd name="T65" fmla="*/ 5 h 85"/>
                <a:gd name="T66" fmla="*/ 5 w 127"/>
                <a:gd name="T67" fmla="*/ 37 h 85"/>
                <a:gd name="T68" fmla="*/ 5 w 127"/>
                <a:gd name="T69" fmla="*/ 37 h 85"/>
                <a:gd name="T70" fmla="*/ 4 w 127"/>
                <a:gd name="T71" fmla="*/ 41 h 85"/>
                <a:gd name="T72" fmla="*/ 4 w 127"/>
                <a:gd name="T73" fmla="*/ 41 h 85"/>
                <a:gd name="T74" fmla="*/ 4 w 127"/>
                <a:gd name="T75" fmla="*/ 49 h 85"/>
                <a:gd name="T76" fmla="*/ 4 w 127"/>
                <a:gd name="T77" fmla="*/ 49 h 85"/>
                <a:gd name="T78" fmla="*/ 5 w 127"/>
                <a:gd name="T79" fmla="*/ 84 h 85"/>
                <a:gd name="T80" fmla="*/ 5 w 127"/>
                <a:gd name="T81" fmla="*/ 84 h 85"/>
                <a:gd name="T82" fmla="*/ 5 w 127"/>
                <a:gd name="T83" fmla="*/ 84 h 85"/>
                <a:gd name="T84" fmla="*/ 5 w 127"/>
                <a:gd name="T85" fmla="*/ 84 h 85"/>
                <a:gd name="T86" fmla="*/ 5 w 127"/>
                <a:gd name="T87" fmla="*/ 85 h 85"/>
                <a:gd name="T88" fmla="*/ 5 w 127"/>
                <a:gd name="T89" fmla="*/ 85 h 85"/>
                <a:gd name="T90" fmla="*/ 2 w 127"/>
                <a:gd name="T91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7" h="85">
                  <a:moveTo>
                    <a:pt x="2" y="83"/>
                  </a:moveTo>
                  <a:cubicBezTo>
                    <a:pt x="3" y="84"/>
                    <a:pt x="3" y="84"/>
                    <a:pt x="3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1"/>
                    <a:pt x="0" y="63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6"/>
                    <a:pt x="0" y="43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1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5" y="31"/>
                    <a:pt x="16" y="6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7" y="0"/>
                    <a:pt x="64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90" y="0"/>
                    <a:pt x="99" y="5"/>
                    <a:pt x="103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7" y="14"/>
                    <a:pt x="112" y="23"/>
                    <a:pt x="118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24" y="52"/>
                    <a:pt x="127" y="65"/>
                    <a:pt x="127" y="65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3" y="66"/>
                    <a:pt x="123" y="66"/>
                    <a:pt x="123" y="66"/>
                  </a:cubicBezTo>
                  <a:cubicBezTo>
                    <a:pt x="123" y="66"/>
                    <a:pt x="120" y="53"/>
                    <a:pt x="114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09" y="25"/>
                    <a:pt x="103" y="16"/>
                    <a:pt x="100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8" y="9"/>
                    <a:pt x="89" y="4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4" y="4"/>
                    <a:pt x="58" y="4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19" y="10"/>
                    <a:pt x="9" y="32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4" y="39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3"/>
                    <a:pt x="4" y="46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63"/>
                    <a:pt x="5" y="82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2" y="83"/>
                    <a:pt x="2" y="83"/>
                    <a:pt x="2" y="8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3792"/>
            <p:cNvSpPr>
              <a:spLocks noEditPoints="1"/>
            </p:cNvSpPr>
            <p:nvPr/>
          </p:nvSpPr>
          <p:spPr bwMode="auto">
            <a:xfrm>
              <a:off x="6669961" y="2078950"/>
              <a:ext cx="729360" cy="497978"/>
            </a:xfrm>
            <a:custGeom>
              <a:avLst/>
              <a:gdLst>
                <a:gd name="T0" fmla="*/ 1 w 132"/>
                <a:gd name="T1" fmla="*/ 88 h 90"/>
                <a:gd name="T2" fmla="*/ 1 w 132"/>
                <a:gd name="T3" fmla="*/ 86 h 90"/>
                <a:gd name="T4" fmla="*/ 1 w 132"/>
                <a:gd name="T5" fmla="*/ 86 h 90"/>
                <a:gd name="T6" fmla="*/ 1 w 132"/>
                <a:gd name="T7" fmla="*/ 86 h 90"/>
                <a:gd name="T8" fmla="*/ 0 w 132"/>
                <a:gd name="T9" fmla="*/ 52 h 90"/>
                <a:gd name="T10" fmla="*/ 0 w 132"/>
                <a:gd name="T11" fmla="*/ 52 h 90"/>
                <a:gd name="T12" fmla="*/ 0 w 132"/>
                <a:gd name="T13" fmla="*/ 51 h 90"/>
                <a:gd name="T14" fmla="*/ 0 w 132"/>
                <a:gd name="T15" fmla="*/ 42 h 90"/>
                <a:gd name="T16" fmla="*/ 2 w 132"/>
                <a:gd name="T17" fmla="*/ 35 h 90"/>
                <a:gd name="T18" fmla="*/ 51 w 132"/>
                <a:gd name="T19" fmla="*/ 1 h 90"/>
                <a:gd name="T20" fmla="*/ 72 w 132"/>
                <a:gd name="T21" fmla="*/ 0 h 90"/>
                <a:gd name="T22" fmla="*/ 106 w 132"/>
                <a:gd name="T23" fmla="*/ 10 h 90"/>
                <a:gd name="T24" fmla="*/ 122 w 132"/>
                <a:gd name="T25" fmla="*/ 39 h 90"/>
                <a:gd name="T26" fmla="*/ 131 w 132"/>
                <a:gd name="T27" fmla="*/ 67 h 90"/>
                <a:gd name="T28" fmla="*/ 124 w 132"/>
                <a:gd name="T29" fmla="*/ 71 h 90"/>
                <a:gd name="T30" fmla="*/ 123 w 132"/>
                <a:gd name="T31" fmla="*/ 69 h 90"/>
                <a:gd name="T32" fmla="*/ 123 w 132"/>
                <a:gd name="T33" fmla="*/ 69 h 90"/>
                <a:gd name="T34" fmla="*/ 123 w 132"/>
                <a:gd name="T35" fmla="*/ 69 h 90"/>
                <a:gd name="T36" fmla="*/ 123 w 132"/>
                <a:gd name="T37" fmla="*/ 68 h 90"/>
                <a:gd name="T38" fmla="*/ 123 w 132"/>
                <a:gd name="T39" fmla="*/ 67 h 90"/>
                <a:gd name="T40" fmla="*/ 121 w 132"/>
                <a:gd name="T41" fmla="*/ 60 h 90"/>
                <a:gd name="T42" fmla="*/ 114 w 132"/>
                <a:gd name="T43" fmla="*/ 42 h 90"/>
                <a:gd name="T44" fmla="*/ 100 w 132"/>
                <a:gd name="T45" fmla="*/ 15 h 90"/>
                <a:gd name="T46" fmla="*/ 72 w 132"/>
                <a:gd name="T47" fmla="*/ 8 h 90"/>
                <a:gd name="T48" fmla="*/ 72 w 132"/>
                <a:gd name="T49" fmla="*/ 8 h 90"/>
                <a:gd name="T50" fmla="*/ 52 w 132"/>
                <a:gd name="T51" fmla="*/ 9 h 90"/>
                <a:gd name="T52" fmla="*/ 9 w 132"/>
                <a:gd name="T53" fmla="*/ 40 h 90"/>
                <a:gd name="T54" fmla="*/ 8 w 132"/>
                <a:gd name="T55" fmla="*/ 41 h 90"/>
                <a:gd name="T56" fmla="*/ 8 w 132"/>
                <a:gd name="T57" fmla="*/ 43 h 90"/>
                <a:gd name="T58" fmla="*/ 8 w 132"/>
                <a:gd name="T59" fmla="*/ 51 h 90"/>
                <a:gd name="T60" fmla="*/ 9 w 132"/>
                <a:gd name="T61" fmla="*/ 86 h 90"/>
                <a:gd name="T62" fmla="*/ 9 w 132"/>
                <a:gd name="T63" fmla="*/ 86 h 90"/>
                <a:gd name="T64" fmla="*/ 9 w 132"/>
                <a:gd name="T65" fmla="*/ 86 h 90"/>
                <a:gd name="T66" fmla="*/ 9 w 132"/>
                <a:gd name="T67" fmla="*/ 88 h 90"/>
                <a:gd name="T68" fmla="*/ 5 w 132"/>
                <a:gd name="T69" fmla="*/ 88 h 90"/>
                <a:gd name="T70" fmla="*/ 4 w 132"/>
                <a:gd name="T71" fmla="*/ 51 h 90"/>
                <a:gd name="T72" fmla="*/ 4 w 132"/>
                <a:gd name="T73" fmla="*/ 52 h 90"/>
                <a:gd name="T74" fmla="*/ 5 w 132"/>
                <a:gd name="T75" fmla="*/ 80 h 90"/>
                <a:gd name="T76" fmla="*/ 126 w 132"/>
                <a:gd name="T77" fmla="*/ 62 h 90"/>
                <a:gd name="T78" fmla="*/ 125 w 132"/>
                <a:gd name="T79" fmla="*/ 59 h 90"/>
                <a:gd name="T80" fmla="*/ 118 w 132"/>
                <a:gd name="T81" fmla="*/ 40 h 90"/>
                <a:gd name="T82" fmla="*/ 109 w 132"/>
                <a:gd name="T83" fmla="*/ 20 h 90"/>
                <a:gd name="T84" fmla="*/ 118 w 132"/>
                <a:gd name="T85" fmla="*/ 40 h 90"/>
                <a:gd name="T86" fmla="*/ 5 w 132"/>
                <a:gd name="T87" fmla="*/ 38 h 90"/>
                <a:gd name="T88" fmla="*/ 5 w 132"/>
                <a:gd name="T89" fmla="*/ 38 h 90"/>
                <a:gd name="T90" fmla="*/ 4 w 132"/>
                <a:gd name="T91" fmla="*/ 41 h 90"/>
                <a:gd name="T92" fmla="*/ 8 w 132"/>
                <a:gd name="T93" fmla="*/ 40 h 90"/>
                <a:gd name="T94" fmla="*/ 8 w 132"/>
                <a:gd name="T95" fmla="*/ 40 h 90"/>
                <a:gd name="T96" fmla="*/ 5 w 132"/>
                <a:gd name="T97" fmla="*/ 38 h 90"/>
                <a:gd name="T98" fmla="*/ 5 w 132"/>
                <a:gd name="T99" fmla="*/ 38 h 90"/>
                <a:gd name="T100" fmla="*/ 5 w 132"/>
                <a:gd name="T101" fmla="*/ 38 h 90"/>
                <a:gd name="T102" fmla="*/ 5 w 132"/>
                <a:gd name="T103" fmla="*/ 38 h 90"/>
                <a:gd name="T104" fmla="*/ 5 w 132"/>
                <a:gd name="T105" fmla="*/ 38 h 90"/>
                <a:gd name="T106" fmla="*/ 5 w 132"/>
                <a:gd name="T107" fmla="*/ 38 h 90"/>
                <a:gd name="T108" fmla="*/ 5 w 132"/>
                <a:gd name="T109" fmla="*/ 38 h 90"/>
                <a:gd name="T110" fmla="*/ 5 w 132"/>
                <a:gd name="T111" fmla="*/ 38 h 90"/>
                <a:gd name="T112" fmla="*/ 6 w 132"/>
                <a:gd name="T113" fmla="*/ 38 h 90"/>
                <a:gd name="T114" fmla="*/ 5 w 132"/>
                <a:gd name="T115" fmla="*/ 38 h 90"/>
                <a:gd name="T116" fmla="*/ 9 w 132"/>
                <a:gd name="T117" fmla="*/ 32 h 90"/>
                <a:gd name="T118" fmla="*/ 52 w 132"/>
                <a:gd name="T119" fmla="*/ 5 h 90"/>
                <a:gd name="T120" fmla="*/ 71 w 132"/>
                <a:gd name="T121" fmla="*/ 4 h 90"/>
                <a:gd name="T122" fmla="*/ 72 w 132"/>
                <a:gd name="T123" fmla="*/ 4 h 90"/>
                <a:gd name="T124" fmla="*/ 52 w 132"/>
                <a:gd name="T12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90">
                  <a:moveTo>
                    <a:pt x="5" y="88"/>
                  </a:moveTo>
                  <a:cubicBezTo>
                    <a:pt x="1" y="88"/>
                    <a:pt x="1" y="88"/>
                    <a:pt x="1" y="88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3"/>
                    <a:pt x="0" y="65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48"/>
                    <a:pt x="0" y="45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1" y="38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5" y="32"/>
                    <a:pt x="17" y="6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9" y="0"/>
                    <a:pt x="66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92" y="0"/>
                    <a:pt x="102" y="5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11" y="15"/>
                    <a:pt x="116" y="24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8" y="53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3" y="69"/>
                    <a:pt x="124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8"/>
                    <a:pt x="123" y="68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3" y="68"/>
                    <a:pt x="123" y="67"/>
                    <a:pt x="123" y="67"/>
                  </a:cubicBezTo>
                  <a:cubicBezTo>
                    <a:pt x="123" y="67"/>
                    <a:pt x="123" y="67"/>
                    <a:pt x="123" y="67"/>
                  </a:cubicBezTo>
                  <a:cubicBezTo>
                    <a:pt x="122" y="65"/>
                    <a:pt x="122" y="63"/>
                    <a:pt x="121" y="60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19" y="55"/>
                    <a:pt x="117" y="49"/>
                    <a:pt x="114" y="42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09" y="28"/>
                    <a:pt x="103" y="18"/>
                    <a:pt x="100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99" y="13"/>
                    <a:pt x="91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66" y="8"/>
                    <a:pt x="60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22" y="14"/>
                    <a:pt x="13" y="34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2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8" y="48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5"/>
                    <a:pt x="9" y="83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5" y="88"/>
                    <a:pt x="5" y="88"/>
                    <a:pt x="5" y="88"/>
                  </a:cubicBezTo>
                  <a:close/>
                  <a:moveTo>
                    <a:pt x="5" y="80"/>
                  </a:moveTo>
                  <a:cubicBezTo>
                    <a:pt x="5" y="73"/>
                    <a:pt x="4" y="6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61"/>
                    <a:pt x="5" y="73"/>
                    <a:pt x="5" y="80"/>
                  </a:cubicBezTo>
                  <a:close/>
                  <a:moveTo>
                    <a:pt x="118" y="40"/>
                  </a:moveTo>
                  <a:cubicBezTo>
                    <a:pt x="121" y="49"/>
                    <a:pt x="124" y="57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5" y="61"/>
                    <a:pt x="125" y="60"/>
                    <a:pt x="125" y="59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3" y="54"/>
                    <a:pt x="121" y="47"/>
                    <a:pt x="118" y="40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5" y="32"/>
                    <a:pt x="111" y="25"/>
                    <a:pt x="109" y="2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11" y="25"/>
                    <a:pt x="115" y="32"/>
                    <a:pt x="118" y="40"/>
                  </a:cubicBezTo>
                  <a:close/>
                  <a:moveTo>
                    <a:pt x="4" y="41"/>
                  </a:moveTo>
                  <a:cubicBezTo>
                    <a:pt x="5" y="40"/>
                    <a:pt x="5" y="39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9"/>
                    <a:pt x="5" y="40"/>
                    <a:pt x="4" y="41"/>
                  </a:cubicBezTo>
                  <a:close/>
                  <a:moveTo>
                    <a:pt x="8" y="40"/>
                  </a:move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5" y="38"/>
                    <a:pt x="5" y="38"/>
                  </a:cubicBezTo>
                  <a:close/>
                  <a:moveTo>
                    <a:pt x="52" y="5"/>
                  </a:moveTo>
                  <a:cubicBezTo>
                    <a:pt x="27" y="9"/>
                    <a:pt x="15" y="24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5" y="24"/>
                    <a:pt x="27" y="9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9" y="4"/>
                    <a:pt x="66" y="4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6" y="4"/>
                    <a:pt x="59" y="4"/>
                    <a:pt x="52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3793"/>
            <p:cNvSpPr/>
            <p:nvPr/>
          </p:nvSpPr>
          <p:spPr bwMode="auto">
            <a:xfrm>
              <a:off x="7052245" y="2949149"/>
              <a:ext cx="20120" cy="85513"/>
            </a:xfrm>
            <a:custGeom>
              <a:avLst/>
              <a:gdLst>
                <a:gd name="T0" fmla="*/ 0 w 4"/>
                <a:gd name="T1" fmla="*/ 17 h 17"/>
                <a:gd name="T2" fmla="*/ 0 w 4"/>
                <a:gd name="T3" fmla="*/ 0 h 17"/>
                <a:gd name="T4" fmla="*/ 4 w 4"/>
                <a:gd name="T5" fmla="*/ 0 h 17"/>
                <a:gd name="T6" fmla="*/ 4 w 4"/>
                <a:gd name="T7" fmla="*/ 17 h 17"/>
                <a:gd name="T8" fmla="*/ 0 w 4"/>
                <a:gd name="T9" fmla="*/ 17 h 17"/>
                <a:gd name="T10" fmla="*/ 0 w 4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7">
                  <a:moveTo>
                    <a:pt x="0" y="1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3794"/>
            <p:cNvSpPr>
              <a:spLocks noEditPoints="1"/>
            </p:cNvSpPr>
            <p:nvPr/>
          </p:nvSpPr>
          <p:spPr bwMode="auto">
            <a:xfrm>
              <a:off x="7042185" y="2939089"/>
              <a:ext cx="45272" cy="105633"/>
            </a:xfrm>
            <a:custGeom>
              <a:avLst/>
              <a:gdLst>
                <a:gd name="T0" fmla="*/ 6 w 9"/>
                <a:gd name="T1" fmla="*/ 21 h 21"/>
                <a:gd name="T2" fmla="*/ 2 w 9"/>
                <a:gd name="T3" fmla="*/ 21 h 21"/>
                <a:gd name="T4" fmla="*/ 2 w 9"/>
                <a:gd name="T5" fmla="*/ 19 h 21"/>
                <a:gd name="T6" fmla="*/ 4 w 9"/>
                <a:gd name="T7" fmla="*/ 19 h 21"/>
                <a:gd name="T8" fmla="*/ 2 w 9"/>
                <a:gd name="T9" fmla="*/ 19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0 h 21"/>
                <a:gd name="T16" fmla="*/ 9 w 9"/>
                <a:gd name="T17" fmla="*/ 0 h 21"/>
                <a:gd name="T18" fmla="*/ 9 w 9"/>
                <a:gd name="T19" fmla="*/ 21 h 21"/>
                <a:gd name="T20" fmla="*/ 6 w 9"/>
                <a:gd name="T21" fmla="*/ 21 h 21"/>
                <a:gd name="T22" fmla="*/ 6 w 9"/>
                <a:gd name="T23" fmla="*/ 21 h 21"/>
                <a:gd name="T24" fmla="*/ 4 w 9"/>
                <a:gd name="T25" fmla="*/ 16 h 21"/>
                <a:gd name="T26" fmla="*/ 4 w 9"/>
                <a:gd name="T27" fmla="*/ 4 h 21"/>
                <a:gd name="T28" fmla="*/ 4 w 9"/>
                <a:gd name="T29" fmla="*/ 16 h 21"/>
                <a:gd name="T30" fmla="*/ 4 w 9"/>
                <a:gd name="T3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21">
                  <a:moveTo>
                    <a:pt x="6" y="21"/>
                  </a:moveTo>
                  <a:lnTo>
                    <a:pt x="2" y="21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21"/>
                  </a:lnTo>
                  <a:lnTo>
                    <a:pt x="6" y="21"/>
                  </a:lnTo>
                  <a:lnTo>
                    <a:pt x="6" y="21"/>
                  </a:lnTo>
                  <a:close/>
                  <a:moveTo>
                    <a:pt x="4" y="16"/>
                  </a:moveTo>
                  <a:lnTo>
                    <a:pt x="4" y="4"/>
                  </a:lnTo>
                  <a:lnTo>
                    <a:pt x="4" y="16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3795"/>
            <p:cNvSpPr/>
            <p:nvPr/>
          </p:nvSpPr>
          <p:spPr bwMode="auto">
            <a:xfrm>
              <a:off x="6941584" y="3009510"/>
              <a:ext cx="196174" cy="80481"/>
            </a:xfrm>
            <a:custGeom>
              <a:avLst/>
              <a:gdLst>
                <a:gd name="T0" fmla="*/ 25 w 35"/>
                <a:gd name="T1" fmla="*/ 13 h 14"/>
                <a:gd name="T2" fmla="*/ 20 w 35"/>
                <a:gd name="T3" fmla="*/ 9 h 14"/>
                <a:gd name="T4" fmla="*/ 20 w 35"/>
                <a:gd name="T5" fmla="*/ 9 h 14"/>
                <a:gd name="T6" fmla="*/ 19 w 35"/>
                <a:gd name="T7" fmla="*/ 7 h 14"/>
                <a:gd name="T8" fmla="*/ 19 w 35"/>
                <a:gd name="T9" fmla="*/ 7 h 14"/>
                <a:gd name="T10" fmla="*/ 7 w 35"/>
                <a:gd name="T11" fmla="*/ 14 h 14"/>
                <a:gd name="T12" fmla="*/ 7 w 35"/>
                <a:gd name="T13" fmla="*/ 14 h 14"/>
                <a:gd name="T14" fmla="*/ 6 w 35"/>
                <a:gd name="T15" fmla="*/ 14 h 14"/>
                <a:gd name="T16" fmla="*/ 6 w 35"/>
                <a:gd name="T17" fmla="*/ 14 h 14"/>
                <a:gd name="T18" fmla="*/ 1 w 35"/>
                <a:gd name="T19" fmla="*/ 4 h 14"/>
                <a:gd name="T20" fmla="*/ 1 w 35"/>
                <a:gd name="T21" fmla="*/ 4 h 14"/>
                <a:gd name="T22" fmla="*/ 1 w 35"/>
                <a:gd name="T23" fmla="*/ 3 h 14"/>
                <a:gd name="T24" fmla="*/ 1 w 35"/>
                <a:gd name="T25" fmla="*/ 3 h 14"/>
                <a:gd name="T26" fmla="*/ 5 w 35"/>
                <a:gd name="T27" fmla="*/ 4 h 14"/>
                <a:gd name="T28" fmla="*/ 5 w 35"/>
                <a:gd name="T29" fmla="*/ 4 h 14"/>
                <a:gd name="T30" fmla="*/ 5 w 35"/>
                <a:gd name="T31" fmla="*/ 4 h 14"/>
                <a:gd name="T32" fmla="*/ 5 w 35"/>
                <a:gd name="T33" fmla="*/ 7 h 14"/>
                <a:gd name="T34" fmla="*/ 5 w 35"/>
                <a:gd name="T35" fmla="*/ 7 h 14"/>
                <a:gd name="T36" fmla="*/ 7 w 35"/>
                <a:gd name="T37" fmla="*/ 10 h 14"/>
                <a:gd name="T38" fmla="*/ 7 w 35"/>
                <a:gd name="T39" fmla="*/ 10 h 14"/>
                <a:gd name="T40" fmla="*/ 7 w 35"/>
                <a:gd name="T41" fmla="*/ 10 h 14"/>
                <a:gd name="T42" fmla="*/ 7 w 35"/>
                <a:gd name="T43" fmla="*/ 10 h 14"/>
                <a:gd name="T44" fmla="*/ 13 w 35"/>
                <a:gd name="T45" fmla="*/ 6 h 14"/>
                <a:gd name="T46" fmla="*/ 13 w 35"/>
                <a:gd name="T47" fmla="*/ 6 h 14"/>
                <a:gd name="T48" fmla="*/ 18 w 35"/>
                <a:gd name="T49" fmla="*/ 2 h 14"/>
                <a:gd name="T50" fmla="*/ 18 w 35"/>
                <a:gd name="T51" fmla="*/ 2 h 14"/>
                <a:gd name="T52" fmla="*/ 20 w 35"/>
                <a:gd name="T53" fmla="*/ 0 h 14"/>
                <a:gd name="T54" fmla="*/ 21 w 35"/>
                <a:gd name="T55" fmla="*/ 3 h 14"/>
                <a:gd name="T56" fmla="*/ 23 w 35"/>
                <a:gd name="T57" fmla="*/ 6 h 14"/>
                <a:gd name="T58" fmla="*/ 23 w 35"/>
                <a:gd name="T59" fmla="*/ 6 h 14"/>
                <a:gd name="T60" fmla="*/ 26 w 35"/>
                <a:gd name="T61" fmla="*/ 10 h 14"/>
                <a:gd name="T62" fmla="*/ 26 w 35"/>
                <a:gd name="T63" fmla="*/ 10 h 14"/>
                <a:gd name="T64" fmla="*/ 26 w 35"/>
                <a:gd name="T65" fmla="*/ 10 h 14"/>
                <a:gd name="T66" fmla="*/ 26 w 35"/>
                <a:gd name="T67" fmla="*/ 10 h 14"/>
                <a:gd name="T68" fmla="*/ 26 w 35"/>
                <a:gd name="T69" fmla="*/ 10 h 14"/>
                <a:gd name="T70" fmla="*/ 26 w 35"/>
                <a:gd name="T71" fmla="*/ 10 h 14"/>
                <a:gd name="T72" fmla="*/ 27 w 35"/>
                <a:gd name="T73" fmla="*/ 9 h 14"/>
                <a:gd name="T74" fmla="*/ 27 w 35"/>
                <a:gd name="T75" fmla="*/ 9 h 14"/>
                <a:gd name="T76" fmla="*/ 29 w 35"/>
                <a:gd name="T77" fmla="*/ 5 h 14"/>
                <a:gd name="T78" fmla="*/ 29 w 35"/>
                <a:gd name="T79" fmla="*/ 5 h 14"/>
                <a:gd name="T80" fmla="*/ 31 w 35"/>
                <a:gd name="T81" fmla="*/ 0 h 14"/>
                <a:gd name="T82" fmla="*/ 31 w 35"/>
                <a:gd name="T83" fmla="*/ 0 h 14"/>
                <a:gd name="T84" fmla="*/ 35 w 35"/>
                <a:gd name="T85" fmla="*/ 2 h 14"/>
                <a:gd name="T86" fmla="*/ 32 w 35"/>
                <a:gd name="T87" fmla="*/ 7 h 14"/>
                <a:gd name="T88" fmla="*/ 32 w 35"/>
                <a:gd name="T89" fmla="*/ 7 h 14"/>
                <a:gd name="T90" fmla="*/ 27 w 35"/>
                <a:gd name="T91" fmla="*/ 13 h 14"/>
                <a:gd name="T92" fmla="*/ 27 w 35"/>
                <a:gd name="T93" fmla="*/ 13 h 14"/>
                <a:gd name="T94" fmla="*/ 27 w 35"/>
                <a:gd name="T95" fmla="*/ 14 h 14"/>
                <a:gd name="T96" fmla="*/ 27 w 35"/>
                <a:gd name="T97" fmla="*/ 14 h 14"/>
                <a:gd name="T98" fmla="*/ 26 w 35"/>
                <a:gd name="T99" fmla="*/ 14 h 14"/>
                <a:gd name="T100" fmla="*/ 26 w 35"/>
                <a:gd name="T101" fmla="*/ 14 h 14"/>
                <a:gd name="T102" fmla="*/ 26 w 35"/>
                <a:gd name="T103" fmla="*/ 14 h 14"/>
                <a:gd name="T104" fmla="*/ 26 w 35"/>
                <a:gd name="T105" fmla="*/ 14 h 14"/>
                <a:gd name="T106" fmla="*/ 25 w 35"/>
                <a:gd name="T107" fmla="*/ 14 h 14"/>
                <a:gd name="T108" fmla="*/ 25 w 35"/>
                <a:gd name="T10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" h="14">
                  <a:moveTo>
                    <a:pt x="25" y="13"/>
                  </a:moveTo>
                  <a:cubicBezTo>
                    <a:pt x="23" y="13"/>
                    <a:pt x="21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6" y="9"/>
                    <a:pt x="12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2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9"/>
                    <a:pt x="6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11" y="8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4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4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7"/>
                    <a:pt x="25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8" y="7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3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4" y="5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10"/>
                    <a:pt x="30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3796"/>
            <p:cNvSpPr>
              <a:spLocks noEditPoints="1"/>
            </p:cNvSpPr>
            <p:nvPr/>
          </p:nvSpPr>
          <p:spPr bwMode="auto">
            <a:xfrm>
              <a:off x="6931524" y="2994421"/>
              <a:ext cx="216294" cy="105633"/>
            </a:xfrm>
            <a:custGeom>
              <a:avLst/>
              <a:gdLst>
                <a:gd name="T0" fmla="*/ 20 w 39"/>
                <a:gd name="T1" fmla="*/ 13 h 19"/>
                <a:gd name="T2" fmla="*/ 8 w 39"/>
                <a:gd name="T3" fmla="*/ 18 h 19"/>
                <a:gd name="T4" fmla="*/ 1 w 39"/>
                <a:gd name="T5" fmla="*/ 7 h 19"/>
                <a:gd name="T6" fmla="*/ 1 w 39"/>
                <a:gd name="T7" fmla="*/ 4 h 19"/>
                <a:gd name="T8" fmla="*/ 9 w 39"/>
                <a:gd name="T9" fmla="*/ 7 h 19"/>
                <a:gd name="T10" fmla="*/ 9 w 39"/>
                <a:gd name="T11" fmla="*/ 7 h 19"/>
                <a:gd name="T12" fmla="*/ 9 w 39"/>
                <a:gd name="T13" fmla="*/ 10 h 19"/>
                <a:gd name="T14" fmla="*/ 10 w 39"/>
                <a:gd name="T15" fmla="*/ 10 h 19"/>
                <a:gd name="T16" fmla="*/ 11 w 39"/>
                <a:gd name="T17" fmla="*/ 10 h 19"/>
                <a:gd name="T18" fmla="*/ 18 w 39"/>
                <a:gd name="T19" fmla="*/ 4 h 19"/>
                <a:gd name="T20" fmla="*/ 22 w 39"/>
                <a:gd name="T21" fmla="*/ 0 h 19"/>
                <a:gd name="T22" fmla="*/ 25 w 39"/>
                <a:gd name="T23" fmla="*/ 5 h 19"/>
                <a:gd name="T24" fmla="*/ 25 w 39"/>
                <a:gd name="T25" fmla="*/ 5 h 19"/>
                <a:gd name="T26" fmla="*/ 26 w 39"/>
                <a:gd name="T27" fmla="*/ 8 h 19"/>
                <a:gd name="T28" fmla="*/ 28 w 39"/>
                <a:gd name="T29" fmla="*/ 10 h 19"/>
                <a:gd name="T30" fmla="*/ 31 w 39"/>
                <a:gd name="T31" fmla="*/ 3 h 19"/>
                <a:gd name="T32" fmla="*/ 32 w 39"/>
                <a:gd name="T33" fmla="*/ 2 h 19"/>
                <a:gd name="T34" fmla="*/ 39 w 39"/>
                <a:gd name="T35" fmla="*/ 6 h 19"/>
                <a:gd name="T36" fmla="*/ 30 w 39"/>
                <a:gd name="T37" fmla="*/ 18 h 19"/>
                <a:gd name="T38" fmla="*/ 29 w 39"/>
                <a:gd name="T39" fmla="*/ 18 h 19"/>
                <a:gd name="T40" fmla="*/ 28 w 39"/>
                <a:gd name="T41" fmla="*/ 19 h 19"/>
                <a:gd name="T42" fmla="*/ 26 w 39"/>
                <a:gd name="T43" fmla="*/ 18 h 19"/>
                <a:gd name="T44" fmla="*/ 27 w 39"/>
                <a:gd name="T45" fmla="*/ 16 h 19"/>
                <a:gd name="T46" fmla="*/ 9 w 39"/>
                <a:gd name="T47" fmla="*/ 15 h 19"/>
                <a:gd name="T48" fmla="*/ 9 w 39"/>
                <a:gd name="T49" fmla="*/ 15 h 19"/>
                <a:gd name="T50" fmla="*/ 27 w 39"/>
                <a:gd name="T51" fmla="*/ 14 h 19"/>
                <a:gd name="T52" fmla="*/ 27 w 39"/>
                <a:gd name="T53" fmla="*/ 14 h 19"/>
                <a:gd name="T54" fmla="*/ 29 w 39"/>
                <a:gd name="T55" fmla="*/ 14 h 19"/>
                <a:gd name="T56" fmla="*/ 30 w 39"/>
                <a:gd name="T57" fmla="*/ 13 h 19"/>
                <a:gd name="T58" fmla="*/ 5 w 39"/>
                <a:gd name="T59" fmla="*/ 11 h 19"/>
                <a:gd name="T60" fmla="*/ 7 w 39"/>
                <a:gd name="T61" fmla="*/ 14 h 19"/>
                <a:gd name="T62" fmla="*/ 13 w 39"/>
                <a:gd name="T63" fmla="*/ 13 h 19"/>
                <a:gd name="T64" fmla="*/ 17 w 39"/>
                <a:gd name="T65" fmla="*/ 11 h 19"/>
                <a:gd name="T66" fmla="*/ 23 w 39"/>
                <a:gd name="T67" fmla="*/ 11 h 19"/>
                <a:gd name="T68" fmla="*/ 23 w 39"/>
                <a:gd name="T69" fmla="*/ 10 h 19"/>
                <a:gd name="T70" fmla="*/ 33 w 39"/>
                <a:gd name="T71" fmla="*/ 9 h 19"/>
                <a:gd name="T72" fmla="*/ 34 w 39"/>
                <a:gd name="T73" fmla="*/ 7 h 19"/>
                <a:gd name="T74" fmla="*/ 22 w 39"/>
                <a:gd name="T75" fmla="*/ 9 h 19"/>
                <a:gd name="T76" fmla="*/ 22 w 39"/>
                <a:gd name="T77" fmla="*/ 8 h 19"/>
                <a:gd name="T78" fmla="*/ 21 w 39"/>
                <a:gd name="T79" fmla="*/ 7 h 19"/>
                <a:gd name="T80" fmla="*/ 21 w 39"/>
                <a:gd name="T81" fmla="*/ 7 h 19"/>
                <a:gd name="T82" fmla="*/ 21 w 39"/>
                <a:gd name="T83" fmla="*/ 7 h 19"/>
                <a:gd name="T84" fmla="*/ 21 w 39"/>
                <a:gd name="T8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19">
                  <a:moveTo>
                    <a:pt x="26" y="18"/>
                  </a:moveTo>
                  <a:cubicBezTo>
                    <a:pt x="23" y="17"/>
                    <a:pt x="22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5"/>
                    <a:pt x="14" y="18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0" y="16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7" y="9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5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1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8" y="8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3"/>
                    <a:pt x="34" y="17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9"/>
                    <a:pt x="29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27" y="16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9" y="15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  <a:moveTo>
                    <a:pt x="27" y="14"/>
                  </a:moveTo>
                  <a:cubicBezTo>
                    <a:pt x="26" y="14"/>
                    <a:pt x="26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4"/>
                    <a:pt x="27" y="14"/>
                  </a:cubicBezTo>
                  <a:close/>
                  <a:moveTo>
                    <a:pt x="30" y="13"/>
                  </a:moveTo>
                  <a:cubicBezTo>
                    <a:pt x="30" y="13"/>
                    <a:pt x="30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1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3"/>
                    <a:pt x="30" y="13"/>
                  </a:cubicBezTo>
                  <a:close/>
                  <a:moveTo>
                    <a:pt x="7" y="14"/>
                  </a:moveTo>
                  <a:cubicBezTo>
                    <a:pt x="6" y="13"/>
                    <a:pt x="6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1"/>
                    <a:pt x="6" y="13"/>
                    <a:pt x="7" y="14"/>
                  </a:cubicBezTo>
                  <a:close/>
                  <a:moveTo>
                    <a:pt x="17" y="11"/>
                  </a:moveTo>
                  <a:cubicBezTo>
                    <a:pt x="16" y="12"/>
                    <a:pt x="14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5" y="12"/>
                    <a:pt x="18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10"/>
                    <a:pt x="17" y="11"/>
                  </a:cubicBezTo>
                  <a:close/>
                  <a:moveTo>
                    <a:pt x="23" y="10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lose/>
                  <a:moveTo>
                    <a:pt x="33" y="9"/>
                  </a:move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8"/>
                    <a:pt x="33" y="9"/>
                    <a:pt x="33" y="9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1" y="8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3797"/>
            <p:cNvSpPr>
              <a:spLocks noEditPoints="1"/>
            </p:cNvSpPr>
            <p:nvPr/>
          </p:nvSpPr>
          <p:spPr bwMode="auto">
            <a:xfrm>
              <a:off x="6956676" y="3044722"/>
              <a:ext cx="145873" cy="487917"/>
            </a:xfrm>
            <a:custGeom>
              <a:avLst/>
              <a:gdLst>
                <a:gd name="T0" fmla="*/ 2 w 29"/>
                <a:gd name="T1" fmla="*/ 74 h 97"/>
                <a:gd name="T2" fmla="*/ 0 w 29"/>
                <a:gd name="T3" fmla="*/ 73 h 97"/>
                <a:gd name="T4" fmla="*/ 0 w 29"/>
                <a:gd name="T5" fmla="*/ 72 h 97"/>
                <a:gd name="T6" fmla="*/ 14 w 29"/>
                <a:gd name="T7" fmla="*/ 0 h 97"/>
                <a:gd name="T8" fmla="*/ 18 w 29"/>
                <a:gd name="T9" fmla="*/ 0 h 97"/>
                <a:gd name="T10" fmla="*/ 29 w 29"/>
                <a:gd name="T11" fmla="*/ 72 h 97"/>
                <a:gd name="T12" fmla="*/ 11 w 29"/>
                <a:gd name="T13" fmla="*/ 97 h 97"/>
                <a:gd name="T14" fmla="*/ 2 w 29"/>
                <a:gd name="T15" fmla="*/ 74 h 97"/>
                <a:gd name="T16" fmla="*/ 2 w 29"/>
                <a:gd name="T17" fmla="*/ 74 h 97"/>
                <a:gd name="T18" fmla="*/ 5 w 29"/>
                <a:gd name="T19" fmla="*/ 72 h 97"/>
                <a:gd name="T20" fmla="*/ 12 w 29"/>
                <a:gd name="T21" fmla="*/ 89 h 97"/>
                <a:gd name="T22" fmla="*/ 25 w 29"/>
                <a:gd name="T23" fmla="*/ 71 h 97"/>
                <a:gd name="T24" fmla="*/ 16 w 29"/>
                <a:gd name="T25" fmla="*/ 13 h 97"/>
                <a:gd name="T26" fmla="*/ 5 w 29"/>
                <a:gd name="T27" fmla="*/ 72 h 97"/>
                <a:gd name="T28" fmla="*/ 5 w 29"/>
                <a:gd name="T29" fmla="*/ 72 h 97"/>
                <a:gd name="T30" fmla="*/ 5 w 29"/>
                <a:gd name="T31" fmla="*/ 7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97">
                  <a:moveTo>
                    <a:pt x="2" y="74"/>
                  </a:moveTo>
                  <a:lnTo>
                    <a:pt x="0" y="73"/>
                  </a:lnTo>
                  <a:lnTo>
                    <a:pt x="0" y="7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9" y="72"/>
                  </a:lnTo>
                  <a:lnTo>
                    <a:pt x="11" y="97"/>
                  </a:lnTo>
                  <a:lnTo>
                    <a:pt x="2" y="74"/>
                  </a:lnTo>
                  <a:lnTo>
                    <a:pt x="2" y="74"/>
                  </a:lnTo>
                  <a:close/>
                  <a:moveTo>
                    <a:pt x="5" y="72"/>
                  </a:moveTo>
                  <a:lnTo>
                    <a:pt x="12" y="89"/>
                  </a:lnTo>
                  <a:lnTo>
                    <a:pt x="25" y="71"/>
                  </a:lnTo>
                  <a:lnTo>
                    <a:pt x="16" y="13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3798"/>
            <p:cNvSpPr>
              <a:spLocks noEditPoints="1"/>
            </p:cNvSpPr>
            <p:nvPr/>
          </p:nvSpPr>
          <p:spPr bwMode="auto">
            <a:xfrm>
              <a:off x="6946616" y="3029630"/>
              <a:ext cx="165994" cy="528158"/>
            </a:xfrm>
            <a:custGeom>
              <a:avLst/>
              <a:gdLst>
                <a:gd name="T0" fmla="*/ 1 w 33"/>
                <a:gd name="T1" fmla="*/ 79 h 105"/>
                <a:gd name="T2" fmla="*/ 4 w 33"/>
                <a:gd name="T3" fmla="*/ 77 h 105"/>
                <a:gd name="T4" fmla="*/ 5 w 33"/>
                <a:gd name="T5" fmla="*/ 76 h 105"/>
                <a:gd name="T6" fmla="*/ 9 w 33"/>
                <a:gd name="T7" fmla="*/ 86 h 105"/>
                <a:gd name="T8" fmla="*/ 5 w 33"/>
                <a:gd name="T9" fmla="*/ 76 h 105"/>
                <a:gd name="T10" fmla="*/ 7 w 33"/>
                <a:gd name="T11" fmla="*/ 75 h 105"/>
                <a:gd name="T12" fmla="*/ 9 w 33"/>
                <a:gd name="T13" fmla="*/ 75 h 105"/>
                <a:gd name="T14" fmla="*/ 14 w 33"/>
                <a:gd name="T15" fmla="*/ 87 h 105"/>
                <a:gd name="T16" fmla="*/ 24 w 33"/>
                <a:gd name="T17" fmla="*/ 74 h 105"/>
                <a:gd name="T18" fmla="*/ 17 w 33"/>
                <a:gd name="T19" fmla="*/ 29 h 105"/>
                <a:gd name="T20" fmla="*/ 9 w 33"/>
                <a:gd name="T21" fmla="*/ 74 h 105"/>
                <a:gd name="T22" fmla="*/ 9 w 33"/>
                <a:gd name="T23" fmla="*/ 75 h 105"/>
                <a:gd name="T24" fmla="*/ 7 w 33"/>
                <a:gd name="T25" fmla="*/ 75 h 105"/>
                <a:gd name="T26" fmla="*/ 5 w 33"/>
                <a:gd name="T27" fmla="*/ 76 h 105"/>
                <a:gd name="T28" fmla="*/ 5 w 33"/>
                <a:gd name="T29" fmla="*/ 76 h 105"/>
                <a:gd name="T30" fmla="*/ 4 w 33"/>
                <a:gd name="T31" fmla="*/ 77 h 105"/>
                <a:gd name="T32" fmla="*/ 1 w 33"/>
                <a:gd name="T33" fmla="*/ 79 h 105"/>
                <a:gd name="T34" fmla="*/ 0 w 33"/>
                <a:gd name="T35" fmla="*/ 77 h 105"/>
                <a:gd name="T36" fmla="*/ 0 w 33"/>
                <a:gd name="T37" fmla="*/ 75 h 105"/>
                <a:gd name="T38" fmla="*/ 13 w 33"/>
                <a:gd name="T39" fmla="*/ 0 h 105"/>
                <a:gd name="T40" fmla="*/ 21 w 33"/>
                <a:gd name="T41" fmla="*/ 1 h 105"/>
                <a:gd name="T42" fmla="*/ 33 w 33"/>
                <a:gd name="T43" fmla="*/ 76 h 105"/>
                <a:gd name="T44" fmla="*/ 13 w 33"/>
                <a:gd name="T45" fmla="*/ 105 h 105"/>
                <a:gd name="T46" fmla="*/ 1 w 33"/>
                <a:gd name="T47" fmla="*/ 79 h 105"/>
                <a:gd name="T48" fmla="*/ 1 w 33"/>
                <a:gd name="T49" fmla="*/ 79 h 105"/>
                <a:gd name="T50" fmla="*/ 5 w 33"/>
                <a:gd name="T51" fmla="*/ 75 h 105"/>
                <a:gd name="T52" fmla="*/ 5 w 33"/>
                <a:gd name="T53" fmla="*/ 75 h 105"/>
                <a:gd name="T54" fmla="*/ 5 w 33"/>
                <a:gd name="T55" fmla="*/ 75 h 105"/>
                <a:gd name="T56" fmla="*/ 5 w 33"/>
                <a:gd name="T57" fmla="*/ 75 h 105"/>
                <a:gd name="T58" fmla="*/ 5 w 33"/>
                <a:gd name="T59" fmla="*/ 75 h 105"/>
                <a:gd name="T60" fmla="*/ 5 w 33"/>
                <a:gd name="T61" fmla="*/ 75 h 105"/>
                <a:gd name="T62" fmla="*/ 19 w 33"/>
                <a:gd name="T63" fmla="*/ 16 h 105"/>
                <a:gd name="T64" fmla="*/ 29 w 33"/>
                <a:gd name="T65" fmla="*/ 75 h 105"/>
                <a:gd name="T66" fmla="*/ 18 w 33"/>
                <a:gd name="T67" fmla="*/ 5 h 105"/>
                <a:gd name="T68" fmla="*/ 17 w 33"/>
                <a:gd name="T69" fmla="*/ 5 h 105"/>
                <a:gd name="T70" fmla="*/ 8 w 33"/>
                <a:gd name="T71" fmla="*/ 58 h 105"/>
                <a:gd name="T72" fmla="*/ 16 w 33"/>
                <a:gd name="T73" fmla="*/ 16 h 105"/>
                <a:gd name="T74" fmla="*/ 19 w 33"/>
                <a:gd name="T75" fmla="*/ 16 h 105"/>
                <a:gd name="T76" fmla="*/ 19 w 33"/>
                <a:gd name="T77" fmla="*/ 1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" h="105">
                  <a:moveTo>
                    <a:pt x="1" y="79"/>
                  </a:moveTo>
                  <a:lnTo>
                    <a:pt x="4" y="77"/>
                  </a:lnTo>
                  <a:lnTo>
                    <a:pt x="5" y="76"/>
                  </a:lnTo>
                  <a:lnTo>
                    <a:pt x="9" y="86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9" y="75"/>
                  </a:lnTo>
                  <a:lnTo>
                    <a:pt x="14" y="87"/>
                  </a:lnTo>
                  <a:lnTo>
                    <a:pt x="24" y="74"/>
                  </a:lnTo>
                  <a:lnTo>
                    <a:pt x="17" y="29"/>
                  </a:lnTo>
                  <a:lnTo>
                    <a:pt x="9" y="74"/>
                  </a:lnTo>
                  <a:lnTo>
                    <a:pt x="9" y="75"/>
                  </a:lnTo>
                  <a:lnTo>
                    <a:pt x="7" y="75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7"/>
                  </a:lnTo>
                  <a:lnTo>
                    <a:pt x="1" y="79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13" y="0"/>
                  </a:lnTo>
                  <a:lnTo>
                    <a:pt x="21" y="1"/>
                  </a:lnTo>
                  <a:lnTo>
                    <a:pt x="33" y="76"/>
                  </a:lnTo>
                  <a:lnTo>
                    <a:pt x="13" y="105"/>
                  </a:lnTo>
                  <a:lnTo>
                    <a:pt x="1" y="79"/>
                  </a:lnTo>
                  <a:lnTo>
                    <a:pt x="1" y="79"/>
                  </a:lnTo>
                  <a:close/>
                  <a:moveTo>
                    <a:pt x="5" y="75"/>
                  </a:move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close/>
                  <a:moveTo>
                    <a:pt x="19" y="16"/>
                  </a:moveTo>
                  <a:lnTo>
                    <a:pt x="29" y="7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8" y="58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3799"/>
            <p:cNvSpPr>
              <a:spLocks noEditPoints="1"/>
            </p:cNvSpPr>
            <p:nvPr/>
          </p:nvSpPr>
          <p:spPr bwMode="auto">
            <a:xfrm>
              <a:off x="6780622" y="2989389"/>
              <a:ext cx="447677" cy="684088"/>
            </a:xfrm>
            <a:custGeom>
              <a:avLst/>
              <a:gdLst>
                <a:gd name="T0" fmla="*/ 12 w 81"/>
                <a:gd name="T1" fmla="*/ 101 h 124"/>
                <a:gd name="T2" fmla="*/ 0 w 81"/>
                <a:gd name="T3" fmla="*/ 56 h 124"/>
                <a:gd name="T4" fmla="*/ 0 w 81"/>
                <a:gd name="T5" fmla="*/ 56 h 124"/>
                <a:gd name="T6" fmla="*/ 0 w 81"/>
                <a:gd name="T7" fmla="*/ 46 h 124"/>
                <a:gd name="T8" fmla="*/ 0 w 81"/>
                <a:gd name="T9" fmla="*/ 46 h 124"/>
                <a:gd name="T10" fmla="*/ 51 w 81"/>
                <a:gd name="T11" fmla="*/ 0 h 124"/>
                <a:gd name="T12" fmla="*/ 51 w 81"/>
                <a:gd name="T13" fmla="*/ 0 h 124"/>
                <a:gd name="T14" fmla="*/ 75 w 81"/>
                <a:gd name="T15" fmla="*/ 17 h 124"/>
                <a:gd name="T16" fmla="*/ 75 w 81"/>
                <a:gd name="T17" fmla="*/ 17 h 124"/>
                <a:gd name="T18" fmla="*/ 81 w 81"/>
                <a:gd name="T19" fmla="*/ 58 h 124"/>
                <a:gd name="T20" fmla="*/ 81 w 81"/>
                <a:gd name="T21" fmla="*/ 58 h 124"/>
                <a:gd name="T22" fmla="*/ 40 w 81"/>
                <a:gd name="T23" fmla="*/ 124 h 124"/>
                <a:gd name="T24" fmla="*/ 40 w 81"/>
                <a:gd name="T25" fmla="*/ 124 h 124"/>
                <a:gd name="T26" fmla="*/ 12 w 81"/>
                <a:gd name="T27" fmla="*/ 101 h 124"/>
                <a:gd name="T28" fmla="*/ 4 w 81"/>
                <a:gd name="T29" fmla="*/ 47 h 124"/>
                <a:gd name="T30" fmla="*/ 4 w 81"/>
                <a:gd name="T31" fmla="*/ 56 h 124"/>
                <a:gd name="T32" fmla="*/ 4 w 81"/>
                <a:gd name="T33" fmla="*/ 56 h 124"/>
                <a:gd name="T34" fmla="*/ 16 w 81"/>
                <a:gd name="T35" fmla="*/ 99 h 124"/>
                <a:gd name="T36" fmla="*/ 16 w 81"/>
                <a:gd name="T37" fmla="*/ 99 h 124"/>
                <a:gd name="T38" fmla="*/ 40 w 81"/>
                <a:gd name="T39" fmla="*/ 120 h 124"/>
                <a:gd name="T40" fmla="*/ 40 w 81"/>
                <a:gd name="T41" fmla="*/ 120 h 124"/>
                <a:gd name="T42" fmla="*/ 66 w 81"/>
                <a:gd name="T43" fmla="*/ 101 h 124"/>
                <a:gd name="T44" fmla="*/ 66 w 81"/>
                <a:gd name="T45" fmla="*/ 101 h 124"/>
                <a:gd name="T46" fmla="*/ 77 w 81"/>
                <a:gd name="T47" fmla="*/ 58 h 124"/>
                <a:gd name="T48" fmla="*/ 77 w 81"/>
                <a:gd name="T49" fmla="*/ 58 h 124"/>
                <a:gd name="T50" fmla="*/ 71 w 81"/>
                <a:gd name="T51" fmla="*/ 19 h 124"/>
                <a:gd name="T52" fmla="*/ 71 w 81"/>
                <a:gd name="T53" fmla="*/ 19 h 124"/>
                <a:gd name="T54" fmla="*/ 51 w 81"/>
                <a:gd name="T55" fmla="*/ 4 h 124"/>
                <a:gd name="T56" fmla="*/ 51 w 81"/>
                <a:gd name="T57" fmla="*/ 4 h 124"/>
                <a:gd name="T58" fmla="*/ 4 w 81"/>
                <a:gd name="T59" fmla="*/ 4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124">
                  <a:moveTo>
                    <a:pt x="12" y="101"/>
                  </a:moveTo>
                  <a:cubicBezTo>
                    <a:pt x="5" y="88"/>
                    <a:pt x="0" y="72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3"/>
                    <a:pt x="0" y="49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5" y="13"/>
                    <a:pt x="29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9" y="28"/>
                    <a:pt x="81" y="42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91"/>
                    <a:pt x="64" y="124"/>
                    <a:pt x="40" y="124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29" y="124"/>
                    <a:pt x="20" y="114"/>
                    <a:pt x="12" y="101"/>
                  </a:cubicBezTo>
                  <a:close/>
                  <a:moveTo>
                    <a:pt x="4" y="47"/>
                  </a:moveTo>
                  <a:cubicBezTo>
                    <a:pt x="4" y="50"/>
                    <a:pt x="4" y="53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71"/>
                    <a:pt x="8" y="87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23" y="112"/>
                    <a:pt x="32" y="120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50" y="120"/>
                    <a:pt x="59" y="113"/>
                    <a:pt x="66" y="101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73" y="89"/>
                    <a:pt x="77" y="74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42"/>
                    <a:pt x="75" y="28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67" y="9"/>
                    <a:pt x="60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30" y="4"/>
                    <a:pt x="9" y="15"/>
                    <a:pt x="4" y="4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3800"/>
            <p:cNvSpPr>
              <a:spLocks noEditPoints="1"/>
            </p:cNvSpPr>
            <p:nvPr/>
          </p:nvSpPr>
          <p:spPr bwMode="auto">
            <a:xfrm>
              <a:off x="6770562" y="2979329"/>
              <a:ext cx="467797" cy="704208"/>
            </a:xfrm>
            <a:custGeom>
              <a:avLst/>
              <a:gdLst>
                <a:gd name="T0" fmla="*/ 12 w 85"/>
                <a:gd name="T1" fmla="*/ 104 h 128"/>
                <a:gd name="T2" fmla="*/ 0 w 85"/>
                <a:gd name="T3" fmla="*/ 48 h 128"/>
                <a:gd name="T4" fmla="*/ 52 w 85"/>
                <a:gd name="T5" fmla="*/ 0 h 128"/>
                <a:gd name="T6" fmla="*/ 53 w 85"/>
                <a:gd name="T7" fmla="*/ 0 h 128"/>
                <a:gd name="T8" fmla="*/ 78 w 85"/>
                <a:gd name="T9" fmla="*/ 19 h 128"/>
                <a:gd name="T10" fmla="*/ 42 w 85"/>
                <a:gd name="T11" fmla="*/ 128 h 128"/>
                <a:gd name="T12" fmla="*/ 42 w 85"/>
                <a:gd name="T13" fmla="*/ 124 h 128"/>
                <a:gd name="T14" fmla="*/ 42 w 85"/>
                <a:gd name="T15" fmla="*/ 124 h 128"/>
                <a:gd name="T16" fmla="*/ 42 w 85"/>
                <a:gd name="T17" fmla="*/ 124 h 128"/>
                <a:gd name="T18" fmla="*/ 18 w 85"/>
                <a:gd name="T19" fmla="*/ 106 h 128"/>
                <a:gd name="T20" fmla="*/ 50 w 85"/>
                <a:gd name="T21" fmla="*/ 123 h 128"/>
                <a:gd name="T22" fmla="*/ 50 w 85"/>
                <a:gd name="T23" fmla="*/ 123 h 128"/>
                <a:gd name="T24" fmla="*/ 50 w 85"/>
                <a:gd name="T25" fmla="*/ 123 h 128"/>
                <a:gd name="T26" fmla="*/ 50 w 85"/>
                <a:gd name="T27" fmla="*/ 123 h 128"/>
                <a:gd name="T28" fmla="*/ 70 w 85"/>
                <a:gd name="T29" fmla="*/ 104 h 128"/>
                <a:gd name="T30" fmla="*/ 66 w 85"/>
                <a:gd name="T31" fmla="*/ 102 h 128"/>
                <a:gd name="T32" fmla="*/ 77 w 85"/>
                <a:gd name="T33" fmla="*/ 60 h 128"/>
                <a:gd name="T34" fmla="*/ 77 w 85"/>
                <a:gd name="T35" fmla="*/ 60 h 128"/>
                <a:gd name="T36" fmla="*/ 71 w 85"/>
                <a:gd name="T37" fmla="*/ 22 h 128"/>
                <a:gd name="T38" fmla="*/ 53 w 85"/>
                <a:gd name="T39" fmla="*/ 8 h 128"/>
                <a:gd name="T40" fmla="*/ 8 w 85"/>
                <a:gd name="T41" fmla="*/ 58 h 128"/>
                <a:gd name="T42" fmla="*/ 8 w 85"/>
                <a:gd name="T43" fmla="*/ 58 h 128"/>
                <a:gd name="T44" fmla="*/ 19 w 85"/>
                <a:gd name="T45" fmla="*/ 100 h 128"/>
                <a:gd name="T46" fmla="*/ 42 w 85"/>
                <a:gd name="T47" fmla="*/ 120 h 128"/>
                <a:gd name="T48" fmla="*/ 42 w 85"/>
                <a:gd name="T49" fmla="*/ 120 h 128"/>
                <a:gd name="T50" fmla="*/ 16 w 85"/>
                <a:gd name="T51" fmla="*/ 102 h 128"/>
                <a:gd name="T52" fmla="*/ 78 w 85"/>
                <a:gd name="T53" fmla="*/ 85 h 128"/>
                <a:gd name="T54" fmla="*/ 78 w 85"/>
                <a:gd name="T55" fmla="*/ 85 h 128"/>
                <a:gd name="T56" fmla="*/ 78 w 85"/>
                <a:gd name="T57" fmla="*/ 84 h 128"/>
                <a:gd name="T58" fmla="*/ 81 w 85"/>
                <a:gd name="T59" fmla="*/ 61 h 128"/>
                <a:gd name="T60" fmla="*/ 81 w 85"/>
                <a:gd name="T61" fmla="*/ 60 h 128"/>
                <a:gd name="T62" fmla="*/ 81 w 85"/>
                <a:gd name="T63" fmla="*/ 60 h 128"/>
                <a:gd name="T64" fmla="*/ 4 w 85"/>
                <a:gd name="T65" fmla="*/ 59 h 128"/>
                <a:gd name="T66" fmla="*/ 4 w 85"/>
                <a:gd name="T67" fmla="*/ 59 h 128"/>
                <a:gd name="T68" fmla="*/ 4 w 85"/>
                <a:gd name="T69" fmla="*/ 58 h 128"/>
                <a:gd name="T70" fmla="*/ 4 w 85"/>
                <a:gd name="T71" fmla="*/ 58 h 128"/>
                <a:gd name="T72" fmla="*/ 11 w 85"/>
                <a:gd name="T73" fmla="*/ 29 h 128"/>
                <a:gd name="T74" fmla="*/ 11 w 85"/>
                <a:gd name="T75" fmla="*/ 29 h 128"/>
                <a:gd name="T76" fmla="*/ 11 w 85"/>
                <a:gd name="T77" fmla="*/ 28 h 128"/>
                <a:gd name="T78" fmla="*/ 11 w 85"/>
                <a:gd name="T79" fmla="*/ 28 h 128"/>
                <a:gd name="T80" fmla="*/ 11 w 85"/>
                <a:gd name="T81" fmla="*/ 27 h 128"/>
                <a:gd name="T82" fmla="*/ 11 w 85"/>
                <a:gd name="T83" fmla="*/ 27 h 128"/>
                <a:gd name="T84" fmla="*/ 12 w 85"/>
                <a:gd name="T85" fmla="*/ 26 h 128"/>
                <a:gd name="T86" fmla="*/ 12 w 85"/>
                <a:gd name="T87" fmla="*/ 26 h 128"/>
                <a:gd name="T88" fmla="*/ 12 w 85"/>
                <a:gd name="T89" fmla="*/ 26 h 128"/>
                <a:gd name="T90" fmla="*/ 65 w 85"/>
                <a:gd name="T91" fmla="*/ 8 h 128"/>
                <a:gd name="T92" fmla="*/ 53 w 85"/>
                <a:gd name="T93" fmla="*/ 4 h 128"/>
                <a:gd name="T94" fmla="*/ 52 w 85"/>
                <a:gd name="T95" fmla="*/ 4 h 128"/>
                <a:gd name="T96" fmla="*/ 65 w 85"/>
                <a:gd name="T97" fmla="*/ 8 h 128"/>
                <a:gd name="T98" fmla="*/ 65 w 85"/>
                <a:gd name="T99" fmla="*/ 8 h 128"/>
                <a:gd name="T100" fmla="*/ 65 w 85"/>
                <a:gd name="T101" fmla="*/ 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" h="128">
                  <a:moveTo>
                    <a:pt x="12" y="104"/>
                  </a:moveTo>
                  <a:cubicBezTo>
                    <a:pt x="14" y="103"/>
                    <a:pt x="14" y="103"/>
                    <a:pt x="14" y="103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91"/>
                    <a:pt x="0" y="74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5"/>
                    <a:pt x="0" y="51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5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8"/>
                    <a:pt x="78" y="19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83" y="29"/>
                    <a:pt x="85" y="44"/>
                    <a:pt x="85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93"/>
                    <a:pt x="68" y="127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0" y="128"/>
                    <a:pt x="20" y="118"/>
                    <a:pt x="12" y="104"/>
                  </a:cubicBezTo>
                  <a:close/>
                  <a:moveTo>
                    <a:pt x="42" y="124"/>
                  </a:move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lose/>
                  <a:moveTo>
                    <a:pt x="42" y="124"/>
                  </a:moveTo>
                  <a:cubicBezTo>
                    <a:pt x="34" y="124"/>
                    <a:pt x="25" y="117"/>
                    <a:pt x="18" y="106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25" y="117"/>
                    <a:pt x="34" y="124"/>
                    <a:pt x="42" y="124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  <a:moveTo>
                    <a:pt x="70" y="104"/>
                  </a:moveTo>
                  <a:cubicBezTo>
                    <a:pt x="64" y="113"/>
                    <a:pt x="58" y="120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63" y="118"/>
                    <a:pt x="73" y="103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6" y="92"/>
                    <a:pt x="73" y="99"/>
                    <a:pt x="70" y="104"/>
                  </a:cubicBezTo>
                  <a:close/>
                  <a:moveTo>
                    <a:pt x="42" y="120"/>
                  </a:moveTo>
                  <a:cubicBezTo>
                    <a:pt x="42" y="120"/>
                    <a:pt x="42" y="120"/>
                    <a:pt x="42" y="120"/>
                  </a:cubicBezTo>
                  <a:cubicBezTo>
                    <a:pt x="51" y="120"/>
                    <a:pt x="60" y="114"/>
                    <a:pt x="66" y="102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73" y="91"/>
                    <a:pt x="77" y="75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44"/>
                    <a:pt x="75" y="31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67" y="13"/>
                    <a:pt x="61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33" y="8"/>
                    <a:pt x="13" y="1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52"/>
                    <a:pt x="8" y="55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72"/>
                    <a:pt x="12" y="88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26" y="113"/>
                    <a:pt x="35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lose/>
                  <a:moveTo>
                    <a:pt x="16" y="102"/>
                  </a:move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lose/>
                  <a:moveTo>
                    <a:pt x="78" y="85"/>
                  </a:moveTo>
                  <a:cubicBezTo>
                    <a:pt x="78" y="85"/>
                    <a:pt x="78" y="85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5"/>
                    <a:pt x="78" y="85"/>
                    <a:pt x="78" y="85"/>
                  </a:cubicBezTo>
                  <a:close/>
                  <a:moveTo>
                    <a:pt x="78" y="84"/>
                  </a:move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81" y="61"/>
                  </a:move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lose/>
                  <a:moveTo>
                    <a:pt x="81" y="60"/>
                  </a:moveTo>
                  <a:cubicBezTo>
                    <a:pt x="81" y="46"/>
                    <a:pt x="80" y="3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80" y="33"/>
                    <a:pt x="81" y="46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lose/>
                  <a:moveTo>
                    <a:pt x="4" y="59"/>
                  </a:move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lose/>
                  <a:moveTo>
                    <a:pt x="4" y="58"/>
                  </a:move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11" y="27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1" y="27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12" y="26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lose/>
                  <a:moveTo>
                    <a:pt x="12" y="26"/>
                  </a:moveTo>
                  <a:cubicBezTo>
                    <a:pt x="22" y="10"/>
                    <a:pt x="37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7" y="4"/>
                    <a:pt x="61" y="5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1" y="5"/>
                    <a:pt x="57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37" y="4"/>
                    <a:pt x="22" y="10"/>
                    <a:pt x="12" y="26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3801"/>
            <p:cNvSpPr/>
            <p:nvPr/>
          </p:nvSpPr>
          <p:spPr bwMode="auto">
            <a:xfrm>
              <a:off x="6358097" y="2727826"/>
              <a:ext cx="553307" cy="352104"/>
            </a:xfrm>
            <a:custGeom>
              <a:avLst/>
              <a:gdLst>
                <a:gd name="T0" fmla="*/ 22 w 100"/>
                <a:gd name="T1" fmla="*/ 61 h 64"/>
                <a:gd name="T2" fmla="*/ 0 w 100"/>
                <a:gd name="T3" fmla="*/ 13 h 64"/>
                <a:gd name="T4" fmla="*/ 0 w 100"/>
                <a:gd name="T5" fmla="*/ 13 h 64"/>
                <a:gd name="T6" fmla="*/ 1 w 100"/>
                <a:gd name="T7" fmla="*/ 9 h 64"/>
                <a:gd name="T8" fmla="*/ 1 w 100"/>
                <a:gd name="T9" fmla="*/ 9 h 64"/>
                <a:gd name="T10" fmla="*/ 5 w 100"/>
                <a:gd name="T11" fmla="*/ 0 h 64"/>
                <a:gd name="T12" fmla="*/ 9 w 100"/>
                <a:gd name="T13" fmla="*/ 2 h 64"/>
                <a:gd name="T14" fmla="*/ 5 w 100"/>
                <a:gd name="T15" fmla="*/ 10 h 64"/>
                <a:gd name="T16" fmla="*/ 4 w 100"/>
                <a:gd name="T17" fmla="*/ 13 h 64"/>
                <a:gd name="T18" fmla="*/ 4 w 100"/>
                <a:gd name="T19" fmla="*/ 13 h 64"/>
                <a:gd name="T20" fmla="*/ 25 w 100"/>
                <a:gd name="T21" fmla="*/ 58 h 64"/>
                <a:gd name="T22" fmla="*/ 25 w 100"/>
                <a:gd name="T23" fmla="*/ 58 h 64"/>
                <a:gd name="T24" fmla="*/ 42 w 100"/>
                <a:gd name="T25" fmla="*/ 60 h 64"/>
                <a:gd name="T26" fmla="*/ 42 w 100"/>
                <a:gd name="T27" fmla="*/ 60 h 64"/>
                <a:gd name="T28" fmla="*/ 100 w 100"/>
                <a:gd name="T29" fmla="*/ 55 h 64"/>
                <a:gd name="T30" fmla="*/ 100 w 100"/>
                <a:gd name="T31" fmla="*/ 55 h 64"/>
                <a:gd name="T32" fmla="*/ 100 w 100"/>
                <a:gd name="T33" fmla="*/ 59 h 64"/>
                <a:gd name="T34" fmla="*/ 42 w 100"/>
                <a:gd name="T35" fmla="*/ 64 h 64"/>
                <a:gd name="T36" fmla="*/ 42 w 100"/>
                <a:gd name="T37" fmla="*/ 64 h 64"/>
                <a:gd name="T38" fmla="*/ 22 w 100"/>
                <a:gd name="T39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0" h="64">
                  <a:moveTo>
                    <a:pt x="22" y="61"/>
                  </a:moveTo>
                  <a:cubicBezTo>
                    <a:pt x="15" y="54"/>
                    <a:pt x="0" y="2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3"/>
                    <a:pt x="19" y="52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6" y="59"/>
                    <a:pt x="33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64" y="60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100" y="59"/>
                    <a:pt x="65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33" y="64"/>
                    <a:pt x="26" y="64"/>
                    <a:pt x="22" y="6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3802"/>
            <p:cNvSpPr>
              <a:spLocks noEditPoints="1"/>
            </p:cNvSpPr>
            <p:nvPr/>
          </p:nvSpPr>
          <p:spPr bwMode="auto">
            <a:xfrm>
              <a:off x="6348037" y="2712738"/>
              <a:ext cx="573427" cy="382285"/>
            </a:xfrm>
            <a:custGeom>
              <a:avLst/>
              <a:gdLst>
                <a:gd name="T0" fmla="*/ 24 w 104"/>
                <a:gd name="T1" fmla="*/ 64 h 69"/>
                <a:gd name="T2" fmla="*/ 0 w 104"/>
                <a:gd name="T3" fmla="*/ 16 h 69"/>
                <a:gd name="T4" fmla="*/ 1 w 104"/>
                <a:gd name="T5" fmla="*/ 11 h 69"/>
                <a:gd name="T6" fmla="*/ 6 w 104"/>
                <a:gd name="T7" fmla="*/ 0 h 69"/>
                <a:gd name="T8" fmla="*/ 8 w 104"/>
                <a:gd name="T9" fmla="*/ 14 h 69"/>
                <a:gd name="T10" fmla="*/ 8 w 104"/>
                <a:gd name="T11" fmla="*/ 16 h 69"/>
                <a:gd name="T12" fmla="*/ 8 w 104"/>
                <a:gd name="T13" fmla="*/ 16 h 69"/>
                <a:gd name="T14" fmla="*/ 8 w 104"/>
                <a:gd name="T15" fmla="*/ 16 h 69"/>
                <a:gd name="T16" fmla="*/ 28 w 104"/>
                <a:gd name="T17" fmla="*/ 59 h 69"/>
                <a:gd name="T18" fmla="*/ 29 w 104"/>
                <a:gd name="T19" fmla="*/ 60 h 69"/>
                <a:gd name="T20" fmla="*/ 32 w 104"/>
                <a:gd name="T21" fmla="*/ 60 h 69"/>
                <a:gd name="T22" fmla="*/ 42 w 104"/>
                <a:gd name="T23" fmla="*/ 61 h 69"/>
                <a:gd name="T24" fmla="*/ 44 w 104"/>
                <a:gd name="T25" fmla="*/ 61 h 69"/>
                <a:gd name="T26" fmla="*/ 44 w 104"/>
                <a:gd name="T27" fmla="*/ 61 h 69"/>
                <a:gd name="T28" fmla="*/ 102 w 104"/>
                <a:gd name="T29" fmla="*/ 56 h 69"/>
                <a:gd name="T30" fmla="*/ 103 w 104"/>
                <a:gd name="T31" fmla="*/ 56 h 69"/>
                <a:gd name="T32" fmla="*/ 102 w 104"/>
                <a:gd name="T33" fmla="*/ 64 h 69"/>
                <a:gd name="T34" fmla="*/ 102 w 104"/>
                <a:gd name="T35" fmla="*/ 64 h 69"/>
                <a:gd name="T36" fmla="*/ 101 w 104"/>
                <a:gd name="T37" fmla="*/ 65 h 69"/>
                <a:gd name="T38" fmla="*/ 96 w 104"/>
                <a:gd name="T39" fmla="*/ 65 h 69"/>
                <a:gd name="T40" fmla="*/ 82 w 104"/>
                <a:gd name="T41" fmla="*/ 67 h 69"/>
                <a:gd name="T42" fmla="*/ 44 w 104"/>
                <a:gd name="T43" fmla="*/ 69 h 69"/>
                <a:gd name="T44" fmla="*/ 44 w 104"/>
                <a:gd name="T45" fmla="*/ 65 h 69"/>
                <a:gd name="T46" fmla="*/ 77 w 104"/>
                <a:gd name="T47" fmla="*/ 63 h 69"/>
                <a:gd name="T48" fmla="*/ 44 w 104"/>
                <a:gd name="T49" fmla="*/ 65 h 69"/>
                <a:gd name="T50" fmla="*/ 43 w 104"/>
                <a:gd name="T51" fmla="*/ 65 h 69"/>
                <a:gd name="T52" fmla="*/ 44 w 104"/>
                <a:gd name="T53" fmla="*/ 65 h 69"/>
                <a:gd name="T54" fmla="*/ 28 w 104"/>
                <a:gd name="T55" fmla="*/ 64 h 69"/>
                <a:gd name="T56" fmla="*/ 36 w 104"/>
                <a:gd name="T57" fmla="*/ 65 h 69"/>
                <a:gd name="T58" fmla="*/ 26 w 104"/>
                <a:gd name="T59" fmla="*/ 62 h 69"/>
                <a:gd name="T60" fmla="*/ 26 w 104"/>
                <a:gd name="T61" fmla="*/ 62 h 69"/>
                <a:gd name="T62" fmla="*/ 23 w 104"/>
                <a:gd name="T63" fmla="*/ 59 h 69"/>
                <a:gd name="T64" fmla="*/ 26 w 104"/>
                <a:gd name="T65" fmla="*/ 62 h 69"/>
                <a:gd name="T66" fmla="*/ 88 w 104"/>
                <a:gd name="T67" fmla="*/ 62 h 69"/>
                <a:gd name="T68" fmla="*/ 92 w 104"/>
                <a:gd name="T69" fmla="*/ 62 h 69"/>
                <a:gd name="T70" fmla="*/ 98 w 104"/>
                <a:gd name="T71" fmla="*/ 61 h 69"/>
                <a:gd name="T72" fmla="*/ 100 w 104"/>
                <a:gd name="T73" fmla="*/ 61 h 69"/>
                <a:gd name="T74" fmla="*/ 98 w 104"/>
                <a:gd name="T75" fmla="*/ 61 h 69"/>
                <a:gd name="T76" fmla="*/ 23 w 104"/>
                <a:gd name="T77" fmla="*/ 59 h 69"/>
                <a:gd name="T78" fmla="*/ 23 w 104"/>
                <a:gd name="T7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69">
                  <a:moveTo>
                    <a:pt x="23" y="65"/>
                  </a:moveTo>
                  <a:cubicBezTo>
                    <a:pt x="24" y="64"/>
                    <a:pt x="24" y="64"/>
                    <a:pt x="24" y="64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5" y="57"/>
                    <a:pt x="1" y="3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26"/>
                    <a:pt x="23" y="55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0" y="60"/>
                    <a:pt x="31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5" y="61"/>
                    <a:pt x="38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61"/>
                    <a:pt x="43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66" y="61"/>
                    <a:pt x="101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1" y="65"/>
                    <a:pt x="101" y="65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00" y="65"/>
                    <a:pt x="98" y="65"/>
                    <a:pt x="96" y="65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3" y="66"/>
                    <a:pt x="88" y="66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70" y="68"/>
                    <a:pt x="55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35" y="69"/>
                    <a:pt x="28" y="69"/>
                    <a:pt x="23" y="65"/>
                  </a:cubicBezTo>
                  <a:close/>
                  <a:moveTo>
                    <a:pt x="44" y="65"/>
                  </a:moveTo>
                  <a:cubicBezTo>
                    <a:pt x="54" y="65"/>
                    <a:pt x="67" y="64"/>
                    <a:pt x="77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67" y="64"/>
                    <a:pt x="5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4" y="65"/>
                    <a:pt x="44" y="65"/>
                  </a:cubicBezTo>
                  <a:close/>
                  <a:moveTo>
                    <a:pt x="36" y="65"/>
                  </a:moveTo>
                  <a:cubicBezTo>
                    <a:pt x="33" y="64"/>
                    <a:pt x="30" y="64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30" y="64"/>
                    <a:pt x="33" y="64"/>
                    <a:pt x="36" y="65"/>
                  </a:cubicBezTo>
                  <a:close/>
                  <a:moveTo>
                    <a:pt x="26" y="62"/>
                  </a:move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5" y="62"/>
                    <a:pt x="24" y="60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60"/>
                    <a:pt x="25" y="61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lose/>
                  <a:moveTo>
                    <a:pt x="88" y="62"/>
                  </a:moveTo>
                  <a:cubicBezTo>
                    <a:pt x="89" y="62"/>
                    <a:pt x="91" y="62"/>
                    <a:pt x="92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1" y="62"/>
                    <a:pt x="89" y="62"/>
                    <a:pt x="88" y="62"/>
                  </a:cubicBezTo>
                  <a:close/>
                  <a:moveTo>
                    <a:pt x="98" y="61"/>
                  </a:moveTo>
                  <a:cubicBezTo>
                    <a:pt x="99" y="61"/>
                    <a:pt x="99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9" y="61"/>
                    <a:pt x="99" y="61"/>
                    <a:pt x="98" y="61"/>
                  </a:cubicBezTo>
                  <a:close/>
                  <a:moveTo>
                    <a:pt x="23" y="59"/>
                  </a:move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803"/>
            <p:cNvSpPr/>
            <p:nvPr/>
          </p:nvSpPr>
          <p:spPr bwMode="auto">
            <a:xfrm>
              <a:off x="6373189" y="2657405"/>
              <a:ext cx="85513" cy="100601"/>
            </a:xfrm>
            <a:custGeom>
              <a:avLst/>
              <a:gdLst>
                <a:gd name="T0" fmla="*/ 4 w 15"/>
                <a:gd name="T1" fmla="*/ 18 h 18"/>
                <a:gd name="T2" fmla="*/ 0 w 15"/>
                <a:gd name="T3" fmla="*/ 12 h 18"/>
                <a:gd name="T4" fmla="*/ 0 w 15"/>
                <a:gd name="T5" fmla="*/ 12 h 18"/>
                <a:gd name="T6" fmla="*/ 1 w 15"/>
                <a:gd name="T7" fmla="*/ 8 h 18"/>
                <a:gd name="T8" fmla="*/ 1 w 15"/>
                <a:gd name="T9" fmla="*/ 8 h 18"/>
                <a:gd name="T10" fmla="*/ 7 w 15"/>
                <a:gd name="T11" fmla="*/ 0 h 18"/>
                <a:gd name="T12" fmla="*/ 7 w 15"/>
                <a:gd name="T13" fmla="*/ 0 h 18"/>
                <a:gd name="T14" fmla="*/ 9 w 15"/>
                <a:gd name="T15" fmla="*/ 3 h 18"/>
                <a:gd name="T16" fmla="*/ 8 w 15"/>
                <a:gd name="T17" fmla="*/ 4 h 18"/>
                <a:gd name="T18" fmla="*/ 8 w 15"/>
                <a:gd name="T19" fmla="*/ 4 h 18"/>
                <a:gd name="T20" fmla="*/ 5 w 15"/>
                <a:gd name="T21" fmla="*/ 10 h 18"/>
                <a:gd name="T22" fmla="*/ 5 w 15"/>
                <a:gd name="T23" fmla="*/ 10 h 18"/>
                <a:gd name="T24" fmla="*/ 4 w 15"/>
                <a:gd name="T25" fmla="*/ 12 h 18"/>
                <a:gd name="T26" fmla="*/ 4 w 15"/>
                <a:gd name="T27" fmla="*/ 12 h 18"/>
                <a:gd name="T28" fmla="*/ 5 w 15"/>
                <a:gd name="T29" fmla="*/ 14 h 18"/>
                <a:gd name="T30" fmla="*/ 5 w 15"/>
                <a:gd name="T31" fmla="*/ 14 h 18"/>
                <a:gd name="T32" fmla="*/ 5 w 15"/>
                <a:gd name="T33" fmla="*/ 14 h 18"/>
                <a:gd name="T34" fmla="*/ 5 w 15"/>
                <a:gd name="T35" fmla="*/ 14 h 18"/>
                <a:gd name="T36" fmla="*/ 14 w 15"/>
                <a:gd name="T37" fmla="*/ 12 h 18"/>
                <a:gd name="T38" fmla="*/ 14 w 15"/>
                <a:gd name="T39" fmla="*/ 12 h 18"/>
                <a:gd name="T40" fmla="*/ 15 w 15"/>
                <a:gd name="T41" fmla="*/ 16 h 18"/>
                <a:gd name="T42" fmla="*/ 5 w 15"/>
                <a:gd name="T43" fmla="*/ 18 h 18"/>
                <a:gd name="T44" fmla="*/ 4 w 15"/>
                <a:gd name="T4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8">
                  <a:moveTo>
                    <a:pt x="4" y="18"/>
                  </a:moveTo>
                  <a:cubicBezTo>
                    <a:pt x="4" y="18"/>
                    <a:pt x="0" y="1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5" y="2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6" y="7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804"/>
            <p:cNvSpPr>
              <a:spLocks noEditPoints="1"/>
            </p:cNvSpPr>
            <p:nvPr/>
          </p:nvSpPr>
          <p:spPr bwMode="auto">
            <a:xfrm>
              <a:off x="6363129" y="2642317"/>
              <a:ext cx="105633" cy="125753"/>
            </a:xfrm>
            <a:custGeom>
              <a:avLst/>
              <a:gdLst>
                <a:gd name="T0" fmla="*/ 6 w 19"/>
                <a:gd name="T1" fmla="*/ 23 h 23"/>
                <a:gd name="T2" fmla="*/ 5 w 19"/>
                <a:gd name="T3" fmla="*/ 23 h 23"/>
                <a:gd name="T4" fmla="*/ 6 w 19"/>
                <a:gd name="T5" fmla="*/ 21 h 23"/>
                <a:gd name="T6" fmla="*/ 7 w 19"/>
                <a:gd name="T7" fmla="*/ 21 h 23"/>
                <a:gd name="T8" fmla="*/ 6 w 19"/>
                <a:gd name="T9" fmla="*/ 21 h 23"/>
                <a:gd name="T10" fmla="*/ 5 w 19"/>
                <a:gd name="T11" fmla="*/ 23 h 23"/>
                <a:gd name="T12" fmla="*/ 5 w 19"/>
                <a:gd name="T13" fmla="*/ 23 h 23"/>
                <a:gd name="T14" fmla="*/ 5 w 19"/>
                <a:gd name="T15" fmla="*/ 23 h 23"/>
                <a:gd name="T16" fmla="*/ 5 w 19"/>
                <a:gd name="T17" fmla="*/ 22 h 23"/>
                <a:gd name="T18" fmla="*/ 5 w 19"/>
                <a:gd name="T19" fmla="*/ 22 h 23"/>
                <a:gd name="T20" fmla="*/ 3 w 19"/>
                <a:gd name="T21" fmla="*/ 21 h 23"/>
                <a:gd name="T22" fmla="*/ 3 w 19"/>
                <a:gd name="T23" fmla="*/ 21 h 23"/>
                <a:gd name="T24" fmla="*/ 0 w 19"/>
                <a:gd name="T25" fmla="*/ 15 h 23"/>
                <a:gd name="T26" fmla="*/ 0 w 19"/>
                <a:gd name="T27" fmla="*/ 15 h 23"/>
                <a:gd name="T28" fmla="*/ 2 w 19"/>
                <a:gd name="T29" fmla="*/ 9 h 23"/>
                <a:gd name="T30" fmla="*/ 2 w 19"/>
                <a:gd name="T31" fmla="*/ 9 h 23"/>
                <a:gd name="T32" fmla="*/ 7 w 19"/>
                <a:gd name="T33" fmla="*/ 2 h 23"/>
                <a:gd name="T34" fmla="*/ 7 w 19"/>
                <a:gd name="T35" fmla="*/ 2 h 23"/>
                <a:gd name="T36" fmla="*/ 9 w 19"/>
                <a:gd name="T37" fmla="*/ 0 h 23"/>
                <a:gd name="T38" fmla="*/ 13 w 19"/>
                <a:gd name="T39" fmla="*/ 5 h 23"/>
                <a:gd name="T40" fmla="*/ 13 w 19"/>
                <a:gd name="T41" fmla="*/ 6 h 23"/>
                <a:gd name="T42" fmla="*/ 13 w 19"/>
                <a:gd name="T43" fmla="*/ 7 h 23"/>
                <a:gd name="T44" fmla="*/ 13 w 19"/>
                <a:gd name="T45" fmla="*/ 7 h 23"/>
                <a:gd name="T46" fmla="*/ 13 w 19"/>
                <a:gd name="T47" fmla="*/ 7 h 23"/>
                <a:gd name="T48" fmla="*/ 13 w 19"/>
                <a:gd name="T49" fmla="*/ 7 h 23"/>
                <a:gd name="T50" fmla="*/ 13 w 19"/>
                <a:gd name="T51" fmla="*/ 7 h 23"/>
                <a:gd name="T52" fmla="*/ 13 w 19"/>
                <a:gd name="T53" fmla="*/ 7 h 23"/>
                <a:gd name="T54" fmla="*/ 13 w 19"/>
                <a:gd name="T55" fmla="*/ 7 h 23"/>
                <a:gd name="T56" fmla="*/ 13 w 19"/>
                <a:gd name="T57" fmla="*/ 8 h 23"/>
                <a:gd name="T58" fmla="*/ 13 w 19"/>
                <a:gd name="T59" fmla="*/ 8 h 23"/>
                <a:gd name="T60" fmla="*/ 12 w 19"/>
                <a:gd name="T61" fmla="*/ 8 h 23"/>
                <a:gd name="T62" fmla="*/ 12 w 19"/>
                <a:gd name="T63" fmla="*/ 8 h 23"/>
                <a:gd name="T64" fmla="*/ 8 w 19"/>
                <a:gd name="T65" fmla="*/ 14 h 23"/>
                <a:gd name="T66" fmla="*/ 8 w 19"/>
                <a:gd name="T67" fmla="*/ 14 h 23"/>
                <a:gd name="T68" fmla="*/ 8 w 19"/>
                <a:gd name="T69" fmla="*/ 15 h 23"/>
                <a:gd name="T70" fmla="*/ 8 w 19"/>
                <a:gd name="T71" fmla="*/ 15 h 23"/>
                <a:gd name="T72" fmla="*/ 15 w 19"/>
                <a:gd name="T73" fmla="*/ 13 h 23"/>
                <a:gd name="T74" fmla="*/ 16 w 19"/>
                <a:gd name="T75" fmla="*/ 13 h 23"/>
                <a:gd name="T76" fmla="*/ 17 w 19"/>
                <a:gd name="T77" fmla="*/ 13 h 23"/>
                <a:gd name="T78" fmla="*/ 19 w 19"/>
                <a:gd name="T79" fmla="*/ 20 h 23"/>
                <a:gd name="T80" fmla="*/ 7 w 19"/>
                <a:gd name="T81" fmla="*/ 23 h 23"/>
                <a:gd name="T82" fmla="*/ 6 w 19"/>
                <a:gd name="T83" fmla="*/ 23 h 23"/>
                <a:gd name="T84" fmla="*/ 7 w 19"/>
                <a:gd name="T85" fmla="*/ 19 h 23"/>
                <a:gd name="T86" fmla="*/ 14 w 19"/>
                <a:gd name="T87" fmla="*/ 17 h 23"/>
                <a:gd name="T88" fmla="*/ 14 w 19"/>
                <a:gd name="T89" fmla="*/ 17 h 23"/>
                <a:gd name="T90" fmla="*/ 7 w 19"/>
                <a:gd name="T91" fmla="*/ 19 h 23"/>
                <a:gd name="T92" fmla="*/ 7 w 19"/>
                <a:gd name="T93" fmla="*/ 19 h 23"/>
                <a:gd name="T94" fmla="*/ 6 w 19"/>
                <a:gd name="T95" fmla="*/ 19 h 23"/>
                <a:gd name="T96" fmla="*/ 5 w 19"/>
                <a:gd name="T97" fmla="*/ 18 h 23"/>
                <a:gd name="T98" fmla="*/ 5 w 19"/>
                <a:gd name="T99" fmla="*/ 18 h 23"/>
                <a:gd name="T100" fmla="*/ 5 w 19"/>
                <a:gd name="T101" fmla="*/ 17 h 23"/>
                <a:gd name="T102" fmla="*/ 5 w 19"/>
                <a:gd name="T103" fmla="*/ 17 h 23"/>
                <a:gd name="T104" fmla="*/ 6 w 19"/>
                <a:gd name="T105" fmla="*/ 19 h 23"/>
                <a:gd name="T106" fmla="*/ 4 w 19"/>
                <a:gd name="T107" fmla="*/ 15 h 23"/>
                <a:gd name="T108" fmla="*/ 4 w 19"/>
                <a:gd name="T109" fmla="*/ 13 h 23"/>
                <a:gd name="T110" fmla="*/ 4 w 19"/>
                <a:gd name="T111" fmla="*/ 13 h 23"/>
                <a:gd name="T112" fmla="*/ 4 w 19"/>
                <a:gd name="T113" fmla="*/ 15 h 23"/>
                <a:gd name="T114" fmla="*/ 6 w 19"/>
                <a:gd name="T115" fmla="*/ 10 h 23"/>
                <a:gd name="T116" fmla="*/ 7 w 19"/>
                <a:gd name="T117" fmla="*/ 8 h 23"/>
                <a:gd name="T118" fmla="*/ 7 w 19"/>
                <a:gd name="T119" fmla="*/ 8 h 23"/>
                <a:gd name="T120" fmla="*/ 6 w 19"/>
                <a:gd name="T12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" h="23">
                  <a:moveTo>
                    <a:pt x="6" y="23"/>
                  </a:moveTo>
                  <a:cubicBezTo>
                    <a:pt x="5" y="23"/>
                    <a:pt x="5" y="23"/>
                    <a:pt x="5" y="23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0"/>
                    <a:pt x="0" y="18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1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4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9"/>
                    <a:pt x="10" y="11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3"/>
                    <a:pt x="6" y="23"/>
                  </a:cubicBezTo>
                  <a:close/>
                  <a:moveTo>
                    <a:pt x="7" y="19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lose/>
                  <a:moveTo>
                    <a:pt x="6" y="19"/>
                  </a:moveTo>
                  <a:cubicBezTo>
                    <a:pt x="6" y="19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6" y="18"/>
                    <a:pt x="6" y="19"/>
                  </a:cubicBezTo>
                  <a:close/>
                  <a:moveTo>
                    <a:pt x="4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5"/>
                  </a:cubicBezTo>
                  <a:close/>
                  <a:moveTo>
                    <a:pt x="6" y="10"/>
                  </a:move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6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805"/>
            <p:cNvSpPr/>
            <p:nvPr/>
          </p:nvSpPr>
          <p:spPr bwMode="auto">
            <a:xfrm>
              <a:off x="6353068" y="2677526"/>
              <a:ext cx="85513" cy="85513"/>
            </a:xfrm>
            <a:custGeom>
              <a:avLst/>
              <a:gdLst>
                <a:gd name="T0" fmla="*/ 0 w 17"/>
                <a:gd name="T1" fmla="*/ 9 h 17"/>
                <a:gd name="T2" fmla="*/ 3 w 17"/>
                <a:gd name="T3" fmla="*/ 6 h 17"/>
                <a:gd name="T4" fmla="*/ 6 w 17"/>
                <a:gd name="T5" fmla="*/ 10 h 17"/>
                <a:gd name="T6" fmla="*/ 14 w 17"/>
                <a:gd name="T7" fmla="*/ 0 h 17"/>
                <a:gd name="T8" fmla="*/ 14 w 17"/>
                <a:gd name="T9" fmla="*/ 0 h 17"/>
                <a:gd name="T10" fmla="*/ 17 w 17"/>
                <a:gd name="T11" fmla="*/ 4 h 17"/>
                <a:gd name="T12" fmla="*/ 7 w 17"/>
                <a:gd name="T13" fmla="*/ 17 h 17"/>
                <a:gd name="T14" fmla="*/ 0 w 17"/>
                <a:gd name="T15" fmla="*/ 9 h 17"/>
                <a:gd name="T16" fmla="*/ 0 w 17"/>
                <a:gd name="T1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7">
                  <a:moveTo>
                    <a:pt x="0" y="9"/>
                  </a:moveTo>
                  <a:lnTo>
                    <a:pt x="3" y="6"/>
                  </a:lnTo>
                  <a:lnTo>
                    <a:pt x="6" y="1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7" y="17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806"/>
            <p:cNvSpPr>
              <a:spLocks noEditPoints="1"/>
            </p:cNvSpPr>
            <p:nvPr/>
          </p:nvSpPr>
          <p:spPr bwMode="auto">
            <a:xfrm>
              <a:off x="6332948" y="2667465"/>
              <a:ext cx="125753" cy="110661"/>
            </a:xfrm>
            <a:custGeom>
              <a:avLst/>
              <a:gdLst>
                <a:gd name="T0" fmla="*/ 2 w 25"/>
                <a:gd name="T1" fmla="*/ 13 h 22"/>
                <a:gd name="T2" fmla="*/ 4 w 25"/>
                <a:gd name="T3" fmla="*/ 11 h 22"/>
                <a:gd name="T4" fmla="*/ 5 w 25"/>
                <a:gd name="T5" fmla="*/ 13 h 22"/>
                <a:gd name="T6" fmla="*/ 4 w 25"/>
                <a:gd name="T7" fmla="*/ 11 h 22"/>
                <a:gd name="T8" fmla="*/ 2 w 25"/>
                <a:gd name="T9" fmla="*/ 13 h 22"/>
                <a:gd name="T10" fmla="*/ 0 w 25"/>
                <a:gd name="T11" fmla="*/ 11 h 22"/>
                <a:gd name="T12" fmla="*/ 7 w 25"/>
                <a:gd name="T13" fmla="*/ 6 h 22"/>
                <a:gd name="T14" fmla="*/ 8 w 25"/>
                <a:gd name="T15" fmla="*/ 7 h 22"/>
                <a:gd name="T16" fmla="*/ 10 w 25"/>
                <a:gd name="T17" fmla="*/ 9 h 22"/>
                <a:gd name="T18" fmla="*/ 17 w 25"/>
                <a:gd name="T19" fmla="*/ 0 h 22"/>
                <a:gd name="T20" fmla="*/ 18 w 25"/>
                <a:gd name="T21" fmla="*/ 0 h 22"/>
                <a:gd name="T22" fmla="*/ 18 w 25"/>
                <a:gd name="T23" fmla="*/ 0 h 22"/>
                <a:gd name="T24" fmla="*/ 25 w 25"/>
                <a:gd name="T25" fmla="*/ 5 h 22"/>
                <a:gd name="T26" fmla="*/ 11 w 25"/>
                <a:gd name="T27" fmla="*/ 22 h 22"/>
                <a:gd name="T28" fmla="*/ 2 w 25"/>
                <a:gd name="T29" fmla="*/ 13 h 22"/>
                <a:gd name="T30" fmla="*/ 2 w 25"/>
                <a:gd name="T31" fmla="*/ 13 h 22"/>
                <a:gd name="T32" fmla="*/ 11 w 25"/>
                <a:gd name="T33" fmla="*/ 16 h 22"/>
                <a:gd name="T34" fmla="*/ 18 w 25"/>
                <a:gd name="T35" fmla="*/ 6 h 22"/>
                <a:gd name="T36" fmla="*/ 18 w 25"/>
                <a:gd name="T37" fmla="*/ 6 h 22"/>
                <a:gd name="T38" fmla="*/ 11 w 25"/>
                <a:gd name="T39" fmla="*/ 16 h 22"/>
                <a:gd name="T40" fmla="*/ 11 w 25"/>
                <a:gd name="T41" fmla="*/ 16 h 22"/>
                <a:gd name="T42" fmla="*/ 11 w 25"/>
                <a:gd name="T4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2">
                  <a:moveTo>
                    <a:pt x="2" y="13"/>
                  </a:moveTo>
                  <a:lnTo>
                    <a:pt x="4" y="11"/>
                  </a:lnTo>
                  <a:lnTo>
                    <a:pt x="5" y="13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7" y="6"/>
                  </a:lnTo>
                  <a:lnTo>
                    <a:pt x="8" y="7"/>
                  </a:lnTo>
                  <a:lnTo>
                    <a:pt x="10" y="9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5"/>
                  </a:lnTo>
                  <a:lnTo>
                    <a:pt x="11" y="22"/>
                  </a:lnTo>
                  <a:lnTo>
                    <a:pt x="2" y="13"/>
                  </a:lnTo>
                  <a:lnTo>
                    <a:pt x="2" y="13"/>
                  </a:lnTo>
                  <a:close/>
                  <a:moveTo>
                    <a:pt x="11" y="16"/>
                  </a:moveTo>
                  <a:lnTo>
                    <a:pt x="18" y="6"/>
                  </a:lnTo>
                  <a:lnTo>
                    <a:pt x="18" y="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807"/>
            <p:cNvSpPr>
              <a:spLocks noEditPoints="1"/>
            </p:cNvSpPr>
            <p:nvPr/>
          </p:nvSpPr>
          <p:spPr bwMode="auto">
            <a:xfrm>
              <a:off x="7142786" y="3009510"/>
              <a:ext cx="523126" cy="286715"/>
            </a:xfrm>
            <a:custGeom>
              <a:avLst/>
              <a:gdLst>
                <a:gd name="T0" fmla="*/ 70 w 95"/>
                <a:gd name="T1" fmla="*/ 50 h 52"/>
                <a:gd name="T2" fmla="*/ 71 w 95"/>
                <a:gd name="T3" fmla="*/ 46 h 52"/>
                <a:gd name="T4" fmla="*/ 74 w 95"/>
                <a:gd name="T5" fmla="*/ 47 h 52"/>
                <a:gd name="T6" fmla="*/ 74 w 95"/>
                <a:gd name="T7" fmla="*/ 47 h 52"/>
                <a:gd name="T8" fmla="*/ 82 w 95"/>
                <a:gd name="T9" fmla="*/ 48 h 52"/>
                <a:gd name="T10" fmla="*/ 82 w 95"/>
                <a:gd name="T11" fmla="*/ 48 h 52"/>
                <a:gd name="T12" fmla="*/ 90 w 95"/>
                <a:gd name="T13" fmla="*/ 47 h 52"/>
                <a:gd name="T14" fmla="*/ 90 w 95"/>
                <a:gd name="T15" fmla="*/ 47 h 52"/>
                <a:gd name="T16" fmla="*/ 91 w 95"/>
                <a:gd name="T17" fmla="*/ 40 h 52"/>
                <a:gd name="T18" fmla="*/ 91 w 95"/>
                <a:gd name="T19" fmla="*/ 40 h 52"/>
                <a:gd name="T20" fmla="*/ 79 w 95"/>
                <a:gd name="T21" fmla="*/ 8 h 52"/>
                <a:gd name="T22" fmla="*/ 79 w 95"/>
                <a:gd name="T23" fmla="*/ 8 h 52"/>
                <a:gd name="T24" fmla="*/ 43 w 95"/>
                <a:gd name="T25" fmla="*/ 4 h 52"/>
                <a:gd name="T26" fmla="*/ 43 w 95"/>
                <a:gd name="T27" fmla="*/ 4 h 52"/>
                <a:gd name="T28" fmla="*/ 0 w 95"/>
                <a:gd name="T29" fmla="*/ 6 h 52"/>
                <a:gd name="T30" fmla="*/ 0 w 95"/>
                <a:gd name="T31" fmla="*/ 6 h 52"/>
                <a:gd name="T32" fmla="*/ 0 w 95"/>
                <a:gd name="T33" fmla="*/ 2 h 52"/>
                <a:gd name="T34" fmla="*/ 43 w 95"/>
                <a:gd name="T35" fmla="*/ 0 h 52"/>
                <a:gd name="T36" fmla="*/ 43 w 95"/>
                <a:gd name="T37" fmla="*/ 0 h 52"/>
                <a:gd name="T38" fmla="*/ 81 w 95"/>
                <a:gd name="T39" fmla="*/ 4 h 52"/>
                <a:gd name="T40" fmla="*/ 81 w 95"/>
                <a:gd name="T41" fmla="*/ 4 h 52"/>
                <a:gd name="T42" fmla="*/ 95 w 95"/>
                <a:gd name="T43" fmla="*/ 40 h 52"/>
                <a:gd name="T44" fmla="*/ 95 w 95"/>
                <a:gd name="T45" fmla="*/ 40 h 52"/>
                <a:gd name="T46" fmla="*/ 91 w 95"/>
                <a:gd name="T47" fmla="*/ 50 h 52"/>
                <a:gd name="T48" fmla="*/ 91 w 95"/>
                <a:gd name="T49" fmla="*/ 50 h 52"/>
                <a:gd name="T50" fmla="*/ 82 w 95"/>
                <a:gd name="T51" fmla="*/ 52 h 52"/>
                <a:gd name="T52" fmla="*/ 82 w 95"/>
                <a:gd name="T53" fmla="*/ 52 h 52"/>
                <a:gd name="T54" fmla="*/ 70 w 95"/>
                <a:gd name="T55" fmla="*/ 50 h 52"/>
                <a:gd name="T56" fmla="*/ 0 w 95"/>
                <a:gd name="T57" fmla="*/ 6 h 52"/>
                <a:gd name="T58" fmla="*/ 0 w 95"/>
                <a:gd name="T59" fmla="*/ 6 h 52"/>
                <a:gd name="T60" fmla="*/ 0 w 95"/>
                <a:gd name="T61" fmla="*/ 6 h 52"/>
                <a:gd name="T62" fmla="*/ 0 w 95"/>
                <a:gd name="T63" fmla="*/ 6 h 52"/>
                <a:gd name="T64" fmla="*/ 0 w 95"/>
                <a:gd name="T65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52">
                  <a:moveTo>
                    <a:pt x="70" y="50"/>
                  </a:move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2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6" y="48"/>
                    <a:pt x="79" y="48"/>
                    <a:pt x="82" y="48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5" y="48"/>
                    <a:pt x="87" y="48"/>
                    <a:pt x="90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6"/>
                    <a:pt x="92" y="44"/>
                    <a:pt x="91" y="40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2" y="29"/>
                    <a:pt x="85" y="11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5" y="5"/>
                    <a:pt x="59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22" y="4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22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59" y="0"/>
                    <a:pt x="75" y="1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9" y="10"/>
                    <a:pt x="95" y="28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4"/>
                    <a:pt x="95" y="48"/>
                    <a:pt x="91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88" y="52"/>
                    <a:pt x="85" y="52"/>
                    <a:pt x="82" y="52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76" y="52"/>
                    <a:pt x="70" y="50"/>
                    <a:pt x="70" y="50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808"/>
            <p:cNvSpPr>
              <a:spLocks noEditPoints="1"/>
            </p:cNvSpPr>
            <p:nvPr/>
          </p:nvSpPr>
          <p:spPr bwMode="auto">
            <a:xfrm>
              <a:off x="7127698" y="2999449"/>
              <a:ext cx="548278" cy="306835"/>
            </a:xfrm>
            <a:custGeom>
              <a:avLst/>
              <a:gdLst>
                <a:gd name="T0" fmla="*/ 70 w 99"/>
                <a:gd name="T1" fmla="*/ 52 h 56"/>
                <a:gd name="T2" fmla="*/ 72 w 99"/>
                <a:gd name="T3" fmla="*/ 47 h 56"/>
                <a:gd name="T4" fmla="*/ 74 w 99"/>
                <a:gd name="T5" fmla="*/ 47 h 56"/>
                <a:gd name="T6" fmla="*/ 74 w 99"/>
                <a:gd name="T7" fmla="*/ 47 h 56"/>
                <a:gd name="T8" fmla="*/ 77 w 99"/>
                <a:gd name="T9" fmla="*/ 47 h 56"/>
                <a:gd name="T10" fmla="*/ 84 w 99"/>
                <a:gd name="T11" fmla="*/ 48 h 56"/>
                <a:gd name="T12" fmla="*/ 91 w 99"/>
                <a:gd name="T13" fmla="*/ 47 h 56"/>
                <a:gd name="T14" fmla="*/ 91 w 99"/>
                <a:gd name="T15" fmla="*/ 42 h 56"/>
                <a:gd name="T16" fmla="*/ 91 w 99"/>
                <a:gd name="T17" fmla="*/ 42 h 56"/>
                <a:gd name="T18" fmla="*/ 80 w 99"/>
                <a:gd name="T19" fmla="*/ 11 h 56"/>
                <a:gd name="T20" fmla="*/ 68 w 99"/>
                <a:gd name="T21" fmla="*/ 9 h 56"/>
                <a:gd name="T22" fmla="*/ 45 w 99"/>
                <a:gd name="T23" fmla="*/ 8 h 56"/>
                <a:gd name="T24" fmla="*/ 3 w 99"/>
                <a:gd name="T25" fmla="*/ 10 h 56"/>
                <a:gd name="T26" fmla="*/ 2 w 99"/>
                <a:gd name="T27" fmla="*/ 2 h 56"/>
                <a:gd name="T28" fmla="*/ 3 w 99"/>
                <a:gd name="T29" fmla="*/ 2 h 56"/>
                <a:gd name="T30" fmla="*/ 6 w 99"/>
                <a:gd name="T31" fmla="*/ 1 h 56"/>
                <a:gd name="T32" fmla="*/ 45 w 99"/>
                <a:gd name="T33" fmla="*/ 0 h 56"/>
                <a:gd name="T34" fmla="*/ 84 w 99"/>
                <a:gd name="T35" fmla="*/ 5 h 56"/>
                <a:gd name="T36" fmla="*/ 94 w 99"/>
                <a:gd name="T37" fmla="*/ 54 h 56"/>
                <a:gd name="T38" fmla="*/ 84 w 99"/>
                <a:gd name="T39" fmla="*/ 56 h 56"/>
                <a:gd name="T40" fmla="*/ 72 w 99"/>
                <a:gd name="T41" fmla="*/ 52 h 56"/>
                <a:gd name="T42" fmla="*/ 71 w 99"/>
                <a:gd name="T43" fmla="*/ 54 h 56"/>
                <a:gd name="T44" fmla="*/ 84 w 99"/>
                <a:gd name="T45" fmla="*/ 52 h 56"/>
                <a:gd name="T46" fmla="*/ 84 w 99"/>
                <a:gd name="T47" fmla="*/ 52 h 56"/>
                <a:gd name="T48" fmla="*/ 92 w 99"/>
                <a:gd name="T49" fmla="*/ 50 h 56"/>
                <a:gd name="T50" fmla="*/ 92 w 99"/>
                <a:gd name="T51" fmla="*/ 50 h 56"/>
                <a:gd name="T52" fmla="*/ 76 w 99"/>
                <a:gd name="T53" fmla="*/ 51 h 56"/>
                <a:gd name="T54" fmla="*/ 74 w 99"/>
                <a:gd name="T55" fmla="*/ 51 h 56"/>
                <a:gd name="T56" fmla="*/ 73 w 99"/>
                <a:gd name="T57" fmla="*/ 50 h 56"/>
                <a:gd name="T58" fmla="*/ 73 w 99"/>
                <a:gd name="T59" fmla="*/ 50 h 56"/>
                <a:gd name="T60" fmla="*/ 72 w 99"/>
                <a:gd name="T61" fmla="*/ 50 h 56"/>
                <a:gd name="T62" fmla="*/ 73 w 99"/>
                <a:gd name="T63" fmla="*/ 50 h 56"/>
                <a:gd name="T64" fmla="*/ 93 w 99"/>
                <a:gd name="T65" fmla="*/ 50 h 56"/>
                <a:gd name="T66" fmla="*/ 92 w 99"/>
                <a:gd name="T67" fmla="*/ 50 h 56"/>
                <a:gd name="T68" fmla="*/ 71 w 99"/>
                <a:gd name="T69" fmla="*/ 49 h 56"/>
                <a:gd name="T70" fmla="*/ 95 w 99"/>
                <a:gd name="T71" fmla="*/ 47 h 56"/>
                <a:gd name="T72" fmla="*/ 95 w 99"/>
                <a:gd name="T73" fmla="*/ 45 h 56"/>
                <a:gd name="T74" fmla="*/ 95 w 99"/>
                <a:gd name="T75" fmla="*/ 40 h 56"/>
                <a:gd name="T76" fmla="*/ 82 w 99"/>
                <a:gd name="T77" fmla="*/ 8 h 56"/>
                <a:gd name="T78" fmla="*/ 2 w 99"/>
                <a:gd name="T79" fmla="*/ 10 h 56"/>
                <a:gd name="T80" fmla="*/ 68 w 99"/>
                <a:gd name="T81" fmla="*/ 5 h 56"/>
                <a:gd name="T82" fmla="*/ 62 w 99"/>
                <a:gd name="T83" fmla="*/ 5 h 56"/>
                <a:gd name="T84" fmla="*/ 4 w 99"/>
                <a:gd name="T85" fmla="*/ 5 h 56"/>
                <a:gd name="T86" fmla="*/ 4 w 99"/>
                <a:gd name="T87" fmla="*/ 5 h 56"/>
                <a:gd name="T88" fmla="*/ 8 w 99"/>
                <a:gd name="T89" fmla="*/ 5 h 56"/>
                <a:gd name="T90" fmla="*/ 8 w 99"/>
                <a:gd name="T91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9" h="56">
                  <a:moveTo>
                    <a:pt x="71" y="54"/>
                  </a:moveTo>
                  <a:cubicBezTo>
                    <a:pt x="69" y="54"/>
                    <a:pt x="69" y="54"/>
                    <a:pt x="69" y="54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7"/>
                    <a:pt x="72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7"/>
                    <a:pt x="72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3" y="46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5" y="47"/>
                    <a:pt x="76" y="47"/>
                    <a:pt x="77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9" y="48"/>
                    <a:pt x="81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6" y="48"/>
                    <a:pt x="89" y="48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1" y="47"/>
                    <a:pt x="91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5"/>
                    <a:pt x="91" y="44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2" y="32"/>
                    <a:pt x="85" y="14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79" y="11"/>
                    <a:pt x="74" y="10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2" y="9"/>
                    <a:pt x="54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6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24" y="8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1"/>
                    <a:pt x="12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24" y="1"/>
                    <a:pt x="34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2" y="0"/>
                    <a:pt x="77" y="1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94" y="11"/>
                    <a:pt x="99" y="29"/>
                    <a:pt x="99" y="42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9" y="46"/>
                    <a:pt x="99" y="51"/>
                    <a:pt x="94" y="54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1" y="56"/>
                    <a:pt x="87" y="56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78" y="56"/>
                    <a:pt x="72" y="55"/>
                    <a:pt x="71" y="54"/>
                  </a:cubicBezTo>
                  <a:close/>
                  <a:moveTo>
                    <a:pt x="71" y="54"/>
                  </a:moveTo>
                  <a:cubicBezTo>
                    <a:pt x="72" y="52"/>
                    <a:pt x="72" y="52"/>
                    <a:pt x="72" y="52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1" y="54"/>
                    <a:pt x="71" y="54"/>
                    <a:pt x="71" y="54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7" y="52"/>
                    <a:pt x="90" y="52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0" y="52"/>
                    <a:pt x="87" y="52"/>
                    <a:pt x="84" y="52"/>
                  </a:cubicBezTo>
                  <a:close/>
                  <a:moveTo>
                    <a:pt x="80" y="52"/>
                  </a:moveTo>
                  <a:cubicBezTo>
                    <a:pt x="78" y="52"/>
                    <a:pt x="77" y="51"/>
                    <a:pt x="76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5" y="51"/>
                    <a:pt x="75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6" y="51"/>
                    <a:pt x="78" y="52"/>
                    <a:pt x="80" y="52"/>
                  </a:cubicBezTo>
                  <a:close/>
                  <a:moveTo>
                    <a:pt x="73" y="50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lose/>
                  <a:moveTo>
                    <a:pt x="92" y="50"/>
                  </a:moveTo>
                  <a:cubicBezTo>
                    <a:pt x="92" y="50"/>
                    <a:pt x="93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lose/>
                  <a:moveTo>
                    <a:pt x="71" y="50"/>
                  </a:moveTo>
                  <a:cubicBezTo>
                    <a:pt x="71" y="50"/>
                    <a:pt x="71" y="49"/>
                    <a:pt x="71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1" y="49"/>
                    <a:pt x="71" y="49"/>
                    <a:pt x="71" y="50"/>
                  </a:cubicBezTo>
                  <a:close/>
                  <a:moveTo>
                    <a:pt x="95" y="47"/>
                  </a:move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95" y="48"/>
                    <a:pt x="95" y="47"/>
                    <a:pt x="95" y="45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46"/>
                    <a:pt x="95" y="47"/>
                    <a:pt x="95" y="47"/>
                  </a:cubicBezTo>
                  <a:close/>
                  <a:moveTo>
                    <a:pt x="95" y="40"/>
                  </a:moveTo>
                  <a:cubicBezTo>
                    <a:pt x="95" y="29"/>
                    <a:pt x="89" y="12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9" y="12"/>
                    <a:pt x="95" y="29"/>
                    <a:pt x="95" y="40"/>
                  </a:cubicBezTo>
                  <a:close/>
                  <a:moveTo>
                    <a:pt x="2" y="1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2" y="10"/>
                    <a:pt x="2" y="10"/>
                  </a:cubicBezTo>
                  <a:close/>
                  <a:moveTo>
                    <a:pt x="68" y="5"/>
                  </a:moveTo>
                  <a:cubicBezTo>
                    <a:pt x="71" y="5"/>
                    <a:pt x="73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1" y="5"/>
                    <a:pt x="67" y="5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5" y="5"/>
                    <a:pt x="67" y="5"/>
                    <a:pt x="68" y="5"/>
                  </a:cubicBezTo>
                  <a:close/>
                  <a:moveTo>
                    <a:pt x="4" y="5"/>
                  </a:moveTo>
                  <a:cubicBezTo>
                    <a:pt x="5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3809"/>
            <p:cNvSpPr/>
            <p:nvPr/>
          </p:nvSpPr>
          <p:spPr bwMode="auto">
            <a:xfrm>
              <a:off x="7540163" y="3276104"/>
              <a:ext cx="80481" cy="45272"/>
            </a:xfrm>
            <a:custGeom>
              <a:avLst/>
              <a:gdLst>
                <a:gd name="T0" fmla="*/ 0 w 16"/>
                <a:gd name="T1" fmla="*/ 4 h 9"/>
                <a:gd name="T2" fmla="*/ 15 w 16"/>
                <a:gd name="T3" fmla="*/ 0 h 9"/>
                <a:gd name="T4" fmla="*/ 16 w 16"/>
                <a:gd name="T5" fmla="*/ 4 h 9"/>
                <a:gd name="T6" fmla="*/ 1 w 16"/>
                <a:gd name="T7" fmla="*/ 9 h 9"/>
                <a:gd name="T8" fmla="*/ 0 w 16"/>
                <a:gd name="T9" fmla="*/ 4 h 9"/>
                <a:gd name="T10" fmla="*/ 0 w 16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9">
                  <a:moveTo>
                    <a:pt x="0" y="4"/>
                  </a:moveTo>
                  <a:lnTo>
                    <a:pt x="15" y="0"/>
                  </a:lnTo>
                  <a:lnTo>
                    <a:pt x="16" y="4"/>
                  </a:lnTo>
                  <a:lnTo>
                    <a:pt x="1" y="9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810"/>
            <p:cNvSpPr>
              <a:spLocks noEditPoints="1"/>
            </p:cNvSpPr>
            <p:nvPr/>
          </p:nvSpPr>
          <p:spPr bwMode="auto">
            <a:xfrm>
              <a:off x="7520043" y="3266044"/>
              <a:ext cx="115693" cy="65392"/>
            </a:xfrm>
            <a:custGeom>
              <a:avLst/>
              <a:gdLst>
                <a:gd name="T0" fmla="*/ 3 w 23"/>
                <a:gd name="T1" fmla="*/ 11 h 13"/>
                <a:gd name="T2" fmla="*/ 1 w 23"/>
                <a:gd name="T3" fmla="*/ 6 h 13"/>
                <a:gd name="T4" fmla="*/ 4 w 23"/>
                <a:gd name="T5" fmla="*/ 6 h 13"/>
                <a:gd name="T6" fmla="*/ 4 w 23"/>
                <a:gd name="T7" fmla="*/ 8 h 13"/>
                <a:gd name="T8" fmla="*/ 4 w 23"/>
                <a:gd name="T9" fmla="*/ 6 h 13"/>
                <a:gd name="T10" fmla="*/ 1 w 23"/>
                <a:gd name="T11" fmla="*/ 6 h 13"/>
                <a:gd name="T12" fmla="*/ 0 w 23"/>
                <a:gd name="T13" fmla="*/ 4 h 13"/>
                <a:gd name="T14" fmla="*/ 21 w 23"/>
                <a:gd name="T15" fmla="*/ 0 h 13"/>
                <a:gd name="T16" fmla="*/ 23 w 23"/>
                <a:gd name="T17" fmla="*/ 7 h 13"/>
                <a:gd name="T18" fmla="*/ 3 w 23"/>
                <a:gd name="T19" fmla="*/ 13 h 13"/>
                <a:gd name="T20" fmla="*/ 3 w 23"/>
                <a:gd name="T21" fmla="*/ 11 h 13"/>
                <a:gd name="T22" fmla="*/ 3 w 23"/>
                <a:gd name="T23" fmla="*/ 11 h 13"/>
                <a:gd name="T24" fmla="*/ 7 w 23"/>
                <a:gd name="T25" fmla="*/ 7 h 13"/>
                <a:gd name="T26" fmla="*/ 18 w 23"/>
                <a:gd name="T27" fmla="*/ 4 h 13"/>
                <a:gd name="T28" fmla="*/ 18 w 23"/>
                <a:gd name="T29" fmla="*/ 4 h 13"/>
                <a:gd name="T30" fmla="*/ 7 w 23"/>
                <a:gd name="T31" fmla="*/ 7 h 13"/>
                <a:gd name="T32" fmla="*/ 7 w 23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3">
                  <a:moveTo>
                    <a:pt x="3" y="11"/>
                  </a:moveTo>
                  <a:lnTo>
                    <a:pt x="1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21" y="0"/>
                  </a:lnTo>
                  <a:lnTo>
                    <a:pt x="23" y="7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1"/>
                  </a:lnTo>
                  <a:close/>
                  <a:moveTo>
                    <a:pt x="7" y="7"/>
                  </a:moveTo>
                  <a:lnTo>
                    <a:pt x="18" y="4"/>
                  </a:lnTo>
                  <a:lnTo>
                    <a:pt x="18" y="4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811"/>
            <p:cNvSpPr/>
            <p:nvPr/>
          </p:nvSpPr>
          <p:spPr bwMode="auto">
            <a:xfrm>
              <a:off x="7595492" y="3271073"/>
              <a:ext cx="40240" cy="45272"/>
            </a:xfrm>
            <a:custGeom>
              <a:avLst/>
              <a:gdLst>
                <a:gd name="T0" fmla="*/ 0 w 8"/>
                <a:gd name="T1" fmla="*/ 5 h 9"/>
                <a:gd name="T2" fmla="*/ 5 w 8"/>
                <a:gd name="T3" fmla="*/ 0 h 9"/>
                <a:gd name="T4" fmla="*/ 8 w 8"/>
                <a:gd name="T5" fmla="*/ 4 h 9"/>
                <a:gd name="T6" fmla="*/ 2 w 8"/>
                <a:gd name="T7" fmla="*/ 9 h 9"/>
                <a:gd name="T8" fmla="*/ 0 w 8"/>
                <a:gd name="T9" fmla="*/ 5 h 9"/>
                <a:gd name="T10" fmla="*/ 0 w 8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lnTo>
                    <a:pt x="5" y="0"/>
                  </a:lnTo>
                  <a:lnTo>
                    <a:pt x="8" y="4"/>
                  </a:lnTo>
                  <a:lnTo>
                    <a:pt x="2" y="9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812"/>
            <p:cNvSpPr/>
            <p:nvPr/>
          </p:nvSpPr>
          <p:spPr bwMode="auto">
            <a:xfrm>
              <a:off x="7575372" y="3261013"/>
              <a:ext cx="80481" cy="70421"/>
            </a:xfrm>
            <a:custGeom>
              <a:avLst/>
              <a:gdLst>
                <a:gd name="T0" fmla="*/ 1 w 16"/>
                <a:gd name="T1" fmla="*/ 8 h 14"/>
                <a:gd name="T2" fmla="*/ 4 w 16"/>
                <a:gd name="T3" fmla="*/ 7 h 14"/>
                <a:gd name="T4" fmla="*/ 5 w 16"/>
                <a:gd name="T5" fmla="*/ 9 h 14"/>
                <a:gd name="T6" fmla="*/ 4 w 16"/>
                <a:gd name="T7" fmla="*/ 7 h 14"/>
                <a:gd name="T8" fmla="*/ 1 w 16"/>
                <a:gd name="T9" fmla="*/ 8 h 14"/>
                <a:gd name="T10" fmla="*/ 0 w 16"/>
                <a:gd name="T11" fmla="*/ 7 h 14"/>
                <a:gd name="T12" fmla="*/ 10 w 16"/>
                <a:gd name="T13" fmla="*/ 0 h 14"/>
                <a:gd name="T14" fmla="*/ 16 w 16"/>
                <a:gd name="T15" fmla="*/ 6 h 14"/>
                <a:gd name="T16" fmla="*/ 6 w 16"/>
                <a:gd name="T17" fmla="*/ 14 h 14"/>
                <a:gd name="T18" fmla="*/ 1 w 16"/>
                <a:gd name="T19" fmla="*/ 8 h 14"/>
                <a:gd name="T20" fmla="*/ 1 w 16"/>
                <a:gd name="T2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4">
                  <a:moveTo>
                    <a:pt x="1" y="8"/>
                  </a:moveTo>
                  <a:lnTo>
                    <a:pt x="4" y="7"/>
                  </a:lnTo>
                  <a:lnTo>
                    <a:pt x="5" y="9"/>
                  </a:lnTo>
                  <a:lnTo>
                    <a:pt x="4" y="7"/>
                  </a:lnTo>
                  <a:lnTo>
                    <a:pt x="1" y="8"/>
                  </a:lnTo>
                  <a:lnTo>
                    <a:pt x="0" y="7"/>
                  </a:lnTo>
                  <a:lnTo>
                    <a:pt x="10" y="0"/>
                  </a:lnTo>
                  <a:lnTo>
                    <a:pt x="16" y="6"/>
                  </a:lnTo>
                  <a:lnTo>
                    <a:pt x="6" y="14"/>
                  </a:ln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3813"/>
            <p:cNvSpPr/>
            <p:nvPr/>
          </p:nvSpPr>
          <p:spPr bwMode="auto">
            <a:xfrm>
              <a:off x="6403369" y="3557788"/>
              <a:ext cx="513066" cy="442645"/>
            </a:xfrm>
            <a:custGeom>
              <a:avLst/>
              <a:gdLst>
                <a:gd name="T0" fmla="*/ 0 w 93"/>
                <a:gd name="T1" fmla="*/ 76 h 80"/>
                <a:gd name="T2" fmla="*/ 23 w 93"/>
                <a:gd name="T3" fmla="*/ 76 h 80"/>
                <a:gd name="T4" fmla="*/ 28 w 93"/>
                <a:gd name="T5" fmla="*/ 45 h 80"/>
                <a:gd name="T6" fmla="*/ 28 w 93"/>
                <a:gd name="T7" fmla="*/ 45 h 80"/>
                <a:gd name="T8" fmla="*/ 38 w 93"/>
                <a:gd name="T9" fmla="*/ 3 h 80"/>
                <a:gd name="T10" fmla="*/ 38 w 93"/>
                <a:gd name="T11" fmla="*/ 3 h 80"/>
                <a:gd name="T12" fmla="*/ 50 w 93"/>
                <a:gd name="T13" fmla="*/ 0 h 80"/>
                <a:gd name="T14" fmla="*/ 50 w 93"/>
                <a:gd name="T15" fmla="*/ 0 h 80"/>
                <a:gd name="T16" fmla="*/ 93 w 93"/>
                <a:gd name="T17" fmla="*/ 9 h 80"/>
                <a:gd name="T18" fmla="*/ 93 w 93"/>
                <a:gd name="T19" fmla="*/ 9 h 80"/>
                <a:gd name="T20" fmla="*/ 93 w 93"/>
                <a:gd name="T21" fmla="*/ 9 h 80"/>
                <a:gd name="T22" fmla="*/ 92 w 93"/>
                <a:gd name="T23" fmla="*/ 13 h 80"/>
                <a:gd name="T24" fmla="*/ 76 w 93"/>
                <a:gd name="T25" fmla="*/ 8 h 80"/>
                <a:gd name="T26" fmla="*/ 76 w 93"/>
                <a:gd name="T27" fmla="*/ 8 h 80"/>
                <a:gd name="T28" fmla="*/ 50 w 93"/>
                <a:gd name="T29" fmla="*/ 4 h 80"/>
                <a:gd name="T30" fmla="*/ 50 w 93"/>
                <a:gd name="T31" fmla="*/ 4 h 80"/>
                <a:gd name="T32" fmla="*/ 41 w 93"/>
                <a:gd name="T33" fmla="*/ 6 h 80"/>
                <a:gd name="T34" fmla="*/ 41 w 93"/>
                <a:gd name="T35" fmla="*/ 6 h 80"/>
                <a:gd name="T36" fmla="*/ 32 w 93"/>
                <a:gd name="T37" fmla="*/ 45 h 80"/>
                <a:gd name="T38" fmla="*/ 32 w 93"/>
                <a:gd name="T39" fmla="*/ 45 h 80"/>
                <a:gd name="T40" fmla="*/ 27 w 93"/>
                <a:gd name="T41" fmla="*/ 78 h 80"/>
                <a:gd name="T42" fmla="*/ 27 w 93"/>
                <a:gd name="T43" fmla="*/ 78 h 80"/>
                <a:gd name="T44" fmla="*/ 27 w 93"/>
                <a:gd name="T45" fmla="*/ 80 h 80"/>
                <a:gd name="T46" fmla="*/ 0 w 93"/>
                <a:gd name="T47" fmla="*/ 80 h 80"/>
                <a:gd name="T48" fmla="*/ 0 w 93"/>
                <a:gd name="T4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" h="80">
                  <a:moveTo>
                    <a:pt x="0" y="76"/>
                  </a:moveTo>
                  <a:cubicBezTo>
                    <a:pt x="23" y="76"/>
                    <a:pt x="23" y="76"/>
                    <a:pt x="23" y="76"/>
                  </a:cubicBezTo>
                  <a:cubicBezTo>
                    <a:pt x="24" y="72"/>
                    <a:pt x="26" y="58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31" y="27"/>
                    <a:pt x="34" y="9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40" y="0"/>
                    <a:pt x="45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66" y="0"/>
                    <a:pt x="93" y="9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2" y="13"/>
                    <a:pt x="85" y="10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68" y="6"/>
                    <a:pt x="57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5" y="4"/>
                    <a:pt x="42" y="5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9" y="9"/>
                    <a:pt x="35" y="28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9" y="62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6"/>
                    <a:pt x="0" y="76"/>
                    <a:pt x="0" y="7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3814"/>
            <p:cNvSpPr>
              <a:spLocks noEditPoints="1"/>
            </p:cNvSpPr>
            <p:nvPr/>
          </p:nvSpPr>
          <p:spPr bwMode="auto">
            <a:xfrm>
              <a:off x="6388277" y="3547728"/>
              <a:ext cx="538218" cy="462766"/>
            </a:xfrm>
            <a:custGeom>
              <a:avLst/>
              <a:gdLst>
                <a:gd name="T0" fmla="*/ 0 w 97"/>
                <a:gd name="T1" fmla="*/ 78 h 84"/>
                <a:gd name="T2" fmla="*/ 24 w 97"/>
                <a:gd name="T3" fmla="*/ 76 h 84"/>
                <a:gd name="T4" fmla="*/ 28 w 97"/>
                <a:gd name="T5" fmla="*/ 46 h 84"/>
                <a:gd name="T6" fmla="*/ 38 w 97"/>
                <a:gd name="T7" fmla="*/ 4 h 84"/>
                <a:gd name="T8" fmla="*/ 52 w 97"/>
                <a:gd name="T9" fmla="*/ 0 h 84"/>
                <a:gd name="T10" fmla="*/ 96 w 97"/>
                <a:gd name="T11" fmla="*/ 9 h 84"/>
                <a:gd name="T12" fmla="*/ 97 w 97"/>
                <a:gd name="T13" fmla="*/ 11 h 84"/>
                <a:gd name="T14" fmla="*/ 95 w 97"/>
                <a:gd name="T15" fmla="*/ 17 h 84"/>
                <a:gd name="T16" fmla="*/ 93 w 97"/>
                <a:gd name="T17" fmla="*/ 17 h 84"/>
                <a:gd name="T18" fmla="*/ 93 w 97"/>
                <a:gd name="T19" fmla="*/ 16 h 84"/>
                <a:gd name="T20" fmla="*/ 93 w 97"/>
                <a:gd name="T21" fmla="*/ 16 h 84"/>
                <a:gd name="T22" fmla="*/ 93 w 97"/>
                <a:gd name="T23" fmla="*/ 16 h 84"/>
                <a:gd name="T24" fmla="*/ 92 w 97"/>
                <a:gd name="T25" fmla="*/ 16 h 84"/>
                <a:gd name="T26" fmla="*/ 89 w 97"/>
                <a:gd name="T27" fmla="*/ 15 h 84"/>
                <a:gd name="T28" fmla="*/ 78 w 97"/>
                <a:gd name="T29" fmla="*/ 12 h 84"/>
                <a:gd name="T30" fmla="*/ 52 w 97"/>
                <a:gd name="T31" fmla="*/ 8 h 84"/>
                <a:gd name="T32" fmla="*/ 51 w 97"/>
                <a:gd name="T33" fmla="*/ 8 h 84"/>
                <a:gd name="T34" fmla="*/ 51 w 97"/>
                <a:gd name="T35" fmla="*/ 8 h 84"/>
                <a:gd name="T36" fmla="*/ 45 w 97"/>
                <a:gd name="T37" fmla="*/ 9 h 84"/>
                <a:gd name="T38" fmla="*/ 45 w 97"/>
                <a:gd name="T39" fmla="*/ 9 h 84"/>
                <a:gd name="T40" fmla="*/ 41 w 97"/>
                <a:gd name="T41" fmla="*/ 23 h 84"/>
                <a:gd name="T42" fmla="*/ 36 w 97"/>
                <a:gd name="T43" fmla="*/ 48 h 84"/>
                <a:gd name="T44" fmla="*/ 31 w 97"/>
                <a:gd name="T45" fmla="*/ 81 h 84"/>
                <a:gd name="T46" fmla="*/ 0 w 97"/>
                <a:gd name="T47" fmla="*/ 84 h 84"/>
                <a:gd name="T48" fmla="*/ 27 w 97"/>
                <a:gd name="T49" fmla="*/ 79 h 84"/>
                <a:gd name="T50" fmla="*/ 27 w 97"/>
                <a:gd name="T51" fmla="*/ 80 h 84"/>
                <a:gd name="T52" fmla="*/ 27 w 97"/>
                <a:gd name="T53" fmla="*/ 80 h 84"/>
                <a:gd name="T54" fmla="*/ 27 w 97"/>
                <a:gd name="T55" fmla="*/ 79 h 84"/>
                <a:gd name="T56" fmla="*/ 27 w 97"/>
                <a:gd name="T57" fmla="*/ 77 h 84"/>
                <a:gd name="T58" fmla="*/ 28 w 97"/>
                <a:gd name="T59" fmla="*/ 70 h 84"/>
                <a:gd name="T60" fmla="*/ 30 w 97"/>
                <a:gd name="T61" fmla="*/ 61 h 84"/>
                <a:gd name="T62" fmla="*/ 36 w 97"/>
                <a:gd name="T63" fmla="*/ 26 h 84"/>
                <a:gd name="T64" fmla="*/ 37 w 97"/>
                <a:gd name="T65" fmla="*/ 22 h 84"/>
                <a:gd name="T66" fmla="*/ 39 w 97"/>
                <a:gd name="T67" fmla="*/ 13 h 84"/>
                <a:gd name="T68" fmla="*/ 79 w 97"/>
                <a:gd name="T69" fmla="*/ 8 h 84"/>
                <a:gd name="T70" fmla="*/ 93 w 97"/>
                <a:gd name="T71" fmla="*/ 12 h 84"/>
                <a:gd name="T72" fmla="*/ 90 w 97"/>
                <a:gd name="T73" fmla="*/ 11 h 84"/>
                <a:gd name="T74" fmla="*/ 79 w 97"/>
                <a:gd name="T75" fmla="*/ 8 h 84"/>
                <a:gd name="T76" fmla="*/ 66 w 97"/>
                <a:gd name="T77" fmla="*/ 5 h 84"/>
                <a:gd name="T78" fmla="*/ 79 w 97"/>
                <a:gd name="T79" fmla="*/ 8 h 84"/>
                <a:gd name="T80" fmla="*/ 41 w 97"/>
                <a:gd name="T81" fmla="*/ 7 h 84"/>
                <a:gd name="T82" fmla="*/ 42 w 97"/>
                <a:gd name="T83" fmla="*/ 7 h 84"/>
                <a:gd name="T84" fmla="*/ 42 w 97"/>
                <a:gd name="T85" fmla="*/ 7 h 84"/>
                <a:gd name="T86" fmla="*/ 44 w 97"/>
                <a:gd name="T87" fmla="*/ 5 h 84"/>
                <a:gd name="T88" fmla="*/ 47 w 97"/>
                <a:gd name="T89" fmla="*/ 4 h 84"/>
                <a:gd name="T90" fmla="*/ 51 w 97"/>
                <a:gd name="T91" fmla="*/ 4 h 84"/>
                <a:gd name="T92" fmla="*/ 52 w 97"/>
                <a:gd name="T93" fmla="*/ 4 h 84"/>
                <a:gd name="T94" fmla="*/ 55 w 97"/>
                <a:gd name="T95" fmla="*/ 4 h 84"/>
                <a:gd name="T96" fmla="*/ 52 w 97"/>
                <a:gd name="T97" fmla="*/ 4 h 84"/>
                <a:gd name="T98" fmla="*/ 51 w 97"/>
                <a:gd name="T99" fmla="*/ 4 h 84"/>
                <a:gd name="T100" fmla="*/ 52 w 97"/>
                <a:gd name="T101" fmla="*/ 4 h 84"/>
                <a:gd name="T102" fmla="*/ 51 w 97"/>
                <a:gd name="T103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7" h="84">
                  <a:moveTo>
                    <a:pt x="0" y="8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1"/>
                    <a:pt x="26" y="59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1" y="29"/>
                    <a:pt x="34" y="11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2" y="0"/>
                    <a:pt x="47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8" y="0"/>
                    <a:pt x="93" y="8"/>
                    <a:pt x="96" y="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3" y="17"/>
                    <a:pt x="94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1" y="16"/>
                    <a:pt x="90" y="16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6" y="14"/>
                    <a:pt x="82" y="13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69" y="10"/>
                    <a:pt x="59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48" y="7"/>
                    <a:pt x="45" y="8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10"/>
                    <a:pt x="42" y="16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30"/>
                    <a:pt x="37" y="39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3" y="65"/>
                    <a:pt x="31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2"/>
                    <a:pt x="0" y="82"/>
                    <a:pt x="0" y="82"/>
                  </a:cubicBezTo>
                  <a:close/>
                  <a:moveTo>
                    <a:pt x="27" y="79"/>
                  </a:move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8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8" y="76"/>
                    <a:pt x="28" y="73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9" y="67"/>
                    <a:pt x="29" y="64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9" y="69"/>
                    <a:pt x="28" y="76"/>
                    <a:pt x="27" y="79"/>
                  </a:cubicBezTo>
                  <a:close/>
                  <a:moveTo>
                    <a:pt x="36" y="26"/>
                  </a:moveTo>
                  <a:cubicBezTo>
                    <a:pt x="36" y="25"/>
                    <a:pt x="36" y="23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8" y="19"/>
                    <a:pt x="38" y="16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8" y="17"/>
                    <a:pt x="37" y="21"/>
                    <a:pt x="36" y="26"/>
                  </a:cubicBezTo>
                  <a:close/>
                  <a:moveTo>
                    <a:pt x="79" y="8"/>
                  </a:moveTo>
                  <a:cubicBezTo>
                    <a:pt x="85" y="10"/>
                    <a:pt x="90" y="11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2" y="12"/>
                    <a:pt x="91" y="12"/>
                    <a:pt x="90" y="11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87" y="10"/>
                    <a:pt x="83" y="9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5" y="7"/>
                    <a:pt x="70" y="6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70" y="6"/>
                    <a:pt x="75" y="7"/>
                    <a:pt x="79" y="8"/>
                  </a:cubicBezTo>
                  <a:close/>
                  <a:moveTo>
                    <a:pt x="42" y="7"/>
                  </a:moveTo>
                  <a:cubicBezTo>
                    <a:pt x="42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3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6"/>
                    <a:pt x="42" y="7"/>
                  </a:cubicBezTo>
                  <a:close/>
                  <a:moveTo>
                    <a:pt x="47" y="4"/>
                  </a:moveTo>
                  <a:cubicBezTo>
                    <a:pt x="48" y="4"/>
                    <a:pt x="49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9" y="4"/>
                    <a:pt x="48" y="4"/>
                    <a:pt x="47" y="4"/>
                  </a:cubicBezTo>
                  <a:close/>
                  <a:moveTo>
                    <a:pt x="52" y="4"/>
                  </a:moveTo>
                  <a:cubicBezTo>
                    <a:pt x="53" y="4"/>
                    <a:pt x="54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4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lose/>
                  <a:moveTo>
                    <a:pt x="51" y="4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3815"/>
            <p:cNvSpPr/>
            <p:nvPr/>
          </p:nvSpPr>
          <p:spPr bwMode="auto">
            <a:xfrm>
              <a:off x="6951644" y="3658389"/>
              <a:ext cx="281683" cy="860142"/>
            </a:xfrm>
            <a:custGeom>
              <a:avLst/>
              <a:gdLst>
                <a:gd name="T0" fmla="*/ 2 w 51"/>
                <a:gd name="T1" fmla="*/ 154 h 156"/>
                <a:gd name="T2" fmla="*/ 0 w 51"/>
                <a:gd name="T3" fmla="*/ 152 h 156"/>
                <a:gd name="T4" fmla="*/ 0 w 51"/>
                <a:gd name="T5" fmla="*/ 152 h 156"/>
                <a:gd name="T6" fmla="*/ 7 w 51"/>
                <a:gd name="T7" fmla="*/ 137 h 156"/>
                <a:gd name="T8" fmla="*/ 7 w 51"/>
                <a:gd name="T9" fmla="*/ 137 h 156"/>
                <a:gd name="T10" fmla="*/ 21 w 51"/>
                <a:gd name="T11" fmla="*/ 115 h 156"/>
                <a:gd name="T12" fmla="*/ 21 w 51"/>
                <a:gd name="T13" fmla="*/ 115 h 156"/>
                <a:gd name="T14" fmla="*/ 46 w 51"/>
                <a:gd name="T15" fmla="*/ 79 h 156"/>
                <a:gd name="T16" fmla="*/ 46 w 51"/>
                <a:gd name="T17" fmla="*/ 79 h 156"/>
                <a:gd name="T18" fmla="*/ 47 w 51"/>
                <a:gd name="T19" fmla="*/ 76 h 156"/>
                <a:gd name="T20" fmla="*/ 47 w 51"/>
                <a:gd name="T21" fmla="*/ 76 h 156"/>
                <a:gd name="T22" fmla="*/ 32 w 51"/>
                <a:gd name="T23" fmla="*/ 33 h 156"/>
                <a:gd name="T24" fmla="*/ 32 w 51"/>
                <a:gd name="T25" fmla="*/ 33 h 156"/>
                <a:gd name="T26" fmla="*/ 17 w 51"/>
                <a:gd name="T27" fmla="*/ 2 h 156"/>
                <a:gd name="T28" fmla="*/ 17 w 51"/>
                <a:gd name="T29" fmla="*/ 2 h 156"/>
                <a:gd name="T30" fmla="*/ 20 w 51"/>
                <a:gd name="T31" fmla="*/ 0 h 156"/>
                <a:gd name="T32" fmla="*/ 51 w 51"/>
                <a:gd name="T33" fmla="*/ 76 h 156"/>
                <a:gd name="T34" fmla="*/ 51 w 51"/>
                <a:gd name="T35" fmla="*/ 76 h 156"/>
                <a:gd name="T36" fmla="*/ 50 w 51"/>
                <a:gd name="T37" fmla="*/ 81 h 156"/>
                <a:gd name="T38" fmla="*/ 50 w 51"/>
                <a:gd name="T39" fmla="*/ 81 h 156"/>
                <a:gd name="T40" fmla="*/ 10 w 51"/>
                <a:gd name="T41" fmla="*/ 139 h 156"/>
                <a:gd name="T42" fmla="*/ 10 w 51"/>
                <a:gd name="T43" fmla="*/ 139 h 156"/>
                <a:gd name="T44" fmla="*/ 4 w 51"/>
                <a:gd name="T45" fmla="*/ 151 h 156"/>
                <a:gd name="T46" fmla="*/ 4 w 51"/>
                <a:gd name="T47" fmla="*/ 151 h 156"/>
                <a:gd name="T48" fmla="*/ 20 w 51"/>
                <a:gd name="T49" fmla="*/ 152 h 156"/>
                <a:gd name="T50" fmla="*/ 20 w 51"/>
                <a:gd name="T51" fmla="*/ 152 h 156"/>
                <a:gd name="T52" fmla="*/ 31 w 51"/>
                <a:gd name="T53" fmla="*/ 152 h 156"/>
                <a:gd name="T54" fmla="*/ 31 w 51"/>
                <a:gd name="T55" fmla="*/ 152 h 156"/>
                <a:gd name="T56" fmla="*/ 31 w 51"/>
                <a:gd name="T57" fmla="*/ 156 h 156"/>
                <a:gd name="T58" fmla="*/ 20 w 51"/>
                <a:gd name="T59" fmla="*/ 156 h 156"/>
                <a:gd name="T60" fmla="*/ 20 w 51"/>
                <a:gd name="T61" fmla="*/ 156 h 156"/>
                <a:gd name="T62" fmla="*/ 2 w 51"/>
                <a:gd name="T63" fmla="*/ 1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" h="156">
                  <a:moveTo>
                    <a:pt x="2" y="154"/>
                  </a:moveTo>
                  <a:cubicBezTo>
                    <a:pt x="1" y="154"/>
                    <a:pt x="0" y="152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48"/>
                    <a:pt x="3" y="144"/>
                    <a:pt x="7" y="137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11" y="131"/>
                    <a:pt x="16" y="123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32" y="100"/>
                    <a:pt x="44" y="84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7" y="79"/>
                    <a:pt x="47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69"/>
                    <a:pt x="39" y="50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24" y="17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"/>
                    <a:pt x="51" y="58"/>
                    <a:pt x="51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1" y="78"/>
                    <a:pt x="51" y="80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5" y="89"/>
                    <a:pt x="22" y="120"/>
                    <a:pt x="10" y="139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7" y="145"/>
                    <a:pt x="5" y="149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7" y="152"/>
                    <a:pt x="14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6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6"/>
                    <a:pt x="26" y="156"/>
                    <a:pt x="20" y="156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14" y="156"/>
                    <a:pt x="6" y="156"/>
                    <a:pt x="2" y="15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3816"/>
            <p:cNvSpPr>
              <a:spLocks noEditPoints="1"/>
            </p:cNvSpPr>
            <p:nvPr/>
          </p:nvSpPr>
          <p:spPr bwMode="auto">
            <a:xfrm>
              <a:off x="6941584" y="3638269"/>
              <a:ext cx="301804" cy="890322"/>
            </a:xfrm>
            <a:custGeom>
              <a:avLst/>
              <a:gdLst>
                <a:gd name="T0" fmla="*/ 4 w 55"/>
                <a:gd name="T1" fmla="*/ 157 h 161"/>
                <a:gd name="T2" fmla="*/ 0 w 55"/>
                <a:gd name="T3" fmla="*/ 155 h 161"/>
                <a:gd name="T4" fmla="*/ 0 w 55"/>
                <a:gd name="T5" fmla="*/ 154 h 161"/>
                <a:gd name="T6" fmla="*/ 7 w 55"/>
                <a:gd name="T7" fmla="*/ 139 h 161"/>
                <a:gd name="T8" fmla="*/ 22 w 55"/>
                <a:gd name="T9" fmla="*/ 117 h 161"/>
                <a:gd name="T10" fmla="*/ 47 w 55"/>
                <a:gd name="T11" fmla="*/ 81 h 161"/>
                <a:gd name="T12" fmla="*/ 47 w 55"/>
                <a:gd name="T13" fmla="*/ 79 h 161"/>
                <a:gd name="T14" fmla="*/ 47 w 55"/>
                <a:gd name="T15" fmla="*/ 79 h 161"/>
                <a:gd name="T16" fmla="*/ 47 w 55"/>
                <a:gd name="T17" fmla="*/ 79 h 161"/>
                <a:gd name="T18" fmla="*/ 47 w 55"/>
                <a:gd name="T19" fmla="*/ 79 h 161"/>
                <a:gd name="T20" fmla="*/ 32 w 55"/>
                <a:gd name="T21" fmla="*/ 37 h 161"/>
                <a:gd name="T22" fmla="*/ 17 w 55"/>
                <a:gd name="T23" fmla="*/ 6 h 161"/>
                <a:gd name="T24" fmla="*/ 17 w 55"/>
                <a:gd name="T25" fmla="*/ 6 h 161"/>
                <a:gd name="T26" fmla="*/ 24 w 55"/>
                <a:gd name="T27" fmla="*/ 0 h 161"/>
                <a:gd name="T28" fmla="*/ 25 w 55"/>
                <a:gd name="T29" fmla="*/ 3 h 161"/>
                <a:gd name="T30" fmla="*/ 26 w 55"/>
                <a:gd name="T31" fmla="*/ 5 h 161"/>
                <a:gd name="T32" fmla="*/ 29 w 55"/>
                <a:gd name="T33" fmla="*/ 12 h 161"/>
                <a:gd name="T34" fmla="*/ 39 w 55"/>
                <a:gd name="T35" fmla="*/ 34 h 161"/>
                <a:gd name="T36" fmla="*/ 55 w 55"/>
                <a:gd name="T37" fmla="*/ 79 h 161"/>
                <a:gd name="T38" fmla="*/ 54 w 55"/>
                <a:gd name="T39" fmla="*/ 85 h 161"/>
                <a:gd name="T40" fmla="*/ 14 w 55"/>
                <a:gd name="T41" fmla="*/ 143 h 161"/>
                <a:gd name="T42" fmla="*/ 9 w 55"/>
                <a:gd name="T43" fmla="*/ 152 h 161"/>
                <a:gd name="T44" fmla="*/ 21 w 55"/>
                <a:gd name="T45" fmla="*/ 153 h 161"/>
                <a:gd name="T46" fmla="*/ 22 w 55"/>
                <a:gd name="T47" fmla="*/ 153 h 161"/>
                <a:gd name="T48" fmla="*/ 33 w 55"/>
                <a:gd name="T49" fmla="*/ 153 h 161"/>
                <a:gd name="T50" fmla="*/ 35 w 55"/>
                <a:gd name="T51" fmla="*/ 153 h 161"/>
                <a:gd name="T52" fmla="*/ 33 w 55"/>
                <a:gd name="T53" fmla="*/ 161 h 161"/>
                <a:gd name="T54" fmla="*/ 22 w 55"/>
                <a:gd name="T55" fmla="*/ 161 h 161"/>
                <a:gd name="T56" fmla="*/ 22 w 55"/>
                <a:gd name="T57" fmla="*/ 157 h 161"/>
                <a:gd name="T58" fmla="*/ 31 w 55"/>
                <a:gd name="T59" fmla="*/ 157 h 161"/>
                <a:gd name="T60" fmla="*/ 22 w 55"/>
                <a:gd name="T61" fmla="*/ 157 h 161"/>
                <a:gd name="T62" fmla="*/ 22 w 55"/>
                <a:gd name="T63" fmla="*/ 157 h 161"/>
                <a:gd name="T64" fmla="*/ 7 w 55"/>
                <a:gd name="T65" fmla="*/ 156 h 161"/>
                <a:gd name="T66" fmla="*/ 17 w 55"/>
                <a:gd name="T67" fmla="*/ 157 h 161"/>
                <a:gd name="T68" fmla="*/ 7 w 55"/>
                <a:gd name="T69" fmla="*/ 148 h 161"/>
                <a:gd name="T70" fmla="*/ 5 w 55"/>
                <a:gd name="T71" fmla="*/ 152 h 161"/>
                <a:gd name="T72" fmla="*/ 11 w 55"/>
                <a:gd name="T73" fmla="*/ 141 h 161"/>
                <a:gd name="T74" fmla="*/ 11 w 55"/>
                <a:gd name="T75" fmla="*/ 141 h 161"/>
                <a:gd name="T76" fmla="*/ 18 w 55"/>
                <a:gd name="T77" fmla="*/ 130 h 161"/>
                <a:gd name="T78" fmla="*/ 11 w 55"/>
                <a:gd name="T79" fmla="*/ 141 h 161"/>
                <a:gd name="T80" fmla="*/ 18 w 55"/>
                <a:gd name="T81" fmla="*/ 129 h 161"/>
                <a:gd name="T82" fmla="*/ 18 w 55"/>
                <a:gd name="T83" fmla="*/ 130 h 161"/>
                <a:gd name="T84" fmla="*/ 21 w 55"/>
                <a:gd name="T85" fmla="*/ 125 h 161"/>
                <a:gd name="T86" fmla="*/ 21 w 55"/>
                <a:gd name="T87" fmla="*/ 125 h 161"/>
                <a:gd name="T88" fmla="*/ 25 w 55"/>
                <a:gd name="T89" fmla="*/ 119 h 161"/>
                <a:gd name="T90" fmla="*/ 21 w 55"/>
                <a:gd name="T91" fmla="*/ 125 h 161"/>
                <a:gd name="T92" fmla="*/ 50 w 55"/>
                <a:gd name="T93" fmla="*/ 83 h 161"/>
                <a:gd name="T94" fmla="*/ 51 w 55"/>
                <a:gd name="T95" fmla="*/ 80 h 161"/>
                <a:gd name="T96" fmla="*/ 51 w 55"/>
                <a:gd name="T97" fmla="*/ 80 h 161"/>
                <a:gd name="T98" fmla="*/ 36 w 55"/>
                <a:gd name="T99" fmla="*/ 35 h 161"/>
                <a:gd name="T100" fmla="*/ 51 w 55"/>
                <a:gd name="T101" fmla="*/ 79 h 161"/>
                <a:gd name="T102" fmla="*/ 51 w 55"/>
                <a:gd name="T103" fmla="*/ 79 h 161"/>
                <a:gd name="T104" fmla="*/ 34 w 55"/>
                <a:gd name="T105" fmla="*/ 3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" h="161">
                  <a:moveTo>
                    <a:pt x="3" y="159"/>
                  </a:moveTo>
                  <a:cubicBezTo>
                    <a:pt x="4" y="157"/>
                    <a:pt x="4" y="157"/>
                    <a:pt x="4" y="157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1" y="158"/>
                    <a:pt x="0" y="156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0" y="155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1" y="150"/>
                    <a:pt x="3" y="146"/>
                    <a:pt x="7" y="139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11" y="133"/>
                    <a:pt x="16" y="125"/>
                    <a:pt x="22" y="117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32" y="102"/>
                    <a:pt x="44" y="85"/>
                    <a:pt x="47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6" y="81"/>
                    <a:pt x="47" y="80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2"/>
                    <a:pt x="39" y="53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25" y="21"/>
                    <a:pt x="18" y="8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4"/>
                    <a:pt x="25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7"/>
                    <a:pt x="28" y="9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2" y="17"/>
                    <a:pt x="36" y="25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7" y="50"/>
                    <a:pt x="55" y="69"/>
                    <a:pt x="55" y="7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81"/>
                    <a:pt x="54" y="83"/>
                    <a:pt x="54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49" y="93"/>
                    <a:pt x="25" y="125"/>
                    <a:pt x="14" y="143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2" y="147"/>
                    <a:pt x="10" y="150"/>
                    <a:pt x="9" y="152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12" y="153"/>
                    <a:pt x="17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8" y="153"/>
                    <a:pt x="32" y="153"/>
                    <a:pt x="33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1"/>
                    <a:pt x="28" y="161"/>
                    <a:pt x="22" y="161"/>
                  </a:cubicBezTo>
                  <a:cubicBezTo>
                    <a:pt x="22" y="161"/>
                    <a:pt x="22" y="161"/>
                    <a:pt x="22" y="161"/>
                  </a:cubicBezTo>
                  <a:cubicBezTo>
                    <a:pt x="15" y="161"/>
                    <a:pt x="8" y="161"/>
                    <a:pt x="3" y="159"/>
                  </a:cubicBezTo>
                  <a:close/>
                  <a:moveTo>
                    <a:pt x="22" y="157"/>
                  </a:moveTo>
                  <a:cubicBezTo>
                    <a:pt x="26" y="157"/>
                    <a:pt x="29" y="157"/>
                    <a:pt x="31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6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lose/>
                  <a:moveTo>
                    <a:pt x="17" y="157"/>
                  </a:moveTo>
                  <a:cubicBezTo>
                    <a:pt x="14" y="157"/>
                    <a:pt x="10" y="157"/>
                    <a:pt x="7" y="156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10" y="157"/>
                    <a:pt x="14" y="157"/>
                    <a:pt x="17" y="157"/>
                  </a:cubicBezTo>
                  <a:close/>
                  <a:moveTo>
                    <a:pt x="5" y="152"/>
                  </a:moveTo>
                  <a:cubicBezTo>
                    <a:pt x="5" y="151"/>
                    <a:pt x="6" y="150"/>
                    <a:pt x="7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6" y="150"/>
                    <a:pt x="5" y="151"/>
                    <a:pt x="5" y="152"/>
                  </a:cubicBezTo>
                  <a:close/>
                  <a:moveTo>
                    <a:pt x="11" y="141"/>
                  </a:move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3" y="138"/>
                    <a:pt x="15" y="134"/>
                    <a:pt x="18" y="130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5" y="134"/>
                    <a:pt x="13" y="138"/>
                    <a:pt x="11" y="141"/>
                  </a:cubicBezTo>
                  <a:close/>
                  <a:moveTo>
                    <a:pt x="18" y="130"/>
                  </a:moveTo>
                  <a:cubicBezTo>
                    <a:pt x="18" y="130"/>
                    <a:pt x="18" y="130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8" y="130"/>
                    <a:pt x="18" y="130"/>
                    <a:pt x="18" y="130"/>
                  </a:cubicBezTo>
                  <a:close/>
                  <a:moveTo>
                    <a:pt x="21" y="125"/>
                  </a:moveTo>
                  <a:cubicBezTo>
                    <a:pt x="21" y="125"/>
                    <a:pt x="21" y="125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lose/>
                  <a:moveTo>
                    <a:pt x="50" y="83"/>
                  </a:moveTo>
                  <a:cubicBezTo>
                    <a:pt x="47" y="88"/>
                    <a:pt x="36" y="104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4" y="121"/>
                    <a:pt x="23" y="123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33" y="108"/>
                    <a:pt x="47" y="89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82"/>
                    <a:pt x="51" y="81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1"/>
                    <a:pt x="50" y="82"/>
                    <a:pt x="50" y="83"/>
                  </a:cubicBezTo>
                  <a:close/>
                  <a:moveTo>
                    <a:pt x="36" y="35"/>
                  </a:moveTo>
                  <a:cubicBezTo>
                    <a:pt x="43" y="52"/>
                    <a:pt x="51" y="70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0"/>
                    <a:pt x="42" y="49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3"/>
                    <a:pt x="35" y="34"/>
                    <a:pt x="36" y="3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4" name="圖片 3">
            <a:extLst>
              <a:ext uri="{FF2B5EF4-FFF2-40B4-BE49-F238E27FC236}">
                <a16:creationId xmlns:a16="http://schemas.microsoft.com/office/drawing/2014/main" id="{256465B7-7E22-4CA0-95C7-34CE37159D3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949" r="15371" b="-28"/>
          <a:stretch/>
        </p:blipFill>
        <p:spPr>
          <a:xfrm>
            <a:off x="246145" y="729500"/>
            <a:ext cx="11074083" cy="5660483"/>
          </a:xfrm>
          <a:prstGeom prst="rect">
            <a:avLst/>
          </a:prstGeom>
        </p:spPr>
      </p:pic>
      <p:pic>
        <p:nvPicPr>
          <p:cNvPr id="255" name="圖片 254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92" r="6732" b="23950"/>
          <a:stretch/>
        </p:blipFill>
        <p:spPr>
          <a:xfrm rot="16200000">
            <a:off x="7714183" y="2418795"/>
            <a:ext cx="2040900" cy="2879838"/>
          </a:xfrm>
          <a:prstGeom prst="rect">
            <a:avLst/>
          </a:prstGeom>
        </p:spPr>
      </p:pic>
      <p:sp>
        <p:nvSpPr>
          <p:cNvPr id="3" name="矩形 2"/>
          <p:cNvSpPr/>
          <p:nvPr/>
        </p:nvSpPr>
        <p:spPr>
          <a:xfrm>
            <a:off x="2260136" y="5137372"/>
            <a:ext cx="638187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dirty="0">
                <a:solidFill>
                  <a:srgbClr val="FF0000"/>
                </a:solidFill>
              </a:rPr>
              <a:t>8/30(</a:t>
            </a:r>
            <a:r>
              <a:rPr lang="zh-TW" altLang="en-US" dirty="0">
                <a:solidFill>
                  <a:srgbClr val="FF0000"/>
                </a:solidFill>
              </a:rPr>
              <a:t>二</a:t>
            </a:r>
            <a:r>
              <a:rPr lang="en-US" altLang="zh-TW" dirty="0">
                <a:solidFill>
                  <a:srgbClr val="FF0000"/>
                </a:solidFill>
              </a:rPr>
              <a:t>)</a:t>
            </a:r>
            <a:r>
              <a:rPr lang="zh-TW" altLang="en-US" dirty="0">
                <a:solidFill>
                  <a:srgbClr val="FF0000"/>
                </a:solidFill>
              </a:rPr>
              <a:t>開學日會發下紙</a:t>
            </a:r>
            <a:r>
              <a:rPr lang="zh-TW" altLang="en-US" dirty="0" smtClean="0">
                <a:solidFill>
                  <a:srgbClr val="FF0000"/>
                </a:solidFill>
              </a:rPr>
              <a:t>本摺頁讓</a:t>
            </a:r>
            <a:r>
              <a:rPr lang="zh-TW" altLang="en-US" dirty="0">
                <a:solidFill>
                  <a:srgbClr val="FF0000"/>
                </a:solidFill>
              </a:rPr>
              <a:t>學生帶回家</a:t>
            </a:r>
            <a:r>
              <a:rPr lang="en-US" altLang="zh-TW" dirty="0">
                <a:solidFill>
                  <a:srgbClr val="FF0000"/>
                </a:solidFill>
              </a:rPr>
              <a:t>!</a:t>
            </a:r>
            <a:r>
              <a:rPr lang="zh-TW" altLang="en-US" dirty="0">
                <a:solidFill>
                  <a:srgbClr val="FF0000"/>
                </a:solidFill>
              </a:rPr>
              <a:t>請家長參閱</a:t>
            </a:r>
            <a:r>
              <a:rPr lang="en-US" altLang="zh-TW" dirty="0">
                <a:solidFill>
                  <a:srgbClr val="FF0000"/>
                </a:solidFill>
              </a:rPr>
              <a:t>~~</a:t>
            </a:r>
          </a:p>
        </p:txBody>
      </p:sp>
    </p:spTree>
    <p:extLst>
      <p:ext uri="{BB962C8B-B14F-4D97-AF65-F5344CB8AC3E}">
        <p14:creationId xmlns:p14="http://schemas.microsoft.com/office/powerpoint/2010/main" val="4160897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064"/>
    </mc:Choice>
    <mc:Fallback xmlns="">
      <p:transition spd="slow" advTm="6064"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/>
        </p:nvSpPr>
        <p:spPr>
          <a:xfrm>
            <a:off x="254000" y="691036"/>
            <a:ext cx="11685048" cy="576278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89"/>
          <a:stretch>
            <a:fillRect/>
          </a:stretch>
        </p:blipFill>
        <p:spPr>
          <a:xfrm>
            <a:off x="1318" y="6746888"/>
            <a:ext cx="12190413" cy="208732"/>
          </a:xfrm>
          <a:prstGeom prst="rect">
            <a:avLst/>
          </a:prstGeom>
        </p:spPr>
      </p:pic>
      <p:sp>
        <p:nvSpPr>
          <p:cNvPr id="80" name="文本框 366"/>
          <p:cNvSpPr>
            <a:spLocks noChangeArrowheads="1"/>
          </p:cNvSpPr>
          <p:nvPr/>
        </p:nvSpPr>
        <p:spPr bwMode="auto">
          <a:xfrm>
            <a:off x="-2445527" y="0"/>
            <a:ext cx="81282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altLang="zh-TW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【</a:t>
            </a:r>
            <a:r>
              <a:rPr lang="zh-TW" altLang="en-US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輔導室</a:t>
            </a:r>
            <a:r>
              <a:rPr lang="en-US" altLang="zh-TW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】</a:t>
            </a:r>
          </a:p>
        </p:txBody>
      </p:sp>
      <p:pic>
        <p:nvPicPr>
          <p:cNvPr id="7" name="圖片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28200" y="129497"/>
            <a:ext cx="2916428" cy="530260"/>
          </a:xfrm>
          <a:prstGeom prst="rect">
            <a:avLst/>
          </a:prstGeom>
        </p:spPr>
      </p:pic>
      <p:pic>
        <p:nvPicPr>
          <p:cNvPr id="9" name="圖片 8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11231419" y="61952"/>
            <a:ext cx="823180" cy="587960"/>
          </a:xfrm>
          <a:prstGeom prst="rect">
            <a:avLst/>
          </a:prstGeom>
        </p:spPr>
      </p:pic>
      <p:grpSp>
        <p:nvGrpSpPr>
          <p:cNvPr id="30" name="组合 199"/>
          <p:cNvGrpSpPr/>
          <p:nvPr/>
        </p:nvGrpSpPr>
        <p:grpSpPr>
          <a:xfrm>
            <a:off x="11635952" y="5709273"/>
            <a:ext cx="359817" cy="1040533"/>
            <a:chOff x="7313614" y="5424488"/>
            <a:chExt cx="363538" cy="641350"/>
          </a:xfrm>
          <a:solidFill>
            <a:srgbClr val="1F4E79"/>
          </a:solidFill>
        </p:grpSpPr>
        <p:sp>
          <p:nvSpPr>
            <p:cNvPr id="31" name="Freeform 1842"/>
            <p:cNvSpPr>
              <a:spLocks noEditPoints="1"/>
            </p:cNvSpPr>
            <p:nvPr/>
          </p:nvSpPr>
          <p:spPr bwMode="auto">
            <a:xfrm>
              <a:off x="7394577" y="5473701"/>
              <a:ext cx="217488" cy="217488"/>
            </a:xfrm>
            <a:custGeom>
              <a:avLst/>
              <a:gdLst>
                <a:gd name="T0" fmla="*/ 0 w 125"/>
                <a:gd name="T1" fmla="*/ 62 h 125"/>
                <a:gd name="T2" fmla="*/ 63 w 125"/>
                <a:gd name="T3" fmla="*/ 0 h 125"/>
                <a:gd name="T4" fmla="*/ 63 w 125"/>
                <a:gd name="T5" fmla="*/ 0 h 125"/>
                <a:gd name="T6" fmla="*/ 125 w 125"/>
                <a:gd name="T7" fmla="*/ 62 h 125"/>
                <a:gd name="T8" fmla="*/ 125 w 125"/>
                <a:gd name="T9" fmla="*/ 62 h 125"/>
                <a:gd name="T10" fmla="*/ 63 w 125"/>
                <a:gd name="T11" fmla="*/ 125 h 125"/>
                <a:gd name="T12" fmla="*/ 63 w 125"/>
                <a:gd name="T13" fmla="*/ 125 h 125"/>
                <a:gd name="T14" fmla="*/ 0 w 125"/>
                <a:gd name="T15" fmla="*/ 62 h 125"/>
                <a:gd name="T16" fmla="*/ 4 w 125"/>
                <a:gd name="T17" fmla="*/ 62 h 125"/>
                <a:gd name="T18" fmla="*/ 63 w 125"/>
                <a:gd name="T19" fmla="*/ 121 h 125"/>
                <a:gd name="T20" fmla="*/ 63 w 125"/>
                <a:gd name="T21" fmla="*/ 121 h 125"/>
                <a:gd name="T22" fmla="*/ 121 w 125"/>
                <a:gd name="T23" fmla="*/ 62 h 125"/>
                <a:gd name="T24" fmla="*/ 121 w 125"/>
                <a:gd name="T25" fmla="*/ 62 h 125"/>
                <a:gd name="T26" fmla="*/ 63 w 125"/>
                <a:gd name="T27" fmla="*/ 4 h 125"/>
                <a:gd name="T28" fmla="*/ 63 w 125"/>
                <a:gd name="T29" fmla="*/ 4 h 125"/>
                <a:gd name="T30" fmla="*/ 4 w 125"/>
                <a:gd name="T31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25">
                  <a:moveTo>
                    <a:pt x="0" y="62"/>
                  </a:moveTo>
                  <a:cubicBezTo>
                    <a:pt x="0" y="28"/>
                    <a:pt x="28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7" y="0"/>
                    <a:pt x="125" y="28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97"/>
                    <a:pt x="97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28" y="125"/>
                    <a:pt x="0" y="97"/>
                    <a:pt x="0" y="62"/>
                  </a:cubicBezTo>
                  <a:close/>
                  <a:moveTo>
                    <a:pt x="4" y="62"/>
                  </a:moveTo>
                  <a:cubicBezTo>
                    <a:pt x="4" y="95"/>
                    <a:pt x="30" y="121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95" y="121"/>
                    <a:pt x="121" y="95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30"/>
                    <a:pt x="95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30" y="4"/>
                    <a:pt x="4" y="30"/>
                    <a:pt x="4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843"/>
            <p:cNvSpPr>
              <a:spLocks noEditPoints="1"/>
            </p:cNvSpPr>
            <p:nvPr/>
          </p:nvSpPr>
          <p:spPr bwMode="auto">
            <a:xfrm>
              <a:off x="7391402" y="5470526"/>
              <a:ext cx="225425" cy="223838"/>
            </a:xfrm>
            <a:custGeom>
              <a:avLst/>
              <a:gdLst>
                <a:gd name="T0" fmla="*/ 0 w 129"/>
                <a:gd name="T1" fmla="*/ 64 h 129"/>
                <a:gd name="T2" fmla="*/ 65 w 129"/>
                <a:gd name="T3" fmla="*/ 0 h 129"/>
                <a:gd name="T4" fmla="*/ 65 w 129"/>
                <a:gd name="T5" fmla="*/ 0 h 129"/>
                <a:gd name="T6" fmla="*/ 129 w 129"/>
                <a:gd name="T7" fmla="*/ 64 h 129"/>
                <a:gd name="T8" fmla="*/ 129 w 129"/>
                <a:gd name="T9" fmla="*/ 64 h 129"/>
                <a:gd name="T10" fmla="*/ 65 w 129"/>
                <a:gd name="T11" fmla="*/ 129 h 129"/>
                <a:gd name="T12" fmla="*/ 65 w 129"/>
                <a:gd name="T13" fmla="*/ 129 h 129"/>
                <a:gd name="T14" fmla="*/ 0 w 129"/>
                <a:gd name="T15" fmla="*/ 64 h 129"/>
                <a:gd name="T16" fmla="*/ 125 w 129"/>
                <a:gd name="T17" fmla="*/ 64 h 129"/>
                <a:gd name="T18" fmla="*/ 69 w 129"/>
                <a:gd name="T19" fmla="*/ 125 h 129"/>
                <a:gd name="T20" fmla="*/ 69 w 129"/>
                <a:gd name="T21" fmla="*/ 125 h 129"/>
                <a:gd name="T22" fmla="*/ 125 w 129"/>
                <a:gd name="T23" fmla="*/ 64 h 129"/>
                <a:gd name="T24" fmla="*/ 125 w 129"/>
                <a:gd name="T25" fmla="*/ 64 h 129"/>
                <a:gd name="T26" fmla="*/ 65 w 129"/>
                <a:gd name="T27" fmla="*/ 4 h 129"/>
                <a:gd name="T28" fmla="*/ 65 w 129"/>
                <a:gd name="T29" fmla="*/ 4 h 129"/>
                <a:gd name="T30" fmla="*/ 125 w 129"/>
                <a:gd name="T31" fmla="*/ 64 h 129"/>
                <a:gd name="T32" fmla="*/ 65 w 129"/>
                <a:gd name="T33" fmla="*/ 121 h 129"/>
                <a:gd name="T34" fmla="*/ 121 w 129"/>
                <a:gd name="T35" fmla="*/ 64 h 129"/>
                <a:gd name="T36" fmla="*/ 121 w 129"/>
                <a:gd name="T37" fmla="*/ 64 h 129"/>
                <a:gd name="T38" fmla="*/ 65 w 129"/>
                <a:gd name="T39" fmla="*/ 8 h 129"/>
                <a:gd name="T40" fmla="*/ 65 w 129"/>
                <a:gd name="T41" fmla="*/ 8 h 129"/>
                <a:gd name="T42" fmla="*/ 8 w 129"/>
                <a:gd name="T43" fmla="*/ 64 h 129"/>
                <a:gd name="T44" fmla="*/ 8 w 129"/>
                <a:gd name="T45" fmla="*/ 64 h 129"/>
                <a:gd name="T46" fmla="*/ 65 w 129"/>
                <a:gd name="T47" fmla="*/ 121 h 129"/>
                <a:gd name="T48" fmla="*/ 22 w 129"/>
                <a:gd name="T49" fmla="*/ 22 h 129"/>
                <a:gd name="T50" fmla="*/ 63 w 129"/>
                <a:gd name="T51" fmla="*/ 4 h 129"/>
                <a:gd name="T52" fmla="*/ 63 w 129"/>
                <a:gd name="T53" fmla="*/ 4 h 129"/>
                <a:gd name="T54" fmla="*/ 22 w 129"/>
                <a:gd name="T55" fmla="*/ 2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129">
                  <a:moveTo>
                    <a:pt x="0" y="64"/>
                  </a:moveTo>
                  <a:cubicBezTo>
                    <a:pt x="0" y="29"/>
                    <a:pt x="29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00" y="0"/>
                    <a:pt x="129" y="29"/>
                    <a:pt x="129" y="64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9" y="100"/>
                    <a:pt x="100" y="129"/>
                    <a:pt x="65" y="129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29" y="129"/>
                    <a:pt x="0" y="100"/>
                    <a:pt x="0" y="64"/>
                  </a:cubicBezTo>
                  <a:close/>
                  <a:moveTo>
                    <a:pt x="125" y="64"/>
                  </a:moveTo>
                  <a:cubicBezTo>
                    <a:pt x="125" y="96"/>
                    <a:pt x="100" y="122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100" y="122"/>
                    <a:pt x="125" y="96"/>
                    <a:pt x="125" y="64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31"/>
                    <a:pt x="98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98" y="4"/>
                    <a:pt x="125" y="31"/>
                    <a:pt x="125" y="64"/>
                  </a:cubicBezTo>
                  <a:close/>
                  <a:moveTo>
                    <a:pt x="65" y="121"/>
                  </a:moveTo>
                  <a:cubicBezTo>
                    <a:pt x="96" y="121"/>
                    <a:pt x="121" y="95"/>
                    <a:pt x="121" y="64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1" y="33"/>
                    <a:pt x="96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33" y="8"/>
                    <a:pt x="8" y="3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95"/>
                    <a:pt x="33" y="121"/>
                    <a:pt x="65" y="121"/>
                  </a:cubicBezTo>
                  <a:close/>
                  <a:moveTo>
                    <a:pt x="22" y="22"/>
                  </a:moveTo>
                  <a:cubicBezTo>
                    <a:pt x="33" y="11"/>
                    <a:pt x="47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47" y="4"/>
                    <a:pt x="33" y="11"/>
                    <a:pt x="2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844"/>
            <p:cNvSpPr/>
            <p:nvPr/>
          </p:nvSpPr>
          <p:spPr bwMode="auto">
            <a:xfrm>
              <a:off x="7377114" y="5583238"/>
              <a:ext cx="22225" cy="19050"/>
            </a:xfrm>
            <a:custGeom>
              <a:avLst/>
              <a:gdLst>
                <a:gd name="T0" fmla="*/ 0 w 14"/>
                <a:gd name="T1" fmla="*/ 8 h 12"/>
                <a:gd name="T2" fmla="*/ 12 w 14"/>
                <a:gd name="T3" fmla="*/ 0 h 12"/>
                <a:gd name="T4" fmla="*/ 14 w 14"/>
                <a:gd name="T5" fmla="*/ 4 h 12"/>
                <a:gd name="T6" fmla="*/ 2 w 14"/>
                <a:gd name="T7" fmla="*/ 12 h 12"/>
                <a:gd name="T8" fmla="*/ 0 w 14"/>
                <a:gd name="T9" fmla="*/ 8 h 12"/>
                <a:gd name="T10" fmla="*/ 0 w 14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0" y="8"/>
                  </a:moveTo>
                  <a:lnTo>
                    <a:pt x="12" y="0"/>
                  </a:lnTo>
                  <a:lnTo>
                    <a:pt x="14" y="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845"/>
            <p:cNvSpPr/>
            <p:nvPr/>
          </p:nvSpPr>
          <p:spPr bwMode="auto">
            <a:xfrm>
              <a:off x="7372352" y="5580063"/>
              <a:ext cx="33338" cy="25400"/>
            </a:xfrm>
            <a:custGeom>
              <a:avLst/>
              <a:gdLst>
                <a:gd name="T0" fmla="*/ 1 w 21"/>
                <a:gd name="T1" fmla="*/ 11 h 16"/>
                <a:gd name="T2" fmla="*/ 3 w 21"/>
                <a:gd name="T3" fmla="*/ 10 h 16"/>
                <a:gd name="T4" fmla="*/ 4 w 21"/>
                <a:gd name="T5" fmla="*/ 12 h 16"/>
                <a:gd name="T6" fmla="*/ 3 w 21"/>
                <a:gd name="T7" fmla="*/ 10 h 16"/>
                <a:gd name="T8" fmla="*/ 1 w 21"/>
                <a:gd name="T9" fmla="*/ 11 h 16"/>
                <a:gd name="T10" fmla="*/ 0 w 21"/>
                <a:gd name="T11" fmla="*/ 9 h 16"/>
                <a:gd name="T12" fmla="*/ 16 w 21"/>
                <a:gd name="T13" fmla="*/ 0 h 16"/>
                <a:gd name="T14" fmla="*/ 21 w 21"/>
                <a:gd name="T15" fmla="*/ 8 h 16"/>
                <a:gd name="T16" fmla="*/ 4 w 21"/>
                <a:gd name="T17" fmla="*/ 16 h 16"/>
                <a:gd name="T18" fmla="*/ 1 w 21"/>
                <a:gd name="T19" fmla="*/ 11 h 16"/>
                <a:gd name="T20" fmla="*/ 1 w 21"/>
                <a:gd name="T2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" y="11"/>
                  </a:moveTo>
                  <a:lnTo>
                    <a:pt x="3" y="10"/>
                  </a:lnTo>
                  <a:lnTo>
                    <a:pt x="4" y="12"/>
                  </a:lnTo>
                  <a:lnTo>
                    <a:pt x="3" y="10"/>
                  </a:lnTo>
                  <a:lnTo>
                    <a:pt x="1" y="11"/>
                  </a:lnTo>
                  <a:lnTo>
                    <a:pt x="0" y="9"/>
                  </a:lnTo>
                  <a:lnTo>
                    <a:pt x="16" y="0"/>
                  </a:lnTo>
                  <a:lnTo>
                    <a:pt x="21" y="8"/>
                  </a:lnTo>
                  <a:lnTo>
                    <a:pt x="4" y="16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846"/>
            <p:cNvSpPr/>
            <p:nvPr/>
          </p:nvSpPr>
          <p:spPr bwMode="auto">
            <a:xfrm>
              <a:off x="7413627" y="5589588"/>
              <a:ext cx="84138" cy="58738"/>
            </a:xfrm>
            <a:custGeom>
              <a:avLst/>
              <a:gdLst>
                <a:gd name="T0" fmla="*/ 0 w 48"/>
                <a:gd name="T1" fmla="*/ 30 h 33"/>
                <a:gd name="T2" fmla="*/ 0 w 48"/>
                <a:gd name="T3" fmla="*/ 30 h 33"/>
                <a:gd name="T4" fmla="*/ 2 w 48"/>
                <a:gd name="T5" fmla="*/ 26 h 33"/>
                <a:gd name="T6" fmla="*/ 5 w 48"/>
                <a:gd name="T7" fmla="*/ 28 h 33"/>
                <a:gd name="T8" fmla="*/ 5 w 48"/>
                <a:gd name="T9" fmla="*/ 28 h 33"/>
                <a:gd name="T10" fmla="*/ 13 w 48"/>
                <a:gd name="T11" fmla="*/ 29 h 33"/>
                <a:gd name="T12" fmla="*/ 13 w 48"/>
                <a:gd name="T13" fmla="*/ 29 h 33"/>
                <a:gd name="T14" fmla="*/ 23 w 48"/>
                <a:gd name="T15" fmla="*/ 26 h 33"/>
                <a:gd name="T16" fmla="*/ 23 w 48"/>
                <a:gd name="T17" fmla="*/ 26 h 33"/>
                <a:gd name="T18" fmla="*/ 37 w 48"/>
                <a:gd name="T19" fmla="*/ 11 h 33"/>
                <a:gd name="T20" fmla="*/ 37 w 48"/>
                <a:gd name="T21" fmla="*/ 11 h 33"/>
                <a:gd name="T22" fmla="*/ 44 w 48"/>
                <a:gd name="T23" fmla="*/ 0 h 33"/>
                <a:gd name="T24" fmla="*/ 44 w 48"/>
                <a:gd name="T25" fmla="*/ 0 h 33"/>
                <a:gd name="T26" fmla="*/ 48 w 48"/>
                <a:gd name="T27" fmla="*/ 3 h 33"/>
                <a:gd name="T28" fmla="*/ 25 w 48"/>
                <a:gd name="T29" fmla="*/ 30 h 33"/>
                <a:gd name="T30" fmla="*/ 25 w 48"/>
                <a:gd name="T31" fmla="*/ 30 h 33"/>
                <a:gd name="T32" fmla="*/ 13 w 48"/>
                <a:gd name="T33" fmla="*/ 33 h 33"/>
                <a:gd name="T34" fmla="*/ 13 w 48"/>
                <a:gd name="T35" fmla="*/ 33 h 33"/>
                <a:gd name="T36" fmla="*/ 0 w 48"/>
                <a:gd name="T3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8"/>
                    <a:pt x="10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7" y="29"/>
                    <a:pt x="20" y="28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7" y="23"/>
                    <a:pt x="33" y="17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1" y="5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35" y="22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1" y="32"/>
                    <a:pt x="17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6" y="33"/>
                    <a:pt x="0" y="30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847"/>
            <p:cNvSpPr>
              <a:spLocks noEditPoints="1"/>
            </p:cNvSpPr>
            <p:nvPr/>
          </p:nvSpPr>
          <p:spPr bwMode="auto">
            <a:xfrm>
              <a:off x="7410452" y="5586413"/>
              <a:ext cx="92075" cy="65088"/>
            </a:xfrm>
            <a:custGeom>
              <a:avLst/>
              <a:gdLst>
                <a:gd name="T0" fmla="*/ 1 w 53"/>
                <a:gd name="T1" fmla="*/ 33 h 37"/>
                <a:gd name="T2" fmla="*/ 0 w 53"/>
                <a:gd name="T3" fmla="*/ 31 h 37"/>
                <a:gd name="T4" fmla="*/ 2 w 53"/>
                <a:gd name="T5" fmla="*/ 27 h 37"/>
                <a:gd name="T6" fmla="*/ 4 w 53"/>
                <a:gd name="T7" fmla="*/ 26 h 37"/>
                <a:gd name="T8" fmla="*/ 4 w 53"/>
                <a:gd name="T9" fmla="*/ 26 h 37"/>
                <a:gd name="T10" fmla="*/ 4 w 53"/>
                <a:gd name="T11" fmla="*/ 26 h 37"/>
                <a:gd name="T12" fmla="*/ 4 w 53"/>
                <a:gd name="T13" fmla="*/ 26 h 37"/>
                <a:gd name="T14" fmla="*/ 5 w 53"/>
                <a:gd name="T15" fmla="*/ 26 h 37"/>
                <a:gd name="T16" fmla="*/ 5 w 53"/>
                <a:gd name="T17" fmla="*/ 26 h 37"/>
                <a:gd name="T18" fmla="*/ 5 w 53"/>
                <a:gd name="T19" fmla="*/ 27 h 37"/>
                <a:gd name="T20" fmla="*/ 8 w 53"/>
                <a:gd name="T21" fmla="*/ 28 h 37"/>
                <a:gd name="T22" fmla="*/ 15 w 53"/>
                <a:gd name="T23" fmla="*/ 29 h 37"/>
                <a:gd name="T24" fmla="*/ 15 w 53"/>
                <a:gd name="T25" fmla="*/ 29 h 37"/>
                <a:gd name="T26" fmla="*/ 16 w 53"/>
                <a:gd name="T27" fmla="*/ 29 h 37"/>
                <a:gd name="T28" fmla="*/ 24 w 53"/>
                <a:gd name="T29" fmla="*/ 27 h 37"/>
                <a:gd name="T30" fmla="*/ 37 w 53"/>
                <a:gd name="T31" fmla="*/ 12 h 37"/>
                <a:gd name="T32" fmla="*/ 45 w 53"/>
                <a:gd name="T33" fmla="*/ 1 h 37"/>
                <a:gd name="T34" fmla="*/ 45 w 53"/>
                <a:gd name="T35" fmla="*/ 1 h 37"/>
                <a:gd name="T36" fmla="*/ 53 w 53"/>
                <a:gd name="T37" fmla="*/ 4 h 37"/>
                <a:gd name="T38" fmla="*/ 51 w 53"/>
                <a:gd name="T39" fmla="*/ 6 h 37"/>
                <a:gd name="T40" fmla="*/ 51 w 53"/>
                <a:gd name="T41" fmla="*/ 7 h 37"/>
                <a:gd name="T42" fmla="*/ 49 w 53"/>
                <a:gd name="T43" fmla="*/ 9 h 37"/>
                <a:gd name="T44" fmla="*/ 44 w 53"/>
                <a:gd name="T45" fmla="*/ 17 h 37"/>
                <a:gd name="T46" fmla="*/ 28 w 53"/>
                <a:gd name="T47" fmla="*/ 33 h 37"/>
                <a:gd name="T48" fmla="*/ 15 w 53"/>
                <a:gd name="T49" fmla="*/ 37 h 37"/>
                <a:gd name="T50" fmla="*/ 1 w 53"/>
                <a:gd name="T51" fmla="*/ 34 h 37"/>
                <a:gd name="T52" fmla="*/ 2 w 53"/>
                <a:gd name="T53" fmla="*/ 32 h 37"/>
                <a:gd name="T54" fmla="*/ 15 w 53"/>
                <a:gd name="T55" fmla="*/ 33 h 37"/>
                <a:gd name="T56" fmla="*/ 22 w 53"/>
                <a:gd name="T57" fmla="*/ 32 h 37"/>
                <a:gd name="T58" fmla="*/ 15 w 53"/>
                <a:gd name="T59" fmla="*/ 33 h 37"/>
                <a:gd name="T60" fmla="*/ 15 w 53"/>
                <a:gd name="T61" fmla="*/ 33 h 37"/>
                <a:gd name="T62" fmla="*/ 14 w 53"/>
                <a:gd name="T63" fmla="*/ 33 h 37"/>
                <a:gd name="T64" fmla="*/ 11 w 53"/>
                <a:gd name="T65" fmla="*/ 32 h 37"/>
                <a:gd name="T66" fmla="*/ 7 w 53"/>
                <a:gd name="T67" fmla="*/ 31 h 37"/>
                <a:gd name="T68" fmla="*/ 5 w 53"/>
                <a:gd name="T69" fmla="*/ 31 h 37"/>
                <a:gd name="T70" fmla="*/ 11 w 53"/>
                <a:gd name="T71" fmla="*/ 32 h 37"/>
                <a:gd name="T72" fmla="*/ 22 w 53"/>
                <a:gd name="T73" fmla="*/ 32 h 37"/>
                <a:gd name="T74" fmla="*/ 22 w 53"/>
                <a:gd name="T75" fmla="*/ 32 h 37"/>
                <a:gd name="T76" fmla="*/ 3 w 53"/>
                <a:gd name="T77" fmla="*/ 30 h 37"/>
                <a:gd name="T78" fmla="*/ 3 w 53"/>
                <a:gd name="T79" fmla="*/ 30 h 37"/>
                <a:gd name="T80" fmla="*/ 3 w 53"/>
                <a:gd name="T81" fmla="*/ 30 h 37"/>
                <a:gd name="T82" fmla="*/ 3 w 53"/>
                <a:gd name="T83" fmla="*/ 30 h 37"/>
                <a:gd name="T84" fmla="*/ 2 w 53"/>
                <a:gd name="T85" fmla="*/ 29 h 37"/>
                <a:gd name="T86" fmla="*/ 2 w 53"/>
                <a:gd name="T87" fmla="*/ 29 h 37"/>
                <a:gd name="T88" fmla="*/ 41 w 53"/>
                <a:gd name="T89" fmla="*/ 14 h 37"/>
                <a:gd name="T90" fmla="*/ 39 w 53"/>
                <a:gd name="T91" fmla="*/ 17 h 37"/>
                <a:gd name="T92" fmla="*/ 46 w 53"/>
                <a:gd name="T9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" h="37">
                  <a:moveTo>
                    <a:pt x="1" y="34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7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8"/>
                    <a:pt x="13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8" y="29"/>
                    <a:pt x="21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4"/>
                    <a:pt x="33" y="17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2" y="6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50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11"/>
                    <a:pt x="46" y="14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9" y="22"/>
                    <a:pt x="34" y="29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4" y="36"/>
                    <a:pt x="1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8" y="37"/>
                    <a:pt x="2" y="34"/>
                    <a:pt x="1" y="34"/>
                  </a:cubicBezTo>
                  <a:close/>
                  <a:moveTo>
                    <a:pt x="1" y="34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1" y="34"/>
                    <a:pt x="1" y="34"/>
                    <a:pt x="1" y="34"/>
                  </a:cubicBezTo>
                  <a:close/>
                  <a:moveTo>
                    <a:pt x="15" y="33"/>
                  </a:moveTo>
                  <a:cubicBezTo>
                    <a:pt x="17" y="33"/>
                    <a:pt x="20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0" y="33"/>
                    <a:pt x="17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1" y="32"/>
                  </a:moveTo>
                  <a:cubicBezTo>
                    <a:pt x="9" y="32"/>
                    <a:pt x="8" y="32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8" y="32"/>
                    <a:pt x="11" y="32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3" y="30"/>
                  </a:move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lose/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  <a:moveTo>
                    <a:pt x="41" y="14"/>
                  </a:moveTo>
                  <a:cubicBezTo>
                    <a:pt x="40" y="15"/>
                    <a:pt x="39" y="16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1" y="13"/>
                    <a:pt x="44" y="10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1"/>
                    <a:pt x="4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848"/>
            <p:cNvSpPr/>
            <p:nvPr/>
          </p:nvSpPr>
          <p:spPr bwMode="auto">
            <a:xfrm>
              <a:off x="7483477" y="5580063"/>
              <a:ext cx="17463" cy="15875"/>
            </a:xfrm>
            <a:custGeom>
              <a:avLst/>
              <a:gdLst>
                <a:gd name="T0" fmla="*/ 0 w 11"/>
                <a:gd name="T1" fmla="*/ 3 h 10"/>
                <a:gd name="T2" fmla="*/ 3 w 11"/>
                <a:gd name="T3" fmla="*/ 0 h 10"/>
                <a:gd name="T4" fmla="*/ 11 w 11"/>
                <a:gd name="T5" fmla="*/ 6 h 10"/>
                <a:gd name="T6" fmla="*/ 8 w 11"/>
                <a:gd name="T7" fmla="*/ 10 h 10"/>
                <a:gd name="T8" fmla="*/ 0 w 11"/>
                <a:gd name="T9" fmla="*/ 3 h 10"/>
                <a:gd name="T10" fmla="*/ 0 w 11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lnTo>
                    <a:pt x="3" y="0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849"/>
            <p:cNvSpPr>
              <a:spLocks noEditPoints="1"/>
            </p:cNvSpPr>
            <p:nvPr/>
          </p:nvSpPr>
          <p:spPr bwMode="auto">
            <a:xfrm>
              <a:off x="7478714" y="5575301"/>
              <a:ext cx="26988" cy="25400"/>
            </a:xfrm>
            <a:custGeom>
              <a:avLst/>
              <a:gdLst>
                <a:gd name="T0" fmla="*/ 2 w 17"/>
                <a:gd name="T1" fmla="*/ 7 h 16"/>
                <a:gd name="T2" fmla="*/ 3 w 17"/>
                <a:gd name="T3" fmla="*/ 6 h 16"/>
                <a:gd name="T4" fmla="*/ 5 w 17"/>
                <a:gd name="T5" fmla="*/ 7 h 16"/>
                <a:gd name="T6" fmla="*/ 3 w 17"/>
                <a:gd name="T7" fmla="*/ 6 h 16"/>
                <a:gd name="T8" fmla="*/ 2 w 17"/>
                <a:gd name="T9" fmla="*/ 7 h 16"/>
                <a:gd name="T10" fmla="*/ 0 w 17"/>
                <a:gd name="T11" fmla="*/ 6 h 16"/>
                <a:gd name="T12" fmla="*/ 6 w 17"/>
                <a:gd name="T13" fmla="*/ 0 h 16"/>
                <a:gd name="T14" fmla="*/ 17 w 17"/>
                <a:gd name="T15" fmla="*/ 9 h 16"/>
                <a:gd name="T16" fmla="*/ 11 w 17"/>
                <a:gd name="T17" fmla="*/ 16 h 16"/>
                <a:gd name="T18" fmla="*/ 2 w 17"/>
                <a:gd name="T19" fmla="*/ 7 h 16"/>
                <a:gd name="T20" fmla="*/ 2 w 17"/>
                <a:gd name="T21" fmla="*/ 7 h 16"/>
                <a:gd name="T22" fmla="*/ 11 w 17"/>
                <a:gd name="T23" fmla="*/ 11 h 16"/>
                <a:gd name="T24" fmla="*/ 11 w 17"/>
                <a:gd name="T25" fmla="*/ 11 h 16"/>
                <a:gd name="T26" fmla="*/ 8 w 17"/>
                <a:gd name="T27" fmla="*/ 6 h 16"/>
                <a:gd name="T28" fmla="*/ 11 w 17"/>
                <a:gd name="T29" fmla="*/ 11 h 16"/>
                <a:gd name="T30" fmla="*/ 11 w 17"/>
                <a:gd name="T3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6">
                  <a:moveTo>
                    <a:pt x="2" y="7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6"/>
                  </a:lnTo>
                  <a:lnTo>
                    <a:pt x="6" y="0"/>
                  </a:lnTo>
                  <a:lnTo>
                    <a:pt x="17" y="9"/>
                  </a:lnTo>
                  <a:lnTo>
                    <a:pt x="11" y="16"/>
                  </a:lnTo>
                  <a:lnTo>
                    <a:pt x="2" y="7"/>
                  </a:lnTo>
                  <a:lnTo>
                    <a:pt x="2" y="7"/>
                  </a:lnTo>
                  <a:close/>
                  <a:moveTo>
                    <a:pt x="11" y="11"/>
                  </a:moveTo>
                  <a:lnTo>
                    <a:pt x="11" y="11"/>
                  </a:lnTo>
                  <a:lnTo>
                    <a:pt x="8" y="6"/>
                  </a:lnTo>
                  <a:lnTo>
                    <a:pt x="11" y="11"/>
                  </a:lnTo>
                  <a:lnTo>
                    <a:pt x="1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850"/>
            <p:cNvSpPr/>
            <p:nvPr/>
          </p:nvSpPr>
          <p:spPr bwMode="auto">
            <a:xfrm>
              <a:off x="7410452" y="5438776"/>
              <a:ext cx="36513" cy="58738"/>
            </a:xfrm>
            <a:custGeom>
              <a:avLst/>
              <a:gdLst>
                <a:gd name="T0" fmla="*/ 10 w 21"/>
                <a:gd name="T1" fmla="*/ 29 h 34"/>
                <a:gd name="T2" fmla="*/ 0 w 21"/>
                <a:gd name="T3" fmla="*/ 15 h 34"/>
                <a:gd name="T4" fmla="*/ 0 w 21"/>
                <a:gd name="T5" fmla="*/ 15 h 34"/>
                <a:gd name="T6" fmla="*/ 1 w 21"/>
                <a:gd name="T7" fmla="*/ 9 h 34"/>
                <a:gd name="T8" fmla="*/ 1 w 21"/>
                <a:gd name="T9" fmla="*/ 9 h 34"/>
                <a:gd name="T10" fmla="*/ 5 w 21"/>
                <a:gd name="T11" fmla="*/ 2 h 34"/>
                <a:gd name="T12" fmla="*/ 5 w 21"/>
                <a:gd name="T13" fmla="*/ 2 h 34"/>
                <a:gd name="T14" fmla="*/ 7 w 21"/>
                <a:gd name="T15" fmla="*/ 0 h 34"/>
                <a:gd name="T16" fmla="*/ 7 w 21"/>
                <a:gd name="T17" fmla="*/ 0 h 34"/>
                <a:gd name="T18" fmla="*/ 9 w 21"/>
                <a:gd name="T19" fmla="*/ 0 h 34"/>
                <a:gd name="T20" fmla="*/ 9 w 21"/>
                <a:gd name="T21" fmla="*/ 0 h 34"/>
                <a:gd name="T22" fmla="*/ 10 w 21"/>
                <a:gd name="T23" fmla="*/ 0 h 34"/>
                <a:gd name="T24" fmla="*/ 10 w 21"/>
                <a:gd name="T25" fmla="*/ 0 h 34"/>
                <a:gd name="T26" fmla="*/ 11 w 21"/>
                <a:gd name="T27" fmla="*/ 0 h 34"/>
                <a:gd name="T28" fmla="*/ 11 w 21"/>
                <a:gd name="T29" fmla="*/ 0 h 34"/>
                <a:gd name="T30" fmla="*/ 17 w 21"/>
                <a:gd name="T31" fmla="*/ 0 h 34"/>
                <a:gd name="T32" fmla="*/ 17 w 21"/>
                <a:gd name="T33" fmla="*/ 4 h 34"/>
                <a:gd name="T34" fmla="*/ 11 w 21"/>
                <a:gd name="T35" fmla="*/ 4 h 34"/>
                <a:gd name="T36" fmla="*/ 10 w 21"/>
                <a:gd name="T37" fmla="*/ 4 h 34"/>
                <a:gd name="T38" fmla="*/ 10 w 21"/>
                <a:gd name="T39" fmla="*/ 4 h 34"/>
                <a:gd name="T40" fmla="*/ 8 w 21"/>
                <a:gd name="T41" fmla="*/ 4 h 34"/>
                <a:gd name="T42" fmla="*/ 8 w 21"/>
                <a:gd name="T43" fmla="*/ 4 h 34"/>
                <a:gd name="T44" fmla="*/ 8 w 21"/>
                <a:gd name="T45" fmla="*/ 4 h 34"/>
                <a:gd name="T46" fmla="*/ 8 w 21"/>
                <a:gd name="T47" fmla="*/ 4 h 34"/>
                <a:gd name="T48" fmla="*/ 4 w 21"/>
                <a:gd name="T49" fmla="*/ 11 h 34"/>
                <a:gd name="T50" fmla="*/ 4 w 21"/>
                <a:gd name="T51" fmla="*/ 11 h 34"/>
                <a:gd name="T52" fmla="*/ 4 w 21"/>
                <a:gd name="T53" fmla="*/ 15 h 34"/>
                <a:gd name="T54" fmla="*/ 4 w 21"/>
                <a:gd name="T55" fmla="*/ 15 h 34"/>
                <a:gd name="T56" fmla="*/ 12 w 21"/>
                <a:gd name="T57" fmla="*/ 26 h 34"/>
                <a:gd name="T58" fmla="*/ 12 w 21"/>
                <a:gd name="T59" fmla="*/ 26 h 34"/>
                <a:gd name="T60" fmla="*/ 21 w 21"/>
                <a:gd name="T61" fmla="*/ 30 h 34"/>
                <a:gd name="T62" fmla="*/ 21 w 21"/>
                <a:gd name="T63" fmla="*/ 30 h 34"/>
                <a:gd name="T64" fmla="*/ 19 w 21"/>
                <a:gd name="T65" fmla="*/ 34 h 34"/>
                <a:gd name="T66" fmla="*/ 10 w 21"/>
                <a:gd name="T6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34">
                  <a:moveTo>
                    <a:pt x="10" y="29"/>
                  </a:moveTo>
                  <a:cubicBezTo>
                    <a:pt x="5" y="26"/>
                    <a:pt x="0" y="2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6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8"/>
                    <a:pt x="7" y="23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9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4" y="32"/>
                    <a:pt x="1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851"/>
            <p:cNvSpPr>
              <a:spLocks noEditPoints="1"/>
            </p:cNvSpPr>
            <p:nvPr/>
          </p:nvSpPr>
          <p:spPr bwMode="auto">
            <a:xfrm>
              <a:off x="7405689" y="5435601"/>
              <a:ext cx="44450" cy="68263"/>
            </a:xfrm>
            <a:custGeom>
              <a:avLst/>
              <a:gdLst>
                <a:gd name="T0" fmla="*/ 11 w 26"/>
                <a:gd name="T1" fmla="*/ 33 h 39"/>
                <a:gd name="T2" fmla="*/ 13 w 26"/>
                <a:gd name="T3" fmla="*/ 31 h 39"/>
                <a:gd name="T4" fmla="*/ 1 w 26"/>
                <a:gd name="T5" fmla="*/ 17 h 39"/>
                <a:gd name="T6" fmla="*/ 2 w 26"/>
                <a:gd name="T7" fmla="*/ 10 h 39"/>
                <a:gd name="T8" fmla="*/ 6 w 26"/>
                <a:gd name="T9" fmla="*/ 3 h 39"/>
                <a:gd name="T10" fmla="*/ 6 w 26"/>
                <a:gd name="T11" fmla="*/ 3 h 39"/>
                <a:gd name="T12" fmla="*/ 7 w 26"/>
                <a:gd name="T13" fmla="*/ 2 h 39"/>
                <a:gd name="T14" fmla="*/ 10 w 26"/>
                <a:gd name="T15" fmla="*/ 0 h 39"/>
                <a:gd name="T16" fmla="*/ 10 w 26"/>
                <a:gd name="T17" fmla="*/ 0 h 39"/>
                <a:gd name="T18" fmla="*/ 13 w 26"/>
                <a:gd name="T19" fmla="*/ 0 h 39"/>
                <a:gd name="T20" fmla="*/ 13 w 26"/>
                <a:gd name="T21" fmla="*/ 0 h 39"/>
                <a:gd name="T22" fmla="*/ 14 w 26"/>
                <a:gd name="T23" fmla="*/ 0 h 39"/>
                <a:gd name="T24" fmla="*/ 14 w 26"/>
                <a:gd name="T25" fmla="*/ 0 h 39"/>
                <a:gd name="T26" fmla="*/ 22 w 26"/>
                <a:gd name="T27" fmla="*/ 0 h 39"/>
                <a:gd name="T28" fmla="*/ 14 w 26"/>
                <a:gd name="T29" fmla="*/ 8 h 39"/>
                <a:gd name="T30" fmla="*/ 13 w 26"/>
                <a:gd name="T31" fmla="*/ 8 h 39"/>
                <a:gd name="T32" fmla="*/ 13 w 26"/>
                <a:gd name="T33" fmla="*/ 8 h 39"/>
                <a:gd name="T34" fmla="*/ 12 w 26"/>
                <a:gd name="T35" fmla="*/ 8 h 39"/>
                <a:gd name="T36" fmla="*/ 9 w 26"/>
                <a:gd name="T37" fmla="*/ 14 h 39"/>
                <a:gd name="T38" fmla="*/ 8 w 26"/>
                <a:gd name="T39" fmla="*/ 17 h 39"/>
                <a:gd name="T40" fmla="*/ 16 w 26"/>
                <a:gd name="T41" fmla="*/ 26 h 39"/>
                <a:gd name="T42" fmla="*/ 25 w 26"/>
                <a:gd name="T43" fmla="*/ 31 h 39"/>
                <a:gd name="T44" fmla="*/ 25 w 26"/>
                <a:gd name="T45" fmla="*/ 31 h 39"/>
                <a:gd name="T46" fmla="*/ 26 w 26"/>
                <a:gd name="T47" fmla="*/ 32 h 39"/>
                <a:gd name="T48" fmla="*/ 21 w 26"/>
                <a:gd name="T49" fmla="*/ 38 h 39"/>
                <a:gd name="T50" fmla="*/ 12 w 26"/>
                <a:gd name="T51" fmla="*/ 28 h 39"/>
                <a:gd name="T52" fmla="*/ 14 w 26"/>
                <a:gd name="T53" fmla="*/ 29 h 39"/>
                <a:gd name="T54" fmla="*/ 12 w 26"/>
                <a:gd name="T55" fmla="*/ 28 h 39"/>
                <a:gd name="T56" fmla="*/ 12 w 26"/>
                <a:gd name="T57" fmla="*/ 28 h 39"/>
                <a:gd name="T58" fmla="*/ 5 w 26"/>
                <a:gd name="T59" fmla="*/ 13 h 39"/>
                <a:gd name="T60" fmla="*/ 6 w 26"/>
                <a:gd name="T61" fmla="*/ 12 h 39"/>
                <a:gd name="T62" fmla="*/ 9 w 26"/>
                <a:gd name="T63" fmla="*/ 5 h 39"/>
                <a:gd name="T64" fmla="*/ 9 w 26"/>
                <a:gd name="T65" fmla="*/ 5 h 39"/>
                <a:gd name="T66" fmla="*/ 6 w 26"/>
                <a:gd name="T67" fmla="*/ 12 h 39"/>
                <a:gd name="T68" fmla="*/ 18 w 26"/>
                <a:gd name="T69" fmla="*/ 4 h 39"/>
                <a:gd name="T70" fmla="*/ 14 w 26"/>
                <a:gd name="T71" fmla="*/ 4 h 39"/>
                <a:gd name="T72" fmla="*/ 13 w 26"/>
                <a:gd name="T73" fmla="*/ 4 h 39"/>
                <a:gd name="T74" fmla="*/ 12 w 26"/>
                <a:gd name="T75" fmla="*/ 4 h 39"/>
                <a:gd name="T76" fmla="*/ 13 w 26"/>
                <a:gd name="T77" fmla="*/ 4 h 39"/>
                <a:gd name="T78" fmla="*/ 11 w 26"/>
                <a:gd name="T79" fmla="*/ 4 h 39"/>
                <a:gd name="T80" fmla="*/ 11 w 26"/>
                <a:gd name="T81" fmla="*/ 4 h 39"/>
                <a:gd name="T82" fmla="*/ 11 w 26"/>
                <a:gd name="T83" fmla="*/ 4 h 39"/>
                <a:gd name="T84" fmla="*/ 11 w 26"/>
                <a:gd name="T85" fmla="*/ 4 h 39"/>
                <a:gd name="T86" fmla="*/ 11 w 26"/>
                <a:gd name="T87" fmla="*/ 4 h 39"/>
                <a:gd name="T88" fmla="*/ 11 w 26"/>
                <a:gd name="T89" fmla="*/ 4 h 39"/>
                <a:gd name="T90" fmla="*/ 10 w 26"/>
                <a:gd name="T91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39">
                  <a:moveTo>
                    <a:pt x="21" y="38"/>
                  </a:moveTo>
                  <a:cubicBezTo>
                    <a:pt x="21" y="38"/>
                    <a:pt x="16" y="36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7" y="29"/>
                    <a:pt x="1" y="2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4"/>
                    <a:pt x="1" y="12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5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12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20" y="29"/>
                    <a:pt x="24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14" y="29"/>
                  </a:moveTo>
                  <a:cubicBezTo>
                    <a:pt x="13" y="29"/>
                    <a:pt x="13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9"/>
                    <a:pt x="13" y="29"/>
                    <a:pt x="14" y="29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  <a:moveTo>
                    <a:pt x="6" y="12"/>
                  </a:moveTo>
                  <a:cubicBezTo>
                    <a:pt x="6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9"/>
                    <a:pt x="9" y="7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8" y="9"/>
                    <a:pt x="6" y="12"/>
                  </a:cubicBezTo>
                  <a:close/>
                  <a:moveTo>
                    <a:pt x="14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852"/>
            <p:cNvSpPr/>
            <p:nvPr/>
          </p:nvSpPr>
          <p:spPr bwMode="auto">
            <a:xfrm>
              <a:off x="7446964" y="5427663"/>
              <a:ext cx="44450" cy="52388"/>
            </a:xfrm>
            <a:custGeom>
              <a:avLst/>
              <a:gdLst>
                <a:gd name="T0" fmla="*/ 0 w 25"/>
                <a:gd name="T1" fmla="*/ 14 h 30"/>
                <a:gd name="T2" fmla="*/ 3 w 25"/>
                <a:gd name="T3" fmla="*/ 7 h 30"/>
                <a:gd name="T4" fmla="*/ 3 w 25"/>
                <a:gd name="T5" fmla="*/ 7 h 30"/>
                <a:gd name="T6" fmla="*/ 18 w 25"/>
                <a:gd name="T7" fmla="*/ 0 h 30"/>
                <a:gd name="T8" fmla="*/ 18 w 25"/>
                <a:gd name="T9" fmla="*/ 0 h 30"/>
                <a:gd name="T10" fmla="*/ 25 w 25"/>
                <a:gd name="T11" fmla="*/ 5 h 30"/>
                <a:gd name="T12" fmla="*/ 25 w 25"/>
                <a:gd name="T13" fmla="*/ 5 h 30"/>
                <a:gd name="T14" fmla="*/ 24 w 25"/>
                <a:gd name="T15" fmla="*/ 6 h 30"/>
                <a:gd name="T16" fmla="*/ 24 w 25"/>
                <a:gd name="T17" fmla="*/ 6 h 30"/>
                <a:gd name="T18" fmla="*/ 24 w 25"/>
                <a:gd name="T19" fmla="*/ 10 h 30"/>
                <a:gd name="T20" fmla="*/ 24 w 25"/>
                <a:gd name="T21" fmla="*/ 10 h 30"/>
                <a:gd name="T22" fmla="*/ 24 w 25"/>
                <a:gd name="T23" fmla="*/ 15 h 30"/>
                <a:gd name="T24" fmla="*/ 24 w 25"/>
                <a:gd name="T25" fmla="*/ 15 h 30"/>
                <a:gd name="T26" fmla="*/ 21 w 25"/>
                <a:gd name="T27" fmla="*/ 16 h 30"/>
                <a:gd name="T28" fmla="*/ 20 w 25"/>
                <a:gd name="T29" fmla="*/ 10 h 30"/>
                <a:gd name="T30" fmla="*/ 20 w 25"/>
                <a:gd name="T31" fmla="*/ 10 h 30"/>
                <a:gd name="T32" fmla="*/ 21 w 25"/>
                <a:gd name="T33" fmla="*/ 5 h 30"/>
                <a:gd name="T34" fmla="*/ 21 w 25"/>
                <a:gd name="T35" fmla="*/ 5 h 30"/>
                <a:gd name="T36" fmla="*/ 21 w 25"/>
                <a:gd name="T37" fmla="*/ 5 h 30"/>
                <a:gd name="T38" fmla="*/ 21 w 25"/>
                <a:gd name="T39" fmla="*/ 5 h 30"/>
                <a:gd name="T40" fmla="*/ 20 w 25"/>
                <a:gd name="T41" fmla="*/ 5 h 30"/>
                <a:gd name="T42" fmla="*/ 20 w 25"/>
                <a:gd name="T43" fmla="*/ 5 h 30"/>
                <a:gd name="T44" fmla="*/ 18 w 25"/>
                <a:gd name="T45" fmla="*/ 4 h 30"/>
                <a:gd name="T46" fmla="*/ 18 w 25"/>
                <a:gd name="T47" fmla="*/ 4 h 30"/>
                <a:gd name="T48" fmla="*/ 6 w 25"/>
                <a:gd name="T49" fmla="*/ 10 h 30"/>
                <a:gd name="T50" fmla="*/ 6 w 25"/>
                <a:gd name="T51" fmla="*/ 10 h 30"/>
                <a:gd name="T52" fmla="*/ 4 w 25"/>
                <a:gd name="T53" fmla="*/ 14 h 30"/>
                <a:gd name="T54" fmla="*/ 4 w 25"/>
                <a:gd name="T55" fmla="*/ 14 h 30"/>
                <a:gd name="T56" fmla="*/ 10 w 25"/>
                <a:gd name="T57" fmla="*/ 22 h 30"/>
                <a:gd name="T58" fmla="*/ 10 w 25"/>
                <a:gd name="T59" fmla="*/ 22 h 30"/>
                <a:gd name="T60" fmla="*/ 16 w 25"/>
                <a:gd name="T61" fmla="*/ 26 h 30"/>
                <a:gd name="T62" fmla="*/ 16 w 25"/>
                <a:gd name="T63" fmla="*/ 26 h 30"/>
                <a:gd name="T64" fmla="*/ 16 w 25"/>
                <a:gd name="T65" fmla="*/ 26 h 30"/>
                <a:gd name="T66" fmla="*/ 14 w 25"/>
                <a:gd name="T67" fmla="*/ 30 h 30"/>
                <a:gd name="T68" fmla="*/ 0 w 25"/>
                <a:gd name="T6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30">
                  <a:moveTo>
                    <a:pt x="0" y="14"/>
                  </a:moveTo>
                  <a:cubicBezTo>
                    <a:pt x="0" y="11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1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3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3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7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19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5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1"/>
                    <a:pt x="4" y="12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7" y="19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3" y="25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0" y="23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853"/>
            <p:cNvSpPr>
              <a:spLocks noEditPoints="1"/>
            </p:cNvSpPr>
            <p:nvPr/>
          </p:nvSpPr>
          <p:spPr bwMode="auto">
            <a:xfrm>
              <a:off x="7443789" y="5424488"/>
              <a:ext cx="50800" cy="66675"/>
            </a:xfrm>
            <a:custGeom>
              <a:avLst/>
              <a:gdLst>
                <a:gd name="T0" fmla="*/ 12 w 29"/>
                <a:gd name="T1" fmla="*/ 32 h 38"/>
                <a:gd name="T2" fmla="*/ 8 w 29"/>
                <a:gd name="T3" fmla="*/ 29 h 38"/>
                <a:gd name="T4" fmla="*/ 0 w 29"/>
                <a:gd name="T5" fmla="*/ 16 h 38"/>
                <a:gd name="T6" fmla="*/ 0 w 29"/>
                <a:gd name="T7" fmla="*/ 16 h 38"/>
                <a:gd name="T8" fmla="*/ 0 w 29"/>
                <a:gd name="T9" fmla="*/ 15 h 38"/>
                <a:gd name="T10" fmla="*/ 4 w 29"/>
                <a:gd name="T11" fmla="*/ 8 h 38"/>
                <a:gd name="T12" fmla="*/ 20 w 29"/>
                <a:gd name="T13" fmla="*/ 0 h 38"/>
                <a:gd name="T14" fmla="*/ 29 w 29"/>
                <a:gd name="T15" fmla="*/ 7 h 38"/>
                <a:gd name="T16" fmla="*/ 28 w 29"/>
                <a:gd name="T17" fmla="*/ 9 h 38"/>
                <a:gd name="T18" fmla="*/ 28 w 29"/>
                <a:gd name="T19" fmla="*/ 12 h 38"/>
                <a:gd name="T20" fmla="*/ 28 w 29"/>
                <a:gd name="T21" fmla="*/ 16 h 38"/>
                <a:gd name="T22" fmla="*/ 28 w 29"/>
                <a:gd name="T23" fmla="*/ 17 h 38"/>
                <a:gd name="T24" fmla="*/ 28 w 29"/>
                <a:gd name="T25" fmla="*/ 18 h 38"/>
                <a:gd name="T26" fmla="*/ 21 w 29"/>
                <a:gd name="T27" fmla="*/ 18 h 38"/>
                <a:gd name="T28" fmla="*/ 20 w 29"/>
                <a:gd name="T29" fmla="*/ 12 h 38"/>
                <a:gd name="T30" fmla="*/ 20 w 29"/>
                <a:gd name="T31" fmla="*/ 8 h 38"/>
                <a:gd name="T32" fmla="*/ 9 w 29"/>
                <a:gd name="T33" fmla="*/ 13 h 38"/>
                <a:gd name="T34" fmla="*/ 8 w 29"/>
                <a:gd name="T35" fmla="*/ 16 h 38"/>
                <a:gd name="T36" fmla="*/ 8 w 29"/>
                <a:gd name="T37" fmla="*/ 16 h 38"/>
                <a:gd name="T38" fmla="*/ 13 w 29"/>
                <a:gd name="T39" fmla="*/ 23 h 38"/>
                <a:gd name="T40" fmla="*/ 18 w 29"/>
                <a:gd name="T41" fmla="*/ 26 h 38"/>
                <a:gd name="T42" fmla="*/ 14 w 29"/>
                <a:gd name="T43" fmla="*/ 38 h 38"/>
                <a:gd name="T44" fmla="*/ 10 w 29"/>
                <a:gd name="T45" fmla="*/ 25 h 38"/>
                <a:gd name="T46" fmla="*/ 13 w 29"/>
                <a:gd name="T47" fmla="*/ 28 h 38"/>
                <a:gd name="T48" fmla="*/ 10 w 29"/>
                <a:gd name="T49" fmla="*/ 26 h 38"/>
                <a:gd name="T50" fmla="*/ 7 w 29"/>
                <a:gd name="T51" fmla="*/ 22 h 38"/>
                <a:gd name="T52" fmla="*/ 24 w 29"/>
                <a:gd name="T53" fmla="*/ 17 h 38"/>
                <a:gd name="T54" fmla="*/ 24 w 29"/>
                <a:gd name="T55" fmla="*/ 17 h 38"/>
                <a:gd name="T56" fmla="*/ 24 w 29"/>
                <a:gd name="T57" fmla="*/ 17 h 38"/>
                <a:gd name="T58" fmla="*/ 4 w 29"/>
                <a:gd name="T59" fmla="*/ 15 h 38"/>
                <a:gd name="T60" fmla="*/ 4 w 29"/>
                <a:gd name="T61" fmla="*/ 15 h 38"/>
                <a:gd name="T62" fmla="*/ 4 w 29"/>
                <a:gd name="T63" fmla="*/ 15 h 38"/>
                <a:gd name="T64" fmla="*/ 4 w 29"/>
                <a:gd name="T65" fmla="*/ 15 h 38"/>
                <a:gd name="T66" fmla="*/ 6 w 29"/>
                <a:gd name="T67" fmla="*/ 11 h 38"/>
                <a:gd name="T68" fmla="*/ 4 w 29"/>
                <a:gd name="T69" fmla="*/ 15 h 38"/>
                <a:gd name="T70" fmla="*/ 24 w 29"/>
                <a:gd name="T71" fmla="*/ 13 h 38"/>
                <a:gd name="T72" fmla="*/ 24 w 29"/>
                <a:gd name="T73" fmla="*/ 13 h 38"/>
                <a:gd name="T74" fmla="*/ 24 w 29"/>
                <a:gd name="T75" fmla="*/ 13 h 38"/>
                <a:gd name="T76" fmla="*/ 24 w 29"/>
                <a:gd name="T77" fmla="*/ 13 h 38"/>
                <a:gd name="T78" fmla="*/ 24 w 29"/>
                <a:gd name="T79" fmla="*/ 13 h 38"/>
                <a:gd name="T80" fmla="*/ 24 w 29"/>
                <a:gd name="T81" fmla="*/ 12 h 38"/>
                <a:gd name="T82" fmla="*/ 24 w 29"/>
                <a:gd name="T83" fmla="*/ 12 h 38"/>
                <a:gd name="T84" fmla="*/ 24 w 29"/>
                <a:gd name="T85" fmla="*/ 12 h 38"/>
                <a:gd name="T86" fmla="*/ 24 w 29"/>
                <a:gd name="T87" fmla="*/ 12 h 38"/>
                <a:gd name="T88" fmla="*/ 25 w 29"/>
                <a:gd name="T89" fmla="*/ 7 h 38"/>
                <a:gd name="T90" fmla="*/ 25 w 29"/>
                <a:gd name="T91" fmla="*/ 7 h 38"/>
                <a:gd name="T92" fmla="*/ 25 w 29"/>
                <a:gd name="T93" fmla="*/ 7 h 38"/>
                <a:gd name="T94" fmla="*/ 25 w 29"/>
                <a:gd name="T95" fmla="*/ 7 h 38"/>
                <a:gd name="T96" fmla="*/ 25 w 29"/>
                <a:gd name="T97" fmla="*/ 7 h 38"/>
                <a:gd name="T98" fmla="*/ 24 w 29"/>
                <a:gd name="T99" fmla="*/ 5 h 38"/>
                <a:gd name="T100" fmla="*/ 24 w 29"/>
                <a:gd name="T101" fmla="*/ 5 h 38"/>
                <a:gd name="T102" fmla="*/ 19 w 29"/>
                <a:gd name="T103" fmla="*/ 4 h 38"/>
                <a:gd name="T104" fmla="*/ 19 w 29"/>
                <a:gd name="T105" fmla="*/ 4 h 38"/>
                <a:gd name="T106" fmla="*/ 20 w 29"/>
                <a:gd name="T107" fmla="*/ 4 h 38"/>
                <a:gd name="T108" fmla="*/ 20 w 29"/>
                <a:gd name="T10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38">
                  <a:moveTo>
                    <a:pt x="14" y="33"/>
                  </a:moveTo>
                  <a:cubicBezTo>
                    <a:pt x="13" y="33"/>
                    <a:pt x="13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9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4" y="26"/>
                    <a:pt x="0" y="2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0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9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8" y="2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8" y="8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4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0" y="15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3" y="10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10" y="20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4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3"/>
                    <a:pt x="14" y="33"/>
                    <a:pt x="14" y="33"/>
                  </a:cubicBezTo>
                  <a:close/>
                  <a:moveTo>
                    <a:pt x="10" y="25"/>
                  </a:moveTo>
                  <a:cubicBezTo>
                    <a:pt x="11" y="26"/>
                    <a:pt x="12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7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4"/>
                    <a:pt x="8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3"/>
                    <a:pt x="9" y="24"/>
                    <a:pt x="10" y="25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" y="16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6"/>
                    <a:pt x="2" y="16"/>
                    <a:pt x="2" y="1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4" y="5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854"/>
            <p:cNvSpPr/>
            <p:nvPr/>
          </p:nvSpPr>
          <p:spPr bwMode="auto">
            <a:xfrm>
              <a:off x="7429502" y="5559426"/>
              <a:ext cx="9525" cy="6350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0 h 4"/>
                <a:gd name="T4" fmla="*/ 6 w 6"/>
                <a:gd name="T5" fmla="*/ 0 h 4"/>
                <a:gd name="T6" fmla="*/ 6 w 6"/>
                <a:gd name="T7" fmla="*/ 4 h 4"/>
                <a:gd name="T8" fmla="*/ 0 w 6"/>
                <a:gd name="T9" fmla="*/ 4 h 4"/>
                <a:gd name="T10" fmla="*/ 0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855"/>
            <p:cNvSpPr>
              <a:spLocks noEditPoints="1"/>
            </p:cNvSpPr>
            <p:nvPr/>
          </p:nvSpPr>
          <p:spPr bwMode="auto">
            <a:xfrm>
              <a:off x="7426327" y="5556251"/>
              <a:ext cx="15875" cy="12700"/>
            </a:xfrm>
            <a:custGeom>
              <a:avLst/>
              <a:gdLst>
                <a:gd name="T0" fmla="*/ 8 w 10"/>
                <a:gd name="T1" fmla="*/ 8 h 8"/>
                <a:gd name="T2" fmla="*/ 2 w 10"/>
                <a:gd name="T3" fmla="*/ 8 h 8"/>
                <a:gd name="T4" fmla="*/ 2 w 10"/>
                <a:gd name="T5" fmla="*/ 6 h 8"/>
                <a:gd name="T6" fmla="*/ 4 w 10"/>
                <a:gd name="T7" fmla="*/ 6 h 8"/>
                <a:gd name="T8" fmla="*/ 2 w 10"/>
                <a:gd name="T9" fmla="*/ 6 h 8"/>
                <a:gd name="T10" fmla="*/ 2 w 10"/>
                <a:gd name="T11" fmla="*/ 8 h 8"/>
                <a:gd name="T12" fmla="*/ 0 w 10"/>
                <a:gd name="T13" fmla="*/ 8 h 8"/>
                <a:gd name="T14" fmla="*/ 0 w 10"/>
                <a:gd name="T15" fmla="*/ 0 h 8"/>
                <a:gd name="T16" fmla="*/ 10 w 10"/>
                <a:gd name="T17" fmla="*/ 0 h 8"/>
                <a:gd name="T18" fmla="*/ 10 w 10"/>
                <a:gd name="T19" fmla="*/ 8 h 8"/>
                <a:gd name="T20" fmla="*/ 8 w 10"/>
                <a:gd name="T21" fmla="*/ 8 h 8"/>
                <a:gd name="T22" fmla="*/ 8 w 10"/>
                <a:gd name="T23" fmla="*/ 8 h 8"/>
                <a:gd name="T24" fmla="*/ 5 w 10"/>
                <a:gd name="T25" fmla="*/ 4 h 8"/>
                <a:gd name="T26" fmla="*/ 5 w 10"/>
                <a:gd name="T27" fmla="*/ 4 h 8"/>
                <a:gd name="T28" fmla="*/ 4 w 10"/>
                <a:gd name="T29" fmla="*/ 4 h 8"/>
                <a:gd name="T30" fmla="*/ 4 w 10"/>
                <a:gd name="T31" fmla="*/ 4 h 8"/>
                <a:gd name="T32" fmla="*/ 5 w 10"/>
                <a:gd name="T33" fmla="*/ 4 h 8"/>
                <a:gd name="T34" fmla="*/ 5 w 10"/>
                <a:gd name="T3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8">
                  <a:moveTo>
                    <a:pt x="8" y="8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5" y="4"/>
                  </a:move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856"/>
            <p:cNvSpPr/>
            <p:nvPr/>
          </p:nvSpPr>
          <p:spPr bwMode="auto">
            <a:xfrm>
              <a:off x="7496177" y="5688013"/>
              <a:ext cx="6350" cy="23813"/>
            </a:xfrm>
            <a:custGeom>
              <a:avLst/>
              <a:gdLst>
                <a:gd name="T0" fmla="*/ 0 w 4"/>
                <a:gd name="T1" fmla="*/ 15 h 15"/>
                <a:gd name="T2" fmla="*/ 0 w 4"/>
                <a:gd name="T3" fmla="*/ 0 h 15"/>
                <a:gd name="T4" fmla="*/ 4 w 4"/>
                <a:gd name="T5" fmla="*/ 0 h 15"/>
                <a:gd name="T6" fmla="*/ 4 w 4"/>
                <a:gd name="T7" fmla="*/ 15 h 15"/>
                <a:gd name="T8" fmla="*/ 0 w 4"/>
                <a:gd name="T9" fmla="*/ 15 h 15"/>
                <a:gd name="T10" fmla="*/ 0 w 4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0" y="15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857"/>
            <p:cNvSpPr>
              <a:spLocks noEditPoints="1"/>
            </p:cNvSpPr>
            <p:nvPr/>
          </p:nvSpPr>
          <p:spPr bwMode="auto">
            <a:xfrm>
              <a:off x="7493002" y="5684838"/>
              <a:ext cx="12700" cy="30163"/>
            </a:xfrm>
            <a:custGeom>
              <a:avLst/>
              <a:gdLst>
                <a:gd name="T0" fmla="*/ 6 w 8"/>
                <a:gd name="T1" fmla="*/ 19 h 19"/>
                <a:gd name="T2" fmla="*/ 2 w 8"/>
                <a:gd name="T3" fmla="*/ 19 h 19"/>
                <a:gd name="T4" fmla="*/ 2 w 8"/>
                <a:gd name="T5" fmla="*/ 17 h 19"/>
                <a:gd name="T6" fmla="*/ 4 w 8"/>
                <a:gd name="T7" fmla="*/ 17 h 19"/>
                <a:gd name="T8" fmla="*/ 2 w 8"/>
                <a:gd name="T9" fmla="*/ 17 h 19"/>
                <a:gd name="T10" fmla="*/ 2 w 8"/>
                <a:gd name="T11" fmla="*/ 19 h 19"/>
                <a:gd name="T12" fmla="*/ 0 w 8"/>
                <a:gd name="T13" fmla="*/ 19 h 19"/>
                <a:gd name="T14" fmla="*/ 0 w 8"/>
                <a:gd name="T15" fmla="*/ 0 h 19"/>
                <a:gd name="T16" fmla="*/ 8 w 8"/>
                <a:gd name="T17" fmla="*/ 0 h 19"/>
                <a:gd name="T18" fmla="*/ 8 w 8"/>
                <a:gd name="T19" fmla="*/ 19 h 19"/>
                <a:gd name="T20" fmla="*/ 6 w 8"/>
                <a:gd name="T21" fmla="*/ 19 h 19"/>
                <a:gd name="T22" fmla="*/ 6 w 8"/>
                <a:gd name="T23" fmla="*/ 19 h 19"/>
                <a:gd name="T24" fmla="*/ 4 w 8"/>
                <a:gd name="T25" fmla="*/ 15 h 19"/>
                <a:gd name="T26" fmla="*/ 4 w 8"/>
                <a:gd name="T27" fmla="*/ 4 h 19"/>
                <a:gd name="T28" fmla="*/ 4 w 8"/>
                <a:gd name="T29" fmla="*/ 15 h 19"/>
                <a:gd name="T30" fmla="*/ 4 w 8"/>
                <a:gd name="T3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9">
                  <a:moveTo>
                    <a:pt x="6" y="19"/>
                  </a:moveTo>
                  <a:lnTo>
                    <a:pt x="2" y="19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4" y="15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858"/>
            <p:cNvSpPr>
              <a:spLocks noEditPoints="1"/>
            </p:cNvSpPr>
            <p:nvPr/>
          </p:nvSpPr>
          <p:spPr bwMode="auto">
            <a:xfrm>
              <a:off x="7410452" y="5708651"/>
              <a:ext cx="142875" cy="190500"/>
            </a:xfrm>
            <a:custGeom>
              <a:avLst/>
              <a:gdLst>
                <a:gd name="T0" fmla="*/ 35 w 82"/>
                <a:gd name="T1" fmla="*/ 109 h 109"/>
                <a:gd name="T2" fmla="*/ 10 w 82"/>
                <a:gd name="T3" fmla="*/ 85 h 109"/>
                <a:gd name="T4" fmla="*/ 10 w 82"/>
                <a:gd name="T5" fmla="*/ 85 h 109"/>
                <a:gd name="T6" fmla="*/ 0 w 82"/>
                <a:gd name="T7" fmla="*/ 43 h 109"/>
                <a:gd name="T8" fmla="*/ 0 w 82"/>
                <a:gd name="T9" fmla="*/ 43 h 109"/>
                <a:gd name="T10" fmla="*/ 51 w 82"/>
                <a:gd name="T11" fmla="*/ 0 h 109"/>
                <a:gd name="T12" fmla="*/ 51 w 82"/>
                <a:gd name="T13" fmla="*/ 0 h 109"/>
                <a:gd name="T14" fmla="*/ 75 w 82"/>
                <a:gd name="T15" fmla="*/ 16 h 109"/>
                <a:gd name="T16" fmla="*/ 75 w 82"/>
                <a:gd name="T17" fmla="*/ 16 h 109"/>
                <a:gd name="T18" fmla="*/ 82 w 82"/>
                <a:gd name="T19" fmla="*/ 54 h 109"/>
                <a:gd name="T20" fmla="*/ 82 w 82"/>
                <a:gd name="T21" fmla="*/ 54 h 109"/>
                <a:gd name="T22" fmla="*/ 42 w 82"/>
                <a:gd name="T23" fmla="*/ 107 h 109"/>
                <a:gd name="T24" fmla="*/ 42 w 82"/>
                <a:gd name="T25" fmla="*/ 107 h 109"/>
                <a:gd name="T26" fmla="*/ 35 w 82"/>
                <a:gd name="T27" fmla="*/ 109 h 109"/>
                <a:gd name="T28" fmla="*/ 35 w 82"/>
                <a:gd name="T29" fmla="*/ 109 h 109"/>
                <a:gd name="T30" fmla="*/ 35 w 82"/>
                <a:gd name="T31" fmla="*/ 109 h 109"/>
                <a:gd name="T32" fmla="*/ 19 w 82"/>
                <a:gd name="T33" fmla="*/ 13 h 109"/>
                <a:gd name="T34" fmla="*/ 4 w 82"/>
                <a:gd name="T35" fmla="*/ 43 h 109"/>
                <a:gd name="T36" fmla="*/ 4 w 82"/>
                <a:gd name="T37" fmla="*/ 43 h 109"/>
                <a:gd name="T38" fmla="*/ 14 w 82"/>
                <a:gd name="T39" fmla="*/ 83 h 109"/>
                <a:gd name="T40" fmla="*/ 14 w 82"/>
                <a:gd name="T41" fmla="*/ 83 h 109"/>
                <a:gd name="T42" fmla="*/ 35 w 82"/>
                <a:gd name="T43" fmla="*/ 105 h 109"/>
                <a:gd name="T44" fmla="*/ 35 w 82"/>
                <a:gd name="T45" fmla="*/ 105 h 109"/>
                <a:gd name="T46" fmla="*/ 40 w 82"/>
                <a:gd name="T47" fmla="*/ 103 h 109"/>
                <a:gd name="T48" fmla="*/ 40 w 82"/>
                <a:gd name="T49" fmla="*/ 103 h 109"/>
                <a:gd name="T50" fmla="*/ 78 w 82"/>
                <a:gd name="T51" fmla="*/ 54 h 109"/>
                <a:gd name="T52" fmla="*/ 78 w 82"/>
                <a:gd name="T53" fmla="*/ 54 h 109"/>
                <a:gd name="T54" fmla="*/ 72 w 82"/>
                <a:gd name="T55" fmla="*/ 18 h 109"/>
                <a:gd name="T56" fmla="*/ 72 w 82"/>
                <a:gd name="T57" fmla="*/ 18 h 109"/>
                <a:gd name="T58" fmla="*/ 51 w 82"/>
                <a:gd name="T59" fmla="*/ 4 h 109"/>
                <a:gd name="T60" fmla="*/ 51 w 82"/>
                <a:gd name="T61" fmla="*/ 4 h 109"/>
                <a:gd name="T62" fmla="*/ 51 w 82"/>
                <a:gd name="T63" fmla="*/ 4 h 109"/>
                <a:gd name="T64" fmla="*/ 51 w 82"/>
                <a:gd name="T65" fmla="*/ 4 h 109"/>
                <a:gd name="T66" fmla="*/ 19 w 82"/>
                <a:gd name="T67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09">
                  <a:moveTo>
                    <a:pt x="35" y="109"/>
                  </a:moveTo>
                  <a:cubicBezTo>
                    <a:pt x="25" y="108"/>
                    <a:pt x="16" y="98"/>
                    <a:pt x="10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72"/>
                    <a:pt x="0" y="56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3"/>
                    <a:pt x="28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6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80" y="26"/>
                    <a:pt x="82" y="39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83"/>
                    <a:pt x="60" y="97"/>
                    <a:pt x="42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0" y="108"/>
                    <a:pt x="37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lose/>
                  <a:moveTo>
                    <a:pt x="19" y="13"/>
                  </a:moveTo>
                  <a:cubicBezTo>
                    <a:pt x="10" y="20"/>
                    <a:pt x="4" y="29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55"/>
                    <a:pt x="7" y="71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20" y="96"/>
                    <a:pt x="28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7" y="105"/>
                    <a:pt x="38" y="104"/>
                    <a:pt x="40" y="103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58" y="93"/>
                    <a:pt x="78" y="81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40"/>
                    <a:pt x="76" y="27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7" y="9"/>
                    <a:pt x="6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0" y="4"/>
                    <a:pt x="28" y="7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859"/>
            <p:cNvSpPr>
              <a:spLocks noEditPoints="1"/>
            </p:cNvSpPr>
            <p:nvPr/>
          </p:nvSpPr>
          <p:spPr bwMode="auto">
            <a:xfrm>
              <a:off x="7407277" y="5705476"/>
              <a:ext cx="149225" cy="196850"/>
            </a:xfrm>
            <a:custGeom>
              <a:avLst/>
              <a:gdLst>
                <a:gd name="T0" fmla="*/ 37 w 86"/>
                <a:gd name="T1" fmla="*/ 111 h 113"/>
                <a:gd name="T2" fmla="*/ 10 w 86"/>
                <a:gd name="T3" fmla="*/ 88 h 113"/>
                <a:gd name="T4" fmla="*/ 0 w 86"/>
                <a:gd name="T5" fmla="*/ 45 h 113"/>
                <a:gd name="T6" fmla="*/ 52 w 86"/>
                <a:gd name="T7" fmla="*/ 0 h 113"/>
                <a:gd name="T8" fmla="*/ 53 w 86"/>
                <a:gd name="T9" fmla="*/ 0 h 113"/>
                <a:gd name="T10" fmla="*/ 79 w 86"/>
                <a:gd name="T11" fmla="*/ 17 h 113"/>
                <a:gd name="T12" fmla="*/ 86 w 86"/>
                <a:gd name="T13" fmla="*/ 56 h 113"/>
                <a:gd name="T14" fmla="*/ 45 w 86"/>
                <a:gd name="T15" fmla="*/ 111 h 113"/>
                <a:gd name="T16" fmla="*/ 37 w 86"/>
                <a:gd name="T17" fmla="*/ 113 h 113"/>
                <a:gd name="T18" fmla="*/ 37 w 86"/>
                <a:gd name="T19" fmla="*/ 113 h 113"/>
                <a:gd name="T20" fmla="*/ 43 w 86"/>
                <a:gd name="T21" fmla="*/ 107 h 113"/>
                <a:gd name="T22" fmla="*/ 82 w 86"/>
                <a:gd name="T23" fmla="*/ 56 h 113"/>
                <a:gd name="T24" fmla="*/ 43 w 86"/>
                <a:gd name="T25" fmla="*/ 107 h 113"/>
                <a:gd name="T26" fmla="*/ 37 w 86"/>
                <a:gd name="T27" fmla="*/ 109 h 113"/>
                <a:gd name="T28" fmla="*/ 37 w 86"/>
                <a:gd name="T29" fmla="*/ 109 h 113"/>
                <a:gd name="T30" fmla="*/ 37 w 86"/>
                <a:gd name="T31" fmla="*/ 109 h 113"/>
                <a:gd name="T32" fmla="*/ 36 w 86"/>
                <a:gd name="T33" fmla="*/ 108 h 113"/>
                <a:gd name="T34" fmla="*/ 36 w 86"/>
                <a:gd name="T35" fmla="*/ 108 h 113"/>
                <a:gd name="T36" fmla="*/ 35 w 86"/>
                <a:gd name="T37" fmla="*/ 108 h 113"/>
                <a:gd name="T38" fmla="*/ 30 w 86"/>
                <a:gd name="T39" fmla="*/ 106 h 113"/>
                <a:gd name="T40" fmla="*/ 37 w 86"/>
                <a:gd name="T41" fmla="*/ 105 h 113"/>
                <a:gd name="T42" fmla="*/ 41 w 86"/>
                <a:gd name="T43" fmla="*/ 104 h 113"/>
                <a:gd name="T44" fmla="*/ 78 w 86"/>
                <a:gd name="T45" fmla="*/ 56 h 113"/>
                <a:gd name="T46" fmla="*/ 78 w 86"/>
                <a:gd name="T47" fmla="*/ 56 h 113"/>
                <a:gd name="T48" fmla="*/ 72 w 86"/>
                <a:gd name="T49" fmla="*/ 21 h 113"/>
                <a:gd name="T50" fmla="*/ 53 w 86"/>
                <a:gd name="T51" fmla="*/ 8 h 113"/>
                <a:gd name="T52" fmla="*/ 22 w 86"/>
                <a:gd name="T53" fmla="*/ 17 h 113"/>
                <a:gd name="T54" fmla="*/ 8 w 86"/>
                <a:gd name="T55" fmla="*/ 45 h 113"/>
                <a:gd name="T56" fmla="*/ 8 w 86"/>
                <a:gd name="T57" fmla="*/ 45 h 113"/>
                <a:gd name="T58" fmla="*/ 17 w 86"/>
                <a:gd name="T59" fmla="*/ 85 h 113"/>
                <a:gd name="T60" fmla="*/ 37 w 86"/>
                <a:gd name="T61" fmla="*/ 105 h 113"/>
                <a:gd name="T62" fmla="*/ 37 w 86"/>
                <a:gd name="T63" fmla="*/ 105 h 113"/>
                <a:gd name="T64" fmla="*/ 14 w 86"/>
                <a:gd name="T65" fmla="*/ 86 h 113"/>
                <a:gd name="T66" fmla="*/ 17 w 86"/>
                <a:gd name="T67" fmla="*/ 92 h 113"/>
                <a:gd name="T68" fmla="*/ 14 w 86"/>
                <a:gd name="T69" fmla="*/ 86 h 113"/>
                <a:gd name="T70" fmla="*/ 9 w 86"/>
                <a:gd name="T71" fmla="*/ 74 h 113"/>
                <a:gd name="T72" fmla="*/ 82 w 86"/>
                <a:gd name="T73" fmla="*/ 56 h 113"/>
                <a:gd name="T74" fmla="*/ 82 w 86"/>
                <a:gd name="T75" fmla="*/ 56 h 113"/>
                <a:gd name="T76" fmla="*/ 76 w 86"/>
                <a:gd name="T77" fmla="*/ 21 h 113"/>
                <a:gd name="T78" fmla="*/ 4 w 86"/>
                <a:gd name="T79" fmla="*/ 45 h 113"/>
                <a:gd name="T80" fmla="*/ 4 w 86"/>
                <a:gd name="T81" fmla="*/ 45 h 113"/>
                <a:gd name="T82" fmla="*/ 4 w 86"/>
                <a:gd name="T83" fmla="*/ 45 h 113"/>
                <a:gd name="T84" fmla="*/ 6 w 86"/>
                <a:gd name="T85" fmla="*/ 31 h 113"/>
                <a:gd name="T86" fmla="*/ 76 w 86"/>
                <a:gd name="T87" fmla="*/ 21 h 113"/>
                <a:gd name="T88" fmla="*/ 76 w 86"/>
                <a:gd name="T89" fmla="*/ 21 h 113"/>
                <a:gd name="T90" fmla="*/ 75 w 86"/>
                <a:gd name="T91" fmla="*/ 18 h 113"/>
                <a:gd name="T92" fmla="*/ 75 w 86"/>
                <a:gd name="T93" fmla="*/ 18 h 113"/>
                <a:gd name="T94" fmla="*/ 75 w 86"/>
                <a:gd name="T95" fmla="*/ 18 h 113"/>
                <a:gd name="T96" fmla="*/ 75 w 86"/>
                <a:gd name="T97" fmla="*/ 18 h 113"/>
                <a:gd name="T98" fmla="*/ 75 w 86"/>
                <a:gd name="T99" fmla="*/ 18 h 113"/>
                <a:gd name="T100" fmla="*/ 53 w 86"/>
                <a:gd name="T101" fmla="*/ 4 h 113"/>
                <a:gd name="T102" fmla="*/ 53 w 86"/>
                <a:gd name="T103" fmla="*/ 4 h 113"/>
                <a:gd name="T104" fmla="*/ 51 w 86"/>
                <a:gd name="T105" fmla="*/ 4 h 113"/>
                <a:gd name="T106" fmla="*/ 53 w 86"/>
                <a:gd name="T107" fmla="*/ 4 h 113"/>
                <a:gd name="T108" fmla="*/ 53 w 86"/>
                <a:gd name="T109" fmla="*/ 4 h 113"/>
                <a:gd name="T110" fmla="*/ 21 w 86"/>
                <a:gd name="T111" fmla="*/ 15 h 113"/>
                <a:gd name="T112" fmla="*/ 20 w 86"/>
                <a:gd name="T113" fmla="*/ 14 h 113"/>
                <a:gd name="T114" fmla="*/ 21 w 86"/>
                <a:gd name="T115" fmla="*/ 1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" h="113">
                  <a:moveTo>
                    <a:pt x="37" y="113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25" y="112"/>
                    <a:pt x="17" y="101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4" y="75"/>
                    <a:pt x="0" y="5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7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4" y="28"/>
                    <a:pt x="86" y="41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86"/>
                    <a:pt x="63" y="101"/>
                    <a:pt x="45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2" y="112"/>
                    <a:pt x="40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lose/>
                  <a:moveTo>
                    <a:pt x="37" y="109"/>
                  </a:moveTo>
                  <a:cubicBezTo>
                    <a:pt x="39" y="109"/>
                    <a:pt x="41" y="108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61" y="97"/>
                    <a:pt x="82" y="84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84"/>
                    <a:pt x="61" y="9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08"/>
                    <a:pt x="39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lose/>
                  <a:moveTo>
                    <a:pt x="35" y="108"/>
                  </a:moveTo>
                  <a:cubicBezTo>
                    <a:pt x="34" y="108"/>
                    <a:pt x="32" y="107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07"/>
                    <a:pt x="34" y="108"/>
                    <a:pt x="35" y="108"/>
                  </a:cubicBezTo>
                  <a:close/>
                  <a:moveTo>
                    <a:pt x="37" y="105"/>
                  </a:moveTo>
                  <a:cubicBezTo>
                    <a:pt x="38" y="105"/>
                    <a:pt x="39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59" y="94"/>
                    <a:pt x="78" y="82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42"/>
                    <a:pt x="76" y="29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67" y="12"/>
                    <a:pt x="62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3" y="8"/>
                    <a:pt x="31" y="11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4" y="23"/>
                    <a:pt x="8" y="32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57"/>
                    <a:pt x="11" y="72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3" y="97"/>
                    <a:pt x="31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lose/>
                  <a:moveTo>
                    <a:pt x="14" y="86"/>
                  </a:moveTo>
                  <a:cubicBezTo>
                    <a:pt x="15" y="88"/>
                    <a:pt x="16" y="90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0"/>
                    <a:pt x="15" y="88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2"/>
                    <a:pt x="10" y="78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8"/>
                    <a:pt x="12" y="82"/>
                    <a:pt x="14" y="86"/>
                  </a:cubicBezTo>
                  <a:close/>
                  <a:moveTo>
                    <a:pt x="82" y="56"/>
                  </a:moveTo>
                  <a:cubicBezTo>
                    <a:pt x="82" y="56"/>
                    <a:pt x="82" y="56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3"/>
                    <a:pt x="80" y="3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0" y="31"/>
                    <a:pt x="82" y="43"/>
                    <a:pt x="82" y="56"/>
                  </a:cubicBezTo>
                  <a:close/>
                  <a:moveTo>
                    <a:pt x="4" y="45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0"/>
                    <a:pt x="4" y="35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5"/>
                    <a:pt x="4" y="40"/>
                    <a:pt x="4" y="45"/>
                  </a:cubicBezTo>
                  <a:close/>
                  <a:moveTo>
                    <a:pt x="76" y="21"/>
                  </a:move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0" y="9"/>
                    <a:pt x="6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63" y="4"/>
                    <a:pt x="70" y="9"/>
                    <a:pt x="75" y="18"/>
                  </a:cubicBezTo>
                  <a:close/>
                  <a:moveTo>
                    <a:pt x="21" y="15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860"/>
            <p:cNvSpPr/>
            <p:nvPr/>
          </p:nvSpPr>
          <p:spPr bwMode="auto">
            <a:xfrm>
              <a:off x="7531102" y="5711826"/>
              <a:ext cx="128588" cy="122238"/>
            </a:xfrm>
            <a:custGeom>
              <a:avLst/>
              <a:gdLst>
                <a:gd name="T0" fmla="*/ 55 w 74"/>
                <a:gd name="T1" fmla="*/ 67 h 70"/>
                <a:gd name="T2" fmla="*/ 70 w 74"/>
                <a:gd name="T3" fmla="*/ 58 h 70"/>
                <a:gd name="T4" fmla="*/ 70 w 74"/>
                <a:gd name="T5" fmla="*/ 56 h 70"/>
                <a:gd name="T6" fmla="*/ 70 w 74"/>
                <a:gd name="T7" fmla="*/ 56 h 70"/>
                <a:gd name="T8" fmla="*/ 50 w 74"/>
                <a:gd name="T9" fmla="*/ 6 h 70"/>
                <a:gd name="T10" fmla="*/ 50 w 74"/>
                <a:gd name="T11" fmla="*/ 6 h 70"/>
                <a:gd name="T12" fmla="*/ 41 w 74"/>
                <a:gd name="T13" fmla="*/ 4 h 70"/>
                <a:gd name="T14" fmla="*/ 41 w 74"/>
                <a:gd name="T15" fmla="*/ 4 h 70"/>
                <a:gd name="T16" fmla="*/ 2 w 74"/>
                <a:gd name="T17" fmla="*/ 11 h 70"/>
                <a:gd name="T18" fmla="*/ 2 w 74"/>
                <a:gd name="T19" fmla="*/ 11 h 70"/>
                <a:gd name="T20" fmla="*/ 0 w 74"/>
                <a:gd name="T21" fmla="*/ 7 h 70"/>
                <a:gd name="T22" fmla="*/ 41 w 74"/>
                <a:gd name="T23" fmla="*/ 0 h 70"/>
                <a:gd name="T24" fmla="*/ 41 w 74"/>
                <a:gd name="T25" fmla="*/ 0 h 70"/>
                <a:gd name="T26" fmla="*/ 53 w 74"/>
                <a:gd name="T27" fmla="*/ 3 h 70"/>
                <a:gd name="T28" fmla="*/ 53 w 74"/>
                <a:gd name="T29" fmla="*/ 3 h 70"/>
                <a:gd name="T30" fmla="*/ 74 w 74"/>
                <a:gd name="T31" fmla="*/ 56 h 70"/>
                <a:gd name="T32" fmla="*/ 74 w 74"/>
                <a:gd name="T33" fmla="*/ 56 h 70"/>
                <a:gd name="T34" fmla="*/ 72 w 74"/>
                <a:gd name="T35" fmla="*/ 62 h 70"/>
                <a:gd name="T36" fmla="*/ 72 w 74"/>
                <a:gd name="T37" fmla="*/ 62 h 70"/>
                <a:gd name="T38" fmla="*/ 72 w 74"/>
                <a:gd name="T39" fmla="*/ 62 h 70"/>
                <a:gd name="T40" fmla="*/ 57 w 74"/>
                <a:gd name="T41" fmla="*/ 70 h 70"/>
                <a:gd name="T42" fmla="*/ 57 w 74"/>
                <a:gd name="T43" fmla="*/ 70 h 70"/>
                <a:gd name="T44" fmla="*/ 55 w 74"/>
                <a:gd name="T45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0">
                  <a:moveTo>
                    <a:pt x="55" y="67"/>
                  </a:move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7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1" y="45"/>
                    <a:pt x="55" y="12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9" y="5"/>
                    <a:pt x="46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27" y="4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26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6" y="0"/>
                    <a:pt x="51" y="0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9" y="11"/>
                    <a:pt x="74" y="43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8"/>
                    <a:pt x="74" y="60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5" y="67"/>
                    <a:pt x="55" y="67"/>
                    <a:pt x="55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861"/>
            <p:cNvSpPr>
              <a:spLocks noEditPoints="1"/>
            </p:cNvSpPr>
            <p:nvPr/>
          </p:nvSpPr>
          <p:spPr bwMode="auto">
            <a:xfrm>
              <a:off x="7527927" y="5708651"/>
              <a:ext cx="134938" cy="139700"/>
            </a:xfrm>
            <a:custGeom>
              <a:avLst/>
              <a:gdLst>
                <a:gd name="T0" fmla="*/ 57 w 78"/>
                <a:gd name="T1" fmla="*/ 69 h 80"/>
                <a:gd name="T2" fmla="*/ 57 w 78"/>
                <a:gd name="T3" fmla="*/ 69 h 80"/>
                <a:gd name="T4" fmla="*/ 54 w 78"/>
                <a:gd name="T5" fmla="*/ 68 h 80"/>
                <a:gd name="T6" fmla="*/ 70 w 78"/>
                <a:gd name="T7" fmla="*/ 58 h 80"/>
                <a:gd name="T8" fmla="*/ 70 w 78"/>
                <a:gd name="T9" fmla="*/ 58 h 80"/>
                <a:gd name="T10" fmla="*/ 70 w 78"/>
                <a:gd name="T11" fmla="*/ 58 h 80"/>
                <a:gd name="T12" fmla="*/ 50 w 78"/>
                <a:gd name="T13" fmla="*/ 9 h 80"/>
                <a:gd name="T14" fmla="*/ 50 w 78"/>
                <a:gd name="T15" fmla="*/ 9 h 80"/>
                <a:gd name="T16" fmla="*/ 50 w 78"/>
                <a:gd name="T17" fmla="*/ 9 h 80"/>
                <a:gd name="T18" fmla="*/ 50 w 78"/>
                <a:gd name="T19" fmla="*/ 9 h 80"/>
                <a:gd name="T20" fmla="*/ 49 w 78"/>
                <a:gd name="T21" fmla="*/ 8 h 80"/>
                <a:gd name="T22" fmla="*/ 44 w 78"/>
                <a:gd name="T23" fmla="*/ 8 h 80"/>
                <a:gd name="T24" fmla="*/ 44 w 78"/>
                <a:gd name="T25" fmla="*/ 8 h 80"/>
                <a:gd name="T26" fmla="*/ 43 w 78"/>
                <a:gd name="T27" fmla="*/ 8 h 80"/>
                <a:gd name="T28" fmla="*/ 5 w 78"/>
                <a:gd name="T29" fmla="*/ 15 h 80"/>
                <a:gd name="T30" fmla="*/ 3 w 78"/>
                <a:gd name="T31" fmla="*/ 18 h 80"/>
                <a:gd name="T32" fmla="*/ 2 w 78"/>
                <a:gd name="T33" fmla="*/ 7 h 80"/>
                <a:gd name="T34" fmla="*/ 2 w 78"/>
                <a:gd name="T35" fmla="*/ 7 h 80"/>
                <a:gd name="T36" fmla="*/ 3 w 78"/>
                <a:gd name="T37" fmla="*/ 7 h 80"/>
                <a:gd name="T38" fmla="*/ 6 w 78"/>
                <a:gd name="T39" fmla="*/ 6 h 80"/>
                <a:gd name="T40" fmla="*/ 17 w 78"/>
                <a:gd name="T41" fmla="*/ 4 h 80"/>
                <a:gd name="T42" fmla="*/ 43 w 78"/>
                <a:gd name="T43" fmla="*/ 0 h 80"/>
                <a:gd name="T44" fmla="*/ 57 w 78"/>
                <a:gd name="T45" fmla="*/ 4 h 80"/>
                <a:gd name="T46" fmla="*/ 78 w 78"/>
                <a:gd name="T47" fmla="*/ 58 h 80"/>
                <a:gd name="T48" fmla="*/ 76 w 78"/>
                <a:gd name="T49" fmla="*/ 65 h 80"/>
                <a:gd name="T50" fmla="*/ 61 w 78"/>
                <a:gd name="T51" fmla="*/ 73 h 80"/>
                <a:gd name="T52" fmla="*/ 55 w 78"/>
                <a:gd name="T53" fmla="*/ 70 h 80"/>
                <a:gd name="T54" fmla="*/ 73 w 78"/>
                <a:gd name="T55" fmla="*/ 62 h 80"/>
                <a:gd name="T56" fmla="*/ 73 w 78"/>
                <a:gd name="T57" fmla="*/ 62 h 80"/>
                <a:gd name="T58" fmla="*/ 60 w 78"/>
                <a:gd name="T59" fmla="*/ 69 h 80"/>
                <a:gd name="T60" fmla="*/ 74 w 78"/>
                <a:gd name="T61" fmla="*/ 61 h 80"/>
                <a:gd name="T62" fmla="*/ 74 w 78"/>
                <a:gd name="T63" fmla="*/ 58 h 80"/>
                <a:gd name="T64" fmla="*/ 54 w 78"/>
                <a:gd name="T65" fmla="*/ 7 h 80"/>
                <a:gd name="T66" fmla="*/ 53 w 78"/>
                <a:gd name="T67" fmla="*/ 7 h 80"/>
                <a:gd name="T68" fmla="*/ 74 w 78"/>
                <a:gd name="T69" fmla="*/ 58 h 80"/>
                <a:gd name="T70" fmla="*/ 74 w 78"/>
                <a:gd name="T71" fmla="*/ 58 h 80"/>
                <a:gd name="T72" fmla="*/ 74 w 78"/>
                <a:gd name="T73" fmla="*/ 58 h 80"/>
                <a:gd name="T74" fmla="*/ 48 w 78"/>
                <a:gd name="T75" fmla="*/ 4 h 80"/>
                <a:gd name="T76" fmla="*/ 44 w 78"/>
                <a:gd name="T77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80">
                  <a:moveTo>
                    <a:pt x="55" y="70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48"/>
                    <a:pt x="55" y="15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31" y="8"/>
                    <a:pt x="9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6"/>
                    <a:pt x="12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5" y="2"/>
                    <a:pt x="35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0"/>
                    <a:pt x="53" y="0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3" y="13"/>
                    <a:pt x="78" y="43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60"/>
                    <a:pt x="78" y="63"/>
                    <a:pt x="76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55" y="70"/>
                    <a:pt x="55" y="70"/>
                    <a:pt x="55" y="70"/>
                  </a:cubicBezTo>
                  <a:close/>
                  <a:moveTo>
                    <a:pt x="60" y="69"/>
                  </a:move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lose/>
                  <a:moveTo>
                    <a:pt x="74" y="61"/>
                  </a:moveTo>
                  <a:cubicBezTo>
                    <a:pt x="74" y="60"/>
                    <a:pt x="74" y="59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46"/>
                    <a:pt x="59" y="14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9" y="14"/>
                    <a:pt x="74" y="45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60"/>
                    <a:pt x="74" y="60"/>
                    <a:pt x="74" y="61"/>
                  </a:cubicBezTo>
                  <a:close/>
                  <a:moveTo>
                    <a:pt x="48" y="4"/>
                  </a:moveTo>
                  <a:cubicBezTo>
                    <a:pt x="47" y="4"/>
                    <a:pt x="46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7" y="4"/>
                    <a:pt x="4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862"/>
            <p:cNvSpPr/>
            <p:nvPr/>
          </p:nvSpPr>
          <p:spPr bwMode="auto">
            <a:xfrm>
              <a:off x="7646989" y="5818188"/>
              <a:ext cx="7938" cy="20638"/>
            </a:xfrm>
            <a:custGeom>
              <a:avLst/>
              <a:gdLst>
                <a:gd name="T0" fmla="*/ 0 w 5"/>
                <a:gd name="T1" fmla="*/ 13 h 13"/>
                <a:gd name="T2" fmla="*/ 0 w 5"/>
                <a:gd name="T3" fmla="*/ 0 h 13"/>
                <a:gd name="T4" fmla="*/ 5 w 5"/>
                <a:gd name="T5" fmla="*/ 0 h 13"/>
                <a:gd name="T6" fmla="*/ 5 w 5"/>
                <a:gd name="T7" fmla="*/ 13 h 13"/>
                <a:gd name="T8" fmla="*/ 0 w 5"/>
                <a:gd name="T9" fmla="*/ 13 h 13"/>
                <a:gd name="T10" fmla="*/ 0 w 5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63"/>
            <p:cNvSpPr>
              <a:spLocks noEditPoints="1"/>
            </p:cNvSpPr>
            <p:nvPr/>
          </p:nvSpPr>
          <p:spPr bwMode="auto">
            <a:xfrm>
              <a:off x="7643814" y="5815013"/>
              <a:ext cx="14288" cy="28575"/>
            </a:xfrm>
            <a:custGeom>
              <a:avLst/>
              <a:gdLst>
                <a:gd name="T0" fmla="*/ 7 w 9"/>
                <a:gd name="T1" fmla="*/ 18 h 18"/>
                <a:gd name="T2" fmla="*/ 2 w 9"/>
                <a:gd name="T3" fmla="*/ 18 h 18"/>
                <a:gd name="T4" fmla="*/ 2 w 9"/>
                <a:gd name="T5" fmla="*/ 15 h 18"/>
                <a:gd name="T6" fmla="*/ 4 w 9"/>
                <a:gd name="T7" fmla="*/ 15 h 18"/>
                <a:gd name="T8" fmla="*/ 2 w 9"/>
                <a:gd name="T9" fmla="*/ 15 h 18"/>
                <a:gd name="T10" fmla="*/ 2 w 9"/>
                <a:gd name="T11" fmla="*/ 18 h 18"/>
                <a:gd name="T12" fmla="*/ 0 w 9"/>
                <a:gd name="T13" fmla="*/ 18 h 18"/>
                <a:gd name="T14" fmla="*/ 0 w 9"/>
                <a:gd name="T15" fmla="*/ 0 h 18"/>
                <a:gd name="T16" fmla="*/ 9 w 9"/>
                <a:gd name="T17" fmla="*/ 0 h 18"/>
                <a:gd name="T18" fmla="*/ 9 w 9"/>
                <a:gd name="T19" fmla="*/ 18 h 18"/>
                <a:gd name="T20" fmla="*/ 7 w 9"/>
                <a:gd name="T21" fmla="*/ 18 h 18"/>
                <a:gd name="T22" fmla="*/ 7 w 9"/>
                <a:gd name="T23" fmla="*/ 18 h 18"/>
                <a:gd name="T24" fmla="*/ 4 w 9"/>
                <a:gd name="T25" fmla="*/ 13 h 18"/>
                <a:gd name="T26" fmla="*/ 4 w 9"/>
                <a:gd name="T27" fmla="*/ 4 h 18"/>
                <a:gd name="T28" fmla="*/ 4 w 9"/>
                <a:gd name="T29" fmla="*/ 13 h 18"/>
                <a:gd name="T30" fmla="*/ 4 w 9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8">
                  <a:moveTo>
                    <a:pt x="7" y="18"/>
                  </a:moveTo>
                  <a:lnTo>
                    <a:pt x="2" y="18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close/>
                  <a:moveTo>
                    <a:pt x="4" y="13"/>
                  </a:moveTo>
                  <a:lnTo>
                    <a:pt x="4" y="4"/>
                  </a:lnTo>
                  <a:lnTo>
                    <a:pt x="4" y="13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864"/>
            <p:cNvSpPr/>
            <p:nvPr/>
          </p:nvSpPr>
          <p:spPr bwMode="auto">
            <a:xfrm>
              <a:off x="7316789" y="5661026"/>
              <a:ext cx="128588" cy="88900"/>
            </a:xfrm>
            <a:custGeom>
              <a:avLst/>
              <a:gdLst>
                <a:gd name="T0" fmla="*/ 7 w 74"/>
                <a:gd name="T1" fmla="*/ 47 h 51"/>
                <a:gd name="T2" fmla="*/ 1 w 74"/>
                <a:gd name="T3" fmla="*/ 34 h 51"/>
                <a:gd name="T4" fmla="*/ 1 w 74"/>
                <a:gd name="T5" fmla="*/ 34 h 51"/>
                <a:gd name="T6" fmla="*/ 0 w 74"/>
                <a:gd name="T7" fmla="*/ 29 h 51"/>
                <a:gd name="T8" fmla="*/ 0 w 74"/>
                <a:gd name="T9" fmla="*/ 29 h 51"/>
                <a:gd name="T10" fmla="*/ 13 w 74"/>
                <a:gd name="T11" fmla="*/ 5 h 51"/>
                <a:gd name="T12" fmla="*/ 13 w 74"/>
                <a:gd name="T13" fmla="*/ 5 h 51"/>
                <a:gd name="T14" fmla="*/ 15 w 74"/>
                <a:gd name="T15" fmla="*/ 0 h 51"/>
                <a:gd name="T16" fmla="*/ 15 w 74"/>
                <a:gd name="T17" fmla="*/ 0 h 51"/>
                <a:gd name="T18" fmla="*/ 18 w 74"/>
                <a:gd name="T19" fmla="*/ 2 h 51"/>
                <a:gd name="T20" fmla="*/ 16 w 74"/>
                <a:gd name="T21" fmla="*/ 7 h 51"/>
                <a:gd name="T22" fmla="*/ 16 w 74"/>
                <a:gd name="T23" fmla="*/ 8 h 51"/>
                <a:gd name="T24" fmla="*/ 10 w 74"/>
                <a:gd name="T25" fmla="*/ 14 h 51"/>
                <a:gd name="T26" fmla="*/ 10 w 74"/>
                <a:gd name="T27" fmla="*/ 14 h 51"/>
                <a:gd name="T28" fmla="*/ 4 w 74"/>
                <a:gd name="T29" fmla="*/ 29 h 51"/>
                <a:gd name="T30" fmla="*/ 4 w 74"/>
                <a:gd name="T31" fmla="*/ 29 h 51"/>
                <a:gd name="T32" fmla="*/ 5 w 74"/>
                <a:gd name="T33" fmla="*/ 33 h 51"/>
                <a:gd name="T34" fmla="*/ 5 w 74"/>
                <a:gd name="T35" fmla="*/ 33 h 51"/>
                <a:gd name="T36" fmla="*/ 10 w 74"/>
                <a:gd name="T37" fmla="*/ 44 h 51"/>
                <a:gd name="T38" fmla="*/ 10 w 74"/>
                <a:gd name="T39" fmla="*/ 44 h 51"/>
                <a:gd name="T40" fmla="*/ 18 w 74"/>
                <a:gd name="T41" fmla="*/ 47 h 51"/>
                <a:gd name="T42" fmla="*/ 18 w 74"/>
                <a:gd name="T43" fmla="*/ 47 h 51"/>
                <a:gd name="T44" fmla="*/ 22 w 74"/>
                <a:gd name="T45" fmla="*/ 47 h 51"/>
                <a:gd name="T46" fmla="*/ 22 w 74"/>
                <a:gd name="T47" fmla="*/ 47 h 51"/>
                <a:gd name="T48" fmla="*/ 73 w 74"/>
                <a:gd name="T49" fmla="*/ 35 h 51"/>
                <a:gd name="T50" fmla="*/ 73 w 74"/>
                <a:gd name="T51" fmla="*/ 35 h 51"/>
                <a:gd name="T52" fmla="*/ 74 w 74"/>
                <a:gd name="T53" fmla="*/ 39 h 51"/>
                <a:gd name="T54" fmla="*/ 22 w 74"/>
                <a:gd name="T55" fmla="*/ 51 h 51"/>
                <a:gd name="T56" fmla="*/ 22 w 74"/>
                <a:gd name="T57" fmla="*/ 51 h 51"/>
                <a:gd name="T58" fmla="*/ 18 w 74"/>
                <a:gd name="T59" fmla="*/ 51 h 51"/>
                <a:gd name="T60" fmla="*/ 18 w 74"/>
                <a:gd name="T61" fmla="*/ 51 h 51"/>
                <a:gd name="T62" fmla="*/ 17 w 74"/>
                <a:gd name="T63" fmla="*/ 51 h 51"/>
                <a:gd name="T64" fmla="*/ 17 w 74"/>
                <a:gd name="T65" fmla="*/ 51 h 51"/>
                <a:gd name="T66" fmla="*/ 7 w 74"/>
                <a:gd name="T67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51">
                  <a:moveTo>
                    <a:pt x="7" y="47"/>
                  </a:moveTo>
                  <a:cubicBezTo>
                    <a:pt x="4" y="44"/>
                    <a:pt x="3" y="40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7"/>
                    <a:pt x="11" y="7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3" y="10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9"/>
                    <a:pt x="4" y="24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4" y="32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9"/>
                    <a:pt x="8" y="42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6"/>
                    <a:pt x="13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20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34" y="46"/>
                    <a:pt x="73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35" y="50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0" y="51"/>
                    <a:pt x="19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3" y="51"/>
                    <a:pt x="9" y="50"/>
                    <a:pt x="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865"/>
            <p:cNvSpPr>
              <a:spLocks noEditPoints="1"/>
            </p:cNvSpPr>
            <p:nvPr/>
          </p:nvSpPr>
          <p:spPr bwMode="auto">
            <a:xfrm>
              <a:off x="7313614" y="5657851"/>
              <a:ext cx="136525" cy="96838"/>
            </a:xfrm>
            <a:custGeom>
              <a:avLst/>
              <a:gdLst>
                <a:gd name="T0" fmla="*/ 1 w 79"/>
                <a:gd name="T1" fmla="*/ 37 h 55"/>
                <a:gd name="T2" fmla="*/ 0 w 79"/>
                <a:gd name="T3" fmla="*/ 31 h 55"/>
                <a:gd name="T4" fmla="*/ 15 w 79"/>
                <a:gd name="T5" fmla="*/ 1 h 55"/>
                <a:gd name="T6" fmla="*/ 23 w 79"/>
                <a:gd name="T7" fmla="*/ 2 h 55"/>
                <a:gd name="T8" fmla="*/ 19 w 79"/>
                <a:gd name="T9" fmla="*/ 11 h 55"/>
                <a:gd name="T10" fmla="*/ 18 w 79"/>
                <a:gd name="T11" fmla="*/ 13 h 55"/>
                <a:gd name="T12" fmla="*/ 14 w 79"/>
                <a:gd name="T13" fmla="*/ 18 h 55"/>
                <a:gd name="T14" fmla="*/ 8 w 79"/>
                <a:gd name="T15" fmla="*/ 31 h 55"/>
                <a:gd name="T16" fmla="*/ 13 w 79"/>
                <a:gd name="T17" fmla="*/ 45 h 55"/>
                <a:gd name="T18" fmla="*/ 20 w 79"/>
                <a:gd name="T19" fmla="*/ 47 h 55"/>
                <a:gd name="T20" fmla="*/ 74 w 79"/>
                <a:gd name="T21" fmla="*/ 36 h 55"/>
                <a:gd name="T22" fmla="*/ 77 w 79"/>
                <a:gd name="T23" fmla="*/ 35 h 55"/>
                <a:gd name="T24" fmla="*/ 76 w 79"/>
                <a:gd name="T25" fmla="*/ 43 h 55"/>
                <a:gd name="T26" fmla="*/ 75 w 79"/>
                <a:gd name="T27" fmla="*/ 44 h 55"/>
                <a:gd name="T28" fmla="*/ 55 w 79"/>
                <a:gd name="T29" fmla="*/ 49 h 55"/>
                <a:gd name="T30" fmla="*/ 24 w 79"/>
                <a:gd name="T31" fmla="*/ 55 h 55"/>
                <a:gd name="T32" fmla="*/ 19 w 79"/>
                <a:gd name="T33" fmla="*/ 55 h 55"/>
                <a:gd name="T34" fmla="*/ 19 w 79"/>
                <a:gd name="T35" fmla="*/ 55 h 55"/>
                <a:gd name="T36" fmla="*/ 23 w 79"/>
                <a:gd name="T37" fmla="*/ 51 h 55"/>
                <a:gd name="T38" fmla="*/ 20 w 79"/>
                <a:gd name="T39" fmla="*/ 51 h 55"/>
                <a:gd name="T40" fmla="*/ 19 w 79"/>
                <a:gd name="T41" fmla="*/ 51 h 55"/>
                <a:gd name="T42" fmla="*/ 19 w 79"/>
                <a:gd name="T43" fmla="*/ 51 h 55"/>
                <a:gd name="T44" fmla="*/ 17 w 79"/>
                <a:gd name="T45" fmla="*/ 51 h 55"/>
                <a:gd name="T46" fmla="*/ 17 w 79"/>
                <a:gd name="T47" fmla="*/ 51 h 55"/>
                <a:gd name="T48" fmla="*/ 17 w 79"/>
                <a:gd name="T49" fmla="*/ 51 h 55"/>
                <a:gd name="T50" fmla="*/ 10 w 79"/>
                <a:gd name="T51" fmla="*/ 48 h 55"/>
                <a:gd name="T52" fmla="*/ 10 w 79"/>
                <a:gd name="T53" fmla="*/ 48 h 55"/>
                <a:gd name="T54" fmla="*/ 54 w 79"/>
                <a:gd name="T55" fmla="*/ 45 h 55"/>
                <a:gd name="T56" fmla="*/ 47 w 79"/>
                <a:gd name="T57" fmla="*/ 46 h 55"/>
                <a:gd name="T58" fmla="*/ 74 w 79"/>
                <a:gd name="T59" fmla="*/ 40 h 55"/>
                <a:gd name="T60" fmla="*/ 5 w 79"/>
                <a:gd name="T61" fmla="*/ 36 h 55"/>
                <a:gd name="T62" fmla="*/ 5 w 79"/>
                <a:gd name="T63" fmla="*/ 36 h 55"/>
                <a:gd name="T64" fmla="*/ 4 w 79"/>
                <a:gd name="T65" fmla="*/ 31 h 55"/>
                <a:gd name="T66" fmla="*/ 5 w 79"/>
                <a:gd name="T67" fmla="*/ 36 h 55"/>
                <a:gd name="T68" fmla="*/ 7 w 79"/>
                <a:gd name="T69" fmla="*/ 21 h 55"/>
                <a:gd name="T70" fmla="*/ 10 w 79"/>
                <a:gd name="T71" fmla="*/ 15 h 55"/>
                <a:gd name="T72" fmla="*/ 13 w 79"/>
                <a:gd name="T73" fmla="*/ 12 h 55"/>
                <a:gd name="T74" fmla="*/ 20 w 79"/>
                <a:gd name="T75" fmla="*/ 9 h 55"/>
                <a:gd name="T76" fmla="*/ 16 w 79"/>
                <a:gd name="T77" fmla="*/ 9 h 55"/>
                <a:gd name="T78" fmla="*/ 16 w 79"/>
                <a:gd name="T79" fmla="*/ 9 h 55"/>
                <a:gd name="T80" fmla="*/ 16 w 79"/>
                <a:gd name="T81" fmla="*/ 8 h 55"/>
                <a:gd name="T82" fmla="*/ 16 w 79"/>
                <a:gd name="T83" fmla="*/ 8 h 55"/>
                <a:gd name="T84" fmla="*/ 19 w 79"/>
                <a:gd name="T85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5">
                  <a:moveTo>
                    <a:pt x="7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4" y="47"/>
                    <a:pt x="3" y="42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5"/>
                    <a:pt x="0" y="33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9"/>
                    <a:pt x="10" y="9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6" y="14"/>
                    <a:pt x="15" y="16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1" y="21"/>
                    <a:pt x="8" y="27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8" y="33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40"/>
                    <a:pt x="12" y="44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5" y="47"/>
                    <a:pt x="16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2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4" y="46"/>
                    <a:pt x="70" y="37"/>
                    <a:pt x="74" y="36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7" y="46"/>
                    <a:pt x="61" y="47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4" y="51"/>
                    <a:pt x="31" y="54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1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4" y="55"/>
                    <a:pt x="10" y="54"/>
                    <a:pt x="7" y="50"/>
                  </a:cubicBezTo>
                  <a:close/>
                  <a:moveTo>
                    <a:pt x="20" y="51"/>
                  </a:moveTo>
                  <a:cubicBezTo>
                    <a:pt x="21" y="51"/>
                    <a:pt x="22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1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lose/>
                  <a:moveTo>
                    <a:pt x="19" y="51"/>
                  </a:move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lose/>
                  <a:moveTo>
                    <a:pt x="17" y="51"/>
                  </a:move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lose/>
                  <a:moveTo>
                    <a:pt x="17" y="51"/>
                  </a:moveTo>
                  <a:cubicBezTo>
                    <a:pt x="14" y="51"/>
                    <a:pt x="13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50"/>
                    <a:pt x="14" y="51"/>
                    <a:pt x="17" y="51"/>
                  </a:cubicBezTo>
                  <a:close/>
                  <a:moveTo>
                    <a:pt x="9" y="49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lose/>
                  <a:moveTo>
                    <a:pt x="69" y="41"/>
                  </a:moveTo>
                  <a:cubicBezTo>
                    <a:pt x="66" y="42"/>
                    <a:pt x="60" y="43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0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6" y="45"/>
                    <a:pt x="64" y="42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1" y="41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3" y="40"/>
                    <a:pt x="71" y="41"/>
                    <a:pt x="69" y="41"/>
                  </a:cubicBezTo>
                  <a:close/>
                  <a:moveTo>
                    <a:pt x="5" y="36"/>
                  </a:moveTo>
                  <a:cubicBezTo>
                    <a:pt x="6" y="39"/>
                    <a:pt x="7" y="41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1"/>
                    <a:pt x="6" y="39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3"/>
                    <a:pt x="4" y="34"/>
                    <a:pt x="5" y="36"/>
                  </a:cubicBezTo>
                  <a:close/>
                  <a:moveTo>
                    <a:pt x="7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lose/>
                  <a:moveTo>
                    <a:pt x="7" y="21"/>
                  </a:moveTo>
                  <a:cubicBezTo>
                    <a:pt x="8" y="19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5"/>
                    <a:pt x="9" y="18"/>
                    <a:pt x="7" y="21"/>
                  </a:cubicBezTo>
                  <a:close/>
                  <a:moveTo>
                    <a:pt x="20" y="10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866"/>
            <p:cNvSpPr/>
            <p:nvPr/>
          </p:nvSpPr>
          <p:spPr bwMode="auto">
            <a:xfrm>
              <a:off x="7340602" y="5668963"/>
              <a:ext cx="17463" cy="11113"/>
            </a:xfrm>
            <a:custGeom>
              <a:avLst/>
              <a:gdLst>
                <a:gd name="T0" fmla="*/ 0 w 11"/>
                <a:gd name="T1" fmla="*/ 4 h 7"/>
                <a:gd name="T2" fmla="*/ 1 w 11"/>
                <a:gd name="T3" fmla="*/ 0 h 7"/>
                <a:gd name="T4" fmla="*/ 11 w 11"/>
                <a:gd name="T5" fmla="*/ 3 h 7"/>
                <a:gd name="T6" fmla="*/ 9 w 11"/>
                <a:gd name="T7" fmla="*/ 7 h 7"/>
                <a:gd name="T8" fmla="*/ 0 w 11"/>
                <a:gd name="T9" fmla="*/ 4 h 7"/>
                <a:gd name="T10" fmla="*/ 0 w 11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0" y="4"/>
                  </a:moveTo>
                  <a:lnTo>
                    <a:pt x="1" y="0"/>
                  </a:lnTo>
                  <a:lnTo>
                    <a:pt x="11" y="3"/>
                  </a:lnTo>
                  <a:lnTo>
                    <a:pt x="9" y="7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867"/>
            <p:cNvSpPr>
              <a:spLocks noEditPoints="1"/>
            </p:cNvSpPr>
            <p:nvPr/>
          </p:nvSpPr>
          <p:spPr bwMode="auto">
            <a:xfrm>
              <a:off x="7335839" y="5665788"/>
              <a:ext cx="25400" cy="19050"/>
            </a:xfrm>
            <a:custGeom>
              <a:avLst/>
              <a:gdLst>
                <a:gd name="T0" fmla="*/ 2 w 16"/>
                <a:gd name="T1" fmla="*/ 8 h 12"/>
                <a:gd name="T2" fmla="*/ 3 w 16"/>
                <a:gd name="T3" fmla="*/ 6 h 12"/>
                <a:gd name="T4" fmla="*/ 5 w 16"/>
                <a:gd name="T5" fmla="*/ 7 h 12"/>
                <a:gd name="T6" fmla="*/ 3 w 16"/>
                <a:gd name="T7" fmla="*/ 6 h 12"/>
                <a:gd name="T8" fmla="*/ 2 w 16"/>
                <a:gd name="T9" fmla="*/ 8 h 12"/>
                <a:gd name="T10" fmla="*/ 0 w 16"/>
                <a:gd name="T11" fmla="*/ 7 h 12"/>
                <a:gd name="T12" fmla="*/ 3 w 16"/>
                <a:gd name="T13" fmla="*/ 0 h 12"/>
                <a:gd name="T14" fmla="*/ 16 w 16"/>
                <a:gd name="T15" fmla="*/ 3 h 12"/>
                <a:gd name="T16" fmla="*/ 14 w 16"/>
                <a:gd name="T17" fmla="*/ 12 h 12"/>
                <a:gd name="T18" fmla="*/ 2 w 16"/>
                <a:gd name="T19" fmla="*/ 8 h 12"/>
                <a:gd name="T20" fmla="*/ 2 w 16"/>
                <a:gd name="T21" fmla="*/ 8 h 12"/>
                <a:gd name="T22" fmla="*/ 11 w 16"/>
                <a:gd name="T23" fmla="*/ 6 h 12"/>
                <a:gd name="T24" fmla="*/ 5 w 16"/>
                <a:gd name="T25" fmla="*/ 5 h 12"/>
                <a:gd name="T26" fmla="*/ 5 w 16"/>
                <a:gd name="T27" fmla="*/ 5 h 12"/>
                <a:gd name="T28" fmla="*/ 11 w 16"/>
                <a:gd name="T29" fmla="*/ 6 h 12"/>
                <a:gd name="T30" fmla="*/ 11 w 16"/>
                <a:gd name="T3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2">
                  <a:moveTo>
                    <a:pt x="2" y="8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3" y="0"/>
                  </a:lnTo>
                  <a:lnTo>
                    <a:pt x="16" y="3"/>
                  </a:lnTo>
                  <a:lnTo>
                    <a:pt x="14" y="12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1" y="6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868"/>
            <p:cNvSpPr/>
            <p:nvPr/>
          </p:nvSpPr>
          <p:spPr bwMode="auto">
            <a:xfrm>
              <a:off x="7337427" y="5875338"/>
              <a:ext cx="119063" cy="187325"/>
            </a:xfrm>
            <a:custGeom>
              <a:avLst/>
              <a:gdLst>
                <a:gd name="T0" fmla="*/ 7 w 68"/>
                <a:gd name="T1" fmla="*/ 103 h 107"/>
                <a:gd name="T2" fmla="*/ 21 w 68"/>
                <a:gd name="T3" fmla="*/ 103 h 107"/>
                <a:gd name="T4" fmla="*/ 0 w 68"/>
                <a:gd name="T5" fmla="*/ 13 h 107"/>
                <a:gd name="T6" fmla="*/ 0 w 68"/>
                <a:gd name="T7" fmla="*/ 13 h 107"/>
                <a:gd name="T8" fmla="*/ 1 w 68"/>
                <a:gd name="T9" fmla="*/ 10 h 107"/>
                <a:gd name="T10" fmla="*/ 1 w 68"/>
                <a:gd name="T11" fmla="*/ 10 h 107"/>
                <a:gd name="T12" fmla="*/ 7 w 68"/>
                <a:gd name="T13" fmla="*/ 2 h 107"/>
                <a:gd name="T14" fmla="*/ 7 w 68"/>
                <a:gd name="T15" fmla="*/ 2 h 107"/>
                <a:gd name="T16" fmla="*/ 20 w 68"/>
                <a:gd name="T17" fmla="*/ 0 h 107"/>
                <a:gd name="T18" fmla="*/ 20 w 68"/>
                <a:gd name="T19" fmla="*/ 0 h 107"/>
                <a:gd name="T20" fmla="*/ 68 w 68"/>
                <a:gd name="T21" fmla="*/ 9 h 107"/>
                <a:gd name="T22" fmla="*/ 68 w 68"/>
                <a:gd name="T23" fmla="*/ 9 h 107"/>
                <a:gd name="T24" fmla="*/ 68 w 68"/>
                <a:gd name="T25" fmla="*/ 9 h 107"/>
                <a:gd name="T26" fmla="*/ 67 w 68"/>
                <a:gd name="T27" fmla="*/ 12 h 107"/>
                <a:gd name="T28" fmla="*/ 50 w 68"/>
                <a:gd name="T29" fmla="*/ 8 h 107"/>
                <a:gd name="T30" fmla="*/ 50 w 68"/>
                <a:gd name="T31" fmla="*/ 8 h 107"/>
                <a:gd name="T32" fmla="*/ 20 w 68"/>
                <a:gd name="T33" fmla="*/ 4 h 107"/>
                <a:gd name="T34" fmla="*/ 20 w 68"/>
                <a:gd name="T35" fmla="*/ 4 h 107"/>
                <a:gd name="T36" fmla="*/ 9 w 68"/>
                <a:gd name="T37" fmla="*/ 6 h 107"/>
                <a:gd name="T38" fmla="*/ 9 w 68"/>
                <a:gd name="T39" fmla="*/ 6 h 107"/>
                <a:gd name="T40" fmla="*/ 5 w 68"/>
                <a:gd name="T41" fmla="*/ 11 h 107"/>
                <a:gd name="T42" fmla="*/ 5 w 68"/>
                <a:gd name="T43" fmla="*/ 11 h 107"/>
                <a:gd name="T44" fmla="*/ 4 w 68"/>
                <a:gd name="T45" fmla="*/ 13 h 107"/>
                <a:gd name="T46" fmla="*/ 4 w 68"/>
                <a:gd name="T47" fmla="*/ 13 h 107"/>
                <a:gd name="T48" fmla="*/ 15 w 68"/>
                <a:gd name="T49" fmla="*/ 67 h 107"/>
                <a:gd name="T50" fmla="*/ 15 w 68"/>
                <a:gd name="T51" fmla="*/ 67 h 107"/>
                <a:gd name="T52" fmla="*/ 26 w 68"/>
                <a:gd name="T53" fmla="*/ 104 h 107"/>
                <a:gd name="T54" fmla="*/ 26 w 68"/>
                <a:gd name="T55" fmla="*/ 104 h 107"/>
                <a:gd name="T56" fmla="*/ 27 w 68"/>
                <a:gd name="T57" fmla="*/ 107 h 107"/>
                <a:gd name="T58" fmla="*/ 7 w 68"/>
                <a:gd name="T59" fmla="*/ 107 h 107"/>
                <a:gd name="T60" fmla="*/ 7 w 68"/>
                <a:gd name="T61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107">
                  <a:moveTo>
                    <a:pt x="7" y="103"/>
                  </a:moveTo>
                  <a:cubicBezTo>
                    <a:pt x="21" y="103"/>
                    <a:pt x="21" y="103"/>
                    <a:pt x="21" y="103"/>
                  </a:cubicBezTo>
                  <a:cubicBezTo>
                    <a:pt x="18" y="90"/>
                    <a:pt x="1" y="3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4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0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0" y="0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0" y="10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1" y="6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2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5" y="8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4"/>
                    <a:pt x="10" y="4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21" y="87"/>
                    <a:pt x="26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3"/>
                    <a:pt x="7" y="103"/>
                    <a:pt x="7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869"/>
            <p:cNvSpPr>
              <a:spLocks noEditPoints="1"/>
            </p:cNvSpPr>
            <p:nvPr/>
          </p:nvSpPr>
          <p:spPr bwMode="auto">
            <a:xfrm>
              <a:off x="7334252" y="5872163"/>
              <a:ext cx="125413" cy="193675"/>
            </a:xfrm>
            <a:custGeom>
              <a:avLst/>
              <a:gdLst>
                <a:gd name="T0" fmla="*/ 7 w 72"/>
                <a:gd name="T1" fmla="*/ 105 h 111"/>
                <a:gd name="T2" fmla="*/ 21 w 72"/>
                <a:gd name="T3" fmla="*/ 103 h 111"/>
                <a:gd name="T4" fmla="*/ 0 w 72"/>
                <a:gd name="T5" fmla="*/ 15 h 111"/>
                <a:gd name="T6" fmla="*/ 1 w 72"/>
                <a:gd name="T7" fmla="*/ 12 h 111"/>
                <a:gd name="T8" fmla="*/ 8 w 72"/>
                <a:gd name="T9" fmla="*/ 2 h 111"/>
                <a:gd name="T10" fmla="*/ 22 w 72"/>
                <a:gd name="T11" fmla="*/ 0 h 111"/>
                <a:gd name="T12" fmla="*/ 70 w 72"/>
                <a:gd name="T13" fmla="*/ 9 h 111"/>
                <a:gd name="T14" fmla="*/ 71 w 72"/>
                <a:gd name="T15" fmla="*/ 9 h 111"/>
                <a:gd name="T16" fmla="*/ 72 w 72"/>
                <a:gd name="T17" fmla="*/ 10 h 111"/>
                <a:gd name="T18" fmla="*/ 69 w 72"/>
                <a:gd name="T19" fmla="*/ 16 h 111"/>
                <a:gd name="T20" fmla="*/ 69 w 72"/>
                <a:gd name="T21" fmla="*/ 16 h 111"/>
                <a:gd name="T22" fmla="*/ 68 w 72"/>
                <a:gd name="T23" fmla="*/ 16 h 111"/>
                <a:gd name="T24" fmla="*/ 68 w 72"/>
                <a:gd name="T25" fmla="*/ 16 h 111"/>
                <a:gd name="T26" fmla="*/ 68 w 72"/>
                <a:gd name="T27" fmla="*/ 16 h 111"/>
                <a:gd name="T28" fmla="*/ 68 w 72"/>
                <a:gd name="T29" fmla="*/ 16 h 111"/>
                <a:gd name="T30" fmla="*/ 67 w 72"/>
                <a:gd name="T31" fmla="*/ 16 h 111"/>
                <a:gd name="T32" fmla="*/ 64 w 72"/>
                <a:gd name="T33" fmla="*/ 15 h 111"/>
                <a:gd name="T34" fmla="*/ 52 w 72"/>
                <a:gd name="T35" fmla="*/ 12 h 111"/>
                <a:gd name="T36" fmla="*/ 23 w 72"/>
                <a:gd name="T37" fmla="*/ 8 h 111"/>
                <a:gd name="T38" fmla="*/ 22 w 72"/>
                <a:gd name="T39" fmla="*/ 8 h 111"/>
                <a:gd name="T40" fmla="*/ 12 w 72"/>
                <a:gd name="T41" fmla="*/ 9 h 111"/>
                <a:gd name="T42" fmla="*/ 9 w 72"/>
                <a:gd name="T43" fmla="*/ 13 h 111"/>
                <a:gd name="T44" fmla="*/ 8 w 72"/>
                <a:gd name="T45" fmla="*/ 15 h 111"/>
                <a:gd name="T46" fmla="*/ 8 w 72"/>
                <a:gd name="T47" fmla="*/ 15 h 111"/>
                <a:gd name="T48" fmla="*/ 19 w 72"/>
                <a:gd name="T49" fmla="*/ 69 h 111"/>
                <a:gd name="T50" fmla="*/ 30 w 72"/>
                <a:gd name="T51" fmla="*/ 106 h 111"/>
                <a:gd name="T52" fmla="*/ 30 w 72"/>
                <a:gd name="T53" fmla="*/ 106 h 111"/>
                <a:gd name="T54" fmla="*/ 7 w 72"/>
                <a:gd name="T55" fmla="*/ 111 h 111"/>
                <a:gd name="T56" fmla="*/ 23 w 72"/>
                <a:gd name="T57" fmla="*/ 96 h 111"/>
                <a:gd name="T58" fmla="*/ 17 w 72"/>
                <a:gd name="T59" fmla="*/ 76 h 111"/>
                <a:gd name="T60" fmla="*/ 4 w 72"/>
                <a:gd name="T61" fmla="*/ 15 h 111"/>
                <a:gd name="T62" fmla="*/ 4 w 72"/>
                <a:gd name="T63" fmla="*/ 15 h 111"/>
                <a:gd name="T64" fmla="*/ 4 w 72"/>
                <a:gd name="T65" fmla="*/ 14 h 111"/>
                <a:gd name="T66" fmla="*/ 4 w 72"/>
                <a:gd name="T67" fmla="*/ 14 h 111"/>
                <a:gd name="T68" fmla="*/ 4 w 72"/>
                <a:gd name="T69" fmla="*/ 14 h 111"/>
                <a:gd name="T70" fmla="*/ 53 w 72"/>
                <a:gd name="T71" fmla="*/ 8 h 111"/>
                <a:gd name="T72" fmla="*/ 67 w 72"/>
                <a:gd name="T73" fmla="*/ 12 h 111"/>
                <a:gd name="T74" fmla="*/ 65 w 72"/>
                <a:gd name="T75" fmla="*/ 11 h 111"/>
                <a:gd name="T76" fmla="*/ 53 w 72"/>
                <a:gd name="T77" fmla="*/ 8 h 111"/>
                <a:gd name="T78" fmla="*/ 41 w 72"/>
                <a:gd name="T79" fmla="*/ 6 h 111"/>
                <a:gd name="T80" fmla="*/ 53 w 72"/>
                <a:gd name="T81" fmla="*/ 8 h 111"/>
                <a:gd name="T82" fmla="*/ 6 w 72"/>
                <a:gd name="T83" fmla="*/ 8 h 111"/>
                <a:gd name="T84" fmla="*/ 6 w 72"/>
                <a:gd name="T85" fmla="*/ 8 h 111"/>
                <a:gd name="T86" fmla="*/ 8 w 72"/>
                <a:gd name="T87" fmla="*/ 7 h 111"/>
                <a:gd name="T88" fmla="*/ 6 w 72"/>
                <a:gd name="T8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" h="111">
                  <a:moveTo>
                    <a:pt x="7" y="109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6" y="86"/>
                    <a:pt x="1" y="3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7"/>
                    <a:pt x="4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0"/>
                    <a:pt x="17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67" y="8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5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1" y="14"/>
                    <a:pt x="57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3" y="10"/>
                    <a:pt x="3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8" y="8"/>
                    <a:pt x="14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26"/>
                    <a:pt x="14" y="4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4" y="87"/>
                    <a:pt x="29" y="104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lose/>
                  <a:moveTo>
                    <a:pt x="23" y="96"/>
                  </a:moveTo>
                  <a:cubicBezTo>
                    <a:pt x="21" y="90"/>
                    <a:pt x="19" y="84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9" y="84"/>
                    <a:pt x="21" y="90"/>
                    <a:pt x="23" y="9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53" y="8"/>
                  </a:moveTo>
                  <a:cubicBezTo>
                    <a:pt x="59" y="10"/>
                    <a:pt x="65" y="11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6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0"/>
                    <a:pt x="58" y="9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7"/>
                    <a:pt x="45" y="7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5" y="7"/>
                    <a:pt x="49" y="7"/>
                    <a:pt x="53" y="8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6" y="8"/>
                  </a:move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870"/>
            <p:cNvSpPr>
              <a:spLocks noEditPoints="1"/>
            </p:cNvSpPr>
            <p:nvPr/>
          </p:nvSpPr>
          <p:spPr bwMode="auto">
            <a:xfrm>
              <a:off x="7496177" y="5892801"/>
              <a:ext cx="176213" cy="133350"/>
            </a:xfrm>
            <a:custGeom>
              <a:avLst/>
              <a:gdLst>
                <a:gd name="T0" fmla="*/ 30 w 101"/>
                <a:gd name="T1" fmla="*/ 72 h 76"/>
                <a:gd name="T2" fmla="*/ 25 w 101"/>
                <a:gd name="T3" fmla="*/ 64 h 76"/>
                <a:gd name="T4" fmla="*/ 25 w 101"/>
                <a:gd name="T5" fmla="*/ 64 h 76"/>
                <a:gd name="T6" fmla="*/ 13 w 101"/>
                <a:gd name="T7" fmla="*/ 38 h 76"/>
                <a:gd name="T8" fmla="*/ 13 w 101"/>
                <a:gd name="T9" fmla="*/ 38 h 76"/>
                <a:gd name="T10" fmla="*/ 0 w 101"/>
                <a:gd name="T11" fmla="*/ 1 h 76"/>
                <a:gd name="T12" fmla="*/ 0 w 101"/>
                <a:gd name="T13" fmla="*/ 1 h 76"/>
                <a:gd name="T14" fmla="*/ 4 w 101"/>
                <a:gd name="T15" fmla="*/ 0 h 76"/>
                <a:gd name="T16" fmla="*/ 16 w 101"/>
                <a:gd name="T17" fmla="*/ 33 h 76"/>
                <a:gd name="T18" fmla="*/ 16 w 101"/>
                <a:gd name="T19" fmla="*/ 33 h 76"/>
                <a:gd name="T20" fmla="*/ 35 w 101"/>
                <a:gd name="T21" fmla="*/ 72 h 76"/>
                <a:gd name="T22" fmla="*/ 35 w 101"/>
                <a:gd name="T23" fmla="*/ 72 h 76"/>
                <a:gd name="T24" fmla="*/ 36 w 101"/>
                <a:gd name="T25" fmla="*/ 72 h 76"/>
                <a:gd name="T26" fmla="*/ 36 w 101"/>
                <a:gd name="T27" fmla="*/ 72 h 76"/>
                <a:gd name="T28" fmla="*/ 59 w 101"/>
                <a:gd name="T29" fmla="*/ 52 h 76"/>
                <a:gd name="T30" fmla="*/ 59 w 101"/>
                <a:gd name="T31" fmla="*/ 52 h 76"/>
                <a:gd name="T32" fmla="*/ 76 w 101"/>
                <a:gd name="T33" fmla="*/ 36 h 76"/>
                <a:gd name="T34" fmla="*/ 76 w 101"/>
                <a:gd name="T35" fmla="*/ 36 h 76"/>
                <a:gd name="T36" fmla="*/ 78 w 101"/>
                <a:gd name="T37" fmla="*/ 34 h 76"/>
                <a:gd name="T38" fmla="*/ 101 w 101"/>
                <a:gd name="T39" fmla="*/ 63 h 76"/>
                <a:gd name="T40" fmla="*/ 98 w 101"/>
                <a:gd name="T41" fmla="*/ 66 h 76"/>
                <a:gd name="T42" fmla="*/ 77 w 101"/>
                <a:gd name="T43" fmla="*/ 40 h 76"/>
                <a:gd name="T44" fmla="*/ 38 w 101"/>
                <a:gd name="T45" fmla="*/ 76 h 76"/>
                <a:gd name="T46" fmla="*/ 38 w 101"/>
                <a:gd name="T47" fmla="*/ 76 h 76"/>
                <a:gd name="T48" fmla="*/ 36 w 101"/>
                <a:gd name="T49" fmla="*/ 76 h 76"/>
                <a:gd name="T50" fmla="*/ 36 w 101"/>
                <a:gd name="T51" fmla="*/ 76 h 76"/>
                <a:gd name="T52" fmla="*/ 30 w 101"/>
                <a:gd name="T53" fmla="*/ 72 h 76"/>
                <a:gd name="T54" fmla="*/ 0 w 101"/>
                <a:gd name="T55" fmla="*/ 1 h 76"/>
                <a:gd name="T56" fmla="*/ 0 w 101"/>
                <a:gd name="T57" fmla="*/ 1 h 76"/>
                <a:gd name="T58" fmla="*/ 0 w 101"/>
                <a:gd name="T59" fmla="*/ 1 h 76"/>
                <a:gd name="T60" fmla="*/ 0 w 101"/>
                <a:gd name="T61" fmla="*/ 1 h 76"/>
                <a:gd name="T62" fmla="*/ 0 w 101"/>
                <a:gd name="T6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76">
                  <a:moveTo>
                    <a:pt x="30" y="72"/>
                  </a:moveTo>
                  <a:cubicBezTo>
                    <a:pt x="29" y="70"/>
                    <a:pt x="27" y="67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1" y="57"/>
                    <a:pt x="17" y="47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6" y="20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9" y="16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50"/>
                    <a:pt x="31" y="69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0" y="69"/>
                    <a:pt x="50" y="60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68" y="44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1" y="46"/>
                    <a:pt x="46" y="70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3" y="76"/>
                    <a:pt x="32" y="74"/>
                    <a:pt x="30" y="72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871"/>
            <p:cNvSpPr>
              <a:spLocks noEditPoints="1"/>
            </p:cNvSpPr>
            <p:nvPr/>
          </p:nvSpPr>
          <p:spPr bwMode="auto">
            <a:xfrm>
              <a:off x="7491414" y="5888038"/>
              <a:ext cx="185738" cy="141288"/>
            </a:xfrm>
            <a:custGeom>
              <a:avLst/>
              <a:gdLst>
                <a:gd name="T0" fmla="*/ 32 w 107"/>
                <a:gd name="T1" fmla="*/ 76 h 81"/>
                <a:gd name="T2" fmla="*/ 33 w 107"/>
                <a:gd name="T3" fmla="*/ 75 h 81"/>
                <a:gd name="T4" fmla="*/ 32 w 107"/>
                <a:gd name="T5" fmla="*/ 76 h 81"/>
                <a:gd name="T6" fmla="*/ 26 w 107"/>
                <a:gd name="T7" fmla="*/ 67 h 81"/>
                <a:gd name="T8" fmla="*/ 26 w 107"/>
                <a:gd name="T9" fmla="*/ 67 h 81"/>
                <a:gd name="T10" fmla="*/ 15 w 107"/>
                <a:gd name="T11" fmla="*/ 42 h 81"/>
                <a:gd name="T12" fmla="*/ 15 w 107"/>
                <a:gd name="T13" fmla="*/ 42 h 81"/>
                <a:gd name="T14" fmla="*/ 1 w 107"/>
                <a:gd name="T15" fmla="*/ 5 h 81"/>
                <a:gd name="T16" fmla="*/ 1 w 107"/>
                <a:gd name="T17" fmla="*/ 5 h 81"/>
                <a:gd name="T18" fmla="*/ 0 w 107"/>
                <a:gd name="T19" fmla="*/ 3 h 81"/>
                <a:gd name="T20" fmla="*/ 8 w 107"/>
                <a:gd name="T21" fmla="*/ 0 h 81"/>
                <a:gd name="T22" fmla="*/ 8 w 107"/>
                <a:gd name="T23" fmla="*/ 2 h 81"/>
                <a:gd name="T24" fmla="*/ 21 w 107"/>
                <a:gd name="T25" fmla="*/ 35 h 81"/>
                <a:gd name="T26" fmla="*/ 21 w 107"/>
                <a:gd name="T27" fmla="*/ 35 h 81"/>
                <a:gd name="T28" fmla="*/ 31 w 107"/>
                <a:gd name="T29" fmla="*/ 60 h 81"/>
                <a:gd name="T30" fmla="*/ 31 w 107"/>
                <a:gd name="T31" fmla="*/ 60 h 81"/>
                <a:gd name="T32" fmla="*/ 39 w 107"/>
                <a:gd name="T33" fmla="*/ 73 h 81"/>
                <a:gd name="T34" fmla="*/ 39 w 107"/>
                <a:gd name="T35" fmla="*/ 73 h 81"/>
                <a:gd name="T36" fmla="*/ 61 w 107"/>
                <a:gd name="T37" fmla="*/ 54 h 81"/>
                <a:gd name="T38" fmla="*/ 61 w 107"/>
                <a:gd name="T39" fmla="*/ 54 h 81"/>
                <a:gd name="T40" fmla="*/ 77 w 107"/>
                <a:gd name="T41" fmla="*/ 38 h 81"/>
                <a:gd name="T42" fmla="*/ 77 w 107"/>
                <a:gd name="T43" fmla="*/ 38 h 81"/>
                <a:gd name="T44" fmla="*/ 77 w 107"/>
                <a:gd name="T45" fmla="*/ 38 h 81"/>
                <a:gd name="T46" fmla="*/ 81 w 107"/>
                <a:gd name="T47" fmla="*/ 34 h 81"/>
                <a:gd name="T48" fmla="*/ 107 w 107"/>
                <a:gd name="T49" fmla="*/ 66 h 81"/>
                <a:gd name="T50" fmla="*/ 101 w 107"/>
                <a:gd name="T51" fmla="*/ 71 h 81"/>
                <a:gd name="T52" fmla="*/ 80 w 107"/>
                <a:gd name="T53" fmla="*/ 46 h 81"/>
                <a:gd name="T54" fmla="*/ 42 w 107"/>
                <a:gd name="T55" fmla="*/ 80 h 81"/>
                <a:gd name="T56" fmla="*/ 42 w 107"/>
                <a:gd name="T57" fmla="*/ 80 h 81"/>
                <a:gd name="T58" fmla="*/ 39 w 107"/>
                <a:gd name="T59" fmla="*/ 81 h 81"/>
                <a:gd name="T60" fmla="*/ 39 w 107"/>
                <a:gd name="T61" fmla="*/ 81 h 81"/>
                <a:gd name="T62" fmla="*/ 32 w 107"/>
                <a:gd name="T63" fmla="*/ 76 h 81"/>
                <a:gd name="T64" fmla="*/ 38 w 107"/>
                <a:gd name="T65" fmla="*/ 77 h 81"/>
                <a:gd name="T66" fmla="*/ 37 w 107"/>
                <a:gd name="T67" fmla="*/ 76 h 81"/>
                <a:gd name="T68" fmla="*/ 37 w 107"/>
                <a:gd name="T69" fmla="*/ 76 h 81"/>
                <a:gd name="T70" fmla="*/ 36 w 107"/>
                <a:gd name="T71" fmla="*/ 76 h 81"/>
                <a:gd name="T72" fmla="*/ 36 w 107"/>
                <a:gd name="T73" fmla="*/ 76 h 81"/>
                <a:gd name="T74" fmla="*/ 38 w 107"/>
                <a:gd name="T75" fmla="*/ 77 h 81"/>
                <a:gd name="T76" fmla="*/ 30 w 107"/>
                <a:gd name="T77" fmla="*/ 66 h 81"/>
                <a:gd name="T78" fmla="*/ 32 w 107"/>
                <a:gd name="T79" fmla="*/ 69 h 81"/>
                <a:gd name="T80" fmla="*/ 32 w 107"/>
                <a:gd name="T81" fmla="*/ 69 h 81"/>
                <a:gd name="T82" fmla="*/ 28 w 107"/>
                <a:gd name="T83" fmla="*/ 61 h 81"/>
                <a:gd name="T84" fmla="*/ 28 w 107"/>
                <a:gd name="T85" fmla="*/ 61 h 81"/>
                <a:gd name="T86" fmla="*/ 25 w 107"/>
                <a:gd name="T87" fmla="*/ 56 h 81"/>
                <a:gd name="T88" fmla="*/ 25 w 107"/>
                <a:gd name="T89" fmla="*/ 56 h 81"/>
                <a:gd name="T90" fmla="*/ 30 w 107"/>
                <a:gd name="T91" fmla="*/ 66 h 81"/>
                <a:gd name="T92" fmla="*/ 99 w 107"/>
                <a:gd name="T93" fmla="*/ 63 h 81"/>
                <a:gd name="T94" fmla="*/ 80 w 107"/>
                <a:gd name="T95" fmla="*/ 40 h 81"/>
                <a:gd name="T96" fmla="*/ 80 w 107"/>
                <a:gd name="T97" fmla="*/ 40 h 81"/>
                <a:gd name="T98" fmla="*/ 99 w 107"/>
                <a:gd name="T99" fmla="*/ 63 h 81"/>
                <a:gd name="T100" fmla="*/ 57 w 107"/>
                <a:gd name="T101" fmla="*/ 63 h 81"/>
                <a:gd name="T102" fmla="*/ 57 w 107"/>
                <a:gd name="T103" fmla="*/ 62 h 81"/>
                <a:gd name="T104" fmla="*/ 57 w 107"/>
                <a:gd name="T105" fmla="*/ 62 h 81"/>
                <a:gd name="T106" fmla="*/ 57 w 107"/>
                <a:gd name="T107" fmla="*/ 63 h 81"/>
                <a:gd name="T108" fmla="*/ 57 w 107"/>
                <a:gd name="T109" fmla="*/ 62 h 81"/>
                <a:gd name="T110" fmla="*/ 62 w 107"/>
                <a:gd name="T111" fmla="*/ 57 h 81"/>
                <a:gd name="T112" fmla="*/ 62 w 107"/>
                <a:gd name="T113" fmla="*/ 57 h 81"/>
                <a:gd name="T114" fmla="*/ 57 w 107"/>
                <a:gd name="T115" fmla="*/ 62 h 81"/>
                <a:gd name="T116" fmla="*/ 14 w 107"/>
                <a:gd name="T117" fmla="*/ 29 h 81"/>
                <a:gd name="T118" fmla="*/ 5 w 107"/>
                <a:gd name="T119" fmla="*/ 5 h 81"/>
                <a:gd name="T120" fmla="*/ 5 w 107"/>
                <a:gd name="T121" fmla="*/ 5 h 81"/>
                <a:gd name="T122" fmla="*/ 5 w 107"/>
                <a:gd name="T123" fmla="*/ 5 h 81"/>
                <a:gd name="T124" fmla="*/ 14 w 107"/>
                <a:gd name="T125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" h="81">
                  <a:moveTo>
                    <a:pt x="32" y="76"/>
                  </a:moveTo>
                  <a:cubicBezTo>
                    <a:pt x="33" y="75"/>
                    <a:pt x="33" y="75"/>
                    <a:pt x="33" y="75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0" y="74"/>
                    <a:pt x="28" y="71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2" y="60"/>
                    <a:pt x="18" y="5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7" y="23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14" y="18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4" y="44"/>
                    <a:pt x="28" y="53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4" y="66"/>
                    <a:pt x="37" y="71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3" y="69"/>
                    <a:pt x="52" y="61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9" y="46"/>
                    <a:pt x="76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2" y="54"/>
                    <a:pt x="50" y="75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1" y="81"/>
                    <a:pt x="40" y="81"/>
                    <a:pt x="39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5" y="81"/>
                    <a:pt x="33" y="78"/>
                    <a:pt x="32" y="76"/>
                  </a:cubicBezTo>
                  <a:close/>
                  <a:moveTo>
                    <a:pt x="38" y="77"/>
                  </a:moveTo>
                  <a:cubicBezTo>
                    <a:pt x="38" y="77"/>
                    <a:pt x="37" y="77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7" y="76"/>
                    <a:pt x="37" y="77"/>
                    <a:pt x="38" y="77"/>
                  </a:cubicBezTo>
                  <a:close/>
                  <a:moveTo>
                    <a:pt x="30" y="66"/>
                  </a:moveTo>
                  <a:cubicBezTo>
                    <a:pt x="30" y="67"/>
                    <a:pt x="31" y="68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0" y="67"/>
                    <a:pt x="29" y="65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60"/>
                    <a:pt x="26" y="58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9"/>
                    <a:pt x="28" y="63"/>
                    <a:pt x="30" y="66"/>
                  </a:cubicBezTo>
                  <a:close/>
                  <a:moveTo>
                    <a:pt x="99" y="63"/>
                  </a:move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99" y="63"/>
                    <a:pt x="99" y="63"/>
                    <a:pt x="99" y="63"/>
                  </a:cubicBezTo>
                  <a:close/>
                  <a:moveTo>
                    <a:pt x="57" y="63"/>
                  </a:moveTo>
                  <a:cubicBezTo>
                    <a:pt x="57" y="63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lose/>
                  <a:moveTo>
                    <a:pt x="57" y="62"/>
                  </a:moveTo>
                  <a:cubicBezTo>
                    <a:pt x="59" y="61"/>
                    <a:pt x="61" y="59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1" y="59"/>
                    <a:pt x="59" y="61"/>
                    <a:pt x="57" y="62"/>
                  </a:cubicBezTo>
                  <a:close/>
                  <a:moveTo>
                    <a:pt x="14" y="29"/>
                  </a:moveTo>
                  <a:cubicBezTo>
                    <a:pt x="10" y="18"/>
                    <a:pt x="7" y="9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9"/>
                    <a:pt x="10" y="18"/>
                    <a:pt x="1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1" name="组合 29"/>
          <p:cNvGrpSpPr/>
          <p:nvPr/>
        </p:nvGrpSpPr>
        <p:grpSpPr>
          <a:xfrm>
            <a:off x="10287132" y="5617429"/>
            <a:ext cx="618146" cy="1172053"/>
            <a:chOff x="4252914" y="314326"/>
            <a:chExt cx="441325" cy="804863"/>
          </a:xfrm>
          <a:solidFill>
            <a:srgbClr val="1F4E79"/>
          </a:solidFill>
        </p:grpSpPr>
        <p:sp>
          <p:nvSpPr>
            <p:cNvPr id="62" name="Freeform 3486"/>
            <p:cNvSpPr>
              <a:spLocks noEditPoints="1"/>
            </p:cNvSpPr>
            <p:nvPr/>
          </p:nvSpPr>
          <p:spPr bwMode="auto">
            <a:xfrm>
              <a:off x="4300539" y="398464"/>
              <a:ext cx="203200" cy="220663"/>
            </a:xfrm>
            <a:custGeom>
              <a:avLst/>
              <a:gdLst>
                <a:gd name="T0" fmla="*/ 0 w 117"/>
                <a:gd name="T1" fmla="*/ 63 h 127"/>
                <a:gd name="T2" fmla="*/ 59 w 117"/>
                <a:gd name="T3" fmla="*/ 0 h 127"/>
                <a:gd name="T4" fmla="*/ 59 w 117"/>
                <a:gd name="T5" fmla="*/ 0 h 127"/>
                <a:gd name="T6" fmla="*/ 117 w 117"/>
                <a:gd name="T7" fmla="*/ 63 h 127"/>
                <a:gd name="T8" fmla="*/ 117 w 117"/>
                <a:gd name="T9" fmla="*/ 63 h 127"/>
                <a:gd name="T10" fmla="*/ 59 w 117"/>
                <a:gd name="T11" fmla="*/ 127 h 127"/>
                <a:gd name="T12" fmla="*/ 59 w 117"/>
                <a:gd name="T13" fmla="*/ 127 h 127"/>
                <a:gd name="T14" fmla="*/ 0 w 117"/>
                <a:gd name="T15" fmla="*/ 63 h 127"/>
                <a:gd name="T16" fmla="*/ 4 w 117"/>
                <a:gd name="T17" fmla="*/ 63 h 127"/>
                <a:gd name="T18" fmla="*/ 59 w 117"/>
                <a:gd name="T19" fmla="*/ 123 h 127"/>
                <a:gd name="T20" fmla="*/ 59 w 117"/>
                <a:gd name="T21" fmla="*/ 123 h 127"/>
                <a:gd name="T22" fmla="*/ 113 w 117"/>
                <a:gd name="T23" fmla="*/ 63 h 127"/>
                <a:gd name="T24" fmla="*/ 113 w 117"/>
                <a:gd name="T25" fmla="*/ 63 h 127"/>
                <a:gd name="T26" fmla="*/ 59 w 117"/>
                <a:gd name="T27" fmla="*/ 4 h 127"/>
                <a:gd name="T28" fmla="*/ 59 w 117"/>
                <a:gd name="T29" fmla="*/ 4 h 127"/>
                <a:gd name="T30" fmla="*/ 4 w 117"/>
                <a:gd name="T31" fmla="*/ 6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127">
                  <a:moveTo>
                    <a:pt x="0" y="63"/>
                  </a:moveTo>
                  <a:cubicBezTo>
                    <a:pt x="0" y="28"/>
                    <a:pt x="26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91" y="0"/>
                    <a:pt x="117" y="28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98"/>
                    <a:pt x="91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26" y="127"/>
                    <a:pt x="0" y="98"/>
                    <a:pt x="0" y="63"/>
                  </a:cubicBezTo>
                  <a:close/>
                  <a:moveTo>
                    <a:pt x="4" y="63"/>
                  </a:moveTo>
                  <a:cubicBezTo>
                    <a:pt x="4" y="96"/>
                    <a:pt x="29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89" y="123"/>
                    <a:pt x="113" y="96"/>
                    <a:pt x="113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30"/>
                    <a:pt x="8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29" y="4"/>
                    <a:pt x="4" y="30"/>
                    <a:pt x="4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3487"/>
            <p:cNvSpPr>
              <a:spLocks noEditPoints="1"/>
            </p:cNvSpPr>
            <p:nvPr/>
          </p:nvSpPr>
          <p:spPr bwMode="auto">
            <a:xfrm>
              <a:off x="4295777" y="395289"/>
              <a:ext cx="211138" cy="228600"/>
            </a:xfrm>
            <a:custGeom>
              <a:avLst/>
              <a:gdLst>
                <a:gd name="T0" fmla="*/ 0 w 121"/>
                <a:gd name="T1" fmla="*/ 65 h 131"/>
                <a:gd name="T2" fmla="*/ 61 w 121"/>
                <a:gd name="T3" fmla="*/ 0 h 131"/>
                <a:gd name="T4" fmla="*/ 61 w 121"/>
                <a:gd name="T5" fmla="*/ 0 h 131"/>
                <a:gd name="T6" fmla="*/ 121 w 121"/>
                <a:gd name="T7" fmla="*/ 65 h 131"/>
                <a:gd name="T8" fmla="*/ 121 w 121"/>
                <a:gd name="T9" fmla="*/ 65 h 131"/>
                <a:gd name="T10" fmla="*/ 61 w 121"/>
                <a:gd name="T11" fmla="*/ 131 h 131"/>
                <a:gd name="T12" fmla="*/ 61 w 121"/>
                <a:gd name="T13" fmla="*/ 131 h 131"/>
                <a:gd name="T14" fmla="*/ 0 w 121"/>
                <a:gd name="T15" fmla="*/ 65 h 131"/>
                <a:gd name="T16" fmla="*/ 61 w 121"/>
                <a:gd name="T17" fmla="*/ 127 h 131"/>
                <a:gd name="T18" fmla="*/ 102 w 121"/>
                <a:gd name="T19" fmla="*/ 107 h 131"/>
                <a:gd name="T20" fmla="*/ 102 w 121"/>
                <a:gd name="T21" fmla="*/ 107 h 131"/>
                <a:gd name="T22" fmla="*/ 61 w 121"/>
                <a:gd name="T23" fmla="*/ 127 h 131"/>
                <a:gd name="T24" fmla="*/ 61 w 121"/>
                <a:gd name="T25" fmla="*/ 127 h 131"/>
                <a:gd name="T26" fmla="*/ 19 w 121"/>
                <a:gd name="T27" fmla="*/ 107 h 131"/>
                <a:gd name="T28" fmla="*/ 19 w 121"/>
                <a:gd name="T29" fmla="*/ 107 h 131"/>
                <a:gd name="T30" fmla="*/ 61 w 121"/>
                <a:gd name="T31" fmla="*/ 127 h 131"/>
                <a:gd name="T32" fmla="*/ 61 w 121"/>
                <a:gd name="T33" fmla="*/ 123 h 131"/>
                <a:gd name="T34" fmla="*/ 113 w 121"/>
                <a:gd name="T35" fmla="*/ 65 h 131"/>
                <a:gd name="T36" fmla="*/ 113 w 121"/>
                <a:gd name="T37" fmla="*/ 65 h 131"/>
                <a:gd name="T38" fmla="*/ 61 w 121"/>
                <a:gd name="T39" fmla="*/ 8 h 131"/>
                <a:gd name="T40" fmla="*/ 61 w 121"/>
                <a:gd name="T41" fmla="*/ 8 h 131"/>
                <a:gd name="T42" fmla="*/ 8 w 121"/>
                <a:gd name="T43" fmla="*/ 65 h 131"/>
                <a:gd name="T44" fmla="*/ 8 w 121"/>
                <a:gd name="T45" fmla="*/ 65 h 131"/>
                <a:gd name="T46" fmla="*/ 61 w 121"/>
                <a:gd name="T47" fmla="*/ 123 h 131"/>
                <a:gd name="T48" fmla="*/ 103 w 121"/>
                <a:gd name="T49" fmla="*/ 25 h 131"/>
                <a:gd name="T50" fmla="*/ 61 w 121"/>
                <a:gd name="T51" fmla="*/ 4 h 131"/>
                <a:gd name="T52" fmla="*/ 61 w 121"/>
                <a:gd name="T53" fmla="*/ 4 h 131"/>
                <a:gd name="T54" fmla="*/ 103 w 121"/>
                <a:gd name="T55" fmla="*/ 25 h 131"/>
                <a:gd name="T56" fmla="*/ 19 w 121"/>
                <a:gd name="T57" fmla="*/ 23 h 131"/>
                <a:gd name="T58" fmla="*/ 61 w 121"/>
                <a:gd name="T59" fmla="*/ 4 h 131"/>
                <a:gd name="T60" fmla="*/ 61 w 121"/>
                <a:gd name="T61" fmla="*/ 4 h 131"/>
                <a:gd name="T62" fmla="*/ 19 w 121"/>
                <a:gd name="T63" fmla="*/ 2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1" h="131">
                  <a:moveTo>
                    <a:pt x="0" y="65"/>
                  </a:moveTo>
                  <a:cubicBezTo>
                    <a:pt x="0" y="29"/>
                    <a:pt x="27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95" y="0"/>
                    <a:pt x="121" y="29"/>
                    <a:pt x="121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1" y="101"/>
                    <a:pt x="95" y="131"/>
                    <a:pt x="61" y="131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27" y="131"/>
                    <a:pt x="0" y="101"/>
                    <a:pt x="0" y="65"/>
                  </a:cubicBezTo>
                  <a:close/>
                  <a:moveTo>
                    <a:pt x="61" y="127"/>
                  </a:moveTo>
                  <a:cubicBezTo>
                    <a:pt x="77" y="127"/>
                    <a:pt x="92" y="119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92" y="119"/>
                    <a:pt x="77" y="127"/>
                    <a:pt x="61" y="127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44" y="127"/>
                    <a:pt x="29" y="119"/>
                    <a:pt x="19" y="107"/>
                  </a:cubicBezTo>
                  <a:cubicBezTo>
                    <a:pt x="19" y="107"/>
                    <a:pt x="19" y="107"/>
                    <a:pt x="19" y="107"/>
                  </a:cubicBezTo>
                  <a:cubicBezTo>
                    <a:pt x="29" y="119"/>
                    <a:pt x="44" y="127"/>
                    <a:pt x="61" y="127"/>
                  </a:cubicBezTo>
                  <a:close/>
                  <a:moveTo>
                    <a:pt x="61" y="123"/>
                  </a:moveTo>
                  <a:cubicBezTo>
                    <a:pt x="90" y="123"/>
                    <a:pt x="113" y="97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13" y="33"/>
                    <a:pt x="90" y="8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32" y="8"/>
                    <a:pt x="8" y="33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97"/>
                    <a:pt x="32" y="123"/>
                    <a:pt x="61" y="123"/>
                  </a:cubicBezTo>
                  <a:close/>
                  <a:moveTo>
                    <a:pt x="103" y="25"/>
                  </a:moveTo>
                  <a:cubicBezTo>
                    <a:pt x="93" y="12"/>
                    <a:pt x="78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78" y="4"/>
                    <a:pt x="93" y="12"/>
                    <a:pt x="103" y="25"/>
                  </a:cubicBezTo>
                  <a:close/>
                  <a:moveTo>
                    <a:pt x="19" y="23"/>
                  </a:moveTo>
                  <a:cubicBezTo>
                    <a:pt x="30" y="11"/>
                    <a:pt x="44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44" y="4"/>
                    <a:pt x="30" y="11"/>
                    <a:pt x="1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3488"/>
            <p:cNvSpPr/>
            <p:nvPr/>
          </p:nvSpPr>
          <p:spPr bwMode="auto">
            <a:xfrm>
              <a:off x="4365627" y="452439"/>
              <a:ext cx="7938" cy="7938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489"/>
            <p:cNvSpPr/>
            <p:nvPr/>
          </p:nvSpPr>
          <p:spPr bwMode="auto">
            <a:xfrm>
              <a:off x="4362452" y="449264"/>
              <a:ext cx="14288" cy="14288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5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490"/>
            <p:cNvSpPr/>
            <p:nvPr/>
          </p:nvSpPr>
          <p:spPr bwMode="auto">
            <a:xfrm>
              <a:off x="4467227" y="461964"/>
              <a:ext cx="4763" cy="6350"/>
            </a:xfrm>
            <a:custGeom>
              <a:avLst/>
              <a:gdLst>
                <a:gd name="T0" fmla="*/ 0 w 3"/>
                <a:gd name="T1" fmla="*/ 4 h 4"/>
                <a:gd name="T2" fmla="*/ 0 w 3"/>
                <a:gd name="T3" fmla="*/ 0 h 4"/>
                <a:gd name="T4" fmla="*/ 3 w 3"/>
                <a:gd name="T5" fmla="*/ 0 h 4"/>
                <a:gd name="T6" fmla="*/ 3 w 3"/>
                <a:gd name="T7" fmla="*/ 4 h 4"/>
                <a:gd name="T8" fmla="*/ 0 w 3"/>
                <a:gd name="T9" fmla="*/ 4 h 4"/>
                <a:gd name="T10" fmla="*/ 0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491"/>
            <p:cNvSpPr/>
            <p:nvPr/>
          </p:nvSpPr>
          <p:spPr bwMode="auto">
            <a:xfrm>
              <a:off x="4464052" y="457201"/>
              <a:ext cx="11113" cy="14288"/>
            </a:xfrm>
            <a:custGeom>
              <a:avLst/>
              <a:gdLst>
                <a:gd name="T0" fmla="*/ 5 w 7"/>
                <a:gd name="T1" fmla="*/ 9 h 9"/>
                <a:gd name="T2" fmla="*/ 2 w 7"/>
                <a:gd name="T3" fmla="*/ 9 h 9"/>
                <a:gd name="T4" fmla="*/ 2 w 7"/>
                <a:gd name="T5" fmla="*/ 7 h 9"/>
                <a:gd name="T6" fmla="*/ 4 w 7"/>
                <a:gd name="T7" fmla="*/ 7 h 9"/>
                <a:gd name="T8" fmla="*/ 2 w 7"/>
                <a:gd name="T9" fmla="*/ 7 h 9"/>
                <a:gd name="T10" fmla="*/ 2 w 7"/>
                <a:gd name="T11" fmla="*/ 9 h 9"/>
                <a:gd name="T12" fmla="*/ 0 w 7"/>
                <a:gd name="T13" fmla="*/ 9 h 9"/>
                <a:gd name="T14" fmla="*/ 0 w 7"/>
                <a:gd name="T15" fmla="*/ 0 h 9"/>
                <a:gd name="T16" fmla="*/ 2 w 7"/>
                <a:gd name="T17" fmla="*/ 0 h 9"/>
                <a:gd name="T18" fmla="*/ 7 w 7"/>
                <a:gd name="T19" fmla="*/ 0 h 9"/>
                <a:gd name="T20" fmla="*/ 7 w 7"/>
                <a:gd name="T21" fmla="*/ 9 h 9"/>
                <a:gd name="T22" fmla="*/ 5 w 7"/>
                <a:gd name="T23" fmla="*/ 9 h 9"/>
                <a:gd name="T24" fmla="*/ 5 w 7"/>
                <a:gd name="T2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9">
                  <a:moveTo>
                    <a:pt x="5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" y="0"/>
                  </a:lnTo>
                  <a:lnTo>
                    <a:pt x="7" y="0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3492"/>
            <p:cNvSpPr/>
            <p:nvPr/>
          </p:nvSpPr>
          <p:spPr bwMode="auto">
            <a:xfrm>
              <a:off x="4298952" y="319089"/>
              <a:ext cx="280988" cy="128588"/>
            </a:xfrm>
            <a:custGeom>
              <a:avLst/>
              <a:gdLst>
                <a:gd name="T0" fmla="*/ 105 w 162"/>
                <a:gd name="T1" fmla="*/ 71 h 74"/>
                <a:gd name="T2" fmla="*/ 152 w 162"/>
                <a:gd name="T3" fmla="*/ 57 h 74"/>
                <a:gd name="T4" fmla="*/ 123 w 162"/>
                <a:gd name="T5" fmla="*/ 38 h 74"/>
                <a:gd name="T6" fmla="*/ 123 w 162"/>
                <a:gd name="T7" fmla="*/ 38 h 74"/>
                <a:gd name="T8" fmla="*/ 84 w 162"/>
                <a:gd name="T9" fmla="*/ 8 h 74"/>
                <a:gd name="T10" fmla="*/ 84 w 162"/>
                <a:gd name="T11" fmla="*/ 8 h 74"/>
                <a:gd name="T12" fmla="*/ 75 w 162"/>
                <a:gd name="T13" fmla="*/ 4 h 74"/>
                <a:gd name="T14" fmla="*/ 75 w 162"/>
                <a:gd name="T15" fmla="*/ 4 h 74"/>
                <a:gd name="T16" fmla="*/ 70 w 162"/>
                <a:gd name="T17" fmla="*/ 5 h 74"/>
                <a:gd name="T18" fmla="*/ 70 w 162"/>
                <a:gd name="T19" fmla="*/ 5 h 74"/>
                <a:gd name="T20" fmla="*/ 68 w 162"/>
                <a:gd name="T21" fmla="*/ 6 h 74"/>
                <a:gd name="T22" fmla="*/ 68 w 162"/>
                <a:gd name="T23" fmla="*/ 6 h 74"/>
                <a:gd name="T24" fmla="*/ 68 w 162"/>
                <a:gd name="T25" fmla="*/ 6 h 74"/>
                <a:gd name="T26" fmla="*/ 7 w 162"/>
                <a:gd name="T27" fmla="*/ 29 h 74"/>
                <a:gd name="T28" fmla="*/ 30 w 162"/>
                <a:gd name="T29" fmla="*/ 56 h 74"/>
                <a:gd name="T30" fmla="*/ 30 w 162"/>
                <a:gd name="T31" fmla="*/ 56 h 74"/>
                <a:gd name="T32" fmla="*/ 27 w 162"/>
                <a:gd name="T33" fmla="*/ 59 h 74"/>
                <a:gd name="T34" fmla="*/ 0 w 162"/>
                <a:gd name="T35" fmla="*/ 28 h 74"/>
                <a:gd name="T36" fmla="*/ 66 w 162"/>
                <a:gd name="T37" fmla="*/ 3 h 74"/>
                <a:gd name="T38" fmla="*/ 75 w 162"/>
                <a:gd name="T39" fmla="*/ 0 h 74"/>
                <a:gd name="T40" fmla="*/ 75 w 162"/>
                <a:gd name="T41" fmla="*/ 0 h 74"/>
                <a:gd name="T42" fmla="*/ 87 w 162"/>
                <a:gd name="T43" fmla="*/ 6 h 74"/>
                <a:gd name="T44" fmla="*/ 87 w 162"/>
                <a:gd name="T45" fmla="*/ 6 h 74"/>
                <a:gd name="T46" fmla="*/ 125 w 162"/>
                <a:gd name="T47" fmla="*/ 34 h 74"/>
                <a:gd name="T48" fmla="*/ 125 w 162"/>
                <a:gd name="T49" fmla="*/ 34 h 74"/>
                <a:gd name="T50" fmla="*/ 158 w 162"/>
                <a:gd name="T51" fmla="*/ 56 h 74"/>
                <a:gd name="T52" fmla="*/ 158 w 162"/>
                <a:gd name="T53" fmla="*/ 56 h 74"/>
                <a:gd name="T54" fmla="*/ 162 w 162"/>
                <a:gd name="T55" fmla="*/ 58 h 74"/>
                <a:gd name="T56" fmla="*/ 106 w 162"/>
                <a:gd name="T57" fmla="*/ 74 h 74"/>
                <a:gd name="T58" fmla="*/ 105 w 162"/>
                <a:gd name="T59" fmla="*/ 7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74">
                  <a:moveTo>
                    <a:pt x="105" y="71"/>
                  </a:moveTo>
                  <a:cubicBezTo>
                    <a:pt x="152" y="57"/>
                    <a:pt x="152" y="57"/>
                    <a:pt x="152" y="57"/>
                  </a:cubicBezTo>
                  <a:cubicBezTo>
                    <a:pt x="146" y="53"/>
                    <a:pt x="135" y="46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06" y="26"/>
                    <a:pt x="88" y="14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1" y="5"/>
                    <a:pt x="78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3" y="4"/>
                    <a:pt x="71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7" y="2"/>
                    <a:pt x="70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9" y="0"/>
                    <a:pt x="83" y="2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90" y="10"/>
                    <a:pt x="108" y="23"/>
                    <a:pt x="125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42" y="46"/>
                    <a:pt x="158" y="56"/>
                    <a:pt x="158" y="56"/>
                  </a:cubicBezTo>
                  <a:cubicBezTo>
                    <a:pt x="158" y="56"/>
                    <a:pt x="158" y="56"/>
                    <a:pt x="158" y="56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1"/>
                    <a:pt x="105" y="71"/>
                    <a:pt x="105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493"/>
            <p:cNvSpPr>
              <a:spLocks noEditPoints="1"/>
            </p:cNvSpPr>
            <p:nvPr/>
          </p:nvSpPr>
          <p:spPr bwMode="auto">
            <a:xfrm>
              <a:off x="4291014" y="314326"/>
              <a:ext cx="296863" cy="138113"/>
            </a:xfrm>
            <a:custGeom>
              <a:avLst/>
              <a:gdLst>
                <a:gd name="T0" fmla="*/ 107 w 170"/>
                <a:gd name="T1" fmla="*/ 73 h 79"/>
                <a:gd name="T2" fmla="*/ 109 w 170"/>
                <a:gd name="T3" fmla="*/ 74 h 79"/>
                <a:gd name="T4" fmla="*/ 107 w 170"/>
                <a:gd name="T5" fmla="*/ 73 h 79"/>
                <a:gd name="T6" fmla="*/ 151 w 170"/>
                <a:gd name="T7" fmla="*/ 58 h 79"/>
                <a:gd name="T8" fmla="*/ 126 w 170"/>
                <a:gd name="T9" fmla="*/ 41 h 79"/>
                <a:gd name="T10" fmla="*/ 86 w 170"/>
                <a:gd name="T11" fmla="*/ 12 h 79"/>
                <a:gd name="T12" fmla="*/ 79 w 170"/>
                <a:gd name="T13" fmla="*/ 8 h 79"/>
                <a:gd name="T14" fmla="*/ 75 w 170"/>
                <a:gd name="T15" fmla="*/ 9 h 79"/>
                <a:gd name="T16" fmla="*/ 73 w 170"/>
                <a:gd name="T17" fmla="*/ 10 h 79"/>
                <a:gd name="T18" fmla="*/ 14 w 170"/>
                <a:gd name="T19" fmla="*/ 32 h 79"/>
                <a:gd name="T20" fmla="*/ 36 w 170"/>
                <a:gd name="T21" fmla="*/ 58 h 79"/>
                <a:gd name="T22" fmla="*/ 31 w 170"/>
                <a:gd name="T23" fmla="*/ 64 h 79"/>
                <a:gd name="T24" fmla="*/ 69 w 170"/>
                <a:gd name="T25" fmla="*/ 3 h 79"/>
                <a:gd name="T26" fmla="*/ 79 w 170"/>
                <a:gd name="T27" fmla="*/ 0 h 79"/>
                <a:gd name="T28" fmla="*/ 79 w 170"/>
                <a:gd name="T29" fmla="*/ 0 h 79"/>
                <a:gd name="T30" fmla="*/ 92 w 170"/>
                <a:gd name="T31" fmla="*/ 7 h 79"/>
                <a:gd name="T32" fmla="*/ 130 w 170"/>
                <a:gd name="T33" fmla="*/ 35 h 79"/>
                <a:gd name="T34" fmla="*/ 163 w 170"/>
                <a:gd name="T35" fmla="*/ 56 h 79"/>
                <a:gd name="T36" fmla="*/ 163 w 170"/>
                <a:gd name="T37" fmla="*/ 56 h 79"/>
                <a:gd name="T38" fmla="*/ 163 w 170"/>
                <a:gd name="T39" fmla="*/ 56 h 79"/>
                <a:gd name="T40" fmla="*/ 109 w 170"/>
                <a:gd name="T41" fmla="*/ 79 h 79"/>
                <a:gd name="T42" fmla="*/ 111 w 170"/>
                <a:gd name="T43" fmla="*/ 74 h 79"/>
                <a:gd name="T44" fmla="*/ 161 w 170"/>
                <a:gd name="T45" fmla="*/ 59 h 79"/>
                <a:gd name="T46" fmla="*/ 161 w 170"/>
                <a:gd name="T47" fmla="*/ 60 h 79"/>
                <a:gd name="T48" fmla="*/ 111 w 170"/>
                <a:gd name="T49" fmla="*/ 74 h 79"/>
                <a:gd name="T50" fmla="*/ 31 w 170"/>
                <a:gd name="T51" fmla="*/ 58 h 79"/>
                <a:gd name="T52" fmla="*/ 7 w 170"/>
                <a:gd name="T53" fmla="*/ 30 h 79"/>
                <a:gd name="T54" fmla="*/ 138 w 170"/>
                <a:gd name="T55" fmla="*/ 45 h 79"/>
                <a:gd name="T56" fmla="*/ 128 w 170"/>
                <a:gd name="T57" fmla="*/ 38 h 79"/>
                <a:gd name="T58" fmla="*/ 89 w 170"/>
                <a:gd name="T59" fmla="*/ 9 h 79"/>
                <a:gd name="T60" fmla="*/ 128 w 170"/>
                <a:gd name="T61" fmla="*/ 38 h 79"/>
                <a:gd name="T62" fmla="*/ 7 w 170"/>
                <a:gd name="T63" fmla="*/ 30 h 79"/>
                <a:gd name="T64" fmla="*/ 71 w 170"/>
                <a:gd name="T65" fmla="*/ 6 h 79"/>
                <a:gd name="T66" fmla="*/ 71 w 170"/>
                <a:gd name="T67" fmla="*/ 6 h 79"/>
                <a:gd name="T68" fmla="*/ 80 w 170"/>
                <a:gd name="T69" fmla="*/ 4 h 79"/>
                <a:gd name="T70" fmla="*/ 89 w 170"/>
                <a:gd name="T71" fmla="*/ 9 h 79"/>
                <a:gd name="T72" fmla="*/ 74 w 170"/>
                <a:gd name="T73" fmla="*/ 5 h 79"/>
                <a:gd name="T74" fmla="*/ 79 w 170"/>
                <a:gd name="T75" fmla="*/ 4 h 79"/>
                <a:gd name="T76" fmla="*/ 79 w 170"/>
                <a:gd name="T77" fmla="*/ 4 h 79"/>
                <a:gd name="T78" fmla="*/ 79 w 170"/>
                <a:gd name="T79" fmla="*/ 4 h 79"/>
                <a:gd name="T80" fmla="*/ 79 w 170"/>
                <a:gd name="T81" fmla="*/ 3 h 79"/>
                <a:gd name="T82" fmla="*/ 80 w 170"/>
                <a:gd name="T83" fmla="*/ 4 h 79"/>
                <a:gd name="T84" fmla="*/ 80 w 170"/>
                <a:gd name="T85" fmla="*/ 4 h 79"/>
                <a:gd name="T86" fmla="*/ 80 w 170"/>
                <a:gd name="T87" fmla="*/ 4 h 79"/>
                <a:gd name="T88" fmla="*/ 80 w 170"/>
                <a:gd name="T89" fmla="*/ 4 h 79"/>
                <a:gd name="T90" fmla="*/ 80 w 170"/>
                <a:gd name="T91" fmla="*/ 4 h 79"/>
                <a:gd name="T92" fmla="*/ 80 w 170"/>
                <a:gd name="T93" fmla="*/ 4 h 79"/>
                <a:gd name="T94" fmla="*/ 80 w 170"/>
                <a:gd name="T95" fmla="*/ 4 h 79"/>
                <a:gd name="T96" fmla="*/ 80 w 170"/>
                <a:gd name="T97" fmla="*/ 4 h 79"/>
                <a:gd name="T98" fmla="*/ 80 w 170"/>
                <a:gd name="T99" fmla="*/ 4 h 79"/>
                <a:gd name="T100" fmla="*/ 80 w 170"/>
                <a:gd name="T101" fmla="*/ 4 h 79"/>
                <a:gd name="T102" fmla="*/ 80 w 170"/>
                <a:gd name="T103" fmla="*/ 4 h 79"/>
                <a:gd name="T104" fmla="*/ 80 w 170"/>
                <a:gd name="T105" fmla="*/ 4 h 79"/>
                <a:gd name="T106" fmla="*/ 79 w 170"/>
                <a:gd name="T107" fmla="*/ 4 h 79"/>
                <a:gd name="T108" fmla="*/ 79 w 170"/>
                <a:gd name="T109" fmla="*/ 4 h 79"/>
                <a:gd name="T110" fmla="*/ 79 w 170"/>
                <a:gd name="T111" fmla="*/ 4 h 79"/>
                <a:gd name="T112" fmla="*/ 79 w 170"/>
                <a:gd name="T113" fmla="*/ 4 h 79"/>
                <a:gd name="T114" fmla="*/ 163 w 170"/>
                <a:gd name="T115" fmla="*/ 56 h 79"/>
                <a:gd name="T116" fmla="*/ 163 w 170"/>
                <a:gd name="T117" fmla="*/ 56 h 79"/>
                <a:gd name="T118" fmla="*/ 163 w 170"/>
                <a:gd name="T119" fmla="*/ 56 h 79"/>
                <a:gd name="T120" fmla="*/ 163 w 170"/>
                <a:gd name="T121" fmla="*/ 56 h 79"/>
                <a:gd name="T122" fmla="*/ 163 w 170"/>
                <a:gd name="T123" fmla="*/ 56 h 79"/>
                <a:gd name="T124" fmla="*/ 163 w 170"/>
                <a:gd name="T125" fmla="*/ 5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79">
                  <a:moveTo>
                    <a:pt x="108" y="77"/>
                  </a:moveTo>
                  <a:cubicBezTo>
                    <a:pt x="107" y="73"/>
                    <a:pt x="107" y="73"/>
                    <a:pt x="107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06" y="71"/>
                    <a:pt x="106" y="71"/>
                    <a:pt x="106" y="71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45" y="54"/>
                    <a:pt x="136" y="48"/>
                    <a:pt x="126" y="41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09" y="30"/>
                    <a:pt x="91" y="17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4" y="9"/>
                    <a:pt x="81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7" y="8"/>
                    <a:pt x="76" y="9"/>
                    <a:pt x="75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3" y="9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70" y="2"/>
                    <a:pt x="74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3" y="0"/>
                    <a:pt x="88" y="2"/>
                    <a:pt x="92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5" y="10"/>
                    <a:pt x="114" y="23"/>
                    <a:pt x="130" y="35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46" y="45"/>
                    <a:pt x="161" y="55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08" y="77"/>
                    <a:pt x="108" y="77"/>
                    <a:pt x="108" y="77"/>
                  </a:cubicBezTo>
                  <a:close/>
                  <a:moveTo>
                    <a:pt x="111" y="74"/>
                  </a:moveTo>
                  <a:cubicBezTo>
                    <a:pt x="161" y="60"/>
                    <a:pt x="161" y="60"/>
                    <a:pt x="161" y="60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1" y="74"/>
                    <a:pt x="111" y="74"/>
                    <a:pt x="111" y="74"/>
                  </a:cubicBezTo>
                  <a:close/>
                  <a:moveTo>
                    <a:pt x="7" y="30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7" y="30"/>
                    <a:pt x="7" y="30"/>
                    <a:pt x="7" y="30"/>
                  </a:cubicBezTo>
                  <a:close/>
                  <a:moveTo>
                    <a:pt x="128" y="38"/>
                  </a:moveTo>
                  <a:cubicBezTo>
                    <a:pt x="131" y="40"/>
                    <a:pt x="135" y="43"/>
                    <a:pt x="138" y="45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5" y="43"/>
                    <a:pt x="131" y="40"/>
                    <a:pt x="128" y="38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11" y="26"/>
                    <a:pt x="93" y="14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3" y="14"/>
                    <a:pt x="111" y="26"/>
                    <a:pt x="128" y="38"/>
                  </a:cubicBezTo>
                  <a:close/>
                  <a:moveTo>
                    <a:pt x="71" y="6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lose/>
                  <a:moveTo>
                    <a:pt x="89" y="9"/>
                  </a:moveTo>
                  <a:cubicBezTo>
                    <a:pt x="87" y="6"/>
                    <a:pt x="83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3" y="5"/>
                    <a:pt x="87" y="6"/>
                    <a:pt x="89" y="9"/>
                  </a:cubicBezTo>
                  <a:close/>
                  <a:moveTo>
                    <a:pt x="79" y="4"/>
                  </a:moveTo>
                  <a:cubicBezTo>
                    <a:pt x="77" y="4"/>
                    <a:pt x="76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6" y="5"/>
                    <a:pt x="77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494"/>
            <p:cNvSpPr/>
            <p:nvPr/>
          </p:nvSpPr>
          <p:spPr bwMode="auto">
            <a:xfrm>
              <a:off x="4554539" y="420689"/>
              <a:ext cx="11113" cy="131763"/>
            </a:xfrm>
            <a:custGeom>
              <a:avLst/>
              <a:gdLst>
                <a:gd name="T0" fmla="*/ 0 w 7"/>
                <a:gd name="T1" fmla="*/ 83 h 83"/>
                <a:gd name="T2" fmla="*/ 3 w 7"/>
                <a:gd name="T3" fmla="*/ 0 h 83"/>
                <a:gd name="T4" fmla="*/ 7 w 7"/>
                <a:gd name="T5" fmla="*/ 0 h 83"/>
                <a:gd name="T6" fmla="*/ 4 w 7"/>
                <a:gd name="T7" fmla="*/ 83 h 83"/>
                <a:gd name="T8" fmla="*/ 0 w 7"/>
                <a:gd name="T9" fmla="*/ 83 h 83"/>
                <a:gd name="T10" fmla="*/ 0 w 7"/>
                <a:gd name="T1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3">
                  <a:moveTo>
                    <a:pt x="0" y="83"/>
                  </a:moveTo>
                  <a:lnTo>
                    <a:pt x="3" y="0"/>
                  </a:lnTo>
                  <a:lnTo>
                    <a:pt x="7" y="0"/>
                  </a:lnTo>
                  <a:lnTo>
                    <a:pt x="4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495"/>
            <p:cNvSpPr>
              <a:spLocks noEditPoints="1"/>
            </p:cNvSpPr>
            <p:nvPr/>
          </p:nvSpPr>
          <p:spPr bwMode="auto">
            <a:xfrm>
              <a:off x="4551364" y="417514"/>
              <a:ext cx="19050" cy="138113"/>
            </a:xfrm>
            <a:custGeom>
              <a:avLst/>
              <a:gdLst>
                <a:gd name="T0" fmla="*/ 6 w 12"/>
                <a:gd name="T1" fmla="*/ 87 h 87"/>
                <a:gd name="T2" fmla="*/ 2 w 12"/>
                <a:gd name="T3" fmla="*/ 87 h 87"/>
                <a:gd name="T4" fmla="*/ 2 w 12"/>
                <a:gd name="T5" fmla="*/ 85 h 87"/>
                <a:gd name="T6" fmla="*/ 4 w 12"/>
                <a:gd name="T7" fmla="*/ 85 h 87"/>
                <a:gd name="T8" fmla="*/ 2 w 12"/>
                <a:gd name="T9" fmla="*/ 85 h 87"/>
                <a:gd name="T10" fmla="*/ 2 w 12"/>
                <a:gd name="T11" fmla="*/ 87 h 87"/>
                <a:gd name="T12" fmla="*/ 0 w 12"/>
                <a:gd name="T13" fmla="*/ 87 h 87"/>
                <a:gd name="T14" fmla="*/ 3 w 12"/>
                <a:gd name="T15" fmla="*/ 0 h 87"/>
                <a:gd name="T16" fmla="*/ 12 w 12"/>
                <a:gd name="T17" fmla="*/ 0 h 87"/>
                <a:gd name="T18" fmla="*/ 8 w 12"/>
                <a:gd name="T19" fmla="*/ 87 h 87"/>
                <a:gd name="T20" fmla="*/ 6 w 12"/>
                <a:gd name="T21" fmla="*/ 87 h 87"/>
                <a:gd name="T22" fmla="*/ 6 w 12"/>
                <a:gd name="T23" fmla="*/ 87 h 87"/>
                <a:gd name="T24" fmla="*/ 4 w 12"/>
                <a:gd name="T25" fmla="*/ 82 h 87"/>
                <a:gd name="T26" fmla="*/ 7 w 12"/>
                <a:gd name="T27" fmla="*/ 5 h 87"/>
                <a:gd name="T28" fmla="*/ 4 w 12"/>
                <a:gd name="T29" fmla="*/ 82 h 87"/>
                <a:gd name="T30" fmla="*/ 4 w 12"/>
                <a:gd name="T31" fmla="*/ 82 h 87"/>
                <a:gd name="T32" fmla="*/ 4 w 12"/>
                <a:gd name="T33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87">
                  <a:moveTo>
                    <a:pt x="6" y="87"/>
                  </a:moveTo>
                  <a:lnTo>
                    <a:pt x="2" y="87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0" y="87"/>
                  </a:lnTo>
                  <a:lnTo>
                    <a:pt x="3" y="0"/>
                  </a:lnTo>
                  <a:lnTo>
                    <a:pt x="12" y="0"/>
                  </a:lnTo>
                  <a:lnTo>
                    <a:pt x="8" y="87"/>
                  </a:lnTo>
                  <a:lnTo>
                    <a:pt x="6" y="87"/>
                  </a:lnTo>
                  <a:lnTo>
                    <a:pt x="6" y="87"/>
                  </a:lnTo>
                  <a:close/>
                  <a:moveTo>
                    <a:pt x="4" y="82"/>
                  </a:moveTo>
                  <a:lnTo>
                    <a:pt x="7" y="5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4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496"/>
            <p:cNvSpPr>
              <a:spLocks noEditPoints="1"/>
            </p:cNvSpPr>
            <p:nvPr/>
          </p:nvSpPr>
          <p:spPr bwMode="auto">
            <a:xfrm>
              <a:off x="4549777" y="547689"/>
              <a:ext cx="14288" cy="20638"/>
            </a:xfrm>
            <a:custGeom>
              <a:avLst/>
              <a:gdLst>
                <a:gd name="T0" fmla="*/ 0 w 9"/>
                <a:gd name="T1" fmla="*/ 6 h 11"/>
                <a:gd name="T2" fmla="*/ 4 w 9"/>
                <a:gd name="T3" fmla="*/ 0 h 11"/>
                <a:gd name="T4" fmla="*/ 4 w 9"/>
                <a:gd name="T5" fmla="*/ 0 h 11"/>
                <a:gd name="T6" fmla="*/ 9 w 9"/>
                <a:gd name="T7" fmla="*/ 6 h 11"/>
                <a:gd name="T8" fmla="*/ 9 w 9"/>
                <a:gd name="T9" fmla="*/ 6 h 11"/>
                <a:gd name="T10" fmla="*/ 4 w 9"/>
                <a:gd name="T11" fmla="*/ 11 h 11"/>
                <a:gd name="T12" fmla="*/ 4 w 9"/>
                <a:gd name="T13" fmla="*/ 11 h 11"/>
                <a:gd name="T14" fmla="*/ 0 w 9"/>
                <a:gd name="T15" fmla="*/ 6 h 11"/>
                <a:gd name="T16" fmla="*/ 4 w 9"/>
                <a:gd name="T17" fmla="*/ 4 h 11"/>
                <a:gd name="T18" fmla="*/ 4 w 9"/>
                <a:gd name="T19" fmla="*/ 6 h 11"/>
                <a:gd name="T20" fmla="*/ 4 w 9"/>
                <a:gd name="T21" fmla="*/ 6 h 11"/>
                <a:gd name="T22" fmla="*/ 4 w 9"/>
                <a:gd name="T23" fmla="*/ 7 h 11"/>
                <a:gd name="T24" fmla="*/ 4 w 9"/>
                <a:gd name="T25" fmla="*/ 7 h 11"/>
                <a:gd name="T26" fmla="*/ 4 w 9"/>
                <a:gd name="T27" fmla="*/ 7 h 11"/>
                <a:gd name="T28" fmla="*/ 4 w 9"/>
                <a:gd name="T29" fmla="*/ 7 h 11"/>
                <a:gd name="T30" fmla="*/ 4 w 9"/>
                <a:gd name="T31" fmla="*/ 7 h 11"/>
                <a:gd name="T32" fmla="*/ 4 w 9"/>
                <a:gd name="T33" fmla="*/ 7 h 11"/>
                <a:gd name="T34" fmla="*/ 5 w 9"/>
                <a:gd name="T35" fmla="*/ 6 h 11"/>
                <a:gd name="T36" fmla="*/ 5 w 9"/>
                <a:gd name="T37" fmla="*/ 6 h 11"/>
                <a:gd name="T38" fmla="*/ 4 w 9"/>
                <a:gd name="T39" fmla="*/ 4 h 11"/>
                <a:gd name="T40" fmla="*/ 4 w 9"/>
                <a:gd name="T41" fmla="*/ 4 h 11"/>
                <a:gd name="T42" fmla="*/ 4 w 9"/>
                <a:gd name="T43" fmla="*/ 4 h 11"/>
                <a:gd name="T44" fmla="*/ 4 w 9"/>
                <a:gd name="T45" fmla="*/ 4 h 11"/>
                <a:gd name="T46" fmla="*/ 4 w 9"/>
                <a:gd name="T4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6"/>
                  </a:moveTo>
                  <a:cubicBezTo>
                    <a:pt x="0" y="3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8"/>
                    <a:pt x="7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1"/>
                    <a:pt x="0" y="8"/>
                    <a:pt x="0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497"/>
            <p:cNvSpPr>
              <a:spLocks noEditPoints="1"/>
            </p:cNvSpPr>
            <p:nvPr/>
          </p:nvSpPr>
          <p:spPr bwMode="auto">
            <a:xfrm>
              <a:off x="4543427" y="544514"/>
              <a:ext cx="25400" cy="26988"/>
            </a:xfrm>
            <a:custGeom>
              <a:avLst/>
              <a:gdLst>
                <a:gd name="T0" fmla="*/ 3 w 14"/>
                <a:gd name="T1" fmla="*/ 8 h 15"/>
                <a:gd name="T2" fmla="*/ 7 w 14"/>
                <a:gd name="T3" fmla="*/ 0 h 15"/>
                <a:gd name="T4" fmla="*/ 14 w 14"/>
                <a:gd name="T5" fmla="*/ 8 h 15"/>
                <a:gd name="T6" fmla="*/ 7 w 14"/>
                <a:gd name="T7" fmla="*/ 15 h 15"/>
                <a:gd name="T8" fmla="*/ 1 w 14"/>
                <a:gd name="T9" fmla="*/ 8 h 15"/>
                <a:gd name="T10" fmla="*/ 7 w 14"/>
                <a:gd name="T11" fmla="*/ 11 h 15"/>
                <a:gd name="T12" fmla="*/ 6 w 14"/>
                <a:gd name="T13" fmla="*/ 11 h 15"/>
                <a:gd name="T14" fmla="*/ 6 w 14"/>
                <a:gd name="T15" fmla="*/ 11 h 15"/>
                <a:gd name="T16" fmla="*/ 6 w 14"/>
                <a:gd name="T17" fmla="*/ 11 h 15"/>
                <a:gd name="T18" fmla="*/ 7 w 14"/>
                <a:gd name="T19" fmla="*/ 11 h 15"/>
                <a:gd name="T20" fmla="*/ 5 w 14"/>
                <a:gd name="T21" fmla="*/ 10 h 15"/>
                <a:gd name="T22" fmla="*/ 5 w 14"/>
                <a:gd name="T23" fmla="*/ 9 h 15"/>
                <a:gd name="T24" fmla="*/ 6 w 14"/>
                <a:gd name="T25" fmla="*/ 11 h 15"/>
                <a:gd name="T26" fmla="*/ 9 w 14"/>
                <a:gd name="T27" fmla="*/ 9 h 15"/>
                <a:gd name="T28" fmla="*/ 9 w 14"/>
                <a:gd name="T29" fmla="*/ 10 h 15"/>
                <a:gd name="T30" fmla="*/ 9 w 14"/>
                <a:gd name="T31" fmla="*/ 10 h 15"/>
                <a:gd name="T32" fmla="*/ 9 w 14"/>
                <a:gd name="T33" fmla="*/ 9 h 15"/>
                <a:gd name="T34" fmla="*/ 9 w 14"/>
                <a:gd name="T35" fmla="*/ 9 h 15"/>
                <a:gd name="T36" fmla="*/ 9 w 14"/>
                <a:gd name="T37" fmla="*/ 9 h 15"/>
                <a:gd name="T38" fmla="*/ 9 w 14"/>
                <a:gd name="T39" fmla="*/ 9 h 15"/>
                <a:gd name="T40" fmla="*/ 8 w 14"/>
                <a:gd name="T41" fmla="*/ 8 h 15"/>
                <a:gd name="T42" fmla="*/ 9 w 14"/>
                <a:gd name="T43" fmla="*/ 6 h 15"/>
                <a:gd name="T44" fmla="*/ 9 w 14"/>
                <a:gd name="T45" fmla="*/ 5 h 15"/>
                <a:gd name="T46" fmla="*/ 9 w 14"/>
                <a:gd name="T47" fmla="*/ 5 h 15"/>
                <a:gd name="T48" fmla="*/ 9 w 14"/>
                <a:gd name="T49" fmla="*/ 6 h 15"/>
                <a:gd name="T50" fmla="*/ 7 w 14"/>
                <a:gd name="T51" fmla="*/ 4 h 15"/>
                <a:gd name="T52" fmla="*/ 6 w 14"/>
                <a:gd name="T53" fmla="*/ 4 h 15"/>
                <a:gd name="T54" fmla="*/ 9 w 14"/>
                <a:gd name="T55" fmla="*/ 6 h 15"/>
                <a:gd name="T56" fmla="*/ 6 w 14"/>
                <a:gd name="T57" fmla="*/ 6 h 15"/>
                <a:gd name="T58" fmla="*/ 7 w 14"/>
                <a:gd name="T59" fmla="*/ 6 h 15"/>
                <a:gd name="T60" fmla="*/ 5 w 14"/>
                <a:gd name="T61" fmla="*/ 6 h 15"/>
                <a:gd name="T62" fmla="*/ 5 w 14"/>
                <a:gd name="T63" fmla="*/ 5 h 15"/>
                <a:gd name="T64" fmla="*/ 5 w 14"/>
                <a:gd name="T65" fmla="*/ 5 h 15"/>
                <a:gd name="T66" fmla="*/ 5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8 w 14"/>
                <a:gd name="T73" fmla="*/ 5 h 15"/>
                <a:gd name="T74" fmla="*/ 8 w 14"/>
                <a:gd name="T75" fmla="*/ 4 h 15"/>
                <a:gd name="T76" fmla="*/ 9 w 14"/>
                <a:gd name="T77" fmla="*/ 5 h 15"/>
                <a:gd name="T78" fmla="*/ 8 w 14"/>
                <a:gd name="T79" fmla="*/ 4 h 15"/>
                <a:gd name="T80" fmla="*/ 8 w 14"/>
                <a:gd name="T81" fmla="*/ 4 h 15"/>
                <a:gd name="T82" fmla="*/ 8 w 14"/>
                <a:gd name="T83" fmla="*/ 4 h 15"/>
                <a:gd name="T84" fmla="*/ 8 w 14"/>
                <a:gd name="T85" fmla="*/ 4 h 15"/>
                <a:gd name="T86" fmla="*/ 8 w 14"/>
                <a:gd name="T87" fmla="*/ 4 h 15"/>
                <a:gd name="T88" fmla="*/ 8 w 14"/>
                <a:gd name="T89" fmla="*/ 4 h 15"/>
                <a:gd name="T90" fmla="*/ 8 w 14"/>
                <a:gd name="T91" fmla="*/ 4 h 15"/>
                <a:gd name="T92" fmla="*/ 8 w 14"/>
                <a:gd name="T93" fmla="*/ 4 h 15"/>
                <a:gd name="T94" fmla="*/ 8 w 14"/>
                <a:gd name="T95" fmla="*/ 4 h 15"/>
                <a:gd name="T96" fmla="*/ 8 w 14"/>
                <a:gd name="T97" fmla="*/ 4 h 15"/>
                <a:gd name="T98" fmla="*/ 8 w 14"/>
                <a:gd name="T9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" h="15">
                  <a:moveTo>
                    <a:pt x="1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0"/>
                    <a:pt x="14" y="4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11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1"/>
                    <a:pt x="1" y="8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lose/>
                  <a:moveTo>
                    <a:pt x="6" y="11"/>
                  </a:moveTo>
                  <a:cubicBezTo>
                    <a:pt x="5" y="10"/>
                    <a:pt x="6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6" y="11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9" y="6"/>
                  </a:move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7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5" y="6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5" y="6"/>
                  </a:cubicBezTo>
                  <a:close/>
                  <a:moveTo>
                    <a:pt x="8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498"/>
            <p:cNvSpPr/>
            <p:nvPr/>
          </p:nvSpPr>
          <p:spPr bwMode="auto">
            <a:xfrm>
              <a:off x="4367214" y="514351"/>
              <a:ext cx="96838" cy="47625"/>
            </a:xfrm>
            <a:custGeom>
              <a:avLst/>
              <a:gdLst>
                <a:gd name="T0" fmla="*/ 0 w 55"/>
                <a:gd name="T1" fmla="*/ 14 h 28"/>
                <a:gd name="T2" fmla="*/ 2 w 55"/>
                <a:gd name="T3" fmla="*/ 11 h 28"/>
                <a:gd name="T4" fmla="*/ 11 w 55"/>
                <a:gd name="T5" fmla="*/ 18 h 28"/>
                <a:gd name="T6" fmla="*/ 11 w 55"/>
                <a:gd name="T7" fmla="*/ 18 h 28"/>
                <a:gd name="T8" fmla="*/ 25 w 55"/>
                <a:gd name="T9" fmla="*/ 24 h 28"/>
                <a:gd name="T10" fmla="*/ 25 w 55"/>
                <a:gd name="T11" fmla="*/ 24 h 28"/>
                <a:gd name="T12" fmla="*/ 26 w 55"/>
                <a:gd name="T13" fmla="*/ 24 h 28"/>
                <a:gd name="T14" fmla="*/ 26 w 55"/>
                <a:gd name="T15" fmla="*/ 24 h 28"/>
                <a:gd name="T16" fmla="*/ 42 w 55"/>
                <a:gd name="T17" fmla="*/ 12 h 28"/>
                <a:gd name="T18" fmla="*/ 42 w 55"/>
                <a:gd name="T19" fmla="*/ 12 h 28"/>
                <a:gd name="T20" fmla="*/ 52 w 55"/>
                <a:gd name="T21" fmla="*/ 0 h 28"/>
                <a:gd name="T22" fmla="*/ 52 w 55"/>
                <a:gd name="T23" fmla="*/ 0 h 28"/>
                <a:gd name="T24" fmla="*/ 55 w 55"/>
                <a:gd name="T25" fmla="*/ 3 h 28"/>
                <a:gd name="T26" fmla="*/ 45 w 55"/>
                <a:gd name="T27" fmla="*/ 14 h 28"/>
                <a:gd name="T28" fmla="*/ 45 w 55"/>
                <a:gd name="T29" fmla="*/ 14 h 28"/>
                <a:gd name="T30" fmla="*/ 26 w 55"/>
                <a:gd name="T31" fmla="*/ 28 h 28"/>
                <a:gd name="T32" fmla="*/ 26 w 55"/>
                <a:gd name="T33" fmla="*/ 28 h 28"/>
                <a:gd name="T34" fmla="*/ 25 w 55"/>
                <a:gd name="T35" fmla="*/ 28 h 28"/>
                <a:gd name="T36" fmla="*/ 25 w 55"/>
                <a:gd name="T37" fmla="*/ 28 h 28"/>
                <a:gd name="T38" fmla="*/ 0 w 55"/>
                <a:gd name="T3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28">
                  <a:moveTo>
                    <a:pt x="0" y="14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6" y="14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6" y="21"/>
                    <a:pt x="21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3"/>
                    <a:pt x="36" y="17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8" y="6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1" y="8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39" y="20"/>
                    <a:pt x="32" y="26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15" y="27"/>
                    <a:pt x="0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499"/>
            <p:cNvSpPr>
              <a:spLocks noEditPoints="1"/>
            </p:cNvSpPr>
            <p:nvPr/>
          </p:nvSpPr>
          <p:spPr bwMode="auto">
            <a:xfrm>
              <a:off x="4360864" y="509589"/>
              <a:ext cx="107950" cy="55563"/>
            </a:xfrm>
            <a:custGeom>
              <a:avLst/>
              <a:gdLst>
                <a:gd name="T0" fmla="*/ 0 w 62"/>
                <a:gd name="T1" fmla="*/ 18 h 32"/>
                <a:gd name="T2" fmla="*/ 6 w 62"/>
                <a:gd name="T3" fmla="*/ 11 h 32"/>
                <a:gd name="T4" fmla="*/ 7 w 62"/>
                <a:gd name="T5" fmla="*/ 12 h 32"/>
                <a:gd name="T6" fmla="*/ 8 w 62"/>
                <a:gd name="T7" fmla="*/ 12 h 32"/>
                <a:gd name="T8" fmla="*/ 8 w 62"/>
                <a:gd name="T9" fmla="*/ 12 h 32"/>
                <a:gd name="T10" fmla="*/ 8 w 62"/>
                <a:gd name="T11" fmla="*/ 12 h 32"/>
                <a:gd name="T12" fmla="*/ 8 w 62"/>
                <a:gd name="T13" fmla="*/ 12 h 32"/>
                <a:gd name="T14" fmla="*/ 10 w 62"/>
                <a:gd name="T15" fmla="*/ 14 h 32"/>
                <a:gd name="T16" fmla="*/ 16 w 62"/>
                <a:gd name="T17" fmla="*/ 18 h 32"/>
                <a:gd name="T18" fmla="*/ 29 w 62"/>
                <a:gd name="T19" fmla="*/ 24 h 32"/>
                <a:gd name="T20" fmla="*/ 29 w 62"/>
                <a:gd name="T21" fmla="*/ 24 h 32"/>
                <a:gd name="T22" fmla="*/ 30 w 62"/>
                <a:gd name="T23" fmla="*/ 24 h 32"/>
                <a:gd name="T24" fmla="*/ 44 w 62"/>
                <a:gd name="T25" fmla="*/ 12 h 32"/>
                <a:gd name="T26" fmla="*/ 55 w 62"/>
                <a:gd name="T27" fmla="*/ 1 h 32"/>
                <a:gd name="T28" fmla="*/ 55 w 62"/>
                <a:gd name="T29" fmla="*/ 0 h 32"/>
                <a:gd name="T30" fmla="*/ 56 w 62"/>
                <a:gd name="T31" fmla="*/ 0 h 32"/>
                <a:gd name="T32" fmla="*/ 61 w 62"/>
                <a:gd name="T33" fmla="*/ 6 h 32"/>
                <a:gd name="T34" fmla="*/ 61 w 62"/>
                <a:gd name="T35" fmla="*/ 6 h 32"/>
                <a:gd name="T36" fmla="*/ 60 w 62"/>
                <a:gd name="T37" fmla="*/ 7 h 32"/>
                <a:gd name="T38" fmla="*/ 58 w 62"/>
                <a:gd name="T39" fmla="*/ 10 h 32"/>
                <a:gd name="T40" fmla="*/ 50 w 62"/>
                <a:gd name="T41" fmla="*/ 18 h 32"/>
                <a:gd name="T42" fmla="*/ 31 w 62"/>
                <a:gd name="T43" fmla="*/ 31 h 32"/>
                <a:gd name="T44" fmla="*/ 29 w 62"/>
                <a:gd name="T45" fmla="*/ 32 h 32"/>
                <a:gd name="T46" fmla="*/ 3 w 62"/>
                <a:gd name="T47" fmla="*/ 18 h 32"/>
                <a:gd name="T48" fmla="*/ 30 w 62"/>
                <a:gd name="T49" fmla="*/ 28 h 32"/>
                <a:gd name="T50" fmla="*/ 30 w 62"/>
                <a:gd name="T51" fmla="*/ 27 h 32"/>
                <a:gd name="T52" fmla="*/ 30 w 62"/>
                <a:gd name="T53" fmla="*/ 28 h 32"/>
                <a:gd name="T54" fmla="*/ 29 w 62"/>
                <a:gd name="T55" fmla="*/ 28 h 32"/>
                <a:gd name="T56" fmla="*/ 29 w 62"/>
                <a:gd name="T57" fmla="*/ 28 h 32"/>
                <a:gd name="T58" fmla="*/ 28 w 62"/>
                <a:gd name="T59" fmla="*/ 28 h 32"/>
                <a:gd name="T60" fmla="*/ 14 w 62"/>
                <a:gd name="T61" fmla="*/ 21 h 32"/>
                <a:gd name="T62" fmla="*/ 21 w 62"/>
                <a:gd name="T63" fmla="*/ 25 h 32"/>
                <a:gd name="T64" fmla="*/ 14 w 62"/>
                <a:gd name="T65" fmla="*/ 21 h 32"/>
                <a:gd name="T66" fmla="*/ 9 w 62"/>
                <a:gd name="T67" fmla="*/ 18 h 32"/>
                <a:gd name="T68" fmla="*/ 41 w 62"/>
                <a:gd name="T69" fmla="*/ 21 h 32"/>
                <a:gd name="T70" fmla="*/ 47 w 62"/>
                <a:gd name="T71" fmla="*/ 15 h 32"/>
                <a:gd name="T72" fmla="*/ 47 w 62"/>
                <a:gd name="T73" fmla="*/ 15 h 32"/>
                <a:gd name="T74" fmla="*/ 3 w 62"/>
                <a:gd name="T75" fmla="*/ 18 h 32"/>
                <a:gd name="T76" fmla="*/ 5 w 62"/>
                <a:gd name="T77" fmla="*/ 18 h 32"/>
                <a:gd name="T78" fmla="*/ 3 w 62"/>
                <a:gd name="T79" fmla="*/ 18 h 32"/>
                <a:gd name="T80" fmla="*/ 52 w 62"/>
                <a:gd name="T81" fmla="*/ 9 h 32"/>
                <a:gd name="T82" fmla="*/ 48 w 62"/>
                <a:gd name="T83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" h="32">
                  <a:moveTo>
                    <a:pt x="3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1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3"/>
                    <a:pt x="9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4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0" y="21"/>
                    <a:pt x="26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9" y="18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50" y="6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6"/>
                    <a:pt x="60" y="7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59" y="8"/>
                    <a:pt x="59" y="9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6" y="12"/>
                    <a:pt x="53" y="15"/>
                    <a:pt x="50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4" y="24"/>
                    <a:pt x="37" y="30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18" y="31"/>
                    <a:pt x="6" y="20"/>
                    <a:pt x="3" y="18"/>
                  </a:cubicBezTo>
                  <a:close/>
                  <a:moveTo>
                    <a:pt x="29" y="28"/>
                  </a:moveTo>
                  <a:cubicBezTo>
                    <a:pt x="29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9" y="28"/>
                    <a:pt x="29" y="28"/>
                  </a:cubicBezTo>
                  <a:close/>
                  <a:moveTo>
                    <a:pt x="14" y="21"/>
                  </a:moveTo>
                  <a:cubicBezTo>
                    <a:pt x="16" y="23"/>
                    <a:pt x="18" y="24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4"/>
                    <a:pt x="16" y="23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2" y="20"/>
                    <a:pt x="10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2" y="20"/>
                    <a:pt x="14" y="21"/>
                  </a:cubicBezTo>
                  <a:close/>
                  <a:moveTo>
                    <a:pt x="41" y="21"/>
                  </a:moveTo>
                  <a:cubicBezTo>
                    <a:pt x="43" y="19"/>
                    <a:pt x="45" y="17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5" y="17"/>
                    <a:pt x="43" y="19"/>
                    <a:pt x="41" y="21"/>
                  </a:cubicBezTo>
                  <a:close/>
                  <a:moveTo>
                    <a:pt x="3" y="18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8"/>
                    <a:pt x="3" y="18"/>
                    <a:pt x="3" y="18"/>
                  </a:cubicBezTo>
                  <a:close/>
                  <a:moveTo>
                    <a:pt x="48" y="14"/>
                  </a:moveTo>
                  <a:cubicBezTo>
                    <a:pt x="50" y="12"/>
                    <a:pt x="51" y="11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1" y="11"/>
                    <a:pt x="50" y="12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500"/>
            <p:cNvSpPr/>
            <p:nvPr/>
          </p:nvSpPr>
          <p:spPr bwMode="auto">
            <a:xfrm>
              <a:off x="4362452" y="527051"/>
              <a:ext cx="14288" cy="17463"/>
            </a:xfrm>
            <a:custGeom>
              <a:avLst/>
              <a:gdLst>
                <a:gd name="T0" fmla="*/ 0 w 9"/>
                <a:gd name="T1" fmla="*/ 9 h 11"/>
                <a:gd name="T2" fmla="*/ 5 w 9"/>
                <a:gd name="T3" fmla="*/ 0 h 11"/>
                <a:gd name="T4" fmla="*/ 9 w 9"/>
                <a:gd name="T5" fmla="*/ 2 h 11"/>
                <a:gd name="T6" fmla="*/ 5 w 9"/>
                <a:gd name="T7" fmla="*/ 11 h 11"/>
                <a:gd name="T8" fmla="*/ 0 w 9"/>
                <a:gd name="T9" fmla="*/ 9 h 11"/>
                <a:gd name="T10" fmla="*/ 0 w 9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lnTo>
                    <a:pt x="5" y="0"/>
                  </a:lnTo>
                  <a:lnTo>
                    <a:pt x="9" y="2"/>
                  </a:lnTo>
                  <a:lnTo>
                    <a:pt x="5" y="11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501"/>
            <p:cNvSpPr>
              <a:spLocks noEditPoints="1"/>
            </p:cNvSpPr>
            <p:nvPr/>
          </p:nvSpPr>
          <p:spPr bwMode="auto">
            <a:xfrm>
              <a:off x="4359277" y="523876"/>
              <a:ext cx="20638" cy="26988"/>
            </a:xfrm>
            <a:custGeom>
              <a:avLst/>
              <a:gdLst>
                <a:gd name="T0" fmla="*/ 5 w 13"/>
                <a:gd name="T1" fmla="*/ 15 h 17"/>
                <a:gd name="T2" fmla="*/ 2 w 13"/>
                <a:gd name="T3" fmla="*/ 13 h 17"/>
                <a:gd name="T4" fmla="*/ 2 w 13"/>
                <a:gd name="T5" fmla="*/ 11 h 17"/>
                <a:gd name="T6" fmla="*/ 4 w 13"/>
                <a:gd name="T7" fmla="*/ 12 h 17"/>
                <a:gd name="T8" fmla="*/ 2 w 13"/>
                <a:gd name="T9" fmla="*/ 11 h 17"/>
                <a:gd name="T10" fmla="*/ 2 w 13"/>
                <a:gd name="T11" fmla="*/ 13 h 17"/>
                <a:gd name="T12" fmla="*/ 0 w 13"/>
                <a:gd name="T13" fmla="*/ 12 h 17"/>
                <a:gd name="T14" fmla="*/ 5 w 13"/>
                <a:gd name="T15" fmla="*/ 0 h 17"/>
                <a:gd name="T16" fmla="*/ 13 w 13"/>
                <a:gd name="T17" fmla="*/ 3 h 17"/>
                <a:gd name="T18" fmla="*/ 8 w 13"/>
                <a:gd name="T19" fmla="*/ 17 h 17"/>
                <a:gd name="T20" fmla="*/ 5 w 13"/>
                <a:gd name="T21" fmla="*/ 15 h 17"/>
                <a:gd name="T22" fmla="*/ 5 w 13"/>
                <a:gd name="T23" fmla="*/ 15 h 17"/>
                <a:gd name="T24" fmla="*/ 7 w 13"/>
                <a:gd name="T25" fmla="*/ 9 h 17"/>
                <a:gd name="T26" fmla="*/ 8 w 13"/>
                <a:gd name="T27" fmla="*/ 6 h 17"/>
                <a:gd name="T28" fmla="*/ 8 w 13"/>
                <a:gd name="T29" fmla="*/ 6 h 17"/>
                <a:gd name="T30" fmla="*/ 7 w 13"/>
                <a:gd name="T31" fmla="*/ 9 h 17"/>
                <a:gd name="T32" fmla="*/ 7 w 13"/>
                <a:gd name="T3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7">
                  <a:moveTo>
                    <a:pt x="5" y="15"/>
                  </a:moveTo>
                  <a:lnTo>
                    <a:pt x="2" y="13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3" y="3"/>
                  </a:lnTo>
                  <a:lnTo>
                    <a:pt x="8" y="17"/>
                  </a:lnTo>
                  <a:lnTo>
                    <a:pt x="5" y="15"/>
                  </a:lnTo>
                  <a:lnTo>
                    <a:pt x="5" y="15"/>
                  </a:lnTo>
                  <a:close/>
                  <a:moveTo>
                    <a:pt x="7" y="9"/>
                  </a:moveTo>
                  <a:lnTo>
                    <a:pt x="8" y="6"/>
                  </a:lnTo>
                  <a:lnTo>
                    <a:pt x="8" y="6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502"/>
            <p:cNvSpPr/>
            <p:nvPr/>
          </p:nvSpPr>
          <p:spPr bwMode="auto">
            <a:xfrm>
              <a:off x="4446589" y="506414"/>
              <a:ext cx="17463" cy="19050"/>
            </a:xfrm>
            <a:custGeom>
              <a:avLst/>
              <a:gdLst>
                <a:gd name="T0" fmla="*/ 0 w 11"/>
                <a:gd name="T1" fmla="*/ 2 h 12"/>
                <a:gd name="T2" fmla="*/ 3 w 11"/>
                <a:gd name="T3" fmla="*/ 0 h 12"/>
                <a:gd name="T4" fmla="*/ 11 w 11"/>
                <a:gd name="T5" fmla="*/ 9 h 12"/>
                <a:gd name="T6" fmla="*/ 7 w 11"/>
                <a:gd name="T7" fmla="*/ 12 h 12"/>
                <a:gd name="T8" fmla="*/ 0 w 11"/>
                <a:gd name="T9" fmla="*/ 2 h 12"/>
                <a:gd name="T10" fmla="*/ 0 w 11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0" y="2"/>
                  </a:moveTo>
                  <a:lnTo>
                    <a:pt x="3" y="0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503"/>
            <p:cNvSpPr/>
            <p:nvPr/>
          </p:nvSpPr>
          <p:spPr bwMode="auto">
            <a:xfrm>
              <a:off x="4440239" y="501651"/>
              <a:ext cx="28575" cy="28575"/>
            </a:xfrm>
            <a:custGeom>
              <a:avLst/>
              <a:gdLst>
                <a:gd name="T0" fmla="*/ 3 w 18"/>
                <a:gd name="T1" fmla="*/ 8 h 18"/>
                <a:gd name="T2" fmla="*/ 4 w 18"/>
                <a:gd name="T3" fmla="*/ 5 h 18"/>
                <a:gd name="T4" fmla="*/ 5 w 18"/>
                <a:gd name="T5" fmla="*/ 8 h 18"/>
                <a:gd name="T6" fmla="*/ 4 w 18"/>
                <a:gd name="T7" fmla="*/ 5 h 18"/>
                <a:gd name="T8" fmla="*/ 3 w 18"/>
                <a:gd name="T9" fmla="*/ 8 h 18"/>
                <a:gd name="T10" fmla="*/ 0 w 18"/>
                <a:gd name="T11" fmla="*/ 5 h 18"/>
                <a:gd name="T12" fmla="*/ 8 w 18"/>
                <a:gd name="T13" fmla="*/ 0 h 18"/>
                <a:gd name="T14" fmla="*/ 18 w 18"/>
                <a:gd name="T15" fmla="*/ 13 h 18"/>
                <a:gd name="T16" fmla="*/ 11 w 18"/>
                <a:gd name="T17" fmla="*/ 18 h 18"/>
                <a:gd name="T18" fmla="*/ 3 w 18"/>
                <a:gd name="T19" fmla="*/ 8 h 18"/>
                <a:gd name="T20" fmla="*/ 3 w 18"/>
                <a:gd name="T2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3" y="8"/>
                  </a:moveTo>
                  <a:lnTo>
                    <a:pt x="4" y="5"/>
                  </a:lnTo>
                  <a:lnTo>
                    <a:pt x="5" y="8"/>
                  </a:lnTo>
                  <a:lnTo>
                    <a:pt x="4" y="5"/>
                  </a:lnTo>
                  <a:lnTo>
                    <a:pt x="3" y="8"/>
                  </a:lnTo>
                  <a:lnTo>
                    <a:pt x="0" y="5"/>
                  </a:lnTo>
                  <a:lnTo>
                    <a:pt x="8" y="0"/>
                  </a:lnTo>
                  <a:lnTo>
                    <a:pt x="18" y="13"/>
                  </a:lnTo>
                  <a:lnTo>
                    <a:pt x="11" y="1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504"/>
            <p:cNvSpPr/>
            <p:nvPr/>
          </p:nvSpPr>
          <p:spPr bwMode="auto">
            <a:xfrm>
              <a:off x="4370389" y="631826"/>
              <a:ext cx="55563" cy="30163"/>
            </a:xfrm>
            <a:custGeom>
              <a:avLst/>
              <a:gdLst>
                <a:gd name="T0" fmla="*/ 16 w 32"/>
                <a:gd name="T1" fmla="*/ 11 h 17"/>
                <a:gd name="T2" fmla="*/ 15 w 32"/>
                <a:gd name="T3" fmla="*/ 9 h 17"/>
                <a:gd name="T4" fmla="*/ 15 w 32"/>
                <a:gd name="T5" fmla="*/ 9 h 17"/>
                <a:gd name="T6" fmla="*/ 5 w 32"/>
                <a:gd name="T7" fmla="*/ 16 h 17"/>
                <a:gd name="T8" fmla="*/ 5 w 32"/>
                <a:gd name="T9" fmla="*/ 16 h 17"/>
                <a:gd name="T10" fmla="*/ 4 w 32"/>
                <a:gd name="T11" fmla="*/ 16 h 17"/>
                <a:gd name="T12" fmla="*/ 4 w 32"/>
                <a:gd name="T13" fmla="*/ 16 h 17"/>
                <a:gd name="T14" fmla="*/ 0 w 32"/>
                <a:gd name="T15" fmla="*/ 14 h 17"/>
                <a:gd name="T16" fmla="*/ 0 w 32"/>
                <a:gd name="T17" fmla="*/ 14 h 17"/>
                <a:gd name="T18" fmla="*/ 0 w 32"/>
                <a:gd name="T19" fmla="*/ 11 h 17"/>
                <a:gd name="T20" fmla="*/ 0 w 32"/>
                <a:gd name="T21" fmla="*/ 11 h 17"/>
                <a:gd name="T22" fmla="*/ 1 w 32"/>
                <a:gd name="T23" fmla="*/ 3 h 17"/>
                <a:gd name="T24" fmla="*/ 1 w 32"/>
                <a:gd name="T25" fmla="*/ 3 h 17"/>
                <a:gd name="T26" fmla="*/ 1 w 32"/>
                <a:gd name="T27" fmla="*/ 3 h 17"/>
                <a:gd name="T28" fmla="*/ 5 w 32"/>
                <a:gd name="T29" fmla="*/ 4 h 17"/>
                <a:gd name="T30" fmla="*/ 4 w 32"/>
                <a:gd name="T31" fmla="*/ 11 h 17"/>
                <a:gd name="T32" fmla="*/ 4 w 32"/>
                <a:gd name="T33" fmla="*/ 11 h 17"/>
                <a:gd name="T34" fmla="*/ 4 w 32"/>
                <a:gd name="T35" fmla="*/ 12 h 17"/>
                <a:gd name="T36" fmla="*/ 4 w 32"/>
                <a:gd name="T37" fmla="*/ 12 h 17"/>
                <a:gd name="T38" fmla="*/ 4 w 32"/>
                <a:gd name="T39" fmla="*/ 12 h 17"/>
                <a:gd name="T40" fmla="*/ 4 w 32"/>
                <a:gd name="T41" fmla="*/ 12 h 17"/>
                <a:gd name="T42" fmla="*/ 4 w 32"/>
                <a:gd name="T43" fmla="*/ 12 h 17"/>
                <a:gd name="T44" fmla="*/ 4 w 32"/>
                <a:gd name="T45" fmla="*/ 12 h 17"/>
                <a:gd name="T46" fmla="*/ 4 w 32"/>
                <a:gd name="T47" fmla="*/ 12 h 17"/>
                <a:gd name="T48" fmla="*/ 4 w 32"/>
                <a:gd name="T49" fmla="*/ 12 h 17"/>
                <a:gd name="T50" fmla="*/ 11 w 32"/>
                <a:gd name="T51" fmla="*/ 8 h 17"/>
                <a:gd name="T52" fmla="*/ 11 w 32"/>
                <a:gd name="T53" fmla="*/ 8 h 17"/>
                <a:gd name="T54" fmla="*/ 14 w 32"/>
                <a:gd name="T55" fmla="*/ 4 h 17"/>
                <a:gd name="T56" fmla="*/ 14 w 32"/>
                <a:gd name="T57" fmla="*/ 4 h 17"/>
                <a:gd name="T58" fmla="*/ 16 w 32"/>
                <a:gd name="T59" fmla="*/ 0 h 17"/>
                <a:gd name="T60" fmla="*/ 17 w 32"/>
                <a:gd name="T61" fmla="*/ 4 h 17"/>
                <a:gd name="T62" fmla="*/ 20 w 32"/>
                <a:gd name="T63" fmla="*/ 9 h 17"/>
                <a:gd name="T64" fmla="*/ 20 w 32"/>
                <a:gd name="T65" fmla="*/ 9 h 17"/>
                <a:gd name="T66" fmla="*/ 25 w 32"/>
                <a:gd name="T67" fmla="*/ 13 h 17"/>
                <a:gd name="T68" fmla="*/ 25 w 32"/>
                <a:gd name="T69" fmla="*/ 13 h 17"/>
                <a:gd name="T70" fmla="*/ 25 w 32"/>
                <a:gd name="T71" fmla="*/ 13 h 17"/>
                <a:gd name="T72" fmla="*/ 25 w 32"/>
                <a:gd name="T73" fmla="*/ 13 h 17"/>
                <a:gd name="T74" fmla="*/ 28 w 32"/>
                <a:gd name="T75" fmla="*/ 5 h 17"/>
                <a:gd name="T76" fmla="*/ 28 w 32"/>
                <a:gd name="T77" fmla="*/ 5 h 17"/>
                <a:gd name="T78" fmla="*/ 28 w 32"/>
                <a:gd name="T79" fmla="*/ 3 h 17"/>
                <a:gd name="T80" fmla="*/ 28 w 32"/>
                <a:gd name="T81" fmla="*/ 3 h 17"/>
                <a:gd name="T82" fmla="*/ 32 w 32"/>
                <a:gd name="T83" fmla="*/ 3 h 17"/>
                <a:gd name="T84" fmla="*/ 32 w 32"/>
                <a:gd name="T85" fmla="*/ 5 h 17"/>
                <a:gd name="T86" fmla="*/ 32 w 32"/>
                <a:gd name="T87" fmla="*/ 5 h 17"/>
                <a:gd name="T88" fmla="*/ 26 w 32"/>
                <a:gd name="T89" fmla="*/ 16 h 17"/>
                <a:gd name="T90" fmla="*/ 26 w 32"/>
                <a:gd name="T91" fmla="*/ 16 h 17"/>
                <a:gd name="T92" fmla="*/ 25 w 32"/>
                <a:gd name="T93" fmla="*/ 17 h 17"/>
                <a:gd name="T94" fmla="*/ 25 w 32"/>
                <a:gd name="T95" fmla="*/ 17 h 17"/>
                <a:gd name="T96" fmla="*/ 16 w 32"/>
                <a:gd name="T9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17">
                  <a:moveTo>
                    <a:pt x="16" y="11"/>
                  </a:moveTo>
                  <a:cubicBezTo>
                    <a:pt x="16" y="10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2"/>
                    <a:pt x="10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7"/>
                    <a:pt x="1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9" y="10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6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1"/>
                    <a:pt x="23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7" y="12"/>
                    <a:pt x="28" y="8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8"/>
                    <a:pt x="32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1" y="16"/>
                    <a:pt x="18" y="13"/>
                    <a:pt x="1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505"/>
            <p:cNvSpPr>
              <a:spLocks noEditPoints="1"/>
            </p:cNvSpPr>
            <p:nvPr/>
          </p:nvSpPr>
          <p:spPr bwMode="auto">
            <a:xfrm>
              <a:off x="4365627" y="623889"/>
              <a:ext cx="63500" cy="41275"/>
            </a:xfrm>
            <a:custGeom>
              <a:avLst/>
              <a:gdLst>
                <a:gd name="T0" fmla="*/ 6 w 36"/>
                <a:gd name="T1" fmla="*/ 23 h 24"/>
                <a:gd name="T2" fmla="*/ 1 w 36"/>
                <a:gd name="T3" fmla="*/ 20 h 24"/>
                <a:gd name="T4" fmla="*/ 1 w 36"/>
                <a:gd name="T5" fmla="*/ 7 h 24"/>
                <a:gd name="T6" fmla="*/ 8 w 36"/>
                <a:gd name="T7" fmla="*/ 7 h 24"/>
                <a:gd name="T8" fmla="*/ 8 w 36"/>
                <a:gd name="T9" fmla="*/ 7 h 24"/>
                <a:gd name="T10" fmla="*/ 8 w 36"/>
                <a:gd name="T11" fmla="*/ 7 h 24"/>
                <a:gd name="T12" fmla="*/ 9 w 36"/>
                <a:gd name="T13" fmla="*/ 9 h 24"/>
                <a:gd name="T14" fmla="*/ 9 w 36"/>
                <a:gd name="T15" fmla="*/ 10 h 24"/>
                <a:gd name="T16" fmla="*/ 8 w 36"/>
                <a:gd name="T17" fmla="*/ 12 h 24"/>
                <a:gd name="T18" fmla="*/ 11 w 36"/>
                <a:gd name="T19" fmla="*/ 12 h 24"/>
                <a:gd name="T20" fmla="*/ 21 w 36"/>
                <a:gd name="T21" fmla="*/ 8 h 24"/>
                <a:gd name="T22" fmla="*/ 21 w 36"/>
                <a:gd name="T23" fmla="*/ 8 h 24"/>
                <a:gd name="T24" fmla="*/ 23 w 36"/>
                <a:gd name="T25" fmla="*/ 12 h 24"/>
                <a:gd name="T26" fmla="*/ 27 w 36"/>
                <a:gd name="T27" fmla="*/ 16 h 24"/>
                <a:gd name="T28" fmla="*/ 28 w 36"/>
                <a:gd name="T29" fmla="*/ 14 h 24"/>
                <a:gd name="T30" fmla="*/ 28 w 36"/>
                <a:gd name="T31" fmla="*/ 10 h 24"/>
                <a:gd name="T32" fmla="*/ 36 w 36"/>
                <a:gd name="T33" fmla="*/ 6 h 24"/>
                <a:gd name="T34" fmla="*/ 36 w 36"/>
                <a:gd name="T35" fmla="*/ 8 h 24"/>
                <a:gd name="T36" fmla="*/ 29 w 36"/>
                <a:gd name="T37" fmla="*/ 23 h 24"/>
                <a:gd name="T38" fmla="*/ 27 w 36"/>
                <a:gd name="T39" fmla="*/ 20 h 24"/>
                <a:gd name="T40" fmla="*/ 28 w 36"/>
                <a:gd name="T41" fmla="*/ 20 h 24"/>
                <a:gd name="T42" fmla="*/ 27 w 36"/>
                <a:gd name="T43" fmla="*/ 20 h 24"/>
                <a:gd name="T44" fmla="*/ 23 w 36"/>
                <a:gd name="T45" fmla="*/ 18 h 24"/>
                <a:gd name="T46" fmla="*/ 5 w 36"/>
                <a:gd name="T47" fmla="*/ 19 h 24"/>
                <a:gd name="T48" fmla="*/ 4 w 36"/>
                <a:gd name="T49" fmla="*/ 19 h 24"/>
                <a:gd name="T50" fmla="*/ 4 w 36"/>
                <a:gd name="T51" fmla="*/ 19 h 24"/>
                <a:gd name="T52" fmla="*/ 32 w 36"/>
                <a:gd name="T53" fmla="*/ 13 h 24"/>
                <a:gd name="T54" fmla="*/ 4 w 36"/>
                <a:gd name="T55" fmla="*/ 16 h 24"/>
                <a:gd name="T56" fmla="*/ 4 w 36"/>
                <a:gd name="T57" fmla="*/ 17 h 24"/>
                <a:gd name="T58" fmla="*/ 22 w 36"/>
                <a:gd name="T59" fmla="*/ 17 h 24"/>
                <a:gd name="T60" fmla="*/ 15 w 36"/>
                <a:gd name="T61" fmla="*/ 12 h 24"/>
                <a:gd name="T62" fmla="*/ 18 w 36"/>
                <a:gd name="T63" fmla="*/ 16 h 24"/>
                <a:gd name="T64" fmla="*/ 19 w 36"/>
                <a:gd name="T65" fmla="*/ 12 h 24"/>
                <a:gd name="T66" fmla="*/ 17 w 36"/>
                <a:gd name="T67" fmla="*/ 10 h 24"/>
                <a:gd name="T68" fmla="*/ 17 w 36"/>
                <a:gd name="T69" fmla="*/ 10 h 24"/>
                <a:gd name="T70" fmla="*/ 17 w 36"/>
                <a:gd name="T71" fmla="*/ 10 h 24"/>
                <a:gd name="T72" fmla="*/ 17 w 36"/>
                <a:gd name="T73" fmla="*/ 10 h 24"/>
                <a:gd name="T74" fmla="*/ 16 w 36"/>
                <a:gd name="T75" fmla="*/ 12 h 24"/>
                <a:gd name="T76" fmla="*/ 4 w 36"/>
                <a:gd name="T77" fmla="*/ 12 h 24"/>
                <a:gd name="T78" fmla="*/ 5 w 36"/>
                <a:gd name="T79" fmla="*/ 10 h 24"/>
                <a:gd name="T80" fmla="*/ 19 w 36"/>
                <a:gd name="T81" fmla="*/ 11 h 24"/>
                <a:gd name="T82" fmla="*/ 18 w 36"/>
                <a:gd name="T83" fmla="*/ 11 h 24"/>
                <a:gd name="T84" fmla="*/ 18 w 36"/>
                <a:gd name="T85" fmla="*/ 10 h 24"/>
                <a:gd name="T86" fmla="*/ 18 w 36"/>
                <a:gd name="T87" fmla="*/ 10 h 24"/>
                <a:gd name="T88" fmla="*/ 18 w 36"/>
                <a:gd name="T89" fmla="*/ 10 h 24"/>
                <a:gd name="T90" fmla="*/ 18 w 36"/>
                <a:gd name="T91" fmla="*/ 10 h 24"/>
                <a:gd name="T92" fmla="*/ 17 w 36"/>
                <a:gd name="T93" fmla="*/ 10 h 24"/>
                <a:gd name="T94" fmla="*/ 18 w 36"/>
                <a:gd name="T95" fmla="*/ 10 h 24"/>
                <a:gd name="T96" fmla="*/ 8 w 36"/>
                <a:gd name="T97" fmla="*/ 7 h 24"/>
                <a:gd name="T98" fmla="*/ 8 w 36"/>
                <a:gd name="T9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" h="24">
                  <a:moveTo>
                    <a:pt x="17" y="17"/>
                  </a:moveTo>
                  <a:cubicBezTo>
                    <a:pt x="15" y="20"/>
                    <a:pt x="11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4" y="23"/>
                    <a:pt x="2" y="22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0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3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4"/>
                    <a:pt x="26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5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1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6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3"/>
                    <a:pt x="36" y="21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2" y="23"/>
                    <a:pt x="19" y="20"/>
                    <a:pt x="17" y="17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26" y="20"/>
                  </a:moveTo>
                  <a:cubicBezTo>
                    <a:pt x="25" y="19"/>
                    <a:pt x="24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9"/>
                    <a:pt x="25" y="20"/>
                    <a:pt x="26" y="20"/>
                  </a:cubicBezTo>
                  <a:close/>
                  <a:moveTo>
                    <a:pt x="5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lose/>
                  <a:moveTo>
                    <a:pt x="4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9"/>
                  </a:cubicBezTo>
                  <a:close/>
                  <a:moveTo>
                    <a:pt x="31" y="15"/>
                  </a:moveTo>
                  <a:cubicBezTo>
                    <a:pt x="31" y="16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6"/>
                    <a:pt x="32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2" y="15"/>
                    <a:pt x="31" y="15"/>
                  </a:cubicBezTo>
                  <a:close/>
                  <a:moveTo>
                    <a:pt x="4" y="17"/>
                  </a:moveTo>
                  <a:cubicBezTo>
                    <a:pt x="4" y="17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7"/>
                    <a:pt x="4" y="17"/>
                  </a:cubicBezTo>
                  <a:close/>
                  <a:moveTo>
                    <a:pt x="22" y="17"/>
                  </a:moveTo>
                  <a:cubicBezTo>
                    <a:pt x="21" y="16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6"/>
                    <a:pt x="22" y="17"/>
                  </a:cubicBezTo>
                  <a:close/>
                  <a:moveTo>
                    <a:pt x="14" y="14"/>
                  </a:move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5"/>
                    <a:pt x="15" y="14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9" y="12"/>
                  </a:moveTo>
                  <a:cubicBezTo>
                    <a:pt x="18" y="11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2"/>
                    <a:pt x="19" y="12"/>
                    <a:pt x="19" y="12"/>
                  </a:cubicBez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1"/>
                    <a:pt x="4" y="11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8" y="11"/>
                  </a:move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506"/>
            <p:cNvSpPr/>
            <p:nvPr/>
          </p:nvSpPr>
          <p:spPr bwMode="auto">
            <a:xfrm>
              <a:off x="4394202" y="617539"/>
              <a:ext cx="6350" cy="19050"/>
            </a:xfrm>
            <a:custGeom>
              <a:avLst/>
              <a:gdLst>
                <a:gd name="T0" fmla="*/ 0 w 4"/>
                <a:gd name="T1" fmla="*/ 12 h 12"/>
                <a:gd name="T2" fmla="*/ 0 w 4"/>
                <a:gd name="T3" fmla="*/ 0 h 12"/>
                <a:gd name="T4" fmla="*/ 4 w 4"/>
                <a:gd name="T5" fmla="*/ 0 h 12"/>
                <a:gd name="T6" fmla="*/ 4 w 4"/>
                <a:gd name="T7" fmla="*/ 12 h 12"/>
                <a:gd name="T8" fmla="*/ 0 w 4"/>
                <a:gd name="T9" fmla="*/ 12 h 12"/>
                <a:gd name="T10" fmla="*/ 0 w 4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507"/>
            <p:cNvSpPr>
              <a:spLocks noEditPoints="1"/>
            </p:cNvSpPr>
            <p:nvPr/>
          </p:nvSpPr>
          <p:spPr bwMode="auto">
            <a:xfrm>
              <a:off x="4391027" y="614364"/>
              <a:ext cx="12700" cy="26988"/>
            </a:xfrm>
            <a:custGeom>
              <a:avLst/>
              <a:gdLst>
                <a:gd name="T0" fmla="*/ 6 w 8"/>
                <a:gd name="T1" fmla="*/ 17 h 17"/>
                <a:gd name="T2" fmla="*/ 2 w 8"/>
                <a:gd name="T3" fmla="*/ 17 h 17"/>
                <a:gd name="T4" fmla="*/ 2 w 8"/>
                <a:gd name="T5" fmla="*/ 14 h 17"/>
                <a:gd name="T6" fmla="*/ 4 w 8"/>
                <a:gd name="T7" fmla="*/ 14 h 17"/>
                <a:gd name="T8" fmla="*/ 2 w 8"/>
                <a:gd name="T9" fmla="*/ 14 h 17"/>
                <a:gd name="T10" fmla="*/ 2 w 8"/>
                <a:gd name="T11" fmla="*/ 17 h 17"/>
                <a:gd name="T12" fmla="*/ 0 w 8"/>
                <a:gd name="T13" fmla="*/ 17 h 17"/>
                <a:gd name="T14" fmla="*/ 0 w 8"/>
                <a:gd name="T15" fmla="*/ 0 h 17"/>
                <a:gd name="T16" fmla="*/ 8 w 8"/>
                <a:gd name="T17" fmla="*/ 0 h 17"/>
                <a:gd name="T18" fmla="*/ 8 w 8"/>
                <a:gd name="T19" fmla="*/ 17 h 17"/>
                <a:gd name="T20" fmla="*/ 6 w 8"/>
                <a:gd name="T21" fmla="*/ 17 h 17"/>
                <a:gd name="T22" fmla="*/ 6 w 8"/>
                <a:gd name="T23" fmla="*/ 17 h 17"/>
                <a:gd name="T24" fmla="*/ 4 w 8"/>
                <a:gd name="T25" fmla="*/ 12 h 17"/>
                <a:gd name="T26" fmla="*/ 4 w 8"/>
                <a:gd name="T27" fmla="*/ 5 h 17"/>
                <a:gd name="T28" fmla="*/ 4 w 8"/>
                <a:gd name="T29" fmla="*/ 12 h 17"/>
                <a:gd name="T30" fmla="*/ 4 w 8"/>
                <a:gd name="T3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7">
                  <a:moveTo>
                    <a:pt x="6" y="17"/>
                  </a:moveTo>
                  <a:lnTo>
                    <a:pt x="2" y="17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7"/>
                  </a:lnTo>
                  <a:close/>
                  <a:moveTo>
                    <a:pt x="4" y="12"/>
                  </a:moveTo>
                  <a:lnTo>
                    <a:pt x="4" y="5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3508"/>
            <p:cNvSpPr>
              <a:spLocks noEditPoints="1"/>
            </p:cNvSpPr>
            <p:nvPr/>
          </p:nvSpPr>
          <p:spPr bwMode="auto">
            <a:xfrm>
              <a:off x="4381502" y="646114"/>
              <a:ext cx="49213" cy="176213"/>
            </a:xfrm>
            <a:custGeom>
              <a:avLst/>
              <a:gdLst>
                <a:gd name="T0" fmla="*/ 0 w 31"/>
                <a:gd name="T1" fmla="*/ 87 h 111"/>
                <a:gd name="T2" fmla="*/ 0 w 31"/>
                <a:gd name="T3" fmla="*/ 87 h 111"/>
                <a:gd name="T4" fmla="*/ 7 w 31"/>
                <a:gd name="T5" fmla="*/ 1 h 111"/>
                <a:gd name="T6" fmla="*/ 11 w 31"/>
                <a:gd name="T7" fmla="*/ 0 h 111"/>
                <a:gd name="T8" fmla="*/ 31 w 31"/>
                <a:gd name="T9" fmla="*/ 82 h 111"/>
                <a:gd name="T10" fmla="*/ 18 w 31"/>
                <a:gd name="T11" fmla="*/ 111 h 111"/>
                <a:gd name="T12" fmla="*/ 0 w 31"/>
                <a:gd name="T13" fmla="*/ 87 h 111"/>
                <a:gd name="T14" fmla="*/ 0 w 31"/>
                <a:gd name="T15" fmla="*/ 87 h 111"/>
                <a:gd name="T16" fmla="*/ 17 w 31"/>
                <a:gd name="T17" fmla="*/ 102 h 111"/>
                <a:gd name="T18" fmla="*/ 25 w 31"/>
                <a:gd name="T19" fmla="*/ 81 h 111"/>
                <a:gd name="T20" fmla="*/ 10 w 31"/>
                <a:gd name="T21" fmla="*/ 15 h 111"/>
                <a:gd name="T22" fmla="*/ 5 w 31"/>
                <a:gd name="T23" fmla="*/ 84 h 111"/>
                <a:gd name="T24" fmla="*/ 17 w 31"/>
                <a:gd name="T25" fmla="*/ 102 h 111"/>
                <a:gd name="T26" fmla="*/ 17 w 31"/>
                <a:gd name="T27" fmla="*/ 10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111">
                  <a:moveTo>
                    <a:pt x="0" y="87"/>
                  </a:moveTo>
                  <a:lnTo>
                    <a:pt x="0" y="87"/>
                  </a:lnTo>
                  <a:lnTo>
                    <a:pt x="7" y="1"/>
                  </a:lnTo>
                  <a:lnTo>
                    <a:pt x="11" y="0"/>
                  </a:lnTo>
                  <a:lnTo>
                    <a:pt x="31" y="82"/>
                  </a:lnTo>
                  <a:lnTo>
                    <a:pt x="18" y="111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17" y="102"/>
                  </a:moveTo>
                  <a:lnTo>
                    <a:pt x="25" y="81"/>
                  </a:lnTo>
                  <a:lnTo>
                    <a:pt x="10" y="15"/>
                  </a:lnTo>
                  <a:lnTo>
                    <a:pt x="5" y="84"/>
                  </a:lnTo>
                  <a:lnTo>
                    <a:pt x="17" y="102"/>
                  </a:lnTo>
                  <a:lnTo>
                    <a:pt x="17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509"/>
            <p:cNvSpPr>
              <a:spLocks noEditPoints="1"/>
            </p:cNvSpPr>
            <p:nvPr/>
          </p:nvSpPr>
          <p:spPr bwMode="auto">
            <a:xfrm>
              <a:off x="4378327" y="642939"/>
              <a:ext cx="55563" cy="187325"/>
            </a:xfrm>
            <a:custGeom>
              <a:avLst/>
              <a:gdLst>
                <a:gd name="T0" fmla="*/ 1 w 35"/>
                <a:gd name="T1" fmla="*/ 91 h 118"/>
                <a:gd name="T2" fmla="*/ 0 w 35"/>
                <a:gd name="T3" fmla="*/ 91 h 118"/>
                <a:gd name="T4" fmla="*/ 7 w 35"/>
                <a:gd name="T5" fmla="*/ 1 h 118"/>
                <a:gd name="T6" fmla="*/ 14 w 35"/>
                <a:gd name="T7" fmla="*/ 0 h 118"/>
                <a:gd name="T8" fmla="*/ 35 w 35"/>
                <a:gd name="T9" fmla="*/ 84 h 118"/>
                <a:gd name="T10" fmla="*/ 20 w 35"/>
                <a:gd name="T11" fmla="*/ 118 h 118"/>
                <a:gd name="T12" fmla="*/ 1 w 35"/>
                <a:gd name="T13" fmla="*/ 91 h 118"/>
                <a:gd name="T14" fmla="*/ 1 w 35"/>
                <a:gd name="T15" fmla="*/ 91 h 118"/>
                <a:gd name="T16" fmla="*/ 19 w 35"/>
                <a:gd name="T17" fmla="*/ 108 h 118"/>
                <a:gd name="T18" fmla="*/ 21 w 35"/>
                <a:gd name="T19" fmla="*/ 105 h 118"/>
                <a:gd name="T20" fmla="*/ 19 w 35"/>
                <a:gd name="T21" fmla="*/ 108 h 118"/>
                <a:gd name="T22" fmla="*/ 19 w 35"/>
                <a:gd name="T23" fmla="*/ 108 h 118"/>
                <a:gd name="T24" fmla="*/ 19 w 35"/>
                <a:gd name="T25" fmla="*/ 108 h 118"/>
                <a:gd name="T26" fmla="*/ 19 w 35"/>
                <a:gd name="T27" fmla="*/ 104 h 118"/>
                <a:gd name="T28" fmla="*/ 21 w 35"/>
                <a:gd name="T29" fmla="*/ 103 h 118"/>
                <a:gd name="T30" fmla="*/ 19 w 35"/>
                <a:gd name="T31" fmla="*/ 104 h 118"/>
                <a:gd name="T32" fmla="*/ 19 w 35"/>
                <a:gd name="T33" fmla="*/ 104 h 118"/>
                <a:gd name="T34" fmla="*/ 15 w 35"/>
                <a:gd name="T35" fmla="*/ 104 h 118"/>
                <a:gd name="T36" fmla="*/ 4 w 35"/>
                <a:gd name="T37" fmla="*/ 86 h 118"/>
                <a:gd name="T38" fmla="*/ 10 w 35"/>
                <a:gd name="T39" fmla="*/ 17 h 118"/>
                <a:gd name="T40" fmla="*/ 14 w 35"/>
                <a:gd name="T41" fmla="*/ 16 h 118"/>
                <a:gd name="T42" fmla="*/ 11 w 35"/>
                <a:gd name="T43" fmla="*/ 5 h 118"/>
                <a:gd name="T44" fmla="*/ 11 w 35"/>
                <a:gd name="T45" fmla="*/ 5 h 118"/>
                <a:gd name="T46" fmla="*/ 4 w 35"/>
                <a:gd name="T47" fmla="*/ 86 h 118"/>
                <a:gd name="T48" fmla="*/ 15 w 35"/>
                <a:gd name="T49" fmla="*/ 104 h 118"/>
                <a:gd name="T50" fmla="*/ 15 w 35"/>
                <a:gd name="T51" fmla="*/ 104 h 118"/>
                <a:gd name="T52" fmla="*/ 9 w 35"/>
                <a:gd name="T53" fmla="*/ 85 h 118"/>
                <a:gd name="T54" fmla="*/ 19 w 35"/>
                <a:gd name="T55" fmla="*/ 100 h 118"/>
                <a:gd name="T56" fmla="*/ 25 w 35"/>
                <a:gd name="T57" fmla="*/ 83 h 118"/>
                <a:gd name="T58" fmla="*/ 13 w 35"/>
                <a:gd name="T59" fmla="*/ 32 h 118"/>
                <a:gd name="T60" fmla="*/ 9 w 35"/>
                <a:gd name="T61" fmla="*/ 85 h 118"/>
                <a:gd name="T62" fmla="*/ 9 w 35"/>
                <a:gd name="T63" fmla="*/ 85 h 118"/>
                <a:gd name="T64" fmla="*/ 2 w 35"/>
                <a:gd name="T65" fmla="*/ 89 h 118"/>
                <a:gd name="T66" fmla="*/ 1 w 35"/>
                <a:gd name="T67" fmla="*/ 90 h 118"/>
                <a:gd name="T68" fmla="*/ 2 w 35"/>
                <a:gd name="T69" fmla="*/ 89 h 118"/>
                <a:gd name="T70" fmla="*/ 2 w 35"/>
                <a:gd name="T71" fmla="*/ 89 h 118"/>
                <a:gd name="T72" fmla="*/ 2 w 35"/>
                <a:gd name="T73" fmla="*/ 89 h 118"/>
                <a:gd name="T74" fmla="*/ 2 w 35"/>
                <a:gd name="T75" fmla="*/ 8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118">
                  <a:moveTo>
                    <a:pt x="1" y="91"/>
                  </a:moveTo>
                  <a:lnTo>
                    <a:pt x="0" y="91"/>
                  </a:lnTo>
                  <a:lnTo>
                    <a:pt x="7" y="1"/>
                  </a:lnTo>
                  <a:lnTo>
                    <a:pt x="14" y="0"/>
                  </a:lnTo>
                  <a:lnTo>
                    <a:pt x="35" y="84"/>
                  </a:lnTo>
                  <a:lnTo>
                    <a:pt x="20" y="118"/>
                  </a:lnTo>
                  <a:lnTo>
                    <a:pt x="1" y="91"/>
                  </a:lnTo>
                  <a:lnTo>
                    <a:pt x="1" y="91"/>
                  </a:lnTo>
                  <a:close/>
                  <a:moveTo>
                    <a:pt x="19" y="108"/>
                  </a:moveTo>
                  <a:lnTo>
                    <a:pt x="21" y="105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8"/>
                  </a:lnTo>
                  <a:close/>
                  <a:moveTo>
                    <a:pt x="19" y="104"/>
                  </a:moveTo>
                  <a:lnTo>
                    <a:pt x="21" y="103"/>
                  </a:lnTo>
                  <a:lnTo>
                    <a:pt x="19" y="104"/>
                  </a:lnTo>
                  <a:lnTo>
                    <a:pt x="19" y="104"/>
                  </a:lnTo>
                  <a:close/>
                  <a:moveTo>
                    <a:pt x="15" y="104"/>
                  </a:moveTo>
                  <a:lnTo>
                    <a:pt x="4" y="86"/>
                  </a:lnTo>
                  <a:lnTo>
                    <a:pt x="10" y="17"/>
                  </a:lnTo>
                  <a:lnTo>
                    <a:pt x="14" y="1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4" y="86"/>
                  </a:lnTo>
                  <a:lnTo>
                    <a:pt x="15" y="104"/>
                  </a:lnTo>
                  <a:lnTo>
                    <a:pt x="15" y="104"/>
                  </a:lnTo>
                  <a:close/>
                  <a:moveTo>
                    <a:pt x="9" y="85"/>
                  </a:moveTo>
                  <a:lnTo>
                    <a:pt x="19" y="100"/>
                  </a:lnTo>
                  <a:lnTo>
                    <a:pt x="25" y="83"/>
                  </a:lnTo>
                  <a:lnTo>
                    <a:pt x="13" y="32"/>
                  </a:lnTo>
                  <a:lnTo>
                    <a:pt x="9" y="85"/>
                  </a:lnTo>
                  <a:lnTo>
                    <a:pt x="9" y="85"/>
                  </a:lnTo>
                  <a:close/>
                  <a:moveTo>
                    <a:pt x="2" y="89"/>
                  </a:moveTo>
                  <a:lnTo>
                    <a:pt x="1" y="90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510"/>
            <p:cNvSpPr>
              <a:spLocks noEditPoints="1"/>
            </p:cNvSpPr>
            <p:nvPr/>
          </p:nvSpPr>
          <p:spPr bwMode="auto">
            <a:xfrm>
              <a:off x="4324352" y="628651"/>
              <a:ext cx="149225" cy="238125"/>
            </a:xfrm>
            <a:custGeom>
              <a:avLst/>
              <a:gdLst>
                <a:gd name="T0" fmla="*/ 13 w 86"/>
                <a:gd name="T1" fmla="*/ 109 h 137"/>
                <a:gd name="T2" fmla="*/ 0 w 86"/>
                <a:gd name="T3" fmla="*/ 52 h 137"/>
                <a:gd name="T4" fmla="*/ 0 w 86"/>
                <a:gd name="T5" fmla="*/ 52 h 137"/>
                <a:gd name="T6" fmla="*/ 13 w 86"/>
                <a:gd name="T7" fmla="*/ 12 h 137"/>
                <a:gd name="T8" fmla="*/ 13 w 86"/>
                <a:gd name="T9" fmla="*/ 12 h 137"/>
                <a:gd name="T10" fmla="*/ 42 w 86"/>
                <a:gd name="T11" fmla="*/ 0 h 137"/>
                <a:gd name="T12" fmla="*/ 42 w 86"/>
                <a:gd name="T13" fmla="*/ 0 h 137"/>
                <a:gd name="T14" fmla="*/ 71 w 86"/>
                <a:gd name="T15" fmla="*/ 11 h 137"/>
                <a:gd name="T16" fmla="*/ 71 w 86"/>
                <a:gd name="T17" fmla="*/ 11 h 137"/>
                <a:gd name="T18" fmla="*/ 86 w 86"/>
                <a:gd name="T19" fmla="*/ 51 h 137"/>
                <a:gd name="T20" fmla="*/ 86 w 86"/>
                <a:gd name="T21" fmla="*/ 51 h 137"/>
                <a:gd name="T22" fmla="*/ 72 w 86"/>
                <a:gd name="T23" fmla="*/ 108 h 137"/>
                <a:gd name="T24" fmla="*/ 72 w 86"/>
                <a:gd name="T25" fmla="*/ 108 h 137"/>
                <a:gd name="T26" fmla="*/ 42 w 86"/>
                <a:gd name="T27" fmla="*/ 137 h 137"/>
                <a:gd name="T28" fmla="*/ 42 w 86"/>
                <a:gd name="T29" fmla="*/ 137 h 137"/>
                <a:gd name="T30" fmla="*/ 13 w 86"/>
                <a:gd name="T31" fmla="*/ 109 h 137"/>
                <a:gd name="T32" fmla="*/ 68 w 86"/>
                <a:gd name="T33" fmla="*/ 107 h 137"/>
                <a:gd name="T34" fmla="*/ 82 w 86"/>
                <a:gd name="T35" fmla="*/ 51 h 137"/>
                <a:gd name="T36" fmla="*/ 82 w 86"/>
                <a:gd name="T37" fmla="*/ 51 h 137"/>
                <a:gd name="T38" fmla="*/ 42 w 86"/>
                <a:gd name="T39" fmla="*/ 4 h 137"/>
                <a:gd name="T40" fmla="*/ 42 w 86"/>
                <a:gd name="T41" fmla="*/ 4 h 137"/>
                <a:gd name="T42" fmla="*/ 4 w 86"/>
                <a:gd name="T43" fmla="*/ 52 h 137"/>
                <a:gd name="T44" fmla="*/ 4 w 86"/>
                <a:gd name="T45" fmla="*/ 52 h 137"/>
                <a:gd name="T46" fmla="*/ 17 w 86"/>
                <a:gd name="T47" fmla="*/ 107 h 137"/>
                <a:gd name="T48" fmla="*/ 17 w 86"/>
                <a:gd name="T49" fmla="*/ 107 h 137"/>
                <a:gd name="T50" fmla="*/ 42 w 86"/>
                <a:gd name="T51" fmla="*/ 133 h 137"/>
                <a:gd name="T52" fmla="*/ 42 w 86"/>
                <a:gd name="T53" fmla="*/ 133 h 137"/>
                <a:gd name="T54" fmla="*/ 68 w 86"/>
                <a:gd name="T55" fmla="*/ 10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137">
                  <a:moveTo>
                    <a:pt x="13" y="109"/>
                  </a:moveTo>
                  <a:cubicBezTo>
                    <a:pt x="5" y="93"/>
                    <a:pt x="0" y="7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33"/>
                    <a:pt x="6" y="2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21" y="3"/>
                    <a:pt x="3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2" y="0"/>
                    <a:pt x="63" y="3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80" y="19"/>
                    <a:pt x="86" y="32"/>
                    <a:pt x="86" y="51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6" y="71"/>
                    <a:pt x="80" y="92"/>
                    <a:pt x="72" y="108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64" y="125"/>
                    <a:pt x="53" y="137"/>
                    <a:pt x="42" y="137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30" y="137"/>
                    <a:pt x="21" y="125"/>
                    <a:pt x="13" y="109"/>
                  </a:cubicBezTo>
                  <a:close/>
                  <a:moveTo>
                    <a:pt x="68" y="107"/>
                  </a:moveTo>
                  <a:cubicBezTo>
                    <a:pt x="76" y="91"/>
                    <a:pt x="82" y="70"/>
                    <a:pt x="82" y="51"/>
                  </a:cubicBezTo>
                  <a:cubicBezTo>
                    <a:pt x="82" y="51"/>
                    <a:pt x="82" y="51"/>
                    <a:pt x="82" y="51"/>
                  </a:cubicBezTo>
                  <a:cubicBezTo>
                    <a:pt x="82" y="14"/>
                    <a:pt x="6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23" y="4"/>
                    <a:pt x="5" y="15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71"/>
                    <a:pt x="9" y="92"/>
                    <a:pt x="17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24" y="123"/>
                    <a:pt x="34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50" y="133"/>
                    <a:pt x="60" y="123"/>
                    <a:pt x="6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511"/>
            <p:cNvSpPr>
              <a:spLocks noEditPoints="1"/>
            </p:cNvSpPr>
            <p:nvPr/>
          </p:nvSpPr>
          <p:spPr bwMode="auto">
            <a:xfrm>
              <a:off x="4321177" y="625476"/>
              <a:ext cx="157163" cy="244475"/>
            </a:xfrm>
            <a:custGeom>
              <a:avLst/>
              <a:gdLst>
                <a:gd name="T0" fmla="*/ 13 w 90"/>
                <a:gd name="T1" fmla="*/ 112 h 141"/>
                <a:gd name="T2" fmla="*/ 0 w 90"/>
                <a:gd name="T3" fmla="*/ 54 h 141"/>
                <a:gd name="T4" fmla="*/ 14 w 90"/>
                <a:gd name="T5" fmla="*/ 12 h 141"/>
                <a:gd name="T6" fmla="*/ 44 w 90"/>
                <a:gd name="T7" fmla="*/ 0 h 141"/>
                <a:gd name="T8" fmla="*/ 75 w 90"/>
                <a:gd name="T9" fmla="*/ 11 h 141"/>
                <a:gd name="T10" fmla="*/ 90 w 90"/>
                <a:gd name="T11" fmla="*/ 53 h 141"/>
                <a:gd name="T12" fmla="*/ 90 w 90"/>
                <a:gd name="T13" fmla="*/ 53 h 141"/>
                <a:gd name="T14" fmla="*/ 44 w 90"/>
                <a:gd name="T15" fmla="*/ 141 h 141"/>
                <a:gd name="T16" fmla="*/ 44 w 90"/>
                <a:gd name="T17" fmla="*/ 137 h 141"/>
                <a:gd name="T18" fmla="*/ 44 w 90"/>
                <a:gd name="T19" fmla="*/ 137 h 141"/>
                <a:gd name="T20" fmla="*/ 44 w 90"/>
                <a:gd name="T21" fmla="*/ 137 h 141"/>
                <a:gd name="T22" fmla="*/ 26 w 90"/>
                <a:gd name="T23" fmla="*/ 126 h 141"/>
                <a:gd name="T24" fmla="*/ 45 w 90"/>
                <a:gd name="T25" fmla="*/ 137 h 141"/>
                <a:gd name="T26" fmla="*/ 45 w 90"/>
                <a:gd name="T27" fmla="*/ 137 h 141"/>
                <a:gd name="T28" fmla="*/ 45 w 90"/>
                <a:gd name="T29" fmla="*/ 137 h 141"/>
                <a:gd name="T30" fmla="*/ 86 w 90"/>
                <a:gd name="T31" fmla="*/ 54 h 141"/>
                <a:gd name="T32" fmla="*/ 72 w 90"/>
                <a:gd name="T33" fmla="*/ 110 h 141"/>
                <a:gd name="T34" fmla="*/ 44 w 90"/>
                <a:gd name="T35" fmla="*/ 133 h 141"/>
                <a:gd name="T36" fmla="*/ 69 w 90"/>
                <a:gd name="T37" fmla="*/ 108 h 141"/>
                <a:gd name="T38" fmla="*/ 69 w 90"/>
                <a:gd name="T39" fmla="*/ 108 h 141"/>
                <a:gd name="T40" fmla="*/ 82 w 90"/>
                <a:gd name="T41" fmla="*/ 53 h 141"/>
                <a:gd name="T42" fmla="*/ 82 w 90"/>
                <a:gd name="T43" fmla="*/ 53 h 141"/>
                <a:gd name="T44" fmla="*/ 8 w 90"/>
                <a:gd name="T45" fmla="*/ 54 h 141"/>
                <a:gd name="T46" fmla="*/ 8 w 90"/>
                <a:gd name="T47" fmla="*/ 55 h 141"/>
                <a:gd name="T48" fmla="*/ 44 w 90"/>
                <a:gd name="T49" fmla="*/ 133 h 141"/>
                <a:gd name="T50" fmla="*/ 26 w 90"/>
                <a:gd name="T51" fmla="*/ 126 h 141"/>
                <a:gd name="T52" fmla="*/ 26 w 90"/>
                <a:gd name="T53" fmla="*/ 126 h 141"/>
                <a:gd name="T54" fmla="*/ 26 w 90"/>
                <a:gd name="T55" fmla="*/ 125 h 141"/>
                <a:gd name="T56" fmla="*/ 26 w 90"/>
                <a:gd name="T57" fmla="*/ 125 h 141"/>
                <a:gd name="T58" fmla="*/ 19 w 90"/>
                <a:gd name="T59" fmla="*/ 115 h 141"/>
                <a:gd name="T60" fmla="*/ 19 w 90"/>
                <a:gd name="T61" fmla="*/ 115 h 141"/>
                <a:gd name="T62" fmla="*/ 17 w 90"/>
                <a:gd name="T63" fmla="*/ 110 h 141"/>
                <a:gd name="T64" fmla="*/ 17 w 90"/>
                <a:gd name="T65" fmla="*/ 110 h 141"/>
                <a:gd name="T66" fmla="*/ 4 w 90"/>
                <a:gd name="T67" fmla="*/ 54 h 141"/>
                <a:gd name="T68" fmla="*/ 41 w 90"/>
                <a:gd name="T69" fmla="*/ 4 h 141"/>
                <a:gd name="T70" fmla="*/ 4 w 90"/>
                <a:gd name="T71" fmla="*/ 54 h 141"/>
                <a:gd name="T72" fmla="*/ 86 w 90"/>
                <a:gd name="T73" fmla="*/ 53 h 141"/>
                <a:gd name="T74" fmla="*/ 86 w 90"/>
                <a:gd name="T75" fmla="*/ 53 h 141"/>
                <a:gd name="T76" fmla="*/ 78 w 90"/>
                <a:gd name="T77" fmla="*/ 22 h 141"/>
                <a:gd name="T78" fmla="*/ 59 w 90"/>
                <a:gd name="T79" fmla="*/ 7 h 141"/>
                <a:gd name="T80" fmla="*/ 59 w 90"/>
                <a:gd name="T81" fmla="*/ 7 h 141"/>
                <a:gd name="T82" fmla="*/ 59 w 90"/>
                <a:gd name="T83" fmla="*/ 7 h 141"/>
                <a:gd name="T84" fmla="*/ 58 w 90"/>
                <a:gd name="T85" fmla="*/ 6 h 141"/>
                <a:gd name="T86" fmla="*/ 58 w 90"/>
                <a:gd name="T87" fmla="*/ 6 h 141"/>
                <a:gd name="T88" fmla="*/ 58 w 90"/>
                <a:gd name="T89" fmla="*/ 6 h 141"/>
                <a:gd name="T90" fmla="*/ 58 w 90"/>
                <a:gd name="T91" fmla="*/ 6 h 141"/>
                <a:gd name="T92" fmla="*/ 42 w 90"/>
                <a:gd name="T93" fmla="*/ 4 h 141"/>
                <a:gd name="T94" fmla="*/ 42 w 90"/>
                <a:gd name="T95" fmla="*/ 4 h 141"/>
                <a:gd name="T96" fmla="*/ 42 w 90"/>
                <a:gd name="T97" fmla="*/ 4 h 141"/>
                <a:gd name="T98" fmla="*/ 42 w 90"/>
                <a:gd name="T99" fmla="*/ 4 h 141"/>
                <a:gd name="T100" fmla="*/ 43 w 90"/>
                <a:gd name="T101" fmla="*/ 4 h 141"/>
                <a:gd name="T102" fmla="*/ 43 w 90"/>
                <a:gd name="T103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141">
                  <a:moveTo>
                    <a:pt x="13" y="112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6" y="95"/>
                    <a:pt x="0" y="7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34"/>
                    <a:pt x="6" y="2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22" y="3"/>
                    <a:pt x="33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4" y="0"/>
                    <a:pt x="66" y="3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84" y="20"/>
                    <a:pt x="90" y="3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73"/>
                    <a:pt x="84" y="95"/>
                    <a:pt x="76" y="111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67" y="128"/>
                    <a:pt x="57" y="141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31" y="141"/>
                    <a:pt x="21" y="128"/>
                    <a:pt x="13" y="112"/>
                  </a:cubicBezTo>
                  <a:close/>
                  <a:moveTo>
                    <a:pt x="44" y="137"/>
                  </a:move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lose/>
                  <a:moveTo>
                    <a:pt x="43" y="137"/>
                  </a:moveTo>
                  <a:cubicBezTo>
                    <a:pt x="37" y="137"/>
                    <a:pt x="31" y="133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31" y="133"/>
                    <a:pt x="37" y="137"/>
                    <a:pt x="43" y="137"/>
                  </a:cubicBezTo>
                  <a:close/>
                  <a:moveTo>
                    <a:pt x="45" y="137"/>
                  </a:move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lose/>
                  <a:moveTo>
                    <a:pt x="72" y="110"/>
                  </a:moveTo>
                  <a:cubicBezTo>
                    <a:pt x="64" y="125"/>
                    <a:pt x="55" y="136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55" y="136"/>
                    <a:pt x="64" y="125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80" y="94"/>
                    <a:pt x="86" y="73"/>
                    <a:pt x="86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73"/>
                    <a:pt x="80" y="94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lose/>
                  <a:moveTo>
                    <a:pt x="44" y="133"/>
                  </a:move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50" y="134"/>
                    <a:pt x="61" y="123"/>
                    <a:pt x="69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70" y="109"/>
                    <a:pt x="70" y="109"/>
                    <a:pt x="70" y="109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76" y="92"/>
                    <a:pt x="82" y="72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1" y="17"/>
                    <a:pt x="62" y="9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26" y="9"/>
                    <a:pt x="9" y="17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73"/>
                    <a:pt x="13" y="93"/>
                    <a:pt x="20" y="108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27" y="124"/>
                    <a:pt x="37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lose/>
                  <a:moveTo>
                    <a:pt x="26" y="126"/>
                  </a:moveTo>
                  <a:cubicBezTo>
                    <a:pt x="26" y="126"/>
                    <a:pt x="26" y="126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lose/>
                  <a:moveTo>
                    <a:pt x="26" y="125"/>
                  </a:move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lose/>
                  <a:moveTo>
                    <a:pt x="26" y="125"/>
                  </a:move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lose/>
                  <a:moveTo>
                    <a:pt x="19" y="115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lose/>
                  <a:moveTo>
                    <a:pt x="19" y="115"/>
                  </a:moveTo>
                  <a:cubicBezTo>
                    <a:pt x="18" y="113"/>
                    <a:pt x="18" y="112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8" y="112"/>
                    <a:pt x="18" y="113"/>
                    <a:pt x="19" y="115"/>
                  </a:cubicBezTo>
                  <a:close/>
                  <a:moveTo>
                    <a:pt x="4" y="54"/>
                  </a:move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18"/>
                    <a:pt x="23" y="5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2" y="5"/>
                    <a:pt x="24" y="8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9" y="23"/>
                    <a:pt x="4" y="35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lose/>
                  <a:moveTo>
                    <a:pt x="86" y="53"/>
                  </a:move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lose/>
                  <a:moveTo>
                    <a:pt x="78" y="22"/>
                  </a:moveTo>
                  <a:cubicBezTo>
                    <a:pt x="76" y="19"/>
                    <a:pt x="74" y="16"/>
                    <a:pt x="72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68" y="11"/>
                    <a:pt x="64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7" y="9"/>
                    <a:pt x="73" y="14"/>
                    <a:pt x="78" y="22"/>
                  </a:cubicBezTo>
                  <a:close/>
                  <a:moveTo>
                    <a:pt x="59" y="7"/>
                  </a:move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lose/>
                  <a:moveTo>
                    <a:pt x="59" y="7"/>
                  </a:moveTo>
                  <a:cubicBezTo>
                    <a:pt x="59" y="7"/>
                    <a:pt x="59" y="7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7"/>
                    <a:pt x="59" y="7"/>
                    <a:pt x="59" y="7"/>
                  </a:cubicBezTo>
                  <a:close/>
                  <a:moveTo>
                    <a:pt x="58" y="6"/>
                  </a:move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lose/>
                  <a:moveTo>
                    <a:pt x="58" y="6"/>
                  </a:move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lose/>
                  <a:moveTo>
                    <a:pt x="43" y="4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lose/>
                  <a:moveTo>
                    <a:pt x="43" y="4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512"/>
            <p:cNvSpPr/>
            <p:nvPr/>
          </p:nvSpPr>
          <p:spPr bwMode="auto">
            <a:xfrm>
              <a:off x="4435477" y="569914"/>
              <a:ext cx="176213" cy="76200"/>
            </a:xfrm>
            <a:custGeom>
              <a:avLst/>
              <a:gdLst>
                <a:gd name="T0" fmla="*/ 0 w 111"/>
                <a:gd name="T1" fmla="*/ 44 h 48"/>
                <a:gd name="T2" fmla="*/ 103 w 111"/>
                <a:gd name="T3" fmla="*/ 6 h 48"/>
                <a:gd name="T4" fmla="*/ 108 w 111"/>
                <a:gd name="T5" fmla="*/ 0 h 48"/>
                <a:gd name="T6" fmla="*/ 111 w 111"/>
                <a:gd name="T7" fmla="*/ 2 h 48"/>
                <a:gd name="T8" fmla="*/ 107 w 111"/>
                <a:gd name="T9" fmla="*/ 10 h 48"/>
                <a:gd name="T10" fmla="*/ 1 w 111"/>
                <a:gd name="T11" fmla="*/ 48 h 48"/>
                <a:gd name="T12" fmla="*/ 1 w 111"/>
                <a:gd name="T13" fmla="*/ 48 h 48"/>
                <a:gd name="T14" fmla="*/ 0 w 111"/>
                <a:gd name="T15" fmla="*/ 44 h 48"/>
                <a:gd name="T16" fmla="*/ 0 w 111"/>
                <a:gd name="T1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48">
                  <a:moveTo>
                    <a:pt x="0" y="44"/>
                  </a:moveTo>
                  <a:lnTo>
                    <a:pt x="103" y="6"/>
                  </a:lnTo>
                  <a:lnTo>
                    <a:pt x="108" y="0"/>
                  </a:lnTo>
                  <a:lnTo>
                    <a:pt x="111" y="2"/>
                  </a:lnTo>
                  <a:lnTo>
                    <a:pt x="107" y="1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513"/>
            <p:cNvSpPr>
              <a:spLocks noEditPoints="1"/>
            </p:cNvSpPr>
            <p:nvPr/>
          </p:nvSpPr>
          <p:spPr bwMode="auto">
            <a:xfrm>
              <a:off x="4430714" y="563564"/>
              <a:ext cx="185738" cy="85725"/>
            </a:xfrm>
            <a:custGeom>
              <a:avLst/>
              <a:gdLst>
                <a:gd name="T0" fmla="*/ 4 w 117"/>
                <a:gd name="T1" fmla="*/ 52 h 54"/>
                <a:gd name="T2" fmla="*/ 2 w 117"/>
                <a:gd name="T3" fmla="*/ 53 h 54"/>
                <a:gd name="T4" fmla="*/ 1 w 117"/>
                <a:gd name="T5" fmla="*/ 49 h 54"/>
                <a:gd name="T6" fmla="*/ 3 w 117"/>
                <a:gd name="T7" fmla="*/ 48 h 54"/>
                <a:gd name="T8" fmla="*/ 3 w 117"/>
                <a:gd name="T9" fmla="*/ 50 h 54"/>
                <a:gd name="T10" fmla="*/ 3 w 117"/>
                <a:gd name="T11" fmla="*/ 48 h 54"/>
                <a:gd name="T12" fmla="*/ 1 w 117"/>
                <a:gd name="T13" fmla="*/ 49 h 54"/>
                <a:gd name="T14" fmla="*/ 0 w 117"/>
                <a:gd name="T15" fmla="*/ 46 h 54"/>
                <a:gd name="T16" fmla="*/ 105 w 117"/>
                <a:gd name="T17" fmla="*/ 8 h 54"/>
                <a:gd name="T18" fmla="*/ 110 w 117"/>
                <a:gd name="T19" fmla="*/ 0 h 54"/>
                <a:gd name="T20" fmla="*/ 117 w 117"/>
                <a:gd name="T21" fmla="*/ 5 h 54"/>
                <a:gd name="T22" fmla="*/ 111 w 117"/>
                <a:gd name="T23" fmla="*/ 16 h 54"/>
                <a:gd name="T24" fmla="*/ 5 w 117"/>
                <a:gd name="T25" fmla="*/ 54 h 54"/>
                <a:gd name="T26" fmla="*/ 4 w 117"/>
                <a:gd name="T27" fmla="*/ 52 h 54"/>
                <a:gd name="T28" fmla="*/ 4 w 117"/>
                <a:gd name="T29" fmla="*/ 52 h 54"/>
                <a:gd name="T30" fmla="*/ 5 w 117"/>
                <a:gd name="T31" fmla="*/ 49 h 54"/>
                <a:gd name="T32" fmla="*/ 22 w 117"/>
                <a:gd name="T33" fmla="*/ 43 h 54"/>
                <a:gd name="T34" fmla="*/ 5 w 117"/>
                <a:gd name="T35" fmla="*/ 49 h 54"/>
                <a:gd name="T36" fmla="*/ 5 w 117"/>
                <a:gd name="T37" fmla="*/ 49 h 54"/>
                <a:gd name="T38" fmla="*/ 5 w 117"/>
                <a:gd name="T39" fmla="*/ 49 h 54"/>
                <a:gd name="T40" fmla="*/ 107 w 117"/>
                <a:gd name="T41" fmla="*/ 11 h 54"/>
                <a:gd name="T42" fmla="*/ 107 w 117"/>
                <a:gd name="T43" fmla="*/ 11 h 54"/>
                <a:gd name="T44" fmla="*/ 111 w 117"/>
                <a:gd name="T45" fmla="*/ 7 h 54"/>
                <a:gd name="T46" fmla="*/ 107 w 117"/>
                <a:gd name="T47" fmla="*/ 11 h 54"/>
                <a:gd name="T48" fmla="*/ 107 w 117"/>
                <a:gd name="T49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7" h="54">
                  <a:moveTo>
                    <a:pt x="4" y="52"/>
                  </a:moveTo>
                  <a:lnTo>
                    <a:pt x="2" y="53"/>
                  </a:lnTo>
                  <a:lnTo>
                    <a:pt x="1" y="49"/>
                  </a:lnTo>
                  <a:lnTo>
                    <a:pt x="3" y="48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105" y="8"/>
                  </a:lnTo>
                  <a:lnTo>
                    <a:pt x="110" y="0"/>
                  </a:lnTo>
                  <a:lnTo>
                    <a:pt x="117" y="5"/>
                  </a:lnTo>
                  <a:lnTo>
                    <a:pt x="111" y="16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4" y="52"/>
                  </a:lnTo>
                  <a:close/>
                  <a:moveTo>
                    <a:pt x="5" y="49"/>
                  </a:moveTo>
                  <a:lnTo>
                    <a:pt x="22" y="43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5" y="49"/>
                  </a:lnTo>
                  <a:close/>
                  <a:moveTo>
                    <a:pt x="107" y="11"/>
                  </a:moveTo>
                  <a:lnTo>
                    <a:pt x="107" y="11"/>
                  </a:lnTo>
                  <a:lnTo>
                    <a:pt x="111" y="7"/>
                  </a:lnTo>
                  <a:lnTo>
                    <a:pt x="107" y="11"/>
                  </a:lnTo>
                  <a:lnTo>
                    <a:pt x="10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514"/>
            <p:cNvSpPr/>
            <p:nvPr/>
          </p:nvSpPr>
          <p:spPr bwMode="auto">
            <a:xfrm>
              <a:off x="4600577" y="581026"/>
              <a:ext cx="14288" cy="7938"/>
            </a:xfrm>
            <a:custGeom>
              <a:avLst/>
              <a:gdLst>
                <a:gd name="T0" fmla="*/ 0 w 9"/>
                <a:gd name="T1" fmla="*/ 5 h 5"/>
                <a:gd name="T2" fmla="*/ 0 w 9"/>
                <a:gd name="T3" fmla="*/ 0 h 5"/>
                <a:gd name="T4" fmla="*/ 9 w 9"/>
                <a:gd name="T5" fmla="*/ 0 h 5"/>
                <a:gd name="T6" fmla="*/ 9 w 9"/>
                <a:gd name="T7" fmla="*/ 5 h 5"/>
                <a:gd name="T8" fmla="*/ 0 w 9"/>
                <a:gd name="T9" fmla="*/ 5 h 5"/>
                <a:gd name="T10" fmla="*/ 0 w 9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515"/>
            <p:cNvSpPr>
              <a:spLocks noEditPoints="1"/>
            </p:cNvSpPr>
            <p:nvPr/>
          </p:nvSpPr>
          <p:spPr bwMode="auto">
            <a:xfrm>
              <a:off x="4597402" y="577851"/>
              <a:ext cx="20638" cy="14288"/>
            </a:xfrm>
            <a:custGeom>
              <a:avLst/>
              <a:gdLst>
                <a:gd name="T0" fmla="*/ 2 w 13"/>
                <a:gd name="T1" fmla="*/ 9 h 9"/>
                <a:gd name="T2" fmla="*/ 2 w 13"/>
                <a:gd name="T3" fmla="*/ 7 h 9"/>
                <a:gd name="T4" fmla="*/ 5 w 13"/>
                <a:gd name="T5" fmla="*/ 7 h 9"/>
                <a:gd name="T6" fmla="*/ 2 w 13"/>
                <a:gd name="T7" fmla="*/ 7 h 9"/>
                <a:gd name="T8" fmla="*/ 2 w 13"/>
                <a:gd name="T9" fmla="*/ 9 h 9"/>
                <a:gd name="T10" fmla="*/ 0 w 13"/>
                <a:gd name="T11" fmla="*/ 9 h 9"/>
                <a:gd name="T12" fmla="*/ 0 w 13"/>
                <a:gd name="T13" fmla="*/ 0 h 9"/>
                <a:gd name="T14" fmla="*/ 13 w 13"/>
                <a:gd name="T15" fmla="*/ 0 h 9"/>
                <a:gd name="T16" fmla="*/ 13 w 13"/>
                <a:gd name="T17" fmla="*/ 9 h 9"/>
                <a:gd name="T18" fmla="*/ 2 w 13"/>
                <a:gd name="T19" fmla="*/ 9 h 9"/>
                <a:gd name="T20" fmla="*/ 2 w 13"/>
                <a:gd name="T21" fmla="*/ 9 h 9"/>
                <a:gd name="T22" fmla="*/ 9 w 13"/>
                <a:gd name="T23" fmla="*/ 5 h 9"/>
                <a:gd name="T24" fmla="*/ 5 w 13"/>
                <a:gd name="T25" fmla="*/ 5 h 9"/>
                <a:gd name="T26" fmla="*/ 9 w 13"/>
                <a:gd name="T27" fmla="*/ 5 h 9"/>
                <a:gd name="T28" fmla="*/ 9 w 13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9">
                  <a:moveTo>
                    <a:pt x="2" y="9"/>
                  </a:moveTo>
                  <a:lnTo>
                    <a:pt x="2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9"/>
                  </a:lnTo>
                  <a:lnTo>
                    <a:pt x="2" y="9"/>
                  </a:lnTo>
                  <a:lnTo>
                    <a:pt x="2" y="9"/>
                  </a:lnTo>
                  <a:close/>
                  <a:moveTo>
                    <a:pt x="9" y="5"/>
                  </a:moveTo>
                  <a:lnTo>
                    <a:pt x="5" y="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516"/>
            <p:cNvSpPr/>
            <p:nvPr/>
          </p:nvSpPr>
          <p:spPr bwMode="auto">
            <a:xfrm>
              <a:off x="4576764" y="392114"/>
              <a:ext cx="111125" cy="255588"/>
            </a:xfrm>
            <a:custGeom>
              <a:avLst/>
              <a:gdLst>
                <a:gd name="T0" fmla="*/ 0 w 64"/>
                <a:gd name="T1" fmla="*/ 147 h 147"/>
                <a:gd name="T2" fmla="*/ 31 w 64"/>
                <a:gd name="T3" fmla="*/ 69 h 147"/>
                <a:gd name="T4" fmla="*/ 31 w 64"/>
                <a:gd name="T5" fmla="*/ 69 h 147"/>
                <a:gd name="T6" fmla="*/ 61 w 64"/>
                <a:gd name="T7" fmla="*/ 0 h 147"/>
                <a:gd name="T8" fmla="*/ 61 w 64"/>
                <a:gd name="T9" fmla="*/ 0 h 147"/>
                <a:gd name="T10" fmla="*/ 64 w 64"/>
                <a:gd name="T11" fmla="*/ 2 h 147"/>
                <a:gd name="T12" fmla="*/ 35 w 64"/>
                <a:gd name="T13" fmla="*/ 71 h 147"/>
                <a:gd name="T14" fmla="*/ 35 w 64"/>
                <a:gd name="T15" fmla="*/ 71 h 147"/>
                <a:gd name="T16" fmla="*/ 4 w 64"/>
                <a:gd name="T17" fmla="*/ 147 h 147"/>
                <a:gd name="T18" fmla="*/ 4 w 64"/>
                <a:gd name="T19" fmla="*/ 147 h 147"/>
                <a:gd name="T20" fmla="*/ 0 w 64"/>
                <a:gd name="T2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47">
                  <a:moveTo>
                    <a:pt x="0" y="147"/>
                  </a:moveTo>
                  <a:cubicBezTo>
                    <a:pt x="1" y="140"/>
                    <a:pt x="16" y="105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46" y="34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2"/>
                    <a:pt x="49" y="36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20" y="106"/>
                    <a:pt x="4" y="143"/>
                    <a:pt x="4" y="147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0" y="147"/>
                    <a:pt x="0" y="147"/>
                    <a:pt x="0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517"/>
            <p:cNvSpPr>
              <a:spLocks noEditPoints="1"/>
            </p:cNvSpPr>
            <p:nvPr/>
          </p:nvSpPr>
          <p:spPr bwMode="auto">
            <a:xfrm>
              <a:off x="4573589" y="385764"/>
              <a:ext cx="120650" cy="265113"/>
            </a:xfrm>
            <a:custGeom>
              <a:avLst/>
              <a:gdLst>
                <a:gd name="T0" fmla="*/ 6 w 69"/>
                <a:gd name="T1" fmla="*/ 152 h 152"/>
                <a:gd name="T2" fmla="*/ 2 w 69"/>
                <a:gd name="T3" fmla="*/ 152 h 152"/>
                <a:gd name="T4" fmla="*/ 2 w 69"/>
                <a:gd name="T5" fmla="*/ 150 h 152"/>
                <a:gd name="T6" fmla="*/ 4 w 69"/>
                <a:gd name="T7" fmla="*/ 150 h 152"/>
                <a:gd name="T8" fmla="*/ 2 w 69"/>
                <a:gd name="T9" fmla="*/ 150 h 152"/>
                <a:gd name="T10" fmla="*/ 2 w 69"/>
                <a:gd name="T11" fmla="*/ 152 h 152"/>
                <a:gd name="T12" fmla="*/ 0 w 69"/>
                <a:gd name="T13" fmla="*/ 152 h 152"/>
                <a:gd name="T14" fmla="*/ 0 w 69"/>
                <a:gd name="T15" fmla="*/ 150 h 152"/>
                <a:gd name="T16" fmla="*/ 31 w 69"/>
                <a:gd name="T17" fmla="*/ 71 h 152"/>
                <a:gd name="T18" fmla="*/ 31 w 69"/>
                <a:gd name="T19" fmla="*/ 71 h 152"/>
                <a:gd name="T20" fmla="*/ 61 w 69"/>
                <a:gd name="T21" fmla="*/ 2 h 152"/>
                <a:gd name="T22" fmla="*/ 61 w 69"/>
                <a:gd name="T23" fmla="*/ 2 h 152"/>
                <a:gd name="T24" fmla="*/ 62 w 69"/>
                <a:gd name="T25" fmla="*/ 0 h 152"/>
                <a:gd name="T26" fmla="*/ 69 w 69"/>
                <a:gd name="T27" fmla="*/ 4 h 152"/>
                <a:gd name="T28" fmla="*/ 68 w 69"/>
                <a:gd name="T29" fmla="*/ 5 h 152"/>
                <a:gd name="T30" fmla="*/ 38 w 69"/>
                <a:gd name="T31" fmla="*/ 74 h 152"/>
                <a:gd name="T32" fmla="*/ 38 w 69"/>
                <a:gd name="T33" fmla="*/ 74 h 152"/>
                <a:gd name="T34" fmla="*/ 18 w 69"/>
                <a:gd name="T35" fmla="*/ 124 h 152"/>
                <a:gd name="T36" fmla="*/ 18 w 69"/>
                <a:gd name="T37" fmla="*/ 124 h 152"/>
                <a:gd name="T38" fmla="*/ 8 w 69"/>
                <a:gd name="T39" fmla="*/ 150 h 152"/>
                <a:gd name="T40" fmla="*/ 8 w 69"/>
                <a:gd name="T41" fmla="*/ 150 h 152"/>
                <a:gd name="T42" fmla="*/ 8 w 69"/>
                <a:gd name="T43" fmla="*/ 152 h 152"/>
                <a:gd name="T44" fmla="*/ 6 w 69"/>
                <a:gd name="T45" fmla="*/ 152 h 152"/>
                <a:gd name="T46" fmla="*/ 8 w 69"/>
                <a:gd name="T47" fmla="*/ 138 h 152"/>
                <a:gd name="T48" fmla="*/ 14 w 69"/>
                <a:gd name="T49" fmla="*/ 123 h 152"/>
                <a:gd name="T50" fmla="*/ 14 w 69"/>
                <a:gd name="T51" fmla="*/ 123 h 152"/>
                <a:gd name="T52" fmla="*/ 19 w 69"/>
                <a:gd name="T53" fmla="*/ 110 h 152"/>
                <a:gd name="T54" fmla="*/ 19 w 69"/>
                <a:gd name="T55" fmla="*/ 110 h 152"/>
                <a:gd name="T56" fmla="*/ 8 w 69"/>
                <a:gd name="T57" fmla="*/ 138 h 152"/>
                <a:gd name="T58" fmla="*/ 35 w 69"/>
                <a:gd name="T59" fmla="*/ 73 h 152"/>
                <a:gd name="T60" fmla="*/ 34 w 69"/>
                <a:gd name="T61" fmla="*/ 75 h 152"/>
                <a:gd name="T62" fmla="*/ 34 w 69"/>
                <a:gd name="T63" fmla="*/ 75 h 152"/>
                <a:gd name="T64" fmla="*/ 35 w 69"/>
                <a:gd name="T65" fmla="*/ 73 h 152"/>
                <a:gd name="T66" fmla="*/ 35 w 69"/>
                <a:gd name="T67" fmla="*/ 73 h 152"/>
                <a:gd name="T68" fmla="*/ 56 w 69"/>
                <a:gd name="T69" fmla="*/ 23 h 152"/>
                <a:gd name="T70" fmla="*/ 56 w 69"/>
                <a:gd name="T71" fmla="*/ 23 h 152"/>
                <a:gd name="T72" fmla="*/ 35 w 69"/>
                <a:gd name="T73" fmla="*/ 7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9" h="152">
                  <a:moveTo>
                    <a:pt x="6" y="152"/>
                  </a:moveTo>
                  <a:cubicBezTo>
                    <a:pt x="2" y="152"/>
                    <a:pt x="2" y="152"/>
                    <a:pt x="2" y="152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" y="142"/>
                    <a:pt x="16" y="107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46" y="36"/>
                    <a:pt x="61" y="2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6"/>
                    <a:pt x="53" y="39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1" y="92"/>
                    <a:pt x="23" y="110"/>
                    <a:pt x="18" y="124"/>
                  </a:cubicBezTo>
                  <a:cubicBezTo>
                    <a:pt x="18" y="124"/>
                    <a:pt x="18" y="124"/>
                    <a:pt x="18" y="124"/>
                  </a:cubicBezTo>
                  <a:cubicBezTo>
                    <a:pt x="12" y="138"/>
                    <a:pt x="8" y="149"/>
                    <a:pt x="8" y="150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6" y="152"/>
                    <a:pt x="6" y="152"/>
                    <a:pt x="6" y="152"/>
                  </a:cubicBezTo>
                  <a:close/>
                  <a:moveTo>
                    <a:pt x="8" y="138"/>
                  </a:moveTo>
                  <a:cubicBezTo>
                    <a:pt x="10" y="133"/>
                    <a:pt x="12" y="128"/>
                    <a:pt x="14" y="123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6" y="119"/>
                    <a:pt x="17" y="114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5" y="121"/>
                    <a:pt x="11" y="130"/>
                    <a:pt x="8" y="138"/>
                  </a:cubicBezTo>
                  <a:close/>
                  <a:moveTo>
                    <a:pt x="35" y="73"/>
                  </a:moveTo>
                  <a:cubicBezTo>
                    <a:pt x="34" y="74"/>
                    <a:pt x="34" y="74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4"/>
                    <a:pt x="34" y="74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43" y="54"/>
                    <a:pt x="51" y="36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1" y="36"/>
                    <a:pt x="43" y="54"/>
                    <a:pt x="35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518"/>
            <p:cNvSpPr>
              <a:spLocks noEditPoints="1"/>
            </p:cNvSpPr>
            <p:nvPr/>
          </p:nvSpPr>
          <p:spPr bwMode="auto">
            <a:xfrm>
              <a:off x="4256089" y="654051"/>
              <a:ext cx="87313" cy="241300"/>
            </a:xfrm>
            <a:custGeom>
              <a:avLst/>
              <a:gdLst>
                <a:gd name="T0" fmla="*/ 2 w 50"/>
                <a:gd name="T1" fmla="*/ 138 h 138"/>
                <a:gd name="T2" fmla="*/ 1 w 50"/>
                <a:gd name="T3" fmla="*/ 138 h 138"/>
                <a:gd name="T4" fmla="*/ 1 w 50"/>
                <a:gd name="T5" fmla="*/ 138 h 138"/>
                <a:gd name="T6" fmla="*/ 2 w 50"/>
                <a:gd name="T7" fmla="*/ 136 h 138"/>
                <a:gd name="T8" fmla="*/ 1 w 50"/>
                <a:gd name="T9" fmla="*/ 135 h 138"/>
                <a:gd name="T10" fmla="*/ 1 w 50"/>
                <a:gd name="T11" fmla="*/ 136 h 138"/>
                <a:gd name="T12" fmla="*/ 0 w 50"/>
                <a:gd name="T13" fmla="*/ 135 h 138"/>
                <a:gd name="T14" fmla="*/ 0 w 50"/>
                <a:gd name="T15" fmla="*/ 135 h 138"/>
                <a:gd name="T16" fmla="*/ 0 w 50"/>
                <a:gd name="T17" fmla="*/ 135 h 138"/>
                <a:gd name="T18" fmla="*/ 0 w 50"/>
                <a:gd name="T19" fmla="*/ 132 h 138"/>
                <a:gd name="T20" fmla="*/ 0 w 50"/>
                <a:gd name="T21" fmla="*/ 132 h 138"/>
                <a:gd name="T22" fmla="*/ 0 w 50"/>
                <a:gd name="T23" fmla="*/ 130 h 138"/>
                <a:gd name="T24" fmla="*/ 0 w 50"/>
                <a:gd name="T25" fmla="*/ 130 h 138"/>
                <a:gd name="T26" fmla="*/ 7 w 50"/>
                <a:gd name="T27" fmla="*/ 122 h 138"/>
                <a:gd name="T28" fmla="*/ 7 w 50"/>
                <a:gd name="T29" fmla="*/ 122 h 138"/>
                <a:gd name="T30" fmla="*/ 11 w 50"/>
                <a:gd name="T31" fmla="*/ 120 h 138"/>
                <a:gd name="T32" fmla="*/ 11 w 50"/>
                <a:gd name="T33" fmla="*/ 120 h 138"/>
                <a:gd name="T34" fmla="*/ 22 w 50"/>
                <a:gd name="T35" fmla="*/ 48 h 138"/>
                <a:gd name="T36" fmla="*/ 22 w 50"/>
                <a:gd name="T37" fmla="*/ 48 h 138"/>
                <a:gd name="T38" fmla="*/ 47 w 50"/>
                <a:gd name="T39" fmla="*/ 0 h 138"/>
                <a:gd name="T40" fmla="*/ 47 w 50"/>
                <a:gd name="T41" fmla="*/ 0 h 138"/>
                <a:gd name="T42" fmla="*/ 47 w 50"/>
                <a:gd name="T43" fmla="*/ 0 h 138"/>
                <a:gd name="T44" fmla="*/ 50 w 50"/>
                <a:gd name="T45" fmla="*/ 3 h 138"/>
                <a:gd name="T46" fmla="*/ 39 w 50"/>
                <a:gd name="T47" fmla="*/ 18 h 138"/>
                <a:gd name="T48" fmla="*/ 39 w 50"/>
                <a:gd name="T49" fmla="*/ 18 h 138"/>
                <a:gd name="T50" fmla="*/ 26 w 50"/>
                <a:gd name="T51" fmla="*/ 49 h 138"/>
                <a:gd name="T52" fmla="*/ 26 w 50"/>
                <a:gd name="T53" fmla="*/ 49 h 138"/>
                <a:gd name="T54" fmla="*/ 15 w 50"/>
                <a:gd name="T55" fmla="*/ 122 h 138"/>
                <a:gd name="T56" fmla="*/ 15 w 50"/>
                <a:gd name="T57" fmla="*/ 122 h 138"/>
                <a:gd name="T58" fmla="*/ 15 w 50"/>
                <a:gd name="T59" fmla="*/ 123 h 138"/>
                <a:gd name="T60" fmla="*/ 14 w 50"/>
                <a:gd name="T61" fmla="*/ 124 h 138"/>
                <a:gd name="T62" fmla="*/ 8 w 50"/>
                <a:gd name="T63" fmla="*/ 126 h 138"/>
                <a:gd name="T64" fmla="*/ 8 w 50"/>
                <a:gd name="T65" fmla="*/ 126 h 138"/>
                <a:gd name="T66" fmla="*/ 4 w 50"/>
                <a:gd name="T67" fmla="*/ 130 h 138"/>
                <a:gd name="T68" fmla="*/ 4 w 50"/>
                <a:gd name="T69" fmla="*/ 130 h 138"/>
                <a:gd name="T70" fmla="*/ 4 w 50"/>
                <a:gd name="T71" fmla="*/ 131 h 138"/>
                <a:gd name="T72" fmla="*/ 4 w 50"/>
                <a:gd name="T73" fmla="*/ 131 h 138"/>
                <a:gd name="T74" fmla="*/ 4 w 50"/>
                <a:gd name="T75" fmla="*/ 135 h 138"/>
                <a:gd name="T76" fmla="*/ 4 w 50"/>
                <a:gd name="T77" fmla="*/ 135 h 138"/>
                <a:gd name="T78" fmla="*/ 4 w 50"/>
                <a:gd name="T79" fmla="*/ 137 h 138"/>
                <a:gd name="T80" fmla="*/ 4 w 50"/>
                <a:gd name="T81" fmla="*/ 137 h 138"/>
                <a:gd name="T82" fmla="*/ 2 w 50"/>
                <a:gd name="T83" fmla="*/ 138 h 138"/>
                <a:gd name="T84" fmla="*/ 2 w 50"/>
                <a:gd name="T85" fmla="*/ 138 h 138"/>
                <a:gd name="T86" fmla="*/ 2 w 50"/>
                <a:gd name="T87" fmla="*/ 138 h 138"/>
                <a:gd name="T88" fmla="*/ 2 w 50"/>
                <a:gd name="T89" fmla="*/ 136 h 138"/>
                <a:gd name="T90" fmla="*/ 2 w 50"/>
                <a:gd name="T91" fmla="*/ 134 h 138"/>
                <a:gd name="T92" fmla="*/ 2 w 50"/>
                <a:gd name="T93" fmla="*/ 13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" h="138">
                  <a:moveTo>
                    <a:pt x="2" y="138"/>
                  </a:moveTo>
                  <a:cubicBezTo>
                    <a:pt x="1" y="138"/>
                    <a:pt x="1" y="138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6"/>
                    <a:pt x="4" y="124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8" y="121"/>
                    <a:pt x="10" y="121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3" y="112"/>
                    <a:pt x="19" y="6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5" y="25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44" y="9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3" y="27"/>
                    <a:pt x="28" y="38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3" y="71"/>
                    <a:pt x="15" y="122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4" y="124"/>
                    <a:pt x="11" y="125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6" y="127"/>
                    <a:pt x="4" y="129"/>
                    <a:pt x="4" y="130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4" y="130"/>
                    <a:pt x="4" y="131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3"/>
                    <a:pt x="4" y="134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4" y="136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4" y="138"/>
                    <a:pt x="3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lose/>
                  <a:moveTo>
                    <a:pt x="2" y="136"/>
                  </a:moveTo>
                  <a:cubicBezTo>
                    <a:pt x="2" y="134"/>
                    <a:pt x="2" y="134"/>
                    <a:pt x="2" y="134"/>
                  </a:cubicBezTo>
                  <a:cubicBezTo>
                    <a:pt x="2" y="136"/>
                    <a:pt x="2" y="136"/>
                    <a:pt x="2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519"/>
            <p:cNvSpPr>
              <a:spLocks noEditPoints="1"/>
            </p:cNvSpPr>
            <p:nvPr/>
          </p:nvSpPr>
          <p:spPr bwMode="auto">
            <a:xfrm>
              <a:off x="4252914" y="650876"/>
              <a:ext cx="93663" cy="247650"/>
            </a:xfrm>
            <a:custGeom>
              <a:avLst/>
              <a:gdLst>
                <a:gd name="T0" fmla="*/ 4 w 54"/>
                <a:gd name="T1" fmla="*/ 142 h 142"/>
                <a:gd name="T2" fmla="*/ 2 w 54"/>
                <a:gd name="T3" fmla="*/ 142 h 142"/>
                <a:gd name="T4" fmla="*/ 1 w 54"/>
                <a:gd name="T5" fmla="*/ 139 h 142"/>
                <a:gd name="T6" fmla="*/ 0 w 54"/>
                <a:gd name="T7" fmla="*/ 137 h 142"/>
                <a:gd name="T8" fmla="*/ 0 w 54"/>
                <a:gd name="T9" fmla="*/ 134 h 142"/>
                <a:gd name="T10" fmla="*/ 8 w 54"/>
                <a:gd name="T11" fmla="*/ 122 h 142"/>
                <a:gd name="T12" fmla="*/ 12 w 54"/>
                <a:gd name="T13" fmla="*/ 121 h 142"/>
                <a:gd name="T14" fmla="*/ 47 w 54"/>
                <a:gd name="T15" fmla="*/ 1 h 142"/>
                <a:gd name="T16" fmla="*/ 49 w 54"/>
                <a:gd name="T17" fmla="*/ 0 h 142"/>
                <a:gd name="T18" fmla="*/ 54 w 54"/>
                <a:gd name="T19" fmla="*/ 5 h 142"/>
                <a:gd name="T20" fmla="*/ 53 w 54"/>
                <a:gd name="T21" fmla="*/ 6 h 142"/>
                <a:gd name="T22" fmla="*/ 53 w 54"/>
                <a:gd name="T23" fmla="*/ 6 h 142"/>
                <a:gd name="T24" fmla="*/ 53 w 54"/>
                <a:gd name="T25" fmla="*/ 6 h 142"/>
                <a:gd name="T26" fmla="*/ 52 w 54"/>
                <a:gd name="T27" fmla="*/ 7 h 142"/>
                <a:gd name="T28" fmla="*/ 50 w 54"/>
                <a:gd name="T29" fmla="*/ 10 h 142"/>
                <a:gd name="T30" fmla="*/ 30 w 54"/>
                <a:gd name="T31" fmla="*/ 51 h 142"/>
                <a:gd name="T32" fmla="*/ 19 w 54"/>
                <a:gd name="T33" fmla="*/ 125 h 142"/>
                <a:gd name="T34" fmla="*/ 17 w 54"/>
                <a:gd name="T35" fmla="*/ 127 h 142"/>
                <a:gd name="T36" fmla="*/ 16 w 54"/>
                <a:gd name="T37" fmla="*/ 128 h 142"/>
                <a:gd name="T38" fmla="*/ 16 w 54"/>
                <a:gd name="T39" fmla="*/ 128 h 142"/>
                <a:gd name="T40" fmla="*/ 15 w 54"/>
                <a:gd name="T41" fmla="*/ 128 h 142"/>
                <a:gd name="T42" fmla="*/ 8 w 54"/>
                <a:gd name="T43" fmla="*/ 132 h 142"/>
                <a:gd name="T44" fmla="*/ 8 w 54"/>
                <a:gd name="T45" fmla="*/ 132 h 142"/>
                <a:gd name="T46" fmla="*/ 8 w 54"/>
                <a:gd name="T47" fmla="*/ 137 h 142"/>
                <a:gd name="T48" fmla="*/ 10 w 54"/>
                <a:gd name="T49" fmla="*/ 141 h 142"/>
                <a:gd name="T50" fmla="*/ 4 w 54"/>
                <a:gd name="T51" fmla="*/ 142 h 142"/>
                <a:gd name="T52" fmla="*/ 4 w 54"/>
                <a:gd name="T53" fmla="*/ 133 h 142"/>
                <a:gd name="T54" fmla="*/ 4 w 54"/>
                <a:gd name="T55" fmla="*/ 133 h 142"/>
                <a:gd name="T56" fmla="*/ 4 w 54"/>
                <a:gd name="T57" fmla="*/ 133 h 142"/>
                <a:gd name="T58" fmla="*/ 4 w 54"/>
                <a:gd name="T59" fmla="*/ 136 h 142"/>
                <a:gd name="T60" fmla="*/ 5 w 54"/>
                <a:gd name="T61" fmla="*/ 129 h 142"/>
                <a:gd name="T62" fmla="*/ 9 w 54"/>
                <a:gd name="T63" fmla="*/ 126 h 142"/>
                <a:gd name="T64" fmla="*/ 9 w 54"/>
                <a:gd name="T65" fmla="*/ 126 h 142"/>
                <a:gd name="T66" fmla="*/ 14 w 54"/>
                <a:gd name="T67" fmla="*/ 124 h 142"/>
                <a:gd name="T68" fmla="*/ 15 w 54"/>
                <a:gd name="T69" fmla="*/ 124 h 142"/>
                <a:gd name="T70" fmla="*/ 15 w 54"/>
                <a:gd name="T71" fmla="*/ 124 h 142"/>
                <a:gd name="T72" fmla="*/ 15 w 54"/>
                <a:gd name="T73" fmla="*/ 124 h 142"/>
                <a:gd name="T74" fmla="*/ 15 w 54"/>
                <a:gd name="T75" fmla="*/ 123 h 142"/>
                <a:gd name="T76" fmla="*/ 15 w 54"/>
                <a:gd name="T77" fmla="*/ 123 h 142"/>
                <a:gd name="T78" fmla="*/ 16 w 54"/>
                <a:gd name="T79" fmla="*/ 120 h 142"/>
                <a:gd name="T80" fmla="*/ 26 w 54"/>
                <a:gd name="T81" fmla="*/ 51 h 142"/>
                <a:gd name="T82" fmla="*/ 16 w 54"/>
                <a:gd name="T83" fmla="*/ 116 h 142"/>
                <a:gd name="T84" fmla="*/ 20 w 54"/>
                <a:gd name="T85" fmla="*/ 95 h 142"/>
                <a:gd name="T86" fmla="*/ 27 w 54"/>
                <a:gd name="T87" fmla="*/ 47 h 142"/>
                <a:gd name="T88" fmla="*/ 39 w 54"/>
                <a:gd name="T89" fmla="*/ 19 h 142"/>
                <a:gd name="T90" fmla="*/ 39 w 54"/>
                <a:gd name="T91" fmla="*/ 19 h 142"/>
                <a:gd name="T92" fmla="*/ 46 w 54"/>
                <a:gd name="T93" fmla="*/ 9 h 142"/>
                <a:gd name="T94" fmla="*/ 49 w 54"/>
                <a:gd name="T95" fmla="*/ 5 h 142"/>
                <a:gd name="T96" fmla="*/ 49 w 54"/>
                <a:gd name="T97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" h="142">
                  <a:moveTo>
                    <a:pt x="4" y="142"/>
                  </a:move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3" y="142"/>
                    <a:pt x="3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6"/>
                    <a:pt x="0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27"/>
                    <a:pt x="5" y="124"/>
                    <a:pt x="8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9" y="122"/>
                    <a:pt x="10" y="121"/>
                    <a:pt x="12" y="121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3" y="110"/>
                    <a:pt x="20" y="6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5" y="27"/>
                    <a:pt x="45" y="4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1" y="9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8" y="13"/>
                    <a:pt x="45" y="17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37" y="30"/>
                    <a:pt x="31" y="4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7" y="73"/>
                    <a:pt x="20" y="121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4" y="129"/>
                    <a:pt x="12" y="129"/>
                    <a:pt x="11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4"/>
                    <a:pt x="8" y="136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8"/>
                    <a:pt x="8" y="138"/>
                    <a:pt x="8" y="139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7" y="142"/>
                    <a:pt x="6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lose/>
                  <a:moveTo>
                    <a:pt x="4" y="136"/>
                  </a:moveTo>
                  <a:cubicBezTo>
                    <a:pt x="4" y="135"/>
                    <a:pt x="4" y="134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4"/>
                    <a:pt x="4" y="135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lose/>
                  <a:moveTo>
                    <a:pt x="4" y="132"/>
                  </a:moveTo>
                  <a:cubicBezTo>
                    <a:pt x="4" y="131"/>
                    <a:pt x="4" y="130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4" y="130"/>
                    <a:pt x="4" y="131"/>
                    <a:pt x="4" y="132"/>
                  </a:cubicBezTo>
                  <a:close/>
                  <a:moveTo>
                    <a:pt x="9" y="126"/>
                  </a:moveTo>
                  <a:cubicBezTo>
                    <a:pt x="8" y="127"/>
                    <a:pt x="7" y="12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7" y="127"/>
                    <a:pt x="8" y="127"/>
                    <a:pt x="9" y="126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11" y="125"/>
                    <a:pt x="13" y="125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3" y="125"/>
                    <a:pt x="11" y="125"/>
                    <a:pt x="9" y="126"/>
                  </a:cubicBezTo>
                  <a:close/>
                  <a:moveTo>
                    <a:pt x="15" y="124"/>
                  </a:move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lose/>
                  <a:moveTo>
                    <a:pt x="15" y="123"/>
                  </a:moveTo>
                  <a:cubicBezTo>
                    <a:pt x="15" y="123"/>
                    <a:pt x="15" y="123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lose/>
                  <a:moveTo>
                    <a:pt x="15" y="123"/>
                  </a:moveTo>
                  <a:cubicBezTo>
                    <a:pt x="15" y="122"/>
                    <a:pt x="15" y="122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6" y="121"/>
                    <a:pt x="15" y="122"/>
                    <a:pt x="15" y="123"/>
                  </a:cubicBezTo>
                  <a:close/>
                  <a:moveTo>
                    <a:pt x="26" y="51"/>
                  </a:moveTo>
                  <a:cubicBezTo>
                    <a:pt x="24" y="68"/>
                    <a:pt x="18" y="102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6" y="117"/>
                    <a:pt x="16" y="116"/>
                    <a:pt x="16" y="116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0"/>
                    <a:pt x="18" y="103"/>
                    <a:pt x="20" y="95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22" y="80"/>
                    <a:pt x="25" y="62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49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8"/>
                    <a:pt x="26" y="49"/>
                    <a:pt x="26" y="51"/>
                  </a:cubicBezTo>
                  <a:close/>
                  <a:moveTo>
                    <a:pt x="39" y="19"/>
                  </a:moveTo>
                  <a:cubicBezTo>
                    <a:pt x="37" y="23"/>
                    <a:pt x="34" y="28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4" y="28"/>
                    <a:pt x="37" y="23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15"/>
                    <a:pt x="44" y="11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4" y="11"/>
                    <a:pt x="42" y="15"/>
                    <a:pt x="39" y="19"/>
                  </a:cubicBezTo>
                  <a:close/>
                  <a:moveTo>
                    <a:pt x="49" y="5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520"/>
            <p:cNvSpPr/>
            <p:nvPr/>
          </p:nvSpPr>
          <p:spPr bwMode="auto">
            <a:xfrm>
              <a:off x="4265614" y="866776"/>
              <a:ext cx="7938" cy="26988"/>
            </a:xfrm>
            <a:custGeom>
              <a:avLst/>
              <a:gdLst>
                <a:gd name="T0" fmla="*/ 0 w 5"/>
                <a:gd name="T1" fmla="*/ 7 h 15"/>
                <a:gd name="T2" fmla="*/ 0 w 5"/>
                <a:gd name="T3" fmla="*/ 3 h 15"/>
                <a:gd name="T4" fmla="*/ 0 w 5"/>
                <a:gd name="T5" fmla="*/ 3 h 15"/>
                <a:gd name="T6" fmla="*/ 3 w 5"/>
                <a:gd name="T7" fmla="*/ 0 h 15"/>
                <a:gd name="T8" fmla="*/ 3 w 5"/>
                <a:gd name="T9" fmla="*/ 0 h 15"/>
                <a:gd name="T10" fmla="*/ 4 w 5"/>
                <a:gd name="T11" fmla="*/ 3 h 15"/>
                <a:gd name="T12" fmla="*/ 5 w 5"/>
                <a:gd name="T13" fmla="*/ 3 h 15"/>
                <a:gd name="T14" fmla="*/ 5 w 5"/>
                <a:gd name="T15" fmla="*/ 3 h 15"/>
                <a:gd name="T16" fmla="*/ 5 w 5"/>
                <a:gd name="T17" fmla="*/ 3 h 15"/>
                <a:gd name="T18" fmla="*/ 4 w 5"/>
                <a:gd name="T19" fmla="*/ 4 h 15"/>
                <a:gd name="T20" fmla="*/ 4 w 5"/>
                <a:gd name="T21" fmla="*/ 4 h 15"/>
                <a:gd name="T22" fmla="*/ 4 w 5"/>
                <a:gd name="T23" fmla="*/ 7 h 15"/>
                <a:gd name="T24" fmla="*/ 4 w 5"/>
                <a:gd name="T25" fmla="*/ 7 h 15"/>
                <a:gd name="T26" fmla="*/ 5 w 5"/>
                <a:gd name="T27" fmla="*/ 14 h 15"/>
                <a:gd name="T28" fmla="*/ 5 w 5"/>
                <a:gd name="T29" fmla="*/ 14 h 15"/>
                <a:gd name="T30" fmla="*/ 1 w 5"/>
                <a:gd name="T31" fmla="*/ 15 h 15"/>
                <a:gd name="T32" fmla="*/ 0 w 5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15">
                  <a:moveTo>
                    <a:pt x="0" y="7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5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0" y="10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3521"/>
            <p:cNvSpPr/>
            <p:nvPr/>
          </p:nvSpPr>
          <p:spPr bwMode="auto">
            <a:xfrm>
              <a:off x="4260852" y="862014"/>
              <a:ext cx="17463" cy="34925"/>
            </a:xfrm>
            <a:custGeom>
              <a:avLst/>
              <a:gdLst>
                <a:gd name="T0" fmla="*/ 1 w 10"/>
                <a:gd name="T1" fmla="*/ 18 h 20"/>
                <a:gd name="T2" fmla="*/ 0 w 10"/>
                <a:gd name="T3" fmla="*/ 10 h 20"/>
                <a:gd name="T4" fmla="*/ 0 w 10"/>
                <a:gd name="T5" fmla="*/ 10 h 20"/>
                <a:gd name="T6" fmla="*/ 2 w 10"/>
                <a:gd name="T7" fmla="*/ 10 h 20"/>
                <a:gd name="T8" fmla="*/ 0 w 10"/>
                <a:gd name="T9" fmla="*/ 10 h 20"/>
                <a:gd name="T10" fmla="*/ 1 w 10"/>
                <a:gd name="T11" fmla="*/ 5 h 20"/>
                <a:gd name="T12" fmla="*/ 1 w 10"/>
                <a:gd name="T13" fmla="*/ 5 h 20"/>
                <a:gd name="T14" fmla="*/ 4 w 10"/>
                <a:gd name="T15" fmla="*/ 1 h 20"/>
                <a:gd name="T16" fmla="*/ 4 w 10"/>
                <a:gd name="T17" fmla="*/ 1 h 20"/>
                <a:gd name="T18" fmla="*/ 6 w 10"/>
                <a:gd name="T19" fmla="*/ 0 h 20"/>
                <a:gd name="T20" fmla="*/ 7 w 10"/>
                <a:gd name="T21" fmla="*/ 2 h 20"/>
                <a:gd name="T22" fmla="*/ 8 w 10"/>
                <a:gd name="T23" fmla="*/ 4 h 20"/>
                <a:gd name="T24" fmla="*/ 10 w 10"/>
                <a:gd name="T25" fmla="*/ 6 h 20"/>
                <a:gd name="T26" fmla="*/ 8 w 10"/>
                <a:gd name="T27" fmla="*/ 7 h 20"/>
                <a:gd name="T28" fmla="*/ 8 w 10"/>
                <a:gd name="T29" fmla="*/ 7 h 20"/>
                <a:gd name="T30" fmla="*/ 8 w 10"/>
                <a:gd name="T31" fmla="*/ 7 h 20"/>
                <a:gd name="T32" fmla="*/ 8 w 10"/>
                <a:gd name="T33" fmla="*/ 10 h 20"/>
                <a:gd name="T34" fmla="*/ 8 w 10"/>
                <a:gd name="T35" fmla="*/ 10 h 20"/>
                <a:gd name="T36" fmla="*/ 8 w 10"/>
                <a:gd name="T37" fmla="*/ 10 h 20"/>
                <a:gd name="T38" fmla="*/ 8 w 10"/>
                <a:gd name="T39" fmla="*/ 10 h 20"/>
                <a:gd name="T40" fmla="*/ 9 w 10"/>
                <a:gd name="T41" fmla="*/ 16 h 20"/>
                <a:gd name="T42" fmla="*/ 9 w 10"/>
                <a:gd name="T43" fmla="*/ 16 h 20"/>
                <a:gd name="T44" fmla="*/ 9 w 10"/>
                <a:gd name="T45" fmla="*/ 18 h 20"/>
                <a:gd name="T46" fmla="*/ 1 w 10"/>
                <a:gd name="T47" fmla="*/ 20 h 20"/>
                <a:gd name="T48" fmla="*/ 1 w 10"/>
                <a:gd name="T4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0">
                  <a:moveTo>
                    <a:pt x="1" y="18"/>
                  </a:moveTo>
                  <a:cubicBezTo>
                    <a:pt x="1" y="17"/>
                    <a:pt x="0" y="13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3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8"/>
                    <a:pt x="1" y="18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3522"/>
            <p:cNvSpPr/>
            <p:nvPr/>
          </p:nvSpPr>
          <p:spPr bwMode="auto">
            <a:xfrm>
              <a:off x="4270377" y="868364"/>
              <a:ext cx="11113" cy="25400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0 h 14"/>
                <a:gd name="T4" fmla="*/ 0 w 6"/>
                <a:gd name="T5" fmla="*/ 0 h 14"/>
                <a:gd name="T6" fmla="*/ 4 w 6"/>
                <a:gd name="T7" fmla="*/ 0 h 14"/>
                <a:gd name="T8" fmla="*/ 4 w 6"/>
                <a:gd name="T9" fmla="*/ 0 h 14"/>
                <a:gd name="T10" fmla="*/ 4 w 6"/>
                <a:gd name="T11" fmla="*/ 0 h 14"/>
                <a:gd name="T12" fmla="*/ 6 w 6"/>
                <a:gd name="T13" fmla="*/ 13 h 14"/>
                <a:gd name="T14" fmla="*/ 6 w 6"/>
                <a:gd name="T15" fmla="*/ 13 h 14"/>
                <a:gd name="T16" fmla="*/ 6 w 6"/>
                <a:gd name="T17" fmla="*/ 13 h 14"/>
                <a:gd name="T18" fmla="*/ 3 w 6"/>
                <a:gd name="T19" fmla="*/ 14 h 14"/>
                <a:gd name="T20" fmla="*/ 0 w 6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3523"/>
            <p:cNvSpPr/>
            <p:nvPr/>
          </p:nvSpPr>
          <p:spPr bwMode="auto">
            <a:xfrm>
              <a:off x="4267202" y="863601"/>
              <a:ext cx="17463" cy="33338"/>
            </a:xfrm>
            <a:custGeom>
              <a:avLst/>
              <a:gdLst>
                <a:gd name="T0" fmla="*/ 3 w 10"/>
                <a:gd name="T1" fmla="*/ 17 h 19"/>
                <a:gd name="T2" fmla="*/ 2 w 10"/>
                <a:gd name="T3" fmla="*/ 17 h 19"/>
                <a:gd name="T4" fmla="*/ 2 w 10"/>
                <a:gd name="T5" fmla="*/ 17 h 19"/>
                <a:gd name="T6" fmla="*/ 2 w 10"/>
                <a:gd name="T7" fmla="*/ 16 h 19"/>
                <a:gd name="T8" fmla="*/ 2 w 10"/>
                <a:gd name="T9" fmla="*/ 16 h 19"/>
                <a:gd name="T10" fmla="*/ 1 w 10"/>
                <a:gd name="T11" fmla="*/ 12 h 19"/>
                <a:gd name="T12" fmla="*/ 1 w 10"/>
                <a:gd name="T13" fmla="*/ 12 h 19"/>
                <a:gd name="T14" fmla="*/ 0 w 10"/>
                <a:gd name="T15" fmla="*/ 3 h 19"/>
                <a:gd name="T16" fmla="*/ 0 w 10"/>
                <a:gd name="T17" fmla="*/ 3 h 19"/>
                <a:gd name="T18" fmla="*/ 2 w 10"/>
                <a:gd name="T19" fmla="*/ 3 h 19"/>
                <a:gd name="T20" fmla="*/ 2 w 10"/>
                <a:gd name="T21" fmla="*/ 3 h 19"/>
                <a:gd name="T22" fmla="*/ 0 w 10"/>
                <a:gd name="T23" fmla="*/ 3 h 19"/>
                <a:gd name="T24" fmla="*/ 0 w 10"/>
                <a:gd name="T25" fmla="*/ 2 h 19"/>
                <a:gd name="T26" fmla="*/ 0 w 10"/>
                <a:gd name="T27" fmla="*/ 2 h 19"/>
                <a:gd name="T28" fmla="*/ 1 w 10"/>
                <a:gd name="T29" fmla="*/ 0 h 19"/>
                <a:gd name="T30" fmla="*/ 9 w 10"/>
                <a:gd name="T31" fmla="*/ 1 h 19"/>
                <a:gd name="T32" fmla="*/ 8 w 10"/>
                <a:gd name="T33" fmla="*/ 3 h 19"/>
                <a:gd name="T34" fmla="*/ 8 w 10"/>
                <a:gd name="T35" fmla="*/ 4 h 19"/>
                <a:gd name="T36" fmla="*/ 8 w 10"/>
                <a:gd name="T37" fmla="*/ 4 h 19"/>
                <a:gd name="T38" fmla="*/ 10 w 10"/>
                <a:gd name="T39" fmla="*/ 14 h 19"/>
                <a:gd name="T40" fmla="*/ 10 w 10"/>
                <a:gd name="T41" fmla="*/ 14 h 19"/>
                <a:gd name="T42" fmla="*/ 10 w 10"/>
                <a:gd name="T43" fmla="*/ 15 h 19"/>
                <a:gd name="T44" fmla="*/ 10 w 10"/>
                <a:gd name="T45" fmla="*/ 16 h 19"/>
                <a:gd name="T46" fmla="*/ 10 w 10"/>
                <a:gd name="T47" fmla="*/ 17 h 19"/>
                <a:gd name="T48" fmla="*/ 3 w 10"/>
                <a:gd name="T49" fmla="*/ 19 h 19"/>
                <a:gd name="T50" fmla="*/ 3 w 10"/>
                <a:gd name="T5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9">
                  <a:moveTo>
                    <a:pt x="3" y="17"/>
                  </a:move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9"/>
                    <a:pt x="0" y="6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6"/>
                    <a:pt x="10" y="12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7"/>
                    <a:pt x="3" y="17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3524"/>
            <p:cNvSpPr/>
            <p:nvPr/>
          </p:nvSpPr>
          <p:spPr bwMode="auto">
            <a:xfrm>
              <a:off x="4275139" y="866776"/>
              <a:ext cx="15875" cy="14288"/>
            </a:xfrm>
            <a:custGeom>
              <a:avLst/>
              <a:gdLst>
                <a:gd name="T0" fmla="*/ 0 w 10"/>
                <a:gd name="T1" fmla="*/ 4 h 9"/>
                <a:gd name="T2" fmla="*/ 4 w 10"/>
                <a:gd name="T3" fmla="*/ 0 h 9"/>
                <a:gd name="T4" fmla="*/ 10 w 10"/>
                <a:gd name="T5" fmla="*/ 6 h 9"/>
                <a:gd name="T6" fmla="*/ 8 w 10"/>
                <a:gd name="T7" fmla="*/ 9 h 9"/>
                <a:gd name="T8" fmla="*/ 0 w 10"/>
                <a:gd name="T9" fmla="*/ 4 h 9"/>
                <a:gd name="T10" fmla="*/ 0 w 10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0" y="4"/>
                  </a:moveTo>
                  <a:lnTo>
                    <a:pt x="4" y="0"/>
                  </a:lnTo>
                  <a:lnTo>
                    <a:pt x="10" y="6"/>
                  </a:lnTo>
                  <a:lnTo>
                    <a:pt x="8" y="9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3525"/>
            <p:cNvSpPr/>
            <p:nvPr/>
          </p:nvSpPr>
          <p:spPr bwMode="auto">
            <a:xfrm>
              <a:off x="4270377" y="862014"/>
              <a:ext cx="25400" cy="23813"/>
            </a:xfrm>
            <a:custGeom>
              <a:avLst/>
              <a:gdLst>
                <a:gd name="T0" fmla="*/ 2 w 16"/>
                <a:gd name="T1" fmla="*/ 9 h 15"/>
                <a:gd name="T2" fmla="*/ 3 w 16"/>
                <a:gd name="T3" fmla="*/ 7 h 15"/>
                <a:gd name="T4" fmla="*/ 5 w 16"/>
                <a:gd name="T5" fmla="*/ 8 h 15"/>
                <a:gd name="T6" fmla="*/ 3 w 16"/>
                <a:gd name="T7" fmla="*/ 7 h 15"/>
                <a:gd name="T8" fmla="*/ 2 w 16"/>
                <a:gd name="T9" fmla="*/ 9 h 15"/>
                <a:gd name="T10" fmla="*/ 0 w 16"/>
                <a:gd name="T11" fmla="*/ 7 h 15"/>
                <a:gd name="T12" fmla="*/ 7 w 16"/>
                <a:gd name="T13" fmla="*/ 0 h 15"/>
                <a:gd name="T14" fmla="*/ 16 w 16"/>
                <a:gd name="T15" fmla="*/ 9 h 15"/>
                <a:gd name="T16" fmla="*/ 11 w 16"/>
                <a:gd name="T17" fmla="*/ 15 h 15"/>
                <a:gd name="T18" fmla="*/ 2 w 16"/>
                <a:gd name="T19" fmla="*/ 9 h 15"/>
                <a:gd name="T20" fmla="*/ 2 w 16"/>
                <a:gd name="T2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5">
                  <a:moveTo>
                    <a:pt x="2" y="9"/>
                  </a:moveTo>
                  <a:lnTo>
                    <a:pt x="3" y="7"/>
                  </a:lnTo>
                  <a:lnTo>
                    <a:pt x="5" y="8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7"/>
                  </a:lnTo>
                  <a:lnTo>
                    <a:pt x="7" y="0"/>
                  </a:lnTo>
                  <a:lnTo>
                    <a:pt x="16" y="9"/>
                  </a:lnTo>
                  <a:lnTo>
                    <a:pt x="11" y="15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3526"/>
            <p:cNvSpPr>
              <a:spLocks noEditPoints="1"/>
            </p:cNvSpPr>
            <p:nvPr/>
          </p:nvSpPr>
          <p:spPr bwMode="auto">
            <a:xfrm>
              <a:off x="4362452" y="865189"/>
              <a:ext cx="34925" cy="242888"/>
            </a:xfrm>
            <a:custGeom>
              <a:avLst/>
              <a:gdLst>
                <a:gd name="T0" fmla="*/ 0 w 22"/>
                <a:gd name="T1" fmla="*/ 148 h 153"/>
                <a:gd name="T2" fmla="*/ 18 w 22"/>
                <a:gd name="T3" fmla="*/ 148 h 153"/>
                <a:gd name="T4" fmla="*/ 12 w 22"/>
                <a:gd name="T5" fmla="*/ 0 h 153"/>
                <a:gd name="T6" fmla="*/ 17 w 22"/>
                <a:gd name="T7" fmla="*/ 0 h 153"/>
                <a:gd name="T8" fmla="*/ 22 w 22"/>
                <a:gd name="T9" fmla="*/ 153 h 153"/>
                <a:gd name="T10" fmla="*/ 0 w 22"/>
                <a:gd name="T11" fmla="*/ 153 h 153"/>
                <a:gd name="T12" fmla="*/ 0 w 22"/>
                <a:gd name="T13" fmla="*/ 148 h 153"/>
                <a:gd name="T14" fmla="*/ 0 w 22"/>
                <a:gd name="T15" fmla="*/ 148 h 153"/>
                <a:gd name="T16" fmla="*/ 12 w 22"/>
                <a:gd name="T17" fmla="*/ 0 h 153"/>
                <a:gd name="T18" fmla="*/ 12 w 22"/>
                <a:gd name="T19" fmla="*/ 0 h 153"/>
                <a:gd name="T20" fmla="*/ 12 w 22"/>
                <a:gd name="T21" fmla="*/ 0 h 153"/>
                <a:gd name="T22" fmla="*/ 12 w 22"/>
                <a:gd name="T23" fmla="*/ 0 h 153"/>
                <a:gd name="T24" fmla="*/ 12 w 22"/>
                <a:gd name="T2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53">
                  <a:moveTo>
                    <a:pt x="0" y="148"/>
                  </a:moveTo>
                  <a:lnTo>
                    <a:pt x="18" y="148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153"/>
                  </a:lnTo>
                  <a:lnTo>
                    <a:pt x="0" y="153"/>
                  </a:lnTo>
                  <a:lnTo>
                    <a:pt x="0" y="148"/>
                  </a:lnTo>
                  <a:lnTo>
                    <a:pt x="0" y="148"/>
                  </a:lnTo>
                  <a:close/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3527"/>
            <p:cNvSpPr>
              <a:spLocks noEditPoints="1"/>
            </p:cNvSpPr>
            <p:nvPr/>
          </p:nvSpPr>
          <p:spPr bwMode="auto">
            <a:xfrm>
              <a:off x="4359277" y="862014"/>
              <a:ext cx="41275" cy="249238"/>
            </a:xfrm>
            <a:custGeom>
              <a:avLst/>
              <a:gdLst>
                <a:gd name="T0" fmla="*/ 0 w 26"/>
                <a:gd name="T1" fmla="*/ 155 h 157"/>
                <a:gd name="T2" fmla="*/ 0 w 26"/>
                <a:gd name="T3" fmla="*/ 150 h 157"/>
                <a:gd name="T4" fmla="*/ 0 w 26"/>
                <a:gd name="T5" fmla="*/ 148 h 157"/>
                <a:gd name="T6" fmla="*/ 17 w 26"/>
                <a:gd name="T7" fmla="*/ 148 h 157"/>
                <a:gd name="T8" fmla="*/ 12 w 26"/>
                <a:gd name="T9" fmla="*/ 0 h 157"/>
                <a:gd name="T10" fmla="*/ 21 w 26"/>
                <a:gd name="T11" fmla="*/ 0 h 157"/>
                <a:gd name="T12" fmla="*/ 26 w 26"/>
                <a:gd name="T13" fmla="*/ 157 h 157"/>
                <a:gd name="T14" fmla="*/ 0 w 26"/>
                <a:gd name="T15" fmla="*/ 157 h 157"/>
                <a:gd name="T16" fmla="*/ 0 w 26"/>
                <a:gd name="T17" fmla="*/ 155 h 157"/>
                <a:gd name="T18" fmla="*/ 0 w 26"/>
                <a:gd name="T19" fmla="*/ 155 h 157"/>
                <a:gd name="T20" fmla="*/ 22 w 26"/>
                <a:gd name="T21" fmla="*/ 152 h 157"/>
                <a:gd name="T22" fmla="*/ 22 w 26"/>
                <a:gd name="T23" fmla="*/ 152 h 157"/>
                <a:gd name="T24" fmla="*/ 16 w 26"/>
                <a:gd name="T25" fmla="*/ 4 h 157"/>
                <a:gd name="T26" fmla="*/ 22 w 26"/>
                <a:gd name="T27" fmla="*/ 152 h 157"/>
                <a:gd name="T28" fmla="*/ 22 w 26"/>
                <a:gd name="T29" fmla="*/ 15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57">
                  <a:moveTo>
                    <a:pt x="0" y="155"/>
                  </a:moveTo>
                  <a:lnTo>
                    <a:pt x="0" y="150"/>
                  </a:lnTo>
                  <a:lnTo>
                    <a:pt x="0" y="148"/>
                  </a:lnTo>
                  <a:lnTo>
                    <a:pt x="17" y="148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6" y="157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0" y="155"/>
                  </a:lnTo>
                  <a:close/>
                  <a:moveTo>
                    <a:pt x="22" y="152"/>
                  </a:moveTo>
                  <a:lnTo>
                    <a:pt x="22" y="152"/>
                  </a:lnTo>
                  <a:lnTo>
                    <a:pt x="16" y="4"/>
                  </a:lnTo>
                  <a:lnTo>
                    <a:pt x="22" y="152"/>
                  </a:lnTo>
                  <a:lnTo>
                    <a:pt x="22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3528"/>
            <p:cNvSpPr>
              <a:spLocks noEditPoints="1"/>
            </p:cNvSpPr>
            <p:nvPr/>
          </p:nvSpPr>
          <p:spPr bwMode="auto">
            <a:xfrm>
              <a:off x="4421189" y="849314"/>
              <a:ext cx="52388" cy="266700"/>
            </a:xfrm>
            <a:custGeom>
              <a:avLst/>
              <a:gdLst>
                <a:gd name="T0" fmla="*/ 0 w 33"/>
                <a:gd name="T1" fmla="*/ 0 h 168"/>
                <a:gd name="T2" fmla="*/ 5 w 33"/>
                <a:gd name="T3" fmla="*/ 0 h 168"/>
                <a:gd name="T4" fmla="*/ 11 w 33"/>
                <a:gd name="T5" fmla="*/ 163 h 168"/>
                <a:gd name="T6" fmla="*/ 33 w 33"/>
                <a:gd name="T7" fmla="*/ 162 h 168"/>
                <a:gd name="T8" fmla="*/ 33 w 33"/>
                <a:gd name="T9" fmla="*/ 166 h 168"/>
                <a:gd name="T10" fmla="*/ 7 w 33"/>
                <a:gd name="T11" fmla="*/ 168 h 168"/>
                <a:gd name="T12" fmla="*/ 0 w 33"/>
                <a:gd name="T13" fmla="*/ 0 h 168"/>
                <a:gd name="T14" fmla="*/ 0 w 33"/>
                <a:gd name="T15" fmla="*/ 0 h 168"/>
                <a:gd name="T16" fmla="*/ 0 w 33"/>
                <a:gd name="T17" fmla="*/ 0 h 168"/>
                <a:gd name="T18" fmla="*/ 0 w 33"/>
                <a:gd name="T19" fmla="*/ 0 h 168"/>
                <a:gd name="T20" fmla="*/ 0 w 33"/>
                <a:gd name="T21" fmla="*/ 0 h 168"/>
                <a:gd name="T22" fmla="*/ 0 w 33"/>
                <a:gd name="T23" fmla="*/ 0 h 168"/>
                <a:gd name="T24" fmla="*/ 0 w 33"/>
                <a:gd name="T2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68">
                  <a:moveTo>
                    <a:pt x="0" y="0"/>
                  </a:moveTo>
                  <a:lnTo>
                    <a:pt x="5" y="0"/>
                  </a:lnTo>
                  <a:lnTo>
                    <a:pt x="11" y="163"/>
                  </a:lnTo>
                  <a:lnTo>
                    <a:pt x="33" y="162"/>
                  </a:lnTo>
                  <a:lnTo>
                    <a:pt x="33" y="166"/>
                  </a:lnTo>
                  <a:lnTo>
                    <a:pt x="7" y="1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3529"/>
            <p:cNvSpPr>
              <a:spLocks noEditPoints="1"/>
            </p:cNvSpPr>
            <p:nvPr/>
          </p:nvSpPr>
          <p:spPr bwMode="auto">
            <a:xfrm>
              <a:off x="4418014" y="846139"/>
              <a:ext cx="60325" cy="273050"/>
            </a:xfrm>
            <a:custGeom>
              <a:avLst/>
              <a:gdLst>
                <a:gd name="T0" fmla="*/ 0 w 38"/>
                <a:gd name="T1" fmla="*/ 2 h 172"/>
                <a:gd name="T2" fmla="*/ 2 w 38"/>
                <a:gd name="T3" fmla="*/ 2 h 172"/>
                <a:gd name="T4" fmla="*/ 2 w 38"/>
                <a:gd name="T5" fmla="*/ 4 h 172"/>
                <a:gd name="T6" fmla="*/ 2 w 38"/>
                <a:gd name="T7" fmla="*/ 2 h 172"/>
                <a:gd name="T8" fmla="*/ 0 w 38"/>
                <a:gd name="T9" fmla="*/ 2 h 172"/>
                <a:gd name="T10" fmla="*/ 0 w 38"/>
                <a:gd name="T11" fmla="*/ 0 h 172"/>
                <a:gd name="T12" fmla="*/ 9 w 38"/>
                <a:gd name="T13" fmla="*/ 0 h 172"/>
                <a:gd name="T14" fmla="*/ 16 w 38"/>
                <a:gd name="T15" fmla="*/ 162 h 172"/>
                <a:gd name="T16" fmla="*/ 36 w 38"/>
                <a:gd name="T17" fmla="*/ 161 h 172"/>
                <a:gd name="T18" fmla="*/ 38 w 38"/>
                <a:gd name="T19" fmla="*/ 170 h 172"/>
                <a:gd name="T20" fmla="*/ 7 w 38"/>
                <a:gd name="T21" fmla="*/ 172 h 172"/>
                <a:gd name="T22" fmla="*/ 0 w 38"/>
                <a:gd name="T23" fmla="*/ 2 h 172"/>
                <a:gd name="T24" fmla="*/ 0 w 38"/>
                <a:gd name="T25" fmla="*/ 2 h 172"/>
                <a:gd name="T26" fmla="*/ 11 w 38"/>
                <a:gd name="T27" fmla="*/ 168 h 172"/>
                <a:gd name="T28" fmla="*/ 11 w 38"/>
                <a:gd name="T29" fmla="*/ 168 h 172"/>
                <a:gd name="T30" fmla="*/ 7 w 38"/>
                <a:gd name="T31" fmla="*/ 59 h 172"/>
                <a:gd name="T32" fmla="*/ 11 w 38"/>
                <a:gd name="T33" fmla="*/ 168 h 172"/>
                <a:gd name="T34" fmla="*/ 11 w 38"/>
                <a:gd name="T35" fmla="*/ 168 h 172"/>
                <a:gd name="T36" fmla="*/ 13 w 38"/>
                <a:gd name="T37" fmla="*/ 167 h 172"/>
                <a:gd name="T38" fmla="*/ 33 w 38"/>
                <a:gd name="T39" fmla="*/ 166 h 172"/>
                <a:gd name="T40" fmla="*/ 33 w 38"/>
                <a:gd name="T41" fmla="*/ 166 h 172"/>
                <a:gd name="T42" fmla="*/ 13 w 38"/>
                <a:gd name="T43" fmla="*/ 167 h 172"/>
                <a:gd name="T44" fmla="*/ 13 w 38"/>
                <a:gd name="T45" fmla="*/ 16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172">
                  <a:moveTo>
                    <a:pt x="0" y="2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0"/>
                  </a:lnTo>
                  <a:lnTo>
                    <a:pt x="16" y="162"/>
                  </a:lnTo>
                  <a:lnTo>
                    <a:pt x="36" y="161"/>
                  </a:lnTo>
                  <a:lnTo>
                    <a:pt x="38" y="170"/>
                  </a:lnTo>
                  <a:lnTo>
                    <a:pt x="7" y="17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11" y="168"/>
                  </a:moveTo>
                  <a:lnTo>
                    <a:pt x="11" y="168"/>
                  </a:lnTo>
                  <a:lnTo>
                    <a:pt x="7" y="59"/>
                  </a:lnTo>
                  <a:lnTo>
                    <a:pt x="11" y="168"/>
                  </a:lnTo>
                  <a:lnTo>
                    <a:pt x="11" y="168"/>
                  </a:lnTo>
                  <a:close/>
                  <a:moveTo>
                    <a:pt x="13" y="167"/>
                  </a:moveTo>
                  <a:lnTo>
                    <a:pt x="33" y="166"/>
                  </a:lnTo>
                  <a:lnTo>
                    <a:pt x="33" y="166"/>
                  </a:lnTo>
                  <a:lnTo>
                    <a:pt x="13" y="167"/>
                  </a:lnTo>
                  <a:lnTo>
                    <a:pt x="13" y="1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6" name="组合 134"/>
          <p:cNvGrpSpPr/>
          <p:nvPr/>
        </p:nvGrpSpPr>
        <p:grpSpPr>
          <a:xfrm>
            <a:off x="11020356" y="5796927"/>
            <a:ext cx="400442" cy="954719"/>
            <a:chOff x="6332948" y="2078950"/>
            <a:chExt cx="1343028" cy="2449641"/>
          </a:xfrm>
        </p:grpSpPr>
        <p:sp>
          <p:nvSpPr>
            <p:cNvPr id="217" name="Freeform 3779"/>
            <p:cNvSpPr>
              <a:spLocks noEditPoints="1"/>
            </p:cNvSpPr>
            <p:nvPr/>
          </p:nvSpPr>
          <p:spPr bwMode="auto">
            <a:xfrm>
              <a:off x="6750442" y="2320393"/>
              <a:ext cx="623728" cy="628759"/>
            </a:xfrm>
            <a:custGeom>
              <a:avLst/>
              <a:gdLst>
                <a:gd name="T0" fmla="*/ 0 w 113"/>
                <a:gd name="T1" fmla="*/ 57 h 114"/>
                <a:gd name="T2" fmla="*/ 55 w 113"/>
                <a:gd name="T3" fmla="*/ 0 h 114"/>
                <a:gd name="T4" fmla="*/ 55 w 113"/>
                <a:gd name="T5" fmla="*/ 0 h 114"/>
                <a:gd name="T6" fmla="*/ 113 w 113"/>
                <a:gd name="T7" fmla="*/ 57 h 114"/>
                <a:gd name="T8" fmla="*/ 113 w 113"/>
                <a:gd name="T9" fmla="*/ 57 h 114"/>
                <a:gd name="T10" fmla="*/ 55 w 113"/>
                <a:gd name="T11" fmla="*/ 114 h 114"/>
                <a:gd name="T12" fmla="*/ 55 w 113"/>
                <a:gd name="T13" fmla="*/ 114 h 114"/>
                <a:gd name="T14" fmla="*/ 0 w 113"/>
                <a:gd name="T15" fmla="*/ 57 h 114"/>
                <a:gd name="T16" fmla="*/ 4 w 113"/>
                <a:gd name="T17" fmla="*/ 57 h 114"/>
                <a:gd name="T18" fmla="*/ 55 w 113"/>
                <a:gd name="T19" fmla="*/ 110 h 114"/>
                <a:gd name="T20" fmla="*/ 55 w 113"/>
                <a:gd name="T21" fmla="*/ 110 h 114"/>
                <a:gd name="T22" fmla="*/ 109 w 113"/>
                <a:gd name="T23" fmla="*/ 57 h 114"/>
                <a:gd name="T24" fmla="*/ 109 w 113"/>
                <a:gd name="T25" fmla="*/ 57 h 114"/>
                <a:gd name="T26" fmla="*/ 55 w 113"/>
                <a:gd name="T27" fmla="*/ 4 h 114"/>
                <a:gd name="T28" fmla="*/ 55 w 113"/>
                <a:gd name="T29" fmla="*/ 4 h 114"/>
                <a:gd name="T30" fmla="*/ 4 w 113"/>
                <a:gd name="T31" fmla="*/ 5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14">
                  <a:moveTo>
                    <a:pt x="0" y="57"/>
                  </a:moveTo>
                  <a:cubicBezTo>
                    <a:pt x="0" y="25"/>
                    <a:pt x="2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85" y="0"/>
                    <a:pt x="113" y="25"/>
                    <a:pt x="113" y="57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88"/>
                    <a:pt x="85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24" y="114"/>
                    <a:pt x="0" y="88"/>
                    <a:pt x="0" y="57"/>
                  </a:cubicBezTo>
                  <a:close/>
                  <a:moveTo>
                    <a:pt x="4" y="57"/>
                  </a:moveTo>
                  <a:cubicBezTo>
                    <a:pt x="4" y="86"/>
                    <a:pt x="27" y="110"/>
                    <a:pt x="55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83" y="110"/>
                    <a:pt x="109" y="86"/>
                    <a:pt x="109" y="57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27"/>
                    <a:pt x="83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27" y="4"/>
                    <a:pt x="4" y="27"/>
                    <a:pt x="4" y="5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780"/>
            <p:cNvSpPr>
              <a:spLocks noEditPoints="1"/>
            </p:cNvSpPr>
            <p:nvPr/>
          </p:nvSpPr>
          <p:spPr bwMode="auto">
            <a:xfrm>
              <a:off x="6740382" y="2310333"/>
              <a:ext cx="643848" cy="648879"/>
            </a:xfrm>
            <a:custGeom>
              <a:avLst/>
              <a:gdLst>
                <a:gd name="T0" fmla="*/ 0 w 117"/>
                <a:gd name="T1" fmla="*/ 59 h 118"/>
                <a:gd name="T2" fmla="*/ 2 w 117"/>
                <a:gd name="T3" fmla="*/ 59 h 118"/>
                <a:gd name="T4" fmla="*/ 0 w 117"/>
                <a:gd name="T5" fmla="*/ 59 h 118"/>
                <a:gd name="T6" fmla="*/ 57 w 117"/>
                <a:gd name="T7" fmla="*/ 0 h 118"/>
                <a:gd name="T8" fmla="*/ 57 w 117"/>
                <a:gd name="T9" fmla="*/ 0 h 118"/>
                <a:gd name="T10" fmla="*/ 117 w 117"/>
                <a:gd name="T11" fmla="*/ 59 h 118"/>
                <a:gd name="T12" fmla="*/ 117 w 117"/>
                <a:gd name="T13" fmla="*/ 59 h 118"/>
                <a:gd name="T14" fmla="*/ 57 w 117"/>
                <a:gd name="T15" fmla="*/ 118 h 118"/>
                <a:gd name="T16" fmla="*/ 57 w 117"/>
                <a:gd name="T17" fmla="*/ 118 h 118"/>
                <a:gd name="T18" fmla="*/ 0 w 117"/>
                <a:gd name="T19" fmla="*/ 59 h 118"/>
                <a:gd name="T20" fmla="*/ 57 w 117"/>
                <a:gd name="T21" fmla="*/ 114 h 118"/>
                <a:gd name="T22" fmla="*/ 113 w 117"/>
                <a:gd name="T23" fmla="*/ 59 h 118"/>
                <a:gd name="T24" fmla="*/ 113 w 117"/>
                <a:gd name="T25" fmla="*/ 59 h 118"/>
                <a:gd name="T26" fmla="*/ 57 w 117"/>
                <a:gd name="T27" fmla="*/ 4 h 118"/>
                <a:gd name="T28" fmla="*/ 57 w 117"/>
                <a:gd name="T29" fmla="*/ 4 h 118"/>
                <a:gd name="T30" fmla="*/ 19 w 117"/>
                <a:gd name="T31" fmla="*/ 20 h 118"/>
                <a:gd name="T32" fmla="*/ 19 w 117"/>
                <a:gd name="T33" fmla="*/ 20 h 118"/>
                <a:gd name="T34" fmla="*/ 57 w 117"/>
                <a:gd name="T35" fmla="*/ 4 h 118"/>
                <a:gd name="T36" fmla="*/ 57 w 117"/>
                <a:gd name="T37" fmla="*/ 4 h 118"/>
                <a:gd name="T38" fmla="*/ 113 w 117"/>
                <a:gd name="T39" fmla="*/ 59 h 118"/>
                <a:gd name="T40" fmla="*/ 113 w 117"/>
                <a:gd name="T41" fmla="*/ 59 h 118"/>
                <a:gd name="T42" fmla="*/ 57 w 117"/>
                <a:gd name="T43" fmla="*/ 114 h 118"/>
                <a:gd name="T44" fmla="*/ 57 w 117"/>
                <a:gd name="T45" fmla="*/ 114 h 118"/>
                <a:gd name="T46" fmla="*/ 17 w 117"/>
                <a:gd name="T47" fmla="*/ 95 h 118"/>
                <a:gd name="T48" fmla="*/ 17 w 117"/>
                <a:gd name="T49" fmla="*/ 95 h 118"/>
                <a:gd name="T50" fmla="*/ 57 w 117"/>
                <a:gd name="T51" fmla="*/ 114 h 118"/>
                <a:gd name="T52" fmla="*/ 57 w 117"/>
                <a:gd name="T53" fmla="*/ 110 h 118"/>
                <a:gd name="T54" fmla="*/ 109 w 117"/>
                <a:gd name="T55" fmla="*/ 59 h 118"/>
                <a:gd name="T56" fmla="*/ 109 w 117"/>
                <a:gd name="T57" fmla="*/ 59 h 118"/>
                <a:gd name="T58" fmla="*/ 57 w 117"/>
                <a:gd name="T59" fmla="*/ 8 h 118"/>
                <a:gd name="T60" fmla="*/ 57 w 117"/>
                <a:gd name="T61" fmla="*/ 8 h 118"/>
                <a:gd name="T62" fmla="*/ 8 w 117"/>
                <a:gd name="T63" fmla="*/ 59 h 118"/>
                <a:gd name="T64" fmla="*/ 8 w 117"/>
                <a:gd name="T65" fmla="*/ 59 h 118"/>
                <a:gd name="T66" fmla="*/ 57 w 117"/>
                <a:gd name="T67" fmla="*/ 110 h 118"/>
                <a:gd name="T68" fmla="*/ 4 w 117"/>
                <a:gd name="T69" fmla="*/ 63 h 118"/>
                <a:gd name="T70" fmla="*/ 4 w 117"/>
                <a:gd name="T71" fmla="*/ 59 h 118"/>
                <a:gd name="T72" fmla="*/ 4 w 117"/>
                <a:gd name="T73" fmla="*/ 59 h 118"/>
                <a:gd name="T74" fmla="*/ 6 w 117"/>
                <a:gd name="T75" fmla="*/ 59 h 118"/>
                <a:gd name="T76" fmla="*/ 4 w 117"/>
                <a:gd name="T77" fmla="*/ 59 h 118"/>
                <a:gd name="T78" fmla="*/ 4 w 117"/>
                <a:gd name="T79" fmla="*/ 54 h 118"/>
                <a:gd name="T80" fmla="*/ 4 w 117"/>
                <a:gd name="T81" fmla="*/ 54 h 118"/>
                <a:gd name="T82" fmla="*/ 4 w 117"/>
                <a:gd name="T83" fmla="*/ 59 h 118"/>
                <a:gd name="T84" fmla="*/ 4 w 117"/>
                <a:gd name="T85" fmla="*/ 59 h 118"/>
                <a:gd name="T86" fmla="*/ 4 w 117"/>
                <a:gd name="T87" fmla="*/ 6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18">
                  <a:moveTo>
                    <a:pt x="0" y="59"/>
                  </a:moveTo>
                  <a:cubicBezTo>
                    <a:pt x="2" y="59"/>
                    <a:pt x="2" y="59"/>
                    <a:pt x="2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6"/>
                    <a:pt x="25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88" y="0"/>
                    <a:pt x="117" y="26"/>
                    <a:pt x="117" y="59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17" y="91"/>
                    <a:pt x="88" y="118"/>
                    <a:pt x="57" y="118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25" y="118"/>
                    <a:pt x="0" y="91"/>
                    <a:pt x="0" y="59"/>
                  </a:cubicBezTo>
                  <a:close/>
                  <a:moveTo>
                    <a:pt x="57" y="114"/>
                  </a:moveTo>
                  <a:cubicBezTo>
                    <a:pt x="86" y="114"/>
                    <a:pt x="113" y="89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28"/>
                    <a:pt x="8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42" y="4"/>
                    <a:pt x="29" y="1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9" y="10"/>
                    <a:pt x="42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86" y="4"/>
                    <a:pt x="113" y="28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89"/>
                    <a:pt x="86" y="113"/>
                    <a:pt x="57" y="114"/>
                  </a:cubicBezTo>
                  <a:cubicBezTo>
                    <a:pt x="57" y="114"/>
                    <a:pt x="57" y="114"/>
                    <a:pt x="57" y="114"/>
                  </a:cubicBezTo>
                  <a:cubicBezTo>
                    <a:pt x="41" y="114"/>
                    <a:pt x="27" y="106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27" y="106"/>
                    <a:pt x="41" y="114"/>
                    <a:pt x="57" y="114"/>
                  </a:cubicBezTo>
                  <a:close/>
                  <a:moveTo>
                    <a:pt x="57" y="110"/>
                  </a:moveTo>
                  <a:cubicBezTo>
                    <a:pt x="84" y="110"/>
                    <a:pt x="109" y="86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31"/>
                    <a:pt x="84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30" y="8"/>
                    <a:pt x="8" y="30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87"/>
                    <a:pt x="30" y="110"/>
                    <a:pt x="57" y="110"/>
                  </a:cubicBezTo>
                  <a:close/>
                  <a:moveTo>
                    <a:pt x="4" y="63"/>
                  </a:moveTo>
                  <a:cubicBezTo>
                    <a:pt x="4" y="62"/>
                    <a:pt x="4" y="60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7"/>
                    <a:pt x="4" y="56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6"/>
                    <a:pt x="4" y="57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60"/>
                    <a:pt x="4" y="62"/>
                    <a:pt x="4" y="6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781"/>
            <p:cNvSpPr>
              <a:spLocks noEditPoints="1"/>
            </p:cNvSpPr>
            <p:nvPr/>
          </p:nvSpPr>
          <p:spPr bwMode="auto">
            <a:xfrm>
              <a:off x="6861103" y="2602076"/>
              <a:ext cx="347076" cy="165994"/>
            </a:xfrm>
            <a:custGeom>
              <a:avLst/>
              <a:gdLst>
                <a:gd name="T0" fmla="*/ 0 w 63"/>
                <a:gd name="T1" fmla="*/ 10 h 30"/>
                <a:gd name="T2" fmla="*/ 3 w 63"/>
                <a:gd name="T3" fmla="*/ 8 h 30"/>
                <a:gd name="T4" fmla="*/ 11 w 63"/>
                <a:gd name="T5" fmla="*/ 17 h 30"/>
                <a:gd name="T6" fmla="*/ 11 w 63"/>
                <a:gd name="T7" fmla="*/ 17 h 30"/>
                <a:gd name="T8" fmla="*/ 31 w 63"/>
                <a:gd name="T9" fmla="*/ 26 h 30"/>
                <a:gd name="T10" fmla="*/ 31 w 63"/>
                <a:gd name="T11" fmla="*/ 26 h 30"/>
                <a:gd name="T12" fmla="*/ 35 w 63"/>
                <a:gd name="T13" fmla="*/ 25 h 30"/>
                <a:gd name="T14" fmla="*/ 35 w 63"/>
                <a:gd name="T15" fmla="*/ 25 h 30"/>
                <a:gd name="T16" fmla="*/ 54 w 63"/>
                <a:gd name="T17" fmla="*/ 11 h 30"/>
                <a:gd name="T18" fmla="*/ 54 w 63"/>
                <a:gd name="T19" fmla="*/ 11 h 30"/>
                <a:gd name="T20" fmla="*/ 59 w 63"/>
                <a:gd name="T21" fmla="*/ 0 h 30"/>
                <a:gd name="T22" fmla="*/ 59 w 63"/>
                <a:gd name="T23" fmla="*/ 0 h 30"/>
                <a:gd name="T24" fmla="*/ 63 w 63"/>
                <a:gd name="T25" fmla="*/ 1 h 30"/>
                <a:gd name="T26" fmla="*/ 35 w 63"/>
                <a:gd name="T27" fmla="*/ 29 h 30"/>
                <a:gd name="T28" fmla="*/ 35 w 63"/>
                <a:gd name="T29" fmla="*/ 29 h 30"/>
                <a:gd name="T30" fmla="*/ 31 w 63"/>
                <a:gd name="T31" fmla="*/ 30 h 30"/>
                <a:gd name="T32" fmla="*/ 31 w 63"/>
                <a:gd name="T33" fmla="*/ 30 h 30"/>
                <a:gd name="T34" fmla="*/ 0 w 63"/>
                <a:gd name="T35" fmla="*/ 10 h 30"/>
                <a:gd name="T36" fmla="*/ 0 w 63"/>
                <a:gd name="T37" fmla="*/ 10 h 30"/>
                <a:gd name="T38" fmla="*/ 0 w 63"/>
                <a:gd name="T39" fmla="*/ 10 h 30"/>
                <a:gd name="T40" fmla="*/ 0 w 63"/>
                <a:gd name="T41" fmla="*/ 10 h 30"/>
                <a:gd name="T42" fmla="*/ 0 w 63"/>
                <a:gd name="T43" fmla="*/ 10 h 30"/>
                <a:gd name="T44" fmla="*/ 0 w 63"/>
                <a:gd name="T45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30">
                  <a:moveTo>
                    <a:pt x="0" y="1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6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6" y="21"/>
                    <a:pt x="23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6"/>
                    <a:pt x="33" y="26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3" y="24"/>
                    <a:pt x="49" y="17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8" y="5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3" y="1"/>
                    <a:pt x="56" y="25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30"/>
                    <a:pt x="32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3" y="29"/>
                    <a:pt x="0" y="10"/>
                    <a:pt x="0" y="10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782"/>
            <p:cNvSpPr>
              <a:spLocks noEditPoints="1"/>
            </p:cNvSpPr>
            <p:nvPr/>
          </p:nvSpPr>
          <p:spPr bwMode="auto">
            <a:xfrm>
              <a:off x="6840983" y="2586985"/>
              <a:ext cx="387316" cy="191142"/>
            </a:xfrm>
            <a:custGeom>
              <a:avLst/>
              <a:gdLst>
                <a:gd name="T0" fmla="*/ 0 w 70"/>
                <a:gd name="T1" fmla="*/ 13 h 35"/>
                <a:gd name="T2" fmla="*/ 6 w 70"/>
                <a:gd name="T3" fmla="*/ 9 h 35"/>
                <a:gd name="T4" fmla="*/ 7 w 70"/>
                <a:gd name="T5" fmla="*/ 9 h 35"/>
                <a:gd name="T6" fmla="*/ 7 w 70"/>
                <a:gd name="T7" fmla="*/ 9 h 35"/>
                <a:gd name="T8" fmla="*/ 7 w 70"/>
                <a:gd name="T9" fmla="*/ 9 h 35"/>
                <a:gd name="T10" fmla="*/ 7 w 70"/>
                <a:gd name="T11" fmla="*/ 9 h 35"/>
                <a:gd name="T12" fmla="*/ 8 w 70"/>
                <a:gd name="T13" fmla="*/ 9 h 35"/>
                <a:gd name="T14" fmla="*/ 8 w 70"/>
                <a:gd name="T15" fmla="*/ 10 h 35"/>
                <a:gd name="T16" fmla="*/ 8 w 70"/>
                <a:gd name="T17" fmla="*/ 10 h 35"/>
                <a:gd name="T18" fmla="*/ 8 w 70"/>
                <a:gd name="T19" fmla="*/ 10 h 35"/>
                <a:gd name="T20" fmla="*/ 8 w 70"/>
                <a:gd name="T21" fmla="*/ 10 h 35"/>
                <a:gd name="T22" fmla="*/ 10 w 70"/>
                <a:gd name="T23" fmla="*/ 12 h 35"/>
                <a:gd name="T24" fmla="*/ 15 w 70"/>
                <a:gd name="T25" fmla="*/ 18 h 35"/>
                <a:gd name="T26" fmla="*/ 33 w 70"/>
                <a:gd name="T27" fmla="*/ 27 h 35"/>
                <a:gd name="T28" fmla="*/ 34 w 70"/>
                <a:gd name="T29" fmla="*/ 27 h 35"/>
                <a:gd name="T30" fmla="*/ 34 w 70"/>
                <a:gd name="T31" fmla="*/ 27 h 35"/>
                <a:gd name="T32" fmla="*/ 37 w 70"/>
                <a:gd name="T33" fmla="*/ 26 h 35"/>
                <a:gd name="T34" fmla="*/ 55 w 70"/>
                <a:gd name="T35" fmla="*/ 13 h 35"/>
                <a:gd name="T36" fmla="*/ 60 w 70"/>
                <a:gd name="T37" fmla="*/ 2 h 35"/>
                <a:gd name="T38" fmla="*/ 60 w 70"/>
                <a:gd name="T39" fmla="*/ 0 h 35"/>
                <a:gd name="T40" fmla="*/ 68 w 70"/>
                <a:gd name="T41" fmla="*/ 5 h 35"/>
                <a:gd name="T42" fmla="*/ 68 w 70"/>
                <a:gd name="T43" fmla="*/ 6 h 35"/>
                <a:gd name="T44" fmla="*/ 67 w 70"/>
                <a:gd name="T45" fmla="*/ 9 h 35"/>
                <a:gd name="T46" fmla="*/ 62 w 70"/>
                <a:gd name="T47" fmla="*/ 18 h 35"/>
                <a:gd name="T48" fmla="*/ 39 w 70"/>
                <a:gd name="T49" fmla="*/ 34 h 35"/>
                <a:gd name="T50" fmla="*/ 34 w 70"/>
                <a:gd name="T51" fmla="*/ 35 h 35"/>
                <a:gd name="T52" fmla="*/ 34 w 70"/>
                <a:gd name="T53" fmla="*/ 31 h 35"/>
                <a:gd name="T54" fmla="*/ 36 w 70"/>
                <a:gd name="T55" fmla="*/ 31 h 35"/>
                <a:gd name="T56" fmla="*/ 33 w 70"/>
                <a:gd name="T57" fmla="*/ 31 h 35"/>
                <a:gd name="T58" fmla="*/ 33 w 70"/>
                <a:gd name="T59" fmla="*/ 31 h 35"/>
                <a:gd name="T60" fmla="*/ 33 w 70"/>
                <a:gd name="T61" fmla="*/ 31 h 35"/>
                <a:gd name="T62" fmla="*/ 20 w 70"/>
                <a:gd name="T63" fmla="*/ 27 h 35"/>
                <a:gd name="T64" fmla="*/ 13 w 70"/>
                <a:gd name="T65" fmla="*/ 21 h 35"/>
                <a:gd name="T66" fmla="*/ 9 w 70"/>
                <a:gd name="T67" fmla="*/ 18 h 35"/>
                <a:gd name="T68" fmla="*/ 13 w 70"/>
                <a:gd name="T69" fmla="*/ 21 h 35"/>
                <a:gd name="T70" fmla="*/ 54 w 70"/>
                <a:gd name="T71" fmla="*/ 20 h 35"/>
                <a:gd name="T72" fmla="*/ 54 w 70"/>
                <a:gd name="T73" fmla="*/ 20 h 35"/>
                <a:gd name="T74" fmla="*/ 55 w 70"/>
                <a:gd name="T75" fmla="*/ 20 h 35"/>
                <a:gd name="T76" fmla="*/ 60 w 70"/>
                <a:gd name="T77" fmla="*/ 12 h 35"/>
                <a:gd name="T78" fmla="*/ 58 w 70"/>
                <a:gd name="T79" fmla="*/ 15 h 35"/>
                <a:gd name="T80" fmla="*/ 3 w 70"/>
                <a:gd name="T81" fmla="*/ 13 h 35"/>
                <a:gd name="T82" fmla="*/ 3 w 70"/>
                <a:gd name="T83" fmla="*/ 13 h 35"/>
                <a:gd name="T84" fmla="*/ 1 w 70"/>
                <a:gd name="T85" fmla="*/ 14 h 35"/>
                <a:gd name="T86" fmla="*/ 1 w 70"/>
                <a:gd name="T87" fmla="*/ 14 h 35"/>
                <a:gd name="T88" fmla="*/ 4 w 70"/>
                <a:gd name="T89" fmla="*/ 11 h 35"/>
                <a:gd name="T90" fmla="*/ 4 w 70"/>
                <a:gd name="T91" fmla="*/ 12 h 35"/>
                <a:gd name="T92" fmla="*/ 4 w 70"/>
                <a:gd name="T9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0" h="35">
                  <a:moveTo>
                    <a:pt x="1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9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0" y="23"/>
                    <a:pt x="27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6" y="27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45" y="25"/>
                    <a:pt x="51" y="19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8" y="8"/>
                    <a:pt x="60" y="3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5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6"/>
                    <a:pt x="67" y="7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5" y="11"/>
                    <a:pt x="64" y="14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57" y="24"/>
                    <a:pt x="50" y="32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7" y="34"/>
                    <a:pt x="35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15" y="34"/>
                    <a:pt x="2" y="16"/>
                    <a:pt x="1" y="14"/>
                  </a:cubicBezTo>
                  <a:close/>
                  <a:moveTo>
                    <a:pt x="34" y="31"/>
                  </a:moveTo>
                  <a:cubicBezTo>
                    <a:pt x="34" y="31"/>
                    <a:pt x="35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31"/>
                    <a:pt x="34" y="31"/>
                    <a:pt x="34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13" y="21"/>
                  </a:moveTo>
                  <a:cubicBezTo>
                    <a:pt x="15" y="23"/>
                    <a:pt x="17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7" y="25"/>
                    <a:pt x="15" y="23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0"/>
                    <a:pt x="10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1" y="20"/>
                    <a:pt x="13" y="21"/>
                  </a:cubicBezTo>
                  <a:close/>
                  <a:moveTo>
                    <a:pt x="54" y="20"/>
                  </a:move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lose/>
                  <a:moveTo>
                    <a:pt x="58" y="15"/>
                  </a:moveTo>
                  <a:cubicBezTo>
                    <a:pt x="57" y="17"/>
                    <a:pt x="56" y="19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7" y="17"/>
                    <a:pt x="59" y="15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3"/>
                    <a:pt x="59" y="14"/>
                    <a:pt x="58" y="15"/>
                  </a:cubicBezTo>
                  <a:close/>
                  <a:moveTo>
                    <a:pt x="4" y="15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1" y="14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lose/>
                  <a:moveTo>
                    <a:pt x="4" y="12"/>
                  </a:moveTo>
                  <a:cubicBezTo>
                    <a:pt x="4" y="12"/>
                    <a:pt x="4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783"/>
            <p:cNvSpPr/>
            <p:nvPr/>
          </p:nvSpPr>
          <p:spPr bwMode="auto">
            <a:xfrm>
              <a:off x="6891283" y="2501475"/>
              <a:ext cx="25152" cy="25152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784"/>
            <p:cNvSpPr>
              <a:spLocks noEditPoints="1"/>
            </p:cNvSpPr>
            <p:nvPr/>
          </p:nvSpPr>
          <p:spPr bwMode="auto">
            <a:xfrm>
              <a:off x="6881223" y="2491415"/>
              <a:ext cx="45272" cy="45272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  <a:gd name="T24" fmla="*/ 4 w 9"/>
                <a:gd name="T25" fmla="*/ 4 h 9"/>
                <a:gd name="T26" fmla="*/ 4 w 9"/>
                <a:gd name="T27" fmla="*/ 4 h 9"/>
                <a:gd name="T28" fmla="*/ 4 w 9"/>
                <a:gd name="T29" fmla="*/ 4 h 9"/>
                <a:gd name="T30" fmla="*/ 4 w 9"/>
                <a:gd name="T31" fmla="*/ 4 h 9"/>
                <a:gd name="T32" fmla="*/ 4 w 9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785"/>
            <p:cNvSpPr/>
            <p:nvPr/>
          </p:nvSpPr>
          <p:spPr bwMode="auto">
            <a:xfrm>
              <a:off x="7172967" y="2461235"/>
              <a:ext cx="25152" cy="20120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0 h 4"/>
                <a:gd name="T4" fmla="*/ 5 w 5"/>
                <a:gd name="T5" fmla="*/ 0 h 4"/>
                <a:gd name="T6" fmla="*/ 5 w 5"/>
                <a:gd name="T7" fmla="*/ 4 h 4"/>
                <a:gd name="T8" fmla="*/ 0 w 5"/>
                <a:gd name="T9" fmla="*/ 4 h 4"/>
                <a:gd name="T10" fmla="*/ 0 w 5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786"/>
            <p:cNvSpPr/>
            <p:nvPr/>
          </p:nvSpPr>
          <p:spPr bwMode="auto">
            <a:xfrm>
              <a:off x="7162907" y="2446143"/>
              <a:ext cx="45272" cy="45272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3787"/>
            <p:cNvSpPr/>
            <p:nvPr/>
          </p:nvSpPr>
          <p:spPr bwMode="auto">
            <a:xfrm>
              <a:off x="6629720" y="2511535"/>
              <a:ext cx="171022" cy="306835"/>
            </a:xfrm>
            <a:custGeom>
              <a:avLst/>
              <a:gdLst>
                <a:gd name="T0" fmla="*/ 0 w 31"/>
                <a:gd name="T1" fmla="*/ 31 h 55"/>
                <a:gd name="T2" fmla="*/ 0 w 31"/>
                <a:gd name="T3" fmla="*/ 30 h 55"/>
                <a:gd name="T4" fmla="*/ 0 w 31"/>
                <a:gd name="T5" fmla="*/ 30 h 55"/>
                <a:gd name="T6" fmla="*/ 25 w 31"/>
                <a:gd name="T7" fmla="*/ 0 h 55"/>
                <a:gd name="T8" fmla="*/ 25 w 31"/>
                <a:gd name="T9" fmla="*/ 0 h 55"/>
                <a:gd name="T10" fmla="*/ 27 w 31"/>
                <a:gd name="T11" fmla="*/ 1 h 55"/>
                <a:gd name="T12" fmla="*/ 27 w 31"/>
                <a:gd name="T13" fmla="*/ 1 h 55"/>
                <a:gd name="T14" fmla="*/ 27 w 31"/>
                <a:gd name="T15" fmla="*/ 4 h 55"/>
                <a:gd name="T16" fmla="*/ 25 w 31"/>
                <a:gd name="T17" fmla="*/ 4 h 55"/>
                <a:gd name="T18" fmla="*/ 25 w 31"/>
                <a:gd name="T19" fmla="*/ 4 h 55"/>
                <a:gd name="T20" fmla="*/ 4 w 31"/>
                <a:gd name="T21" fmla="*/ 30 h 55"/>
                <a:gd name="T22" fmla="*/ 4 w 31"/>
                <a:gd name="T23" fmla="*/ 30 h 55"/>
                <a:gd name="T24" fmla="*/ 4 w 31"/>
                <a:gd name="T25" fmla="*/ 31 h 55"/>
                <a:gd name="T26" fmla="*/ 4 w 31"/>
                <a:gd name="T27" fmla="*/ 31 h 55"/>
                <a:gd name="T28" fmla="*/ 17 w 31"/>
                <a:gd name="T29" fmla="*/ 47 h 55"/>
                <a:gd name="T30" fmla="*/ 17 w 31"/>
                <a:gd name="T31" fmla="*/ 47 h 55"/>
                <a:gd name="T32" fmla="*/ 31 w 31"/>
                <a:gd name="T33" fmla="*/ 51 h 55"/>
                <a:gd name="T34" fmla="*/ 31 w 31"/>
                <a:gd name="T35" fmla="*/ 51 h 55"/>
                <a:gd name="T36" fmla="*/ 30 w 31"/>
                <a:gd name="T37" fmla="*/ 55 h 55"/>
                <a:gd name="T38" fmla="*/ 0 w 31"/>
                <a:gd name="T39" fmla="*/ 3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55">
                  <a:moveTo>
                    <a:pt x="0" y="31"/>
                  </a:moveTo>
                  <a:cubicBezTo>
                    <a:pt x="0" y="31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12"/>
                    <a:pt x="1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8" y="4"/>
                    <a:pt x="5" y="14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9"/>
                    <a:pt x="10" y="44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4" y="50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1" y="51"/>
                    <a:pt x="0" y="3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3788"/>
            <p:cNvSpPr>
              <a:spLocks noEditPoints="1"/>
            </p:cNvSpPr>
            <p:nvPr/>
          </p:nvSpPr>
          <p:spPr bwMode="auto">
            <a:xfrm>
              <a:off x="6614632" y="2501475"/>
              <a:ext cx="196174" cy="326956"/>
            </a:xfrm>
            <a:custGeom>
              <a:avLst/>
              <a:gdLst>
                <a:gd name="T0" fmla="*/ 31 w 35"/>
                <a:gd name="T1" fmla="*/ 59 h 59"/>
                <a:gd name="T2" fmla="*/ 30 w 35"/>
                <a:gd name="T3" fmla="*/ 59 h 59"/>
                <a:gd name="T4" fmla="*/ 27 w 35"/>
                <a:gd name="T5" fmla="*/ 58 h 59"/>
                <a:gd name="T6" fmla="*/ 16 w 35"/>
                <a:gd name="T7" fmla="*/ 54 h 59"/>
                <a:gd name="T8" fmla="*/ 0 w 35"/>
                <a:gd name="T9" fmla="*/ 33 h 59"/>
                <a:gd name="T10" fmla="*/ 2 w 35"/>
                <a:gd name="T11" fmla="*/ 33 h 59"/>
                <a:gd name="T12" fmla="*/ 0 w 35"/>
                <a:gd name="T13" fmla="*/ 32 h 59"/>
                <a:gd name="T14" fmla="*/ 27 w 35"/>
                <a:gd name="T15" fmla="*/ 0 h 59"/>
                <a:gd name="T16" fmla="*/ 30 w 35"/>
                <a:gd name="T17" fmla="*/ 1 h 59"/>
                <a:gd name="T18" fmla="*/ 32 w 35"/>
                <a:gd name="T19" fmla="*/ 1 h 59"/>
                <a:gd name="T20" fmla="*/ 28 w 35"/>
                <a:gd name="T21" fmla="*/ 8 h 59"/>
                <a:gd name="T22" fmla="*/ 27 w 35"/>
                <a:gd name="T23" fmla="*/ 8 h 59"/>
                <a:gd name="T24" fmla="*/ 8 w 35"/>
                <a:gd name="T25" fmla="*/ 32 h 59"/>
                <a:gd name="T26" fmla="*/ 8 w 35"/>
                <a:gd name="T27" fmla="*/ 33 h 59"/>
                <a:gd name="T28" fmla="*/ 8 w 35"/>
                <a:gd name="T29" fmla="*/ 33 h 59"/>
                <a:gd name="T30" fmla="*/ 20 w 35"/>
                <a:gd name="T31" fmla="*/ 47 h 59"/>
                <a:gd name="T32" fmla="*/ 33 w 35"/>
                <a:gd name="T33" fmla="*/ 51 h 59"/>
                <a:gd name="T34" fmla="*/ 33 w 35"/>
                <a:gd name="T35" fmla="*/ 51 h 59"/>
                <a:gd name="T36" fmla="*/ 35 w 35"/>
                <a:gd name="T37" fmla="*/ 53 h 59"/>
                <a:gd name="T38" fmla="*/ 32 w 35"/>
                <a:gd name="T39" fmla="*/ 57 h 59"/>
                <a:gd name="T40" fmla="*/ 32 w 35"/>
                <a:gd name="T41" fmla="*/ 57 h 59"/>
                <a:gd name="T42" fmla="*/ 32 w 35"/>
                <a:gd name="T43" fmla="*/ 59 h 59"/>
                <a:gd name="T44" fmla="*/ 32 w 35"/>
                <a:gd name="T45" fmla="*/ 57 h 59"/>
                <a:gd name="T46" fmla="*/ 31 w 35"/>
                <a:gd name="T47" fmla="*/ 59 h 59"/>
                <a:gd name="T48" fmla="*/ 18 w 35"/>
                <a:gd name="T49" fmla="*/ 51 h 59"/>
                <a:gd name="T50" fmla="*/ 10 w 35"/>
                <a:gd name="T51" fmla="*/ 45 h 59"/>
                <a:gd name="T52" fmla="*/ 26 w 35"/>
                <a:gd name="T53" fmla="*/ 53 h 59"/>
                <a:gd name="T54" fmla="*/ 4 w 35"/>
                <a:gd name="T55" fmla="*/ 32 h 59"/>
                <a:gd name="T56" fmla="*/ 4 w 35"/>
                <a:gd name="T57" fmla="*/ 32 h 59"/>
                <a:gd name="T58" fmla="*/ 27 w 35"/>
                <a:gd name="T59" fmla="*/ 4 h 59"/>
                <a:gd name="T60" fmla="*/ 27 w 35"/>
                <a:gd name="T61" fmla="*/ 4 h 59"/>
                <a:gd name="T62" fmla="*/ 27 w 35"/>
                <a:gd name="T63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59">
                  <a:moveTo>
                    <a:pt x="32" y="59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8"/>
                    <a:pt x="28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4" y="57"/>
                    <a:pt x="20" y="56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9" y="51"/>
                    <a:pt x="0" y="4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13"/>
                    <a:pt x="15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1" y="8"/>
                    <a:pt x="9" y="17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9"/>
                    <a:pt x="13" y="44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6" y="50"/>
                    <a:pt x="31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lose/>
                  <a:moveTo>
                    <a:pt x="31" y="59"/>
                  </a:moveTo>
                  <a:cubicBezTo>
                    <a:pt x="32" y="57"/>
                    <a:pt x="32" y="57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9"/>
                    <a:pt x="31" y="59"/>
                    <a:pt x="31" y="59"/>
                  </a:cubicBezTo>
                  <a:close/>
                  <a:moveTo>
                    <a:pt x="26" y="53"/>
                  </a:moveTo>
                  <a:cubicBezTo>
                    <a:pt x="24" y="53"/>
                    <a:pt x="21" y="52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5" y="49"/>
                    <a:pt x="12" y="48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5" y="50"/>
                    <a:pt x="21" y="52"/>
                    <a:pt x="26" y="53"/>
                  </a:cubicBezTo>
                  <a:close/>
                  <a:moveTo>
                    <a:pt x="4" y="32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3789"/>
            <p:cNvSpPr>
              <a:spLocks noEditPoints="1"/>
            </p:cNvSpPr>
            <p:nvPr/>
          </p:nvSpPr>
          <p:spPr bwMode="auto">
            <a:xfrm>
              <a:off x="7308780" y="2441114"/>
              <a:ext cx="186114" cy="286715"/>
            </a:xfrm>
            <a:custGeom>
              <a:avLst/>
              <a:gdLst>
                <a:gd name="T0" fmla="*/ 7 w 34"/>
                <a:gd name="T1" fmla="*/ 51 h 52"/>
                <a:gd name="T2" fmla="*/ 10 w 34"/>
                <a:gd name="T3" fmla="*/ 48 h 52"/>
                <a:gd name="T4" fmla="*/ 9 w 34"/>
                <a:gd name="T5" fmla="*/ 49 h 52"/>
                <a:gd name="T6" fmla="*/ 9 w 34"/>
                <a:gd name="T7" fmla="*/ 48 h 52"/>
                <a:gd name="T8" fmla="*/ 9 w 34"/>
                <a:gd name="T9" fmla="*/ 48 h 52"/>
                <a:gd name="T10" fmla="*/ 9 w 34"/>
                <a:gd name="T11" fmla="*/ 48 h 52"/>
                <a:gd name="T12" fmla="*/ 9 w 34"/>
                <a:gd name="T13" fmla="*/ 48 h 52"/>
                <a:gd name="T14" fmla="*/ 9 w 34"/>
                <a:gd name="T15" fmla="*/ 48 h 52"/>
                <a:gd name="T16" fmla="*/ 9 w 34"/>
                <a:gd name="T17" fmla="*/ 48 h 52"/>
                <a:gd name="T18" fmla="*/ 9 w 34"/>
                <a:gd name="T19" fmla="*/ 48 h 52"/>
                <a:gd name="T20" fmla="*/ 21 w 34"/>
                <a:gd name="T21" fmla="*/ 42 h 52"/>
                <a:gd name="T22" fmla="*/ 21 w 34"/>
                <a:gd name="T23" fmla="*/ 42 h 52"/>
                <a:gd name="T24" fmla="*/ 30 w 34"/>
                <a:gd name="T25" fmla="*/ 24 h 52"/>
                <a:gd name="T26" fmla="*/ 30 w 34"/>
                <a:gd name="T27" fmla="*/ 24 h 52"/>
                <a:gd name="T28" fmla="*/ 29 w 34"/>
                <a:gd name="T29" fmla="*/ 20 h 52"/>
                <a:gd name="T30" fmla="*/ 29 w 34"/>
                <a:gd name="T31" fmla="*/ 20 h 52"/>
                <a:gd name="T32" fmla="*/ 14 w 34"/>
                <a:gd name="T33" fmla="*/ 4 h 52"/>
                <a:gd name="T34" fmla="*/ 14 w 34"/>
                <a:gd name="T35" fmla="*/ 4 h 52"/>
                <a:gd name="T36" fmla="*/ 6 w 34"/>
                <a:gd name="T37" fmla="*/ 5 h 52"/>
                <a:gd name="T38" fmla="*/ 6 w 34"/>
                <a:gd name="T39" fmla="*/ 5 h 52"/>
                <a:gd name="T40" fmla="*/ 2 w 34"/>
                <a:gd name="T41" fmla="*/ 7 h 52"/>
                <a:gd name="T42" fmla="*/ 2 w 34"/>
                <a:gd name="T43" fmla="*/ 7 h 52"/>
                <a:gd name="T44" fmla="*/ 0 w 34"/>
                <a:gd name="T45" fmla="*/ 4 h 52"/>
                <a:gd name="T46" fmla="*/ 14 w 34"/>
                <a:gd name="T47" fmla="*/ 0 h 52"/>
                <a:gd name="T48" fmla="*/ 14 w 34"/>
                <a:gd name="T49" fmla="*/ 0 h 52"/>
                <a:gd name="T50" fmla="*/ 33 w 34"/>
                <a:gd name="T51" fmla="*/ 19 h 52"/>
                <a:gd name="T52" fmla="*/ 33 w 34"/>
                <a:gd name="T53" fmla="*/ 19 h 52"/>
                <a:gd name="T54" fmla="*/ 34 w 34"/>
                <a:gd name="T55" fmla="*/ 24 h 52"/>
                <a:gd name="T56" fmla="*/ 34 w 34"/>
                <a:gd name="T57" fmla="*/ 24 h 52"/>
                <a:gd name="T58" fmla="*/ 23 w 34"/>
                <a:gd name="T59" fmla="*/ 45 h 52"/>
                <a:gd name="T60" fmla="*/ 23 w 34"/>
                <a:gd name="T61" fmla="*/ 45 h 52"/>
                <a:gd name="T62" fmla="*/ 9 w 34"/>
                <a:gd name="T63" fmla="*/ 52 h 52"/>
                <a:gd name="T64" fmla="*/ 9 w 34"/>
                <a:gd name="T65" fmla="*/ 52 h 52"/>
                <a:gd name="T66" fmla="*/ 7 w 34"/>
                <a:gd name="T67" fmla="*/ 51 h 52"/>
                <a:gd name="T68" fmla="*/ 2 w 34"/>
                <a:gd name="T69" fmla="*/ 7 h 52"/>
                <a:gd name="T70" fmla="*/ 2 w 34"/>
                <a:gd name="T71" fmla="*/ 7 h 52"/>
                <a:gd name="T72" fmla="*/ 2 w 34"/>
                <a:gd name="T73" fmla="*/ 7 h 52"/>
                <a:gd name="T74" fmla="*/ 2 w 34"/>
                <a:gd name="T75" fmla="*/ 7 h 52"/>
                <a:gd name="T76" fmla="*/ 2 w 34"/>
                <a:gd name="T77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52">
                  <a:moveTo>
                    <a:pt x="7" y="51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48"/>
                    <a:pt x="16" y="46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6" y="37"/>
                    <a:pt x="30" y="32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0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7" y="6"/>
                    <a:pt x="20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4"/>
                    <a:pt x="8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7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31" y="4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21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33"/>
                    <a:pt x="29" y="40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18" y="49"/>
                    <a:pt x="12" y="52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8" y="52"/>
                    <a:pt x="8" y="52"/>
                    <a:pt x="7" y="51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3790"/>
            <p:cNvSpPr>
              <a:spLocks noEditPoints="1"/>
            </p:cNvSpPr>
            <p:nvPr/>
          </p:nvSpPr>
          <p:spPr bwMode="auto">
            <a:xfrm>
              <a:off x="7288660" y="2431054"/>
              <a:ext cx="216294" cy="306835"/>
            </a:xfrm>
            <a:custGeom>
              <a:avLst/>
              <a:gdLst>
                <a:gd name="T0" fmla="*/ 10 w 39"/>
                <a:gd name="T1" fmla="*/ 53 h 56"/>
                <a:gd name="T2" fmla="*/ 7 w 39"/>
                <a:gd name="T3" fmla="*/ 52 h 56"/>
                <a:gd name="T4" fmla="*/ 12 w 39"/>
                <a:gd name="T5" fmla="*/ 48 h 56"/>
                <a:gd name="T6" fmla="*/ 31 w 39"/>
                <a:gd name="T7" fmla="*/ 26 h 56"/>
                <a:gd name="T8" fmla="*/ 31 w 39"/>
                <a:gd name="T9" fmla="*/ 26 h 56"/>
                <a:gd name="T10" fmla="*/ 17 w 39"/>
                <a:gd name="T11" fmla="*/ 8 h 56"/>
                <a:gd name="T12" fmla="*/ 9 w 39"/>
                <a:gd name="T13" fmla="*/ 9 h 56"/>
                <a:gd name="T14" fmla="*/ 7 w 39"/>
                <a:gd name="T15" fmla="*/ 11 h 56"/>
                <a:gd name="T16" fmla="*/ 0 w 39"/>
                <a:gd name="T17" fmla="*/ 5 h 56"/>
                <a:gd name="T18" fmla="*/ 3 w 39"/>
                <a:gd name="T19" fmla="*/ 4 h 56"/>
                <a:gd name="T20" fmla="*/ 4 w 39"/>
                <a:gd name="T21" fmla="*/ 3 h 56"/>
                <a:gd name="T22" fmla="*/ 17 w 39"/>
                <a:gd name="T23" fmla="*/ 0 h 56"/>
                <a:gd name="T24" fmla="*/ 17 w 39"/>
                <a:gd name="T25" fmla="*/ 0 h 56"/>
                <a:gd name="T26" fmla="*/ 39 w 39"/>
                <a:gd name="T27" fmla="*/ 26 h 56"/>
                <a:gd name="T28" fmla="*/ 28 w 39"/>
                <a:gd name="T29" fmla="*/ 48 h 56"/>
                <a:gd name="T30" fmla="*/ 12 w 39"/>
                <a:gd name="T31" fmla="*/ 56 h 56"/>
                <a:gd name="T32" fmla="*/ 11 w 39"/>
                <a:gd name="T33" fmla="*/ 54 h 56"/>
                <a:gd name="T34" fmla="*/ 14 w 39"/>
                <a:gd name="T35" fmla="*/ 51 h 56"/>
                <a:gd name="T36" fmla="*/ 14 w 39"/>
                <a:gd name="T37" fmla="*/ 51 h 56"/>
                <a:gd name="T38" fmla="*/ 21 w 39"/>
                <a:gd name="T39" fmla="*/ 48 h 56"/>
                <a:gd name="T40" fmla="*/ 21 w 39"/>
                <a:gd name="T41" fmla="*/ 48 h 56"/>
                <a:gd name="T42" fmla="*/ 35 w 39"/>
                <a:gd name="T43" fmla="*/ 29 h 56"/>
                <a:gd name="T44" fmla="*/ 34 w 39"/>
                <a:gd name="T45" fmla="*/ 22 h 56"/>
                <a:gd name="T46" fmla="*/ 35 w 39"/>
                <a:gd name="T47" fmla="*/ 27 h 56"/>
                <a:gd name="T48" fmla="*/ 34 w 39"/>
                <a:gd name="T49" fmla="*/ 22 h 56"/>
                <a:gd name="T50" fmla="*/ 33 w 39"/>
                <a:gd name="T51" fmla="*/ 16 h 56"/>
                <a:gd name="T52" fmla="*/ 33 w 39"/>
                <a:gd name="T53" fmla="*/ 16 h 56"/>
                <a:gd name="T54" fmla="*/ 33 w 39"/>
                <a:gd name="T55" fmla="*/ 16 h 56"/>
                <a:gd name="T56" fmla="*/ 33 w 39"/>
                <a:gd name="T57" fmla="*/ 16 h 56"/>
                <a:gd name="T58" fmla="*/ 33 w 39"/>
                <a:gd name="T59" fmla="*/ 16 h 56"/>
                <a:gd name="T60" fmla="*/ 33 w 39"/>
                <a:gd name="T61" fmla="*/ 15 h 56"/>
                <a:gd name="T62" fmla="*/ 33 w 39"/>
                <a:gd name="T63" fmla="*/ 15 h 56"/>
                <a:gd name="T64" fmla="*/ 33 w 39"/>
                <a:gd name="T65" fmla="*/ 15 h 56"/>
                <a:gd name="T66" fmla="*/ 32 w 39"/>
                <a:gd name="T67" fmla="*/ 15 h 56"/>
                <a:gd name="T68" fmla="*/ 32 w 39"/>
                <a:gd name="T69" fmla="*/ 15 h 56"/>
                <a:gd name="T70" fmla="*/ 32 w 39"/>
                <a:gd name="T71" fmla="*/ 15 h 56"/>
                <a:gd name="T72" fmla="*/ 32 w 39"/>
                <a:gd name="T73" fmla="*/ 15 h 56"/>
                <a:gd name="T74" fmla="*/ 32 w 39"/>
                <a:gd name="T75" fmla="*/ 14 h 56"/>
                <a:gd name="T76" fmla="*/ 32 w 39"/>
                <a:gd name="T77" fmla="*/ 14 h 56"/>
                <a:gd name="T78" fmla="*/ 32 w 39"/>
                <a:gd name="T79" fmla="*/ 14 h 56"/>
                <a:gd name="T80" fmla="*/ 32 w 39"/>
                <a:gd name="T81" fmla="*/ 14 h 56"/>
                <a:gd name="T82" fmla="*/ 32 w 39"/>
                <a:gd name="T83" fmla="*/ 14 h 56"/>
                <a:gd name="T84" fmla="*/ 32 w 39"/>
                <a:gd name="T85" fmla="*/ 13 h 56"/>
                <a:gd name="T86" fmla="*/ 32 w 39"/>
                <a:gd name="T87" fmla="*/ 13 h 56"/>
                <a:gd name="T88" fmla="*/ 32 w 39"/>
                <a:gd name="T89" fmla="*/ 13 h 56"/>
                <a:gd name="T90" fmla="*/ 31 w 39"/>
                <a:gd name="T91" fmla="*/ 13 h 56"/>
                <a:gd name="T92" fmla="*/ 31 w 39"/>
                <a:gd name="T93" fmla="*/ 13 h 56"/>
                <a:gd name="T94" fmla="*/ 31 w 39"/>
                <a:gd name="T95" fmla="*/ 13 h 56"/>
                <a:gd name="T96" fmla="*/ 31 w 39"/>
                <a:gd name="T97" fmla="*/ 13 h 56"/>
                <a:gd name="T98" fmla="*/ 31 w 39"/>
                <a:gd name="T99" fmla="*/ 12 h 56"/>
                <a:gd name="T100" fmla="*/ 31 w 39"/>
                <a:gd name="T101" fmla="*/ 12 h 56"/>
                <a:gd name="T102" fmla="*/ 31 w 39"/>
                <a:gd name="T103" fmla="*/ 12 h 56"/>
                <a:gd name="T104" fmla="*/ 31 w 39"/>
                <a:gd name="T105" fmla="*/ 12 h 56"/>
                <a:gd name="T106" fmla="*/ 31 w 39"/>
                <a:gd name="T107" fmla="*/ 12 h 56"/>
                <a:gd name="T108" fmla="*/ 17 w 39"/>
                <a:gd name="T109" fmla="*/ 4 h 56"/>
                <a:gd name="T110" fmla="*/ 17 w 39"/>
                <a:gd name="T111" fmla="*/ 4 h 56"/>
                <a:gd name="T112" fmla="*/ 17 w 39"/>
                <a:gd name="T113" fmla="*/ 4 h 56"/>
                <a:gd name="T114" fmla="*/ 17 w 39"/>
                <a:gd name="T115" fmla="*/ 4 h 56"/>
                <a:gd name="T116" fmla="*/ 8 w 39"/>
                <a:gd name="T117" fmla="*/ 6 h 56"/>
                <a:gd name="T118" fmla="*/ 12 w 39"/>
                <a:gd name="T119" fmla="*/ 4 h 56"/>
                <a:gd name="T120" fmla="*/ 7 w 39"/>
                <a:gd name="T121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56">
                  <a:moveTo>
                    <a:pt x="8" y="54"/>
                  </a:move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4" y="47"/>
                    <a:pt x="19" y="45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7" y="38"/>
                    <a:pt x="31" y="33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5"/>
                    <a:pt x="31" y="24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7" y="9"/>
                    <a:pt x="23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4" y="8"/>
                    <a:pt x="12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6" y="0"/>
                    <a:pt x="36" y="5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9" y="23"/>
                    <a:pt x="39" y="24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36"/>
                    <a:pt x="33" y="43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2" y="53"/>
                    <a:pt x="16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1" y="56"/>
                    <a:pt x="9" y="56"/>
                    <a:pt x="8" y="54"/>
                  </a:cubicBezTo>
                  <a:close/>
                  <a:moveTo>
                    <a:pt x="11" y="54"/>
                  </a:move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lose/>
                  <a:moveTo>
                    <a:pt x="14" y="51"/>
                  </a:moveTo>
                  <a:cubicBezTo>
                    <a:pt x="15" y="51"/>
                    <a:pt x="18" y="50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18" y="50"/>
                    <a:pt x="15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lose/>
                  <a:moveTo>
                    <a:pt x="21" y="48"/>
                  </a:move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lose/>
                  <a:moveTo>
                    <a:pt x="28" y="42"/>
                  </a:moveTo>
                  <a:cubicBezTo>
                    <a:pt x="31" y="39"/>
                    <a:pt x="34" y="34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34"/>
                    <a:pt x="31" y="39"/>
                    <a:pt x="28" y="42"/>
                  </a:cubicBezTo>
                  <a:close/>
                  <a:moveTo>
                    <a:pt x="34" y="22"/>
                  </a:moveTo>
                  <a:cubicBezTo>
                    <a:pt x="35" y="23"/>
                    <a:pt x="35" y="25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5" y="23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0"/>
                    <a:pt x="34" y="18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8"/>
                    <a:pt x="34" y="20"/>
                    <a:pt x="34" y="22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6"/>
                    <a:pt x="33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3"/>
                  </a:moveTo>
                  <a:cubicBezTo>
                    <a:pt x="32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3"/>
                    <a:pt x="31" y="13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27" y="6"/>
                    <a:pt x="22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2" y="4"/>
                    <a:pt x="27" y="6"/>
                    <a:pt x="31" y="12"/>
                  </a:cubicBezTo>
                  <a:close/>
                  <a:moveTo>
                    <a:pt x="7" y="6"/>
                  </a:move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10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5"/>
                    <a:pt x="8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3791"/>
            <p:cNvSpPr/>
            <p:nvPr/>
          </p:nvSpPr>
          <p:spPr bwMode="auto">
            <a:xfrm>
              <a:off x="6685052" y="2089010"/>
              <a:ext cx="699180" cy="467797"/>
            </a:xfrm>
            <a:custGeom>
              <a:avLst/>
              <a:gdLst>
                <a:gd name="T0" fmla="*/ 2 w 127"/>
                <a:gd name="T1" fmla="*/ 83 h 85"/>
                <a:gd name="T2" fmla="*/ 3 w 127"/>
                <a:gd name="T3" fmla="*/ 84 h 85"/>
                <a:gd name="T4" fmla="*/ 1 w 127"/>
                <a:gd name="T5" fmla="*/ 84 h 85"/>
                <a:gd name="T6" fmla="*/ 1 w 127"/>
                <a:gd name="T7" fmla="*/ 84 h 85"/>
                <a:gd name="T8" fmla="*/ 1 w 127"/>
                <a:gd name="T9" fmla="*/ 84 h 85"/>
                <a:gd name="T10" fmla="*/ 1 w 127"/>
                <a:gd name="T11" fmla="*/ 84 h 85"/>
                <a:gd name="T12" fmla="*/ 1 w 127"/>
                <a:gd name="T13" fmla="*/ 84 h 85"/>
                <a:gd name="T14" fmla="*/ 1 w 127"/>
                <a:gd name="T15" fmla="*/ 84 h 85"/>
                <a:gd name="T16" fmla="*/ 0 w 127"/>
                <a:gd name="T17" fmla="*/ 49 h 85"/>
                <a:gd name="T18" fmla="*/ 0 w 127"/>
                <a:gd name="T19" fmla="*/ 49 h 85"/>
                <a:gd name="T20" fmla="*/ 0 w 127"/>
                <a:gd name="T21" fmla="*/ 40 h 85"/>
                <a:gd name="T22" fmla="*/ 0 w 127"/>
                <a:gd name="T23" fmla="*/ 40 h 85"/>
                <a:gd name="T24" fmla="*/ 2 w 127"/>
                <a:gd name="T25" fmla="*/ 35 h 85"/>
                <a:gd name="T26" fmla="*/ 2 w 127"/>
                <a:gd name="T27" fmla="*/ 35 h 85"/>
                <a:gd name="T28" fmla="*/ 49 w 127"/>
                <a:gd name="T29" fmla="*/ 1 h 85"/>
                <a:gd name="T30" fmla="*/ 49 w 127"/>
                <a:gd name="T31" fmla="*/ 1 h 85"/>
                <a:gd name="T32" fmla="*/ 70 w 127"/>
                <a:gd name="T33" fmla="*/ 0 h 85"/>
                <a:gd name="T34" fmla="*/ 70 w 127"/>
                <a:gd name="T35" fmla="*/ 0 h 85"/>
                <a:gd name="T36" fmla="*/ 103 w 127"/>
                <a:gd name="T37" fmla="*/ 9 h 85"/>
                <a:gd name="T38" fmla="*/ 103 w 127"/>
                <a:gd name="T39" fmla="*/ 9 h 85"/>
                <a:gd name="T40" fmla="*/ 118 w 127"/>
                <a:gd name="T41" fmla="*/ 37 h 85"/>
                <a:gd name="T42" fmla="*/ 118 w 127"/>
                <a:gd name="T43" fmla="*/ 37 h 85"/>
                <a:gd name="T44" fmla="*/ 127 w 127"/>
                <a:gd name="T45" fmla="*/ 65 h 85"/>
                <a:gd name="T46" fmla="*/ 127 w 127"/>
                <a:gd name="T47" fmla="*/ 65 h 85"/>
                <a:gd name="T48" fmla="*/ 123 w 127"/>
                <a:gd name="T49" fmla="*/ 66 h 85"/>
                <a:gd name="T50" fmla="*/ 114 w 127"/>
                <a:gd name="T51" fmla="*/ 39 h 85"/>
                <a:gd name="T52" fmla="*/ 114 w 127"/>
                <a:gd name="T53" fmla="*/ 39 h 85"/>
                <a:gd name="T54" fmla="*/ 100 w 127"/>
                <a:gd name="T55" fmla="*/ 12 h 85"/>
                <a:gd name="T56" fmla="*/ 100 w 127"/>
                <a:gd name="T57" fmla="*/ 12 h 85"/>
                <a:gd name="T58" fmla="*/ 70 w 127"/>
                <a:gd name="T59" fmla="*/ 4 h 85"/>
                <a:gd name="T60" fmla="*/ 70 w 127"/>
                <a:gd name="T61" fmla="*/ 4 h 85"/>
                <a:gd name="T62" fmla="*/ 50 w 127"/>
                <a:gd name="T63" fmla="*/ 5 h 85"/>
                <a:gd name="T64" fmla="*/ 50 w 127"/>
                <a:gd name="T65" fmla="*/ 5 h 85"/>
                <a:gd name="T66" fmla="*/ 5 w 127"/>
                <a:gd name="T67" fmla="*/ 37 h 85"/>
                <a:gd name="T68" fmla="*/ 5 w 127"/>
                <a:gd name="T69" fmla="*/ 37 h 85"/>
                <a:gd name="T70" fmla="*/ 4 w 127"/>
                <a:gd name="T71" fmla="*/ 41 h 85"/>
                <a:gd name="T72" fmla="*/ 4 w 127"/>
                <a:gd name="T73" fmla="*/ 41 h 85"/>
                <a:gd name="T74" fmla="*/ 4 w 127"/>
                <a:gd name="T75" fmla="*/ 49 h 85"/>
                <a:gd name="T76" fmla="*/ 4 w 127"/>
                <a:gd name="T77" fmla="*/ 49 h 85"/>
                <a:gd name="T78" fmla="*/ 5 w 127"/>
                <a:gd name="T79" fmla="*/ 84 h 85"/>
                <a:gd name="T80" fmla="*/ 5 w 127"/>
                <a:gd name="T81" fmla="*/ 84 h 85"/>
                <a:gd name="T82" fmla="*/ 5 w 127"/>
                <a:gd name="T83" fmla="*/ 84 h 85"/>
                <a:gd name="T84" fmla="*/ 5 w 127"/>
                <a:gd name="T85" fmla="*/ 84 h 85"/>
                <a:gd name="T86" fmla="*/ 5 w 127"/>
                <a:gd name="T87" fmla="*/ 85 h 85"/>
                <a:gd name="T88" fmla="*/ 5 w 127"/>
                <a:gd name="T89" fmla="*/ 85 h 85"/>
                <a:gd name="T90" fmla="*/ 2 w 127"/>
                <a:gd name="T91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7" h="85">
                  <a:moveTo>
                    <a:pt x="2" y="83"/>
                  </a:moveTo>
                  <a:cubicBezTo>
                    <a:pt x="3" y="84"/>
                    <a:pt x="3" y="84"/>
                    <a:pt x="3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1"/>
                    <a:pt x="0" y="63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6"/>
                    <a:pt x="0" y="43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1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5" y="31"/>
                    <a:pt x="16" y="6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7" y="0"/>
                    <a:pt x="64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90" y="0"/>
                    <a:pt x="99" y="5"/>
                    <a:pt x="103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7" y="14"/>
                    <a:pt x="112" y="23"/>
                    <a:pt x="118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24" y="52"/>
                    <a:pt x="127" y="65"/>
                    <a:pt x="127" y="65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3" y="66"/>
                    <a:pt x="123" y="66"/>
                    <a:pt x="123" y="66"/>
                  </a:cubicBezTo>
                  <a:cubicBezTo>
                    <a:pt x="123" y="66"/>
                    <a:pt x="120" y="53"/>
                    <a:pt x="114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09" y="25"/>
                    <a:pt x="103" y="16"/>
                    <a:pt x="100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8" y="9"/>
                    <a:pt x="89" y="4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4" y="4"/>
                    <a:pt x="58" y="4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19" y="10"/>
                    <a:pt x="9" y="32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4" y="39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3"/>
                    <a:pt x="4" y="46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63"/>
                    <a:pt x="5" y="82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2" y="83"/>
                    <a:pt x="2" y="83"/>
                    <a:pt x="2" y="8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3792"/>
            <p:cNvSpPr>
              <a:spLocks noEditPoints="1"/>
            </p:cNvSpPr>
            <p:nvPr/>
          </p:nvSpPr>
          <p:spPr bwMode="auto">
            <a:xfrm>
              <a:off x="6669961" y="2078950"/>
              <a:ext cx="729360" cy="497978"/>
            </a:xfrm>
            <a:custGeom>
              <a:avLst/>
              <a:gdLst>
                <a:gd name="T0" fmla="*/ 1 w 132"/>
                <a:gd name="T1" fmla="*/ 88 h 90"/>
                <a:gd name="T2" fmla="*/ 1 w 132"/>
                <a:gd name="T3" fmla="*/ 86 h 90"/>
                <a:gd name="T4" fmla="*/ 1 w 132"/>
                <a:gd name="T5" fmla="*/ 86 h 90"/>
                <a:gd name="T6" fmla="*/ 1 w 132"/>
                <a:gd name="T7" fmla="*/ 86 h 90"/>
                <a:gd name="T8" fmla="*/ 0 w 132"/>
                <a:gd name="T9" fmla="*/ 52 h 90"/>
                <a:gd name="T10" fmla="*/ 0 w 132"/>
                <a:gd name="T11" fmla="*/ 52 h 90"/>
                <a:gd name="T12" fmla="*/ 0 w 132"/>
                <a:gd name="T13" fmla="*/ 51 h 90"/>
                <a:gd name="T14" fmla="*/ 0 w 132"/>
                <a:gd name="T15" fmla="*/ 42 h 90"/>
                <a:gd name="T16" fmla="*/ 2 w 132"/>
                <a:gd name="T17" fmla="*/ 35 h 90"/>
                <a:gd name="T18" fmla="*/ 51 w 132"/>
                <a:gd name="T19" fmla="*/ 1 h 90"/>
                <a:gd name="T20" fmla="*/ 72 w 132"/>
                <a:gd name="T21" fmla="*/ 0 h 90"/>
                <a:gd name="T22" fmla="*/ 106 w 132"/>
                <a:gd name="T23" fmla="*/ 10 h 90"/>
                <a:gd name="T24" fmla="*/ 122 w 132"/>
                <a:gd name="T25" fmla="*/ 39 h 90"/>
                <a:gd name="T26" fmla="*/ 131 w 132"/>
                <a:gd name="T27" fmla="*/ 67 h 90"/>
                <a:gd name="T28" fmla="*/ 124 w 132"/>
                <a:gd name="T29" fmla="*/ 71 h 90"/>
                <a:gd name="T30" fmla="*/ 123 w 132"/>
                <a:gd name="T31" fmla="*/ 69 h 90"/>
                <a:gd name="T32" fmla="*/ 123 w 132"/>
                <a:gd name="T33" fmla="*/ 69 h 90"/>
                <a:gd name="T34" fmla="*/ 123 w 132"/>
                <a:gd name="T35" fmla="*/ 69 h 90"/>
                <a:gd name="T36" fmla="*/ 123 w 132"/>
                <a:gd name="T37" fmla="*/ 68 h 90"/>
                <a:gd name="T38" fmla="*/ 123 w 132"/>
                <a:gd name="T39" fmla="*/ 67 h 90"/>
                <a:gd name="T40" fmla="*/ 121 w 132"/>
                <a:gd name="T41" fmla="*/ 60 h 90"/>
                <a:gd name="T42" fmla="*/ 114 w 132"/>
                <a:gd name="T43" fmla="*/ 42 h 90"/>
                <a:gd name="T44" fmla="*/ 100 w 132"/>
                <a:gd name="T45" fmla="*/ 15 h 90"/>
                <a:gd name="T46" fmla="*/ 72 w 132"/>
                <a:gd name="T47" fmla="*/ 8 h 90"/>
                <a:gd name="T48" fmla="*/ 72 w 132"/>
                <a:gd name="T49" fmla="*/ 8 h 90"/>
                <a:gd name="T50" fmla="*/ 52 w 132"/>
                <a:gd name="T51" fmla="*/ 9 h 90"/>
                <a:gd name="T52" fmla="*/ 9 w 132"/>
                <a:gd name="T53" fmla="*/ 40 h 90"/>
                <a:gd name="T54" fmla="*/ 8 w 132"/>
                <a:gd name="T55" fmla="*/ 41 h 90"/>
                <a:gd name="T56" fmla="*/ 8 w 132"/>
                <a:gd name="T57" fmla="*/ 43 h 90"/>
                <a:gd name="T58" fmla="*/ 8 w 132"/>
                <a:gd name="T59" fmla="*/ 51 h 90"/>
                <a:gd name="T60" fmla="*/ 9 w 132"/>
                <a:gd name="T61" fmla="*/ 86 h 90"/>
                <a:gd name="T62" fmla="*/ 9 w 132"/>
                <a:gd name="T63" fmla="*/ 86 h 90"/>
                <a:gd name="T64" fmla="*/ 9 w 132"/>
                <a:gd name="T65" fmla="*/ 86 h 90"/>
                <a:gd name="T66" fmla="*/ 9 w 132"/>
                <a:gd name="T67" fmla="*/ 88 h 90"/>
                <a:gd name="T68" fmla="*/ 5 w 132"/>
                <a:gd name="T69" fmla="*/ 88 h 90"/>
                <a:gd name="T70" fmla="*/ 4 w 132"/>
                <a:gd name="T71" fmla="*/ 51 h 90"/>
                <a:gd name="T72" fmla="*/ 4 w 132"/>
                <a:gd name="T73" fmla="*/ 52 h 90"/>
                <a:gd name="T74" fmla="*/ 5 w 132"/>
                <a:gd name="T75" fmla="*/ 80 h 90"/>
                <a:gd name="T76" fmla="*/ 126 w 132"/>
                <a:gd name="T77" fmla="*/ 62 h 90"/>
                <a:gd name="T78" fmla="*/ 125 w 132"/>
                <a:gd name="T79" fmla="*/ 59 h 90"/>
                <a:gd name="T80" fmla="*/ 118 w 132"/>
                <a:gd name="T81" fmla="*/ 40 h 90"/>
                <a:gd name="T82" fmla="*/ 109 w 132"/>
                <a:gd name="T83" fmla="*/ 20 h 90"/>
                <a:gd name="T84" fmla="*/ 118 w 132"/>
                <a:gd name="T85" fmla="*/ 40 h 90"/>
                <a:gd name="T86" fmla="*/ 5 w 132"/>
                <a:gd name="T87" fmla="*/ 38 h 90"/>
                <a:gd name="T88" fmla="*/ 5 w 132"/>
                <a:gd name="T89" fmla="*/ 38 h 90"/>
                <a:gd name="T90" fmla="*/ 4 w 132"/>
                <a:gd name="T91" fmla="*/ 41 h 90"/>
                <a:gd name="T92" fmla="*/ 8 w 132"/>
                <a:gd name="T93" fmla="*/ 40 h 90"/>
                <a:gd name="T94" fmla="*/ 8 w 132"/>
                <a:gd name="T95" fmla="*/ 40 h 90"/>
                <a:gd name="T96" fmla="*/ 5 w 132"/>
                <a:gd name="T97" fmla="*/ 38 h 90"/>
                <a:gd name="T98" fmla="*/ 5 w 132"/>
                <a:gd name="T99" fmla="*/ 38 h 90"/>
                <a:gd name="T100" fmla="*/ 5 w 132"/>
                <a:gd name="T101" fmla="*/ 38 h 90"/>
                <a:gd name="T102" fmla="*/ 5 w 132"/>
                <a:gd name="T103" fmla="*/ 38 h 90"/>
                <a:gd name="T104" fmla="*/ 5 w 132"/>
                <a:gd name="T105" fmla="*/ 38 h 90"/>
                <a:gd name="T106" fmla="*/ 5 w 132"/>
                <a:gd name="T107" fmla="*/ 38 h 90"/>
                <a:gd name="T108" fmla="*/ 5 w 132"/>
                <a:gd name="T109" fmla="*/ 38 h 90"/>
                <a:gd name="T110" fmla="*/ 5 w 132"/>
                <a:gd name="T111" fmla="*/ 38 h 90"/>
                <a:gd name="T112" fmla="*/ 6 w 132"/>
                <a:gd name="T113" fmla="*/ 38 h 90"/>
                <a:gd name="T114" fmla="*/ 5 w 132"/>
                <a:gd name="T115" fmla="*/ 38 h 90"/>
                <a:gd name="T116" fmla="*/ 9 w 132"/>
                <a:gd name="T117" fmla="*/ 32 h 90"/>
                <a:gd name="T118" fmla="*/ 52 w 132"/>
                <a:gd name="T119" fmla="*/ 5 h 90"/>
                <a:gd name="T120" fmla="*/ 71 w 132"/>
                <a:gd name="T121" fmla="*/ 4 h 90"/>
                <a:gd name="T122" fmla="*/ 72 w 132"/>
                <a:gd name="T123" fmla="*/ 4 h 90"/>
                <a:gd name="T124" fmla="*/ 52 w 132"/>
                <a:gd name="T12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90">
                  <a:moveTo>
                    <a:pt x="5" y="88"/>
                  </a:moveTo>
                  <a:cubicBezTo>
                    <a:pt x="1" y="88"/>
                    <a:pt x="1" y="88"/>
                    <a:pt x="1" y="88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3"/>
                    <a:pt x="0" y="65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48"/>
                    <a:pt x="0" y="45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1" y="38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5" y="32"/>
                    <a:pt x="17" y="6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9" y="0"/>
                    <a:pt x="66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92" y="0"/>
                    <a:pt x="102" y="5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11" y="15"/>
                    <a:pt x="116" y="24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8" y="53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3" y="69"/>
                    <a:pt x="124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8"/>
                    <a:pt x="123" y="68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3" y="68"/>
                    <a:pt x="123" y="67"/>
                    <a:pt x="123" y="67"/>
                  </a:cubicBezTo>
                  <a:cubicBezTo>
                    <a:pt x="123" y="67"/>
                    <a:pt x="123" y="67"/>
                    <a:pt x="123" y="67"/>
                  </a:cubicBezTo>
                  <a:cubicBezTo>
                    <a:pt x="122" y="65"/>
                    <a:pt x="122" y="63"/>
                    <a:pt x="121" y="60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19" y="55"/>
                    <a:pt x="117" y="49"/>
                    <a:pt x="114" y="42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09" y="28"/>
                    <a:pt x="103" y="18"/>
                    <a:pt x="100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99" y="13"/>
                    <a:pt x="91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66" y="8"/>
                    <a:pt x="60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22" y="14"/>
                    <a:pt x="13" y="34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2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8" y="48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5"/>
                    <a:pt x="9" y="83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5" y="88"/>
                    <a:pt x="5" y="88"/>
                    <a:pt x="5" y="88"/>
                  </a:cubicBezTo>
                  <a:close/>
                  <a:moveTo>
                    <a:pt x="5" y="80"/>
                  </a:moveTo>
                  <a:cubicBezTo>
                    <a:pt x="5" y="73"/>
                    <a:pt x="4" y="6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61"/>
                    <a:pt x="5" y="73"/>
                    <a:pt x="5" y="80"/>
                  </a:cubicBezTo>
                  <a:close/>
                  <a:moveTo>
                    <a:pt x="118" y="40"/>
                  </a:moveTo>
                  <a:cubicBezTo>
                    <a:pt x="121" y="49"/>
                    <a:pt x="124" y="57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5" y="61"/>
                    <a:pt x="125" y="60"/>
                    <a:pt x="125" y="59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3" y="54"/>
                    <a:pt x="121" y="47"/>
                    <a:pt x="118" y="40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5" y="32"/>
                    <a:pt x="111" y="25"/>
                    <a:pt x="109" y="2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11" y="25"/>
                    <a:pt x="115" y="32"/>
                    <a:pt x="118" y="40"/>
                  </a:cubicBezTo>
                  <a:close/>
                  <a:moveTo>
                    <a:pt x="4" y="41"/>
                  </a:moveTo>
                  <a:cubicBezTo>
                    <a:pt x="5" y="40"/>
                    <a:pt x="5" y="39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9"/>
                    <a:pt x="5" y="40"/>
                    <a:pt x="4" y="41"/>
                  </a:cubicBezTo>
                  <a:close/>
                  <a:moveTo>
                    <a:pt x="8" y="40"/>
                  </a:move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5" y="38"/>
                    <a:pt x="5" y="38"/>
                  </a:cubicBezTo>
                  <a:close/>
                  <a:moveTo>
                    <a:pt x="52" y="5"/>
                  </a:moveTo>
                  <a:cubicBezTo>
                    <a:pt x="27" y="9"/>
                    <a:pt x="15" y="24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5" y="24"/>
                    <a:pt x="27" y="9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9" y="4"/>
                    <a:pt x="66" y="4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6" y="4"/>
                    <a:pt x="59" y="4"/>
                    <a:pt x="52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3793"/>
            <p:cNvSpPr/>
            <p:nvPr/>
          </p:nvSpPr>
          <p:spPr bwMode="auto">
            <a:xfrm>
              <a:off x="7052245" y="2949149"/>
              <a:ext cx="20120" cy="85513"/>
            </a:xfrm>
            <a:custGeom>
              <a:avLst/>
              <a:gdLst>
                <a:gd name="T0" fmla="*/ 0 w 4"/>
                <a:gd name="T1" fmla="*/ 17 h 17"/>
                <a:gd name="T2" fmla="*/ 0 w 4"/>
                <a:gd name="T3" fmla="*/ 0 h 17"/>
                <a:gd name="T4" fmla="*/ 4 w 4"/>
                <a:gd name="T5" fmla="*/ 0 h 17"/>
                <a:gd name="T6" fmla="*/ 4 w 4"/>
                <a:gd name="T7" fmla="*/ 17 h 17"/>
                <a:gd name="T8" fmla="*/ 0 w 4"/>
                <a:gd name="T9" fmla="*/ 17 h 17"/>
                <a:gd name="T10" fmla="*/ 0 w 4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7">
                  <a:moveTo>
                    <a:pt x="0" y="1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3794"/>
            <p:cNvSpPr>
              <a:spLocks noEditPoints="1"/>
            </p:cNvSpPr>
            <p:nvPr/>
          </p:nvSpPr>
          <p:spPr bwMode="auto">
            <a:xfrm>
              <a:off x="7042185" y="2939089"/>
              <a:ext cx="45272" cy="105633"/>
            </a:xfrm>
            <a:custGeom>
              <a:avLst/>
              <a:gdLst>
                <a:gd name="T0" fmla="*/ 6 w 9"/>
                <a:gd name="T1" fmla="*/ 21 h 21"/>
                <a:gd name="T2" fmla="*/ 2 w 9"/>
                <a:gd name="T3" fmla="*/ 21 h 21"/>
                <a:gd name="T4" fmla="*/ 2 w 9"/>
                <a:gd name="T5" fmla="*/ 19 h 21"/>
                <a:gd name="T6" fmla="*/ 4 w 9"/>
                <a:gd name="T7" fmla="*/ 19 h 21"/>
                <a:gd name="T8" fmla="*/ 2 w 9"/>
                <a:gd name="T9" fmla="*/ 19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0 h 21"/>
                <a:gd name="T16" fmla="*/ 9 w 9"/>
                <a:gd name="T17" fmla="*/ 0 h 21"/>
                <a:gd name="T18" fmla="*/ 9 w 9"/>
                <a:gd name="T19" fmla="*/ 21 h 21"/>
                <a:gd name="T20" fmla="*/ 6 w 9"/>
                <a:gd name="T21" fmla="*/ 21 h 21"/>
                <a:gd name="T22" fmla="*/ 6 w 9"/>
                <a:gd name="T23" fmla="*/ 21 h 21"/>
                <a:gd name="T24" fmla="*/ 4 w 9"/>
                <a:gd name="T25" fmla="*/ 16 h 21"/>
                <a:gd name="T26" fmla="*/ 4 w 9"/>
                <a:gd name="T27" fmla="*/ 4 h 21"/>
                <a:gd name="T28" fmla="*/ 4 w 9"/>
                <a:gd name="T29" fmla="*/ 16 h 21"/>
                <a:gd name="T30" fmla="*/ 4 w 9"/>
                <a:gd name="T3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21">
                  <a:moveTo>
                    <a:pt x="6" y="21"/>
                  </a:moveTo>
                  <a:lnTo>
                    <a:pt x="2" y="21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21"/>
                  </a:lnTo>
                  <a:lnTo>
                    <a:pt x="6" y="21"/>
                  </a:lnTo>
                  <a:lnTo>
                    <a:pt x="6" y="21"/>
                  </a:lnTo>
                  <a:close/>
                  <a:moveTo>
                    <a:pt x="4" y="16"/>
                  </a:moveTo>
                  <a:lnTo>
                    <a:pt x="4" y="4"/>
                  </a:lnTo>
                  <a:lnTo>
                    <a:pt x="4" y="16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3795"/>
            <p:cNvSpPr/>
            <p:nvPr/>
          </p:nvSpPr>
          <p:spPr bwMode="auto">
            <a:xfrm>
              <a:off x="6941584" y="3009510"/>
              <a:ext cx="196174" cy="80481"/>
            </a:xfrm>
            <a:custGeom>
              <a:avLst/>
              <a:gdLst>
                <a:gd name="T0" fmla="*/ 25 w 35"/>
                <a:gd name="T1" fmla="*/ 13 h 14"/>
                <a:gd name="T2" fmla="*/ 20 w 35"/>
                <a:gd name="T3" fmla="*/ 9 h 14"/>
                <a:gd name="T4" fmla="*/ 20 w 35"/>
                <a:gd name="T5" fmla="*/ 9 h 14"/>
                <a:gd name="T6" fmla="*/ 19 w 35"/>
                <a:gd name="T7" fmla="*/ 7 h 14"/>
                <a:gd name="T8" fmla="*/ 19 w 35"/>
                <a:gd name="T9" fmla="*/ 7 h 14"/>
                <a:gd name="T10" fmla="*/ 7 w 35"/>
                <a:gd name="T11" fmla="*/ 14 h 14"/>
                <a:gd name="T12" fmla="*/ 7 w 35"/>
                <a:gd name="T13" fmla="*/ 14 h 14"/>
                <a:gd name="T14" fmla="*/ 6 w 35"/>
                <a:gd name="T15" fmla="*/ 14 h 14"/>
                <a:gd name="T16" fmla="*/ 6 w 35"/>
                <a:gd name="T17" fmla="*/ 14 h 14"/>
                <a:gd name="T18" fmla="*/ 1 w 35"/>
                <a:gd name="T19" fmla="*/ 4 h 14"/>
                <a:gd name="T20" fmla="*/ 1 w 35"/>
                <a:gd name="T21" fmla="*/ 4 h 14"/>
                <a:gd name="T22" fmla="*/ 1 w 35"/>
                <a:gd name="T23" fmla="*/ 3 h 14"/>
                <a:gd name="T24" fmla="*/ 1 w 35"/>
                <a:gd name="T25" fmla="*/ 3 h 14"/>
                <a:gd name="T26" fmla="*/ 5 w 35"/>
                <a:gd name="T27" fmla="*/ 4 h 14"/>
                <a:gd name="T28" fmla="*/ 5 w 35"/>
                <a:gd name="T29" fmla="*/ 4 h 14"/>
                <a:gd name="T30" fmla="*/ 5 w 35"/>
                <a:gd name="T31" fmla="*/ 4 h 14"/>
                <a:gd name="T32" fmla="*/ 5 w 35"/>
                <a:gd name="T33" fmla="*/ 7 h 14"/>
                <a:gd name="T34" fmla="*/ 5 w 35"/>
                <a:gd name="T35" fmla="*/ 7 h 14"/>
                <a:gd name="T36" fmla="*/ 7 w 35"/>
                <a:gd name="T37" fmla="*/ 10 h 14"/>
                <a:gd name="T38" fmla="*/ 7 w 35"/>
                <a:gd name="T39" fmla="*/ 10 h 14"/>
                <a:gd name="T40" fmla="*/ 7 w 35"/>
                <a:gd name="T41" fmla="*/ 10 h 14"/>
                <a:gd name="T42" fmla="*/ 7 w 35"/>
                <a:gd name="T43" fmla="*/ 10 h 14"/>
                <a:gd name="T44" fmla="*/ 13 w 35"/>
                <a:gd name="T45" fmla="*/ 6 h 14"/>
                <a:gd name="T46" fmla="*/ 13 w 35"/>
                <a:gd name="T47" fmla="*/ 6 h 14"/>
                <a:gd name="T48" fmla="*/ 18 w 35"/>
                <a:gd name="T49" fmla="*/ 2 h 14"/>
                <a:gd name="T50" fmla="*/ 18 w 35"/>
                <a:gd name="T51" fmla="*/ 2 h 14"/>
                <a:gd name="T52" fmla="*/ 20 w 35"/>
                <a:gd name="T53" fmla="*/ 0 h 14"/>
                <a:gd name="T54" fmla="*/ 21 w 35"/>
                <a:gd name="T55" fmla="*/ 3 h 14"/>
                <a:gd name="T56" fmla="*/ 23 w 35"/>
                <a:gd name="T57" fmla="*/ 6 h 14"/>
                <a:gd name="T58" fmla="*/ 23 w 35"/>
                <a:gd name="T59" fmla="*/ 6 h 14"/>
                <a:gd name="T60" fmla="*/ 26 w 35"/>
                <a:gd name="T61" fmla="*/ 10 h 14"/>
                <a:gd name="T62" fmla="*/ 26 w 35"/>
                <a:gd name="T63" fmla="*/ 10 h 14"/>
                <a:gd name="T64" fmla="*/ 26 w 35"/>
                <a:gd name="T65" fmla="*/ 10 h 14"/>
                <a:gd name="T66" fmla="*/ 26 w 35"/>
                <a:gd name="T67" fmla="*/ 10 h 14"/>
                <a:gd name="T68" fmla="*/ 26 w 35"/>
                <a:gd name="T69" fmla="*/ 10 h 14"/>
                <a:gd name="T70" fmla="*/ 26 w 35"/>
                <a:gd name="T71" fmla="*/ 10 h 14"/>
                <a:gd name="T72" fmla="*/ 27 w 35"/>
                <a:gd name="T73" fmla="*/ 9 h 14"/>
                <a:gd name="T74" fmla="*/ 27 w 35"/>
                <a:gd name="T75" fmla="*/ 9 h 14"/>
                <a:gd name="T76" fmla="*/ 29 w 35"/>
                <a:gd name="T77" fmla="*/ 5 h 14"/>
                <a:gd name="T78" fmla="*/ 29 w 35"/>
                <a:gd name="T79" fmla="*/ 5 h 14"/>
                <a:gd name="T80" fmla="*/ 31 w 35"/>
                <a:gd name="T81" fmla="*/ 0 h 14"/>
                <a:gd name="T82" fmla="*/ 31 w 35"/>
                <a:gd name="T83" fmla="*/ 0 h 14"/>
                <a:gd name="T84" fmla="*/ 35 w 35"/>
                <a:gd name="T85" fmla="*/ 2 h 14"/>
                <a:gd name="T86" fmla="*/ 32 w 35"/>
                <a:gd name="T87" fmla="*/ 7 h 14"/>
                <a:gd name="T88" fmla="*/ 32 w 35"/>
                <a:gd name="T89" fmla="*/ 7 h 14"/>
                <a:gd name="T90" fmla="*/ 27 w 35"/>
                <a:gd name="T91" fmla="*/ 13 h 14"/>
                <a:gd name="T92" fmla="*/ 27 w 35"/>
                <a:gd name="T93" fmla="*/ 13 h 14"/>
                <a:gd name="T94" fmla="*/ 27 w 35"/>
                <a:gd name="T95" fmla="*/ 14 h 14"/>
                <a:gd name="T96" fmla="*/ 27 w 35"/>
                <a:gd name="T97" fmla="*/ 14 h 14"/>
                <a:gd name="T98" fmla="*/ 26 w 35"/>
                <a:gd name="T99" fmla="*/ 14 h 14"/>
                <a:gd name="T100" fmla="*/ 26 w 35"/>
                <a:gd name="T101" fmla="*/ 14 h 14"/>
                <a:gd name="T102" fmla="*/ 26 w 35"/>
                <a:gd name="T103" fmla="*/ 14 h 14"/>
                <a:gd name="T104" fmla="*/ 26 w 35"/>
                <a:gd name="T105" fmla="*/ 14 h 14"/>
                <a:gd name="T106" fmla="*/ 25 w 35"/>
                <a:gd name="T107" fmla="*/ 14 h 14"/>
                <a:gd name="T108" fmla="*/ 25 w 35"/>
                <a:gd name="T10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" h="14">
                  <a:moveTo>
                    <a:pt x="25" y="13"/>
                  </a:moveTo>
                  <a:cubicBezTo>
                    <a:pt x="23" y="13"/>
                    <a:pt x="21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6" y="9"/>
                    <a:pt x="12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2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9"/>
                    <a:pt x="6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11" y="8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4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4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7"/>
                    <a:pt x="25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8" y="7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3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4" y="5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10"/>
                    <a:pt x="30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3796"/>
            <p:cNvSpPr>
              <a:spLocks noEditPoints="1"/>
            </p:cNvSpPr>
            <p:nvPr/>
          </p:nvSpPr>
          <p:spPr bwMode="auto">
            <a:xfrm>
              <a:off x="6931524" y="2994421"/>
              <a:ext cx="216294" cy="105633"/>
            </a:xfrm>
            <a:custGeom>
              <a:avLst/>
              <a:gdLst>
                <a:gd name="T0" fmla="*/ 20 w 39"/>
                <a:gd name="T1" fmla="*/ 13 h 19"/>
                <a:gd name="T2" fmla="*/ 8 w 39"/>
                <a:gd name="T3" fmla="*/ 18 h 19"/>
                <a:gd name="T4" fmla="*/ 1 w 39"/>
                <a:gd name="T5" fmla="*/ 7 h 19"/>
                <a:gd name="T6" fmla="*/ 1 w 39"/>
                <a:gd name="T7" fmla="*/ 4 h 19"/>
                <a:gd name="T8" fmla="*/ 9 w 39"/>
                <a:gd name="T9" fmla="*/ 7 h 19"/>
                <a:gd name="T10" fmla="*/ 9 w 39"/>
                <a:gd name="T11" fmla="*/ 7 h 19"/>
                <a:gd name="T12" fmla="*/ 9 w 39"/>
                <a:gd name="T13" fmla="*/ 10 h 19"/>
                <a:gd name="T14" fmla="*/ 10 w 39"/>
                <a:gd name="T15" fmla="*/ 10 h 19"/>
                <a:gd name="T16" fmla="*/ 11 w 39"/>
                <a:gd name="T17" fmla="*/ 10 h 19"/>
                <a:gd name="T18" fmla="*/ 18 w 39"/>
                <a:gd name="T19" fmla="*/ 4 h 19"/>
                <a:gd name="T20" fmla="*/ 22 w 39"/>
                <a:gd name="T21" fmla="*/ 0 h 19"/>
                <a:gd name="T22" fmla="*/ 25 w 39"/>
                <a:gd name="T23" fmla="*/ 5 h 19"/>
                <a:gd name="T24" fmla="*/ 25 w 39"/>
                <a:gd name="T25" fmla="*/ 5 h 19"/>
                <a:gd name="T26" fmla="*/ 26 w 39"/>
                <a:gd name="T27" fmla="*/ 8 h 19"/>
                <a:gd name="T28" fmla="*/ 28 w 39"/>
                <a:gd name="T29" fmla="*/ 10 h 19"/>
                <a:gd name="T30" fmla="*/ 31 w 39"/>
                <a:gd name="T31" fmla="*/ 3 h 19"/>
                <a:gd name="T32" fmla="*/ 32 w 39"/>
                <a:gd name="T33" fmla="*/ 2 h 19"/>
                <a:gd name="T34" fmla="*/ 39 w 39"/>
                <a:gd name="T35" fmla="*/ 6 h 19"/>
                <a:gd name="T36" fmla="*/ 30 w 39"/>
                <a:gd name="T37" fmla="*/ 18 h 19"/>
                <a:gd name="T38" fmla="*/ 29 w 39"/>
                <a:gd name="T39" fmla="*/ 18 h 19"/>
                <a:gd name="T40" fmla="*/ 28 w 39"/>
                <a:gd name="T41" fmla="*/ 19 h 19"/>
                <a:gd name="T42" fmla="*/ 26 w 39"/>
                <a:gd name="T43" fmla="*/ 18 h 19"/>
                <a:gd name="T44" fmla="*/ 27 w 39"/>
                <a:gd name="T45" fmla="*/ 16 h 19"/>
                <a:gd name="T46" fmla="*/ 9 w 39"/>
                <a:gd name="T47" fmla="*/ 15 h 19"/>
                <a:gd name="T48" fmla="*/ 9 w 39"/>
                <a:gd name="T49" fmla="*/ 15 h 19"/>
                <a:gd name="T50" fmla="*/ 27 w 39"/>
                <a:gd name="T51" fmla="*/ 14 h 19"/>
                <a:gd name="T52" fmla="*/ 27 w 39"/>
                <a:gd name="T53" fmla="*/ 14 h 19"/>
                <a:gd name="T54" fmla="*/ 29 w 39"/>
                <a:gd name="T55" fmla="*/ 14 h 19"/>
                <a:gd name="T56" fmla="*/ 30 w 39"/>
                <a:gd name="T57" fmla="*/ 13 h 19"/>
                <a:gd name="T58" fmla="*/ 5 w 39"/>
                <a:gd name="T59" fmla="*/ 11 h 19"/>
                <a:gd name="T60" fmla="*/ 7 w 39"/>
                <a:gd name="T61" fmla="*/ 14 h 19"/>
                <a:gd name="T62" fmla="*/ 13 w 39"/>
                <a:gd name="T63" fmla="*/ 13 h 19"/>
                <a:gd name="T64" fmla="*/ 17 w 39"/>
                <a:gd name="T65" fmla="*/ 11 h 19"/>
                <a:gd name="T66" fmla="*/ 23 w 39"/>
                <a:gd name="T67" fmla="*/ 11 h 19"/>
                <a:gd name="T68" fmla="*/ 23 w 39"/>
                <a:gd name="T69" fmla="*/ 10 h 19"/>
                <a:gd name="T70" fmla="*/ 33 w 39"/>
                <a:gd name="T71" fmla="*/ 9 h 19"/>
                <a:gd name="T72" fmla="*/ 34 w 39"/>
                <a:gd name="T73" fmla="*/ 7 h 19"/>
                <a:gd name="T74" fmla="*/ 22 w 39"/>
                <a:gd name="T75" fmla="*/ 9 h 19"/>
                <a:gd name="T76" fmla="*/ 22 w 39"/>
                <a:gd name="T77" fmla="*/ 8 h 19"/>
                <a:gd name="T78" fmla="*/ 21 w 39"/>
                <a:gd name="T79" fmla="*/ 7 h 19"/>
                <a:gd name="T80" fmla="*/ 21 w 39"/>
                <a:gd name="T81" fmla="*/ 7 h 19"/>
                <a:gd name="T82" fmla="*/ 21 w 39"/>
                <a:gd name="T83" fmla="*/ 7 h 19"/>
                <a:gd name="T84" fmla="*/ 21 w 39"/>
                <a:gd name="T8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19">
                  <a:moveTo>
                    <a:pt x="26" y="18"/>
                  </a:moveTo>
                  <a:cubicBezTo>
                    <a:pt x="23" y="17"/>
                    <a:pt x="22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5"/>
                    <a:pt x="14" y="18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0" y="16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7" y="9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5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1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8" y="8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3"/>
                    <a:pt x="34" y="17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9"/>
                    <a:pt x="29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27" y="16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9" y="15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  <a:moveTo>
                    <a:pt x="27" y="14"/>
                  </a:moveTo>
                  <a:cubicBezTo>
                    <a:pt x="26" y="14"/>
                    <a:pt x="26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4"/>
                    <a:pt x="27" y="14"/>
                  </a:cubicBezTo>
                  <a:close/>
                  <a:moveTo>
                    <a:pt x="30" y="13"/>
                  </a:moveTo>
                  <a:cubicBezTo>
                    <a:pt x="30" y="13"/>
                    <a:pt x="30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1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3"/>
                    <a:pt x="30" y="13"/>
                  </a:cubicBezTo>
                  <a:close/>
                  <a:moveTo>
                    <a:pt x="7" y="14"/>
                  </a:moveTo>
                  <a:cubicBezTo>
                    <a:pt x="6" y="13"/>
                    <a:pt x="6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1"/>
                    <a:pt x="6" y="13"/>
                    <a:pt x="7" y="14"/>
                  </a:cubicBezTo>
                  <a:close/>
                  <a:moveTo>
                    <a:pt x="17" y="11"/>
                  </a:moveTo>
                  <a:cubicBezTo>
                    <a:pt x="16" y="12"/>
                    <a:pt x="14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5" y="12"/>
                    <a:pt x="18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10"/>
                    <a:pt x="17" y="11"/>
                  </a:cubicBezTo>
                  <a:close/>
                  <a:moveTo>
                    <a:pt x="23" y="10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lose/>
                  <a:moveTo>
                    <a:pt x="33" y="9"/>
                  </a:move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8"/>
                    <a:pt x="33" y="9"/>
                    <a:pt x="33" y="9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1" y="8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3797"/>
            <p:cNvSpPr>
              <a:spLocks noEditPoints="1"/>
            </p:cNvSpPr>
            <p:nvPr/>
          </p:nvSpPr>
          <p:spPr bwMode="auto">
            <a:xfrm>
              <a:off x="6956676" y="3044722"/>
              <a:ext cx="145873" cy="487917"/>
            </a:xfrm>
            <a:custGeom>
              <a:avLst/>
              <a:gdLst>
                <a:gd name="T0" fmla="*/ 2 w 29"/>
                <a:gd name="T1" fmla="*/ 74 h 97"/>
                <a:gd name="T2" fmla="*/ 0 w 29"/>
                <a:gd name="T3" fmla="*/ 73 h 97"/>
                <a:gd name="T4" fmla="*/ 0 w 29"/>
                <a:gd name="T5" fmla="*/ 72 h 97"/>
                <a:gd name="T6" fmla="*/ 14 w 29"/>
                <a:gd name="T7" fmla="*/ 0 h 97"/>
                <a:gd name="T8" fmla="*/ 18 w 29"/>
                <a:gd name="T9" fmla="*/ 0 h 97"/>
                <a:gd name="T10" fmla="*/ 29 w 29"/>
                <a:gd name="T11" fmla="*/ 72 h 97"/>
                <a:gd name="T12" fmla="*/ 11 w 29"/>
                <a:gd name="T13" fmla="*/ 97 h 97"/>
                <a:gd name="T14" fmla="*/ 2 w 29"/>
                <a:gd name="T15" fmla="*/ 74 h 97"/>
                <a:gd name="T16" fmla="*/ 2 w 29"/>
                <a:gd name="T17" fmla="*/ 74 h 97"/>
                <a:gd name="T18" fmla="*/ 5 w 29"/>
                <a:gd name="T19" fmla="*/ 72 h 97"/>
                <a:gd name="T20" fmla="*/ 12 w 29"/>
                <a:gd name="T21" fmla="*/ 89 h 97"/>
                <a:gd name="T22" fmla="*/ 25 w 29"/>
                <a:gd name="T23" fmla="*/ 71 h 97"/>
                <a:gd name="T24" fmla="*/ 16 w 29"/>
                <a:gd name="T25" fmla="*/ 13 h 97"/>
                <a:gd name="T26" fmla="*/ 5 w 29"/>
                <a:gd name="T27" fmla="*/ 72 h 97"/>
                <a:gd name="T28" fmla="*/ 5 w 29"/>
                <a:gd name="T29" fmla="*/ 72 h 97"/>
                <a:gd name="T30" fmla="*/ 5 w 29"/>
                <a:gd name="T31" fmla="*/ 7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97">
                  <a:moveTo>
                    <a:pt x="2" y="74"/>
                  </a:moveTo>
                  <a:lnTo>
                    <a:pt x="0" y="73"/>
                  </a:lnTo>
                  <a:lnTo>
                    <a:pt x="0" y="7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9" y="72"/>
                  </a:lnTo>
                  <a:lnTo>
                    <a:pt x="11" y="97"/>
                  </a:lnTo>
                  <a:lnTo>
                    <a:pt x="2" y="74"/>
                  </a:lnTo>
                  <a:lnTo>
                    <a:pt x="2" y="74"/>
                  </a:lnTo>
                  <a:close/>
                  <a:moveTo>
                    <a:pt x="5" y="72"/>
                  </a:moveTo>
                  <a:lnTo>
                    <a:pt x="12" y="89"/>
                  </a:lnTo>
                  <a:lnTo>
                    <a:pt x="25" y="71"/>
                  </a:lnTo>
                  <a:lnTo>
                    <a:pt x="16" y="13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3798"/>
            <p:cNvSpPr>
              <a:spLocks noEditPoints="1"/>
            </p:cNvSpPr>
            <p:nvPr/>
          </p:nvSpPr>
          <p:spPr bwMode="auto">
            <a:xfrm>
              <a:off x="6946616" y="3029630"/>
              <a:ext cx="165994" cy="528158"/>
            </a:xfrm>
            <a:custGeom>
              <a:avLst/>
              <a:gdLst>
                <a:gd name="T0" fmla="*/ 1 w 33"/>
                <a:gd name="T1" fmla="*/ 79 h 105"/>
                <a:gd name="T2" fmla="*/ 4 w 33"/>
                <a:gd name="T3" fmla="*/ 77 h 105"/>
                <a:gd name="T4" fmla="*/ 5 w 33"/>
                <a:gd name="T5" fmla="*/ 76 h 105"/>
                <a:gd name="T6" fmla="*/ 9 w 33"/>
                <a:gd name="T7" fmla="*/ 86 h 105"/>
                <a:gd name="T8" fmla="*/ 5 w 33"/>
                <a:gd name="T9" fmla="*/ 76 h 105"/>
                <a:gd name="T10" fmla="*/ 7 w 33"/>
                <a:gd name="T11" fmla="*/ 75 h 105"/>
                <a:gd name="T12" fmla="*/ 9 w 33"/>
                <a:gd name="T13" fmla="*/ 75 h 105"/>
                <a:gd name="T14" fmla="*/ 14 w 33"/>
                <a:gd name="T15" fmla="*/ 87 h 105"/>
                <a:gd name="T16" fmla="*/ 24 w 33"/>
                <a:gd name="T17" fmla="*/ 74 h 105"/>
                <a:gd name="T18" fmla="*/ 17 w 33"/>
                <a:gd name="T19" fmla="*/ 29 h 105"/>
                <a:gd name="T20" fmla="*/ 9 w 33"/>
                <a:gd name="T21" fmla="*/ 74 h 105"/>
                <a:gd name="T22" fmla="*/ 9 w 33"/>
                <a:gd name="T23" fmla="*/ 75 h 105"/>
                <a:gd name="T24" fmla="*/ 7 w 33"/>
                <a:gd name="T25" fmla="*/ 75 h 105"/>
                <a:gd name="T26" fmla="*/ 5 w 33"/>
                <a:gd name="T27" fmla="*/ 76 h 105"/>
                <a:gd name="T28" fmla="*/ 5 w 33"/>
                <a:gd name="T29" fmla="*/ 76 h 105"/>
                <a:gd name="T30" fmla="*/ 4 w 33"/>
                <a:gd name="T31" fmla="*/ 77 h 105"/>
                <a:gd name="T32" fmla="*/ 1 w 33"/>
                <a:gd name="T33" fmla="*/ 79 h 105"/>
                <a:gd name="T34" fmla="*/ 0 w 33"/>
                <a:gd name="T35" fmla="*/ 77 h 105"/>
                <a:gd name="T36" fmla="*/ 0 w 33"/>
                <a:gd name="T37" fmla="*/ 75 h 105"/>
                <a:gd name="T38" fmla="*/ 13 w 33"/>
                <a:gd name="T39" fmla="*/ 0 h 105"/>
                <a:gd name="T40" fmla="*/ 21 w 33"/>
                <a:gd name="T41" fmla="*/ 1 h 105"/>
                <a:gd name="T42" fmla="*/ 33 w 33"/>
                <a:gd name="T43" fmla="*/ 76 h 105"/>
                <a:gd name="T44" fmla="*/ 13 w 33"/>
                <a:gd name="T45" fmla="*/ 105 h 105"/>
                <a:gd name="T46" fmla="*/ 1 w 33"/>
                <a:gd name="T47" fmla="*/ 79 h 105"/>
                <a:gd name="T48" fmla="*/ 1 w 33"/>
                <a:gd name="T49" fmla="*/ 79 h 105"/>
                <a:gd name="T50" fmla="*/ 5 w 33"/>
                <a:gd name="T51" fmla="*/ 75 h 105"/>
                <a:gd name="T52" fmla="*/ 5 w 33"/>
                <a:gd name="T53" fmla="*/ 75 h 105"/>
                <a:gd name="T54" fmla="*/ 5 w 33"/>
                <a:gd name="T55" fmla="*/ 75 h 105"/>
                <a:gd name="T56" fmla="*/ 5 w 33"/>
                <a:gd name="T57" fmla="*/ 75 h 105"/>
                <a:gd name="T58" fmla="*/ 5 w 33"/>
                <a:gd name="T59" fmla="*/ 75 h 105"/>
                <a:gd name="T60" fmla="*/ 5 w 33"/>
                <a:gd name="T61" fmla="*/ 75 h 105"/>
                <a:gd name="T62" fmla="*/ 19 w 33"/>
                <a:gd name="T63" fmla="*/ 16 h 105"/>
                <a:gd name="T64" fmla="*/ 29 w 33"/>
                <a:gd name="T65" fmla="*/ 75 h 105"/>
                <a:gd name="T66" fmla="*/ 18 w 33"/>
                <a:gd name="T67" fmla="*/ 5 h 105"/>
                <a:gd name="T68" fmla="*/ 17 w 33"/>
                <a:gd name="T69" fmla="*/ 5 h 105"/>
                <a:gd name="T70" fmla="*/ 8 w 33"/>
                <a:gd name="T71" fmla="*/ 58 h 105"/>
                <a:gd name="T72" fmla="*/ 16 w 33"/>
                <a:gd name="T73" fmla="*/ 16 h 105"/>
                <a:gd name="T74" fmla="*/ 19 w 33"/>
                <a:gd name="T75" fmla="*/ 16 h 105"/>
                <a:gd name="T76" fmla="*/ 19 w 33"/>
                <a:gd name="T77" fmla="*/ 1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" h="105">
                  <a:moveTo>
                    <a:pt x="1" y="79"/>
                  </a:moveTo>
                  <a:lnTo>
                    <a:pt x="4" y="77"/>
                  </a:lnTo>
                  <a:lnTo>
                    <a:pt x="5" y="76"/>
                  </a:lnTo>
                  <a:lnTo>
                    <a:pt x="9" y="86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9" y="75"/>
                  </a:lnTo>
                  <a:lnTo>
                    <a:pt x="14" y="87"/>
                  </a:lnTo>
                  <a:lnTo>
                    <a:pt x="24" y="74"/>
                  </a:lnTo>
                  <a:lnTo>
                    <a:pt x="17" y="29"/>
                  </a:lnTo>
                  <a:lnTo>
                    <a:pt x="9" y="74"/>
                  </a:lnTo>
                  <a:lnTo>
                    <a:pt x="9" y="75"/>
                  </a:lnTo>
                  <a:lnTo>
                    <a:pt x="7" y="75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7"/>
                  </a:lnTo>
                  <a:lnTo>
                    <a:pt x="1" y="79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13" y="0"/>
                  </a:lnTo>
                  <a:lnTo>
                    <a:pt x="21" y="1"/>
                  </a:lnTo>
                  <a:lnTo>
                    <a:pt x="33" y="76"/>
                  </a:lnTo>
                  <a:lnTo>
                    <a:pt x="13" y="105"/>
                  </a:lnTo>
                  <a:lnTo>
                    <a:pt x="1" y="79"/>
                  </a:lnTo>
                  <a:lnTo>
                    <a:pt x="1" y="79"/>
                  </a:lnTo>
                  <a:close/>
                  <a:moveTo>
                    <a:pt x="5" y="75"/>
                  </a:move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close/>
                  <a:moveTo>
                    <a:pt x="19" y="16"/>
                  </a:moveTo>
                  <a:lnTo>
                    <a:pt x="29" y="7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8" y="58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3799"/>
            <p:cNvSpPr>
              <a:spLocks noEditPoints="1"/>
            </p:cNvSpPr>
            <p:nvPr/>
          </p:nvSpPr>
          <p:spPr bwMode="auto">
            <a:xfrm>
              <a:off x="6780622" y="2989389"/>
              <a:ext cx="447677" cy="684088"/>
            </a:xfrm>
            <a:custGeom>
              <a:avLst/>
              <a:gdLst>
                <a:gd name="T0" fmla="*/ 12 w 81"/>
                <a:gd name="T1" fmla="*/ 101 h 124"/>
                <a:gd name="T2" fmla="*/ 0 w 81"/>
                <a:gd name="T3" fmla="*/ 56 h 124"/>
                <a:gd name="T4" fmla="*/ 0 w 81"/>
                <a:gd name="T5" fmla="*/ 56 h 124"/>
                <a:gd name="T6" fmla="*/ 0 w 81"/>
                <a:gd name="T7" fmla="*/ 46 h 124"/>
                <a:gd name="T8" fmla="*/ 0 w 81"/>
                <a:gd name="T9" fmla="*/ 46 h 124"/>
                <a:gd name="T10" fmla="*/ 51 w 81"/>
                <a:gd name="T11" fmla="*/ 0 h 124"/>
                <a:gd name="T12" fmla="*/ 51 w 81"/>
                <a:gd name="T13" fmla="*/ 0 h 124"/>
                <a:gd name="T14" fmla="*/ 75 w 81"/>
                <a:gd name="T15" fmla="*/ 17 h 124"/>
                <a:gd name="T16" fmla="*/ 75 w 81"/>
                <a:gd name="T17" fmla="*/ 17 h 124"/>
                <a:gd name="T18" fmla="*/ 81 w 81"/>
                <a:gd name="T19" fmla="*/ 58 h 124"/>
                <a:gd name="T20" fmla="*/ 81 w 81"/>
                <a:gd name="T21" fmla="*/ 58 h 124"/>
                <a:gd name="T22" fmla="*/ 40 w 81"/>
                <a:gd name="T23" fmla="*/ 124 h 124"/>
                <a:gd name="T24" fmla="*/ 40 w 81"/>
                <a:gd name="T25" fmla="*/ 124 h 124"/>
                <a:gd name="T26" fmla="*/ 12 w 81"/>
                <a:gd name="T27" fmla="*/ 101 h 124"/>
                <a:gd name="T28" fmla="*/ 4 w 81"/>
                <a:gd name="T29" fmla="*/ 47 h 124"/>
                <a:gd name="T30" fmla="*/ 4 w 81"/>
                <a:gd name="T31" fmla="*/ 56 h 124"/>
                <a:gd name="T32" fmla="*/ 4 w 81"/>
                <a:gd name="T33" fmla="*/ 56 h 124"/>
                <a:gd name="T34" fmla="*/ 16 w 81"/>
                <a:gd name="T35" fmla="*/ 99 h 124"/>
                <a:gd name="T36" fmla="*/ 16 w 81"/>
                <a:gd name="T37" fmla="*/ 99 h 124"/>
                <a:gd name="T38" fmla="*/ 40 w 81"/>
                <a:gd name="T39" fmla="*/ 120 h 124"/>
                <a:gd name="T40" fmla="*/ 40 w 81"/>
                <a:gd name="T41" fmla="*/ 120 h 124"/>
                <a:gd name="T42" fmla="*/ 66 w 81"/>
                <a:gd name="T43" fmla="*/ 101 h 124"/>
                <a:gd name="T44" fmla="*/ 66 w 81"/>
                <a:gd name="T45" fmla="*/ 101 h 124"/>
                <a:gd name="T46" fmla="*/ 77 w 81"/>
                <a:gd name="T47" fmla="*/ 58 h 124"/>
                <a:gd name="T48" fmla="*/ 77 w 81"/>
                <a:gd name="T49" fmla="*/ 58 h 124"/>
                <a:gd name="T50" fmla="*/ 71 w 81"/>
                <a:gd name="T51" fmla="*/ 19 h 124"/>
                <a:gd name="T52" fmla="*/ 71 w 81"/>
                <a:gd name="T53" fmla="*/ 19 h 124"/>
                <a:gd name="T54" fmla="*/ 51 w 81"/>
                <a:gd name="T55" fmla="*/ 4 h 124"/>
                <a:gd name="T56" fmla="*/ 51 w 81"/>
                <a:gd name="T57" fmla="*/ 4 h 124"/>
                <a:gd name="T58" fmla="*/ 4 w 81"/>
                <a:gd name="T59" fmla="*/ 4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124">
                  <a:moveTo>
                    <a:pt x="12" y="101"/>
                  </a:moveTo>
                  <a:cubicBezTo>
                    <a:pt x="5" y="88"/>
                    <a:pt x="0" y="72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3"/>
                    <a:pt x="0" y="49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5" y="13"/>
                    <a:pt x="29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9" y="28"/>
                    <a:pt x="81" y="42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91"/>
                    <a:pt x="64" y="124"/>
                    <a:pt x="40" y="124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29" y="124"/>
                    <a:pt x="20" y="114"/>
                    <a:pt x="12" y="101"/>
                  </a:cubicBezTo>
                  <a:close/>
                  <a:moveTo>
                    <a:pt x="4" y="47"/>
                  </a:moveTo>
                  <a:cubicBezTo>
                    <a:pt x="4" y="50"/>
                    <a:pt x="4" y="53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71"/>
                    <a:pt x="8" y="87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23" y="112"/>
                    <a:pt x="32" y="120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50" y="120"/>
                    <a:pt x="59" y="113"/>
                    <a:pt x="66" y="101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73" y="89"/>
                    <a:pt x="77" y="74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42"/>
                    <a:pt x="75" y="28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67" y="9"/>
                    <a:pt x="60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30" y="4"/>
                    <a:pt x="9" y="15"/>
                    <a:pt x="4" y="4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3800"/>
            <p:cNvSpPr>
              <a:spLocks noEditPoints="1"/>
            </p:cNvSpPr>
            <p:nvPr/>
          </p:nvSpPr>
          <p:spPr bwMode="auto">
            <a:xfrm>
              <a:off x="6770562" y="2979329"/>
              <a:ext cx="467797" cy="704208"/>
            </a:xfrm>
            <a:custGeom>
              <a:avLst/>
              <a:gdLst>
                <a:gd name="T0" fmla="*/ 12 w 85"/>
                <a:gd name="T1" fmla="*/ 104 h 128"/>
                <a:gd name="T2" fmla="*/ 0 w 85"/>
                <a:gd name="T3" fmla="*/ 48 h 128"/>
                <a:gd name="T4" fmla="*/ 52 w 85"/>
                <a:gd name="T5" fmla="*/ 0 h 128"/>
                <a:gd name="T6" fmla="*/ 53 w 85"/>
                <a:gd name="T7" fmla="*/ 0 h 128"/>
                <a:gd name="T8" fmla="*/ 78 w 85"/>
                <a:gd name="T9" fmla="*/ 19 h 128"/>
                <a:gd name="T10" fmla="*/ 42 w 85"/>
                <a:gd name="T11" fmla="*/ 128 h 128"/>
                <a:gd name="T12" fmla="*/ 42 w 85"/>
                <a:gd name="T13" fmla="*/ 124 h 128"/>
                <a:gd name="T14" fmla="*/ 42 w 85"/>
                <a:gd name="T15" fmla="*/ 124 h 128"/>
                <a:gd name="T16" fmla="*/ 42 w 85"/>
                <a:gd name="T17" fmla="*/ 124 h 128"/>
                <a:gd name="T18" fmla="*/ 18 w 85"/>
                <a:gd name="T19" fmla="*/ 106 h 128"/>
                <a:gd name="T20" fmla="*/ 50 w 85"/>
                <a:gd name="T21" fmla="*/ 123 h 128"/>
                <a:gd name="T22" fmla="*/ 50 w 85"/>
                <a:gd name="T23" fmla="*/ 123 h 128"/>
                <a:gd name="T24" fmla="*/ 50 w 85"/>
                <a:gd name="T25" fmla="*/ 123 h 128"/>
                <a:gd name="T26" fmla="*/ 50 w 85"/>
                <a:gd name="T27" fmla="*/ 123 h 128"/>
                <a:gd name="T28" fmla="*/ 70 w 85"/>
                <a:gd name="T29" fmla="*/ 104 h 128"/>
                <a:gd name="T30" fmla="*/ 66 w 85"/>
                <a:gd name="T31" fmla="*/ 102 h 128"/>
                <a:gd name="T32" fmla="*/ 77 w 85"/>
                <a:gd name="T33" fmla="*/ 60 h 128"/>
                <a:gd name="T34" fmla="*/ 77 w 85"/>
                <a:gd name="T35" fmla="*/ 60 h 128"/>
                <a:gd name="T36" fmla="*/ 71 w 85"/>
                <a:gd name="T37" fmla="*/ 22 h 128"/>
                <a:gd name="T38" fmla="*/ 53 w 85"/>
                <a:gd name="T39" fmla="*/ 8 h 128"/>
                <a:gd name="T40" fmla="*/ 8 w 85"/>
                <a:gd name="T41" fmla="*/ 58 h 128"/>
                <a:gd name="T42" fmla="*/ 8 w 85"/>
                <a:gd name="T43" fmla="*/ 58 h 128"/>
                <a:gd name="T44" fmla="*/ 19 w 85"/>
                <a:gd name="T45" fmla="*/ 100 h 128"/>
                <a:gd name="T46" fmla="*/ 42 w 85"/>
                <a:gd name="T47" fmla="*/ 120 h 128"/>
                <a:gd name="T48" fmla="*/ 42 w 85"/>
                <a:gd name="T49" fmla="*/ 120 h 128"/>
                <a:gd name="T50" fmla="*/ 16 w 85"/>
                <a:gd name="T51" fmla="*/ 102 h 128"/>
                <a:gd name="T52" fmla="*/ 78 w 85"/>
                <a:gd name="T53" fmla="*/ 85 h 128"/>
                <a:gd name="T54" fmla="*/ 78 w 85"/>
                <a:gd name="T55" fmla="*/ 85 h 128"/>
                <a:gd name="T56" fmla="*/ 78 w 85"/>
                <a:gd name="T57" fmla="*/ 84 h 128"/>
                <a:gd name="T58" fmla="*/ 81 w 85"/>
                <a:gd name="T59" fmla="*/ 61 h 128"/>
                <a:gd name="T60" fmla="*/ 81 w 85"/>
                <a:gd name="T61" fmla="*/ 60 h 128"/>
                <a:gd name="T62" fmla="*/ 81 w 85"/>
                <a:gd name="T63" fmla="*/ 60 h 128"/>
                <a:gd name="T64" fmla="*/ 4 w 85"/>
                <a:gd name="T65" fmla="*/ 59 h 128"/>
                <a:gd name="T66" fmla="*/ 4 w 85"/>
                <a:gd name="T67" fmla="*/ 59 h 128"/>
                <a:gd name="T68" fmla="*/ 4 w 85"/>
                <a:gd name="T69" fmla="*/ 58 h 128"/>
                <a:gd name="T70" fmla="*/ 4 w 85"/>
                <a:gd name="T71" fmla="*/ 58 h 128"/>
                <a:gd name="T72" fmla="*/ 11 w 85"/>
                <a:gd name="T73" fmla="*/ 29 h 128"/>
                <a:gd name="T74" fmla="*/ 11 w 85"/>
                <a:gd name="T75" fmla="*/ 29 h 128"/>
                <a:gd name="T76" fmla="*/ 11 w 85"/>
                <a:gd name="T77" fmla="*/ 28 h 128"/>
                <a:gd name="T78" fmla="*/ 11 w 85"/>
                <a:gd name="T79" fmla="*/ 28 h 128"/>
                <a:gd name="T80" fmla="*/ 11 w 85"/>
                <a:gd name="T81" fmla="*/ 27 h 128"/>
                <a:gd name="T82" fmla="*/ 11 w 85"/>
                <a:gd name="T83" fmla="*/ 27 h 128"/>
                <a:gd name="T84" fmla="*/ 12 w 85"/>
                <a:gd name="T85" fmla="*/ 26 h 128"/>
                <a:gd name="T86" fmla="*/ 12 w 85"/>
                <a:gd name="T87" fmla="*/ 26 h 128"/>
                <a:gd name="T88" fmla="*/ 12 w 85"/>
                <a:gd name="T89" fmla="*/ 26 h 128"/>
                <a:gd name="T90" fmla="*/ 65 w 85"/>
                <a:gd name="T91" fmla="*/ 8 h 128"/>
                <a:gd name="T92" fmla="*/ 53 w 85"/>
                <a:gd name="T93" fmla="*/ 4 h 128"/>
                <a:gd name="T94" fmla="*/ 52 w 85"/>
                <a:gd name="T95" fmla="*/ 4 h 128"/>
                <a:gd name="T96" fmla="*/ 65 w 85"/>
                <a:gd name="T97" fmla="*/ 8 h 128"/>
                <a:gd name="T98" fmla="*/ 65 w 85"/>
                <a:gd name="T99" fmla="*/ 8 h 128"/>
                <a:gd name="T100" fmla="*/ 65 w 85"/>
                <a:gd name="T101" fmla="*/ 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" h="128">
                  <a:moveTo>
                    <a:pt x="12" y="104"/>
                  </a:moveTo>
                  <a:cubicBezTo>
                    <a:pt x="14" y="103"/>
                    <a:pt x="14" y="103"/>
                    <a:pt x="14" y="103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91"/>
                    <a:pt x="0" y="74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5"/>
                    <a:pt x="0" y="51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5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8"/>
                    <a:pt x="78" y="19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83" y="29"/>
                    <a:pt x="85" y="44"/>
                    <a:pt x="85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93"/>
                    <a:pt x="68" y="127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0" y="128"/>
                    <a:pt x="20" y="118"/>
                    <a:pt x="12" y="104"/>
                  </a:cubicBezTo>
                  <a:close/>
                  <a:moveTo>
                    <a:pt x="42" y="124"/>
                  </a:move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lose/>
                  <a:moveTo>
                    <a:pt x="42" y="124"/>
                  </a:moveTo>
                  <a:cubicBezTo>
                    <a:pt x="34" y="124"/>
                    <a:pt x="25" y="117"/>
                    <a:pt x="18" y="106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25" y="117"/>
                    <a:pt x="34" y="124"/>
                    <a:pt x="42" y="124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  <a:moveTo>
                    <a:pt x="70" y="104"/>
                  </a:moveTo>
                  <a:cubicBezTo>
                    <a:pt x="64" y="113"/>
                    <a:pt x="58" y="120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63" y="118"/>
                    <a:pt x="73" y="103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6" y="92"/>
                    <a:pt x="73" y="99"/>
                    <a:pt x="70" y="104"/>
                  </a:cubicBezTo>
                  <a:close/>
                  <a:moveTo>
                    <a:pt x="42" y="120"/>
                  </a:moveTo>
                  <a:cubicBezTo>
                    <a:pt x="42" y="120"/>
                    <a:pt x="42" y="120"/>
                    <a:pt x="42" y="120"/>
                  </a:cubicBezTo>
                  <a:cubicBezTo>
                    <a:pt x="51" y="120"/>
                    <a:pt x="60" y="114"/>
                    <a:pt x="66" y="102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73" y="91"/>
                    <a:pt x="77" y="75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44"/>
                    <a:pt x="75" y="31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67" y="13"/>
                    <a:pt x="61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33" y="8"/>
                    <a:pt x="13" y="1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52"/>
                    <a:pt x="8" y="55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72"/>
                    <a:pt x="12" y="88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26" y="113"/>
                    <a:pt x="35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lose/>
                  <a:moveTo>
                    <a:pt x="16" y="102"/>
                  </a:move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lose/>
                  <a:moveTo>
                    <a:pt x="78" y="85"/>
                  </a:moveTo>
                  <a:cubicBezTo>
                    <a:pt x="78" y="85"/>
                    <a:pt x="78" y="85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5"/>
                    <a:pt x="78" y="85"/>
                    <a:pt x="78" y="85"/>
                  </a:cubicBezTo>
                  <a:close/>
                  <a:moveTo>
                    <a:pt x="78" y="84"/>
                  </a:move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81" y="61"/>
                  </a:move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lose/>
                  <a:moveTo>
                    <a:pt x="81" y="60"/>
                  </a:moveTo>
                  <a:cubicBezTo>
                    <a:pt x="81" y="46"/>
                    <a:pt x="80" y="3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80" y="33"/>
                    <a:pt x="81" y="46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lose/>
                  <a:moveTo>
                    <a:pt x="4" y="59"/>
                  </a:move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lose/>
                  <a:moveTo>
                    <a:pt x="4" y="58"/>
                  </a:move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11" y="27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1" y="27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12" y="26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lose/>
                  <a:moveTo>
                    <a:pt x="12" y="26"/>
                  </a:moveTo>
                  <a:cubicBezTo>
                    <a:pt x="22" y="10"/>
                    <a:pt x="37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7" y="4"/>
                    <a:pt x="61" y="5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1" y="5"/>
                    <a:pt x="57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37" y="4"/>
                    <a:pt x="22" y="10"/>
                    <a:pt x="12" y="26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3801"/>
            <p:cNvSpPr/>
            <p:nvPr/>
          </p:nvSpPr>
          <p:spPr bwMode="auto">
            <a:xfrm>
              <a:off x="6358097" y="2727826"/>
              <a:ext cx="553307" cy="352104"/>
            </a:xfrm>
            <a:custGeom>
              <a:avLst/>
              <a:gdLst>
                <a:gd name="T0" fmla="*/ 22 w 100"/>
                <a:gd name="T1" fmla="*/ 61 h 64"/>
                <a:gd name="T2" fmla="*/ 0 w 100"/>
                <a:gd name="T3" fmla="*/ 13 h 64"/>
                <a:gd name="T4" fmla="*/ 0 w 100"/>
                <a:gd name="T5" fmla="*/ 13 h 64"/>
                <a:gd name="T6" fmla="*/ 1 w 100"/>
                <a:gd name="T7" fmla="*/ 9 h 64"/>
                <a:gd name="T8" fmla="*/ 1 w 100"/>
                <a:gd name="T9" fmla="*/ 9 h 64"/>
                <a:gd name="T10" fmla="*/ 5 w 100"/>
                <a:gd name="T11" fmla="*/ 0 h 64"/>
                <a:gd name="T12" fmla="*/ 9 w 100"/>
                <a:gd name="T13" fmla="*/ 2 h 64"/>
                <a:gd name="T14" fmla="*/ 5 w 100"/>
                <a:gd name="T15" fmla="*/ 10 h 64"/>
                <a:gd name="T16" fmla="*/ 4 w 100"/>
                <a:gd name="T17" fmla="*/ 13 h 64"/>
                <a:gd name="T18" fmla="*/ 4 w 100"/>
                <a:gd name="T19" fmla="*/ 13 h 64"/>
                <a:gd name="T20" fmla="*/ 25 w 100"/>
                <a:gd name="T21" fmla="*/ 58 h 64"/>
                <a:gd name="T22" fmla="*/ 25 w 100"/>
                <a:gd name="T23" fmla="*/ 58 h 64"/>
                <a:gd name="T24" fmla="*/ 42 w 100"/>
                <a:gd name="T25" fmla="*/ 60 h 64"/>
                <a:gd name="T26" fmla="*/ 42 w 100"/>
                <a:gd name="T27" fmla="*/ 60 h 64"/>
                <a:gd name="T28" fmla="*/ 100 w 100"/>
                <a:gd name="T29" fmla="*/ 55 h 64"/>
                <a:gd name="T30" fmla="*/ 100 w 100"/>
                <a:gd name="T31" fmla="*/ 55 h 64"/>
                <a:gd name="T32" fmla="*/ 100 w 100"/>
                <a:gd name="T33" fmla="*/ 59 h 64"/>
                <a:gd name="T34" fmla="*/ 42 w 100"/>
                <a:gd name="T35" fmla="*/ 64 h 64"/>
                <a:gd name="T36" fmla="*/ 42 w 100"/>
                <a:gd name="T37" fmla="*/ 64 h 64"/>
                <a:gd name="T38" fmla="*/ 22 w 100"/>
                <a:gd name="T39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0" h="64">
                  <a:moveTo>
                    <a:pt x="22" y="61"/>
                  </a:moveTo>
                  <a:cubicBezTo>
                    <a:pt x="15" y="54"/>
                    <a:pt x="0" y="2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3"/>
                    <a:pt x="19" y="52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6" y="59"/>
                    <a:pt x="33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64" y="60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100" y="59"/>
                    <a:pt x="65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33" y="64"/>
                    <a:pt x="26" y="64"/>
                    <a:pt x="22" y="6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3802"/>
            <p:cNvSpPr>
              <a:spLocks noEditPoints="1"/>
            </p:cNvSpPr>
            <p:nvPr/>
          </p:nvSpPr>
          <p:spPr bwMode="auto">
            <a:xfrm>
              <a:off x="6348037" y="2712738"/>
              <a:ext cx="573427" cy="382285"/>
            </a:xfrm>
            <a:custGeom>
              <a:avLst/>
              <a:gdLst>
                <a:gd name="T0" fmla="*/ 24 w 104"/>
                <a:gd name="T1" fmla="*/ 64 h 69"/>
                <a:gd name="T2" fmla="*/ 0 w 104"/>
                <a:gd name="T3" fmla="*/ 16 h 69"/>
                <a:gd name="T4" fmla="*/ 1 w 104"/>
                <a:gd name="T5" fmla="*/ 11 h 69"/>
                <a:gd name="T6" fmla="*/ 6 w 104"/>
                <a:gd name="T7" fmla="*/ 0 h 69"/>
                <a:gd name="T8" fmla="*/ 8 w 104"/>
                <a:gd name="T9" fmla="*/ 14 h 69"/>
                <a:gd name="T10" fmla="*/ 8 w 104"/>
                <a:gd name="T11" fmla="*/ 16 h 69"/>
                <a:gd name="T12" fmla="*/ 8 w 104"/>
                <a:gd name="T13" fmla="*/ 16 h 69"/>
                <a:gd name="T14" fmla="*/ 8 w 104"/>
                <a:gd name="T15" fmla="*/ 16 h 69"/>
                <a:gd name="T16" fmla="*/ 28 w 104"/>
                <a:gd name="T17" fmla="*/ 59 h 69"/>
                <a:gd name="T18" fmla="*/ 29 w 104"/>
                <a:gd name="T19" fmla="*/ 60 h 69"/>
                <a:gd name="T20" fmla="*/ 32 w 104"/>
                <a:gd name="T21" fmla="*/ 60 h 69"/>
                <a:gd name="T22" fmla="*/ 42 w 104"/>
                <a:gd name="T23" fmla="*/ 61 h 69"/>
                <a:gd name="T24" fmla="*/ 44 w 104"/>
                <a:gd name="T25" fmla="*/ 61 h 69"/>
                <a:gd name="T26" fmla="*/ 44 w 104"/>
                <a:gd name="T27" fmla="*/ 61 h 69"/>
                <a:gd name="T28" fmla="*/ 102 w 104"/>
                <a:gd name="T29" fmla="*/ 56 h 69"/>
                <a:gd name="T30" fmla="*/ 103 w 104"/>
                <a:gd name="T31" fmla="*/ 56 h 69"/>
                <a:gd name="T32" fmla="*/ 102 w 104"/>
                <a:gd name="T33" fmla="*/ 64 h 69"/>
                <a:gd name="T34" fmla="*/ 102 w 104"/>
                <a:gd name="T35" fmla="*/ 64 h 69"/>
                <a:gd name="T36" fmla="*/ 101 w 104"/>
                <a:gd name="T37" fmla="*/ 65 h 69"/>
                <a:gd name="T38" fmla="*/ 96 w 104"/>
                <a:gd name="T39" fmla="*/ 65 h 69"/>
                <a:gd name="T40" fmla="*/ 82 w 104"/>
                <a:gd name="T41" fmla="*/ 67 h 69"/>
                <a:gd name="T42" fmla="*/ 44 w 104"/>
                <a:gd name="T43" fmla="*/ 69 h 69"/>
                <a:gd name="T44" fmla="*/ 44 w 104"/>
                <a:gd name="T45" fmla="*/ 65 h 69"/>
                <a:gd name="T46" fmla="*/ 77 w 104"/>
                <a:gd name="T47" fmla="*/ 63 h 69"/>
                <a:gd name="T48" fmla="*/ 44 w 104"/>
                <a:gd name="T49" fmla="*/ 65 h 69"/>
                <a:gd name="T50" fmla="*/ 43 w 104"/>
                <a:gd name="T51" fmla="*/ 65 h 69"/>
                <a:gd name="T52" fmla="*/ 44 w 104"/>
                <a:gd name="T53" fmla="*/ 65 h 69"/>
                <a:gd name="T54" fmla="*/ 28 w 104"/>
                <a:gd name="T55" fmla="*/ 64 h 69"/>
                <a:gd name="T56" fmla="*/ 36 w 104"/>
                <a:gd name="T57" fmla="*/ 65 h 69"/>
                <a:gd name="T58" fmla="*/ 26 w 104"/>
                <a:gd name="T59" fmla="*/ 62 h 69"/>
                <a:gd name="T60" fmla="*/ 26 w 104"/>
                <a:gd name="T61" fmla="*/ 62 h 69"/>
                <a:gd name="T62" fmla="*/ 23 w 104"/>
                <a:gd name="T63" fmla="*/ 59 h 69"/>
                <a:gd name="T64" fmla="*/ 26 w 104"/>
                <a:gd name="T65" fmla="*/ 62 h 69"/>
                <a:gd name="T66" fmla="*/ 88 w 104"/>
                <a:gd name="T67" fmla="*/ 62 h 69"/>
                <a:gd name="T68" fmla="*/ 92 w 104"/>
                <a:gd name="T69" fmla="*/ 62 h 69"/>
                <a:gd name="T70" fmla="*/ 98 w 104"/>
                <a:gd name="T71" fmla="*/ 61 h 69"/>
                <a:gd name="T72" fmla="*/ 100 w 104"/>
                <a:gd name="T73" fmla="*/ 61 h 69"/>
                <a:gd name="T74" fmla="*/ 98 w 104"/>
                <a:gd name="T75" fmla="*/ 61 h 69"/>
                <a:gd name="T76" fmla="*/ 23 w 104"/>
                <a:gd name="T77" fmla="*/ 59 h 69"/>
                <a:gd name="T78" fmla="*/ 23 w 104"/>
                <a:gd name="T7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69">
                  <a:moveTo>
                    <a:pt x="23" y="65"/>
                  </a:moveTo>
                  <a:cubicBezTo>
                    <a:pt x="24" y="64"/>
                    <a:pt x="24" y="64"/>
                    <a:pt x="24" y="64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5" y="57"/>
                    <a:pt x="1" y="3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26"/>
                    <a:pt x="23" y="55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0" y="60"/>
                    <a:pt x="31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5" y="61"/>
                    <a:pt x="38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61"/>
                    <a:pt x="43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66" y="61"/>
                    <a:pt x="101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1" y="65"/>
                    <a:pt x="101" y="65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00" y="65"/>
                    <a:pt x="98" y="65"/>
                    <a:pt x="96" y="65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3" y="66"/>
                    <a:pt x="88" y="66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70" y="68"/>
                    <a:pt x="55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35" y="69"/>
                    <a:pt x="28" y="69"/>
                    <a:pt x="23" y="65"/>
                  </a:cubicBezTo>
                  <a:close/>
                  <a:moveTo>
                    <a:pt x="44" y="65"/>
                  </a:moveTo>
                  <a:cubicBezTo>
                    <a:pt x="54" y="65"/>
                    <a:pt x="67" y="64"/>
                    <a:pt x="77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67" y="64"/>
                    <a:pt x="5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4" y="65"/>
                    <a:pt x="44" y="65"/>
                  </a:cubicBezTo>
                  <a:close/>
                  <a:moveTo>
                    <a:pt x="36" y="65"/>
                  </a:moveTo>
                  <a:cubicBezTo>
                    <a:pt x="33" y="64"/>
                    <a:pt x="30" y="64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30" y="64"/>
                    <a:pt x="33" y="64"/>
                    <a:pt x="36" y="65"/>
                  </a:cubicBezTo>
                  <a:close/>
                  <a:moveTo>
                    <a:pt x="26" y="62"/>
                  </a:move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5" y="62"/>
                    <a:pt x="24" y="60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60"/>
                    <a:pt x="25" y="61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lose/>
                  <a:moveTo>
                    <a:pt x="88" y="62"/>
                  </a:moveTo>
                  <a:cubicBezTo>
                    <a:pt x="89" y="62"/>
                    <a:pt x="91" y="62"/>
                    <a:pt x="92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1" y="62"/>
                    <a:pt x="89" y="62"/>
                    <a:pt x="88" y="62"/>
                  </a:cubicBezTo>
                  <a:close/>
                  <a:moveTo>
                    <a:pt x="98" y="61"/>
                  </a:moveTo>
                  <a:cubicBezTo>
                    <a:pt x="99" y="61"/>
                    <a:pt x="99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9" y="61"/>
                    <a:pt x="99" y="61"/>
                    <a:pt x="98" y="61"/>
                  </a:cubicBezTo>
                  <a:close/>
                  <a:moveTo>
                    <a:pt x="23" y="59"/>
                  </a:move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803"/>
            <p:cNvSpPr/>
            <p:nvPr/>
          </p:nvSpPr>
          <p:spPr bwMode="auto">
            <a:xfrm>
              <a:off x="6373189" y="2657405"/>
              <a:ext cx="85513" cy="100601"/>
            </a:xfrm>
            <a:custGeom>
              <a:avLst/>
              <a:gdLst>
                <a:gd name="T0" fmla="*/ 4 w 15"/>
                <a:gd name="T1" fmla="*/ 18 h 18"/>
                <a:gd name="T2" fmla="*/ 0 w 15"/>
                <a:gd name="T3" fmla="*/ 12 h 18"/>
                <a:gd name="T4" fmla="*/ 0 w 15"/>
                <a:gd name="T5" fmla="*/ 12 h 18"/>
                <a:gd name="T6" fmla="*/ 1 w 15"/>
                <a:gd name="T7" fmla="*/ 8 h 18"/>
                <a:gd name="T8" fmla="*/ 1 w 15"/>
                <a:gd name="T9" fmla="*/ 8 h 18"/>
                <a:gd name="T10" fmla="*/ 7 w 15"/>
                <a:gd name="T11" fmla="*/ 0 h 18"/>
                <a:gd name="T12" fmla="*/ 7 w 15"/>
                <a:gd name="T13" fmla="*/ 0 h 18"/>
                <a:gd name="T14" fmla="*/ 9 w 15"/>
                <a:gd name="T15" fmla="*/ 3 h 18"/>
                <a:gd name="T16" fmla="*/ 8 w 15"/>
                <a:gd name="T17" fmla="*/ 4 h 18"/>
                <a:gd name="T18" fmla="*/ 8 w 15"/>
                <a:gd name="T19" fmla="*/ 4 h 18"/>
                <a:gd name="T20" fmla="*/ 5 w 15"/>
                <a:gd name="T21" fmla="*/ 10 h 18"/>
                <a:gd name="T22" fmla="*/ 5 w 15"/>
                <a:gd name="T23" fmla="*/ 10 h 18"/>
                <a:gd name="T24" fmla="*/ 4 w 15"/>
                <a:gd name="T25" fmla="*/ 12 h 18"/>
                <a:gd name="T26" fmla="*/ 4 w 15"/>
                <a:gd name="T27" fmla="*/ 12 h 18"/>
                <a:gd name="T28" fmla="*/ 5 w 15"/>
                <a:gd name="T29" fmla="*/ 14 h 18"/>
                <a:gd name="T30" fmla="*/ 5 w 15"/>
                <a:gd name="T31" fmla="*/ 14 h 18"/>
                <a:gd name="T32" fmla="*/ 5 w 15"/>
                <a:gd name="T33" fmla="*/ 14 h 18"/>
                <a:gd name="T34" fmla="*/ 5 w 15"/>
                <a:gd name="T35" fmla="*/ 14 h 18"/>
                <a:gd name="T36" fmla="*/ 14 w 15"/>
                <a:gd name="T37" fmla="*/ 12 h 18"/>
                <a:gd name="T38" fmla="*/ 14 w 15"/>
                <a:gd name="T39" fmla="*/ 12 h 18"/>
                <a:gd name="T40" fmla="*/ 15 w 15"/>
                <a:gd name="T41" fmla="*/ 16 h 18"/>
                <a:gd name="T42" fmla="*/ 5 w 15"/>
                <a:gd name="T43" fmla="*/ 18 h 18"/>
                <a:gd name="T44" fmla="*/ 4 w 15"/>
                <a:gd name="T4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8">
                  <a:moveTo>
                    <a:pt x="4" y="18"/>
                  </a:moveTo>
                  <a:cubicBezTo>
                    <a:pt x="4" y="18"/>
                    <a:pt x="0" y="1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5" y="2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6" y="7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804"/>
            <p:cNvSpPr>
              <a:spLocks noEditPoints="1"/>
            </p:cNvSpPr>
            <p:nvPr/>
          </p:nvSpPr>
          <p:spPr bwMode="auto">
            <a:xfrm>
              <a:off x="6363129" y="2642317"/>
              <a:ext cx="105633" cy="125753"/>
            </a:xfrm>
            <a:custGeom>
              <a:avLst/>
              <a:gdLst>
                <a:gd name="T0" fmla="*/ 6 w 19"/>
                <a:gd name="T1" fmla="*/ 23 h 23"/>
                <a:gd name="T2" fmla="*/ 5 w 19"/>
                <a:gd name="T3" fmla="*/ 23 h 23"/>
                <a:gd name="T4" fmla="*/ 6 w 19"/>
                <a:gd name="T5" fmla="*/ 21 h 23"/>
                <a:gd name="T6" fmla="*/ 7 w 19"/>
                <a:gd name="T7" fmla="*/ 21 h 23"/>
                <a:gd name="T8" fmla="*/ 6 w 19"/>
                <a:gd name="T9" fmla="*/ 21 h 23"/>
                <a:gd name="T10" fmla="*/ 5 w 19"/>
                <a:gd name="T11" fmla="*/ 23 h 23"/>
                <a:gd name="T12" fmla="*/ 5 w 19"/>
                <a:gd name="T13" fmla="*/ 23 h 23"/>
                <a:gd name="T14" fmla="*/ 5 w 19"/>
                <a:gd name="T15" fmla="*/ 23 h 23"/>
                <a:gd name="T16" fmla="*/ 5 w 19"/>
                <a:gd name="T17" fmla="*/ 22 h 23"/>
                <a:gd name="T18" fmla="*/ 5 w 19"/>
                <a:gd name="T19" fmla="*/ 22 h 23"/>
                <a:gd name="T20" fmla="*/ 3 w 19"/>
                <a:gd name="T21" fmla="*/ 21 h 23"/>
                <a:gd name="T22" fmla="*/ 3 w 19"/>
                <a:gd name="T23" fmla="*/ 21 h 23"/>
                <a:gd name="T24" fmla="*/ 0 w 19"/>
                <a:gd name="T25" fmla="*/ 15 h 23"/>
                <a:gd name="T26" fmla="*/ 0 w 19"/>
                <a:gd name="T27" fmla="*/ 15 h 23"/>
                <a:gd name="T28" fmla="*/ 2 w 19"/>
                <a:gd name="T29" fmla="*/ 9 h 23"/>
                <a:gd name="T30" fmla="*/ 2 w 19"/>
                <a:gd name="T31" fmla="*/ 9 h 23"/>
                <a:gd name="T32" fmla="*/ 7 w 19"/>
                <a:gd name="T33" fmla="*/ 2 h 23"/>
                <a:gd name="T34" fmla="*/ 7 w 19"/>
                <a:gd name="T35" fmla="*/ 2 h 23"/>
                <a:gd name="T36" fmla="*/ 9 w 19"/>
                <a:gd name="T37" fmla="*/ 0 h 23"/>
                <a:gd name="T38" fmla="*/ 13 w 19"/>
                <a:gd name="T39" fmla="*/ 5 h 23"/>
                <a:gd name="T40" fmla="*/ 13 w 19"/>
                <a:gd name="T41" fmla="*/ 6 h 23"/>
                <a:gd name="T42" fmla="*/ 13 w 19"/>
                <a:gd name="T43" fmla="*/ 7 h 23"/>
                <a:gd name="T44" fmla="*/ 13 w 19"/>
                <a:gd name="T45" fmla="*/ 7 h 23"/>
                <a:gd name="T46" fmla="*/ 13 w 19"/>
                <a:gd name="T47" fmla="*/ 7 h 23"/>
                <a:gd name="T48" fmla="*/ 13 w 19"/>
                <a:gd name="T49" fmla="*/ 7 h 23"/>
                <a:gd name="T50" fmla="*/ 13 w 19"/>
                <a:gd name="T51" fmla="*/ 7 h 23"/>
                <a:gd name="T52" fmla="*/ 13 w 19"/>
                <a:gd name="T53" fmla="*/ 7 h 23"/>
                <a:gd name="T54" fmla="*/ 13 w 19"/>
                <a:gd name="T55" fmla="*/ 7 h 23"/>
                <a:gd name="T56" fmla="*/ 13 w 19"/>
                <a:gd name="T57" fmla="*/ 8 h 23"/>
                <a:gd name="T58" fmla="*/ 13 w 19"/>
                <a:gd name="T59" fmla="*/ 8 h 23"/>
                <a:gd name="T60" fmla="*/ 12 w 19"/>
                <a:gd name="T61" fmla="*/ 8 h 23"/>
                <a:gd name="T62" fmla="*/ 12 w 19"/>
                <a:gd name="T63" fmla="*/ 8 h 23"/>
                <a:gd name="T64" fmla="*/ 8 w 19"/>
                <a:gd name="T65" fmla="*/ 14 h 23"/>
                <a:gd name="T66" fmla="*/ 8 w 19"/>
                <a:gd name="T67" fmla="*/ 14 h 23"/>
                <a:gd name="T68" fmla="*/ 8 w 19"/>
                <a:gd name="T69" fmla="*/ 15 h 23"/>
                <a:gd name="T70" fmla="*/ 8 w 19"/>
                <a:gd name="T71" fmla="*/ 15 h 23"/>
                <a:gd name="T72" fmla="*/ 15 w 19"/>
                <a:gd name="T73" fmla="*/ 13 h 23"/>
                <a:gd name="T74" fmla="*/ 16 w 19"/>
                <a:gd name="T75" fmla="*/ 13 h 23"/>
                <a:gd name="T76" fmla="*/ 17 w 19"/>
                <a:gd name="T77" fmla="*/ 13 h 23"/>
                <a:gd name="T78" fmla="*/ 19 w 19"/>
                <a:gd name="T79" fmla="*/ 20 h 23"/>
                <a:gd name="T80" fmla="*/ 7 w 19"/>
                <a:gd name="T81" fmla="*/ 23 h 23"/>
                <a:gd name="T82" fmla="*/ 6 w 19"/>
                <a:gd name="T83" fmla="*/ 23 h 23"/>
                <a:gd name="T84" fmla="*/ 7 w 19"/>
                <a:gd name="T85" fmla="*/ 19 h 23"/>
                <a:gd name="T86" fmla="*/ 14 w 19"/>
                <a:gd name="T87" fmla="*/ 17 h 23"/>
                <a:gd name="T88" fmla="*/ 14 w 19"/>
                <a:gd name="T89" fmla="*/ 17 h 23"/>
                <a:gd name="T90" fmla="*/ 7 w 19"/>
                <a:gd name="T91" fmla="*/ 19 h 23"/>
                <a:gd name="T92" fmla="*/ 7 w 19"/>
                <a:gd name="T93" fmla="*/ 19 h 23"/>
                <a:gd name="T94" fmla="*/ 6 w 19"/>
                <a:gd name="T95" fmla="*/ 19 h 23"/>
                <a:gd name="T96" fmla="*/ 5 w 19"/>
                <a:gd name="T97" fmla="*/ 18 h 23"/>
                <a:gd name="T98" fmla="*/ 5 w 19"/>
                <a:gd name="T99" fmla="*/ 18 h 23"/>
                <a:gd name="T100" fmla="*/ 5 w 19"/>
                <a:gd name="T101" fmla="*/ 17 h 23"/>
                <a:gd name="T102" fmla="*/ 5 w 19"/>
                <a:gd name="T103" fmla="*/ 17 h 23"/>
                <a:gd name="T104" fmla="*/ 6 w 19"/>
                <a:gd name="T105" fmla="*/ 19 h 23"/>
                <a:gd name="T106" fmla="*/ 4 w 19"/>
                <a:gd name="T107" fmla="*/ 15 h 23"/>
                <a:gd name="T108" fmla="*/ 4 w 19"/>
                <a:gd name="T109" fmla="*/ 13 h 23"/>
                <a:gd name="T110" fmla="*/ 4 w 19"/>
                <a:gd name="T111" fmla="*/ 13 h 23"/>
                <a:gd name="T112" fmla="*/ 4 w 19"/>
                <a:gd name="T113" fmla="*/ 15 h 23"/>
                <a:gd name="T114" fmla="*/ 6 w 19"/>
                <a:gd name="T115" fmla="*/ 10 h 23"/>
                <a:gd name="T116" fmla="*/ 7 w 19"/>
                <a:gd name="T117" fmla="*/ 8 h 23"/>
                <a:gd name="T118" fmla="*/ 7 w 19"/>
                <a:gd name="T119" fmla="*/ 8 h 23"/>
                <a:gd name="T120" fmla="*/ 6 w 19"/>
                <a:gd name="T12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" h="23">
                  <a:moveTo>
                    <a:pt x="6" y="23"/>
                  </a:moveTo>
                  <a:cubicBezTo>
                    <a:pt x="5" y="23"/>
                    <a:pt x="5" y="23"/>
                    <a:pt x="5" y="23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0"/>
                    <a:pt x="0" y="18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1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4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9"/>
                    <a:pt x="10" y="11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3"/>
                    <a:pt x="6" y="23"/>
                  </a:cubicBezTo>
                  <a:close/>
                  <a:moveTo>
                    <a:pt x="7" y="19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lose/>
                  <a:moveTo>
                    <a:pt x="6" y="19"/>
                  </a:moveTo>
                  <a:cubicBezTo>
                    <a:pt x="6" y="19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6" y="18"/>
                    <a:pt x="6" y="19"/>
                  </a:cubicBezTo>
                  <a:close/>
                  <a:moveTo>
                    <a:pt x="4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5"/>
                  </a:cubicBezTo>
                  <a:close/>
                  <a:moveTo>
                    <a:pt x="6" y="10"/>
                  </a:move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6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805"/>
            <p:cNvSpPr/>
            <p:nvPr/>
          </p:nvSpPr>
          <p:spPr bwMode="auto">
            <a:xfrm>
              <a:off x="6353068" y="2677526"/>
              <a:ext cx="85513" cy="85513"/>
            </a:xfrm>
            <a:custGeom>
              <a:avLst/>
              <a:gdLst>
                <a:gd name="T0" fmla="*/ 0 w 17"/>
                <a:gd name="T1" fmla="*/ 9 h 17"/>
                <a:gd name="T2" fmla="*/ 3 w 17"/>
                <a:gd name="T3" fmla="*/ 6 h 17"/>
                <a:gd name="T4" fmla="*/ 6 w 17"/>
                <a:gd name="T5" fmla="*/ 10 h 17"/>
                <a:gd name="T6" fmla="*/ 14 w 17"/>
                <a:gd name="T7" fmla="*/ 0 h 17"/>
                <a:gd name="T8" fmla="*/ 14 w 17"/>
                <a:gd name="T9" fmla="*/ 0 h 17"/>
                <a:gd name="T10" fmla="*/ 17 w 17"/>
                <a:gd name="T11" fmla="*/ 4 h 17"/>
                <a:gd name="T12" fmla="*/ 7 w 17"/>
                <a:gd name="T13" fmla="*/ 17 h 17"/>
                <a:gd name="T14" fmla="*/ 0 w 17"/>
                <a:gd name="T15" fmla="*/ 9 h 17"/>
                <a:gd name="T16" fmla="*/ 0 w 17"/>
                <a:gd name="T1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7">
                  <a:moveTo>
                    <a:pt x="0" y="9"/>
                  </a:moveTo>
                  <a:lnTo>
                    <a:pt x="3" y="6"/>
                  </a:lnTo>
                  <a:lnTo>
                    <a:pt x="6" y="1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7" y="17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806"/>
            <p:cNvSpPr>
              <a:spLocks noEditPoints="1"/>
            </p:cNvSpPr>
            <p:nvPr/>
          </p:nvSpPr>
          <p:spPr bwMode="auto">
            <a:xfrm>
              <a:off x="6332948" y="2667465"/>
              <a:ext cx="125753" cy="110661"/>
            </a:xfrm>
            <a:custGeom>
              <a:avLst/>
              <a:gdLst>
                <a:gd name="T0" fmla="*/ 2 w 25"/>
                <a:gd name="T1" fmla="*/ 13 h 22"/>
                <a:gd name="T2" fmla="*/ 4 w 25"/>
                <a:gd name="T3" fmla="*/ 11 h 22"/>
                <a:gd name="T4" fmla="*/ 5 w 25"/>
                <a:gd name="T5" fmla="*/ 13 h 22"/>
                <a:gd name="T6" fmla="*/ 4 w 25"/>
                <a:gd name="T7" fmla="*/ 11 h 22"/>
                <a:gd name="T8" fmla="*/ 2 w 25"/>
                <a:gd name="T9" fmla="*/ 13 h 22"/>
                <a:gd name="T10" fmla="*/ 0 w 25"/>
                <a:gd name="T11" fmla="*/ 11 h 22"/>
                <a:gd name="T12" fmla="*/ 7 w 25"/>
                <a:gd name="T13" fmla="*/ 6 h 22"/>
                <a:gd name="T14" fmla="*/ 8 w 25"/>
                <a:gd name="T15" fmla="*/ 7 h 22"/>
                <a:gd name="T16" fmla="*/ 10 w 25"/>
                <a:gd name="T17" fmla="*/ 9 h 22"/>
                <a:gd name="T18" fmla="*/ 17 w 25"/>
                <a:gd name="T19" fmla="*/ 0 h 22"/>
                <a:gd name="T20" fmla="*/ 18 w 25"/>
                <a:gd name="T21" fmla="*/ 0 h 22"/>
                <a:gd name="T22" fmla="*/ 18 w 25"/>
                <a:gd name="T23" fmla="*/ 0 h 22"/>
                <a:gd name="T24" fmla="*/ 25 w 25"/>
                <a:gd name="T25" fmla="*/ 5 h 22"/>
                <a:gd name="T26" fmla="*/ 11 w 25"/>
                <a:gd name="T27" fmla="*/ 22 h 22"/>
                <a:gd name="T28" fmla="*/ 2 w 25"/>
                <a:gd name="T29" fmla="*/ 13 h 22"/>
                <a:gd name="T30" fmla="*/ 2 w 25"/>
                <a:gd name="T31" fmla="*/ 13 h 22"/>
                <a:gd name="T32" fmla="*/ 11 w 25"/>
                <a:gd name="T33" fmla="*/ 16 h 22"/>
                <a:gd name="T34" fmla="*/ 18 w 25"/>
                <a:gd name="T35" fmla="*/ 6 h 22"/>
                <a:gd name="T36" fmla="*/ 18 w 25"/>
                <a:gd name="T37" fmla="*/ 6 h 22"/>
                <a:gd name="T38" fmla="*/ 11 w 25"/>
                <a:gd name="T39" fmla="*/ 16 h 22"/>
                <a:gd name="T40" fmla="*/ 11 w 25"/>
                <a:gd name="T41" fmla="*/ 16 h 22"/>
                <a:gd name="T42" fmla="*/ 11 w 25"/>
                <a:gd name="T4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2">
                  <a:moveTo>
                    <a:pt x="2" y="13"/>
                  </a:moveTo>
                  <a:lnTo>
                    <a:pt x="4" y="11"/>
                  </a:lnTo>
                  <a:lnTo>
                    <a:pt x="5" y="13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7" y="6"/>
                  </a:lnTo>
                  <a:lnTo>
                    <a:pt x="8" y="7"/>
                  </a:lnTo>
                  <a:lnTo>
                    <a:pt x="10" y="9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5"/>
                  </a:lnTo>
                  <a:lnTo>
                    <a:pt x="11" y="22"/>
                  </a:lnTo>
                  <a:lnTo>
                    <a:pt x="2" y="13"/>
                  </a:lnTo>
                  <a:lnTo>
                    <a:pt x="2" y="13"/>
                  </a:lnTo>
                  <a:close/>
                  <a:moveTo>
                    <a:pt x="11" y="16"/>
                  </a:moveTo>
                  <a:lnTo>
                    <a:pt x="18" y="6"/>
                  </a:lnTo>
                  <a:lnTo>
                    <a:pt x="18" y="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807"/>
            <p:cNvSpPr>
              <a:spLocks noEditPoints="1"/>
            </p:cNvSpPr>
            <p:nvPr/>
          </p:nvSpPr>
          <p:spPr bwMode="auto">
            <a:xfrm>
              <a:off x="7142786" y="3009510"/>
              <a:ext cx="523126" cy="286715"/>
            </a:xfrm>
            <a:custGeom>
              <a:avLst/>
              <a:gdLst>
                <a:gd name="T0" fmla="*/ 70 w 95"/>
                <a:gd name="T1" fmla="*/ 50 h 52"/>
                <a:gd name="T2" fmla="*/ 71 w 95"/>
                <a:gd name="T3" fmla="*/ 46 h 52"/>
                <a:gd name="T4" fmla="*/ 74 w 95"/>
                <a:gd name="T5" fmla="*/ 47 h 52"/>
                <a:gd name="T6" fmla="*/ 74 w 95"/>
                <a:gd name="T7" fmla="*/ 47 h 52"/>
                <a:gd name="T8" fmla="*/ 82 w 95"/>
                <a:gd name="T9" fmla="*/ 48 h 52"/>
                <a:gd name="T10" fmla="*/ 82 w 95"/>
                <a:gd name="T11" fmla="*/ 48 h 52"/>
                <a:gd name="T12" fmla="*/ 90 w 95"/>
                <a:gd name="T13" fmla="*/ 47 h 52"/>
                <a:gd name="T14" fmla="*/ 90 w 95"/>
                <a:gd name="T15" fmla="*/ 47 h 52"/>
                <a:gd name="T16" fmla="*/ 91 w 95"/>
                <a:gd name="T17" fmla="*/ 40 h 52"/>
                <a:gd name="T18" fmla="*/ 91 w 95"/>
                <a:gd name="T19" fmla="*/ 40 h 52"/>
                <a:gd name="T20" fmla="*/ 79 w 95"/>
                <a:gd name="T21" fmla="*/ 8 h 52"/>
                <a:gd name="T22" fmla="*/ 79 w 95"/>
                <a:gd name="T23" fmla="*/ 8 h 52"/>
                <a:gd name="T24" fmla="*/ 43 w 95"/>
                <a:gd name="T25" fmla="*/ 4 h 52"/>
                <a:gd name="T26" fmla="*/ 43 w 95"/>
                <a:gd name="T27" fmla="*/ 4 h 52"/>
                <a:gd name="T28" fmla="*/ 0 w 95"/>
                <a:gd name="T29" fmla="*/ 6 h 52"/>
                <a:gd name="T30" fmla="*/ 0 w 95"/>
                <a:gd name="T31" fmla="*/ 6 h 52"/>
                <a:gd name="T32" fmla="*/ 0 w 95"/>
                <a:gd name="T33" fmla="*/ 2 h 52"/>
                <a:gd name="T34" fmla="*/ 43 w 95"/>
                <a:gd name="T35" fmla="*/ 0 h 52"/>
                <a:gd name="T36" fmla="*/ 43 w 95"/>
                <a:gd name="T37" fmla="*/ 0 h 52"/>
                <a:gd name="T38" fmla="*/ 81 w 95"/>
                <a:gd name="T39" fmla="*/ 4 h 52"/>
                <a:gd name="T40" fmla="*/ 81 w 95"/>
                <a:gd name="T41" fmla="*/ 4 h 52"/>
                <a:gd name="T42" fmla="*/ 95 w 95"/>
                <a:gd name="T43" fmla="*/ 40 h 52"/>
                <a:gd name="T44" fmla="*/ 95 w 95"/>
                <a:gd name="T45" fmla="*/ 40 h 52"/>
                <a:gd name="T46" fmla="*/ 91 w 95"/>
                <a:gd name="T47" fmla="*/ 50 h 52"/>
                <a:gd name="T48" fmla="*/ 91 w 95"/>
                <a:gd name="T49" fmla="*/ 50 h 52"/>
                <a:gd name="T50" fmla="*/ 82 w 95"/>
                <a:gd name="T51" fmla="*/ 52 h 52"/>
                <a:gd name="T52" fmla="*/ 82 w 95"/>
                <a:gd name="T53" fmla="*/ 52 h 52"/>
                <a:gd name="T54" fmla="*/ 70 w 95"/>
                <a:gd name="T55" fmla="*/ 50 h 52"/>
                <a:gd name="T56" fmla="*/ 0 w 95"/>
                <a:gd name="T57" fmla="*/ 6 h 52"/>
                <a:gd name="T58" fmla="*/ 0 w 95"/>
                <a:gd name="T59" fmla="*/ 6 h 52"/>
                <a:gd name="T60" fmla="*/ 0 w 95"/>
                <a:gd name="T61" fmla="*/ 6 h 52"/>
                <a:gd name="T62" fmla="*/ 0 w 95"/>
                <a:gd name="T63" fmla="*/ 6 h 52"/>
                <a:gd name="T64" fmla="*/ 0 w 95"/>
                <a:gd name="T65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52">
                  <a:moveTo>
                    <a:pt x="70" y="50"/>
                  </a:move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2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6" y="48"/>
                    <a:pt x="79" y="48"/>
                    <a:pt x="82" y="48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5" y="48"/>
                    <a:pt x="87" y="48"/>
                    <a:pt x="90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6"/>
                    <a:pt x="92" y="44"/>
                    <a:pt x="91" y="40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2" y="29"/>
                    <a:pt x="85" y="11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5" y="5"/>
                    <a:pt x="59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22" y="4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22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59" y="0"/>
                    <a:pt x="75" y="1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9" y="10"/>
                    <a:pt x="95" y="28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4"/>
                    <a:pt x="95" y="48"/>
                    <a:pt x="91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88" y="52"/>
                    <a:pt x="85" y="52"/>
                    <a:pt x="82" y="52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76" y="52"/>
                    <a:pt x="70" y="50"/>
                    <a:pt x="70" y="50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808"/>
            <p:cNvSpPr>
              <a:spLocks noEditPoints="1"/>
            </p:cNvSpPr>
            <p:nvPr/>
          </p:nvSpPr>
          <p:spPr bwMode="auto">
            <a:xfrm>
              <a:off x="7127698" y="2999449"/>
              <a:ext cx="548278" cy="306835"/>
            </a:xfrm>
            <a:custGeom>
              <a:avLst/>
              <a:gdLst>
                <a:gd name="T0" fmla="*/ 70 w 99"/>
                <a:gd name="T1" fmla="*/ 52 h 56"/>
                <a:gd name="T2" fmla="*/ 72 w 99"/>
                <a:gd name="T3" fmla="*/ 47 h 56"/>
                <a:gd name="T4" fmla="*/ 74 w 99"/>
                <a:gd name="T5" fmla="*/ 47 h 56"/>
                <a:gd name="T6" fmla="*/ 74 w 99"/>
                <a:gd name="T7" fmla="*/ 47 h 56"/>
                <a:gd name="T8" fmla="*/ 77 w 99"/>
                <a:gd name="T9" fmla="*/ 47 h 56"/>
                <a:gd name="T10" fmla="*/ 84 w 99"/>
                <a:gd name="T11" fmla="*/ 48 h 56"/>
                <a:gd name="T12" fmla="*/ 91 w 99"/>
                <a:gd name="T13" fmla="*/ 47 h 56"/>
                <a:gd name="T14" fmla="*/ 91 w 99"/>
                <a:gd name="T15" fmla="*/ 42 h 56"/>
                <a:gd name="T16" fmla="*/ 91 w 99"/>
                <a:gd name="T17" fmla="*/ 42 h 56"/>
                <a:gd name="T18" fmla="*/ 80 w 99"/>
                <a:gd name="T19" fmla="*/ 11 h 56"/>
                <a:gd name="T20" fmla="*/ 68 w 99"/>
                <a:gd name="T21" fmla="*/ 9 h 56"/>
                <a:gd name="T22" fmla="*/ 45 w 99"/>
                <a:gd name="T23" fmla="*/ 8 h 56"/>
                <a:gd name="T24" fmla="*/ 3 w 99"/>
                <a:gd name="T25" fmla="*/ 10 h 56"/>
                <a:gd name="T26" fmla="*/ 2 w 99"/>
                <a:gd name="T27" fmla="*/ 2 h 56"/>
                <a:gd name="T28" fmla="*/ 3 w 99"/>
                <a:gd name="T29" fmla="*/ 2 h 56"/>
                <a:gd name="T30" fmla="*/ 6 w 99"/>
                <a:gd name="T31" fmla="*/ 1 h 56"/>
                <a:gd name="T32" fmla="*/ 45 w 99"/>
                <a:gd name="T33" fmla="*/ 0 h 56"/>
                <a:gd name="T34" fmla="*/ 84 w 99"/>
                <a:gd name="T35" fmla="*/ 5 h 56"/>
                <a:gd name="T36" fmla="*/ 94 w 99"/>
                <a:gd name="T37" fmla="*/ 54 h 56"/>
                <a:gd name="T38" fmla="*/ 84 w 99"/>
                <a:gd name="T39" fmla="*/ 56 h 56"/>
                <a:gd name="T40" fmla="*/ 72 w 99"/>
                <a:gd name="T41" fmla="*/ 52 h 56"/>
                <a:gd name="T42" fmla="*/ 71 w 99"/>
                <a:gd name="T43" fmla="*/ 54 h 56"/>
                <a:gd name="T44" fmla="*/ 84 w 99"/>
                <a:gd name="T45" fmla="*/ 52 h 56"/>
                <a:gd name="T46" fmla="*/ 84 w 99"/>
                <a:gd name="T47" fmla="*/ 52 h 56"/>
                <a:gd name="T48" fmla="*/ 92 w 99"/>
                <a:gd name="T49" fmla="*/ 50 h 56"/>
                <a:gd name="T50" fmla="*/ 92 w 99"/>
                <a:gd name="T51" fmla="*/ 50 h 56"/>
                <a:gd name="T52" fmla="*/ 76 w 99"/>
                <a:gd name="T53" fmla="*/ 51 h 56"/>
                <a:gd name="T54" fmla="*/ 74 w 99"/>
                <a:gd name="T55" fmla="*/ 51 h 56"/>
                <a:gd name="T56" fmla="*/ 73 w 99"/>
                <a:gd name="T57" fmla="*/ 50 h 56"/>
                <a:gd name="T58" fmla="*/ 73 w 99"/>
                <a:gd name="T59" fmla="*/ 50 h 56"/>
                <a:gd name="T60" fmla="*/ 72 w 99"/>
                <a:gd name="T61" fmla="*/ 50 h 56"/>
                <a:gd name="T62" fmla="*/ 73 w 99"/>
                <a:gd name="T63" fmla="*/ 50 h 56"/>
                <a:gd name="T64" fmla="*/ 93 w 99"/>
                <a:gd name="T65" fmla="*/ 50 h 56"/>
                <a:gd name="T66" fmla="*/ 92 w 99"/>
                <a:gd name="T67" fmla="*/ 50 h 56"/>
                <a:gd name="T68" fmla="*/ 71 w 99"/>
                <a:gd name="T69" fmla="*/ 49 h 56"/>
                <a:gd name="T70" fmla="*/ 95 w 99"/>
                <a:gd name="T71" fmla="*/ 47 h 56"/>
                <a:gd name="T72" fmla="*/ 95 w 99"/>
                <a:gd name="T73" fmla="*/ 45 h 56"/>
                <a:gd name="T74" fmla="*/ 95 w 99"/>
                <a:gd name="T75" fmla="*/ 40 h 56"/>
                <a:gd name="T76" fmla="*/ 82 w 99"/>
                <a:gd name="T77" fmla="*/ 8 h 56"/>
                <a:gd name="T78" fmla="*/ 2 w 99"/>
                <a:gd name="T79" fmla="*/ 10 h 56"/>
                <a:gd name="T80" fmla="*/ 68 w 99"/>
                <a:gd name="T81" fmla="*/ 5 h 56"/>
                <a:gd name="T82" fmla="*/ 62 w 99"/>
                <a:gd name="T83" fmla="*/ 5 h 56"/>
                <a:gd name="T84" fmla="*/ 4 w 99"/>
                <a:gd name="T85" fmla="*/ 5 h 56"/>
                <a:gd name="T86" fmla="*/ 4 w 99"/>
                <a:gd name="T87" fmla="*/ 5 h 56"/>
                <a:gd name="T88" fmla="*/ 8 w 99"/>
                <a:gd name="T89" fmla="*/ 5 h 56"/>
                <a:gd name="T90" fmla="*/ 8 w 99"/>
                <a:gd name="T91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9" h="56">
                  <a:moveTo>
                    <a:pt x="71" y="54"/>
                  </a:moveTo>
                  <a:cubicBezTo>
                    <a:pt x="69" y="54"/>
                    <a:pt x="69" y="54"/>
                    <a:pt x="69" y="54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7"/>
                    <a:pt x="72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7"/>
                    <a:pt x="72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3" y="46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5" y="47"/>
                    <a:pt x="76" y="47"/>
                    <a:pt x="77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9" y="48"/>
                    <a:pt x="81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6" y="48"/>
                    <a:pt x="89" y="48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1" y="47"/>
                    <a:pt x="91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5"/>
                    <a:pt x="91" y="44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2" y="32"/>
                    <a:pt x="85" y="14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79" y="11"/>
                    <a:pt x="74" y="10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2" y="9"/>
                    <a:pt x="54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6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24" y="8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1"/>
                    <a:pt x="12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24" y="1"/>
                    <a:pt x="34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2" y="0"/>
                    <a:pt x="77" y="1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94" y="11"/>
                    <a:pt x="99" y="29"/>
                    <a:pt x="99" y="42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9" y="46"/>
                    <a:pt x="99" y="51"/>
                    <a:pt x="94" y="54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1" y="56"/>
                    <a:pt x="87" y="56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78" y="56"/>
                    <a:pt x="72" y="55"/>
                    <a:pt x="71" y="54"/>
                  </a:cubicBezTo>
                  <a:close/>
                  <a:moveTo>
                    <a:pt x="71" y="54"/>
                  </a:moveTo>
                  <a:cubicBezTo>
                    <a:pt x="72" y="52"/>
                    <a:pt x="72" y="52"/>
                    <a:pt x="72" y="52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1" y="54"/>
                    <a:pt x="71" y="54"/>
                    <a:pt x="71" y="54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7" y="52"/>
                    <a:pt x="90" y="52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0" y="52"/>
                    <a:pt x="87" y="52"/>
                    <a:pt x="84" y="52"/>
                  </a:cubicBezTo>
                  <a:close/>
                  <a:moveTo>
                    <a:pt x="80" y="52"/>
                  </a:moveTo>
                  <a:cubicBezTo>
                    <a:pt x="78" y="52"/>
                    <a:pt x="77" y="51"/>
                    <a:pt x="76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5" y="51"/>
                    <a:pt x="75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6" y="51"/>
                    <a:pt x="78" y="52"/>
                    <a:pt x="80" y="52"/>
                  </a:cubicBezTo>
                  <a:close/>
                  <a:moveTo>
                    <a:pt x="73" y="50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lose/>
                  <a:moveTo>
                    <a:pt x="92" y="50"/>
                  </a:moveTo>
                  <a:cubicBezTo>
                    <a:pt x="92" y="50"/>
                    <a:pt x="93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lose/>
                  <a:moveTo>
                    <a:pt x="71" y="50"/>
                  </a:moveTo>
                  <a:cubicBezTo>
                    <a:pt x="71" y="50"/>
                    <a:pt x="71" y="49"/>
                    <a:pt x="71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1" y="49"/>
                    <a:pt x="71" y="49"/>
                    <a:pt x="71" y="50"/>
                  </a:cubicBezTo>
                  <a:close/>
                  <a:moveTo>
                    <a:pt x="95" y="47"/>
                  </a:move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95" y="48"/>
                    <a:pt x="95" y="47"/>
                    <a:pt x="95" y="45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46"/>
                    <a:pt x="95" y="47"/>
                    <a:pt x="95" y="47"/>
                  </a:cubicBezTo>
                  <a:close/>
                  <a:moveTo>
                    <a:pt x="95" y="40"/>
                  </a:moveTo>
                  <a:cubicBezTo>
                    <a:pt x="95" y="29"/>
                    <a:pt x="89" y="12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9" y="12"/>
                    <a:pt x="95" y="29"/>
                    <a:pt x="95" y="40"/>
                  </a:cubicBezTo>
                  <a:close/>
                  <a:moveTo>
                    <a:pt x="2" y="1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2" y="10"/>
                    <a:pt x="2" y="10"/>
                  </a:cubicBezTo>
                  <a:close/>
                  <a:moveTo>
                    <a:pt x="68" y="5"/>
                  </a:moveTo>
                  <a:cubicBezTo>
                    <a:pt x="71" y="5"/>
                    <a:pt x="73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1" y="5"/>
                    <a:pt x="67" y="5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5" y="5"/>
                    <a:pt x="67" y="5"/>
                    <a:pt x="68" y="5"/>
                  </a:cubicBezTo>
                  <a:close/>
                  <a:moveTo>
                    <a:pt x="4" y="5"/>
                  </a:moveTo>
                  <a:cubicBezTo>
                    <a:pt x="5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3809"/>
            <p:cNvSpPr/>
            <p:nvPr/>
          </p:nvSpPr>
          <p:spPr bwMode="auto">
            <a:xfrm>
              <a:off x="7540163" y="3276104"/>
              <a:ext cx="80481" cy="45272"/>
            </a:xfrm>
            <a:custGeom>
              <a:avLst/>
              <a:gdLst>
                <a:gd name="T0" fmla="*/ 0 w 16"/>
                <a:gd name="T1" fmla="*/ 4 h 9"/>
                <a:gd name="T2" fmla="*/ 15 w 16"/>
                <a:gd name="T3" fmla="*/ 0 h 9"/>
                <a:gd name="T4" fmla="*/ 16 w 16"/>
                <a:gd name="T5" fmla="*/ 4 h 9"/>
                <a:gd name="T6" fmla="*/ 1 w 16"/>
                <a:gd name="T7" fmla="*/ 9 h 9"/>
                <a:gd name="T8" fmla="*/ 0 w 16"/>
                <a:gd name="T9" fmla="*/ 4 h 9"/>
                <a:gd name="T10" fmla="*/ 0 w 16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9">
                  <a:moveTo>
                    <a:pt x="0" y="4"/>
                  </a:moveTo>
                  <a:lnTo>
                    <a:pt x="15" y="0"/>
                  </a:lnTo>
                  <a:lnTo>
                    <a:pt x="16" y="4"/>
                  </a:lnTo>
                  <a:lnTo>
                    <a:pt x="1" y="9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810"/>
            <p:cNvSpPr>
              <a:spLocks noEditPoints="1"/>
            </p:cNvSpPr>
            <p:nvPr/>
          </p:nvSpPr>
          <p:spPr bwMode="auto">
            <a:xfrm>
              <a:off x="7520043" y="3266044"/>
              <a:ext cx="115693" cy="65392"/>
            </a:xfrm>
            <a:custGeom>
              <a:avLst/>
              <a:gdLst>
                <a:gd name="T0" fmla="*/ 3 w 23"/>
                <a:gd name="T1" fmla="*/ 11 h 13"/>
                <a:gd name="T2" fmla="*/ 1 w 23"/>
                <a:gd name="T3" fmla="*/ 6 h 13"/>
                <a:gd name="T4" fmla="*/ 4 w 23"/>
                <a:gd name="T5" fmla="*/ 6 h 13"/>
                <a:gd name="T6" fmla="*/ 4 w 23"/>
                <a:gd name="T7" fmla="*/ 8 h 13"/>
                <a:gd name="T8" fmla="*/ 4 w 23"/>
                <a:gd name="T9" fmla="*/ 6 h 13"/>
                <a:gd name="T10" fmla="*/ 1 w 23"/>
                <a:gd name="T11" fmla="*/ 6 h 13"/>
                <a:gd name="T12" fmla="*/ 0 w 23"/>
                <a:gd name="T13" fmla="*/ 4 h 13"/>
                <a:gd name="T14" fmla="*/ 21 w 23"/>
                <a:gd name="T15" fmla="*/ 0 h 13"/>
                <a:gd name="T16" fmla="*/ 23 w 23"/>
                <a:gd name="T17" fmla="*/ 7 h 13"/>
                <a:gd name="T18" fmla="*/ 3 w 23"/>
                <a:gd name="T19" fmla="*/ 13 h 13"/>
                <a:gd name="T20" fmla="*/ 3 w 23"/>
                <a:gd name="T21" fmla="*/ 11 h 13"/>
                <a:gd name="T22" fmla="*/ 3 w 23"/>
                <a:gd name="T23" fmla="*/ 11 h 13"/>
                <a:gd name="T24" fmla="*/ 7 w 23"/>
                <a:gd name="T25" fmla="*/ 7 h 13"/>
                <a:gd name="T26" fmla="*/ 18 w 23"/>
                <a:gd name="T27" fmla="*/ 4 h 13"/>
                <a:gd name="T28" fmla="*/ 18 w 23"/>
                <a:gd name="T29" fmla="*/ 4 h 13"/>
                <a:gd name="T30" fmla="*/ 7 w 23"/>
                <a:gd name="T31" fmla="*/ 7 h 13"/>
                <a:gd name="T32" fmla="*/ 7 w 23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3">
                  <a:moveTo>
                    <a:pt x="3" y="11"/>
                  </a:moveTo>
                  <a:lnTo>
                    <a:pt x="1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21" y="0"/>
                  </a:lnTo>
                  <a:lnTo>
                    <a:pt x="23" y="7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1"/>
                  </a:lnTo>
                  <a:close/>
                  <a:moveTo>
                    <a:pt x="7" y="7"/>
                  </a:moveTo>
                  <a:lnTo>
                    <a:pt x="18" y="4"/>
                  </a:lnTo>
                  <a:lnTo>
                    <a:pt x="18" y="4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811"/>
            <p:cNvSpPr/>
            <p:nvPr/>
          </p:nvSpPr>
          <p:spPr bwMode="auto">
            <a:xfrm>
              <a:off x="7595492" y="3271073"/>
              <a:ext cx="40240" cy="45272"/>
            </a:xfrm>
            <a:custGeom>
              <a:avLst/>
              <a:gdLst>
                <a:gd name="T0" fmla="*/ 0 w 8"/>
                <a:gd name="T1" fmla="*/ 5 h 9"/>
                <a:gd name="T2" fmla="*/ 5 w 8"/>
                <a:gd name="T3" fmla="*/ 0 h 9"/>
                <a:gd name="T4" fmla="*/ 8 w 8"/>
                <a:gd name="T5" fmla="*/ 4 h 9"/>
                <a:gd name="T6" fmla="*/ 2 w 8"/>
                <a:gd name="T7" fmla="*/ 9 h 9"/>
                <a:gd name="T8" fmla="*/ 0 w 8"/>
                <a:gd name="T9" fmla="*/ 5 h 9"/>
                <a:gd name="T10" fmla="*/ 0 w 8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lnTo>
                    <a:pt x="5" y="0"/>
                  </a:lnTo>
                  <a:lnTo>
                    <a:pt x="8" y="4"/>
                  </a:lnTo>
                  <a:lnTo>
                    <a:pt x="2" y="9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812"/>
            <p:cNvSpPr/>
            <p:nvPr/>
          </p:nvSpPr>
          <p:spPr bwMode="auto">
            <a:xfrm>
              <a:off x="7575372" y="3261013"/>
              <a:ext cx="80481" cy="70421"/>
            </a:xfrm>
            <a:custGeom>
              <a:avLst/>
              <a:gdLst>
                <a:gd name="T0" fmla="*/ 1 w 16"/>
                <a:gd name="T1" fmla="*/ 8 h 14"/>
                <a:gd name="T2" fmla="*/ 4 w 16"/>
                <a:gd name="T3" fmla="*/ 7 h 14"/>
                <a:gd name="T4" fmla="*/ 5 w 16"/>
                <a:gd name="T5" fmla="*/ 9 h 14"/>
                <a:gd name="T6" fmla="*/ 4 w 16"/>
                <a:gd name="T7" fmla="*/ 7 h 14"/>
                <a:gd name="T8" fmla="*/ 1 w 16"/>
                <a:gd name="T9" fmla="*/ 8 h 14"/>
                <a:gd name="T10" fmla="*/ 0 w 16"/>
                <a:gd name="T11" fmla="*/ 7 h 14"/>
                <a:gd name="T12" fmla="*/ 10 w 16"/>
                <a:gd name="T13" fmla="*/ 0 h 14"/>
                <a:gd name="T14" fmla="*/ 16 w 16"/>
                <a:gd name="T15" fmla="*/ 6 h 14"/>
                <a:gd name="T16" fmla="*/ 6 w 16"/>
                <a:gd name="T17" fmla="*/ 14 h 14"/>
                <a:gd name="T18" fmla="*/ 1 w 16"/>
                <a:gd name="T19" fmla="*/ 8 h 14"/>
                <a:gd name="T20" fmla="*/ 1 w 16"/>
                <a:gd name="T2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4">
                  <a:moveTo>
                    <a:pt x="1" y="8"/>
                  </a:moveTo>
                  <a:lnTo>
                    <a:pt x="4" y="7"/>
                  </a:lnTo>
                  <a:lnTo>
                    <a:pt x="5" y="9"/>
                  </a:lnTo>
                  <a:lnTo>
                    <a:pt x="4" y="7"/>
                  </a:lnTo>
                  <a:lnTo>
                    <a:pt x="1" y="8"/>
                  </a:lnTo>
                  <a:lnTo>
                    <a:pt x="0" y="7"/>
                  </a:lnTo>
                  <a:lnTo>
                    <a:pt x="10" y="0"/>
                  </a:lnTo>
                  <a:lnTo>
                    <a:pt x="16" y="6"/>
                  </a:lnTo>
                  <a:lnTo>
                    <a:pt x="6" y="14"/>
                  </a:ln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3813"/>
            <p:cNvSpPr/>
            <p:nvPr/>
          </p:nvSpPr>
          <p:spPr bwMode="auto">
            <a:xfrm>
              <a:off x="6403369" y="3557788"/>
              <a:ext cx="513066" cy="442645"/>
            </a:xfrm>
            <a:custGeom>
              <a:avLst/>
              <a:gdLst>
                <a:gd name="T0" fmla="*/ 0 w 93"/>
                <a:gd name="T1" fmla="*/ 76 h 80"/>
                <a:gd name="T2" fmla="*/ 23 w 93"/>
                <a:gd name="T3" fmla="*/ 76 h 80"/>
                <a:gd name="T4" fmla="*/ 28 w 93"/>
                <a:gd name="T5" fmla="*/ 45 h 80"/>
                <a:gd name="T6" fmla="*/ 28 w 93"/>
                <a:gd name="T7" fmla="*/ 45 h 80"/>
                <a:gd name="T8" fmla="*/ 38 w 93"/>
                <a:gd name="T9" fmla="*/ 3 h 80"/>
                <a:gd name="T10" fmla="*/ 38 w 93"/>
                <a:gd name="T11" fmla="*/ 3 h 80"/>
                <a:gd name="T12" fmla="*/ 50 w 93"/>
                <a:gd name="T13" fmla="*/ 0 h 80"/>
                <a:gd name="T14" fmla="*/ 50 w 93"/>
                <a:gd name="T15" fmla="*/ 0 h 80"/>
                <a:gd name="T16" fmla="*/ 93 w 93"/>
                <a:gd name="T17" fmla="*/ 9 h 80"/>
                <a:gd name="T18" fmla="*/ 93 w 93"/>
                <a:gd name="T19" fmla="*/ 9 h 80"/>
                <a:gd name="T20" fmla="*/ 93 w 93"/>
                <a:gd name="T21" fmla="*/ 9 h 80"/>
                <a:gd name="T22" fmla="*/ 92 w 93"/>
                <a:gd name="T23" fmla="*/ 13 h 80"/>
                <a:gd name="T24" fmla="*/ 76 w 93"/>
                <a:gd name="T25" fmla="*/ 8 h 80"/>
                <a:gd name="T26" fmla="*/ 76 w 93"/>
                <a:gd name="T27" fmla="*/ 8 h 80"/>
                <a:gd name="T28" fmla="*/ 50 w 93"/>
                <a:gd name="T29" fmla="*/ 4 h 80"/>
                <a:gd name="T30" fmla="*/ 50 w 93"/>
                <a:gd name="T31" fmla="*/ 4 h 80"/>
                <a:gd name="T32" fmla="*/ 41 w 93"/>
                <a:gd name="T33" fmla="*/ 6 h 80"/>
                <a:gd name="T34" fmla="*/ 41 w 93"/>
                <a:gd name="T35" fmla="*/ 6 h 80"/>
                <a:gd name="T36" fmla="*/ 32 w 93"/>
                <a:gd name="T37" fmla="*/ 45 h 80"/>
                <a:gd name="T38" fmla="*/ 32 w 93"/>
                <a:gd name="T39" fmla="*/ 45 h 80"/>
                <a:gd name="T40" fmla="*/ 27 w 93"/>
                <a:gd name="T41" fmla="*/ 78 h 80"/>
                <a:gd name="T42" fmla="*/ 27 w 93"/>
                <a:gd name="T43" fmla="*/ 78 h 80"/>
                <a:gd name="T44" fmla="*/ 27 w 93"/>
                <a:gd name="T45" fmla="*/ 80 h 80"/>
                <a:gd name="T46" fmla="*/ 0 w 93"/>
                <a:gd name="T47" fmla="*/ 80 h 80"/>
                <a:gd name="T48" fmla="*/ 0 w 93"/>
                <a:gd name="T4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" h="80">
                  <a:moveTo>
                    <a:pt x="0" y="76"/>
                  </a:moveTo>
                  <a:cubicBezTo>
                    <a:pt x="23" y="76"/>
                    <a:pt x="23" y="76"/>
                    <a:pt x="23" y="76"/>
                  </a:cubicBezTo>
                  <a:cubicBezTo>
                    <a:pt x="24" y="72"/>
                    <a:pt x="26" y="58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31" y="27"/>
                    <a:pt x="34" y="9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40" y="0"/>
                    <a:pt x="45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66" y="0"/>
                    <a:pt x="93" y="9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2" y="13"/>
                    <a:pt x="85" y="10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68" y="6"/>
                    <a:pt x="57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5" y="4"/>
                    <a:pt x="42" y="5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9" y="9"/>
                    <a:pt x="35" y="28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9" y="62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6"/>
                    <a:pt x="0" y="76"/>
                    <a:pt x="0" y="7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3814"/>
            <p:cNvSpPr>
              <a:spLocks noEditPoints="1"/>
            </p:cNvSpPr>
            <p:nvPr/>
          </p:nvSpPr>
          <p:spPr bwMode="auto">
            <a:xfrm>
              <a:off x="6388277" y="3547728"/>
              <a:ext cx="538218" cy="462766"/>
            </a:xfrm>
            <a:custGeom>
              <a:avLst/>
              <a:gdLst>
                <a:gd name="T0" fmla="*/ 0 w 97"/>
                <a:gd name="T1" fmla="*/ 78 h 84"/>
                <a:gd name="T2" fmla="*/ 24 w 97"/>
                <a:gd name="T3" fmla="*/ 76 h 84"/>
                <a:gd name="T4" fmla="*/ 28 w 97"/>
                <a:gd name="T5" fmla="*/ 46 h 84"/>
                <a:gd name="T6" fmla="*/ 38 w 97"/>
                <a:gd name="T7" fmla="*/ 4 h 84"/>
                <a:gd name="T8" fmla="*/ 52 w 97"/>
                <a:gd name="T9" fmla="*/ 0 h 84"/>
                <a:gd name="T10" fmla="*/ 96 w 97"/>
                <a:gd name="T11" fmla="*/ 9 h 84"/>
                <a:gd name="T12" fmla="*/ 97 w 97"/>
                <a:gd name="T13" fmla="*/ 11 h 84"/>
                <a:gd name="T14" fmla="*/ 95 w 97"/>
                <a:gd name="T15" fmla="*/ 17 h 84"/>
                <a:gd name="T16" fmla="*/ 93 w 97"/>
                <a:gd name="T17" fmla="*/ 17 h 84"/>
                <a:gd name="T18" fmla="*/ 93 w 97"/>
                <a:gd name="T19" fmla="*/ 16 h 84"/>
                <a:gd name="T20" fmla="*/ 93 w 97"/>
                <a:gd name="T21" fmla="*/ 16 h 84"/>
                <a:gd name="T22" fmla="*/ 93 w 97"/>
                <a:gd name="T23" fmla="*/ 16 h 84"/>
                <a:gd name="T24" fmla="*/ 92 w 97"/>
                <a:gd name="T25" fmla="*/ 16 h 84"/>
                <a:gd name="T26" fmla="*/ 89 w 97"/>
                <a:gd name="T27" fmla="*/ 15 h 84"/>
                <a:gd name="T28" fmla="*/ 78 w 97"/>
                <a:gd name="T29" fmla="*/ 12 h 84"/>
                <a:gd name="T30" fmla="*/ 52 w 97"/>
                <a:gd name="T31" fmla="*/ 8 h 84"/>
                <a:gd name="T32" fmla="*/ 51 w 97"/>
                <a:gd name="T33" fmla="*/ 8 h 84"/>
                <a:gd name="T34" fmla="*/ 51 w 97"/>
                <a:gd name="T35" fmla="*/ 8 h 84"/>
                <a:gd name="T36" fmla="*/ 45 w 97"/>
                <a:gd name="T37" fmla="*/ 9 h 84"/>
                <a:gd name="T38" fmla="*/ 45 w 97"/>
                <a:gd name="T39" fmla="*/ 9 h 84"/>
                <a:gd name="T40" fmla="*/ 41 w 97"/>
                <a:gd name="T41" fmla="*/ 23 h 84"/>
                <a:gd name="T42" fmla="*/ 36 w 97"/>
                <a:gd name="T43" fmla="*/ 48 h 84"/>
                <a:gd name="T44" fmla="*/ 31 w 97"/>
                <a:gd name="T45" fmla="*/ 81 h 84"/>
                <a:gd name="T46" fmla="*/ 0 w 97"/>
                <a:gd name="T47" fmla="*/ 84 h 84"/>
                <a:gd name="T48" fmla="*/ 27 w 97"/>
                <a:gd name="T49" fmla="*/ 79 h 84"/>
                <a:gd name="T50" fmla="*/ 27 w 97"/>
                <a:gd name="T51" fmla="*/ 80 h 84"/>
                <a:gd name="T52" fmla="*/ 27 w 97"/>
                <a:gd name="T53" fmla="*/ 80 h 84"/>
                <a:gd name="T54" fmla="*/ 27 w 97"/>
                <a:gd name="T55" fmla="*/ 79 h 84"/>
                <a:gd name="T56" fmla="*/ 27 w 97"/>
                <a:gd name="T57" fmla="*/ 77 h 84"/>
                <a:gd name="T58" fmla="*/ 28 w 97"/>
                <a:gd name="T59" fmla="*/ 70 h 84"/>
                <a:gd name="T60" fmla="*/ 30 w 97"/>
                <a:gd name="T61" fmla="*/ 61 h 84"/>
                <a:gd name="T62" fmla="*/ 36 w 97"/>
                <a:gd name="T63" fmla="*/ 26 h 84"/>
                <a:gd name="T64" fmla="*/ 37 w 97"/>
                <a:gd name="T65" fmla="*/ 22 h 84"/>
                <a:gd name="T66" fmla="*/ 39 w 97"/>
                <a:gd name="T67" fmla="*/ 13 h 84"/>
                <a:gd name="T68" fmla="*/ 79 w 97"/>
                <a:gd name="T69" fmla="*/ 8 h 84"/>
                <a:gd name="T70" fmla="*/ 93 w 97"/>
                <a:gd name="T71" fmla="*/ 12 h 84"/>
                <a:gd name="T72" fmla="*/ 90 w 97"/>
                <a:gd name="T73" fmla="*/ 11 h 84"/>
                <a:gd name="T74" fmla="*/ 79 w 97"/>
                <a:gd name="T75" fmla="*/ 8 h 84"/>
                <a:gd name="T76" fmla="*/ 66 w 97"/>
                <a:gd name="T77" fmla="*/ 5 h 84"/>
                <a:gd name="T78" fmla="*/ 79 w 97"/>
                <a:gd name="T79" fmla="*/ 8 h 84"/>
                <a:gd name="T80" fmla="*/ 41 w 97"/>
                <a:gd name="T81" fmla="*/ 7 h 84"/>
                <a:gd name="T82" fmla="*/ 42 w 97"/>
                <a:gd name="T83" fmla="*/ 7 h 84"/>
                <a:gd name="T84" fmla="*/ 42 w 97"/>
                <a:gd name="T85" fmla="*/ 7 h 84"/>
                <a:gd name="T86" fmla="*/ 44 w 97"/>
                <a:gd name="T87" fmla="*/ 5 h 84"/>
                <a:gd name="T88" fmla="*/ 47 w 97"/>
                <a:gd name="T89" fmla="*/ 4 h 84"/>
                <a:gd name="T90" fmla="*/ 51 w 97"/>
                <a:gd name="T91" fmla="*/ 4 h 84"/>
                <a:gd name="T92" fmla="*/ 52 w 97"/>
                <a:gd name="T93" fmla="*/ 4 h 84"/>
                <a:gd name="T94" fmla="*/ 55 w 97"/>
                <a:gd name="T95" fmla="*/ 4 h 84"/>
                <a:gd name="T96" fmla="*/ 52 w 97"/>
                <a:gd name="T97" fmla="*/ 4 h 84"/>
                <a:gd name="T98" fmla="*/ 51 w 97"/>
                <a:gd name="T99" fmla="*/ 4 h 84"/>
                <a:gd name="T100" fmla="*/ 52 w 97"/>
                <a:gd name="T101" fmla="*/ 4 h 84"/>
                <a:gd name="T102" fmla="*/ 51 w 97"/>
                <a:gd name="T103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7" h="84">
                  <a:moveTo>
                    <a:pt x="0" y="8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1"/>
                    <a:pt x="26" y="59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1" y="29"/>
                    <a:pt x="34" y="11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2" y="0"/>
                    <a:pt x="47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8" y="0"/>
                    <a:pt x="93" y="8"/>
                    <a:pt x="96" y="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3" y="17"/>
                    <a:pt x="94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1" y="16"/>
                    <a:pt x="90" y="16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6" y="14"/>
                    <a:pt x="82" y="13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69" y="10"/>
                    <a:pt x="59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48" y="7"/>
                    <a:pt x="45" y="8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10"/>
                    <a:pt x="42" y="16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30"/>
                    <a:pt x="37" y="39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3" y="65"/>
                    <a:pt x="31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2"/>
                    <a:pt x="0" y="82"/>
                    <a:pt x="0" y="82"/>
                  </a:cubicBezTo>
                  <a:close/>
                  <a:moveTo>
                    <a:pt x="27" y="79"/>
                  </a:move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8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8" y="76"/>
                    <a:pt x="28" y="73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9" y="67"/>
                    <a:pt x="29" y="64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9" y="69"/>
                    <a:pt x="28" y="76"/>
                    <a:pt x="27" y="79"/>
                  </a:cubicBezTo>
                  <a:close/>
                  <a:moveTo>
                    <a:pt x="36" y="26"/>
                  </a:moveTo>
                  <a:cubicBezTo>
                    <a:pt x="36" y="25"/>
                    <a:pt x="36" y="23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8" y="19"/>
                    <a:pt x="38" y="16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8" y="17"/>
                    <a:pt x="37" y="21"/>
                    <a:pt x="36" y="26"/>
                  </a:cubicBezTo>
                  <a:close/>
                  <a:moveTo>
                    <a:pt x="79" y="8"/>
                  </a:moveTo>
                  <a:cubicBezTo>
                    <a:pt x="85" y="10"/>
                    <a:pt x="90" y="11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2" y="12"/>
                    <a:pt x="91" y="12"/>
                    <a:pt x="90" y="11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87" y="10"/>
                    <a:pt x="83" y="9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5" y="7"/>
                    <a:pt x="70" y="6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70" y="6"/>
                    <a:pt x="75" y="7"/>
                    <a:pt x="79" y="8"/>
                  </a:cubicBezTo>
                  <a:close/>
                  <a:moveTo>
                    <a:pt x="42" y="7"/>
                  </a:moveTo>
                  <a:cubicBezTo>
                    <a:pt x="42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3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6"/>
                    <a:pt x="42" y="7"/>
                  </a:cubicBezTo>
                  <a:close/>
                  <a:moveTo>
                    <a:pt x="47" y="4"/>
                  </a:moveTo>
                  <a:cubicBezTo>
                    <a:pt x="48" y="4"/>
                    <a:pt x="49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9" y="4"/>
                    <a:pt x="48" y="4"/>
                    <a:pt x="47" y="4"/>
                  </a:cubicBezTo>
                  <a:close/>
                  <a:moveTo>
                    <a:pt x="52" y="4"/>
                  </a:moveTo>
                  <a:cubicBezTo>
                    <a:pt x="53" y="4"/>
                    <a:pt x="54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4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lose/>
                  <a:moveTo>
                    <a:pt x="51" y="4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3815"/>
            <p:cNvSpPr/>
            <p:nvPr/>
          </p:nvSpPr>
          <p:spPr bwMode="auto">
            <a:xfrm>
              <a:off x="6951644" y="3658389"/>
              <a:ext cx="281683" cy="860142"/>
            </a:xfrm>
            <a:custGeom>
              <a:avLst/>
              <a:gdLst>
                <a:gd name="T0" fmla="*/ 2 w 51"/>
                <a:gd name="T1" fmla="*/ 154 h 156"/>
                <a:gd name="T2" fmla="*/ 0 w 51"/>
                <a:gd name="T3" fmla="*/ 152 h 156"/>
                <a:gd name="T4" fmla="*/ 0 w 51"/>
                <a:gd name="T5" fmla="*/ 152 h 156"/>
                <a:gd name="T6" fmla="*/ 7 w 51"/>
                <a:gd name="T7" fmla="*/ 137 h 156"/>
                <a:gd name="T8" fmla="*/ 7 w 51"/>
                <a:gd name="T9" fmla="*/ 137 h 156"/>
                <a:gd name="T10" fmla="*/ 21 w 51"/>
                <a:gd name="T11" fmla="*/ 115 h 156"/>
                <a:gd name="T12" fmla="*/ 21 w 51"/>
                <a:gd name="T13" fmla="*/ 115 h 156"/>
                <a:gd name="T14" fmla="*/ 46 w 51"/>
                <a:gd name="T15" fmla="*/ 79 h 156"/>
                <a:gd name="T16" fmla="*/ 46 w 51"/>
                <a:gd name="T17" fmla="*/ 79 h 156"/>
                <a:gd name="T18" fmla="*/ 47 w 51"/>
                <a:gd name="T19" fmla="*/ 76 h 156"/>
                <a:gd name="T20" fmla="*/ 47 w 51"/>
                <a:gd name="T21" fmla="*/ 76 h 156"/>
                <a:gd name="T22" fmla="*/ 32 w 51"/>
                <a:gd name="T23" fmla="*/ 33 h 156"/>
                <a:gd name="T24" fmla="*/ 32 w 51"/>
                <a:gd name="T25" fmla="*/ 33 h 156"/>
                <a:gd name="T26" fmla="*/ 17 w 51"/>
                <a:gd name="T27" fmla="*/ 2 h 156"/>
                <a:gd name="T28" fmla="*/ 17 w 51"/>
                <a:gd name="T29" fmla="*/ 2 h 156"/>
                <a:gd name="T30" fmla="*/ 20 w 51"/>
                <a:gd name="T31" fmla="*/ 0 h 156"/>
                <a:gd name="T32" fmla="*/ 51 w 51"/>
                <a:gd name="T33" fmla="*/ 76 h 156"/>
                <a:gd name="T34" fmla="*/ 51 w 51"/>
                <a:gd name="T35" fmla="*/ 76 h 156"/>
                <a:gd name="T36" fmla="*/ 50 w 51"/>
                <a:gd name="T37" fmla="*/ 81 h 156"/>
                <a:gd name="T38" fmla="*/ 50 w 51"/>
                <a:gd name="T39" fmla="*/ 81 h 156"/>
                <a:gd name="T40" fmla="*/ 10 w 51"/>
                <a:gd name="T41" fmla="*/ 139 h 156"/>
                <a:gd name="T42" fmla="*/ 10 w 51"/>
                <a:gd name="T43" fmla="*/ 139 h 156"/>
                <a:gd name="T44" fmla="*/ 4 w 51"/>
                <a:gd name="T45" fmla="*/ 151 h 156"/>
                <a:gd name="T46" fmla="*/ 4 w 51"/>
                <a:gd name="T47" fmla="*/ 151 h 156"/>
                <a:gd name="T48" fmla="*/ 20 w 51"/>
                <a:gd name="T49" fmla="*/ 152 h 156"/>
                <a:gd name="T50" fmla="*/ 20 w 51"/>
                <a:gd name="T51" fmla="*/ 152 h 156"/>
                <a:gd name="T52" fmla="*/ 31 w 51"/>
                <a:gd name="T53" fmla="*/ 152 h 156"/>
                <a:gd name="T54" fmla="*/ 31 w 51"/>
                <a:gd name="T55" fmla="*/ 152 h 156"/>
                <a:gd name="T56" fmla="*/ 31 w 51"/>
                <a:gd name="T57" fmla="*/ 156 h 156"/>
                <a:gd name="T58" fmla="*/ 20 w 51"/>
                <a:gd name="T59" fmla="*/ 156 h 156"/>
                <a:gd name="T60" fmla="*/ 20 w 51"/>
                <a:gd name="T61" fmla="*/ 156 h 156"/>
                <a:gd name="T62" fmla="*/ 2 w 51"/>
                <a:gd name="T63" fmla="*/ 1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" h="156">
                  <a:moveTo>
                    <a:pt x="2" y="154"/>
                  </a:moveTo>
                  <a:cubicBezTo>
                    <a:pt x="1" y="154"/>
                    <a:pt x="0" y="152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48"/>
                    <a:pt x="3" y="144"/>
                    <a:pt x="7" y="137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11" y="131"/>
                    <a:pt x="16" y="123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32" y="100"/>
                    <a:pt x="44" y="84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7" y="79"/>
                    <a:pt x="47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69"/>
                    <a:pt x="39" y="50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24" y="17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"/>
                    <a:pt x="51" y="58"/>
                    <a:pt x="51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1" y="78"/>
                    <a:pt x="51" y="80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5" y="89"/>
                    <a:pt x="22" y="120"/>
                    <a:pt x="10" y="139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7" y="145"/>
                    <a:pt x="5" y="149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7" y="152"/>
                    <a:pt x="14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6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6"/>
                    <a:pt x="26" y="156"/>
                    <a:pt x="20" y="156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14" y="156"/>
                    <a:pt x="6" y="156"/>
                    <a:pt x="2" y="15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3816"/>
            <p:cNvSpPr>
              <a:spLocks noEditPoints="1"/>
            </p:cNvSpPr>
            <p:nvPr/>
          </p:nvSpPr>
          <p:spPr bwMode="auto">
            <a:xfrm>
              <a:off x="6941584" y="3638269"/>
              <a:ext cx="301804" cy="890322"/>
            </a:xfrm>
            <a:custGeom>
              <a:avLst/>
              <a:gdLst>
                <a:gd name="T0" fmla="*/ 4 w 55"/>
                <a:gd name="T1" fmla="*/ 157 h 161"/>
                <a:gd name="T2" fmla="*/ 0 w 55"/>
                <a:gd name="T3" fmla="*/ 155 h 161"/>
                <a:gd name="T4" fmla="*/ 0 w 55"/>
                <a:gd name="T5" fmla="*/ 154 h 161"/>
                <a:gd name="T6" fmla="*/ 7 w 55"/>
                <a:gd name="T7" fmla="*/ 139 h 161"/>
                <a:gd name="T8" fmla="*/ 22 w 55"/>
                <a:gd name="T9" fmla="*/ 117 h 161"/>
                <a:gd name="T10" fmla="*/ 47 w 55"/>
                <a:gd name="T11" fmla="*/ 81 h 161"/>
                <a:gd name="T12" fmla="*/ 47 w 55"/>
                <a:gd name="T13" fmla="*/ 79 h 161"/>
                <a:gd name="T14" fmla="*/ 47 w 55"/>
                <a:gd name="T15" fmla="*/ 79 h 161"/>
                <a:gd name="T16" fmla="*/ 47 w 55"/>
                <a:gd name="T17" fmla="*/ 79 h 161"/>
                <a:gd name="T18" fmla="*/ 47 w 55"/>
                <a:gd name="T19" fmla="*/ 79 h 161"/>
                <a:gd name="T20" fmla="*/ 32 w 55"/>
                <a:gd name="T21" fmla="*/ 37 h 161"/>
                <a:gd name="T22" fmla="*/ 17 w 55"/>
                <a:gd name="T23" fmla="*/ 6 h 161"/>
                <a:gd name="T24" fmla="*/ 17 w 55"/>
                <a:gd name="T25" fmla="*/ 6 h 161"/>
                <a:gd name="T26" fmla="*/ 24 w 55"/>
                <a:gd name="T27" fmla="*/ 0 h 161"/>
                <a:gd name="T28" fmla="*/ 25 w 55"/>
                <a:gd name="T29" fmla="*/ 3 h 161"/>
                <a:gd name="T30" fmla="*/ 26 w 55"/>
                <a:gd name="T31" fmla="*/ 5 h 161"/>
                <a:gd name="T32" fmla="*/ 29 w 55"/>
                <a:gd name="T33" fmla="*/ 12 h 161"/>
                <a:gd name="T34" fmla="*/ 39 w 55"/>
                <a:gd name="T35" fmla="*/ 34 h 161"/>
                <a:gd name="T36" fmla="*/ 55 w 55"/>
                <a:gd name="T37" fmla="*/ 79 h 161"/>
                <a:gd name="T38" fmla="*/ 54 w 55"/>
                <a:gd name="T39" fmla="*/ 85 h 161"/>
                <a:gd name="T40" fmla="*/ 14 w 55"/>
                <a:gd name="T41" fmla="*/ 143 h 161"/>
                <a:gd name="T42" fmla="*/ 9 w 55"/>
                <a:gd name="T43" fmla="*/ 152 h 161"/>
                <a:gd name="T44" fmla="*/ 21 w 55"/>
                <a:gd name="T45" fmla="*/ 153 h 161"/>
                <a:gd name="T46" fmla="*/ 22 w 55"/>
                <a:gd name="T47" fmla="*/ 153 h 161"/>
                <a:gd name="T48" fmla="*/ 33 w 55"/>
                <a:gd name="T49" fmla="*/ 153 h 161"/>
                <a:gd name="T50" fmla="*/ 35 w 55"/>
                <a:gd name="T51" fmla="*/ 153 h 161"/>
                <a:gd name="T52" fmla="*/ 33 w 55"/>
                <a:gd name="T53" fmla="*/ 161 h 161"/>
                <a:gd name="T54" fmla="*/ 22 w 55"/>
                <a:gd name="T55" fmla="*/ 161 h 161"/>
                <a:gd name="T56" fmla="*/ 22 w 55"/>
                <a:gd name="T57" fmla="*/ 157 h 161"/>
                <a:gd name="T58" fmla="*/ 31 w 55"/>
                <a:gd name="T59" fmla="*/ 157 h 161"/>
                <a:gd name="T60" fmla="*/ 22 w 55"/>
                <a:gd name="T61" fmla="*/ 157 h 161"/>
                <a:gd name="T62" fmla="*/ 22 w 55"/>
                <a:gd name="T63" fmla="*/ 157 h 161"/>
                <a:gd name="T64" fmla="*/ 7 w 55"/>
                <a:gd name="T65" fmla="*/ 156 h 161"/>
                <a:gd name="T66" fmla="*/ 17 w 55"/>
                <a:gd name="T67" fmla="*/ 157 h 161"/>
                <a:gd name="T68" fmla="*/ 7 w 55"/>
                <a:gd name="T69" fmla="*/ 148 h 161"/>
                <a:gd name="T70" fmla="*/ 5 w 55"/>
                <a:gd name="T71" fmla="*/ 152 h 161"/>
                <a:gd name="T72" fmla="*/ 11 w 55"/>
                <a:gd name="T73" fmla="*/ 141 h 161"/>
                <a:gd name="T74" fmla="*/ 11 w 55"/>
                <a:gd name="T75" fmla="*/ 141 h 161"/>
                <a:gd name="T76" fmla="*/ 18 w 55"/>
                <a:gd name="T77" fmla="*/ 130 h 161"/>
                <a:gd name="T78" fmla="*/ 11 w 55"/>
                <a:gd name="T79" fmla="*/ 141 h 161"/>
                <a:gd name="T80" fmla="*/ 18 w 55"/>
                <a:gd name="T81" fmla="*/ 129 h 161"/>
                <a:gd name="T82" fmla="*/ 18 w 55"/>
                <a:gd name="T83" fmla="*/ 130 h 161"/>
                <a:gd name="T84" fmla="*/ 21 w 55"/>
                <a:gd name="T85" fmla="*/ 125 h 161"/>
                <a:gd name="T86" fmla="*/ 21 w 55"/>
                <a:gd name="T87" fmla="*/ 125 h 161"/>
                <a:gd name="T88" fmla="*/ 25 w 55"/>
                <a:gd name="T89" fmla="*/ 119 h 161"/>
                <a:gd name="T90" fmla="*/ 21 w 55"/>
                <a:gd name="T91" fmla="*/ 125 h 161"/>
                <a:gd name="T92" fmla="*/ 50 w 55"/>
                <a:gd name="T93" fmla="*/ 83 h 161"/>
                <a:gd name="T94" fmla="*/ 51 w 55"/>
                <a:gd name="T95" fmla="*/ 80 h 161"/>
                <a:gd name="T96" fmla="*/ 51 w 55"/>
                <a:gd name="T97" fmla="*/ 80 h 161"/>
                <a:gd name="T98" fmla="*/ 36 w 55"/>
                <a:gd name="T99" fmla="*/ 35 h 161"/>
                <a:gd name="T100" fmla="*/ 51 w 55"/>
                <a:gd name="T101" fmla="*/ 79 h 161"/>
                <a:gd name="T102" fmla="*/ 51 w 55"/>
                <a:gd name="T103" fmla="*/ 79 h 161"/>
                <a:gd name="T104" fmla="*/ 34 w 55"/>
                <a:gd name="T105" fmla="*/ 3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" h="161">
                  <a:moveTo>
                    <a:pt x="3" y="159"/>
                  </a:moveTo>
                  <a:cubicBezTo>
                    <a:pt x="4" y="157"/>
                    <a:pt x="4" y="157"/>
                    <a:pt x="4" y="157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1" y="158"/>
                    <a:pt x="0" y="156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0" y="155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1" y="150"/>
                    <a:pt x="3" y="146"/>
                    <a:pt x="7" y="139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11" y="133"/>
                    <a:pt x="16" y="125"/>
                    <a:pt x="22" y="117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32" y="102"/>
                    <a:pt x="44" y="85"/>
                    <a:pt x="47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6" y="81"/>
                    <a:pt x="47" y="80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2"/>
                    <a:pt x="39" y="53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25" y="21"/>
                    <a:pt x="18" y="8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4"/>
                    <a:pt x="25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7"/>
                    <a:pt x="28" y="9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2" y="17"/>
                    <a:pt x="36" y="25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7" y="50"/>
                    <a:pt x="55" y="69"/>
                    <a:pt x="55" y="7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81"/>
                    <a:pt x="54" y="83"/>
                    <a:pt x="54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49" y="93"/>
                    <a:pt x="25" y="125"/>
                    <a:pt x="14" y="143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2" y="147"/>
                    <a:pt x="10" y="150"/>
                    <a:pt x="9" y="152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12" y="153"/>
                    <a:pt x="17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8" y="153"/>
                    <a:pt x="32" y="153"/>
                    <a:pt x="33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1"/>
                    <a:pt x="28" y="161"/>
                    <a:pt x="22" y="161"/>
                  </a:cubicBezTo>
                  <a:cubicBezTo>
                    <a:pt x="22" y="161"/>
                    <a:pt x="22" y="161"/>
                    <a:pt x="22" y="161"/>
                  </a:cubicBezTo>
                  <a:cubicBezTo>
                    <a:pt x="15" y="161"/>
                    <a:pt x="8" y="161"/>
                    <a:pt x="3" y="159"/>
                  </a:cubicBezTo>
                  <a:close/>
                  <a:moveTo>
                    <a:pt x="22" y="157"/>
                  </a:moveTo>
                  <a:cubicBezTo>
                    <a:pt x="26" y="157"/>
                    <a:pt x="29" y="157"/>
                    <a:pt x="31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6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lose/>
                  <a:moveTo>
                    <a:pt x="17" y="157"/>
                  </a:moveTo>
                  <a:cubicBezTo>
                    <a:pt x="14" y="157"/>
                    <a:pt x="10" y="157"/>
                    <a:pt x="7" y="156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10" y="157"/>
                    <a:pt x="14" y="157"/>
                    <a:pt x="17" y="157"/>
                  </a:cubicBezTo>
                  <a:close/>
                  <a:moveTo>
                    <a:pt x="5" y="152"/>
                  </a:moveTo>
                  <a:cubicBezTo>
                    <a:pt x="5" y="151"/>
                    <a:pt x="6" y="150"/>
                    <a:pt x="7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6" y="150"/>
                    <a:pt x="5" y="151"/>
                    <a:pt x="5" y="152"/>
                  </a:cubicBezTo>
                  <a:close/>
                  <a:moveTo>
                    <a:pt x="11" y="141"/>
                  </a:move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3" y="138"/>
                    <a:pt x="15" y="134"/>
                    <a:pt x="18" y="130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5" y="134"/>
                    <a:pt x="13" y="138"/>
                    <a:pt x="11" y="141"/>
                  </a:cubicBezTo>
                  <a:close/>
                  <a:moveTo>
                    <a:pt x="18" y="130"/>
                  </a:moveTo>
                  <a:cubicBezTo>
                    <a:pt x="18" y="130"/>
                    <a:pt x="18" y="130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8" y="130"/>
                    <a:pt x="18" y="130"/>
                    <a:pt x="18" y="130"/>
                  </a:cubicBezTo>
                  <a:close/>
                  <a:moveTo>
                    <a:pt x="21" y="125"/>
                  </a:moveTo>
                  <a:cubicBezTo>
                    <a:pt x="21" y="125"/>
                    <a:pt x="21" y="125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lose/>
                  <a:moveTo>
                    <a:pt x="50" y="83"/>
                  </a:moveTo>
                  <a:cubicBezTo>
                    <a:pt x="47" y="88"/>
                    <a:pt x="36" y="104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4" y="121"/>
                    <a:pt x="23" y="123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33" y="108"/>
                    <a:pt x="47" y="89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82"/>
                    <a:pt x="51" y="81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1"/>
                    <a:pt x="50" y="82"/>
                    <a:pt x="50" y="83"/>
                  </a:cubicBezTo>
                  <a:close/>
                  <a:moveTo>
                    <a:pt x="36" y="35"/>
                  </a:moveTo>
                  <a:cubicBezTo>
                    <a:pt x="43" y="52"/>
                    <a:pt x="51" y="70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0"/>
                    <a:pt x="42" y="49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3"/>
                    <a:pt x="35" y="34"/>
                    <a:pt x="36" y="3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3" name="圖片 2">
            <a:extLst>
              <a:ext uri="{FF2B5EF4-FFF2-40B4-BE49-F238E27FC236}">
                <a16:creationId xmlns:a16="http://schemas.microsoft.com/office/drawing/2014/main" id="{DCD815E4-83ED-4BF8-BAD4-14A7792643C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8561" y="739165"/>
            <a:ext cx="9094822" cy="57557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5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064"/>
    </mc:Choice>
    <mc:Fallback xmlns="">
      <p:transition spd="slow" advTm="6064"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/>
        </p:nvSpPr>
        <p:spPr>
          <a:xfrm>
            <a:off x="254000" y="691036"/>
            <a:ext cx="11685048" cy="576278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89"/>
          <a:stretch>
            <a:fillRect/>
          </a:stretch>
        </p:blipFill>
        <p:spPr>
          <a:xfrm>
            <a:off x="1318" y="6746888"/>
            <a:ext cx="12190413" cy="208732"/>
          </a:xfrm>
          <a:prstGeom prst="rect">
            <a:avLst/>
          </a:prstGeom>
        </p:spPr>
      </p:pic>
      <p:sp>
        <p:nvSpPr>
          <p:cNvPr id="80" name="文本框 366"/>
          <p:cNvSpPr>
            <a:spLocks noChangeArrowheads="1"/>
          </p:cNvSpPr>
          <p:nvPr/>
        </p:nvSpPr>
        <p:spPr bwMode="auto">
          <a:xfrm>
            <a:off x="-2445527" y="0"/>
            <a:ext cx="81282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altLang="zh-TW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【</a:t>
            </a:r>
            <a:r>
              <a:rPr lang="zh-TW" altLang="en-US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輔導室</a:t>
            </a:r>
            <a:r>
              <a:rPr lang="en-US" altLang="zh-TW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】</a:t>
            </a:r>
          </a:p>
        </p:txBody>
      </p:sp>
      <p:pic>
        <p:nvPicPr>
          <p:cNvPr id="7" name="圖片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28200" y="129497"/>
            <a:ext cx="2916428" cy="530260"/>
          </a:xfrm>
          <a:prstGeom prst="rect">
            <a:avLst/>
          </a:prstGeom>
        </p:spPr>
      </p:pic>
      <p:pic>
        <p:nvPicPr>
          <p:cNvPr id="9" name="圖片 8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11231419" y="61952"/>
            <a:ext cx="823180" cy="587960"/>
          </a:xfrm>
          <a:prstGeom prst="rect">
            <a:avLst/>
          </a:prstGeom>
        </p:spPr>
      </p:pic>
      <p:grpSp>
        <p:nvGrpSpPr>
          <p:cNvPr id="10" name="组合 94"/>
          <p:cNvGrpSpPr/>
          <p:nvPr/>
        </p:nvGrpSpPr>
        <p:grpSpPr>
          <a:xfrm>
            <a:off x="8818574" y="5662679"/>
            <a:ext cx="644937" cy="1084748"/>
            <a:chOff x="8751888" y="4462463"/>
            <a:chExt cx="2316162" cy="2552700"/>
          </a:xfrm>
          <a:solidFill>
            <a:srgbClr val="1F4E79"/>
          </a:solidFill>
        </p:grpSpPr>
        <p:sp>
          <p:nvSpPr>
            <p:cNvPr id="12" name="Oval 290"/>
            <p:cNvSpPr>
              <a:spLocks noChangeArrowheads="1"/>
            </p:cNvSpPr>
            <p:nvPr/>
          </p:nvSpPr>
          <p:spPr bwMode="auto">
            <a:xfrm>
              <a:off x="9582150" y="5100638"/>
              <a:ext cx="25400" cy="269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91"/>
            <p:cNvSpPr>
              <a:spLocks noEditPoints="1"/>
            </p:cNvSpPr>
            <p:nvPr/>
          </p:nvSpPr>
          <p:spPr bwMode="auto">
            <a:xfrm>
              <a:off x="9574213" y="5094288"/>
              <a:ext cx="41275" cy="41275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11 w 11"/>
                <a:gd name="T7" fmla="*/ 6 h 11"/>
                <a:gd name="T8" fmla="*/ 11 w 11"/>
                <a:gd name="T9" fmla="*/ 6 h 11"/>
                <a:gd name="T10" fmla="*/ 5 w 11"/>
                <a:gd name="T11" fmla="*/ 11 h 11"/>
                <a:gd name="T12" fmla="*/ 5 w 11"/>
                <a:gd name="T13" fmla="*/ 11 h 11"/>
                <a:gd name="T14" fmla="*/ 0 w 11"/>
                <a:gd name="T15" fmla="*/ 6 h 11"/>
                <a:gd name="T16" fmla="*/ 4 w 11"/>
                <a:gd name="T17" fmla="*/ 6 h 11"/>
                <a:gd name="T18" fmla="*/ 5 w 11"/>
                <a:gd name="T19" fmla="*/ 7 h 11"/>
                <a:gd name="T20" fmla="*/ 5 w 11"/>
                <a:gd name="T21" fmla="*/ 7 h 11"/>
                <a:gd name="T22" fmla="*/ 7 w 11"/>
                <a:gd name="T23" fmla="*/ 6 h 11"/>
                <a:gd name="T24" fmla="*/ 7 w 11"/>
                <a:gd name="T25" fmla="*/ 6 h 11"/>
                <a:gd name="T26" fmla="*/ 5 w 11"/>
                <a:gd name="T27" fmla="*/ 4 h 11"/>
                <a:gd name="T28" fmla="*/ 5 w 11"/>
                <a:gd name="T29" fmla="*/ 4 h 11"/>
                <a:gd name="T30" fmla="*/ 4 w 11"/>
                <a:gd name="T3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  <a:moveTo>
                    <a:pt x="4" y="6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Oval 292"/>
            <p:cNvSpPr>
              <a:spLocks noChangeArrowheads="1"/>
            </p:cNvSpPr>
            <p:nvPr/>
          </p:nvSpPr>
          <p:spPr bwMode="auto">
            <a:xfrm>
              <a:off x="9690100" y="5075238"/>
              <a:ext cx="26988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93"/>
            <p:cNvSpPr>
              <a:spLocks noEditPoints="1"/>
            </p:cNvSpPr>
            <p:nvPr/>
          </p:nvSpPr>
          <p:spPr bwMode="auto">
            <a:xfrm>
              <a:off x="9682163" y="5067300"/>
              <a:ext cx="41275" cy="41275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0 h 11"/>
                <a:gd name="T4" fmla="*/ 6 w 11"/>
                <a:gd name="T5" fmla="*/ 0 h 11"/>
                <a:gd name="T6" fmla="*/ 11 w 11"/>
                <a:gd name="T7" fmla="*/ 6 h 11"/>
                <a:gd name="T8" fmla="*/ 11 w 11"/>
                <a:gd name="T9" fmla="*/ 6 h 11"/>
                <a:gd name="T10" fmla="*/ 6 w 11"/>
                <a:gd name="T11" fmla="*/ 11 h 11"/>
                <a:gd name="T12" fmla="*/ 6 w 11"/>
                <a:gd name="T13" fmla="*/ 11 h 11"/>
                <a:gd name="T14" fmla="*/ 0 w 11"/>
                <a:gd name="T15" fmla="*/ 6 h 11"/>
                <a:gd name="T16" fmla="*/ 4 w 11"/>
                <a:gd name="T17" fmla="*/ 6 h 11"/>
                <a:gd name="T18" fmla="*/ 6 w 11"/>
                <a:gd name="T19" fmla="*/ 7 h 11"/>
                <a:gd name="T20" fmla="*/ 6 w 11"/>
                <a:gd name="T21" fmla="*/ 7 h 11"/>
                <a:gd name="T22" fmla="*/ 7 w 11"/>
                <a:gd name="T23" fmla="*/ 6 h 11"/>
                <a:gd name="T24" fmla="*/ 7 w 11"/>
                <a:gd name="T25" fmla="*/ 6 h 11"/>
                <a:gd name="T26" fmla="*/ 6 w 11"/>
                <a:gd name="T27" fmla="*/ 4 h 11"/>
                <a:gd name="T28" fmla="*/ 6 w 11"/>
                <a:gd name="T29" fmla="*/ 4 h 11"/>
                <a:gd name="T30" fmla="*/ 4 w 11"/>
                <a:gd name="T3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  <a:moveTo>
                    <a:pt x="4" y="6"/>
                  </a:moveTo>
                  <a:cubicBezTo>
                    <a:pt x="4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315"/>
            <p:cNvSpPr>
              <a:spLocks noEditPoints="1"/>
            </p:cNvSpPr>
            <p:nvPr/>
          </p:nvSpPr>
          <p:spPr bwMode="auto">
            <a:xfrm>
              <a:off x="9239250" y="4962525"/>
              <a:ext cx="679450" cy="619125"/>
            </a:xfrm>
            <a:custGeom>
              <a:avLst/>
              <a:gdLst>
                <a:gd name="T0" fmla="*/ 0 w 181"/>
                <a:gd name="T1" fmla="*/ 79 h 165"/>
                <a:gd name="T2" fmla="*/ 24 w 181"/>
                <a:gd name="T3" fmla="*/ 24 h 165"/>
                <a:gd name="T4" fmla="*/ 74 w 181"/>
                <a:gd name="T5" fmla="*/ 3 h 165"/>
                <a:gd name="T6" fmla="*/ 90 w 181"/>
                <a:gd name="T7" fmla="*/ 5 h 165"/>
                <a:gd name="T8" fmla="*/ 90 w 181"/>
                <a:gd name="T9" fmla="*/ 5 h 165"/>
                <a:gd name="T10" fmla="*/ 106 w 181"/>
                <a:gd name="T11" fmla="*/ 0 h 165"/>
                <a:gd name="T12" fmla="*/ 146 w 181"/>
                <a:gd name="T13" fmla="*/ 16 h 165"/>
                <a:gd name="T14" fmla="*/ 165 w 181"/>
                <a:gd name="T15" fmla="*/ 32 h 165"/>
                <a:gd name="T16" fmla="*/ 165 w 181"/>
                <a:gd name="T17" fmla="*/ 32 h 165"/>
                <a:gd name="T18" fmla="*/ 181 w 181"/>
                <a:gd name="T19" fmla="*/ 79 h 165"/>
                <a:gd name="T20" fmla="*/ 147 w 181"/>
                <a:gd name="T21" fmla="*/ 144 h 165"/>
                <a:gd name="T22" fmla="*/ 147 w 181"/>
                <a:gd name="T23" fmla="*/ 144 h 165"/>
                <a:gd name="T24" fmla="*/ 84 w 181"/>
                <a:gd name="T25" fmla="*/ 165 h 165"/>
                <a:gd name="T26" fmla="*/ 84 w 181"/>
                <a:gd name="T27" fmla="*/ 165 h 165"/>
                <a:gd name="T28" fmla="*/ 49 w 181"/>
                <a:gd name="T29" fmla="*/ 153 h 165"/>
                <a:gd name="T30" fmla="*/ 57 w 181"/>
                <a:gd name="T31" fmla="*/ 147 h 165"/>
                <a:gd name="T32" fmla="*/ 62 w 181"/>
                <a:gd name="T33" fmla="*/ 150 h 165"/>
                <a:gd name="T34" fmla="*/ 84 w 181"/>
                <a:gd name="T35" fmla="*/ 155 h 165"/>
                <a:gd name="T36" fmla="*/ 141 w 181"/>
                <a:gd name="T37" fmla="*/ 136 h 165"/>
                <a:gd name="T38" fmla="*/ 146 w 181"/>
                <a:gd name="T39" fmla="*/ 132 h 165"/>
                <a:gd name="T40" fmla="*/ 156 w 181"/>
                <a:gd name="T41" fmla="*/ 120 h 165"/>
                <a:gd name="T42" fmla="*/ 171 w 181"/>
                <a:gd name="T43" fmla="*/ 79 h 165"/>
                <a:gd name="T44" fmla="*/ 157 w 181"/>
                <a:gd name="T45" fmla="*/ 39 h 165"/>
                <a:gd name="T46" fmla="*/ 153 w 181"/>
                <a:gd name="T47" fmla="*/ 35 h 165"/>
                <a:gd name="T48" fmla="*/ 140 w 181"/>
                <a:gd name="T49" fmla="*/ 24 h 165"/>
                <a:gd name="T50" fmla="*/ 106 w 181"/>
                <a:gd name="T51" fmla="*/ 10 h 165"/>
                <a:gd name="T52" fmla="*/ 102 w 181"/>
                <a:gd name="T53" fmla="*/ 10 h 165"/>
                <a:gd name="T54" fmla="*/ 103 w 181"/>
                <a:gd name="T55" fmla="*/ 15 h 165"/>
                <a:gd name="T56" fmla="*/ 96 w 181"/>
                <a:gd name="T57" fmla="*/ 18 h 165"/>
                <a:gd name="T58" fmla="*/ 95 w 181"/>
                <a:gd name="T59" fmla="*/ 17 h 165"/>
                <a:gd name="T60" fmla="*/ 90 w 181"/>
                <a:gd name="T61" fmla="*/ 15 h 165"/>
                <a:gd name="T62" fmla="*/ 74 w 181"/>
                <a:gd name="T63" fmla="*/ 13 h 165"/>
                <a:gd name="T64" fmla="*/ 31 w 181"/>
                <a:gd name="T65" fmla="*/ 32 h 165"/>
                <a:gd name="T66" fmla="*/ 28 w 181"/>
                <a:gd name="T67" fmla="*/ 35 h 165"/>
                <a:gd name="T68" fmla="*/ 21 w 181"/>
                <a:gd name="T69" fmla="*/ 45 h 165"/>
                <a:gd name="T70" fmla="*/ 10 w 181"/>
                <a:gd name="T71" fmla="*/ 79 h 165"/>
                <a:gd name="T72" fmla="*/ 55 w 181"/>
                <a:gd name="T73" fmla="*/ 145 h 165"/>
                <a:gd name="T74" fmla="*/ 55 w 181"/>
                <a:gd name="T75" fmla="*/ 146 h 165"/>
                <a:gd name="T76" fmla="*/ 56 w 181"/>
                <a:gd name="T77" fmla="*/ 146 h 165"/>
                <a:gd name="T78" fmla="*/ 56 w 181"/>
                <a:gd name="T79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1" h="165">
                  <a:moveTo>
                    <a:pt x="49" y="153"/>
                  </a:moveTo>
                  <a:cubicBezTo>
                    <a:pt x="12" y="128"/>
                    <a:pt x="0" y="102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47"/>
                    <a:pt x="24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41" y="8"/>
                    <a:pt x="59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80" y="3"/>
                    <a:pt x="86" y="4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5" y="1"/>
                    <a:pt x="101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20" y="0"/>
                    <a:pt x="134" y="8"/>
                    <a:pt x="146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57" y="24"/>
                    <a:pt x="165" y="32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76" y="49"/>
                    <a:pt x="181" y="65"/>
                    <a:pt x="181" y="79"/>
                  </a:cubicBezTo>
                  <a:cubicBezTo>
                    <a:pt x="181" y="79"/>
                    <a:pt x="181" y="79"/>
                    <a:pt x="181" y="79"/>
                  </a:cubicBezTo>
                  <a:cubicBezTo>
                    <a:pt x="180" y="119"/>
                    <a:pt x="147" y="143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20" y="160"/>
                    <a:pt x="99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62" y="165"/>
                    <a:pt x="51" y="155"/>
                    <a:pt x="49" y="153"/>
                  </a:cubicBezTo>
                  <a:close/>
                  <a:moveTo>
                    <a:pt x="56" y="146"/>
                  </a:moveTo>
                  <a:cubicBezTo>
                    <a:pt x="56" y="146"/>
                    <a:pt x="57" y="147"/>
                    <a:pt x="57" y="147"/>
                  </a:cubicBezTo>
                  <a:cubicBezTo>
                    <a:pt x="57" y="147"/>
                    <a:pt x="57" y="147"/>
                    <a:pt x="57" y="147"/>
                  </a:cubicBezTo>
                  <a:cubicBezTo>
                    <a:pt x="58" y="148"/>
                    <a:pt x="60" y="149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7" y="152"/>
                    <a:pt x="74" y="155"/>
                    <a:pt x="84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97" y="155"/>
                    <a:pt x="116" y="151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2" y="135"/>
                    <a:pt x="143" y="134"/>
                    <a:pt x="146" y="132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8" y="129"/>
                    <a:pt x="152" y="125"/>
                    <a:pt x="156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63" y="110"/>
                    <a:pt x="171" y="96"/>
                    <a:pt x="171" y="79"/>
                  </a:cubicBezTo>
                  <a:cubicBezTo>
                    <a:pt x="171" y="79"/>
                    <a:pt x="171" y="79"/>
                    <a:pt x="171" y="79"/>
                  </a:cubicBezTo>
                  <a:cubicBezTo>
                    <a:pt x="171" y="67"/>
                    <a:pt x="167" y="54"/>
                    <a:pt x="157" y="39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8"/>
                    <a:pt x="155" y="37"/>
                    <a:pt x="153" y="35"/>
                  </a:cubicBezTo>
                  <a:cubicBezTo>
                    <a:pt x="153" y="35"/>
                    <a:pt x="153" y="35"/>
                    <a:pt x="153" y="35"/>
                  </a:cubicBezTo>
                  <a:cubicBezTo>
                    <a:pt x="150" y="32"/>
                    <a:pt x="145" y="28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29" y="17"/>
                    <a:pt x="116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5" y="10"/>
                    <a:pt x="104" y="10"/>
                    <a:pt x="102" y="10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4" y="12"/>
                    <a:pt x="104" y="14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2" y="18"/>
                    <a:pt x="99" y="19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96" y="17"/>
                    <a:pt x="95" y="17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2" y="1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86" y="14"/>
                    <a:pt x="80" y="13"/>
                    <a:pt x="74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61" y="13"/>
                    <a:pt x="46" y="17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3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6" y="37"/>
                    <a:pt x="23" y="41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16" y="54"/>
                    <a:pt x="10" y="66"/>
                    <a:pt x="10" y="79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1" y="98"/>
                    <a:pt x="20" y="121"/>
                    <a:pt x="55" y="145"/>
                  </a:cubicBezTo>
                  <a:cubicBezTo>
                    <a:pt x="55" y="145"/>
                    <a:pt x="55" y="145"/>
                    <a:pt x="55" y="145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316"/>
            <p:cNvSpPr/>
            <p:nvPr/>
          </p:nvSpPr>
          <p:spPr bwMode="auto">
            <a:xfrm>
              <a:off x="9232900" y="4976813"/>
              <a:ext cx="258763" cy="315913"/>
            </a:xfrm>
            <a:custGeom>
              <a:avLst/>
              <a:gdLst>
                <a:gd name="T0" fmla="*/ 1 w 69"/>
                <a:gd name="T1" fmla="*/ 79 h 84"/>
                <a:gd name="T2" fmla="*/ 5 w 69"/>
                <a:gd name="T3" fmla="*/ 74 h 84"/>
                <a:gd name="T4" fmla="*/ 5 w 69"/>
                <a:gd name="T5" fmla="*/ 74 h 84"/>
                <a:gd name="T6" fmla="*/ 30 w 69"/>
                <a:gd name="T7" fmla="*/ 51 h 84"/>
                <a:gd name="T8" fmla="*/ 30 w 69"/>
                <a:gd name="T9" fmla="*/ 51 h 84"/>
                <a:gd name="T10" fmla="*/ 32 w 69"/>
                <a:gd name="T11" fmla="*/ 48 h 84"/>
                <a:gd name="T12" fmla="*/ 32 w 69"/>
                <a:gd name="T13" fmla="*/ 48 h 84"/>
                <a:gd name="T14" fmla="*/ 36 w 69"/>
                <a:gd name="T15" fmla="*/ 34 h 84"/>
                <a:gd name="T16" fmla="*/ 36 w 69"/>
                <a:gd name="T17" fmla="*/ 34 h 84"/>
                <a:gd name="T18" fmla="*/ 41 w 69"/>
                <a:gd name="T19" fmla="*/ 32 h 84"/>
                <a:gd name="T20" fmla="*/ 41 w 69"/>
                <a:gd name="T21" fmla="*/ 32 h 84"/>
                <a:gd name="T22" fmla="*/ 48 w 69"/>
                <a:gd name="T23" fmla="*/ 37 h 84"/>
                <a:gd name="T24" fmla="*/ 48 w 69"/>
                <a:gd name="T25" fmla="*/ 37 h 84"/>
                <a:gd name="T26" fmla="*/ 50 w 69"/>
                <a:gd name="T27" fmla="*/ 40 h 84"/>
                <a:gd name="T28" fmla="*/ 50 w 69"/>
                <a:gd name="T29" fmla="*/ 40 h 84"/>
                <a:gd name="T30" fmla="*/ 50 w 69"/>
                <a:gd name="T31" fmla="*/ 41 h 84"/>
                <a:gd name="T32" fmla="*/ 51 w 69"/>
                <a:gd name="T33" fmla="*/ 41 h 84"/>
                <a:gd name="T34" fmla="*/ 51 w 69"/>
                <a:gd name="T35" fmla="*/ 43 h 84"/>
                <a:gd name="T36" fmla="*/ 51 w 69"/>
                <a:gd name="T37" fmla="*/ 43 h 84"/>
                <a:gd name="T38" fmla="*/ 52 w 69"/>
                <a:gd name="T39" fmla="*/ 40 h 84"/>
                <a:gd name="T40" fmla="*/ 52 w 69"/>
                <a:gd name="T41" fmla="*/ 40 h 84"/>
                <a:gd name="T42" fmla="*/ 58 w 69"/>
                <a:gd name="T43" fmla="*/ 4 h 84"/>
                <a:gd name="T44" fmla="*/ 64 w 69"/>
                <a:gd name="T45" fmla="*/ 0 h 84"/>
                <a:gd name="T46" fmla="*/ 64 w 69"/>
                <a:gd name="T47" fmla="*/ 0 h 84"/>
                <a:gd name="T48" fmla="*/ 68 w 69"/>
                <a:gd name="T49" fmla="*/ 6 h 84"/>
                <a:gd name="T50" fmla="*/ 68 w 69"/>
                <a:gd name="T51" fmla="*/ 6 h 84"/>
                <a:gd name="T52" fmla="*/ 62 w 69"/>
                <a:gd name="T53" fmla="*/ 42 h 84"/>
                <a:gd name="T54" fmla="*/ 62 w 69"/>
                <a:gd name="T55" fmla="*/ 42 h 84"/>
                <a:gd name="T56" fmla="*/ 57 w 69"/>
                <a:gd name="T57" fmla="*/ 53 h 84"/>
                <a:gd name="T58" fmla="*/ 57 w 69"/>
                <a:gd name="T59" fmla="*/ 53 h 84"/>
                <a:gd name="T60" fmla="*/ 51 w 69"/>
                <a:gd name="T61" fmla="*/ 58 h 84"/>
                <a:gd name="T62" fmla="*/ 51 w 69"/>
                <a:gd name="T63" fmla="*/ 58 h 84"/>
                <a:gd name="T64" fmla="*/ 44 w 69"/>
                <a:gd name="T65" fmla="*/ 53 h 84"/>
                <a:gd name="T66" fmla="*/ 44 w 69"/>
                <a:gd name="T67" fmla="*/ 53 h 84"/>
                <a:gd name="T68" fmla="*/ 42 w 69"/>
                <a:gd name="T69" fmla="*/ 49 h 84"/>
                <a:gd name="T70" fmla="*/ 42 w 69"/>
                <a:gd name="T71" fmla="*/ 49 h 84"/>
                <a:gd name="T72" fmla="*/ 42 w 69"/>
                <a:gd name="T73" fmla="*/ 50 h 84"/>
                <a:gd name="T74" fmla="*/ 42 w 69"/>
                <a:gd name="T75" fmla="*/ 50 h 84"/>
                <a:gd name="T76" fmla="*/ 42 w 69"/>
                <a:gd name="T77" fmla="*/ 51 h 84"/>
                <a:gd name="T78" fmla="*/ 42 w 69"/>
                <a:gd name="T79" fmla="*/ 51 h 84"/>
                <a:gd name="T80" fmla="*/ 32 w 69"/>
                <a:gd name="T81" fmla="*/ 66 h 84"/>
                <a:gd name="T82" fmla="*/ 32 w 69"/>
                <a:gd name="T83" fmla="*/ 66 h 84"/>
                <a:gd name="T84" fmla="*/ 6 w 69"/>
                <a:gd name="T85" fmla="*/ 84 h 84"/>
                <a:gd name="T86" fmla="*/ 6 w 69"/>
                <a:gd name="T87" fmla="*/ 84 h 84"/>
                <a:gd name="T88" fmla="*/ 6 w 69"/>
                <a:gd name="T89" fmla="*/ 84 h 84"/>
                <a:gd name="T90" fmla="*/ 6 w 69"/>
                <a:gd name="T91" fmla="*/ 84 h 84"/>
                <a:gd name="T92" fmla="*/ 6 w 69"/>
                <a:gd name="T93" fmla="*/ 84 h 84"/>
                <a:gd name="T94" fmla="*/ 1 w 69"/>
                <a:gd name="T95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4">
                  <a:moveTo>
                    <a:pt x="1" y="79"/>
                  </a:moveTo>
                  <a:cubicBezTo>
                    <a:pt x="0" y="77"/>
                    <a:pt x="2" y="74"/>
                    <a:pt x="5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15" y="73"/>
                    <a:pt x="26" y="59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0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1"/>
                    <a:pt x="34" y="37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3"/>
                    <a:pt x="39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6" y="32"/>
                    <a:pt x="47" y="35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50" y="38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2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1"/>
                    <a:pt x="61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7" y="1"/>
                    <a:pt x="69" y="3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0" y="49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6" y="55"/>
                    <a:pt x="55" y="57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47" y="57"/>
                    <a:pt x="45" y="55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3" y="51"/>
                    <a:pt x="43" y="50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2" y="49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2"/>
                    <a:pt x="38" y="59"/>
                    <a:pt x="32" y="66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26" y="74"/>
                    <a:pt x="18" y="82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3" y="84"/>
                    <a:pt x="1" y="82"/>
                    <a:pt x="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317"/>
            <p:cNvSpPr/>
            <p:nvPr/>
          </p:nvSpPr>
          <p:spPr bwMode="auto">
            <a:xfrm>
              <a:off x="9480550" y="5221288"/>
              <a:ext cx="104775" cy="55563"/>
            </a:xfrm>
            <a:custGeom>
              <a:avLst/>
              <a:gdLst>
                <a:gd name="T0" fmla="*/ 2 w 28"/>
                <a:gd name="T1" fmla="*/ 13 h 15"/>
                <a:gd name="T2" fmla="*/ 3 w 28"/>
                <a:gd name="T3" fmla="*/ 6 h 15"/>
                <a:gd name="T4" fmla="*/ 3 w 28"/>
                <a:gd name="T5" fmla="*/ 6 h 15"/>
                <a:gd name="T6" fmla="*/ 18 w 28"/>
                <a:gd name="T7" fmla="*/ 0 h 15"/>
                <a:gd name="T8" fmla="*/ 18 w 28"/>
                <a:gd name="T9" fmla="*/ 0 h 15"/>
                <a:gd name="T10" fmla="*/ 26 w 28"/>
                <a:gd name="T11" fmla="*/ 4 h 15"/>
                <a:gd name="T12" fmla="*/ 26 w 28"/>
                <a:gd name="T13" fmla="*/ 4 h 15"/>
                <a:gd name="T14" fmla="*/ 25 w 28"/>
                <a:gd name="T15" fmla="*/ 11 h 15"/>
                <a:gd name="T16" fmla="*/ 25 w 28"/>
                <a:gd name="T17" fmla="*/ 11 h 15"/>
                <a:gd name="T18" fmla="*/ 18 w 28"/>
                <a:gd name="T19" fmla="*/ 10 h 15"/>
                <a:gd name="T20" fmla="*/ 18 w 28"/>
                <a:gd name="T21" fmla="*/ 10 h 15"/>
                <a:gd name="T22" fmla="*/ 18 w 28"/>
                <a:gd name="T23" fmla="*/ 10 h 15"/>
                <a:gd name="T24" fmla="*/ 18 w 28"/>
                <a:gd name="T25" fmla="*/ 10 h 15"/>
                <a:gd name="T26" fmla="*/ 12 w 28"/>
                <a:gd name="T27" fmla="*/ 12 h 15"/>
                <a:gd name="T28" fmla="*/ 12 w 28"/>
                <a:gd name="T29" fmla="*/ 12 h 15"/>
                <a:gd name="T30" fmla="*/ 9 w 28"/>
                <a:gd name="T31" fmla="*/ 14 h 15"/>
                <a:gd name="T32" fmla="*/ 9 w 28"/>
                <a:gd name="T33" fmla="*/ 14 h 15"/>
                <a:gd name="T34" fmla="*/ 9 w 28"/>
                <a:gd name="T35" fmla="*/ 14 h 15"/>
                <a:gd name="T36" fmla="*/ 6 w 28"/>
                <a:gd name="T37" fmla="*/ 15 h 15"/>
                <a:gd name="T38" fmla="*/ 6 w 28"/>
                <a:gd name="T39" fmla="*/ 15 h 15"/>
                <a:gd name="T40" fmla="*/ 2 w 28"/>
                <a:gd name="T4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15">
                  <a:moveTo>
                    <a:pt x="2" y="13"/>
                  </a:moveTo>
                  <a:cubicBezTo>
                    <a:pt x="0" y="11"/>
                    <a:pt x="1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10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4" y="1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8" y="6"/>
                    <a:pt x="27" y="9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3"/>
                    <a:pt x="20" y="12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4" y="11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5"/>
                    <a:pt x="7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5"/>
                    <a:pt x="3" y="15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318"/>
            <p:cNvSpPr/>
            <p:nvPr/>
          </p:nvSpPr>
          <p:spPr bwMode="auto">
            <a:xfrm>
              <a:off x="9525000" y="5224463"/>
              <a:ext cx="346075" cy="153988"/>
            </a:xfrm>
            <a:custGeom>
              <a:avLst/>
              <a:gdLst>
                <a:gd name="T0" fmla="*/ 10 w 92"/>
                <a:gd name="T1" fmla="*/ 24 h 41"/>
                <a:gd name="T2" fmla="*/ 0 w 92"/>
                <a:gd name="T3" fmla="*/ 7 h 41"/>
                <a:gd name="T4" fmla="*/ 0 w 92"/>
                <a:gd name="T5" fmla="*/ 7 h 41"/>
                <a:gd name="T6" fmla="*/ 4 w 92"/>
                <a:gd name="T7" fmla="*/ 0 h 41"/>
                <a:gd name="T8" fmla="*/ 4 w 92"/>
                <a:gd name="T9" fmla="*/ 0 h 41"/>
                <a:gd name="T10" fmla="*/ 10 w 92"/>
                <a:gd name="T11" fmla="*/ 4 h 41"/>
                <a:gd name="T12" fmla="*/ 10 w 92"/>
                <a:gd name="T13" fmla="*/ 4 h 41"/>
                <a:gd name="T14" fmla="*/ 10 w 92"/>
                <a:gd name="T15" fmla="*/ 5 h 41"/>
                <a:gd name="T16" fmla="*/ 10 w 92"/>
                <a:gd name="T17" fmla="*/ 5 h 41"/>
                <a:gd name="T18" fmla="*/ 12 w 92"/>
                <a:gd name="T19" fmla="*/ 8 h 41"/>
                <a:gd name="T20" fmla="*/ 12 w 92"/>
                <a:gd name="T21" fmla="*/ 8 h 41"/>
                <a:gd name="T22" fmla="*/ 18 w 92"/>
                <a:gd name="T23" fmla="*/ 18 h 41"/>
                <a:gd name="T24" fmla="*/ 18 w 92"/>
                <a:gd name="T25" fmla="*/ 18 h 41"/>
                <a:gd name="T26" fmla="*/ 44 w 92"/>
                <a:gd name="T27" fmla="*/ 31 h 41"/>
                <a:gd name="T28" fmla="*/ 44 w 92"/>
                <a:gd name="T29" fmla="*/ 31 h 41"/>
                <a:gd name="T30" fmla="*/ 48 w 92"/>
                <a:gd name="T31" fmla="*/ 31 h 41"/>
                <a:gd name="T32" fmla="*/ 48 w 92"/>
                <a:gd name="T33" fmla="*/ 31 h 41"/>
                <a:gd name="T34" fmla="*/ 52 w 92"/>
                <a:gd name="T35" fmla="*/ 30 h 41"/>
                <a:gd name="T36" fmla="*/ 52 w 92"/>
                <a:gd name="T37" fmla="*/ 30 h 41"/>
                <a:gd name="T38" fmla="*/ 63 w 92"/>
                <a:gd name="T39" fmla="*/ 26 h 41"/>
                <a:gd name="T40" fmla="*/ 63 w 92"/>
                <a:gd name="T41" fmla="*/ 26 h 41"/>
                <a:gd name="T42" fmla="*/ 82 w 92"/>
                <a:gd name="T43" fmla="*/ 6 h 41"/>
                <a:gd name="T44" fmla="*/ 82 w 92"/>
                <a:gd name="T45" fmla="*/ 6 h 41"/>
                <a:gd name="T46" fmla="*/ 88 w 92"/>
                <a:gd name="T47" fmla="*/ 2 h 41"/>
                <a:gd name="T48" fmla="*/ 88 w 92"/>
                <a:gd name="T49" fmla="*/ 2 h 41"/>
                <a:gd name="T50" fmla="*/ 91 w 92"/>
                <a:gd name="T51" fmla="*/ 9 h 41"/>
                <a:gd name="T52" fmla="*/ 91 w 92"/>
                <a:gd name="T53" fmla="*/ 9 h 41"/>
                <a:gd name="T54" fmla="*/ 50 w 92"/>
                <a:gd name="T55" fmla="*/ 41 h 41"/>
                <a:gd name="T56" fmla="*/ 50 w 92"/>
                <a:gd name="T57" fmla="*/ 41 h 41"/>
                <a:gd name="T58" fmla="*/ 44 w 92"/>
                <a:gd name="T59" fmla="*/ 41 h 41"/>
                <a:gd name="T60" fmla="*/ 44 w 92"/>
                <a:gd name="T61" fmla="*/ 41 h 41"/>
                <a:gd name="T62" fmla="*/ 44 w 92"/>
                <a:gd name="T63" fmla="*/ 41 h 41"/>
                <a:gd name="T64" fmla="*/ 44 w 92"/>
                <a:gd name="T65" fmla="*/ 41 h 41"/>
                <a:gd name="T66" fmla="*/ 10 w 92"/>
                <a:gd name="T67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41">
                  <a:moveTo>
                    <a:pt x="10" y="24"/>
                  </a:moveTo>
                  <a:cubicBezTo>
                    <a:pt x="3" y="15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11"/>
                    <a:pt x="15" y="14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3" y="25"/>
                    <a:pt x="31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5" y="31"/>
                    <a:pt x="47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50" y="31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5" y="29"/>
                    <a:pt x="59" y="28"/>
                    <a:pt x="63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71" y="22"/>
                    <a:pt x="79" y="1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3" y="3"/>
                    <a:pt x="86" y="1"/>
                    <a:pt x="88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1" y="3"/>
                    <a:pt x="92" y="6"/>
                    <a:pt x="91" y="9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82" y="36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8" y="41"/>
                    <a:pt x="46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27" y="41"/>
                    <a:pt x="16" y="32"/>
                    <a:pt x="1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319"/>
            <p:cNvSpPr/>
            <p:nvPr/>
          </p:nvSpPr>
          <p:spPr bwMode="auto">
            <a:xfrm>
              <a:off x="9464675" y="4833938"/>
              <a:ext cx="230188" cy="177800"/>
            </a:xfrm>
            <a:custGeom>
              <a:avLst/>
              <a:gdLst>
                <a:gd name="T0" fmla="*/ 1 w 61"/>
                <a:gd name="T1" fmla="*/ 44 h 47"/>
                <a:gd name="T2" fmla="*/ 4 w 61"/>
                <a:gd name="T3" fmla="*/ 37 h 47"/>
                <a:gd name="T4" fmla="*/ 4 w 61"/>
                <a:gd name="T5" fmla="*/ 37 h 47"/>
                <a:gd name="T6" fmla="*/ 19 w 61"/>
                <a:gd name="T7" fmla="*/ 30 h 47"/>
                <a:gd name="T8" fmla="*/ 19 w 61"/>
                <a:gd name="T9" fmla="*/ 30 h 47"/>
                <a:gd name="T10" fmla="*/ 45 w 61"/>
                <a:gd name="T11" fmla="*/ 14 h 47"/>
                <a:gd name="T12" fmla="*/ 45 w 61"/>
                <a:gd name="T13" fmla="*/ 14 h 47"/>
                <a:gd name="T14" fmla="*/ 51 w 61"/>
                <a:gd name="T15" fmla="*/ 5 h 47"/>
                <a:gd name="T16" fmla="*/ 51 w 61"/>
                <a:gd name="T17" fmla="*/ 5 h 47"/>
                <a:gd name="T18" fmla="*/ 56 w 61"/>
                <a:gd name="T19" fmla="*/ 0 h 47"/>
                <a:gd name="T20" fmla="*/ 56 w 61"/>
                <a:gd name="T21" fmla="*/ 0 h 47"/>
                <a:gd name="T22" fmla="*/ 61 w 61"/>
                <a:gd name="T23" fmla="*/ 5 h 47"/>
                <a:gd name="T24" fmla="*/ 61 w 61"/>
                <a:gd name="T25" fmla="*/ 5 h 47"/>
                <a:gd name="T26" fmla="*/ 51 w 61"/>
                <a:gd name="T27" fmla="*/ 22 h 47"/>
                <a:gd name="T28" fmla="*/ 51 w 61"/>
                <a:gd name="T29" fmla="*/ 22 h 47"/>
                <a:gd name="T30" fmla="*/ 33 w 61"/>
                <a:gd name="T31" fmla="*/ 34 h 47"/>
                <a:gd name="T32" fmla="*/ 33 w 61"/>
                <a:gd name="T33" fmla="*/ 34 h 47"/>
                <a:gd name="T34" fmla="*/ 7 w 61"/>
                <a:gd name="T35" fmla="*/ 47 h 47"/>
                <a:gd name="T36" fmla="*/ 7 w 61"/>
                <a:gd name="T37" fmla="*/ 47 h 47"/>
                <a:gd name="T38" fmla="*/ 6 w 61"/>
                <a:gd name="T39" fmla="*/ 47 h 47"/>
                <a:gd name="T40" fmla="*/ 6 w 61"/>
                <a:gd name="T41" fmla="*/ 47 h 47"/>
                <a:gd name="T42" fmla="*/ 1 w 61"/>
                <a:gd name="T43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47">
                  <a:moveTo>
                    <a:pt x="1" y="44"/>
                  </a:moveTo>
                  <a:cubicBezTo>
                    <a:pt x="0" y="41"/>
                    <a:pt x="1" y="38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11" y="35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8" y="26"/>
                    <a:pt x="38" y="20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9" y="11"/>
                    <a:pt x="51" y="7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9" y="0"/>
                    <a:pt x="61" y="2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12"/>
                    <a:pt x="57" y="17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6" y="27"/>
                    <a:pt x="40" y="31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20" y="42"/>
                    <a:pt x="7" y="47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4" y="47"/>
                    <a:pt x="2" y="46"/>
                    <a:pt x="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320"/>
            <p:cNvSpPr/>
            <p:nvPr/>
          </p:nvSpPr>
          <p:spPr bwMode="auto">
            <a:xfrm>
              <a:off x="9555163" y="4846638"/>
              <a:ext cx="134938" cy="71438"/>
            </a:xfrm>
            <a:custGeom>
              <a:avLst/>
              <a:gdLst>
                <a:gd name="T0" fmla="*/ 15 w 36"/>
                <a:gd name="T1" fmla="*/ 19 h 19"/>
                <a:gd name="T2" fmla="*/ 2 w 36"/>
                <a:gd name="T3" fmla="*/ 13 h 19"/>
                <a:gd name="T4" fmla="*/ 2 w 36"/>
                <a:gd name="T5" fmla="*/ 13 h 19"/>
                <a:gd name="T6" fmla="*/ 3 w 36"/>
                <a:gd name="T7" fmla="*/ 6 h 19"/>
                <a:gd name="T8" fmla="*/ 3 w 36"/>
                <a:gd name="T9" fmla="*/ 6 h 19"/>
                <a:gd name="T10" fmla="*/ 10 w 36"/>
                <a:gd name="T11" fmla="*/ 7 h 19"/>
                <a:gd name="T12" fmla="*/ 10 w 36"/>
                <a:gd name="T13" fmla="*/ 7 h 19"/>
                <a:gd name="T14" fmla="*/ 10 w 36"/>
                <a:gd name="T15" fmla="*/ 7 h 19"/>
                <a:gd name="T16" fmla="*/ 10 w 36"/>
                <a:gd name="T17" fmla="*/ 7 h 19"/>
                <a:gd name="T18" fmla="*/ 11 w 36"/>
                <a:gd name="T19" fmla="*/ 8 h 19"/>
                <a:gd name="T20" fmla="*/ 11 w 36"/>
                <a:gd name="T21" fmla="*/ 8 h 19"/>
                <a:gd name="T22" fmla="*/ 15 w 36"/>
                <a:gd name="T23" fmla="*/ 9 h 19"/>
                <a:gd name="T24" fmla="*/ 15 w 36"/>
                <a:gd name="T25" fmla="*/ 9 h 19"/>
                <a:gd name="T26" fmla="*/ 26 w 36"/>
                <a:gd name="T27" fmla="*/ 2 h 19"/>
                <a:gd name="T28" fmla="*/ 26 w 36"/>
                <a:gd name="T29" fmla="*/ 2 h 19"/>
                <a:gd name="T30" fmla="*/ 33 w 36"/>
                <a:gd name="T31" fmla="*/ 1 h 19"/>
                <a:gd name="T32" fmla="*/ 33 w 36"/>
                <a:gd name="T33" fmla="*/ 1 h 19"/>
                <a:gd name="T34" fmla="*/ 34 w 36"/>
                <a:gd name="T35" fmla="*/ 8 h 19"/>
                <a:gd name="T36" fmla="*/ 34 w 36"/>
                <a:gd name="T37" fmla="*/ 8 h 19"/>
                <a:gd name="T38" fmla="*/ 15 w 36"/>
                <a:gd name="T39" fmla="*/ 19 h 19"/>
                <a:gd name="T40" fmla="*/ 15 w 36"/>
                <a:gd name="T41" fmla="*/ 19 h 19"/>
                <a:gd name="T42" fmla="*/ 15 w 36"/>
                <a:gd name="T4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19">
                  <a:moveTo>
                    <a:pt x="15" y="19"/>
                  </a:moveTo>
                  <a:cubicBezTo>
                    <a:pt x="7" y="19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1"/>
                    <a:pt x="0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4"/>
                    <a:pt x="8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4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9"/>
                    <a:pt x="21" y="8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8" y="0"/>
                    <a:pt x="31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5" y="3"/>
                    <a:pt x="36" y="6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28" y="16"/>
                    <a:pt x="21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321"/>
            <p:cNvSpPr/>
            <p:nvPr/>
          </p:nvSpPr>
          <p:spPr bwMode="auto">
            <a:xfrm>
              <a:off x="9604375" y="5526088"/>
              <a:ext cx="71438" cy="107950"/>
            </a:xfrm>
            <a:custGeom>
              <a:avLst/>
              <a:gdLst>
                <a:gd name="T0" fmla="*/ 4 w 19"/>
                <a:gd name="T1" fmla="*/ 28 h 29"/>
                <a:gd name="T2" fmla="*/ 1 w 19"/>
                <a:gd name="T3" fmla="*/ 22 h 29"/>
                <a:gd name="T4" fmla="*/ 1 w 19"/>
                <a:gd name="T5" fmla="*/ 22 h 29"/>
                <a:gd name="T6" fmla="*/ 9 w 19"/>
                <a:gd name="T7" fmla="*/ 3 h 29"/>
                <a:gd name="T8" fmla="*/ 16 w 19"/>
                <a:gd name="T9" fmla="*/ 1 h 29"/>
                <a:gd name="T10" fmla="*/ 16 w 19"/>
                <a:gd name="T11" fmla="*/ 1 h 29"/>
                <a:gd name="T12" fmla="*/ 18 w 19"/>
                <a:gd name="T13" fmla="*/ 8 h 29"/>
                <a:gd name="T14" fmla="*/ 18 w 19"/>
                <a:gd name="T15" fmla="*/ 8 h 29"/>
                <a:gd name="T16" fmla="*/ 10 w 19"/>
                <a:gd name="T17" fmla="*/ 26 h 29"/>
                <a:gd name="T18" fmla="*/ 6 w 19"/>
                <a:gd name="T19" fmla="*/ 29 h 29"/>
                <a:gd name="T20" fmla="*/ 6 w 19"/>
                <a:gd name="T21" fmla="*/ 29 h 29"/>
                <a:gd name="T22" fmla="*/ 4 w 19"/>
                <a:gd name="T2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9">
                  <a:moveTo>
                    <a:pt x="4" y="28"/>
                  </a:moveTo>
                  <a:cubicBezTo>
                    <a:pt x="1" y="27"/>
                    <a:pt x="0" y="24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1"/>
                    <a:pt x="13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8" y="2"/>
                    <a:pt x="19" y="5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8"/>
                    <a:pt x="8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29"/>
                    <a:pt x="4" y="28"/>
                    <a:pt x="4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322"/>
            <p:cNvSpPr/>
            <p:nvPr/>
          </p:nvSpPr>
          <p:spPr bwMode="auto">
            <a:xfrm>
              <a:off x="9712325" y="5141913"/>
              <a:ext cx="785813" cy="481013"/>
            </a:xfrm>
            <a:custGeom>
              <a:avLst/>
              <a:gdLst>
                <a:gd name="T0" fmla="*/ 0 w 209"/>
                <a:gd name="T1" fmla="*/ 123 h 128"/>
                <a:gd name="T2" fmla="*/ 5 w 209"/>
                <a:gd name="T3" fmla="*/ 118 h 128"/>
                <a:gd name="T4" fmla="*/ 5 w 209"/>
                <a:gd name="T5" fmla="*/ 118 h 128"/>
                <a:gd name="T6" fmla="*/ 52 w 209"/>
                <a:gd name="T7" fmla="*/ 114 h 128"/>
                <a:gd name="T8" fmla="*/ 52 w 209"/>
                <a:gd name="T9" fmla="*/ 114 h 128"/>
                <a:gd name="T10" fmla="*/ 146 w 209"/>
                <a:gd name="T11" fmla="*/ 92 h 128"/>
                <a:gd name="T12" fmla="*/ 146 w 209"/>
                <a:gd name="T13" fmla="*/ 92 h 128"/>
                <a:gd name="T14" fmla="*/ 147 w 209"/>
                <a:gd name="T15" fmla="*/ 92 h 128"/>
                <a:gd name="T16" fmla="*/ 147 w 209"/>
                <a:gd name="T17" fmla="*/ 92 h 128"/>
                <a:gd name="T18" fmla="*/ 148 w 209"/>
                <a:gd name="T19" fmla="*/ 92 h 128"/>
                <a:gd name="T20" fmla="*/ 148 w 209"/>
                <a:gd name="T21" fmla="*/ 92 h 128"/>
                <a:gd name="T22" fmla="*/ 151 w 209"/>
                <a:gd name="T23" fmla="*/ 91 h 128"/>
                <a:gd name="T24" fmla="*/ 151 w 209"/>
                <a:gd name="T25" fmla="*/ 91 h 128"/>
                <a:gd name="T26" fmla="*/ 161 w 209"/>
                <a:gd name="T27" fmla="*/ 85 h 128"/>
                <a:gd name="T28" fmla="*/ 161 w 209"/>
                <a:gd name="T29" fmla="*/ 85 h 128"/>
                <a:gd name="T30" fmla="*/ 184 w 209"/>
                <a:gd name="T31" fmla="*/ 50 h 128"/>
                <a:gd name="T32" fmla="*/ 184 w 209"/>
                <a:gd name="T33" fmla="*/ 50 h 128"/>
                <a:gd name="T34" fmla="*/ 191 w 209"/>
                <a:gd name="T35" fmla="*/ 16 h 128"/>
                <a:gd name="T36" fmla="*/ 189 w 209"/>
                <a:gd name="T37" fmla="*/ 0 h 128"/>
                <a:gd name="T38" fmla="*/ 209 w 209"/>
                <a:gd name="T39" fmla="*/ 3 h 128"/>
                <a:gd name="T40" fmla="*/ 202 w 209"/>
                <a:gd name="T41" fmla="*/ 15 h 128"/>
                <a:gd name="T42" fmla="*/ 201 w 209"/>
                <a:gd name="T43" fmla="*/ 17 h 128"/>
                <a:gd name="T44" fmla="*/ 201 w 209"/>
                <a:gd name="T45" fmla="*/ 17 h 128"/>
                <a:gd name="T46" fmla="*/ 194 w 209"/>
                <a:gd name="T47" fmla="*/ 53 h 128"/>
                <a:gd name="T48" fmla="*/ 194 w 209"/>
                <a:gd name="T49" fmla="*/ 53 h 128"/>
                <a:gd name="T50" fmla="*/ 149 w 209"/>
                <a:gd name="T51" fmla="*/ 102 h 128"/>
                <a:gd name="T52" fmla="*/ 149 w 209"/>
                <a:gd name="T53" fmla="*/ 102 h 128"/>
                <a:gd name="T54" fmla="*/ 5 w 209"/>
                <a:gd name="T55" fmla="*/ 128 h 128"/>
                <a:gd name="T56" fmla="*/ 5 w 209"/>
                <a:gd name="T57" fmla="*/ 128 h 128"/>
                <a:gd name="T58" fmla="*/ 5 w 209"/>
                <a:gd name="T59" fmla="*/ 128 h 128"/>
                <a:gd name="T60" fmla="*/ 5 w 209"/>
                <a:gd name="T61" fmla="*/ 128 h 128"/>
                <a:gd name="T62" fmla="*/ 5 w 209"/>
                <a:gd name="T63" fmla="*/ 128 h 128"/>
                <a:gd name="T64" fmla="*/ 0 w 209"/>
                <a:gd name="T6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9" h="128">
                  <a:moveTo>
                    <a:pt x="0" y="123"/>
                  </a:moveTo>
                  <a:cubicBezTo>
                    <a:pt x="0" y="121"/>
                    <a:pt x="2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24" y="118"/>
                    <a:pt x="52" y="114"/>
                  </a:cubicBezTo>
                  <a:cubicBezTo>
                    <a:pt x="52" y="114"/>
                    <a:pt x="52" y="114"/>
                    <a:pt x="52" y="114"/>
                  </a:cubicBezTo>
                  <a:cubicBezTo>
                    <a:pt x="80" y="111"/>
                    <a:pt x="115" y="104"/>
                    <a:pt x="146" y="92"/>
                  </a:cubicBezTo>
                  <a:cubicBezTo>
                    <a:pt x="146" y="92"/>
                    <a:pt x="146" y="92"/>
                    <a:pt x="146" y="92"/>
                  </a:cubicBezTo>
                  <a:cubicBezTo>
                    <a:pt x="147" y="92"/>
                    <a:pt x="147" y="92"/>
                    <a:pt x="147" y="92"/>
                  </a:cubicBezTo>
                  <a:cubicBezTo>
                    <a:pt x="147" y="92"/>
                    <a:pt x="147" y="92"/>
                    <a:pt x="147" y="92"/>
                  </a:cubicBezTo>
                  <a:cubicBezTo>
                    <a:pt x="147" y="92"/>
                    <a:pt x="147" y="92"/>
                    <a:pt x="148" y="92"/>
                  </a:cubicBezTo>
                  <a:cubicBezTo>
                    <a:pt x="148" y="92"/>
                    <a:pt x="148" y="92"/>
                    <a:pt x="148" y="92"/>
                  </a:cubicBezTo>
                  <a:cubicBezTo>
                    <a:pt x="148" y="92"/>
                    <a:pt x="149" y="91"/>
                    <a:pt x="151" y="91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53" y="90"/>
                    <a:pt x="157" y="88"/>
                    <a:pt x="161" y="85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68" y="79"/>
                    <a:pt x="178" y="69"/>
                    <a:pt x="184" y="50"/>
                  </a:cubicBezTo>
                  <a:cubicBezTo>
                    <a:pt x="184" y="50"/>
                    <a:pt x="184" y="50"/>
                    <a:pt x="184" y="50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202" y="16"/>
                    <a:pt x="201" y="16"/>
                    <a:pt x="201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194" y="53"/>
                    <a:pt x="194" y="53"/>
                    <a:pt x="194" y="53"/>
                  </a:cubicBezTo>
                  <a:cubicBezTo>
                    <a:pt x="194" y="53"/>
                    <a:pt x="194" y="53"/>
                    <a:pt x="194" y="53"/>
                  </a:cubicBezTo>
                  <a:cubicBezTo>
                    <a:pt x="181" y="93"/>
                    <a:pt x="153" y="101"/>
                    <a:pt x="149" y="102"/>
                  </a:cubicBezTo>
                  <a:cubicBezTo>
                    <a:pt x="149" y="102"/>
                    <a:pt x="149" y="102"/>
                    <a:pt x="149" y="102"/>
                  </a:cubicBezTo>
                  <a:cubicBezTo>
                    <a:pt x="85" y="126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2" y="128"/>
                    <a:pt x="0" y="126"/>
                    <a:pt x="0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323"/>
            <p:cNvSpPr/>
            <p:nvPr/>
          </p:nvSpPr>
          <p:spPr bwMode="auto">
            <a:xfrm>
              <a:off x="8861425" y="5567363"/>
              <a:ext cx="652463" cy="336550"/>
            </a:xfrm>
            <a:custGeom>
              <a:avLst/>
              <a:gdLst>
                <a:gd name="T0" fmla="*/ 0 w 174"/>
                <a:gd name="T1" fmla="*/ 84 h 90"/>
                <a:gd name="T2" fmla="*/ 11 w 174"/>
                <a:gd name="T3" fmla="*/ 71 h 90"/>
                <a:gd name="T4" fmla="*/ 47 w 174"/>
                <a:gd name="T5" fmla="*/ 23 h 90"/>
                <a:gd name="T6" fmla="*/ 88 w 174"/>
                <a:gd name="T7" fmla="*/ 0 h 90"/>
                <a:gd name="T8" fmla="*/ 88 w 174"/>
                <a:gd name="T9" fmla="*/ 0 h 90"/>
                <a:gd name="T10" fmla="*/ 103 w 174"/>
                <a:gd name="T11" fmla="*/ 3 h 90"/>
                <a:gd name="T12" fmla="*/ 103 w 174"/>
                <a:gd name="T13" fmla="*/ 3 h 90"/>
                <a:gd name="T14" fmla="*/ 103 w 174"/>
                <a:gd name="T15" fmla="*/ 3 h 90"/>
                <a:gd name="T16" fmla="*/ 104 w 174"/>
                <a:gd name="T17" fmla="*/ 3 h 90"/>
                <a:gd name="T18" fmla="*/ 118 w 174"/>
                <a:gd name="T19" fmla="*/ 8 h 90"/>
                <a:gd name="T20" fmla="*/ 118 w 174"/>
                <a:gd name="T21" fmla="*/ 8 h 90"/>
                <a:gd name="T22" fmla="*/ 140 w 174"/>
                <a:gd name="T23" fmla="*/ 11 h 90"/>
                <a:gd name="T24" fmla="*/ 140 w 174"/>
                <a:gd name="T25" fmla="*/ 11 h 90"/>
                <a:gd name="T26" fmla="*/ 169 w 174"/>
                <a:gd name="T27" fmla="*/ 12 h 90"/>
                <a:gd name="T28" fmla="*/ 169 w 174"/>
                <a:gd name="T29" fmla="*/ 12 h 90"/>
                <a:gd name="T30" fmla="*/ 169 w 174"/>
                <a:gd name="T31" fmla="*/ 12 h 90"/>
                <a:gd name="T32" fmla="*/ 174 w 174"/>
                <a:gd name="T33" fmla="*/ 17 h 90"/>
                <a:gd name="T34" fmla="*/ 174 w 174"/>
                <a:gd name="T35" fmla="*/ 17 h 90"/>
                <a:gd name="T36" fmla="*/ 169 w 174"/>
                <a:gd name="T37" fmla="*/ 22 h 90"/>
                <a:gd name="T38" fmla="*/ 169 w 174"/>
                <a:gd name="T39" fmla="*/ 22 h 90"/>
                <a:gd name="T40" fmla="*/ 116 w 174"/>
                <a:gd name="T41" fmla="*/ 18 h 90"/>
                <a:gd name="T42" fmla="*/ 116 w 174"/>
                <a:gd name="T43" fmla="*/ 18 h 90"/>
                <a:gd name="T44" fmla="*/ 98 w 174"/>
                <a:gd name="T45" fmla="*/ 12 h 90"/>
                <a:gd name="T46" fmla="*/ 98 w 174"/>
                <a:gd name="T47" fmla="*/ 12 h 90"/>
                <a:gd name="T48" fmla="*/ 98 w 174"/>
                <a:gd name="T49" fmla="*/ 12 h 90"/>
                <a:gd name="T50" fmla="*/ 98 w 174"/>
                <a:gd name="T51" fmla="*/ 12 h 90"/>
                <a:gd name="T52" fmla="*/ 96 w 174"/>
                <a:gd name="T53" fmla="*/ 11 h 90"/>
                <a:gd name="T54" fmla="*/ 96 w 174"/>
                <a:gd name="T55" fmla="*/ 11 h 90"/>
                <a:gd name="T56" fmla="*/ 88 w 174"/>
                <a:gd name="T57" fmla="*/ 10 h 90"/>
                <a:gd name="T58" fmla="*/ 88 w 174"/>
                <a:gd name="T59" fmla="*/ 10 h 90"/>
                <a:gd name="T60" fmla="*/ 55 w 174"/>
                <a:gd name="T61" fmla="*/ 29 h 90"/>
                <a:gd name="T62" fmla="*/ 55 w 174"/>
                <a:gd name="T63" fmla="*/ 29 h 90"/>
                <a:gd name="T64" fmla="*/ 21 w 174"/>
                <a:gd name="T65" fmla="*/ 74 h 90"/>
                <a:gd name="T66" fmla="*/ 32 w 174"/>
                <a:gd name="T67" fmla="*/ 83 h 90"/>
                <a:gd name="T68" fmla="*/ 13 w 174"/>
                <a:gd name="T69" fmla="*/ 90 h 90"/>
                <a:gd name="T70" fmla="*/ 0 w 174"/>
                <a:gd name="T71" fmla="*/ 8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4" h="90">
                  <a:moveTo>
                    <a:pt x="0" y="84"/>
                  </a:moveTo>
                  <a:cubicBezTo>
                    <a:pt x="11" y="71"/>
                    <a:pt x="11" y="71"/>
                    <a:pt x="11" y="71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61" y="5"/>
                    <a:pt x="77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7" y="0"/>
                    <a:pt x="103" y="3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6" y="5"/>
                    <a:pt x="111" y="7"/>
                    <a:pt x="118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24" y="9"/>
                    <a:pt x="132" y="10"/>
                    <a:pt x="140" y="11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55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2" y="12"/>
                    <a:pt x="174" y="15"/>
                    <a:pt x="174" y="17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4" y="20"/>
                    <a:pt x="172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37" y="22"/>
                    <a:pt x="116" y="18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09" y="16"/>
                    <a:pt x="103" y="15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1"/>
                    <a:pt x="97" y="11"/>
                    <a:pt x="96" y="11"/>
                  </a:cubicBezTo>
                  <a:cubicBezTo>
                    <a:pt x="96" y="11"/>
                    <a:pt x="96" y="11"/>
                    <a:pt x="96" y="11"/>
                  </a:cubicBezTo>
                  <a:cubicBezTo>
                    <a:pt x="94" y="10"/>
                    <a:pt x="91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0" y="10"/>
                    <a:pt x="68" y="13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0" y="84"/>
                    <a:pt x="0" y="84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324"/>
            <p:cNvSpPr>
              <a:spLocks noEditPoints="1"/>
            </p:cNvSpPr>
            <p:nvPr/>
          </p:nvSpPr>
          <p:spPr bwMode="auto">
            <a:xfrm>
              <a:off x="9285288" y="5581650"/>
              <a:ext cx="558800" cy="660400"/>
            </a:xfrm>
            <a:custGeom>
              <a:avLst/>
              <a:gdLst>
                <a:gd name="T0" fmla="*/ 0 w 149"/>
                <a:gd name="T1" fmla="*/ 99 h 176"/>
                <a:gd name="T2" fmla="*/ 2 w 149"/>
                <a:gd name="T3" fmla="*/ 73 h 176"/>
                <a:gd name="T4" fmla="*/ 45 w 149"/>
                <a:gd name="T5" fmla="*/ 11 h 176"/>
                <a:gd name="T6" fmla="*/ 94 w 149"/>
                <a:gd name="T7" fmla="*/ 0 h 176"/>
                <a:gd name="T8" fmla="*/ 101 w 149"/>
                <a:gd name="T9" fmla="*/ 0 h 176"/>
                <a:gd name="T10" fmla="*/ 103 w 149"/>
                <a:gd name="T11" fmla="*/ 0 h 176"/>
                <a:gd name="T12" fmla="*/ 143 w 149"/>
                <a:gd name="T13" fmla="*/ 21 h 176"/>
                <a:gd name="T14" fmla="*/ 149 w 149"/>
                <a:gd name="T15" fmla="*/ 44 h 176"/>
                <a:gd name="T16" fmla="*/ 149 w 149"/>
                <a:gd name="T17" fmla="*/ 44 h 176"/>
                <a:gd name="T18" fmla="*/ 144 w 149"/>
                <a:gd name="T19" fmla="*/ 44 h 176"/>
                <a:gd name="T20" fmla="*/ 149 w 149"/>
                <a:gd name="T21" fmla="*/ 46 h 176"/>
                <a:gd name="T22" fmla="*/ 116 w 149"/>
                <a:gd name="T23" fmla="*/ 134 h 176"/>
                <a:gd name="T24" fmla="*/ 45 w 149"/>
                <a:gd name="T25" fmla="*/ 176 h 176"/>
                <a:gd name="T26" fmla="*/ 45 w 149"/>
                <a:gd name="T27" fmla="*/ 176 h 176"/>
                <a:gd name="T28" fmla="*/ 35 w 149"/>
                <a:gd name="T29" fmla="*/ 174 h 176"/>
                <a:gd name="T30" fmla="*/ 45 w 149"/>
                <a:gd name="T31" fmla="*/ 166 h 176"/>
                <a:gd name="T32" fmla="*/ 109 w 149"/>
                <a:gd name="T33" fmla="*/ 127 h 176"/>
                <a:gd name="T34" fmla="*/ 110 w 149"/>
                <a:gd name="T35" fmla="*/ 126 h 176"/>
                <a:gd name="T36" fmla="*/ 114 w 149"/>
                <a:gd name="T37" fmla="*/ 122 h 176"/>
                <a:gd name="T38" fmla="*/ 124 w 149"/>
                <a:gd name="T39" fmla="*/ 107 h 176"/>
                <a:gd name="T40" fmla="*/ 139 w 149"/>
                <a:gd name="T41" fmla="*/ 46 h 176"/>
                <a:gd name="T42" fmla="*/ 139 w 149"/>
                <a:gd name="T43" fmla="*/ 44 h 176"/>
                <a:gd name="T44" fmla="*/ 139 w 149"/>
                <a:gd name="T45" fmla="*/ 44 h 176"/>
                <a:gd name="T46" fmla="*/ 134 w 149"/>
                <a:gd name="T47" fmla="*/ 26 h 176"/>
                <a:gd name="T48" fmla="*/ 103 w 149"/>
                <a:gd name="T49" fmla="*/ 10 h 176"/>
                <a:gd name="T50" fmla="*/ 101 w 149"/>
                <a:gd name="T51" fmla="*/ 10 h 176"/>
                <a:gd name="T52" fmla="*/ 101 w 149"/>
                <a:gd name="T53" fmla="*/ 10 h 176"/>
                <a:gd name="T54" fmla="*/ 94 w 149"/>
                <a:gd name="T55" fmla="*/ 10 h 176"/>
                <a:gd name="T56" fmla="*/ 49 w 149"/>
                <a:gd name="T57" fmla="*/ 20 h 176"/>
                <a:gd name="T58" fmla="*/ 12 w 149"/>
                <a:gd name="T59" fmla="*/ 74 h 176"/>
                <a:gd name="T60" fmla="*/ 11 w 149"/>
                <a:gd name="T61" fmla="*/ 81 h 176"/>
                <a:gd name="T62" fmla="*/ 10 w 149"/>
                <a:gd name="T63" fmla="*/ 99 h 176"/>
                <a:gd name="T64" fmla="*/ 40 w 149"/>
                <a:gd name="T65" fmla="*/ 165 h 176"/>
                <a:gd name="T66" fmla="*/ 41 w 149"/>
                <a:gd name="T67" fmla="*/ 165 h 176"/>
                <a:gd name="T68" fmla="*/ 41 w 149"/>
                <a:gd name="T69" fmla="*/ 1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9" h="176">
                  <a:moveTo>
                    <a:pt x="35" y="174"/>
                  </a:moveTo>
                  <a:cubicBezTo>
                    <a:pt x="5" y="156"/>
                    <a:pt x="0" y="122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84"/>
                    <a:pt x="2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8" y="40"/>
                    <a:pt x="26" y="2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64" y="1"/>
                    <a:pt x="83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8" y="0"/>
                    <a:pt x="100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0"/>
                    <a:pt x="103" y="0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25" y="0"/>
                    <a:pt x="137" y="10"/>
                    <a:pt x="143" y="21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8" y="32"/>
                    <a:pt x="148" y="42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5"/>
                    <a:pt x="149" y="45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105"/>
                    <a:pt x="116" y="134"/>
                    <a:pt x="116" y="134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78" y="169"/>
                    <a:pt x="57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0" y="176"/>
                    <a:pt x="36" y="175"/>
                    <a:pt x="35" y="174"/>
                  </a:cubicBezTo>
                  <a:close/>
                  <a:moveTo>
                    <a:pt x="41" y="166"/>
                  </a:moveTo>
                  <a:cubicBezTo>
                    <a:pt x="42" y="166"/>
                    <a:pt x="43" y="166"/>
                    <a:pt x="45" y="166"/>
                  </a:cubicBezTo>
                  <a:cubicBezTo>
                    <a:pt x="45" y="166"/>
                    <a:pt x="45" y="166"/>
                    <a:pt x="45" y="166"/>
                  </a:cubicBezTo>
                  <a:cubicBezTo>
                    <a:pt x="53" y="167"/>
                    <a:pt x="72" y="161"/>
                    <a:pt x="109" y="127"/>
                  </a:cubicBezTo>
                  <a:cubicBezTo>
                    <a:pt x="109" y="127"/>
                    <a:pt x="109" y="127"/>
                    <a:pt x="109" y="127"/>
                  </a:cubicBezTo>
                  <a:cubicBezTo>
                    <a:pt x="109" y="127"/>
                    <a:pt x="110" y="126"/>
                    <a:pt x="110" y="126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1" y="125"/>
                    <a:pt x="112" y="124"/>
                    <a:pt x="114" y="122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16" y="119"/>
                    <a:pt x="120" y="114"/>
                    <a:pt x="124" y="107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31" y="94"/>
                    <a:pt x="139" y="73"/>
                    <a:pt x="139" y="46"/>
                  </a:cubicBezTo>
                  <a:cubicBezTo>
                    <a:pt x="139" y="46"/>
                    <a:pt x="139" y="46"/>
                    <a:pt x="139" y="46"/>
                  </a:cubicBezTo>
                  <a:cubicBezTo>
                    <a:pt x="139" y="45"/>
                    <a:pt x="138" y="45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3"/>
                    <a:pt x="138" y="34"/>
                    <a:pt x="134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29" y="18"/>
                    <a:pt x="121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2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98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84" y="10"/>
                    <a:pt x="66" y="11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32" y="29"/>
                    <a:pt x="17" y="4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7"/>
                    <a:pt x="11" y="81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1" y="86"/>
                    <a:pt x="10" y="92"/>
                    <a:pt x="10" y="99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121"/>
                    <a:pt x="15" y="151"/>
                    <a:pt x="40" y="165"/>
                  </a:cubicBezTo>
                  <a:cubicBezTo>
                    <a:pt x="40" y="165"/>
                    <a:pt x="40" y="165"/>
                    <a:pt x="40" y="165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1" y="166"/>
                    <a:pt x="41" y="166"/>
                    <a:pt x="41" y="166"/>
                  </a:cubicBezTo>
                  <a:cubicBezTo>
                    <a:pt x="41" y="166"/>
                    <a:pt x="41" y="166"/>
                    <a:pt x="41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325"/>
            <p:cNvSpPr/>
            <p:nvPr/>
          </p:nvSpPr>
          <p:spPr bwMode="auto">
            <a:xfrm>
              <a:off x="8751888" y="6115050"/>
              <a:ext cx="627063" cy="349250"/>
            </a:xfrm>
            <a:custGeom>
              <a:avLst/>
              <a:gdLst>
                <a:gd name="T0" fmla="*/ 70 w 167"/>
                <a:gd name="T1" fmla="*/ 89 h 93"/>
                <a:gd name="T2" fmla="*/ 64 w 167"/>
                <a:gd name="T3" fmla="*/ 77 h 93"/>
                <a:gd name="T4" fmla="*/ 64 w 167"/>
                <a:gd name="T5" fmla="*/ 77 h 93"/>
                <a:gd name="T6" fmla="*/ 41 w 167"/>
                <a:gd name="T7" fmla="*/ 15 h 93"/>
                <a:gd name="T8" fmla="*/ 41 w 167"/>
                <a:gd name="T9" fmla="*/ 14 h 93"/>
                <a:gd name="T10" fmla="*/ 41 w 167"/>
                <a:gd name="T11" fmla="*/ 14 h 93"/>
                <a:gd name="T12" fmla="*/ 41 w 167"/>
                <a:gd name="T13" fmla="*/ 13 h 93"/>
                <a:gd name="T14" fmla="*/ 41 w 167"/>
                <a:gd name="T15" fmla="*/ 13 h 93"/>
                <a:gd name="T16" fmla="*/ 40 w 167"/>
                <a:gd name="T17" fmla="*/ 12 h 93"/>
                <a:gd name="T18" fmla="*/ 40 w 167"/>
                <a:gd name="T19" fmla="*/ 12 h 93"/>
                <a:gd name="T20" fmla="*/ 36 w 167"/>
                <a:gd name="T21" fmla="*/ 10 h 93"/>
                <a:gd name="T22" fmla="*/ 36 w 167"/>
                <a:gd name="T23" fmla="*/ 10 h 93"/>
                <a:gd name="T24" fmla="*/ 29 w 167"/>
                <a:gd name="T25" fmla="*/ 12 h 93"/>
                <a:gd name="T26" fmla="*/ 29 w 167"/>
                <a:gd name="T27" fmla="*/ 12 h 93"/>
                <a:gd name="T28" fmla="*/ 20 w 167"/>
                <a:gd name="T29" fmla="*/ 19 h 93"/>
                <a:gd name="T30" fmla="*/ 20 w 167"/>
                <a:gd name="T31" fmla="*/ 19 h 93"/>
                <a:gd name="T32" fmla="*/ 10 w 167"/>
                <a:gd name="T33" fmla="*/ 29 h 93"/>
                <a:gd name="T34" fmla="*/ 10 w 167"/>
                <a:gd name="T35" fmla="*/ 29 h 93"/>
                <a:gd name="T36" fmla="*/ 7 w 167"/>
                <a:gd name="T37" fmla="*/ 35 h 93"/>
                <a:gd name="T38" fmla="*/ 7 w 167"/>
                <a:gd name="T39" fmla="*/ 35 h 93"/>
                <a:gd name="T40" fmla="*/ 0 w 167"/>
                <a:gd name="T41" fmla="*/ 31 h 93"/>
                <a:gd name="T42" fmla="*/ 0 w 167"/>
                <a:gd name="T43" fmla="*/ 31 h 93"/>
                <a:gd name="T44" fmla="*/ 0 w 167"/>
                <a:gd name="T45" fmla="*/ 29 h 93"/>
                <a:gd name="T46" fmla="*/ 0 w 167"/>
                <a:gd name="T47" fmla="*/ 29 h 93"/>
                <a:gd name="T48" fmla="*/ 5 w 167"/>
                <a:gd name="T49" fmla="*/ 20 h 93"/>
                <a:gd name="T50" fmla="*/ 5 w 167"/>
                <a:gd name="T51" fmla="*/ 20 h 93"/>
                <a:gd name="T52" fmla="*/ 13 w 167"/>
                <a:gd name="T53" fmla="*/ 12 h 93"/>
                <a:gd name="T54" fmla="*/ 13 w 167"/>
                <a:gd name="T55" fmla="*/ 12 h 93"/>
                <a:gd name="T56" fmla="*/ 24 w 167"/>
                <a:gd name="T57" fmla="*/ 3 h 93"/>
                <a:gd name="T58" fmla="*/ 24 w 167"/>
                <a:gd name="T59" fmla="*/ 3 h 93"/>
                <a:gd name="T60" fmla="*/ 25 w 167"/>
                <a:gd name="T61" fmla="*/ 3 h 93"/>
                <a:gd name="T62" fmla="*/ 25 w 167"/>
                <a:gd name="T63" fmla="*/ 3 h 93"/>
                <a:gd name="T64" fmla="*/ 36 w 167"/>
                <a:gd name="T65" fmla="*/ 0 h 93"/>
                <a:gd name="T66" fmla="*/ 36 w 167"/>
                <a:gd name="T67" fmla="*/ 0 h 93"/>
                <a:gd name="T68" fmla="*/ 49 w 167"/>
                <a:gd name="T69" fmla="*/ 7 h 93"/>
                <a:gd name="T70" fmla="*/ 49 w 167"/>
                <a:gd name="T71" fmla="*/ 7 h 93"/>
                <a:gd name="T72" fmla="*/ 50 w 167"/>
                <a:gd name="T73" fmla="*/ 12 h 93"/>
                <a:gd name="T74" fmla="*/ 50 w 167"/>
                <a:gd name="T75" fmla="*/ 12 h 93"/>
                <a:gd name="T76" fmla="*/ 74 w 167"/>
                <a:gd name="T77" fmla="*/ 74 h 93"/>
                <a:gd name="T78" fmla="*/ 74 w 167"/>
                <a:gd name="T79" fmla="*/ 74 h 93"/>
                <a:gd name="T80" fmla="*/ 77 w 167"/>
                <a:gd name="T81" fmla="*/ 82 h 93"/>
                <a:gd name="T82" fmla="*/ 77 w 167"/>
                <a:gd name="T83" fmla="*/ 82 h 93"/>
                <a:gd name="T84" fmla="*/ 79 w 167"/>
                <a:gd name="T85" fmla="*/ 83 h 93"/>
                <a:gd name="T86" fmla="*/ 79 w 167"/>
                <a:gd name="T87" fmla="*/ 83 h 93"/>
                <a:gd name="T88" fmla="*/ 92 w 167"/>
                <a:gd name="T89" fmla="*/ 75 h 93"/>
                <a:gd name="T90" fmla="*/ 92 w 167"/>
                <a:gd name="T91" fmla="*/ 75 h 93"/>
                <a:gd name="T92" fmla="*/ 93 w 167"/>
                <a:gd name="T93" fmla="*/ 73 h 93"/>
                <a:gd name="T94" fmla="*/ 93 w 167"/>
                <a:gd name="T95" fmla="*/ 73 h 93"/>
                <a:gd name="T96" fmla="*/ 93 w 167"/>
                <a:gd name="T97" fmla="*/ 73 h 93"/>
                <a:gd name="T98" fmla="*/ 158 w 167"/>
                <a:gd name="T99" fmla="*/ 12 h 93"/>
                <a:gd name="T100" fmla="*/ 165 w 167"/>
                <a:gd name="T101" fmla="*/ 13 h 93"/>
                <a:gd name="T102" fmla="*/ 165 w 167"/>
                <a:gd name="T103" fmla="*/ 13 h 93"/>
                <a:gd name="T104" fmla="*/ 165 w 167"/>
                <a:gd name="T105" fmla="*/ 20 h 93"/>
                <a:gd name="T106" fmla="*/ 165 w 167"/>
                <a:gd name="T107" fmla="*/ 20 h 93"/>
                <a:gd name="T108" fmla="*/ 101 w 167"/>
                <a:gd name="T109" fmla="*/ 79 h 93"/>
                <a:gd name="T110" fmla="*/ 95 w 167"/>
                <a:gd name="T111" fmla="*/ 86 h 93"/>
                <a:gd name="T112" fmla="*/ 95 w 167"/>
                <a:gd name="T113" fmla="*/ 86 h 93"/>
                <a:gd name="T114" fmla="*/ 79 w 167"/>
                <a:gd name="T115" fmla="*/ 93 h 93"/>
                <a:gd name="T116" fmla="*/ 79 w 167"/>
                <a:gd name="T117" fmla="*/ 93 h 93"/>
                <a:gd name="T118" fmla="*/ 79 w 167"/>
                <a:gd name="T119" fmla="*/ 93 h 93"/>
                <a:gd name="T120" fmla="*/ 79 w 167"/>
                <a:gd name="T121" fmla="*/ 93 h 93"/>
                <a:gd name="T122" fmla="*/ 70 w 167"/>
                <a:gd name="T123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" h="93">
                  <a:moveTo>
                    <a:pt x="70" y="89"/>
                  </a:moveTo>
                  <a:cubicBezTo>
                    <a:pt x="67" y="86"/>
                    <a:pt x="65" y="82"/>
                    <a:pt x="64" y="77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0" y="13"/>
                    <a:pt x="40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9" y="11"/>
                    <a:pt x="39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3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3"/>
                    <a:pt x="24" y="15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6" y="22"/>
                    <a:pt x="11" y="27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1"/>
                    <a:pt x="9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5"/>
                    <a:pt x="1" y="3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5"/>
                    <a:pt x="2" y="22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17"/>
                    <a:pt x="10" y="14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9" y="7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9" y="1"/>
                    <a:pt x="33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2" y="0"/>
                    <a:pt x="47" y="4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0" y="9"/>
                    <a:pt x="50" y="11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5" y="78"/>
                    <a:pt x="76" y="81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3"/>
                    <a:pt x="79" y="83"/>
                    <a:pt x="79" y="83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82" y="84"/>
                    <a:pt x="89" y="78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3" y="74"/>
                    <a:pt x="93" y="73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60" y="10"/>
                    <a:pt x="164" y="11"/>
                    <a:pt x="165" y="13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7" y="15"/>
                    <a:pt x="167" y="18"/>
                    <a:pt x="165" y="20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0" y="80"/>
                    <a:pt x="98" y="83"/>
                    <a:pt x="95" y="86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1" y="89"/>
                    <a:pt x="86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6" y="93"/>
                    <a:pt x="72" y="92"/>
                    <a:pt x="70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326"/>
            <p:cNvSpPr/>
            <p:nvPr/>
          </p:nvSpPr>
          <p:spPr bwMode="auto">
            <a:xfrm>
              <a:off x="9483725" y="6200775"/>
              <a:ext cx="315913" cy="814388"/>
            </a:xfrm>
            <a:custGeom>
              <a:avLst/>
              <a:gdLst>
                <a:gd name="T0" fmla="*/ 69 w 84"/>
                <a:gd name="T1" fmla="*/ 216 h 217"/>
                <a:gd name="T2" fmla="*/ 50 w 84"/>
                <a:gd name="T3" fmla="*/ 205 h 217"/>
                <a:gd name="T4" fmla="*/ 34 w 84"/>
                <a:gd name="T5" fmla="*/ 199 h 217"/>
                <a:gd name="T6" fmla="*/ 34 w 84"/>
                <a:gd name="T7" fmla="*/ 199 h 217"/>
                <a:gd name="T8" fmla="*/ 28 w 84"/>
                <a:gd name="T9" fmla="*/ 190 h 217"/>
                <a:gd name="T10" fmla="*/ 28 w 84"/>
                <a:gd name="T11" fmla="*/ 190 h 217"/>
                <a:gd name="T12" fmla="*/ 33 w 84"/>
                <a:gd name="T13" fmla="*/ 182 h 217"/>
                <a:gd name="T14" fmla="*/ 33 w 84"/>
                <a:gd name="T15" fmla="*/ 182 h 217"/>
                <a:gd name="T16" fmla="*/ 67 w 84"/>
                <a:gd name="T17" fmla="*/ 137 h 217"/>
                <a:gd name="T18" fmla="*/ 68 w 84"/>
                <a:gd name="T19" fmla="*/ 137 h 217"/>
                <a:gd name="T20" fmla="*/ 74 w 84"/>
                <a:gd name="T21" fmla="*/ 129 h 217"/>
                <a:gd name="T22" fmla="*/ 74 w 84"/>
                <a:gd name="T23" fmla="*/ 129 h 217"/>
                <a:gd name="T24" fmla="*/ 73 w 84"/>
                <a:gd name="T25" fmla="*/ 127 h 217"/>
                <a:gd name="T26" fmla="*/ 73 w 84"/>
                <a:gd name="T27" fmla="*/ 127 h 217"/>
                <a:gd name="T28" fmla="*/ 73 w 84"/>
                <a:gd name="T29" fmla="*/ 127 h 217"/>
                <a:gd name="T30" fmla="*/ 72 w 84"/>
                <a:gd name="T31" fmla="*/ 126 h 217"/>
                <a:gd name="T32" fmla="*/ 1 w 84"/>
                <a:gd name="T33" fmla="*/ 8 h 217"/>
                <a:gd name="T34" fmla="*/ 3 w 84"/>
                <a:gd name="T35" fmla="*/ 1 h 217"/>
                <a:gd name="T36" fmla="*/ 3 w 84"/>
                <a:gd name="T37" fmla="*/ 1 h 217"/>
                <a:gd name="T38" fmla="*/ 10 w 84"/>
                <a:gd name="T39" fmla="*/ 3 h 217"/>
                <a:gd name="T40" fmla="*/ 10 w 84"/>
                <a:gd name="T41" fmla="*/ 3 h 217"/>
                <a:gd name="T42" fmla="*/ 80 w 84"/>
                <a:gd name="T43" fmla="*/ 119 h 217"/>
                <a:gd name="T44" fmla="*/ 84 w 84"/>
                <a:gd name="T45" fmla="*/ 129 h 217"/>
                <a:gd name="T46" fmla="*/ 84 w 84"/>
                <a:gd name="T47" fmla="*/ 129 h 217"/>
                <a:gd name="T48" fmla="*/ 74 w 84"/>
                <a:gd name="T49" fmla="*/ 145 h 217"/>
                <a:gd name="T50" fmla="*/ 74 w 84"/>
                <a:gd name="T51" fmla="*/ 145 h 217"/>
                <a:gd name="T52" fmla="*/ 40 w 84"/>
                <a:gd name="T53" fmla="*/ 190 h 217"/>
                <a:gd name="T54" fmla="*/ 39 w 84"/>
                <a:gd name="T55" fmla="*/ 190 h 217"/>
                <a:gd name="T56" fmla="*/ 40 w 84"/>
                <a:gd name="T57" fmla="*/ 190 h 217"/>
                <a:gd name="T58" fmla="*/ 40 w 84"/>
                <a:gd name="T59" fmla="*/ 190 h 217"/>
                <a:gd name="T60" fmla="*/ 53 w 84"/>
                <a:gd name="T61" fmla="*/ 195 h 217"/>
                <a:gd name="T62" fmla="*/ 53 w 84"/>
                <a:gd name="T63" fmla="*/ 195 h 217"/>
                <a:gd name="T64" fmla="*/ 53 w 84"/>
                <a:gd name="T65" fmla="*/ 195 h 217"/>
                <a:gd name="T66" fmla="*/ 74 w 84"/>
                <a:gd name="T67" fmla="*/ 208 h 217"/>
                <a:gd name="T68" fmla="*/ 76 w 84"/>
                <a:gd name="T69" fmla="*/ 214 h 217"/>
                <a:gd name="T70" fmla="*/ 76 w 84"/>
                <a:gd name="T71" fmla="*/ 214 h 217"/>
                <a:gd name="T72" fmla="*/ 72 w 84"/>
                <a:gd name="T73" fmla="*/ 217 h 217"/>
                <a:gd name="T74" fmla="*/ 72 w 84"/>
                <a:gd name="T75" fmla="*/ 217 h 217"/>
                <a:gd name="T76" fmla="*/ 69 w 84"/>
                <a:gd name="T77" fmla="*/ 21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4" h="217">
                  <a:moveTo>
                    <a:pt x="69" y="216"/>
                  </a:moveTo>
                  <a:cubicBezTo>
                    <a:pt x="50" y="205"/>
                    <a:pt x="50" y="205"/>
                    <a:pt x="50" y="205"/>
                  </a:cubicBezTo>
                  <a:cubicBezTo>
                    <a:pt x="42" y="203"/>
                    <a:pt x="38" y="201"/>
                    <a:pt x="34" y="199"/>
                  </a:cubicBezTo>
                  <a:cubicBezTo>
                    <a:pt x="34" y="199"/>
                    <a:pt x="34" y="199"/>
                    <a:pt x="34" y="199"/>
                  </a:cubicBezTo>
                  <a:cubicBezTo>
                    <a:pt x="31" y="197"/>
                    <a:pt x="28" y="193"/>
                    <a:pt x="28" y="190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9" y="185"/>
                    <a:pt x="31" y="183"/>
                    <a:pt x="33" y="182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74" y="132"/>
                    <a:pt x="74" y="130"/>
                    <a:pt x="74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5" y="128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6" y="0"/>
                    <a:pt x="9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81" y="121"/>
                    <a:pt x="84" y="124"/>
                    <a:pt x="84" y="129"/>
                  </a:cubicBezTo>
                  <a:cubicBezTo>
                    <a:pt x="84" y="129"/>
                    <a:pt x="84" y="129"/>
                    <a:pt x="84" y="129"/>
                  </a:cubicBezTo>
                  <a:cubicBezTo>
                    <a:pt x="84" y="134"/>
                    <a:pt x="81" y="140"/>
                    <a:pt x="74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39" y="190"/>
                    <a:pt x="39" y="190"/>
                    <a:pt x="40" y="190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42" y="192"/>
                    <a:pt x="46" y="193"/>
                    <a:pt x="53" y="195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74" y="208"/>
                    <a:pt x="74" y="208"/>
                    <a:pt x="74" y="208"/>
                  </a:cubicBezTo>
                  <a:cubicBezTo>
                    <a:pt x="77" y="209"/>
                    <a:pt x="78" y="212"/>
                    <a:pt x="76" y="214"/>
                  </a:cubicBezTo>
                  <a:cubicBezTo>
                    <a:pt x="76" y="214"/>
                    <a:pt x="76" y="214"/>
                    <a:pt x="76" y="214"/>
                  </a:cubicBezTo>
                  <a:cubicBezTo>
                    <a:pt x="75" y="216"/>
                    <a:pt x="74" y="217"/>
                    <a:pt x="72" y="217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1" y="217"/>
                    <a:pt x="70" y="217"/>
                    <a:pt x="69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27"/>
            <p:cNvSpPr>
              <a:spLocks noEditPoints="1"/>
            </p:cNvSpPr>
            <p:nvPr/>
          </p:nvSpPr>
          <p:spPr bwMode="auto">
            <a:xfrm>
              <a:off x="9975850" y="4462463"/>
              <a:ext cx="1092200" cy="781050"/>
            </a:xfrm>
            <a:custGeom>
              <a:avLst/>
              <a:gdLst>
                <a:gd name="T0" fmla="*/ 237 w 291"/>
                <a:gd name="T1" fmla="*/ 208 h 208"/>
                <a:gd name="T2" fmla="*/ 110 w 291"/>
                <a:gd name="T3" fmla="*/ 185 h 208"/>
                <a:gd name="T4" fmla="*/ 14 w 291"/>
                <a:gd name="T5" fmla="*/ 165 h 208"/>
                <a:gd name="T6" fmla="*/ 13 w 291"/>
                <a:gd name="T7" fmla="*/ 165 h 208"/>
                <a:gd name="T8" fmla="*/ 5 w 291"/>
                <a:gd name="T9" fmla="*/ 161 h 208"/>
                <a:gd name="T10" fmla="*/ 0 w 291"/>
                <a:gd name="T11" fmla="*/ 146 h 208"/>
                <a:gd name="T12" fmla="*/ 1 w 291"/>
                <a:gd name="T13" fmla="*/ 138 h 208"/>
                <a:gd name="T14" fmla="*/ 9 w 291"/>
                <a:gd name="T15" fmla="*/ 15 h 208"/>
                <a:gd name="T16" fmla="*/ 12 w 291"/>
                <a:gd name="T17" fmla="*/ 5 h 208"/>
                <a:gd name="T18" fmla="*/ 26 w 291"/>
                <a:gd name="T19" fmla="*/ 0 h 208"/>
                <a:gd name="T20" fmla="*/ 32 w 291"/>
                <a:gd name="T21" fmla="*/ 0 h 208"/>
                <a:gd name="T22" fmla="*/ 261 w 291"/>
                <a:gd name="T23" fmla="*/ 20 h 208"/>
                <a:gd name="T24" fmla="*/ 276 w 291"/>
                <a:gd name="T25" fmla="*/ 26 h 208"/>
                <a:gd name="T26" fmla="*/ 291 w 291"/>
                <a:gd name="T27" fmla="*/ 49 h 208"/>
                <a:gd name="T28" fmla="*/ 289 w 291"/>
                <a:gd name="T29" fmla="*/ 59 h 208"/>
                <a:gd name="T30" fmla="*/ 274 w 291"/>
                <a:gd name="T31" fmla="*/ 110 h 208"/>
                <a:gd name="T32" fmla="*/ 260 w 291"/>
                <a:gd name="T33" fmla="*/ 191 h 208"/>
                <a:gd name="T34" fmla="*/ 260 w 291"/>
                <a:gd name="T35" fmla="*/ 192 h 208"/>
                <a:gd name="T36" fmla="*/ 260 w 291"/>
                <a:gd name="T37" fmla="*/ 192 h 208"/>
                <a:gd name="T38" fmla="*/ 257 w 291"/>
                <a:gd name="T39" fmla="*/ 200 h 208"/>
                <a:gd name="T40" fmla="*/ 241 w 291"/>
                <a:gd name="T41" fmla="*/ 208 h 208"/>
                <a:gd name="T42" fmla="*/ 241 w 291"/>
                <a:gd name="T43" fmla="*/ 208 h 208"/>
                <a:gd name="T44" fmla="*/ 248 w 291"/>
                <a:gd name="T45" fmla="*/ 196 h 208"/>
                <a:gd name="T46" fmla="*/ 250 w 291"/>
                <a:gd name="T47" fmla="*/ 192 h 208"/>
                <a:gd name="T48" fmla="*/ 250 w 291"/>
                <a:gd name="T49" fmla="*/ 191 h 208"/>
                <a:gd name="T50" fmla="*/ 280 w 291"/>
                <a:gd name="T51" fmla="*/ 56 h 208"/>
                <a:gd name="T52" fmla="*/ 281 w 291"/>
                <a:gd name="T53" fmla="*/ 49 h 208"/>
                <a:gd name="T54" fmla="*/ 275 w 291"/>
                <a:gd name="T55" fmla="*/ 37 h 208"/>
                <a:gd name="T56" fmla="*/ 263 w 291"/>
                <a:gd name="T57" fmla="*/ 31 h 208"/>
                <a:gd name="T58" fmla="*/ 260 w 291"/>
                <a:gd name="T59" fmla="*/ 30 h 208"/>
                <a:gd name="T60" fmla="*/ 31 w 291"/>
                <a:gd name="T61" fmla="*/ 10 h 208"/>
                <a:gd name="T62" fmla="*/ 26 w 291"/>
                <a:gd name="T63" fmla="*/ 10 h 208"/>
                <a:gd name="T64" fmla="*/ 20 w 291"/>
                <a:gd name="T65" fmla="*/ 11 h 208"/>
                <a:gd name="T66" fmla="*/ 19 w 291"/>
                <a:gd name="T67" fmla="*/ 15 h 208"/>
                <a:gd name="T68" fmla="*/ 19 w 291"/>
                <a:gd name="T69" fmla="*/ 18 h 208"/>
                <a:gd name="T70" fmla="*/ 19 w 291"/>
                <a:gd name="T71" fmla="*/ 19 h 208"/>
                <a:gd name="T72" fmla="*/ 14 w 291"/>
                <a:gd name="T73" fmla="*/ 20 h 208"/>
                <a:gd name="T74" fmla="*/ 20 w 291"/>
                <a:gd name="T75" fmla="*/ 20 h 208"/>
                <a:gd name="T76" fmla="*/ 11 w 291"/>
                <a:gd name="T77" fmla="*/ 139 h 208"/>
                <a:gd name="T78" fmla="*/ 11 w 291"/>
                <a:gd name="T79" fmla="*/ 146 h 208"/>
                <a:gd name="T80" fmla="*/ 12 w 291"/>
                <a:gd name="T81" fmla="*/ 155 h 208"/>
                <a:gd name="T82" fmla="*/ 13 w 291"/>
                <a:gd name="T83" fmla="*/ 155 h 208"/>
                <a:gd name="T84" fmla="*/ 13 w 291"/>
                <a:gd name="T85" fmla="*/ 155 h 208"/>
                <a:gd name="T86" fmla="*/ 113 w 291"/>
                <a:gd name="T87" fmla="*/ 175 h 208"/>
                <a:gd name="T88" fmla="*/ 187 w 291"/>
                <a:gd name="T89" fmla="*/ 190 h 208"/>
                <a:gd name="T90" fmla="*/ 239 w 291"/>
                <a:gd name="T91" fmla="*/ 198 h 208"/>
                <a:gd name="T92" fmla="*/ 239 w 291"/>
                <a:gd name="T93" fmla="*/ 198 h 208"/>
                <a:gd name="T94" fmla="*/ 241 w 291"/>
                <a:gd name="T95" fmla="*/ 19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1" h="208">
                  <a:moveTo>
                    <a:pt x="241" y="208"/>
                  </a:moveTo>
                  <a:cubicBezTo>
                    <a:pt x="240" y="208"/>
                    <a:pt x="239" y="208"/>
                    <a:pt x="237" y="208"/>
                  </a:cubicBezTo>
                  <a:cubicBezTo>
                    <a:pt x="237" y="208"/>
                    <a:pt x="237" y="208"/>
                    <a:pt x="237" y="208"/>
                  </a:cubicBezTo>
                  <a:cubicBezTo>
                    <a:pt x="237" y="208"/>
                    <a:pt x="142" y="194"/>
                    <a:pt x="110" y="185"/>
                  </a:cubicBezTo>
                  <a:cubicBezTo>
                    <a:pt x="110" y="185"/>
                    <a:pt x="110" y="185"/>
                    <a:pt x="110" y="185"/>
                  </a:cubicBezTo>
                  <a:cubicBezTo>
                    <a:pt x="14" y="165"/>
                    <a:pt x="14" y="165"/>
                    <a:pt x="14" y="165"/>
                  </a:cubicBezTo>
                  <a:cubicBezTo>
                    <a:pt x="14" y="165"/>
                    <a:pt x="14" y="165"/>
                    <a:pt x="13" y="165"/>
                  </a:cubicBezTo>
                  <a:cubicBezTo>
                    <a:pt x="13" y="165"/>
                    <a:pt x="13" y="165"/>
                    <a:pt x="13" y="165"/>
                  </a:cubicBezTo>
                  <a:cubicBezTo>
                    <a:pt x="11" y="165"/>
                    <a:pt x="8" y="165"/>
                    <a:pt x="5" y="161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2" y="158"/>
                    <a:pt x="0" y="153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4"/>
                    <a:pt x="1" y="141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2"/>
                    <a:pt x="9" y="9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5" y="2"/>
                    <a:pt x="20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61" y="20"/>
                    <a:pt x="261" y="20"/>
                    <a:pt x="261" y="20"/>
                  </a:cubicBezTo>
                  <a:cubicBezTo>
                    <a:pt x="262" y="20"/>
                    <a:pt x="262" y="20"/>
                    <a:pt x="262" y="20"/>
                  </a:cubicBezTo>
                  <a:cubicBezTo>
                    <a:pt x="262" y="20"/>
                    <a:pt x="269" y="21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83" y="29"/>
                    <a:pt x="291" y="37"/>
                    <a:pt x="291" y="49"/>
                  </a:cubicBezTo>
                  <a:cubicBezTo>
                    <a:pt x="291" y="49"/>
                    <a:pt x="291" y="49"/>
                    <a:pt x="291" y="49"/>
                  </a:cubicBezTo>
                  <a:cubicBezTo>
                    <a:pt x="291" y="52"/>
                    <a:pt x="291" y="56"/>
                    <a:pt x="289" y="59"/>
                  </a:cubicBezTo>
                  <a:cubicBezTo>
                    <a:pt x="289" y="59"/>
                    <a:pt x="289" y="59"/>
                    <a:pt x="289" y="59"/>
                  </a:cubicBezTo>
                  <a:cubicBezTo>
                    <a:pt x="289" y="59"/>
                    <a:pt x="282" y="82"/>
                    <a:pt x="274" y="110"/>
                  </a:cubicBezTo>
                  <a:cubicBezTo>
                    <a:pt x="274" y="110"/>
                    <a:pt x="274" y="110"/>
                    <a:pt x="274" y="110"/>
                  </a:cubicBezTo>
                  <a:cubicBezTo>
                    <a:pt x="267" y="138"/>
                    <a:pt x="260" y="172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0" y="193"/>
                    <a:pt x="259" y="197"/>
                    <a:pt x="257" y="200"/>
                  </a:cubicBezTo>
                  <a:cubicBezTo>
                    <a:pt x="257" y="200"/>
                    <a:pt x="257" y="200"/>
                    <a:pt x="257" y="200"/>
                  </a:cubicBezTo>
                  <a:cubicBezTo>
                    <a:pt x="254" y="204"/>
                    <a:pt x="249" y="208"/>
                    <a:pt x="241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8"/>
                    <a:pt x="241" y="208"/>
                    <a:pt x="241" y="208"/>
                  </a:cubicBezTo>
                  <a:close/>
                  <a:moveTo>
                    <a:pt x="241" y="198"/>
                  </a:moveTo>
                  <a:cubicBezTo>
                    <a:pt x="245" y="198"/>
                    <a:pt x="247" y="197"/>
                    <a:pt x="248" y="196"/>
                  </a:cubicBezTo>
                  <a:cubicBezTo>
                    <a:pt x="248" y="196"/>
                    <a:pt x="248" y="196"/>
                    <a:pt x="248" y="196"/>
                  </a:cubicBezTo>
                  <a:cubicBezTo>
                    <a:pt x="249" y="194"/>
                    <a:pt x="250" y="193"/>
                    <a:pt x="250" y="192"/>
                  </a:cubicBezTo>
                  <a:cubicBezTo>
                    <a:pt x="250" y="192"/>
                    <a:pt x="250" y="192"/>
                    <a:pt x="250" y="192"/>
                  </a:cubicBezTo>
                  <a:cubicBezTo>
                    <a:pt x="250" y="192"/>
                    <a:pt x="250" y="191"/>
                    <a:pt x="250" y="191"/>
                  </a:cubicBezTo>
                  <a:cubicBezTo>
                    <a:pt x="250" y="191"/>
                    <a:pt x="250" y="191"/>
                    <a:pt x="250" y="191"/>
                  </a:cubicBezTo>
                  <a:cubicBezTo>
                    <a:pt x="250" y="149"/>
                    <a:pt x="280" y="56"/>
                    <a:pt x="280" y="56"/>
                  </a:cubicBezTo>
                  <a:cubicBezTo>
                    <a:pt x="280" y="56"/>
                    <a:pt x="280" y="56"/>
                    <a:pt x="280" y="56"/>
                  </a:cubicBezTo>
                  <a:cubicBezTo>
                    <a:pt x="281" y="53"/>
                    <a:pt x="281" y="51"/>
                    <a:pt x="281" y="49"/>
                  </a:cubicBezTo>
                  <a:cubicBezTo>
                    <a:pt x="281" y="49"/>
                    <a:pt x="281" y="49"/>
                    <a:pt x="281" y="49"/>
                  </a:cubicBezTo>
                  <a:cubicBezTo>
                    <a:pt x="281" y="44"/>
                    <a:pt x="279" y="40"/>
                    <a:pt x="275" y="37"/>
                  </a:cubicBezTo>
                  <a:cubicBezTo>
                    <a:pt x="275" y="37"/>
                    <a:pt x="275" y="37"/>
                    <a:pt x="275" y="37"/>
                  </a:cubicBezTo>
                  <a:cubicBezTo>
                    <a:pt x="271" y="34"/>
                    <a:pt x="266" y="32"/>
                    <a:pt x="263" y="31"/>
                  </a:cubicBezTo>
                  <a:cubicBezTo>
                    <a:pt x="263" y="31"/>
                    <a:pt x="263" y="31"/>
                    <a:pt x="263" y="31"/>
                  </a:cubicBezTo>
                  <a:cubicBezTo>
                    <a:pt x="261" y="30"/>
                    <a:pt x="260" y="30"/>
                    <a:pt x="260" y="30"/>
                  </a:cubicBezTo>
                  <a:cubicBezTo>
                    <a:pt x="260" y="30"/>
                    <a:pt x="260" y="30"/>
                    <a:pt x="260" y="3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9" y="10"/>
                    <a:pt x="27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2" y="10"/>
                    <a:pt x="21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7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1" y="142"/>
                    <a:pt x="10" y="144"/>
                    <a:pt x="11" y="146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0" y="152"/>
                    <a:pt x="12" y="154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13" y="175"/>
                    <a:pt x="113" y="175"/>
                    <a:pt x="113" y="175"/>
                  </a:cubicBezTo>
                  <a:cubicBezTo>
                    <a:pt x="113" y="175"/>
                    <a:pt x="113" y="175"/>
                    <a:pt x="113" y="175"/>
                  </a:cubicBezTo>
                  <a:cubicBezTo>
                    <a:pt x="128" y="179"/>
                    <a:pt x="159" y="185"/>
                    <a:pt x="187" y="190"/>
                  </a:cubicBezTo>
                  <a:cubicBezTo>
                    <a:pt x="187" y="190"/>
                    <a:pt x="187" y="190"/>
                    <a:pt x="187" y="190"/>
                  </a:cubicBezTo>
                  <a:cubicBezTo>
                    <a:pt x="215" y="195"/>
                    <a:pt x="238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40" y="198"/>
                    <a:pt x="241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28"/>
            <p:cNvSpPr/>
            <p:nvPr/>
          </p:nvSpPr>
          <p:spPr bwMode="auto">
            <a:xfrm>
              <a:off x="10036175" y="4462463"/>
              <a:ext cx="1020763" cy="395288"/>
            </a:xfrm>
            <a:custGeom>
              <a:avLst/>
              <a:gdLst>
                <a:gd name="T0" fmla="*/ 113 w 272"/>
                <a:gd name="T1" fmla="*/ 96 h 105"/>
                <a:gd name="T2" fmla="*/ 2 w 272"/>
                <a:gd name="T3" fmla="*/ 9 h 105"/>
                <a:gd name="T4" fmla="*/ 2 w 272"/>
                <a:gd name="T5" fmla="*/ 9 h 105"/>
                <a:gd name="T6" fmla="*/ 2 w 272"/>
                <a:gd name="T7" fmla="*/ 9 h 105"/>
                <a:gd name="T8" fmla="*/ 2 w 272"/>
                <a:gd name="T9" fmla="*/ 2 h 105"/>
                <a:gd name="T10" fmla="*/ 2 w 272"/>
                <a:gd name="T11" fmla="*/ 2 h 105"/>
                <a:gd name="T12" fmla="*/ 9 w 272"/>
                <a:gd name="T13" fmla="*/ 2 h 105"/>
                <a:gd name="T14" fmla="*/ 9 w 272"/>
                <a:gd name="T15" fmla="*/ 2 h 105"/>
                <a:gd name="T16" fmla="*/ 47 w 272"/>
                <a:gd name="T17" fmla="*/ 38 h 105"/>
                <a:gd name="T18" fmla="*/ 47 w 272"/>
                <a:gd name="T19" fmla="*/ 38 h 105"/>
                <a:gd name="T20" fmla="*/ 118 w 272"/>
                <a:gd name="T21" fmla="*/ 87 h 105"/>
                <a:gd name="T22" fmla="*/ 118 w 272"/>
                <a:gd name="T23" fmla="*/ 87 h 105"/>
                <a:gd name="T24" fmla="*/ 120 w 272"/>
                <a:gd name="T25" fmla="*/ 88 h 105"/>
                <a:gd name="T26" fmla="*/ 121 w 272"/>
                <a:gd name="T27" fmla="*/ 90 h 105"/>
                <a:gd name="T28" fmla="*/ 121 w 272"/>
                <a:gd name="T29" fmla="*/ 90 h 105"/>
                <a:gd name="T30" fmla="*/ 121 w 272"/>
                <a:gd name="T31" fmla="*/ 90 h 105"/>
                <a:gd name="T32" fmla="*/ 121 w 272"/>
                <a:gd name="T33" fmla="*/ 90 h 105"/>
                <a:gd name="T34" fmla="*/ 123 w 272"/>
                <a:gd name="T35" fmla="*/ 92 h 105"/>
                <a:gd name="T36" fmla="*/ 123 w 272"/>
                <a:gd name="T37" fmla="*/ 92 h 105"/>
                <a:gd name="T38" fmla="*/ 130 w 272"/>
                <a:gd name="T39" fmla="*/ 95 h 105"/>
                <a:gd name="T40" fmla="*/ 130 w 272"/>
                <a:gd name="T41" fmla="*/ 95 h 105"/>
                <a:gd name="T42" fmla="*/ 145 w 272"/>
                <a:gd name="T43" fmla="*/ 88 h 105"/>
                <a:gd name="T44" fmla="*/ 145 w 272"/>
                <a:gd name="T45" fmla="*/ 88 h 105"/>
                <a:gd name="T46" fmla="*/ 146 w 272"/>
                <a:gd name="T47" fmla="*/ 87 h 105"/>
                <a:gd name="T48" fmla="*/ 146 w 272"/>
                <a:gd name="T49" fmla="*/ 87 h 105"/>
                <a:gd name="T50" fmla="*/ 215 w 272"/>
                <a:gd name="T51" fmla="*/ 52 h 105"/>
                <a:gd name="T52" fmla="*/ 215 w 272"/>
                <a:gd name="T53" fmla="*/ 52 h 105"/>
                <a:gd name="T54" fmla="*/ 265 w 272"/>
                <a:gd name="T55" fmla="*/ 33 h 105"/>
                <a:gd name="T56" fmla="*/ 265 w 272"/>
                <a:gd name="T57" fmla="*/ 33 h 105"/>
                <a:gd name="T58" fmla="*/ 271 w 272"/>
                <a:gd name="T59" fmla="*/ 36 h 105"/>
                <a:gd name="T60" fmla="*/ 271 w 272"/>
                <a:gd name="T61" fmla="*/ 36 h 105"/>
                <a:gd name="T62" fmla="*/ 268 w 272"/>
                <a:gd name="T63" fmla="*/ 42 h 105"/>
                <a:gd name="T64" fmla="*/ 268 w 272"/>
                <a:gd name="T65" fmla="*/ 42 h 105"/>
                <a:gd name="T66" fmla="*/ 219 w 272"/>
                <a:gd name="T67" fmla="*/ 61 h 105"/>
                <a:gd name="T68" fmla="*/ 219 w 272"/>
                <a:gd name="T69" fmla="*/ 61 h 105"/>
                <a:gd name="T70" fmla="*/ 153 w 272"/>
                <a:gd name="T71" fmla="*/ 94 h 105"/>
                <a:gd name="T72" fmla="*/ 153 w 272"/>
                <a:gd name="T73" fmla="*/ 94 h 105"/>
                <a:gd name="T74" fmla="*/ 151 w 272"/>
                <a:gd name="T75" fmla="*/ 96 h 105"/>
                <a:gd name="T76" fmla="*/ 151 w 272"/>
                <a:gd name="T77" fmla="*/ 96 h 105"/>
                <a:gd name="T78" fmla="*/ 130 w 272"/>
                <a:gd name="T79" fmla="*/ 105 h 105"/>
                <a:gd name="T80" fmla="*/ 130 w 272"/>
                <a:gd name="T81" fmla="*/ 105 h 105"/>
                <a:gd name="T82" fmla="*/ 113 w 272"/>
                <a:gd name="T83" fmla="*/ 9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2" h="105">
                  <a:moveTo>
                    <a:pt x="113" y="96"/>
                  </a:moveTo>
                  <a:cubicBezTo>
                    <a:pt x="64" y="75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25" y="1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68" y="57"/>
                    <a:pt x="96" y="78"/>
                    <a:pt x="118" y="87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2" y="91"/>
                    <a:pt x="122" y="91"/>
                    <a:pt x="123" y="92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5" y="94"/>
                    <a:pt x="126" y="95"/>
                    <a:pt x="130" y="95"/>
                  </a:cubicBezTo>
                  <a:cubicBezTo>
                    <a:pt x="130" y="95"/>
                    <a:pt x="130" y="95"/>
                    <a:pt x="130" y="95"/>
                  </a:cubicBezTo>
                  <a:cubicBezTo>
                    <a:pt x="133" y="95"/>
                    <a:pt x="138" y="93"/>
                    <a:pt x="145" y="88"/>
                  </a:cubicBezTo>
                  <a:cubicBezTo>
                    <a:pt x="145" y="88"/>
                    <a:pt x="145" y="88"/>
                    <a:pt x="145" y="88"/>
                  </a:cubicBezTo>
                  <a:cubicBezTo>
                    <a:pt x="145" y="87"/>
                    <a:pt x="146" y="87"/>
                    <a:pt x="146" y="87"/>
                  </a:cubicBezTo>
                  <a:cubicBezTo>
                    <a:pt x="146" y="87"/>
                    <a:pt x="146" y="87"/>
                    <a:pt x="146" y="87"/>
                  </a:cubicBezTo>
                  <a:cubicBezTo>
                    <a:pt x="160" y="76"/>
                    <a:pt x="189" y="63"/>
                    <a:pt x="215" y="52"/>
                  </a:cubicBezTo>
                  <a:cubicBezTo>
                    <a:pt x="215" y="52"/>
                    <a:pt x="215" y="52"/>
                    <a:pt x="215" y="52"/>
                  </a:cubicBezTo>
                  <a:cubicBezTo>
                    <a:pt x="241" y="41"/>
                    <a:pt x="265" y="33"/>
                    <a:pt x="265" y="33"/>
                  </a:cubicBezTo>
                  <a:cubicBezTo>
                    <a:pt x="265" y="33"/>
                    <a:pt x="265" y="33"/>
                    <a:pt x="265" y="33"/>
                  </a:cubicBezTo>
                  <a:cubicBezTo>
                    <a:pt x="267" y="32"/>
                    <a:pt x="270" y="33"/>
                    <a:pt x="271" y="36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72" y="39"/>
                    <a:pt x="270" y="42"/>
                    <a:pt x="268" y="42"/>
                  </a:cubicBezTo>
                  <a:cubicBezTo>
                    <a:pt x="268" y="42"/>
                    <a:pt x="268" y="42"/>
                    <a:pt x="268" y="42"/>
                  </a:cubicBezTo>
                  <a:cubicBezTo>
                    <a:pt x="268" y="42"/>
                    <a:pt x="245" y="51"/>
                    <a:pt x="219" y="61"/>
                  </a:cubicBezTo>
                  <a:cubicBezTo>
                    <a:pt x="219" y="61"/>
                    <a:pt x="219" y="61"/>
                    <a:pt x="219" y="61"/>
                  </a:cubicBezTo>
                  <a:cubicBezTo>
                    <a:pt x="193" y="72"/>
                    <a:pt x="164" y="85"/>
                    <a:pt x="153" y="94"/>
                  </a:cubicBezTo>
                  <a:cubicBezTo>
                    <a:pt x="153" y="94"/>
                    <a:pt x="153" y="94"/>
                    <a:pt x="153" y="94"/>
                  </a:cubicBezTo>
                  <a:cubicBezTo>
                    <a:pt x="152" y="95"/>
                    <a:pt x="152" y="95"/>
                    <a:pt x="151" y="96"/>
                  </a:cubicBezTo>
                  <a:cubicBezTo>
                    <a:pt x="151" y="96"/>
                    <a:pt x="151" y="96"/>
                    <a:pt x="151" y="96"/>
                  </a:cubicBezTo>
                  <a:cubicBezTo>
                    <a:pt x="143" y="102"/>
                    <a:pt x="136" y="105"/>
                    <a:pt x="130" y="105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20" y="105"/>
                    <a:pt x="115" y="99"/>
                    <a:pt x="1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0" name="组合 199"/>
          <p:cNvGrpSpPr/>
          <p:nvPr/>
        </p:nvGrpSpPr>
        <p:grpSpPr>
          <a:xfrm>
            <a:off x="11635952" y="5709273"/>
            <a:ext cx="359817" cy="1040533"/>
            <a:chOff x="7313614" y="5424488"/>
            <a:chExt cx="363538" cy="641350"/>
          </a:xfrm>
          <a:solidFill>
            <a:srgbClr val="1F4E79"/>
          </a:solidFill>
        </p:grpSpPr>
        <p:sp>
          <p:nvSpPr>
            <p:cNvPr id="31" name="Freeform 1842"/>
            <p:cNvSpPr>
              <a:spLocks noEditPoints="1"/>
            </p:cNvSpPr>
            <p:nvPr/>
          </p:nvSpPr>
          <p:spPr bwMode="auto">
            <a:xfrm>
              <a:off x="7394577" y="5473701"/>
              <a:ext cx="217488" cy="217488"/>
            </a:xfrm>
            <a:custGeom>
              <a:avLst/>
              <a:gdLst>
                <a:gd name="T0" fmla="*/ 0 w 125"/>
                <a:gd name="T1" fmla="*/ 62 h 125"/>
                <a:gd name="T2" fmla="*/ 63 w 125"/>
                <a:gd name="T3" fmla="*/ 0 h 125"/>
                <a:gd name="T4" fmla="*/ 63 w 125"/>
                <a:gd name="T5" fmla="*/ 0 h 125"/>
                <a:gd name="T6" fmla="*/ 125 w 125"/>
                <a:gd name="T7" fmla="*/ 62 h 125"/>
                <a:gd name="T8" fmla="*/ 125 w 125"/>
                <a:gd name="T9" fmla="*/ 62 h 125"/>
                <a:gd name="T10" fmla="*/ 63 w 125"/>
                <a:gd name="T11" fmla="*/ 125 h 125"/>
                <a:gd name="T12" fmla="*/ 63 w 125"/>
                <a:gd name="T13" fmla="*/ 125 h 125"/>
                <a:gd name="T14" fmla="*/ 0 w 125"/>
                <a:gd name="T15" fmla="*/ 62 h 125"/>
                <a:gd name="T16" fmla="*/ 4 w 125"/>
                <a:gd name="T17" fmla="*/ 62 h 125"/>
                <a:gd name="T18" fmla="*/ 63 w 125"/>
                <a:gd name="T19" fmla="*/ 121 h 125"/>
                <a:gd name="T20" fmla="*/ 63 w 125"/>
                <a:gd name="T21" fmla="*/ 121 h 125"/>
                <a:gd name="T22" fmla="*/ 121 w 125"/>
                <a:gd name="T23" fmla="*/ 62 h 125"/>
                <a:gd name="T24" fmla="*/ 121 w 125"/>
                <a:gd name="T25" fmla="*/ 62 h 125"/>
                <a:gd name="T26" fmla="*/ 63 w 125"/>
                <a:gd name="T27" fmla="*/ 4 h 125"/>
                <a:gd name="T28" fmla="*/ 63 w 125"/>
                <a:gd name="T29" fmla="*/ 4 h 125"/>
                <a:gd name="T30" fmla="*/ 4 w 125"/>
                <a:gd name="T31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25">
                  <a:moveTo>
                    <a:pt x="0" y="62"/>
                  </a:moveTo>
                  <a:cubicBezTo>
                    <a:pt x="0" y="28"/>
                    <a:pt x="28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7" y="0"/>
                    <a:pt x="125" y="28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97"/>
                    <a:pt x="97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28" y="125"/>
                    <a:pt x="0" y="97"/>
                    <a:pt x="0" y="62"/>
                  </a:cubicBezTo>
                  <a:close/>
                  <a:moveTo>
                    <a:pt x="4" y="62"/>
                  </a:moveTo>
                  <a:cubicBezTo>
                    <a:pt x="4" y="95"/>
                    <a:pt x="30" y="121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95" y="121"/>
                    <a:pt x="121" y="95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30"/>
                    <a:pt x="95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30" y="4"/>
                    <a:pt x="4" y="30"/>
                    <a:pt x="4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843"/>
            <p:cNvSpPr>
              <a:spLocks noEditPoints="1"/>
            </p:cNvSpPr>
            <p:nvPr/>
          </p:nvSpPr>
          <p:spPr bwMode="auto">
            <a:xfrm>
              <a:off x="7391402" y="5470526"/>
              <a:ext cx="225425" cy="223838"/>
            </a:xfrm>
            <a:custGeom>
              <a:avLst/>
              <a:gdLst>
                <a:gd name="T0" fmla="*/ 0 w 129"/>
                <a:gd name="T1" fmla="*/ 64 h 129"/>
                <a:gd name="T2" fmla="*/ 65 w 129"/>
                <a:gd name="T3" fmla="*/ 0 h 129"/>
                <a:gd name="T4" fmla="*/ 65 w 129"/>
                <a:gd name="T5" fmla="*/ 0 h 129"/>
                <a:gd name="T6" fmla="*/ 129 w 129"/>
                <a:gd name="T7" fmla="*/ 64 h 129"/>
                <a:gd name="T8" fmla="*/ 129 w 129"/>
                <a:gd name="T9" fmla="*/ 64 h 129"/>
                <a:gd name="T10" fmla="*/ 65 w 129"/>
                <a:gd name="T11" fmla="*/ 129 h 129"/>
                <a:gd name="T12" fmla="*/ 65 w 129"/>
                <a:gd name="T13" fmla="*/ 129 h 129"/>
                <a:gd name="T14" fmla="*/ 0 w 129"/>
                <a:gd name="T15" fmla="*/ 64 h 129"/>
                <a:gd name="T16" fmla="*/ 125 w 129"/>
                <a:gd name="T17" fmla="*/ 64 h 129"/>
                <a:gd name="T18" fmla="*/ 69 w 129"/>
                <a:gd name="T19" fmla="*/ 125 h 129"/>
                <a:gd name="T20" fmla="*/ 69 w 129"/>
                <a:gd name="T21" fmla="*/ 125 h 129"/>
                <a:gd name="T22" fmla="*/ 125 w 129"/>
                <a:gd name="T23" fmla="*/ 64 h 129"/>
                <a:gd name="T24" fmla="*/ 125 w 129"/>
                <a:gd name="T25" fmla="*/ 64 h 129"/>
                <a:gd name="T26" fmla="*/ 65 w 129"/>
                <a:gd name="T27" fmla="*/ 4 h 129"/>
                <a:gd name="T28" fmla="*/ 65 w 129"/>
                <a:gd name="T29" fmla="*/ 4 h 129"/>
                <a:gd name="T30" fmla="*/ 125 w 129"/>
                <a:gd name="T31" fmla="*/ 64 h 129"/>
                <a:gd name="T32" fmla="*/ 65 w 129"/>
                <a:gd name="T33" fmla="*/ 121 h 129"/>
                <a:gd name="T34" fmla="*/ 121 w 129"/>
                <a:gd name="T35" fmla="*/ 64 h 129"/>
                <a:gd name="T36" fmla="*/ 121 w 129"/>
                <a:gd name="T37" fmla="*/ 64 h 129"/>
                <a:gd name="T38" fmla="*/ 65 w 129"/>
                <a:gd name="T39" fmla="*/ 8 h 129"/>
                <a:gd name="T40" fmla="*/ 65 w 129"/>
                <a:gd name="T41" fmla="*/ 8 h 129"/>
                <a:gd name="T42" fmla="*/ 8 w 129"/>
                <a:gd name="T43" fmla="*/ 64 h 129"/>
                <a:gd name="T44" fmla="*/ 8 w 129"/>
                <a:gd name="T45" fmla="*/ 64 h 129"/>
                <a:gd name="T46" fmla="*/ 65 w 129"/>
                <a:gd name="T47" fmla="*/ 121 h 129"/>
                <a:gd name="T48" fmla="*/ 22 w 129"/>
                <a:gd name="T49" fmla="*/ 22 h 129"/>
                <a:gd name="T50" fmla="*/ 63 w 129"/>
                <a:gd name="T51" fmla="*/ 4 h 129"/>
                <a:gd name="T52" fmla="*/ 63 w 129"/>
                <a:gd name="T53" fmla="*/ 4 h 129"/>
                <a:gd name="T54" fmla="*/ 22 w 129"/>
                <a:gd name="T55" fmla="*/ 2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129">
                  <a:moveTo>
                    <a:pt x="0" y="64"/>
                  </a:moveTo>
                  <a:cubicBezTo>
                    <a:pt x="0" y="29"/>
                    <a:pt x="29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00" y="0"/>
                    <a:pt x="129" y="29"/>
                    <a:pt x="129" y="64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9" y="100"/>
                    <a:pt x="100" y="129"/>
                    <a:pt x="65" y="129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29" y="129"/>
                    <a:pt x="0" y="100"/>
                    <a:pt x="0" y="64"/>
                  </a:cubicBezTo>
                  <a:close/>
                  <a:moveTo>
                    <a:pt x="125" y="64"/>
                  </a:moveTo>
                  <a:cubicBezTo>
                    <a:pt x="125" y="96"/>
                    <a:pt x="100" y="122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100" y="122"/>
                    <a:pt x="125" y="96"/>
                    <a:pt x="125" y="64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31"/>
                    <a:pt x="98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98" y="4"/>
                    <a:pt x="125" y="31"/>
                    <a:pt x="125" y="64"/>
                  </a:cubicBezTo>
                  <a:close/>
                  <a:moveTo>
                    <a:pt x="65" y="121"/>
                  </a:moveTo>
                  <a:cubicBezTo>
                    <a:pt x="96" y="121"/>
                    <a:pt x="121" y="95"/>
                    <a:pt x="121" y="64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1" y="33"/>
                    <a:pt x="96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33" y="8"/>
                    <a:pt x="8" y="3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95"/>
                    <a:pt x="33" y="121"/>
                    <a:pt x="65" y="121"/>
                  </a:cubicBezTo>
                  <a:close/>
                  <a:moveTo>
                    <a:pt x="22" y="22"/>
                  </a:moveTo>
                  <a:cubicBezTo>
                    <a:pt x="33" y="11"/>
                    <a:pt x="47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47" y="4"/>
                    <a:pt x="33" y="11"/>
                    <a:pt x="2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844"/>
            <p:cNvSpPr/>
            <p:nvPr/>
          </p:nvSpPr>
          <p:spPr bwMode="auto">
            <a:xfrm>
              <a:off x="7377114" y="5583238"/>
              <a:ext cx="22225" cy="19050"/>
            </a:xfrm>
            <a:custGeom>
              <a:avLst/>
              <a:gdLst>
                <a:gd name="T0" fmla="*/ 0 w 14"/>
                <a:gd name="T1" fmla="*/ 8 h 12"/>
                <a:gd name="T2" fmla="*/ 12 w 14"/>
                <a:gd name="T3" fmla="*/ 0 h 12"/>
                <a:gd name="T4" fmla="*/ 14 w 14"/>
                <a:gd name="T5" fmla="*/ 4 h 12"/>
                <a:gd name="T6" fmla="*/ 2 w 14"/>
                <a:gd name="T7" fmla="*/ 12 h 12"/>
                <a:gd name="T8" fmla="*/ 0 w 14"/>
                <a:gd name="T9" fmla="*/ 8 h 12"/>
                <a:gd name="T10" fmla="*/ 0 w 14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0" y="8"/>
                  </a:moveTo>
                  <a:lnTo>
                    <a:pt x="12" y="0"/>
                  </a:lnTo>
                  <a:lnTo>
                    <a:pt x="14" y="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845"/>
            <p:cNvSpPr/>
            <p:nvPr/>
          </p:nvSpPr>
          <p:spPr bwMode="auto">
            <a:xfrm>
              <a:off x="7372352" y="5580063"/>
              <a:ext cx="33338" cy="25400"/>
            </a:xfrm>
            <a:custGeom>
              <a:avLst/>
              <a:gdLst>
                <a:gd name="T0" fmla="*/ 1 w 21"/>
                <a:gd name="T1" fmla="*/ 11 h 16"/>
                <a:gd name="T2" fmla="*/ 3 w 21"/>
                <a:gd name="T3" fmla="*/ 10 h 16"/>
                <a:gd name="T4" fmla="*/ 4 w 21"/>
                <a:gd name="T5" fmla="*/ 12 h 16"/>
                <a:gd name="T6" fmla="*/ 3 w 21"/>
                <a:gd name="T7" fmla="*/ 10 h 16"/>
                <a:gd name="T8" fmla="*/ 1 w 21"/>
                <a:gd name="T9" fmla="*/ 11 h 16"/>
                <a:gd name="T10" fmla="*/ 0 w 21"/>
                <a:gd name="T11" fmla="*/ 9 h 16"/>
                <a:gd name="T12" fmla="*/ 16 w 21"/>
                <a:gd name="T13" fmla="*/ 0 h 16"/>
                <a:gd name="T14" fmla="*/ 21 w 21"/>
                <a:gd name="T15" fmla="*/ 8 h 16"/>
                <a:gd name="T16" fmla="*/ 4 w 21"/>
                <a:gd name="T17" fmla="*/ 16 h 16"/>
                <a:gd name="T18" fmla="*/ 1 w 21"/>
                <a:gd name="T19" fmla="*/ 11 h 16"/>
                <a:gd name="T20" fmla="*/ 1 w 21"/>
                <a:gd name="T2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" y="11"/>
                  </a:moveTo>
                  <a:lnTo>
                    <a:pt x="3" y="10"/>
                  </a:lnTo>
                  <a:lnTo>
                    <a:pt x="4" y="12"/>
                  </a:lnTo>
                  <a:lnTo>
                    <a:pt x="3" y="10"/>
                  </a:lnTo>
                  <a:lnTo>
                    <a:pt x="1" y="11"/>
                  </a:lnTo>
                  <a:lnTo>
                    <a:pt x="0" y="9"/>
                  </a:lnTo>
                  <a:lnTo>
                    <a:pt x="16" y="0"/>
                  </a:lnTo>
                  <a:lnTo>
                    <a:pt x="21" y="8"/>
                  </a:lnTo>
                  <a:lnTo>
                    <a:pt x="4" y="16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846"/>
            <p:cNvSpPr/>
            <p:nvPr/>
          </p:nvSpPr>
          <p:spPr bwMode="auto">
            <a:xfrm>
              <a:off x="7413627" y="5589588"/>
              <a:ext cx="84138" cy="58738"/>
            </a:xfrm>
            <a:custGeom>
              <a:avLst/>
              <a:gdLst>
                <a:gd name="T0" fmla="*/ 0 w 48"/>
                <a:gd name="T1" fmla="*/ 30 h 33"/>
                <a:gd name="T2" fmla="*/ 0 w 48"/>
                <a:gd name="T3" fmla="*/ 30 h 33"/>
                <a:gd name="T4" fmla="*/ 2 w 48"/>
                <a:gd name="T5" fmla="*/ 26 h 33"/>
                <a:gd name="T6" fmla="*/ 5 w 48"/>
                <a:gd name="T7" fmla="*/ 28 h 33"/>
                <a:gd name="T8" fmla="*/ 5 w 48"/>
                <a:gd name="T9" fmla="*/ 28 h 33"/>
                <a:gd name="T10" fmla="*/ 13 w 48"/>
                <a:gd name="T11" fmla="*/ 29 h 33"/>
                <a:gd name="T12" fmla="*/ 13 w 48"/>
                <a:gd name="T13" fmla="*/ 29 h 33"/>
                <a:gd name="T14" fmla="*/ 23 w 48"/>
                <a:gd name="T15" fmla="*/ 26 h 33"/>
                <a:gd name="T16" fmla="*/ 23 w 48"/>
                <a:gd name="T17" fmla="*/ 26 h 33"/>
                <a:gd name="T18" fmla="*/ 37 w 48"/>
                <a:gd name="T19" fmla="*/ 11 h 33"/>
                <a:gd name="T20" fmla="*/ 37 w 48"/>
                <a:gd name="T21" fmla="*/ 11 h 33"/>
                <a:gd name="T22" fmla="*/ 44 w 48"/>
                <a:gd name="T23" fmla="*/ 0 h 33"/>
                <a:gd name="T24" fmla="*/ 44 w 48"/>
                <a:gd name="T25" fmla="*/ 0 h 33"/>
                <a:gd name="T26" fmla="*/ 48 w 48"/>
                <a:gd name="T27" fmla="*/ 3 h 33"/>
                <a:gd name="T28" fmla="*/ 25 w 48"/>
                <a:gd name="T29" fmla="*/ 30 h 33"/>
                <a:gd name="T30" fmla="*/ 25 w 48"/>
                <a:gd name="T31" fmla="*/ 30 h 33"/>
                <a:gd name="T32" fmla="*/ 13 w 48"/>
                <a:gd name="T33" fmla="*/ 33 h 33"/>
                <a:gd name="T34" fmla="*/ 13 w 48"/>
                <a:gd name="T35" fmla="*/ 33 h 33"/>
                <a:gd name="T36" fmla="*/ 0 w 48"/>
                <a:gd name="T3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8"/>
                    <a:pt x="10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7" y="29"/>
                    <a:pt x="20" y="28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7" y="23"/>
                    <a:pt x="33" y="17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1" y="5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35" y="22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1" y="32"/>
                    <a:pt x="17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6" y="33"/>
                    <a:pt x="0" y="30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847"/>
            <p:cNvSpPr>
              <a:spLocks noEditPoints="1"/>
            </p:cNvSpPr>
            <p:nvPr/>
          </p:nvSpPr>
          <p:spPr bwMode="auto">
            <a:xfrm>
              <a:off x="7410452" y="5586413"/>
              <a:ext cx="92075" cy="65088"/>
            </a:xfrm>
            <a:custGeom>
              <a:avLst/>
              <a:gdLst>
                <a:gd name="T0" fmla="*/ 1 w 53"/>
                <a:gd name="T1" fmla="*/ 33 h 37"/>
                <a:gd name="T2" fmla="*/ 0 w 53"/>
                <a:gd name="T3" fmla="*/ 31 h 37"/>
                <a:gd name="T4" fmla="*/ 2 w 53"/>
                <a:gd name="T5" fmla="*/ 27 h 37"/>
                <a:gd name="T6" fmla="*/ 4 w 53"/>
                <a:gd name="T7" fmla="*/ 26 h 37"/>
                <a:gd name="T8" fmla="*/ 4 w 53"/>
                <a:gd name="T9" fmla="*/ 26 h 37"/>
                <a:gd name="T10" fmla="*/ 4 w 53"/>
                <a:gd name="T11" fmla="*/ 26 h 37"/>
                <a:gd name="T12" fmla="*/ 4 w 53"/>
                <a:gd name="T13" fmla="*/ 26 h 37"/>
                <a:gd name="T14" fmla="*/ 5 w 53"/>
                <a:gd name="T15" fmla="*/ 26 h 37"/>
                <a:gd name="T16" fmla="*/ 5 w 53"/>
                <a:gd name="T17" fmla="*/ 26 h 37"/>
                <a:gd name="T18" fmla="*/ 5 w 53"/>
                <a:gd name="T19" fmla="*/ 27 h 37"/>
                <a:gd name="T20" fmla="*/ 8 w 53"/>
                <a:gd name="T21" fmla="*/ 28 h 37"/>
                <a:gd name="T22" fmla="*/ 15 w 53"/>
                <a:gd name="T23" fmla="*/ 29 h 37"/>
                <a:gd name="T24" fmla="*/ 15 w 53"/>
                <a:gd name="T25" fmla="*/ 29 h 37"/>
                <a:gd name="T26" fmla="*/ 16 w 53"/>
                <a:gd name="T27" fmla="*/ 29 h 37"/>
                <a:gd name="T28" fmla="*/ 24 w 53"/>
                <a:gd name="T29" fmla="*/ 27 h 37"/>
                <a:gd name="T30" fmla="*/ 37 w 53"/>
                <a:gd name="T31" fmla="*/ 12 h 37"/>
                <a:gd name="T32" fmla="*/ 45 w 53"/>
                <a:gd name="T33" fmla="*/ 1 h 37"/>
                <a:gd name="T34" fmla="*/ 45 w 53"/>
                <a:gd name="T35" fmla="*/ 1 h 37"/>
                <a:gd name="T36" fmla="*/ 53 w 53"/>
                <a:gd name="T37" fmla="*/ 4 h 37"/>
                <a:gd name="T38" fmla="*/ 51 w 53"/>
                <a:gd name="T39" fmla="*/ 6 h 37"/>
                <a:gd name="T40" fmla="*/ 51 w 53"/>
                <a:gd name="T41" fmla="*/ 7 h 37"/>
                <a:gd name="T42" fmla="*/ 49 w 53"/>
                <a:gd name="T43" fmla="*/ 9 h 37"/>
                <a:gd name="T44" fmla="*/ 44 w 53"/>
                <a:gd name="T45" fmla="*/ 17 h 37"/>
                <a:gd name="T46" fmla="*/ 28 w 53"/>
                <a:gd name="T47" fmla="*/ 33 h 37"/>
                <a:gd name="T48" fmla="*/ 15 w 53"/>
                <a:gd name="T49" fmla="*/ 37 h 37"/>
                <a:gd name="T50" fmla="*/ 1 w 53"/>
                <a:gd name="T51" fmla="*/ 34 h 37"/>
                <a:gd name="T52" fmla="*/ 2 w 53"/>
                <a:gd name="T53" fmla="*/ 32 h 37"/>
                <a:gd name="T54" fmla="*/ 15 w 53"/>
                <a:gd name="T55" fmla="*/ 33 h 37"/>
                <a:gd name="T56" fmla="*/ 22 w 53"/>
                <a:gd name="T57" fmla="*/ 32 h 37"/>
                <a:gd name="T58" fmla="*/ 15 w 53"/>
                <a:gd name="T59" fmla="*/ 33 h 37"/>
                <a:gd name="T60" fmla="*/ 15 w 53"/>
                <a:gd name="T61" fmla="*/ 33 h 37"/>
                <a:gd name="T62" fmla="*/ 14 w 53"/>
                <a:gd name="T63" fmla="*/ 33 h 37"/>
                <a:gd name="T64" fmla="*/ 11 w 53"/>
                <a:gd name="T65" fmla="*/ 32 h 37"/>
                <a:gd name="T66" fmla="*/ 7 w 53"/>
                <a:gd name="T67" fmla="*/ 31 h 37"/>
                <a:gd name="T68" fmla="*/ 5 w 53"/>
                <a:gd name="T69" fmla="*/ 31 h 37"/>
                <a:gd name="T70" fmla="*/ 11 w 53"/>
                <a:gd name="T71" fmla="*/ 32 h 37"/>
                <a:gd name="T72" fmla="*/ 22 w 53"/>
                <a:gd name="T73" fmla="*/ 32 h 37"/>
                <a:gd name="T74" fmla="*/ 22 w 53"/>
                <a:gd name="T75" fmla="*/ 32 h 37"/>
                <a:gd name="T76" fmla="*/ 3 w 53"/>
                <a:gd name="T77" fmla="*/ 30 h 37"/>
                <a:gd name="T78" fmla="*/ 3 w 53"/>
                <a:gd name="T79" fmla="*/ 30 h 37"/>
                <a:gd name="T80" fmla="*/ 3 w 53"/>
                <a:gd name="T81" fmla="*/ 30 h 37"/>
                <a:gd name="T82" fmla="*/ 3 w 53"/>
                <a:gd name="T83" fmla="*/ 30 h 37"/>
                <a:gd name="T84" fmla="*/ 2 w 53"/>
                <a:gd name="T85" fmla="*/ 29 h 37"/>
                <a:gd name="T86" fmla="*/ 2 w 53"/>
                <a:gd name="T87" fmla="*/ 29 h 37"/>
                <a:gd name="T88" fmla="*/ 41 w 53"/>
                <a:gd name="T89" fmla="*/ 14 h 37"/>
                <a:gd name="T90" fmla="*/ 39 w 53"/>
                <a:gd name="T91" fmla="*/ 17 h 37"/>
                <a:gd name="T92" fmla="*/ 46 w 53"/>
                <a:gd name="T9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" h="37">
                  <a:moveTo>
                    <a:pt x="1" y="34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7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8"/>
                    <a:pt x="13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8" y="29"/>
                    <a:pt x="21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4"/>
                    <a:pt x="33" y="17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2" y="6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50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11"/>
                    <a:pt x="46" y="14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9" y="22"/>
                    <a:pt x="34" y="29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4" y="36"/>
                    <a:pt x="1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8" y="37"/>
                    <a:pt x="2" y="34"/>
                    <a:pt x="1" y="34"/>
                  </a:cubicBezTo>
                  <a:close/>
                  <a:moveTo>
                    <a:pt x="1" y="34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1" y="34"/>
                    <a:pt x="1" y="34"/>
                    <a:pt x="1" y="34"/>
                  </a:cubicBezTo>
                  <a:close/>
                  <a:moveTo>
                    <a:pt x="15" y="33"/>
                  </a:moveTo>
                  <a:cubicBezTo>
                    <a:pt x="17" y="33"/>
                    <a:pt x="20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0" y="33"/>
                    <a:pt x="17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1" y="32"/>
                  </a:moveTo>
                  <a:cubicBezTo>
                    <a:pt x="9" y="32"/>
                    <a:pt x="8" y="32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8" y="32"/>
                    <a:pt x="11" y="32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3" y="30"/>
                  </a:move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lose/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  <a:moveTo>
                    <a:pt x="41" y="14"/>
                  </a:moveTo>
                  <a:cubicBezTo>
                    <a:pt x="40" y="15"/>
                    <a:pt x="39" y="16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1" y="13"/>
                    <a:pt x="44" y="10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1"/>
                    <a:pt x="4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848"/>
            <p:cNvSpPr/>
            <p:nvPr/>
          </p:nvSpPr>
          <p:spPr bwMode="auto">
            <a:xfrm>
              <a:off x="7483477" y="5580063"/>
              <a:ext cx="17463" cy="15875"/>
            </a:xfrm>
            <a:custGeom>
              <a:avLst/>
              <a:gdLst>
                <a:gd name="T0" fmla="*/ 0 w 11"/>
                <a:gd name="T1" fmla="*/ 3 h 10"/>
                <a:gd name="T2" fmla="*/ 3 w 11"/>
                <a:gd name="T3" fmla="*/ 0 h 10"/>
                <a:gd name="T4" fmla="*/ 11 w 11"/>
                <a:gd name="T5" fmla="*/ 6 h 10"/>
                <a:gd name="T6" fmla="*/ 8 w 11"/>
                <a:gd name="T7" fmla="*/ 10 h 10"/>
                <a:gd name="T8" fmla="*/ 0 w 11"/>
                <a:gd name="T9" fmla="*/ 3 h 10"/>
                <a:gd name="T10" fmla="*/ 0 w 11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lnTo>
                    <a:pt x="3" y="0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849"/>
            <p:cNvSpPr>
              <a:spLocks noEditPoints="1"/>
            </p:cNvSpPr>
            <p:nvPr/>
          </p:nvSpPr>
          <p:spPr bwMode="auto">
            <a:xfrm>
              <a:off x="7478714" y="5575301"/>
              <a:ext cx="26988" cy="25400"/>
            </a:xfrm>
            <a:custGeom>
              <a:avLst/>
              <a:gdLst>
                <a:gd name="T0" fmla="*/ 2 w 17"/>
                <a:gd name="T1" fmla="*/ 7 h 16"/>
                <a:gd name="T2" fmla="*/ 3 w 17"/>
                <a:gd name="T3" fmla="*/ 6 h 16"/>
                <a:gd name="T4" fmla="*/ 5 w 17"/>
                <a:gd name="T5" fmla="*/ 7 h 16"/>
                <a:gd name="T6" fmla="*/ 3 w 17"/>
                <a:gd name="T7" fmla="*/ 6 h 16"/>
                <a:gd name="T8" fmla="*/ 2 w 17"/>
                <a:gd name="T9" fmla="*/ 7 h 16"/>
                <a:gd name="T10" fmla="*/ 0 w 17"/>
                <a:gd name="T11" fmla="*/ 6 h 16"/>
                <a:gd name="T12" fmla="*/ 6 w 17"/>
                <a:gd name="T13" fmla="*/ 0 h 16"/>
                <a:gd name="T14" fmla="*/ 17 w 17"/>
                <a:gd name="T15" fmla="*/ 9 h 16"/>
                <a:gd name="T16" fmla="*/ 11 w 17"/>
                <a:gd name="T17" fmla="*/ 16 h 16"/>
                <a:gd name="T18" fmla="*/ 2 w 17"/>
                <a:gd name="T19" fmla="*/ 7 h 16"/>
                <a:gd name="T20" fmla="*/ 2 w 17"/>
                <a:gd name="T21" fmla="*/ 7 h 16"/>
                <a:gd name="T22" fmla="*/ 11 w 17"/>
                <a:gd name="T23" fmla="*/ 11 h 16"/>
                <a:gd name="T24" fmla="*/ 11 w 17"/>
                <a:gd name="T25" fmla="*/ 11 h 16"/>
                <a:gd name="T26" fmla="*/ 8 w 17"/>
                <a:gd name="T27" fmla="*/ 6 h 16"/>
                <a:gd name="T28" fmla="*/ 11 w 17"/>
                <a:gd name="T29" fmla="*/ 11 h 16"/>
                <a:gd name="T30" fmla="*/ 11 w 17"/>
                <a:gd name="T3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6">
                  <a:moveTo>
                    <a:pt x="2" y="7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6"/>
                  </a:lnTo>
                  <a:lnTo>
                    <a:pt x="6" y="0"/>
                  </a:lnTo>
                  <a:lnTo>
                    <a:pt x="17" y="9"/>
                  </a:lnTo>
                  <a:lnTo>
                    <a:pt x="11" y="16"/>
                  </a:lnTo>
                  <a:lnTo>
                    <a:pt x="2" y="7"/>
                  </a:lnTo>
                  <a:lnTo>
                    <a:pt x="2" y="7"/>
                  </a:lnTo>
                  <a:close/>
                  <a:moveTo>
                    <a:pt x="11" y="11"/>
                  </a:moveTo>
                  <a:lnTo>
                    <a:pt x="11" y="11"/>
                  </a:lnTo>
                  <a:lnTo>
                    <a:pt x="8" y="6"/>
                  </a:lnTo>
                  <a:lnTo>
                    <a:pt x="11" y="11"/>
                  </a:lnTo>
                  <a:lnTo>
                    <a:pt x="1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850"/>
            <p:cNvSpPr/>
            <p:nvPr/>
          </p:nvSpPr>
          <p:spPr bwMode="auto">
            <a:xfrm>
              <a:off x="7410452" y="5438776"/>
              <a:ext cx="36513" cy="58738"/>
            </a:xfrm>
            <a:custGeom>
              <a:avLst/>
              <a:gdLst>
                <a:gd name="T0" fmla="*/ 10 w 21"/>
                <a:gd name="T1" fmla="*/ 29 h 34"/>
                <a:gd name="T2" fmla="*/ 0 w 21"/>
                <a:gd name="T3" fmla="*/ 15 h 34"/>
                <a:gd name="T4" fmla="*/ 0 w 21"/>
                <a:gd name="T5" fmla="*/ 15 h 34"/>
                <a:gd name="T6" fmla="*/ 1 w 21"/>
                <a:gd name="T7" fmla="*/ 9 h 34"/>
                <a:gd name="T8" fmla="*/ 1 w 21"/>
                <a:gd name="T9" fmla="*/ 9 h 34"/>
                <a:gd name="T10" fmla="*/ 5 w 21"/>
                <a:gd name="T11" fmla="*/ 2 h 34"/>
                <a:gd name="T12" fmla="*/ 5 w 21"/>
                <a:gd name="T13" fmla="*/ 2 h 34"/>
                <a:gd name="T14" fmla="*/ 7 w 21"/>
                <a:gd name="T15" fmla="*/ 0 h 34"/>
                <a:gd name="T16" fmla="*/ 7 w 21"/>
                <a:gd name="T17" fmla="*/ 0 h 34"/>
                <a:gd name="T18" fmla="*/ 9 w 21"/>
                <a:gd name="T19" fmla="*/ 0 h 34"/>
                <a:gd name="T20" fmla="*/ 9 w 21"/>
                <a:gd name="T21" fmla="*/ 0 h 34"/>
                <a:gd name="T22" fmla="*/ 10 w 21"/>
                <a:gd name="T23" fmla="*/ 0 h 34"/>
                <a:gd name="T24" fmla="*/ 10 w 21"/>
                <a:gd name="T25" fmla="*/ 0 h 34"/>
                <a:gd name="T26" fmla="*/ 11 w 21"/>
                <a:gd name="T27" fmla="*/ 0 h 34"/>
                <a:gd name="T28" fmla="*/ 11 w 21"/>
                <a:gd name="T29" fmla="*/ 0 h 34"/>
                <a:gd name="T30" fmla="*/ 17 w 21"/>
                <a:gd name="T31" fmla="*/ 0 h 34"/>
                <a:gd name="T32" fmla="*/ 17 w 21"/>
                <a:gd name="T33" fmla="*/ 4 h 34"/>
                <a:gd name="T34" fmla="*/ 11 w 21"/>
                <a:gd name="T35" fmla="*/ 4 h 34"/>
                <a:gd name="T36" fmla="*/ 10 w 21"/>
                <a:gd name="T37" fmla="*/ 4 h 34"/>
                <a:gd name="T38" fmla="*/ 10 w 21"/>
                <a:gd name="T39" fmla="*/ 4 h 34"/>
                <a:gd name="T40" fmla="*/ 8 w 21"/>
                <a:gd name="T41" fmla="*/ 4 h 34"/>
                <a:gd name="T42" fmla="*/ 8 w 21"/>
                <a:gd name="T43" fmla="*/ 4 h 34"/>
                <a:gd name="T44" fmla="*/ 8 w 21"/>
                <a:gd name="T45" fmla="*/ 4 h 34"/>
                <a:gd name="T46" fmla="*/ 8 w 21"/>
                <a:gd name="T47" fmla="*/ 4 h 34"/>
                <a:gd name="T48" fmla="*/ 4 w 21"/>
                <a:gd name="T49" fmla="*/ 11 h 34"/>
                <a:gd name="T50" fmla="*/ 4 w 21"/>
                <a:gd name="T51" fmla="*/ 11 h 34"/>
                <a:gd name="T52" fmla="*/ 4 w 21"/>
                <a:gd name="T53" fmla="*/ 15 h 34"/>
                <a:gd name="T54" fmla="*/ 4 w 21"/>
                <a:gd name="T55" fmla="*/ 15 h 34"/>
                <a:gd name="T56" fmla="*/ 12 w 21"/>
                <a:gd name="T57" fmla="*/ 26 h 34"/>
                <a:gd name="T58" fmla="*/ 12 w 21"/>
                <a:gd name="T59" fmla="*/ 26 h 34"/>
                <a:gd name="T60" fmla="*/ 21 w 21"/>
                <a:gd name="T61" fmla="*/ 30 h 34"/>
                <a:gd name="T62" fmla="*/ 21 w 21"/>
                <a:gd name="T63" fmla="*/ 30 h 34"/>
                <a:gd name="T64" fmla="*/ 19 w 21"/>
                <a:gd name="T65" fmla="*/ 34 h 34"/>
                <a:gd name="T66" fmla="*/ 10 w 21"/>
                <a:gd name="T6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34">
                  <a:moveTo>
                    <a:pt x="10" y="29"/>
                  </a:moveTo>
                  <a:cubicBezTo>
                    <a:pt x="5" y="26"/>
                    <a:pt x="0" y="2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6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8"/>
                    <a:pt x="7" y="23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9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4" y="32"/>
                    <a:pt x="1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851"/>
            <p:cNvSpPr>
              <a:spLocks noEditPoints="1"/>
            </p:cNvSpPr>
            <p:nvPr/>
          </p:nvSpPr>
          <p:spPr bwMode="auto">
            <a:xfrm>
              <a:off x="7405689" y="5435601"/>
              <a:ext cx="44450" cy="68263"/>
            </a:xfrm>
            <a:custGeom>
              <a:avLst/>
              <a:gdLst>
                <a:gd name="T0" fmla="*/ 11 w 26"/>
                <a:gd name="T1" fmla="*/ 33 h 39"/>
                <a:gd name="T2" fmla="*/ 13 w 26"/>
                <a:gd name="T3" fmla="*/ 31 h 39"/>
                <a:gd name="T4" fmla="*/ 1 w 26"/>
                <a:gd name="T5" fmla="*/ 17 h 39"/>
                <a:gd name="T6" fmla="*/ 2 w 26"/>
                <a:gd name="T7" fmla="*/ 10 h 39"/>
                <a:gd name="T8" fmla="*/ 6 w 26"/>
                <a:gd name="T9" fmla="*/ 3 h 39"/>
                <a:gd name="T10" fmla="*/ 6 w 26"/>
                <a:gd name="T11" fmla="*/ 3 h 39"/>
                <a:gd name="T12" fmla="*/ 7 w 26"/>
                <a:gd name="T13" fmla="*/ 2 h 39"/>
                <a:gd name="T14" fmla="*/ 10 w 26"/>
                <a:gd name="T15" fmla="*/ 0 h 39"/>
                <a:gd name="T16" fmla="*/ 10 w 26"/>
                <a:gd name="T17" fmla="*/ 0 h 39"/>
                <a:gd name="T18" fmla="*/ 13 w 26"/>
                <a:gd name="T19" fmla="*/ 0 h 39"/>
                <a:gd name="T20" fmla="*/ 13 w 26"/>
                <a:gd name="T21" fmla="*/ 0 h 39"/>
                <a:gd name="T22" fmla="*/ 14 w 26"/>
                <a:gd name="T23" fmla="*/ 0 h 39"/>
                <a:gd name="T24" fmla="*/ 14 w 26"/>
                <a:gd name="T25" fmla="*/ 0 h 39"/>
                <a:gd name="T26" fmla="*/ 22 w 26"/>
                <a:gd name="T27" fmla="*/ 0 h 39"/>
                <a:gd name="T28" fmla="*/ 14 w 26"/>
                <a:gd name="T29" fmla="*/ 8 h 39"/>
                <a:gd name="T30" fmla="*/ 13 w 26"/>
                <a:gd name="T31" fmla="*/ 8 h 39"/>
                <a:gd name="T32" fmla="*/ 13 w 26"/>
                <a:gd name="T33" fmla="*/ 8 h 39"/>
                <a:gd name="T34" fmla="*/ 12 w 26"/>
                <a:gd name="T35" fmla="*/ 8 h 39"/>
                <a:gd name="T36" fmla="*/ 9 w 26"/>
                <a:gd name="T37" fmla="*/ 14 h 39"/>
                <a:gd name="T38" fmla="*/ 8 w 26"/>
                <a:gd name="T39" fmla="*/ 17 h 39"/>
                <a:gd name="T40" fmla="*/ 16 w 26"/>
                <a:gd name="T41" fmla="*/ 26 h 39"/>
                <a:gd name="T42" fmla="*/ 25 w 26"/>
                <a:gd name="T43" fmla="*/ 31 h 39"/>
                <a:gd name="T44" fmla="*/ 25 w 26"/>
                <a:gd name="T45" fmla="*/ 31 h 39"/>
                <a:gd name="T46" fmla="*/ 26 w 26"/>
                <a:gd name="T47" fmla="*/ 32 h 39"/>
                <a:gd name="T48" fmla="*/ 21 w 26"/>
                <a:gd name="T49" fmla="*/ 38 h 39"/>
                <a:gd name="T50" fmla="*/ 12 w 26"/>
                <a:gd name="T51" fmla="*/ 28 h 39"/>
                <a:gd name="T52" fmla="*/ 14 w 26"/>
                <a:gd name="T53" fmla="*/ 29 h 39"/>
                <a:gd name="T54" fmla="*/ 12 w 26"/>
                <a:gd name="T55" fmla="*/ 28 h 39"/>
                <a:gd name="T56" fmla="*/ 12 w 26"/>
                <a:gd name="T57" fmla="*/ 28 h 39"/>
                <a:gd name="T58" fmla="*/ 5 w 26"/>
                <a:gd name="T59" fmla="*/ 13 h 39"/>
                <a:gd name="T60" fmla="*/ 6 w 26"/>
                <a:gd name="T61" fmla="*/ 12 h 39"/>
                <a:gd name="T62" fmla="*/ 9 w 26"/>
                <a:gd name="T63" fmla="*/ 5 h 39"/>
                <a:gd name="T64" fmla="*/ 9 w 26"/>
                <a:gd name="T65" fmla="*/ 5 h 39"/>
                <a:gd name="T66" fmla="*/ 6 w 26"/>
                <a:gd name="T67" fmla="*/ 12 h 39"/>
                <a:gd name="T68" fmla="*/ 18 w 26"/>
                <a:gd name="T69" fmla="*/ 4 h 39"/>
                <a:gd name="T70" fmla="*/ 14 w 26"/>
                <a:gd name="T71" fmla="*/ 4 h 39"/>
                <a:gd name="T72" fmla="*/ 13 w 26"/>
                <a:gd name="T73" fmla="*/ 4 h 39"/>
                <a:gd name="T74" fmla="*/ 12 w 26"/>
                <a:gd name="T75" fmla="*/ 4 h 39"/>
                <a:gd name="T76" fmla="*/ 13 w 26"/>
                <a:gd name="T77" fmla="*/ 4 h 39"/>
                <a:gd name="T78" fmla="*/ 11 w 26"/>
                <a:gd name="T79" fmla="*/ 4 h 39"/>
                <a:gd name="T80" fmla="*/ 11 w 26"/>
                <a:gd name="T81" fmla="*/ 4 h 39"/>
                <a:gd name="T82" fmla="*/ 11 w 26"/>
                <a:gd name="T83" fmla="*/ 4 h 39"/>
                <a:gd name="T84" fmla="*/ 11 w 26"/>
                <a:gd name="T85" fmla="*/ 4 h 39"/>
                <a:gd name="T86" fmla="*/ 11 w 26"/>
                <a:gd name="T87" fmla="*/ 4 h 39"/>
                <a:gd name="T88" fmla="*/ 11 w 26"/>
                <a:gd name="T89" fmla="*/ 4 h 39"/>
                <a:gd name="T90" fmla="*/ 10 w 26"/>
                <a:gd name="T91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39">
                  <a:moveTo>
                    <a:pt x="21" y="38"/>
                  </a:moveTo>
                  <a:cubicBezTo>
                    <a:pt x="21" y="38"/>
                    <a:pt x="16" y="36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7" y="29"/>
                    <a:pt x="1" y="2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4"/>
                    <a:pt x="1" y="12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5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12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20" y="29"/>
                    <a:pt x="24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14" y="29"/>
                  </a:moveTo>
                  <a:cubicBezTo>
                    <a:pt x="13" y="29"/>
                    <a:pt x="13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9"/>
                    <a:pt x="13" y="29"/>
                    <a:pt x="14" y="29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  <a:moveTo>
                    <a:pt x="6" y="12"/>
                  </a:moveTo>
                  <a:cubicBezTo>
                    <a:pt x="6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9"/>
                    <a:pt x="9" y="7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8" y="9"/>
                    <a:pt x="6" y="12"/>
                  </a:cubicBezTo>
                  <a:close/>
                  <a:moveTo>
                    <a:pt x="14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852"/>
            <p:cNvSpPr/>
            <p:nvPr/>
          </p:nvSpPr>
          <p:spPr bwMode="auto">
            <a:xfrm>
              <a:off x="7446964" y="5427663"/>
              <a:ext cx="44450" cy="52388"/>
            </a:xfrm>
            <a:custGeom>
              <a:avLst/>
              <a:gdLst>
                <a:gd name="T0" fmla="*/ 0 w 25"/>
                <a:gd name="T1" fmla="*/ 14 h 30"/>
                <a:gd name="T2" fmla="*/ 3 w 25"/>
                <a:gd name="T3" fmla="*/ 7 h 30"/>
                <a:gd name="T4" fmla="*/ 3 w 25"/>
                <a:gd name="T5" fmla="*/ 7 h 30"/>
                <a:gd name="T6" fmla="*/ 18 w 25"/>
                <a:gd name="T7" fmla="*/ 0 h 30"/>
                <a:gd name="T8" fmla="*/ 18 w 25"/>
                <a:gd name="T9" fmla="*/ 0 h 30"/>
                <a:gd name="T10" fmla="*/ 25 w 25"/>
                <a:gd name="T11" fmla="*/ 5 h 30"/>
                <a:gd name="T12" fmla="*/ 25 w 25"/>
                <a:gd name="T13" fmla="*/ 5 h 30"/>
                <a:gd name="T14" fmla="*/ 24 w 25"/>
                <a:gd name="T15" fmla="*/ 6 h 30"/>
                <a:gd name="T16" fmla="*/ 24 w 25"/>
                <a:gd name="T17" fmla="*/ 6 h 30"/>
                <a:gd name="T18" fmla="*/ 24 w 25"/>
                <a:gd name="T19" fmla="*/ 10 h 30"/>
                <a:gd name="T20" fmla="*/ 24 w 25"/>
                <a:gd name="T21" fmla="*/ 10 h 30"/>
                <a:gd name="T22" fmla="*/ 24 w 25"/>
                <a:gd name="T23" fmla="*/ 15 h 30"/>
                <a:gd name="T24" fmla="*/ 24 w 25"/>
                <a:gd name="T25" fmla="*/ 15 h 30"/>
                <a:gd name="T26" fmla="*/ 21 w 25"/>
                <a:gd name="T27" fmla="*/ 16 h 30"/>
                <a:gd name="T28" fmla="*/ 20 w 25"/>
                <a:gd name="T29" fmla="*/ 10 h 30"/>
                <a:gd name="T30" fmla="*/ 20 w 25"/>
                <a:gd name="T31" fmla="*/ 10 h 30"/>
                <a:gd name="T32" fmla="*/ 21 w 25"/>
                <a:gd name="T33" fmla="*/ 5 h 30"/>
                <a:gd name="T34" fmla="*/ 21 w 25"/>
                <a:gd name="T35" fmla="*/ 5 h 30"/>
                <a:gd name="T36" fmla="*/ 21 w 25"/>
                <a:gd name="T37" fmla="*/ 5 h 30"/>
                <a:gd name="T38" fmla="*/ 21 w 25"/>
                <a:gd name="T39" fmla="*/ 5 h 30"/>
                <a:gd name="T40" fmla="*/ 20 w 25"/>
                <a:gd name="T41" fmla="*/ 5 h 30"/>
                <a:gd name="T42" fmla="*/ 20 w 25"/>
                <a:gd name="T43" fmla="*/ 5 h 30"/>
                <a:gd name="T44" fmla="*/ 18 w 25"/>
                <a:gd name="T45" fmla="*/ 4 h 30"/>
                <a:gd name="T46" fmla="*/ 18 w 25"/>
                <a:gd name="T47" fmla="*/ 4 h 30"/>
                <a:gd name="T48" fmla="*/ 6 w 25"/>
                <a:gd name="T49" fmla="*/ 10 h 30"/>
                <a:gd name="T50" fmla="*/ 6 w 25"/>
                <a:gd name="T51" fmla="*/ 10 h 30"/>
                <a:gd name="T52" fmla="*/ 4 w 25"/>
                <a:gd name="T53" fmla="*/ 14 h 30"/>
                <a:gd name="T54" fmla="*/ 4 w 25"/>
                <a:gd name="T55" fmla="*/ 14 h 30"/>
                <a:gd name="T56" fmla="*/ 10 w 25"/>
                <a:gd name="T57" fmla="*/ 22 h 30"/>
                <a:gd name="T58" fmla="*/ 10 w 25"/>
                <a:gd name="T59" fmla="*/ 22 h 30"/>
                <a:gd name="T60" fmla="*/ 16 w 25"/>
                <a:gd name="T61" fmla="*/ 26 h 30"/>
                <a:gd name="T62" fmla="*/ 16 w 25"/>
                <a:gd name="T63" fmla="*/ 26 h 30"/>
                <a:gd name="T64" fmla="*/ 16 w 25"/>
                <a:gd name="T65" fmla="*/ 26 h 30"/>
                <a:gd name="T66" fmla="*/ 14 w 25"/>
                <a:gd name="T67" fmla="*/ 30 h 30"/>
                <a:gd name="T68" fmla="*/ 0 w 25"/>
                <a:gd name="T6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30">
                  <a:moveTo>
                    <a:pt x="0" y="14"/>
                  </a:moveTo>
                  <a:cubicBezTo>
                    <a:pt x="0" y="11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1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3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3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7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19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5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1"/>
                    <a:pt x="4" y="12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7" y="19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3" y="25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0" y="23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853"/>
            <p:cNvSpPr>
              <a:spLocks noEditPoints="1"/>
            </p:cNvSpPr>
            <p:nvPr/>
          </p:nvSpPr>
          <p:spPr bwMode="auto">
            <a:xfrm>
              <a:off x="7443789" y="5424488"/>
              <a:ext cx="50800" cy="66675"/>
            </a:xfrm>
            <a:custGeom>
              <a:avLst/>
              <a:gdLst>
                <a:gd name="T0" fmla="*/ 12 w 29"/>
                <a:gd name="T1" fmla="*/ 32 h 38"/>
                <a:gd name="T2" fmla="*/ 8 w 29"/>
                <a:gd name="T3" fmla="*/ 29 h 38"/>
                <a:gd name="T4" fmla="*/ 0 w 29"/>
                <a:gd name="T5" fmla="*/ 16 h 38"/>
                <a:gd name="T6" fmla="*/ 0 w 29"/>
                <a:gd name="T7" fmla="*/ 16 h 38"/>
                <a:gd name="T8" fmla="*/ 0 w 29"/>
                <a:gd name="T9" fmla="*/ 15 h 38"/>
                <a:gd name="T10" fmla="*/ 4 w 29"/>
                <a:gd name="T11" fmla="*/ 8 h 38"/>
                <a:gd name="T12" fmla="*/ 20 w 29"/>
                <a:gd name="T13" fmla="*/ 0 h 38"/>
                <a:gd name="T14" fmla="*/ 29 w 29"/>
                <a:gd name="T15" fmla="*/ 7 h 38"/>
                <a:gd name="T16" fmla="*/ 28 w 29"/>
                <a:gd name="T17" fmla="*/ 9 h 38"/>
                <a:gd name="T18" fmla="*/ 28 w 29"/>
                <a:gd name="T19" fmla="*/ 12 h 38"/>
                <a:gd name="T20" fmla="*/ 28 w 29"/>
                <a:gd name="T21" fmla="*/ 16 h 38"/>
                <a:gd name="T22" fmla="*/ 28 w 29"/>
                <a:gd name="T23" fmla="*/ 17 h 38"/>
                <a:gd name="T24" fmla="*/ 28 w 29"/>
                <a:gd name="T25" fmla="*/ 18 h 38"/>
                <a:gd name="T26" fmla="*/ 21 w 29"/>
                <a:gd name="T27" fmla="*/ 18 h 38"/>
                <a:gd name="T28" fmla="*/ 20 w 29"/>
                <a:gd name="T29" fmla="*/ 12 h 38"/>
                <a:gd name="T30" fmla="*/ 20 w 29"/>
                <a:gd name="T31" fmla="*/ 8 h 38"/>
                <a:gd name="T32" fmla="*/ 9 w 29"/>
                <a:gd name="T33" fmla="*/ 13 h 38"/>
                <a:gd name="T34" fmla="*/ 8 w 29"/>
                <a:gd name="T35" fmla="*/ 16 h 38"/>
                <a:gd name="T36" fmla="*/ 8 w 29"/>
                <a:gd name="T37" fmla="*/ 16 h 38"/>
                <a:gd name="T38" fmla="*/ 13 w 29"/>
                <a:gd name="T39" fmla="*/ 23 h 38"/>
                <a:gd name="T40" fmla="*/ 18 w 29"/>
                <a:gd name="T41" fmla="*/ 26 h 38"/>
                <a:gd name="T42" fmla="*/ 14 w 29"/>
                <a:gd name="T43" fmla="*/ 38 h 38"/>
                <a:gd name="T44" fmla="*/ 10 w 29"/>
                <a:gd name="T45" fmla="*/ 25 h 38"/>
                <a:gd name="T46" fmla="*/ 13 w 29"/>
                <a:gd name="T47" fmla="*/ 28 h 38"/>
                <a:gd name="T48" fmla="*/ 10 w 29"/>
                <a:gd name="T49" fmla="*/ 26 h 38"/>
                <a:gd name="T50" fmla="*/ 7 w 29"/>
                <a:gd name="T51" fmla="*/ 22 h 38"/>
                <a:gd name="T52" fmla="*/ 24 w 29"/>
                <a:gd name="T53" fmla="*/ 17 h 38"/>
                <a:gd name="T54" fmla="*/ 24 w 29"/>
                <a:gd name="T55" fmla="*/ 17 h 38"/>
                <a:gd name="T56" fmla="*/ 24 w 29"/>
                <a:gd name="T57" fmla="*/ 17 h 38"/>
                <a:gd name="T58" fmla="*/ 4 w 29"/>
                <a:gd name="T59" fmla="*/ 15 h 38"/>
                <a:gd name="T60" fmla="*/ 4 w 29"/>
                <a:gd name="T61" fmla="*/ 15 h 38"/>
                <a:gd name="T62" fmla="*/ 4 w 29"/>
                <a:gd name="T63" fmla="*/ 15 h 38"/>
                <a:gd name="T64" fmla="*/ 4 w 29"/>
                <a:gd name="T65" fmla="*/ 15 h 38"/>
                <a:gd name="T66" fmla="*/ 6 w 29"/>
                <a:gd name="T67" fmla="*/ 11 h 38"/>
                <a:gd name="T68" fmla="*/ 4 w 29"/>
                <a:gd name="T69" fmla="*/ 15 h 38"/>
                <a:gd name="T70" fmla="*/ 24 w 29"/>
                <a:gd name="T71" fmla="*/ 13 h 38"/>
                <a:gd name="T72" fmla="*/ 24 w 29"/>
                <a:gd name="T73" fmla="*/ 13 h 38"/>
                <a:gd name="T74" fmla="*/ 24 w 29"/>
                <a:gd name="T75" fmla="*/ 13 h 38"/>
                <a:gd name="T76" fmla="*/ 24 w 29"/>
                <a:gd name="T77" fmla="*/ 13 h 38"/>
                <a:gd name="T78" fmla="*/ 24 w 29"/>
                <a:gd name="T79" fmla="*/ 13 h 38"/>
                <a:gd name="T80" fmla="*/ 24 w 29"/>
                <a:gd name="T81" fmla="*/ 12 h 38"/>
                <a:gd name="T82" fmla="*/ 24 w 29"/>
                <a:gd name="T83" fmla="*/ 12 h 38"/>
                <a:gd name="T84" fmla="*/ 24 w 29"/>
                <a:gd name="T85" fmla="*/ 12 h 38"/>
                <a:gd name="T86" fmla="*/ 24 w 29"/>
                <a:gd name="T87" fmla="*/ 12 h 38"/>
                <a:gd name="T88" fmla="*/ 25 w 29"/>
                <a:gd name="T89" fmla="*/ 7 h 38"/>
                <a:gd name="T90" fmla="*/ 25 w 29"/>
                <a:gd name="T91" fmla="*/ 7 h 38"/>
                <a:gd name="T92" fmla="*/ 25 w 29"/>
                <a:gd name="T93" fmla="*/ 7 h 38"/>
                <a:gd name="T94" fmla="*/ 25 w 29"/>
                <a:gd name="T95" fmla="*/ 7 h 38"/>
                <a:gd name="T96" fmla="*/ 25 w 29"/>
                <a:gd name="T97" fmla="*/ 7 h 38"/>
                <a:gd name="T98" fmla="*/ 24 w 29"/>
                <a:gd name="T99" fmla="*/ 5 h 38"/>
                <a:gd name="T100" fmla="*/ 24 w 29"/>
                <a:gd name="T101" fmla="*/ 5 h 38"/>
                <a:gd name="T102" fmla="*/ 19 w 29"/>
                <a:gd name="T103" fmla="*/ 4 h 38"/>
                <a:gd name="T104" fmla="*/ 19 w 29"/>
                <a:gd name="T105" fmla="*/ 4 h 38"/>
                <a:gd name="T106" fmla="*/ 20 w 29"/>
                <a:gd name="T107" fmla="*/ 4 h 38"/>
                <a:gd name="T108" fmla="*/ 20 w 29"/>
                <a:gd name="T10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38">
                  <a:moveTo>
                    <a:pt x="14" y="33"/>
                  </a:moveTo>
                  <a:cubicBezTo>
                    <a:pt x="13" y="33"/>
                    <a:pt x="13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9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4" y="26"/>
                    <a:pt x="0" y="2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0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9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8" y="2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8" y="8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4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0" y="15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3" y="10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10" y="20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4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3"/>
                    <a:pt x="14" y="33"/>
                    <a:pt x="14" y="33"/>
                  </a:cubicBezTo>
                  <a:close/>
                  <a:moveTo>
                    <a:pt x="10" y="25"/>
                  </a:moveTo>
                  <a:cubicBezTo>
                    <a:pt x="11" y="26"/>
                    <a:pt x="12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7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4"/>
                    <a:pt x="8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3"/>
                    <a:pt x="9" y="24"/>
                    <a:pt x="10" y="25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" y="16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6"/>
                    <a:pt x="2" y="16"/>
                    <a:pt x="2" y="1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4" y="5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854"/>
            <p:cNvSpPr/>
            <p:nvPr/>
          </p:nvSpPr>
          <p:spPr bwMode="auto">
            <a:xfrm>
              <a:off x="7429502" y="5559426"/>
              <a:ext cx="9525" cy="6350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0 h 4"/>
                <a:gd name="T4" fmla="*/ 6 w 6"/>
                <a:gd name="T5" fmla="*/ 0 h 4"/>
                <a:gd name="T6" fmla="*/ 6 w 6"/>
                <a:gd name="T7" fmla="*/ 4 h 4"/>
                <a:gd name="T8" fmla="*/ 0 w 6"/>
                <a:gd name="T9" fmla="*/ 4 h 4"/>
                <a:gd name="T10" fmla="*/ 0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855"/>
            <p:cNvSpPr>
              <a:spLocks noEditPoints="1"/>
            </p:cNvSpPr>
            <p:nvPr/>
          </p:nvSpPr>
          <p:spPr bwMode="auto">
            <a:xfrm>
              <a:off x="7426327" y="5556251"/>
              <a:ext cx="15875" cy="12700"/>
            </a:xfrm>
            <a:custGeom>
              <a:avLst/>
              <a:gdLst>
                <a:gd name="T0" fmla="*/ 8 w 10"/>
                <a:gd name="T1" fmla="*/ 8 h 8"/>
                <a:gd name="T2" fmla="*/ 2 w 10"/>
                <a:gd name="T3" fmla="*/ 8 h 8"/>
                <a:gd name="T4" fmla="*/ 2 w 10"/>
                <a:gd name="T5" fmla="*/ 6 h 8"/>
                <a:gd name="T6" fmla="*/ 4 w 10"/>
                <a:gd name="T7" fmla="*/ 6 h 8"/>
                <a:gd name="T8" fmla="*/ 2 w 10"/>
                <a:gd name="T9" fmla="*/ 6 h 8"/>
                <a:gd name="T10" fmla="*/ 2 w 10"/>
                <a:gd name="T11" fmla="*/ 8 h 8"/>
                <a:gd name="T12" fmla="*/ 0 w 10"/>
                <a:gd name="T13" fmla="*/ 8 h 8"/>
                <a:gd name="T14" fmla="*/ 0 w 10"/>
                <a:gd name="T15" fmla="*/ 0 h 8"/>
                <a:gd name="T16" fmla="*/ 10 w 10"/>
                <a:gd name="T17" fmla="*/ 0 h 8"/>
                <a:gd name="T18" fmla="*/ 10 w 10"/>
                <a:gd name="T19" fmla="*/ 8 h 8"/>
                <a:gd name="T20" fmla="*/ 8 w 10"/>
                <a:gd name="T21" fmla="*/ 8 h 8"/>
                <a:gd name="T22" fmla="*/ 8 w 10"/>
                <a:gd name="T23" fmla="*/ 8 h 8"/>
                <a:gd name="T24" fmla="*/ 5 w 10"/>
                <a:gd name="T25" fmla="*/ 4 h 8"/>
                <a:gd name="T26" fmla="*/ 5 w 10"/>
                <a:gd name="T27" fmla="*/ 4 h 8"/>
                <a:gd name="T28" fmla="*/ 4 w 10"/>
                <a:gd name="T29" fmla="*/ 4 h 8"/>
                <a:gd name="T30" fmla="*/ 4 w 10"/>
                <a:gd name="T31" fmla="*/ 4 h 8"/>
                <a:gd name="T32" fmla="*/ 5 w 10"/>
                <a:gd name="T33" fmla="*/ 4 h 8"/>
                <a:gd name="T34" fmla="*/ 5 w 10"/>
                <a:gd name="T3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8">
                  <a:moveTo>
                    <a:pt x="8" y="8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5" y="4"/>
                  </a:move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856"/>
            <p:cNvSpPr/>
            <p:nvPr/>
          </p:nvSpPr>
          <p:spPr bwMode="auto">
            <a:xfrm>
              <a:off x="7496177" y="5688013"/>
              <a:ext cx="6350" cy="23813"/>
            </a:xfrm>
            <a:custGeom>
              <a:avLst/>
              <a:gdLst>
                <a:gd name="T0" fmla="*/ 0 w 4"/>
                <a:gd name="T1" fmla="*/ 15 h 15"/>
                <a:gd name="T2" fmla="*/ 0 w 4"/>
                <a:gd name="T3" fmla="*/ 0 h 15"/>
                <a:gd name="T4" fmla="*/ 4 w 4"/>
                <a:gd name="T5" fmla="*/ 0 h 15"/>
                <a:gd name="T6" fmla="*/ 4 w 4"/>
                <a:gd name="T7" fmla="*/ 15 h 15"/>
                <a:gd name="T8" fmla="*/ 0 w 4"/>
                <a:gd name="T9" fmla="*/ 15 h 15"/>
                <a:gd name="T10" fmla="*/ 0 w 4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0" y="15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857"/>
            <p:cNvSpPr>
              <a:spLocks noEditPoints="1"/>
            </p:cNvSpPr>
            <p:nvPr/>
          </p:nvSpPr>
          <p:spPr bwMode="auto">
            <a:xfrm>
              <a:off x="7493002" y="5684838"/>
              <a:ext cx="12700" cy="30163"/>
            </a:xfrm>
            <a:custGeom>
              <a:avLst/>
              <a:gdLst>
                <a:gd name="T0" fmla="*/ 6 w 8"/>
                <a:gd name="T1" fmla="*/ 19 h 19"/>
                <a:gd name="T2" fmla="*/ 2 w 8"/>
                <a:gd name="T3" fmla="*/ 19 h 19"/>
                <a:gd name="T4" fmla="*/ 2 w 8"/>
                <a:gd name="T5" fmla="*/ 17 h 19"/>
                <a:gd name="T6" fmla="*/ 4 w 8"/>
                <a:gd name="T7" fmla="*/ 17 h 19"/>
                <a:gd name="T8" fmla="*/ 2 w 8"/>
                <a:gd name="T9" fmla="*/ 17 h 19"/>
                <a:gd name="T10" fmla="*/ 2 w 8"/>
                <a:gd name="T11" fmla="*/ 19 h 19"/>
                <a:gd name="T12" fmla="*/ 0 w 8"/>
                <a:gd name="T13" fmla="*/ 19 h 19"/>
                <a:gd name="T14" fmla="*/ 0 w 8"/>
                <a:gd name="T15" fmla="*/ 0 h 19"/>
                <a:gd name="T16" fmla="*/ 8 w 8"/>
                <a:gd name="T17" fmla="*/ 0 h 19"/>
                <a:gd name="T18" fmla="*/ 8 w 8"/>
                <a:gd name="T19" fmla="*/ 19 h 19"/>
                <a:gd name="T20" fmla="*/ 6 w 8"/>
                <a:gd name="T21" fmla="*/ 19 h 19"/>
                <a:gd name="T22" fmla="*/ 6 w 8"/>
                <a:gd name="T23" fmla="*/ 19 h 19"/>
                <a:gd name="T24" fmla="*/ 4 w 8"/>
                <a:gd name="T25" fmla="*/ 15 h 19"/>
                <a:gd name="T26" fmla="*/ 4 w 8"/>
                <a:gd name="T27" fmla="*/ 4 h 19"/>
                <a:gd name="T28" fmla="*/ 4 w 8"/>
                <a:gd name="T29" fmla="*/ 15 h 19"/>
                <a:gd name="T30" fmla="*/ 4 w 8"/>
                <a:gd name="T3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9">
                  <a:moveTo>
                    <a:pt x="6" y="19"/>
                  </a:moveTo>
                  <a:lnTo>
                    <a:pt x="2" y="19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4" y="15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858"/>
            <p:cNvSpPr>
              <a:spLocks noEditPoints="1"/>
            </p:cNvSpPr>
            <p:nvPr/>
          </p:nvSpPr>
          <p:spPr bwMode="auto">
            <a:xfrm>
              <a:off x="7410452" y="5708651"/>
              <a:ext cx="142875" cy="190500"/>
            </a:xfrm>
            <a:custGeom>
              <a:avLst/>
              <a:gdLst>
                <a:gd name="T0" fmla="*/ 35 w 82"/>
                <a:gd name="T1" fmla="*/ 109 h 109"/>
                <a:gd name="T2" fmla="*/ 10 w 82"/>
                <a:gd name="T3" fmla="*/ 85 h 109"/>
                <a:gd name="T4" fmla="*/ 10 w 82"/>
                <a:gd name="T5" fmla="*/ 85 h 109"/>
                <a:gd name="T6" fmla="*/ 0 w 82"/>
                <a:gd name="T7" fmla="*/ 43 h 109"/>
                <a:gd name="T8" fmla="*/ 0 w 82"/>
                <a:gd name="T9" fmla="*/ 43 h 109"/>
                <a:gd name="T10" fmla="*/ 51 w 82"/>
                <a:gd name="T11" fmla="*/ 0 h 109"/>
                <a:gd name="T12" fmla="*/ 51 w 82"/>
                <a:gd name="T13" fmla="*/ 0 h 109"/>
                <a:gd name="T14" fmla="*/ 75 w 82"/>
                <a:gd name="T15" fmla="*/ 16 h 109"/>
                <a:gd name="T16" fmla="*/ 75 w 82"/>
                <a:gd name="T17" fmla="*/ 16 h 109"/>
                <a:gd name="T18" fmla="*/ 82 w 82"/>
                <a:gd name="T19" fmla="*/ 54 h 109"/>
                <a:gd name="T20" fmla="*/ 82 w 82"/>
                <a:gd name="T21" fmla="*/ 54 h 109"/>
                <a:gd name="T22" fmla="*/ 42 w 82"/>
                <a:gd name="T23" fmla="*/ 107 h 109"/>
                <a:gd name="T24" fmla="*/ 42 w 82"/>
                <a:gd name="T25" fmla="*/ 107 h 109"/>
                <a:gd name="T26" fmla="*/ 35 w 82"/>
                <a:gd name="T27" fmla="*/ 109 h 109"/>
                <a:gd name="T28" fmla="*/ 35 w 82"/>
                <a:gd name="T29" fmla="*/ 109 h 109"/>
                <a:gd name="T30" fmla="*/ 35 w 82"/>
                <a:gd name="T31" fmla="*/ 109 h 109"/>
                <a:gd name="T32" fmla="*/ 19 w 82"/>
                <a:gd name="T33" fmla="*/ 13 h 109"/>
                <a:gd name="T34" fmla="*/ 4 w 82"/>
                <a:gd name="T35" fmla="*/ 43 h 109"/>
                <a:gd name="T36" fmla="*/ 4 w 82"/>
                <a:gd name="T37" fmla="*/ 43 h 109"/>
                <a:gd name="T38" fmla="*/ 14 w 82"/>
                <a:gd name="T39" fmla="*/ 83 h 109"/>
                <a:gd name="T40" fmla="*/ 14 w 82"/>
                <a:gd name="T41" fmla="*/ 83 h 109"/>
                <a:gd name="T42" fmla="*/ 35 w 82"/>
                <a:gd name="T43" fmla="*/ 105 h 109"/>
                <a:gd name="T44" fmla="*/ 35 w 82"/>
                <a:gd name="T45" fmla="*/ 105 h 109"/>
                <a:gd name="T46" fmla="*/ 40 w 82"/>
                <a:gd name="T47" fmla="*/ 103 h 109"/>
                <a:gd name="T48" fmla="*/ 40 w 82"/>
                <a:gd name="T49" fmla="*/ 103 h 109"/>
                <a:gd name="T50" fmla="*/ 78 w 82"/>
                <a:gd name="T51" fmla="*/ 54 h 109"/>
                <a:gd name="T52" fmla="*/ 78 w 82"/>
                <a:gd name="T53" fmla="*/ 54 h 109"/>
                <a:gd name="T54" fmla="*/ 72 w 82"/>
                <a:gd name="T55" fmla="*/ 18 h 109"/>
                <a:gd name="T56" fmla="*/ 72 w 82"/>
                <a:gd name="T57" fmla="*/ 18 h 109"/>
                <a:gd name="T58" fmla="*/ 51 w 82"/>
                <a:gd name="T59" fmla="*/ 4 h 109"/>
                <a:gd name="T60" fmla="*/ 51 w 82"/>
                <a:gd name="T61" fmla="*/ 4 h 109"/>
                <a:gd name="T62" fmla="*/ 51 w 82"/>
                <a:gd name="T63" fmla="*/ 4 h 109"/>
                <a:gd name="T64" fmla="*/ 51 w 82"/>
                <a:gd name="T65" fmla="*/ 4 h 109"/>
                <a:gd name="T66" fmla="*/ 19 w 82"/>
                <a:gd name="T67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09">
                  <a:moveTo>
                    <a:pt x="35" y="109"/>
                  </a:moveTo>
                  <a:cubicBezTo>
                    <a:pt x="25" y="108"/>
                    <a:pt x="16" y="98"/>
                    <a:pt x="10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72"/>
                    <a:pt x="0" y="56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3"/>
                    <a:pt x="28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6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80" y="26"/>
                    <a:pt x="82" y="39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83"/>
                    <a:pt x="60" y="97"/>
                    <a:pt x="42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0" y="108"/>
                    <a:pt x="37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lose/>
                  <a:moveTo>
                    <a:pt x="19" y="13"/>
                  </a:moveTo>
                  <a:cubicBezTo>
                    <a:pt x="10" y="20"/>
                    <a:pt x="4" y="29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55"/>
                    <a:pt x="7" y="71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20" y="96"/>
                    <a:pt x="28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7" y="105"/>
                    <a:pt x="38" y="104"/>
                    <a:pt x="40" y="103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58" y="93"/>
                    <a:pt x="78" y="81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40"/>
                    <a:pt x="76" y="27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7" y="9"/>
                    <a:pt x="6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0" y="4"/>
                    <a:pt x="28" y="7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859"/>
            <p:cNvSpPr>
              <a:spLocks noEditPoints="1"/>
            </p:cNvSpPr>
            <p:nvPr/>
          </p:nvSpPr>
          <p:spPr bwMode="auto">
            <a:xfrm>
              <a:off x="7407277" y="5705476"/>
              <a:ext cx="149225" cy="196850"/>
            </a:xfrm>
            <a:custGeom>
              <a:avLst/>
              <a:gdLst>
                <a:gd name="T0" fmla="*/ 37 w 86"/>
                <a:gd name="T1" fmla="*/ 111 h 113"/>
                <a:gd name="T2" fmla="*/ 10 w 86"/>
                <a:gd name="T3" fmla="*/ 88 h 113"/>
                <a:gd name="T4" fmla="*/ 0 w 86"/>
                <a:gd name="T5" fmla="*/ 45 h 113"/>
                <a:gd name="T6" fmla="*/ 52 w 86"/>
                <a:gd name="T7" fmla="*/ 0 h 113"/>
                <a:gd name="T8" fmla="*/ 53 w 86"/>
                <a:gd name="T9" fmla="*/ 0 h 113"/>
                <a:gd name="T10" fmla="*/ 79 w 86"/>
                <a:gd name="T11" fmla="*/ 17 h 113"/>
                <a:gd name="T12" fmla="*/ 86 w 86"/>
                <a:gd name="T13" fmla="*/ 56 h 113"/>
                <a:gd name="T14" fmla="*/ 45 w 86"/>
                <a:gd name="T15" fmla="*/ 111 h 113"/>
                <a:gd name="T16" fmla="*/ 37 w 86"/>
                <a:gd name="T17" fmla="*/ 113 h 113"/>
                <a:gd name="T18" fmla="*/ 37 w 86"/>
                <a:gd name="T19" fmla="*/ 113 h 113"/>
                <a:gd name="T20" fmla="*/ 43 w 86"/>
                <a:gd name="T21" fmla="*/ 107 h 113"/>
                <a:gd name="T22" fmla="*/ 82 w 86"/>
                <a:gd name="T23" fmla="*/ 56 h 113"/>
                <a:gd name="T24" fmla="*/ 43 w 86"/>
                <a:gd name="T25" fmla="*/ 107 h 113"/>
                <a:gd name="T26" fmla="*/ 37 w 86"/>
                <a:gd name="T27" fmla="*/ 109 h 113"/>
                <a:gd name="T28" fmla="*/ 37 w 86"/>
                <a:gd name="T29" fmla="*/ 109 h 113"/>
                <a:gd name="T30" fmla="*/ 37 w 86"/>
                <a:gd name="T31" fmla="*/ 109 h 113"/>
                <a:gd name="T32" fmla="*/ 36 w 86"/>
                <a:gd name="T33" fmla="*/ 108 h 113"/>
                <a:gd name="T34" fmla="*/ 36 w 86"/>
                <a:gd name="T35" fmla="*/ 108 h 113"/>
                <a:gd name="T36" fmla="*/ 35 w 86"/>
                <a:gd name="T37" fmla="*/ 108 h 113"/>
                <a:gd name="T38" fmla="*/ 30 w 86"/>
                <a:gd name="T39" fmla="*/ 106 h 113"/>
                <a:gd name="T40" fmla="*/ 37 w 86"/>
                <a:gd name="T41" fmla="*/ 105 h 113"/>
                <a:gd name="T42" fmla="*/ 41 w 86"/>
                <a:gd name="T43" fmla="*/ 104 h 113"/>
                <a:gd name="T44" fmla="*/ 78 w 86"/>
                <a:gd name="T45" fmla="*/ 56 h 113"/>
                <a:gd name="T46" fmla="*/ 78 w 86"/>
                <a:gd name="T47" fmla="*/ 56 h 113"/>
                <a:gd name="T48" fmla="*/ 72 w 86"/>
                <a:gd name="T49" fmla="*/ 21 h 113"/>
                <a:gd name="T50" fmla="*/ 53 w 86"/>
                <a:gd name="T51" fmla="*/ 8 h 113"/>
                <a:gd name="T52" fmla="*/ 22 w 86"/>
                <a:gd name="T53" fmla="*/ 17 h 113"/>
                <a:gd name="T54" fmla="*/ 8 w 86"/>
                <a:gd name="T55" fmla="*/ 45 h 113"/>
                <a:gd name="T56" fmla="*/ 8 w 86"/>
                <a:gd name="T57" fmla="*/ 45 h 113"/>
                <a:gd name="T58" fmla="*/ 17 w 86"/>
                <a:gd name="T59" fmla="*/ 85 h 113"/>
                <a:gd name="T60" fmla="*/ 37 w 86"/>
                <a:gd name="T61" fmla="*/ 105 h 113"/>
                <a:gd name="T62" fmla="*/ 37 w 86"/>
                <a:gd name="T63" fmla="*/ 105 h 113"/>
                <a:gd name="T64" fmla="*/ 14 w 86"/>
                <a:gd name="T65" fmla="*/ 86 h 113"/>
                <a:gd name="T66" fmla="*/ 17 w 86"/>
                <a:gd name="T67" fmla="*/ 92 h 113"/>
                <a:gd name="T68" fmla="*/ 14 w 86"/>
                <a:gd name="T69" fmla="*/ 86 h 113"/>
                <a:gd name="T70" fmla="*/ 9 w 86"/>
                <a:gd name="T71" fmla="*/ 74 h 113"/>
                <a:gd name="T72" fmla="*/ 82 w 86"/>
                <a:gd name="T73" fmla="*/ 56 h 113"/>
                <a:gd name="T74" fmla="*/ 82 w 86"/>
                <a:gd name="T75" fmla="*/ 56 h 113"/>
                <a:gd name="T76" fmla="*/ 76 w 86"/>
                <a:gd name="T77" fmla="*/ 21 h 113"/>
                <a:gd name="T78" fmla="*/ 4 w 86"/>
                <a:gd name="T79" fmla="*/ 45 h 113"/>
                <a:gd name="T80" fmla="*/ 4 w 86"/>
                <a:gd name="T81" fmla="*/ 45 h 113"/>
                <a:gd name="T82" fmla="*/ 4 w 86"/>
                <a:gd name="T83" fmla="*/ 45 h 113"/>
                <a:gd name="T84" fmla="*/ 6 w 86"/>
                <a:gd name="T85" fmla="*/ 31 h 113"/>
                <a:gd name="T86" fmla="*/ 76 w 86"/>
                <a:gd name="T87" fmla="*/ 21 h 113"/>
                <a:gd name="T88" fmla="*/ 76 w 86"/>
                <a:gd name="T89" fmla="*/ 21 h 113"/>
                <a:gd name="T90" fmla="*/ 75 w 86"/>
                <a:gd name="T91" fmla="*/ 18 h 113"/>
                <a:gd name="T92" fmla="*/ 75 w 86"/>
                <a:gd name="T93" fmla="*/ 18 h 113"/>
                <a:gd name="T94" fmla="*/ 75 w 86"/>
                <a:gd name="T95" fmla="*/ 18 h 113"/>
                <a:gd name="T96" fmla="*/ 75 w 86"/>
                <a:gd name="T97" fmla="*/ 18 h 113"/>
                <a:gd name="T98" fmla="*/ 75 w 86"/>
                <a:gd name="T99" fmla="*/ 18 h 113"/>
                <a:gd name="T100" fmla="*/ 53 w 86"/>
                <a:gd name="T101" fmla="*/ 4 h 113"/>
                <a:gd name="T102" fmla="*/ 53 w 86"/>
                <a:gd name="T103" fmla="*/ 4 h 113"/>
                <a:gd name="T104" fmla="*/ 51 w 86"/>
                <a:gd name="T105" fmla="*/ 4 h 113"/>
                <a:gd name="T106" fmla="*/ 53 w 86"/>
                <a:gd name="T107" fmla="*/ 4 h 113"/>
                <a:gd name="T108" fmla="*/ 53 w 86"/>
                <a:gd name="T109" fmla="*/ 4 h 113"/>
                <a:gd name="T110" fmla="*/ 21 w 86"/>
                <a:gd name="T111" fmla="*/ 15 h 113"/>
                <a:gd name="T112" fmla="*/ 20 w 86"/>
                <a:gd name="T113" fmla="*/ 14 h 113"/>
                <a:gd name="T114" fmla="*/ 21 w 86"/>
                <a:gd name="T115" fmla="*/ 1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" h="113">
                  <a:moveTo>
                    <a:pt x="37" y="113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25" y="112"/>
                    <a:pt x="17" y="101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4" y="75"/>
                    <a:pt x="0" y="5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7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4" y="28"/>
                    <a:pt x="86" y="41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86"/>
                    <a:pt x="63" y="101"/>
                    <a:pt x="45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2" y="112"/>
                    <a:pt x="40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lose/>
                  <a:moveTo>
                    <a:pt x="37" y="109"/>
                  </a:moveTo>
                  <a:cubicBezTo>
                    <a:pt x="39" y="109"/>
                    <a:pt x="41" y="108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61" y="97"/>
                    <a:pt x="82" y="84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84"/>
                    <a:pt x="61" y="9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08"/>
                    <a:pt x="39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lose/>
                  <a:moveTo>
                    <a:pt x="35" y="108"/>
                  </a:moveTo>
                  <a:cubicBezTo>
                    <a:pt x="34" y="108"/>
                    <a:pt x="32" y="107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07"/>
                    <a:pt x="34" y="108"/>
                    <a:pt x="35" y="108"/>
                  </a:cubicBezTo>
                  <a:close/>
                  <a:moveTo>
                    <a:pt x="37" y="105"/>
                  </a:moveTo>
                  <a:cubicBezTo>
                    <a:pt x="38" y="105"/>
                    <a:pt x="39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59" y="94"/>
                    <a:pt x="78" y="82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42"/>
                    <a:pt x="76" y="29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67" y="12"/>
                    <a:pt x="62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3" y="8"/>
                    <a:pt x="31" y="11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4" y="23"/>
                    <a:pt x="8" y="32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57"/>
                    <a:pt x="11" y="72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3" y="97"/>
                    <a:pt x="31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lose/>
                  <a:moveTo>
                    <a:pt x="14" y="86"/>
                  </a:moveTo>
                  <a:cubicBezTo>
                    <a:pt x="15" y="88"/>
                    <a:pt x="16" y="90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0"/>
                    <a:pt x="15" y="88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2"/>
                    <a:pt x="10" y="78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8"/>
                    <a:pt x="12" y="82"/>
                    <a:pt x="14" y="86"/>
                  </a:cubicBezTo>
                  <a:close/>
                  <a:moveTo>
                    <a:pt x="82" y="56"/>
                  </a:moveTo>
                  <a:cubicBezTo>
                    <a:pt x="82" y="56"/>
                    <a:pt x="82" y="56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3"/>
                    <a:pt x="80" y="3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0" y="31"/>
                    <a:pt x="82" y="43"/>
                    <a:pt x="82" y="56"/>
                  </a:cubicBezTo>
                  <a:close/>
                  <a:moveTo>
                    <a:pt x="4" y="45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0"/>
                    <a:pt x="4" y="35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5"/>
                    <a:pt x="4" y="40"/>
                    <a:pt x="4" y="45"/>
                  </a:cubicBezTo>
                  <a:close/>
                  <a:moveTo>
                    <a:pt x="76" y="21"/>
                  </a:move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0" y="9"/>
                    <a:pt x="6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63" y="4"/>
                    <a:pt x="70" y="9"/>
                    <a:pt x="75" y="18"/>
                  </a:cubicBezTo>
                  <a:close/>
                  <a:moveTo>
                    <a:pt x="21" y="15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860"/>
            <p:cNvSpPr/>
            <p:nvPr/>
          </p:nvSpPr>
          <p:spPr bwMode="auto">
            <a:xfrm>
              <a:off x="7531102" y="5711826"/>
              <a:ext cx="128588" cy="122238"/>
            </a:xfrm>
            <a:custGeom>
              <a:avLst/>
              <a:gdLst>
                <a:gd name="T0" fmla="*/ 55 w 74"/>
                <a:gd name="T1" fmla="*/ 67 h 70"/>
                <a:gd name="T2" fmla="*/ 70 w 74"/>
                <a:gd name="T3" fmla="*/ 58 h 70"/>
                <a:gd name="T4" fmla="*/ 70 w 74"/>
                <a:gd name="T5" fmla="*/ 56 h 70"/>
                <a:gd name="T6" fmla="*/ 70 w 74"/>
                <a:gd name="T7" fmla="*/ 56 h 70"/>
                <a:gd name="T8" fmla="*/ 50 w 74"/>
                <a:gd name="T9" fmla="*/ 6 h 70"/>
                <a:gd name="T10" fmla="*/ 50 w 74"/>
                <a:gd name="T11" fmla="*/ 6 h 70"/>
                <a:gd name="T12" fmla="*/ 41 w 74"/>
                <a:gd name="T13" fmla="*/ 4 h 70"/>
                <a:gd name="T14" fmla="*/ 41 w 74"/>
                <a:gd name="T15" fmla="*/ 4 h 70"/>
                <a:gd name="T16" fmla="*/ 2 w 74"/>
                <a:gd name="T17" fmla="*/ 11 h 70"/>
                <a:gd name="T18" fmla="*/ 2 w 74"/>
                <a:gd name="T19" fmla="*/ 11 h 70"/>
                <a:gd name="T20" fmla="*/ 0 w 74"/>
                <a:gd name="T21" fmla="*/ 7 h 70"/>
                <a:gd name="T22" fmla="*/ 41 w 74"/>
                <a:gd name="T23" fmla="*/ 0 h 70"/>
                <a:gd name="T24" fmla="*/ 41 w 74"/>
                <a:gd name="T25" fmla="*/ 0 h 70"/>
                <a:gd name="T26" fmla="*/ 53 w 74"/>
                <a:gd name="T27" fmla="*/ 3 h 70"/>
                <a:gd name="T28" fmla="*/ 53 w 74"/>
                <a:gd name="T29" fmla="*/ 3 h 70"/>
                <a:gd name="T30" fmla="*/ 74 w 74"/>
                <a:gd name="T31" fmla="*/ 56 h 70"/>
                <a:gd name="T32" fmla="*/ 74 w 74"/>
                <a:gd name="T33" fmla="*/ 56 h 70"/>
                <a:gd name="T34" fmla="*/ 72 w 74"/>
                <a:gd name="T35" fmla="*/ 62 h 70"/>
                <a:gd name="T36" fmla="*/ 72 w 74"/>
                <a:gd name="T37" fmla="*/ 62 h 70"/>
                <a:gd name="T38" fmla="*/ 72 w 74"/>
                <a:gd name="T39" fmla="*/ 62 h 70"/>
                <a:gd name="T40" fmla="*/ 57 w 74"/>
                <a:gd name="T41" fmla="*/ 70 h 70"/>
                <a:gd name="T42" fmla="*/ 57 w 74"/>
                <a:gd name="T43" fmla="*/ 70 h 70"/>
                <a:gd name="T44" fmla="*/ 55 w 74"/>
                <a:gd name="T45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0">
                  <a:moveTo>
                    <a:pt x="55" y="67"/>
                  </a:move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7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1" y="45"/>
                    <a:pt x="55" y="12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9" y="5"/>
                    <a:pt x="46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27" y="4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26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6" y="0"/>
                    <a:pt x="51" y="0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9" y="11"/>
                    <a:pt x="74" y="43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8"/>
                    <a:pt x="74" y="60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5" y="67"/>
                    <a:pt x="55" y="67"/>
                    <a:pt x="55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861"/>
            <p:cNvSpPr>
              <a:spLocks noEditPoints="1"/>
            </p:cNvSpPr>
            <p:nvPr/>
          </p:nvSpPr>
          <p:spPr bwMode="auto">
            <a:xfrm>
              <a:off x="7527927" y="5708651"/>
              <a:ext cx="134938" cy="139700"/>
            </a:xfrm>
            <a:custGeom>
              <a:avLst/>
              <a:gdLst>
                <a:gd name="T0" fmla="*/ 57 w 78"/>
                <a:gd name="T1" fmla="*/ 69 h 80"/>
                <a:gd name="T2" fmla="*/ 57 w 78"/>
                <a:gd name="T3" fmla="*/ 69 h 80"/>
                <a:gd name="T4" fmla="*/ 54 w 78"/>
                <a:gd name="T5" fmla="*/ 68 h 80"/>
                <a:gd name="T6" fmla="*/ 70 w 78"/>
                <a:gd name="T7" fmla="*/ 58 h 80"/>
                <a:gd name="T8" fmla="*/ 70 w 78"/>
                <a:gd name="T9" fmla="*/ 58 h 80"/>
                <a:gd name="T10" fmla="*/ 70 w 78"/>
                <a:gd name="T11" fmla="*/ 58 h 80"/>
                <a:gd name="T12" fmla="*/ 50 w 78"/>
                <a:gd name="T13" fmla="*/ 9 h 80"/>
                <a:gd name="T14" fmla="*/ 50 w 78"/>
                <a:gd name="T15" fmla="*/ 9 h 80"/>
                <a:gd name="T16" fmla="*/ 50 w 78"/>
                <a:gd name="T17" fmla="*/ 9 h 80"/>
                <a:gd name="T18" fmla="*/ 50 w 78"/>
                <a:gd name="T19" fmla="*/ 9 h 80"/>
                <a:gd name="T20" fmla="*/ 49 w 78"/>
                <a:gd name="T21" fmla="*/ 8 h 80"/>
                <a:gd name="T22" fmla="*/ 44 w 78"/>
                <a:gd name="T23" fmla="*/ 8 h 80"/>
                <a:gd name="T24" fmla="*/ 44 w 78"/>
                <a:gd name="T25" fmla="*/ 8 h 80"/>
                <a:gd name="T26" fmla="*/ 43 w 78"/>
                <a:gd name="T27" fmla="*/ 8 h 80"/>
                <a:gd name="T28" fmla="*/ 5 w 78"/>
                <a:gd name="T29" fmla="*/ 15 h 80"/>
                <a:gd name="T30" fmla="*/ 3 w 78"/>
                <a:gd name="T31" fmla="*/ 18 h 80"/>
                <a:gd name="T32" fmla="*/ 2 w 78"/>
                <a:gd name="T33" fmla="*/ 7 h 80"/>
                <a:gd name="T34" fmla="*/ 2 w 78"/>
                <a:gd name="T35" fmla="*/ 7 h 80"/>
                <a:gd name="T36" fmla="*/ 3 w 78"/>
                <a:gd name="T37" fmla="*/ 7 h 80"/>
                <a:gd name="T38" fmla="*/ 6 w 78"/>
                <a:gd name="T39" fmla="*/ 6 h 80"/>
                <a:gd name="T40" fmla="*/ 17 w 78"/>
                <a:gd name="T41" fmla="*/ 4 h 80"/>
                <a:gd name="T42" fmla="*/ 43 w 78"/>
                <a:gd name="T43" fmla="*/ 0 h 80"/>
                <a:gd name="T44" fmla="*/ 57 w 78"/>
                <a:gd name="T45" fmla="*/ 4 h 80"/>
                <a:gd name="T46" fmla="*/ 78 w 78"/>
                <a:gd name="T47" fmla="*/ 58 h 80"/>
                <a:gd name="T48" fmla="*/ 76 w 78"/>
                <a:gd name="T49" fmla="*/ 65 h 80"/>
                <a:gd name="T50" fmla="*/ 61 w 78"/>
                <a:gd name="T51" fmla="*/ 73 h 80"/>
                <a:gd name="T52" fmla="*/ 55 w 78"/>
                <a:gd name="T53" fmla="*/ 70 h 80"/>
                <a:gd name="T54" fmla="*/ 73 w 78"/>
                <a:gd name="T55" fmla="*/ 62 h 80"/>
                <a:gd name="T56" fmla="*/ 73 w 78"/>
                <a:gd name="T57" fmla="*/ 62 h 80"/>
                <a:gd name="T58" fmla="*/ 60 w 78"/>
                <a:gd name="T59" fmla="*/ 69 h 80"/>
                <a:gd name="T60" fmla="*/ 74 w 78"/>
                <a:gd name="T61" fmla="*/ 61 h 80"/>
                <a:gd name="T62" fmla="*/ 74 w 78"/>
                <a:gd name="T63" fmla="*/ 58 h 80"/>
                <a:gd name="T64" fmla="*/ 54 w 78"/>
                <a:gd name="T65" fmla="*/ 7 h 80"/>
                <a:gd name="T66" fmla="*/ 53 w 78"/>
                <a:gd name="T67" fmla="*/ 7 h 80"/>
                <a:gd name="T68" fmla="*/ 74 w 78"/>
                <a:gd name="T69" fmla="*/ 58 h 80"/>
                <a:gd name="T70" fmla="*/ 74 w 78"/>
                <a:gd name="T71" fmla="*/ 58 h 80"/>
                <a:gd name="T72" fmla="*/ 74 w 78"/>
                <a:gd name="T73" fmla="*/ 58 h 80"/>
                <a:gd name="T74" fmla="*/ 48 w 78"/>
                <a:gd name="T75" fmla="*/ 4 h 80"/>
                <a:gd name="T76" fmla="*/ 44 w 78"/>
                <a:gd name="T77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80">
                  <a:moveTo>
                    <a:pt x="55" y="70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48"/>
                    <a:pt x="55" y="15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31" y="8"/>
                    <a:pt x="9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6"/>
                    <a:pt x="12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5" y="2"/>
                    <a:pt x="35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0"/>
                    <a:pt x="53" y="0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3" y="13"/>
                    <a:pt x="78" y="43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60"/>
                    <a:pt x="78" y="63"/>
                    <a:pt x="76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55" y="70"/>
                    <a:pt x="55" y="70"/>
                    <a:pt x="55" y="70"/>
                  </a:cubicBezTo>
                  <a:close/>
                  <a:moveTo>
                    <a:pt x="60" y="69"/>
                  </a:move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lose/>
                  <a:moveTo>
                    <a:pt x="74" y="61"/>
                  </a:moveTo>
                  <a:cubicBezTo>
                    <a:pt x="74" y="60"/>
                    <a:pt x="74" y="59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46"/>
                    <a:pt x="59" y="14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9" y="14"/>
                    <a:pt x="74" y="45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60"/>
                    <a:pt x="74" y="60"/>
                    <a:pt x="74" y="61"/>
                  </a:cubicBezTo>
                  <a:close/>
                  <a:moveTo>
                    <a:pt x="48" y="4"/>
                  </a:moveTo>
                  <a:cubicBezTo>
                    <a:pt x="47" y="4"/>
                    <a:pt x="46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7" y="4"/>
                    <a:pt x="4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862"/>
            <p:cNvSpPr/>
            <p:nvPr/>
          </p:nvSpPr>
          <p:spPr bwMode="auto">
            <a:xfrm>
              <a:off x="7646989" y="5818188"/>
              <a:ext cx="7938" cy="20638"/>
            </a:xfrm>
            <a:custGeom>
              <a:avLst/>
              <a:gdLst>
                <a:gd name="T0" fmla="*/ 0 w 5"/>
                <a:gd name="T1" fmla="*/ 13 h 13"/>
                <a:gd name="T2" fmla="*/ 0 w 5"/>
                <a:gd name="T3" fmla="*/ 0 h 13"/>
                <a:gd name="T4" fmla="*/ 5 w 5"/>
                <a:gd name="T5" fmla="*/ 0 h 13"/>
                <a:gd name="T6" fmla="*/ 5 w 5"/>
                <a:gd name="T7" fmla="*/ 13 h 13"/>
                <a:gd name="T8" fmla="*/ 0 w 5"/>
                <a:gd name="T9" fmla="*/ 13 h 13"/>
                <a:gd name="T10" fmla="*/ 0 w 5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63"/>
            <p:cNvSpPr>
              <a:spLocks noEditPoints="1"/>
            </p:cNvSpPr>
            <p:nvPr/>
          </p:nvSpPr>
          <p:spPr bwMode="auto">
            <a:xfrm>
              <a:off x="7643814" y="5815013"/>
              <a:ext cx="14288" cy="28575"/>
            </a:xfrm>
            <a:custGeom>
              <a:avLst/>
              <a:gdLst>
                <a:gd name="T0" fmla="*/ 7 w 9"/>
                <a:gd name="T1" fmla="*/ 18 h 18"/>
                <a:gd name="T2" fmla="*/ 2 w 9"/>
                <a:gd name="T3" fmla="*/ 18 h 18"/>
                <a:gd name="T4" fmla="*/ 2 w 9"/>
                <a:gd name="T5" fmla="*/ 15 h 18"/>
                <a:gd name="T6" fmla="*/ 4 w 9"/>
                <a:gd name="T7" fmla="*/ 15 h 18"/>
                <a:gd name="T8" fmla="*/ 2 w 9"/>
                <a:gd name="T9" fmla="*/ 15 h 18"/>
                <a:gd name="T10" fmla="*/ 2 w 9"/>
                <a:gd name="T11" fmla="*/ 18 h 18"/>
                <a:gd name="T12" fmla="*/ 0 w 9"/>
                <a:gd name="T13" fmla="*/ 18 h 18"/>
                <a:gd name="T14" fmla="*/ 0 w 9"/>
                <a:gd name="T15" fmla="*/ 0 h 18"/>
                <a:gd name="T16" fmla="*/ 9 w 9"/>
                <a:gd name="T17" fmla="*/ 0 h 18"/>
                <a:gd name="T18" fmla="*/ 9 w 9"/>
                <a:gd name="T19" fmla="*/ 18 h 18"/>
                <a:gd name="T20" fmla="*/ 7 w 9"/>
                <a:gd name="T21" fmla="*/ 18 h 18"/>
                <a:gd name="T22" fmla="*/ 7 w 9"/>
                <a:gd name="T23" fmla="*/ 18 h 18"/>
                <a:gd name="T24" fmla="*/ 4 w 9"/>
                <a:gd name="T25" fmla="*/ 13 h 18"/>
                <a:gd name="T26" fmla="*/ 4 w 9"/>
                <a:gd name="T27" fmla="*/ 4 h 18"/>
                <a:gd name="T28" fmla="*/ 4 w 9"/>
                <a:gd name="T29" fmla="*/ 13 h 18"/>
                <a:gd name="T30" fmla="*/ 4 w 9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8">
                  <a:moveTo>
                    <a:pt x="7" y="18"/>
                  </a:moveTo>
                  <a:lnTo>
                    <a:pt x="2" y="18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close/>
                  <a:moveTo>
                    <a:pt x="4" y="13"/>
                  </a:moveTo>
                  <a:lnTo>
                    <a:pt x="4" y="4"/>
                  </a:lnTo>
                  <a:lnTo>
                    <a:pt x="4" y="13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864"/>
            <p:cNvSpPr/>
            <p:nvPr/>
          </p:nvSpPr>
          <p:spPr bwMode="auto">
            <a:xfrm>
              <a:off x="7316789" y="5661026"/>
              <a:ext cx="128588" cy="88900"/>
            </a:xfrm>
            <a:custGeom>
              <a:avLst/>
              <a:gdLst>
                <a:gd name="T0" fmla="*/ 7 w 74"/>
                <a:gd name="T1" fmla="*/ 47 h 51"/>
                <a:gd name="T2" fmla="*/ 1 w 74"/>
                <a:gd name="T3" fmla="*/ 34 h 51"/>
                <a:gd name="T4" fmla="*/ 1 w 74"/>
                <a:gd name="T5" fmla="*/ 34 h 51"/>
                <a:gd name="T6" fmla="*/ 0 w 74"/>
                <a:gd name="T7" fmla="*/ 29 h 51"/>
                <a:gd name="T8" fmla="*/ 0 w 74"/>
                <a:gd name="T9" fmla="*/ 29 h 51"/>
                <a:gd name="T10" fmla="*/ 13 w 74"/>
                <a:gd name="T11" fmla="*/ 5 h 51"/>
                <a:gd name="T12" fmla="*/ 13 w 74"/>
                <a:gd name="T13" fmla="*/ 5 h 51"/>
                <a:gd name="T14" fmla="*/ 15 w 74"/>
                <a:gd name="T15" fmla="*/ 0 h 51"/>
                <a:gd name="T16" fmla="*/ 15 w 74"/>
                <a:gd name="T17" fmla="*/ 0 h 51"/>
                <a:gd name="T18" fmla="*/ 18 w 74"/>
                <a:gd name="T19" fmla="*/ 2 h 51"/>
                <a:gd name="T20" fmla="*/ 16 w 74"/>
                <a:gd name="T21" fmla="*/ 7 h 51"/>
                <a:gd name="T22" fmla="*/ 16 w 74"/>
                <a:gd name="T23" fmla="*/ 8 h 51"/>
                <a:gd name="T24" fmla="*/ 10 w 74"/>
                <a:gd name="T25" fmla="*/ 14 h 51"/>
                <a:gd name="T26" fmla="*/ 10 w 74"/>
                <a:gd name="T27" fmla="*/ 14 h 51"/>
                <a:gd name="T28" fmla="*/ 4 w 74"/>
                <a:gd name="T29" fmla="*/ 29 h 51"/>
                <a:gd name="T30" fmla="*/ 4 w 74"/>
                <a:gd name="T31" fmla="*/ 29 h 51"/>
                <a:gd name="T32" fmla="*/ 5 w 74"/>
                <a:gd name="T33" fmla="*/ 33 h 51"/>
                <a:gd name="T34" fmla="*/ 5 w 74"/>
                <a:gd name="T35" fmla="*/ 33 h 51"/>
                <a:gd name="T36" fmla="*/ 10 w 74"/>
                <a:gd name="T37" fmla="*/ 44 h 51"/>
                <a:gd name="T38" fmla="*/ 10 w 74"/>
                <a:gd name="T39" fmla="*/ 44 h 51"/>
                <a:gd name="T40" fmla="*/ 18 w 74"/>
                <a:gd name="T41" fmla="*/ 47 h 51"/>
                <a:gd name="T42" fmla="*/ 18 w 74"/>
                <a:gd name="T43" fmla="*/ 47 h 51"/>
                <a:gd name="T44" fmla="*/ 22 w 74"/>
                <a:gd name="T45" fmla="*/ 47 h 51"/>
                <a:gd name="T46" fmla="*/ 22 w 74"/>
                <a:gd name="T47" fmla="*/ 47 h 51"/>
                <a:gd name="T48" fmla="*/ 73 w 74"/>
                <a:gd name="T49" fmla="*/ 35 h 51"/>
                <a:gd name="T50" fmla="*/ 73 w 74"/>
                <a:gd name="T51" fmla="*/ 35 h 51"/>
                <a:gd name="T52" fmla="*/ 74 w 74"/>
                <a:gd name="T53" fmla="*/ 39 h 51"/>
                <a:gd name="T54" fmla="*/ 22 w 74"/>
                <a:gd name="T55" fmla="*/ 51 h 51"/>
                <a:gd name="T56" fmla="*/ 22 w 74"/>
                <a:gd name="T57" fmla="*/ 51 h 51"/>
                <a:gd name="T58" fmla="*/ 18 w 74"/>
                <a:gd name="T59" fmla="*/ 51 h 51"/>
                <a:gd name="T60" fmla="*/ 18 w 74"/>
                <a:gd name="T61" fmla="*/ 51 h 51"/>
                <a:gd name="T62" fmla="*/ 17 w 74"/>
                <a:gd name="T63" fmla="*/ 51 h 51"/>
                <a:gd name="T64" fmla="*/ 17 w 74"/>
                <a:gd name="T65" fmla="*/ 51 h 51"/>
                <a:gd name="T66" fmla="*/ 7 w 74"/>
                <a:gd name="T67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51">
                  <a:moveTo>
                    <a:pt x="7" y="47"/>
                  </a:moveTo>
                  <a:cubicBezTo>
                    <a:pt x="4" y="44"/>
                    <a:pt x="3" y="40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7"/>
                    <a:pt x="11" y="7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3" y="10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9"/>
                    <a:pt x="4" y="24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4" y="32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9"/>
                    <a:pt x="8" y="42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6"/>
                    <a:pt x="13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20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34" y="46"/>
                    <a:pt x="73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35" y="50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0" y="51"/>
                    <a:pt x="19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3" y="51"/>
                    <a:pt x="9" y="50"/>
                    <a:pt x="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865"/>
            <p:cNvSpPr>
              <a:spLocks noEditPoints="1"/>
            </p:cNvSpPr>
            <p:nvPr/>
          </p:nvSpPr>
          <p:spPr bwMode="auto">
            <a:xfrm>
              <a:off x="7313614" y="5657851"/>
              <a:ext cx="136525" cy="96838"/>
            </a:xfrm>
            <a:custGeom>
              <a:avLst/>
              <a:gdLst>
                <a:gd name="T0" fmla="*/ 1 w 79"/>
                <a:gd name="T1" fmla="*/ 37 h 55"/>
                <a:gd name="T2" fmla="*/ 0 w 79"/>
                <a:gd name="T3" fmla="*/ 31 h 55"/>
                <a:gd name="T4" fmla="*/ 15 w 79"/>
                <a:gd name="T5" fmla="*/ 1 h 55"/>
                <a:gd name="T6" fmla="*/ 23 w 79"/>
                <a:gd name="T7" fmla="*/ 2 h 55"/>
                <a:gd name="T8" fmla="*/ 19 w 79"/>
                <a:gd name="T9" fmla="*/ 11 h 55"/>
                <a:gd name="T10" fmla="*/ 18 w 79"/>
                <a:gd name="T11" fmla="*/ 13 h 55"/>
                <a:gd name="T12" fmla="*/ 14 w 79"/>
                <a:gd name="T13" fmla="*/ 18 h 55"/>
                <a:gd name="T14" fmla="*/ 8 w 79"/>
                <a:gd name="T15" fmla="*/ 31 h 55"/>
                <a:gd name="T16" fmla="*/ 13 w 79"/>
                <a:gd name="T17" fmla="*/ 45 h 55"/>
                <a:gd name="T18" fmla="*/ 20 w 79"/>
                <a:gd name="T19" fmla="*/ 47 h 55"/>
                <a:gd name="T20" fmla="*/ 74 w 79"/>
                <a:gd name="T21" fmla="*/ 36 h 55"/>
                <a:gd name="T22" fmla="*/ 77 w 79"/>
                <a:gd name="T23" fmla="*/ 35 h 55"/>
                <a:gd name="T24" fmla="*/ 76 w 79"/>
                <a:gd name="T25" fmla="*/ 43 h 55"/>
                <a:gd name="T26" fmla="*/ 75 w 79"/>
                <a:gd name="T27" fmla="*/ 44 h 55"/>
                <a:gd name="T28" fmla="*/ 55 w 79"/>
                <a:gd name="T29" fmla="*/ 49 h 55"/>
                <a:gd name="T30" fmla="*/ 24 w 79"/>
                <a:gd name="T31" fmla="*/ 55 h 55"/>
                <a:gd name="T32" fmla="*/ 19 w 79"/>
                <a:gd name="T33" fmla="*/ 55 h 55"/>
                <a:gd name="T34" fmla="*/ 19 w 79"/>
                <a:gd name="T35" fmla="*/ 55 h 55"/>
                <a:gd name="T36" fmla="*/ 23 w 79"/>
                <a:gd name="T37" fmla="*/ 51 h 55"/>
                <a:gd name="T38" fmla="*/ 20 w 79"/>
                <a:gd name="T39" fmla="*/ 51 h 55"/>
                <a:gd name="T40" fmla="*/ 19 w 79"/>
                <a:gd name="T41" fmla="*/ 51 h 55"/>
                <a:gd name="T42" fmla="*/ 19 w 79"/>
                <a:gd name="T43" fmla="*/ 51 h 55"/>
                <a:gd name="T44" fmla="*/ 17 w 79"/>
                <a:gd name="T45" fmla="*/ 51 h 55"/>
                <a:gd name="T46" fmla="*/ 17 w 79"/>
                <a:gd name="T47" fmla="*/ 51 h 55"/>
                <a:gd name="T48" fmla="*/ 17 w 79"/>
                <a:gd name="T49" fmla="*/ 51 h 55"/>
                <a:gd name="T50" fmla="*/ 10 w 79"/>
                <a:gd name="T51" fmla="*/ 48 h 55"/>
                <a:gd name="T52" fmla="*/ 10 w 79"/>
                <a:gd name="T53" fmla="*/ 48 h 55"/>
                <a:gd name="T54" fmla="*/ 54 w 79"/>
                <a:gd name="T55" fmla="*/ 45 h 55"/>
                <a:gd name="T56" fmla="*/ 47 w 79"/>
                <a:gd name="T57" fmla="*/ 46 h 55"/>
                <a:gd name="T58" fmla="*/ 74 w 79"/>
                <a:gd name="T59" fmla="*/ 40 h 55"/>
                <a:gd name="T60" fmla="*/ 5 w 79"/>
                <a:gd name="T61" fmla="*/ 36 h 55"/>
                <a:gd name="T62" fmla="*/ 5 w 79"/>
                <a:gd name="T63" fmla="*/ 36 h 55"/>
                <a:gd name="T64" fmla="*/ 4 w 79"/>
                <a:gd name="T65" fmla="*/ 31 h 55"/>
                <a:gd name="T66" fmla="*/ 5 w 79"/>
                <a:gd name="T67" fmla="*/ 36 h 55"/>
                <a:gd name="T68" fmla="*/ 7 w 79"/>
                <a:gd name="T69" fmla="*/ 21 h 55"/>
                <a:gd name="T70" fmla="*/ 10 w 79"/>
                <a:gd name="T71" fmla="*/ 15 h 55"/>
                <a:gd name="T72" fmla="*/ 13 w 79"/>
                <a:gd name="T73" fmla="*/ 12 h 55"/>
                <a:gd name="T74" fmla="*/ 20 w 79"/>
                <a:gd name="T75" fmla="*/ 9 h 55"/>
                <a:gd name="T76" fmla="*/ 16 w 79"/>
                <a:gd name="T77" fmla="*/ 9 h 55"/>
                <a:gd name="T78" fmla="*/ 16 w 79"/>
                <a:gd name="T79" fmla="*/ 9 h 55"/>
                <a:gd name="T80" fmla="*/ 16 w 79"/>
                <a:gd name="T81" fmla="*/ 8 h 55"/>
                <a:gd name="T82" fmla="*/ 16 w 79"/>
                <a:gd name="T83" fmla="*/ 8 h 55"/>
                <a:gd name="T84" fmla="*/ 19 w 79"/>
                <a:gd name="T85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5">
                  <a:moveTo>
                    <a:pt x="7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4" y="47"/>
                    <a:pt x="3" y="42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5"/>
                    <a:pt x="0" y="33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9"/>
                    <a:pt x="10" y="9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6" y="14"/>
                    <a:pt x="15" y="16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1" y="21"/>
                    <a:pt x="8" y="27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8" y="33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40"/>
                    <a:pt x="12" y="44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5" y="47"/>
                    <a:pt x="16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2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4" y="46"/>
                    <a:pt x="70" y="37"/>
                    <a:pt x="74" y="36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7" y="46"/>
                    <a:pt x="61" y="47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4" y="51"/>
                    <a:pt x="31" y="54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1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4" y="55"/>
                    <a:pt x="10" y="54"/>
                    <a:pt x="7" y="50"/>
                  </a:cubicBezTo>
                  <a:close/>
                  <a:moveTo>
                    <a:pt x="20" y="51"/>
                  </a:moveTo>
                  <a:cubicBezTo>
                    <a:pt x="21" y="51"/>
                    <a:pt x="22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1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lose/>
                  <a:moveTo>
                    <a:pt x="19" y="51"/>
                  </a:move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lose/>
                  <a:moveTo>
                    <a:pt x="17" y="51"/>
                  </a:move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lose/>
                  <a:moveTo>
                    <a:pt x="17" y="51"/>
                  </a:moveTo>
                  <a:cubicBezTo>
                    <a:pt x="14" y="51"/>
                    <a:pt x="13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50"/>
                    <a:pt x="14" y="51"/>
                    <a:pt x="17" y="51"/>
                  </a:cubicBezTo>
                  <a:close/>
                  <a:moveTo>
                    <a:pt x="9" y="49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lose/>
                  <a:moveTo>
                    <a:pt x="69" y="41"/>
                  </a:moveTo>
                  <a:cubicBezTo>
                    <a:pt x="66" y="42"/>
                    <a:pt x="60" y="43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0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6" y="45"/>
                    <a:pt x="64" y="42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1" y="41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3" y="40"/>
                    <a:pt x="71" y="41"/>
                    <a:pt x="69" y="41"/>
                  </a:cubicBezTo>
                  <a:close/>
                  <a:moveTo>
                    <a:pt x="5" y="36"/>
                  </a:moveTo>
                  <a:cubicBezTo>
                    <a:pt x="6" y="39"/>
                    <a:pt x="7" y="41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1"/>
                    <a:pt x="6" y="39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3"/>
                    <a:pt x="4" y="34"/>
                    <a:pt x="5" y="36"/>
                  </a:cubicBezTo>
                  <a:close/>
                  <a:moveTo>
                    <a:pt x="7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lose/>
                  <a:moveTo>
                    <a:pt x="7" y="21"/>
                  </a:moveTo>
                  <a:cubicBezTo>
                    <a:pt x="8" y="19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5"/>
                    <a:pt x="9" y="18"/>
                    <a:pt x="7" y="21"/>
                  </a:cubicBezTo>
                  <a:close/>
                  <a:moveTo>
                    <a:pt x="20" y="10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866"/>
            <p:cNvSpPr/>
            <p:nvPr/>
          </p:nvSpPr>
          <p:spPr bwMode="auto">
            <a:xfrm>
              <a:off x="7340602" y="5668963"/>
              <a:ext cx="17463" cy="11113"/>
            </a:xfrm>
            <a:custGeom>
              <a:avLst/>
              <a:gdLst>
                <a:gd name="T0" fmla="*/ 0 w 11"/>
                <a:gd name="T1" fmla="*/ 4 h 7"/>
                <a:gd name="T2" fmla="*/ 1 w 11"/>
                <a:gd name="T3" fmla="*/ 0 h 7"/>
                <a:gd name="T4" fmla="*/ 11 w 11"/>
                <a:gd name="T5" fmla="*/ 3 h 7"/>
                <a:gd name="T6" fmla="*/ 9 w 11"/>
                <a:gd name="T7" fmla="*/ 7 h 7"/>
                <a:gd name="T8" fmla="*/ 0 w 11"/>
                <a:gd name="T9" fmla="*/ 4 h 7"/>
                <a:gd name="T10" fmla="*/ 0 w 11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0" y="4"/>
                  </a:moveTo>
                  <a:lnTo>
                    <a:pt x="1" y="0"/>
                  </a:lnTo>
                  <a:lnTo>
                    <a:pt x="11" y="3"/>
                  </a:lnTo>
                  <a:lnTo>
                    <a:pt x="9" y="7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867"/>
            <p:cNvSpPr>
              <a:spLocks noEditPoints="1"/>
            </p:cNvSpPr>
            <p:nvPr/>
          </p:nvSpPr>
          <p:spPr bwMode="auto">
            <a:xfrm>
              <a:off x="7335839" y="5665788"/>
              <a:ext cx="25400" cy="19050"/>
            </a:xfrm>
            <a:custGeom>
              <a:avLst/>
              <a:gdLst>
                <a:gd name="T0" fmla="*/ 2 w 16"/>
                <a:gd name="T1" fmla="*/ 8 h 12"/>
                <a:gd name="T2" fmla="*/ 3 w 16"/>
                <a:gd name="T3" fmla="*/ 6 h 12"/>
                <a:gd name="T4" fmla="*/ 5 w 16"/>
                <a:gd name="T5" fmla="*/ 7 h 12"/>
                <a:gd name="T6" fmla="*/ 3 w 16"/>
                <a:gd name="T7" fmla="*/ 6 h 12"/>
                <a:gd name="T8" fmla="*/ 2 w 16"/>
                <a:gd name="T9" fmla="*/ 8 h 12"/>
                <a:gd name="T10" fmla="*/ 0 w 16"/>
                <a:gd name="T11" fmla="*/ 7 h 12"/>
                <a:gd name="T12" fmla="*/ 3 w 16"/>
                <a:gd name="T13" fmla="*/ 0 h 12"/>
                <a:gd name="T14" fmla="*/ 16 w 16"/>
                <a:gd name="T15" fmla="*/ 3 h 12"/>
                <a:gd name="T16" fmla="*/ 14 w 16"/>
                <a:gd name="T17" fmla="*/ 12 h 12"/>
                <a:gd name="T18" fmla="*/ 2 w 16"/>
                <a:gd name="T19" fmla="*/ 8 h 12"/>
                <a:gd name="T20" fmla="*/ 2 w 16"/>
                <a:gd name="T21" fmla="*/ 8 h 12"/>
                <a:gd name="T22" fmla="*/ 11 w 16"/>
                <a:gd name="T23" fmla="*/ 6 h 12"/>
                <a:gd name="T24" fmla="*/ 5 w 16"/>
                <a:gd name="T25" fmla="*/ 5 h 12"/>
                <a:gd name="T26" fmla="*/ 5 w 16"/>
                <a:gd name="T27" fmla="*/ 5 h 12"/>
                <a:gd name="T28" fmla="*/ 11 w 16"/>
                <a:gd name="T29" fmla="*/ 6 h 12"/>
                <a:gd name="T30" fmla="*/ 11 w 16"/>
                <a:gd name="T3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2">
                  <a:moveTo>
                    <a:pt x="2" y="8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3" y="0"/>
                  </a:lnTo>
                  <a:lnTo>
                    <a:pt x="16" y="3"/>
                  </a:lnTo>
                  <a:lnTo>
                    <a:pt x="14" y="12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1" y="6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868"/>
            <p:cNvSpPr/>
            <p:nvPr/>
          </p:nvSpPr>
          <p:spPr bwMode="auto">
            <a:xfrm>
              <a:off x="7337427" y="5875338"/>
              <a:ext cx="119063" cy="187325"/>
            </a:xfrm>
            <a:custGeom>
              <a:avLst/>
              <a:gdLst>
                <a:gd name="T0" fmla="*/ 7 w 68"/>
                <a:gd name="T1" fmla="*/ 103 h 107"/>
                <a:gd name="T2" fmla="*/ 21 w 68"/>
                <a:gd name="T3" fmla="*/ 103 h 107"/>
                <a:gd name="T4" fmla="*/ 0 w 68"/>
                <a:gd name="T5" fmla="*/ 13 h 107"/>
                <a:gd name="T6" fmla="*/ 0 w 68"/>
                <a:gd name="T7" fmla="*/ 13 h 107"/>
                <a:gd name="T8" fmla="*/ 1 w 68"/>
                <a:gd name="T9" fmla="*/ 10 h 107"/>
                <a:gd name="T10" fmla="*/ 1 w 68"/>
                <a:gd name="T11" fmla="*/ 10 h 107"/>
                <a:gd name="T12" fmla="*/ 7 w 68"/>
                <a:gd name="T13" fmla="*/ 2 h 107"/>
                <a:gd name="T14" fmla="*/ 7 w 68"/>
                <a:gd name="T15" fmla="*/ 2 h 107"/>
                <a:gd name="T16" fmla="*/ 20 w 68"/>
                <a:gd name="T17" fmla="*/ 0 h 107"/>
                <a:gd name="T18" fmla="*/ 20 w 68"/>
                <a:gd name="T19" fmla="*/ 0 h 107"/>
                <a:gd name="T20" fmla="*/ 68 w 68"/>
                <a:gd name="T21" fmla="*/ 9 h 107"/>
                <a:gd name="T22" fmla="*/ 68 w 68"/>
                <a:gd name="T23" fmla="*/ 9 h 107"/>
                <a:gd name="T24" fmla="*/ 68 w 68"/>
                <a:gd name="T25" fmla="*/ 9 h 107"/>
                <a:gd name="T26" fmla="*/ 67 w 68"/>
                <a:gd name="T27" fmla="*/ 12 h 107"/>
                <a:gd name="T28" fmla="*/ 50 w 68"/>
                <a:gd name="T29" fmla="*/ 8 h 107"/>
                <a:gd name="T30" fmla="*/ 50 w 68"/>
                <a:gd name="T31" fmla="*/ 8 h 107"/>
                <a:gd name="T32" fmla="*/ 20 w 68"/>
                <a:gd name="T33" fmla="*/ 4 h 107"/>
                <a:gd name="T34" fmla="*/ 20 w 68"/>
                <a:gd name="T35" fmla="*/ 4 h 107"/>
                <a:gd name="T36" fmla="*/ 9 w 68"/>
                <a:gd name="T37" fmla="*/ 6 h 107"/>
                <a:gd name="T38" fmla="*/ 9 w 68"/>
                <a:gd name="T39" fmla="*/ 6 h 107"/>
                <a:gd name="T40" fmla="*/ 5 w 68"/>
                <a:gd name="T41" fmla="*/ 11 h 107"/>
                <a:gd name="T42" fmla="*/ 5 w 68"/>
                <a:gd name="T43" fmla="*/ 11 h 107"/>
                <a:gd name="T44" fmla="*/ 4 w 68"/>
                <a:gd name="T45" fmla="*/ 13 h 107"/>
                <a:gd name="T46" fmla="*/ 4 w 68"/>
                <a:gd name="T47" fmla="*/ 13 h 107"/>
                <a:gd name="T48" fmla="*/ 15 w 68"/>
                <a:gd name="T49" fmla="*/ 67 h 107"/>
                <a:gd name="T50" fmla="*/ 15 w 68"/>
                <a:gd name="T51" fmla="*/ 67 h 107"/>
                <a:gd name="T52" fmla="*/ 26 w 68"/>
                <a:gd name="T53" fmla="*/ 104 h 107"/>
                <a:gd name="T54" fmla="*/ 26 w 68"/>
                <a:gd name="T55" fmla="*/ 104 h 107"/>
                <a:gd name="T56" fmla="*/ 27 w 68"/>
                <a:gd name="T57" fmla="*/ 107 h 107"/>
                <a:gd name="T58" fmla="*/ 7 w 68"/>
                <a:gd name="T59" fmla="*/ 107 h 107"/>
                <a:gd name="T60" fmla="*/ 7 w 68"/>
                <a:gd name="T61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107">
                  <a:moveTo>
                    <a:pt x="7" y="103"/>
                  </a:moveTo>
                  <a:cubicBezTo>
                    <a:pt x="21" y="103"/>
                    <a:pt x="21" y="103"/>
                    <a:pt x="21" y="103"/>
                  </a:cubicBezTo>
                  <a:cubicBezTo>
                    <a:pt x="18" y="90"/>
                    <a:pt x="1" y="3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4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0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0" y="0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0" y="10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1" y="6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2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5" y="8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4"/>
                    <a:pt x="10" y="4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21" y="87"/>
                    <a:pt x="26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3"/>
                    <a:pt x="7" y="103"/>
                    <a:pt x="7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869"/>
            <p:cNvSpPr>
              <a:spLocks noEditPoints="1"/>
            </p:cNvSpPr>
            <p:nvPr/>
          </p:nvSpPr>
          <p:spPr bwMode="auto">
            <a:xfrm>
              <a:off x="7334252" y="5872163"/>
              <a:ext cx="125413" cy="193675"/>
            </a:xfrm>
            <a:custGeom>
              <a:avLst/>
              <a:gdLst>
                <a:gd name="T0" fmla="*/ 7 w 72"/>
                <a:gd name="T1" fmla="*/ 105 h 111"/>
                <a:gd name="T2" fmla="*/ 21 w 72"/>
                <a:gd name="T3" fmla="*/ 103 h 111"/>
                <a:gd name="T4" fmla="*/ 0 w 72"/>
                <a:gd name="T5" fmla="*/ 15 h 111"/>
                <a:gd name="T6" fmla="*/ 1 w 72"/>
                <a:gd name="T7" fmla="*/ 12 h 111"/>
                <a:gd name="T8" fmla="*/ 8 w 72"/>
                <a:gd name="T9" fmla="*/ 2 h 111"/>
                <a:gd name="T10" fmla="*/ 22 w 72"/>
                <a:gd name="T11" fmla="*/ 0 h 111"/>
                <a:gd name="T12" fmla="*/ 70 w 72"/>
                <a:gd name="T13" fmla="*/ 9 h 111"/>
                <a:gd name="T14" fmla="*/ 71 w 72"/>
                <a:gd name="T15" fmla="*/ 9 h 111"/>
                <a:gd name="T16" fmla="*/ 72 w 72"/>
                <a:gd name="T17" fmla="*/ 10 h 111"/>
                <a:gd name="T18" fmla="*/ 69 w 72"/>
                <a:gd name="T19" fmla="*/ 16 h 111"/>
                <a:gd name="T20" fmla="*/ 69 w 72"/>
                <a:gd name="T21" fmla="*/ 16 h 111"/>
                <a:gd name="T22" fmla="*/ 68 w 72"/>
                <a:gd name="T23" fmla="*/ 16 h 111"/>
                <a:gd name="T24" fmla="*/ 68 w 72"/>
                <a:gd name="T25" fmla="*/ 16 h 111"/>
                <a:gd name="T26" fmla="*/ 68 w 72"/>
                <a:gd name="T27" fmla="*/ 16 h 111"/>
                <a:gd name="T28" fmla="*/ 68 w 72"/>
                <a:gd name="T29" fmla="*/ 16 h 111"/>
                <a:gd name="T30" fmla="*/ 67 w 72"/>
                <a:gd name="T31" fmla="*/ 16 h 111"/>
                <a:gd name="T32" fmla="*/ 64 w 72"/>
                <a:gd name="T33" fmla="*/ 15 h 111"/>
                <a:gd name="T34" fmla="*/ 52 w 72"/>
                <a:gd name="T35" fmla="*/ 12 h 111"/>
                <a:gd name="T36" fmla="*/ 23 w 72"/>
                <a:gd name="T37" fmla="*/ 8 h 111"/>
                <a:gd name="T38" fmla="*/ 22 w 72"/>
                <a:gd name="T39" fmla="*/ 8 h 111"/>
                <a:gd name="T40" fmla="*/ 12 w 72"/>
                <a:gd name="T41" fmla="*/ 9 h 111"/>
                <a:gd name="T42" fmla="*/ 9 w 72"/>
                <a:gd name="T43" fmla="*/ 13 h 111"/>
                <a:gd name="T44" fmla="*/ 8 w 72"/>
                <a:gd name="T45" fmla="*/ 15 h 111"/>
                <a:gd name="T46" fmla="*/ 8 w 72"/>
                <a:gd name="T47" fmla="*/ 15 h 111"/>
                <a:gd name="T48" fmla="*/ 19 w 72"/>
                <a:gd name="T49" fmla="*/ 69 h 111"/>
                <a:gd name="T50" fmla="*/ 30 w 72"/>
                <a:gd name="T51" fmla="*/ 106 h 111"/>
                <a:gd name="T52" fmla="*/ 30 w 72"/>
                <a:gd name="T53" fmla="*/ 106 h 111"/>
                <a:gd name="T54" fmla="*/ 7 w 72"/>
                <a:gd name="T55" fmla="*/ 111 h 111"/>
                <a:gd name="T56" fmla="*/ 23 w 72"/>
                <a:gd name="T57" fmla="*/ 96 h 111"/>
                <a:gd name="T58" fmla="*/ 17 w 72"/>
                <a:gd name="T59" fmla="*/ 76 h 111"/>
                <a:gd name="T60" fmla="*/ 4 w 72"/>
                <a:gd name="T61" fmla="*/ 15 h 111"/>
                <a:gd name="T62" fmla="*/ 4 w 72"/>
                <a:gd name="T63" fmla="*/ 15 h 111"/>
                <a:gd name="T64" fmla="*/ 4 w 72"/>
                <a:gd name="T65" fmla="*/ 14 h 111"/>
                <a:gd name="T66" fmla="*/ 4 w 72"/>
                <a:gd name="T67" fmla="*/ 14 h 111"/>
                <a:gd name="T68" fmla="*/ 4 w 72"/>
                <a:gd name="T69" fmla="*/ 14 h 111"/>
                <a:gd name="T70" fmla="*/ 53 w 72"/>
                <a:gd name="T71" fmla="*/ 8 h 111"/>
                <a:gd name="T72" fmla="*/ 67 w 72"/>
                <a:gd name="T73" fmla="*/ 12 h 111"/>
                <a:gd name="T74" fmla="*/ 65 w 72"/>
                <a:gd name="T75" fmla="*/ 11 h 111"/>
                <a:gd name="T76" fmla="*/ 53 w 72"/>
                <a:gd name="T77" fmla="*/ 8 h 111"/>
                <a:gd name="T78" fmla="*/ 41 w 72"/>
                <a:gd name="T79" fmla="*/ 6 h 111"/>
                <a:gd name="T80" fmla="*/ 53 w 72"/>
                <a:gd name="T81" fmla="*/ 8 h 111"/>
                <a:gd name="T82" fmla="*/ 6 w 72"/>
                <a:gd name="T83" fmla="*/ 8 h 111"/>
                <a:gd name="T84" fmla="*/ 6 w 72"/>
                <a:gd name="T85" fmla="*/ 8 h 111"/>
                <a:gd name="T86" fmla="*/ 8 w 72"/>
                <a:gd name="T87" fmla="*/ 7 h 111"/>
                <a:gd name="T88" fmla="*/ 6 w 72"/>
                <a:gd name="T8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" h="111">
                  <a:moveTo>
                    <a:pt x="7" y="109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6" y="86"/>
                    <a:pt x="1" y="3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7"/>
                    <a:pt x="4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0"/>
                    <a:pt x="17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67" y="8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5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1" y="14"/>
                    <a:pt x="57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3" y="10"/>
                    <a:pt x="3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8" y="8"/>
                    <a:pt x="14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26"/>
                    <a:pt x="14" y="4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4" y="87"/>
                    <a:pt x="29" y="104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lose/>
                  <a:moveTo>
                    <a:pt x="23" y="96"/>
                  </a:moveTo>
                  <a:cubicBezTo>
                    <a:pt x="21" y="90"/>
                    <a:pt x="19" y="84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9" y="84"/>
                    <a:pt x="21" y="90"/>
                    <a:pt x="23" y="9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53" y="8"/>
                  </a:moveTo>
                  <a:cubicBezTo>
                    <a:pt x="59" y="10"/>
                    <a:pt x="65" y="11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6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0"/>
                    <a:pt x="58" y="9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7"/>
                    <a:pt x="45" y="7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5" y="7"/>
                    <a:pt x="49" y="7"/>
                    <a:pt x="53" y="8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6" y="8"/>
                  </a:move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870"/>
            <p:cNvSpPr>
              <a:spLocks noEditPoints="1"/>
            </p:cNvSpPr>
            <p:nvPr/>
          </p:nvSpPr>
          <p:spPr bwMode="auto">
            <a:xfrm>
              <a:off x="7496177" y="5892801"/>
              <a:ext cx="176213" cy="133350"/>
            </a:xfrm>
            <a:custGeom>
              <a:avLst/>
              <a:gdLst>
                <a:gd name="T0" fmla="*/ 30 w 101"/>
                <a:gd name="T1" fmla="*/ 72 h 76"/>
                <a:gd name="T2" fmla="*/ 25 w 101"/>
                <a:gd name="T3" fmla="*/ 64 h 76"/>
                <a:gd name="T4" fmla="*/ 25 w 101"/>
                <a:gd name="T5" fmla="*/ 64 h 76"/>
                <a:gd name="T6" fmla="*/ 13 w 101"/>
                <a:gd name="T7" fmla="*/ 38 h 76"/>
                <a:gd name="T8" fmla="*/ 13 w 101"/>
                <a:gd name="T9" fmla="*/ 38 h 76"/>
                <a:gd name="T10" fmla="*/ 0 w 101"/>
                <a:gd name="T11" fmla="*/ 1 h 76"/>
                <a:gd name="T12" fmla="*/ 0 w 101"/>
                <a:gd name="T13" fmla="*/ 1 h 76"/>
                <a:gd name="T14" fmla="*/ 4 w 101"/>
                <a:gd name="T15" fmla="*/ 0 h 76"/>
                <a:gd name="T16" fmla="*/ 16 w 101"/>
                <a:gd name="T17" fmla="*/ 33 h 76"/>
                <a:gd name="T18" fmla="*/ 16 w 101"/>
                <a:gd name="T19" fmla="*/ 33 h 76"/>
                <a:gd name="T20" fmla="*/ 35 w 101"/>
                <a:gd name="T21" fmla="*/ 72 h 76"/>
                <a:gd name="T22" fmla="*/ 35 w 101"/>
                <a:gd name="T23" fmla="*/ 72 h 76"/>
                <a:gd name="T24" fmla="*/ 36 w 101"/>
                <a:gd name="T25" fmla="*/ 72 h 76"/>
                <a:gd name="T26" fmla="*/ 36 w 101"/>
                <a:gd name="T27" fmla="*/ 72 h 76"/>
                <a:gd name="T28" fmla="*/ 59 w 101"/>
                <a:gd name="T29" fmla="*/ 52 h 76"/>
                <a:gd name="T30" fmla="*/ 59 w 101"/>
                <a:gd name="T31" fmla="*/ 52 h 76"/>
                <a:gd name="T32" fmla="*/ 76 w 101"/>
                <a:gd name="T33" fmla="*/ 36 h 76"/>
                <a:gd name="T34" fmla="*/ 76 w 101"/>
                <a:gd name="T35" fmla="*/ 36 h 76"/>
                <a:gd name="T36" fmla="*/ 78 w 101"/>
                <a:gd name="T37" fmla="*/ 34 h 76"/>
                <a:gd name="T38" fmla="*/ 101 w 101"/>
                <a:gd name="T39" fmla="*/ 63 h 76"/>
                <a:gd name="T40" fmla="*/ 98 w 101"/>
                <a:gd name="T41" fmla="*/ 66 h 76"/>
                <a:gd name="T42" fmla="*/ 77 w 101"/>
                <a:gd name="T43" fmla="*/ 40 h 76"/>
                <a:gd name="T44" fmla="*/ 38 w 101"/>
                <a:gd name="T45" fmla="*/ 76 h 76"/>
                <a:gd name="T46" fmla="*/ 38 w 101"/>
                <a:gd name="T47" fmla="*/ 76 h 76"/>
                <a:gd name="T48" fmla="*/ 36 w 101"/>
                <a:gd name="T49" fmla="*/ 76 h 76"/>
                <a:gd name="T50" fmla="*/ 36 w 101"/>
                <a:gd name="T51" fmla="*/ 76 h 76"/>
                <a:gd name="T52" fmla="*/ 30 w 101"/>
                <a:gd name="T53" fmla="*/ 72 h 76"/>
                <a:gd name="T54" fmla="*/ 0 w 101"/>
                <a:gd name="T55" fmla="*/ 1 h 76"/>
                <a:gd name="T56" fmla="*/ 0 w 101"/>
                <a:gd name="T57" fmla="*/ 1 h 76"/>
                <a:gd name="T58" fmla="*/ 0 w 101"/>
                <a:gd name="T59" fmla="*/ 1 h 76"/>
                <a:gd name="T60" fmla="*/ 0 w 101"/>
                <a:gd name="T61" fmla="*/ 1 h 76"/>
                <a:gd name="T62" fmla="*/ 0 w 101"/>
                <a:gd name="T6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76">
                  <a:moveTo>
                    <a:pt x="30" y="72"/>
                  </a:moveTo>
                  <a:cubicBezTo>
                    <a:pt x="29" y="70"/>
                    <a:pt x="27" y="67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1" y="57"/>
                    <a:pt x="17" y="47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6" y="20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9" y="16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50"/>
                    <a:pt x="31" y="69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0" y="69"/>
                    <a:pt x="50" y="60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68" y="44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1" y="46"/>
                    <a:pt x="46" y="70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3" y="76"/>
                    <a:pt x="32" y="74"/>
                    <a:pt x="30" y="72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871"/>
            <p:cNvSpPr>
              <a:spLocks noEditPoints="1"/>
            </p:cNvSpPr>
            <p:nvPr/>
          </p:nvSpPr>
          <p:spPr bwMode="auto">
            <a:xfrm>
              <a:off x="7491414" y="5888038"/>
              <a:ext cx="185738" cy="141288"/>
            </a:xfrm>
            <a:custGeom>
              <a:avLst/>
              <a:gdLst>
                <a:gd name="T0" fmla="*/ 32 w 107"/>
                <a:gd name="T1" fmla="*/ 76 h 81"/>
                <a:gd name="T2" fmla="*/ 33 w 107"/>
                <a:gd name="T3" fmla="*/ 75 h 81"/>
                <a:gd name="T4" fmla="*/ 32 w 107"/>
                <a:gd name="T5" fmla="*/ 76 h 81"/>
                <a:gd name="T6" fmla="*/ 26 w 107"/>
                <a:gd name="T7" fmla="*/ 67 h 81"/>
                <a:gd name="T8" fmla="*/ 26 w 107"/>
                <a:gd name="T9" fmla="*/ 67 h 81"/>
                <a:gd name="T10" fmla="*/ 15 w 107"/>
                <a:gd name="T11" fmla="*/ 42 h 81"/>
                <a:gd name="T12" fmla="*/ 15 w 107"/>
                <a:gd name="T13" fmla="*/ 42 h 81"/>
                <a:gd name="T14" fmla="*/ 1 w 107"/>
                <a:gd name="T15" fmla="*/ 5 h 81"/>
                <a:gd name="T16" fmla="*/ 1 w 107"/>
                <a:gd name="T17" fmla="*/ 5 h 81"/>
                <a:gd name="T18" fmla="*/ 0 w 107"/>
                <a:gd name="T19" fmla="*/ 3 h 81"/>
                <a:gd name="T20" fmla="*/ 8 w 107"/>
                <a:gd name="T21" fmla="*/ 0 h 81"/>
                <a:gd name="T22" fmla="*/ 8 w 107"/>
                <a:gd name="T23" fmla="*/ 2 h 81"/>
                <a:gd name="T24" fmla="*/ 21 w 107"/>
                <a:gd name="T25" fmla="*/ 35 h 81"/>
                <a:gd name="T26" fmla="*/ 21 w 107"/>
                <a:gd name="T27" fmla="*/ 35 h 81"/>
                <a:gd name="T28" fmla="*/ 31 w 107"/>
                <a:gd name="T29" fmla="*/ 60 h 81"/>
                <a:gd name="T30" fmla="*/ 31 w 107"/>
                <a:gd name="T31" fmla="*/ 60 h 81"/>
                <a:gd name="T32" fmla="*/ 39 w 107"/>
                <a:gd name="T33" fmla="*/ 73 h 81"/>
                <a:gd name="T34" fmla="*/ 39 w 107"/>
                <a:gd name="T35" fmla="*/ 73 h 81"/>
                <a:gd name="T36" fmla="*/ 61 w 107"/>
                <a:gd name="T37" fmla="*/ 54 h 81"/>
                <a:gd name="T38" fmla="*/ 61 w 107"/>
                <a:gd name="T39" fmla="*/ 54 h 81"/>
                <a:gd name="T40" fmla="*/ 77 w 107"/>
                <a:gd name="T41" fmla="*/ 38 h 81"/>
                <a:gd name="T42" fmla="*/ 77 w 107"/>
                <a:gd name="T43" fmla="*/ 38 h 81"/>
                <a:gd name="T44" fmla="*/ 77 w 107"/>
                <a:gd name="T45" fmla="*/ 38 h 81"/>
                <a:gd name="T46" fmla="*/ 81 w 107"/>
                <a:gd name="T47" fmla="*/ 34 h 81"/>
                <a:gd name="T48" fmla="*/ 107 w 107"/>
                <a:gd name="T49" fmla="*/ 66 h 81"/>
                <a:gd name="T50" fmla="*/ 101 w 107"/>
                <a:gd name="T51" fmla="*/ 71 h 81"/>
                <a:gd name="T52" fmla="*/ 80 w 107"/>
                <a:gd name="T53" fmla="*/ 46 h 81"/>
                <a:gd name="T54" fmla="*/ 42 w 107"/>
                <a:gd name="T55" fmla="*/ 80 h 81"/>
                <a:gd name="T56" fmla="*/ 42 w 107"/>
                <a:gd name="T57" fmla="*/ 80 h 81"/>
                <a:gd name="T58" fmla="*/ 39 w 107"/>
                <a:gd name="T59" fmla="*/ 81 h 81"/>
                <a:gd name="T60" fmla="*/ 39 w 107"/>
                <a:gd name="T61" fmla="*/ 81 h 81"/>
                <a:gd name="T62" fmla="*/ 32 w 107"/>
                <a:gd name="T63" fmla="*/ 76 h 81"/>
                <a:gd name="T64" fmla="*/ 38 w 107"/>
                <a:gd name="T65" fmla="*/ 77 h 81"/>
                <a:gd name="T66" fmla="*/ 37 w 107"/>
                <a:gd name="T67" fmla="*/ 76 h 81"/>
                <a:gd name="T68" fmla="*/ 37 w 107"/>
                <a:gd name="T69" fmla="*/ 76 h 81"/>
                <a:gd name="T70" fmla="*/ 36 w 107"/>
                <a:gd name="T71" fmla="*/ 76 h 81"/>
                <a:gd name="T72" fmla="*/ 36 w 107"/>
                <a:gd name="T73" fmla="*/ 76 h 81"/>
                <a:gd name="T74" fmla="*/ 38 w 107"/>
                <a:gd name="T75" fmla="*/ 77 h 81"/>
                <a:gd name="T76" fmla="*/ 30 w 107"/>
                <a:gd name="T77" fmla="*/ 66 h 81"/>
                <a:gd name="T78" fmla="*/ 32 w 107"/>
                <a:gd name="T79" fmla="*/ 69 h 81"/>
                <a:gd name="T80" fmla="*/ 32 w 107"/>
                <a:gd name="T81" fmla="*/ 69 h 81"/>
                <a:gd name="T82" fmla="*/ 28 w 107"/>
                <a:gd name="T83" fmla="*/ 61 h 81"/>
                <a:gd name="T84" fmla="*/ 28 w 107"/>
                <a:gd name="T85" fmla="*/ 61 h 81"/>
                <a:gd name="T86" fmla="*/ 25 w 107"/>
                <a:gd name="T87" fmla="*/ 56 h 81"/>
                <a:gd name="T88" fmla="*/ 25 w 107"/>
                <a:gd name="T89" fmla="*/ 56 h 81"/>
                <a:gd name="T90" fmla="*/ 30 w 107"/>
                <a:gd name="T91" fmla="*/ 66 h 81"/>
                <a:gd name="T92" fmla="*/ 99 w 107"/>
                <a:gd name="T93" fmla="*/ 63 h 81"/>
                <a:gd name="T94" fmla="*/ 80 w 107"/>
                <a:gd name="T95" fmla="*/ 40 h 81"/>
                <a:gd name="T96" fmla="*/ 80 w 107"/>
                <a:gd name="T97" fmla="*/ 40 h 81"/>
                <a:gd name="T98" fmla="*/ 99 w 107"/>
                <a:gd name="T99" fmla="*/ 63 h 81"/>
                <a:gd name="T100" fmla="*/ 57 w 107"/>
                <a:gd name="T101" fmla="*/ 63 h 81"/>
                <a:gd name="T102" fmla="*/ 57 w 107"/>
                <a:gd name="T103" fmla="*/ 62 h 81"/>
                <a:gd name="T104" fmla="*/ 57 w 107"/>
                <a:gd name="T105" fmla="*/ 62 h 81"/>
                <a:gd name="T106" fmla="*/ 57 w 107"/>
                <a:gd name="T107" fmla="*/ 63 h 81"/>
                <a:gd name="T108" fmla="*/ 57 w 107"/>
                <a:gd name="T109" fmla="*/ 62 h 81"/>
                <a:gd name="T110" fmla="*/ 62 w 107"/>
                <a:gd name="T111" fmla="*/ 57 h 81"/>
                <a:gd name="T112" fmla="*/ 62 w 107"/>
                <a:gd name="T113" fmla="*/ 57 h 81"/>
                <a:gd name="T114" fmla="*/ 57 w 107"/>
                <a:gd name="T115" fmla="*/ 62 h 81"/>
                <a:gd name="T116" fmla="*/ 14 w 107"/>
                <a:gd name="T117" fmla="*/ 29 h 81"/>
                <a:gd name="T118" fmla="*/ 5 w 107"/>
                <a:gd name="T119" fmla="*/ 5 h 81"/>
                <a:gd name="T120" fmla="*/ 5 w 107"/>
                <a:gd name="T121" fmla="*/ 5 h 81"/>
                <a:gd name="T122" fmla="*/ 5 w 107"/>
                <a:gd name="T123" fmla="*/ 5 h 81"/>
                <a:gd name="T124" fmla="*/ 14 w 107"/>
                <a:gd name="T125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" h="81">
                  <a:moveTo>
                    <a:pt x="32" y="76"/>
                  </a:moveTo>
                  <a:cubicBezTo>
                    <a:pt x="33" y="75"/>
                    <a:pt x="33" y="75"/>
                    <a:pt x="33" y="75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0" y="74"/>
                    <a:pt x="28" y="71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2" y="60"/>
                    <a:pt x="18" y="5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7" y="23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14" y="18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4" y="44"/>
                    <a:pt x="28" y="53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4" y="66"/>
                    <a:pt x="37" y="71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3" y="69"/>
                    <a:pt x="52" y="61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9" y="46"/>
                    <a:pt x="76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2" y="54"/>
                    <a:pt x="50" y="75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1" y="81"/>
                    <a:pt x="40" y="81"/>
                    <a:pt x="39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5" y="81"/>
                    <a:pt x="33" y="78"/>
                    <a:pt x="32" y="76"/>
                  </a:cubicBezTo>
                  <a:close/>
                  <a:moveTo>
                    <a:pt x="38" y="77"/>
                  </a:moveTo>
                  <a:cubicBezTo>
                    <a:pt x="38" y="77"/>
                    <a:pt x="37" y="77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7" y="76"/>
                    <a:pt x="37" y="77"/>
                    <a:pt x="38" y="77"/>
                  </a:cubicBezTo>
                  <a:close/>
                  <a:moveTo>
                    <a:pt x="30" y="66"/>
                  </a:moveTo>
                  <a:cubicBezTo>
                    <a:pt x="30" y="67"/>
                    <a:pt x="31" y="68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0" y="67"/>
                    <a:pt x="29" y="65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60"/>
                    <a:pt x="26" y="58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9"/>
                    <a:pt x="28" y="63"/>
                    <a:pt x="30" y="66"/>
                  </a:cubicBezTo>
                  <a:close/>
                  <a:moveTo>
                    <a:pt x="99" y="63"/>
                  </a:move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99" y="63"/>
                    <a:pt x="99" y="63"/>
                    <a:pt x="99" y="63"/>
                  </a:cubicBezTo>
                  <a:close/>
                  <a:moveTo>
                    <a:pt x="57" y="63"/>
                  </a:moveTo>
                  <a:cubicBezTo>
                    <a:pt x="57" y="63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lose/>
                  <a:moveTo>
                    <a:pt x="57" y="62"/>
                  </a:moveTo>
                  <a:cubicBezTo>
                    <a:pt x="59" y="61"/>
                    <a:pt x="61" y="59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1" y="59"/>
                    <a:pt x="59" y="61"/>
                    <a:pt x="57" y="62"/>
                  </a:cubicBezTo>
                  <a:close/>
                  <a:moveTo>
                    <a:pt x="14" y="29"/>
                  </a:moveTo>
                  <a:cubicBezTo>
                    <a:pt x="10" y="18"/>
                    <a:pt x="7" y="9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9"/>
                    <a:pt x="10" y="18"/>
                    <a:pt x="1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1" name="组合 29"/>
          <p:cNvGrpSpPr/>
          <p:nvPr/>
        </p:nvGrpSpPr>
        <p:grpSpPr>
          <a:xfrm>
            <a:off x="10287132" y="5617429"/>
            <a:ext cx="618146" cy="1172053"/>
            <a:chOff x="4252914" y="314326"/>
            <a:chExt cx="441325" cy="804863"/>
          </a:xfrm>
          <a:solidFill>
            <a:srgbClr val="1F4E79"/>
          </a:solidFill>
        </p:grpSpPr>
        <p:sp>
          <p:nvSpPr>
            <p:cNvPr id="62" name="Freeform 3486"/>
            <p:cNvSpPr>
              <a:spLocks noEditPoints="1"/>
            </p:cNvSpPr>
            <p:nvPr/>
          </p:nvSpPr>
          <p:spPr bwMode="auto">
            <a:xfrm>
              <a:off x="4300539" y="398464"/>
              <a:ext cx="203200" cy="220663"/>
            </a:xfrm>
            <a:custGeom>
              <a:avLst/>
              <a:gdLst>
                <a:gd name="T0" fmla="*/ 0 w 117"/>
                <a:gd name="T1" fmla="*/ 63 h 127"/>
                <a:gd name="T2" fmla="*/ 59 w 117"/>
                <a:gd name="T3" fmla="*/ 0 h 127"/>
                <a:gd name="T4" fmla="*/ 59 w 117"/>
                <a:gd name="T5" fmla="*/ 0 h 127"/>
                <a:gd name="T6" fmla="*/ 117 w 117"/>
                <a:gd name="T7" fmla="*/ 63 h 127"/>
                <a:gd name="T8" fmla="*/ 117 w 117"/>
                <a:gd name="T9" fmla="*/ 63 h 127"/>
                <a:gd name="T10" fmla="*/ 59 w 117"/>
                <a:gd name="T11" fmla="*/ 127 h 127"/>
                <a:gd name="T12" fmla="*/ 59 w 117"/>
                <a:gd name="T13" fmla="*/ 127 h 127"/>
                <a:gd name="T14" fmla="*/ 0 w 117"/>
                <a:gd name="T15" fmla="*/ 63 h 127"/>
                <a:gd name="T16" fmla="*/ 4 w 117"/>
                <a:gd name="T17" fmla="*/ 63 h 127"/>
                <a:gd name="T18" fmla="*/ 59 w 117"/>
                <a:gd name="T19" fmla="*/ 123 h 127"/>
                <a:gd name="T20" fmla="*/ 59 w 117"/>
                <a:gd name="T21" fmla="*/ 123 h 127"/>
                <a:gd name="T22" fmla="*/ 113 w 117"/>
                <a:gd name="T23" fmla="*/ 63 h 127"/>
                <a:gd name="T24" fmla="*/ 113 w 117"/>
                <a:gd name="T25" fmla="*/ 63 h 127"/>
                <a:gd name="T26" fmla="*/ 59 w 117"/>
                <a:gd name="T27" fmla="*/ 4 h 127"/>
                <a:gd name="T28" fmla="*/ 59 w 117"/>
                <a:gd name="T29" fmla="*/ 4 h 127"/>
                <a:gd name="T30" fmla="*/ 4 w 117"/>
                <a:gd name="T31" fmla="*/ 6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127">
                  <a:moveTo>
                    <a:pt x="0" y="63"/>
                  </a:moveTo>
                  <a:cubicBezTo>
                    <a:pt x="0" y="28"/>
                    <a:pt x="26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91" y="0"/>
                    <a:pt x="117" y="28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98"/>
                    <a:pt x="91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26" y="127"/>
                    <a:pt x="0" y="98"/>
                    <a:pt x="0" y="63"/>
                  </a:cubicBezTo>
                  <a:close/>
                  <a:moveTo>
                    <a:pt x="4" y="63"/>
                  </a:moveTo>
                  <a:cubicBezTo>
                    <a:pt x="4" y="96"/>
                    <a:pt x="29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89" y="123"/>
                    <a:pt x="113" y="96"/>
                    <a:pt x="113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30"/>
                    <a:pt x="8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29" y="4"/>
                    <a:pt x="4" y="30"/>
                    <a:pt x="4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3487"/>
            <p:cNvSpPr>
              <a:spLocks noEditPoints="1"/>
            </p:cNvSpPr>
            <p:nvPr/>
          </p:nvSpPr>
          <p:spPr bwMode="auto">
            <a:xfrm>
              <a:off x="4295777" y="395289"/>
              <a:ext cx="211138" cy="228600"/>
            </a:xfrm>
            <a:custGeom>
              <a:avLst/>
              <a:gdLst>
                <a:gd name="T0" fmla="*/ 0 w 121"/>
                <a:gd name="T1" fmla="*/ 65 h 131"/>
                <a:gd name="T2" fmla="*/ 61 w 121"/>
                <a:gd name="T3" fmla="*/ 0 h 131"/>
                <a:gd name="T4" fmla="*/ 61 w 121"/>
                <a:gd name="T5" fmla="*/ 0 h 131"/>
                <a:gd name="T6" fmla="*/ 121 w 121"/>
                <a:gd name="T7" fmla="*/ 65 h 131"/>
                <a:gd name="T8" fmla="*/ 121 w 121"/>
                <a:gd name="T9" fmla="*/ 65 h 131"/>
                <a:gd name="T10" fmla="*/ 61 w 121"/>
                <a:gd name="T11" fmla="*/ 131 h 131"/>
                <a:gd name="T12" fmla="*/ 61 w 121"/>
                <a:gd name="T13" fmla="*/ 131 h 131"/>
                <a:gd name="T14" fmla="*/ 0 w 121"/>
                <a:gd name="T15" fmla="*/ 65 h 131"/>
                <a:gd name="T16" fmla="*/ 61 w 121"/>
                <a:gd name="T17" fmla="*/ 127 h 131"/>
                <a:gd name="T18" fmla="*/ 102 w 121"/>
                <a:gd name="T19" fmla="*/ 107 h 131"/>
                <a:gd name="T20" fmla="*/ 102 w 121"/>
                <a:gd name="T21" fmla="*/ 107 h 131"/>
                <a:gd name="T22" fmla="*/ 61 w 121"/>
                <a:gd name="T23" fmla="*/ 127 h 131"/>
                <a:gd name="T24" fmla="*/ 61 w 121"/>
                <a:gd name="T25" fmla="*/ 127 h 131"/>
                <a:gd name="T26" fmla="*/ 19 w 121"/>
                <a:gd name="T27" fmla="*/ 107 h 131"/>
                <a:gd name="T28" fmla="*/ 19 w 121"/>
                <a:gd name="T29" fmla="*/ 107 h 131"/>
                <a:gd name="T30" fmla="*/ 61 w 121"/>
                <a:gd name="T31" fmla="*/ 127 h 131"/>
                <a:gd name="T32" fmla="*/ 61 w 121"/>
                <a:gd name="T33" fmla="*/ 123 h 131"/>
                <a:gd name="T34" fmla="*/ 113 w 121"/>
                <a:gd name="T35" fmla="*/ 65 h 131"/>
                <a:gd name="T36" fmla="*/ 113 w 121"/>
                <a:gd name="T37" fmla="*/ 65 h 131"/>
                <a:gd name="T38" fmla="*/ 61 w 121"/>
                <a:gd name="T39" fmla="*/ 8 h 131"/>
                <a:gd name="T40" fmla="*/ 61 w 121"/>
                <a:gd name="T41" fmla="*/ 8 h 131"/>
                <a:gd name="T42" fmla="*/ 8 w 121"/>
                <a:gd name="T43" fmla="*/ 65 h 131"/>
                <a:gd name="T44" fmla="*/ 8 w 121"/>
                <a:gd name="T45" fmla="*/ 65 h 131"/>
                <a:gd name="T46" fmla="*/ 61 w 121"/>
                <a:gd name="T47" fmla="*/ 123 h 131"/>
                <a:gd name="T48" fmla="*/ 103 w 121"/>
                <a:gd name="T49" fmla="*/ 25 h 131"/>
                <a:gd name="T50" fmla="*/ 61 w 121"/>
                <a:gd name="T51" fmla="*/ 4 h 131"/>
                <a:gd name="T52" fmla="*/ 61 w 121"/>
                <a:gd name="T53" fmla="*/ 4 h 131"/>
                <a:gd name="T54" fmla="*/ 103 w 121"/>
                <a:gd name="T55" fmla="*/ 25 h 131"/>
                <a:gd name="T56" fmla="*/ 19 w 121"/>
                <a:gd name="T57" fmla="*/ 23 h 131"/>
                <a:gd name="T58" fmla="*/ 61 w 121"/>
                <a:gd name="T59" fmla="*/ 4 h 131"/>
                <a:gd name="T60" fmla="*/ 61 w 121"/>
                <a:gd name="T61" fmla="*/ 4 h 131"/>
                <a:gd name="T62" fmla="*/ 19 w 121"/>
                <a:gd name="T63" fmla="*/ 2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1" h="131">
                  <a:moveTo>
                    <a:pt x="0" y="65"/>
                  </a:moveTo>
                  <a:cubicBezTo>
                    <a:pt x="0" y="29"/>
                    <a:pt x="27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95" y="0"/>
                    <a:pt x="121" y="29"/>
                    <a:pt x="121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1" y="101"/>
                    <a:pt x="95" y="131"/>
                    <a:pt x="61" y="131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27" y="131"/>
                    <a:pt x="0" y="101"/>
                    <a:pt x="0" y="65"/>
                  </a:cubicBezTo>
                  <a:close/>
                  <a:moveTo>
                    <a:pt x="61" y="127"/>
                  </a:moveTo>
                  <a:cubicBezTo>
                    <a:pt x="77" y="127"/>
                    <a:pt x="92" y="119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92" y="119"/>
                    <a:pt x="77" y="127"/>
                    <a:pt x="61" y="127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44" y="127"/>
                    <a:pt x="29" y="119"/>
                    <a:pt x="19" y="107"/>
                  </a:cubicBezTo>
                  <a:cubicBezTo>
                    <a:pt x="19" y="107"/>
                    <a:pt x="19" y="107"/>
                    <a:pt x="19" y="107"/>
                  </a:cubicBezTo>
                  <a:cubicBezTo>
                    <a:pt x="29" y="119"/>
                    <a:pt x="44" y="127"/>
                    <a:pt x="61" y="127"/>
                  </a:cubicBezTo>
                  <a:close/>
                  <a:moveTo>
                    <a:pt x="61" y="123"/>
                  </a:moveTo>
                  <a:cubicBezTo>
                    <a:pt x="90" y="123"/>
                    <a:pt x="113" y="97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13" y="33"/>
                    <a:pt x="90" y="8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32" y="8"/>
                    <a:pt x="8" y="33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97"/>
                    <a:pt x="32" y="123"/>
                    <a:pt x="61" y="123"/>
                  </a:cubicBezTo>
                  <a:close/>
                  <a:moveTo>
                    <a:pt x="103" y="25"/>
                  </a:moveTo>
                  <a:cubicBezTo>
                    <a:pt x="93" y="12"/>
                    <a:pt x="78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78" y="4"/>
                    <a:pt x="93" y="12"/>
                    <a:pt x="103" y="25"/>
                  </a:cubicBezTo>
                  <a:close/>
                  <a:moveTo>
                    <a:pt x="19" y="23"/>
                  </a:moveTo>
                  <a:cubicBezTo>
                    <a:pt x="30" y="11"/>
                    <a:pt x="44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44" y="4"/>
                    <a:pt x="30" y="11"/>
                    <a:pt x="1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3488"/>
            <p:cNvSpPr/>
            <p:nvPr/>
          </p:nvSpPr>
          <p:spPr bwMode="auto">
            <a:xfrm>
              <a:off x="4365627" y="452439"/>
              <a:ext cx="7938" cy="7938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489"/>
            <p:cNvSpPr/>
            <p:nvPr/>
          </p:nvSpPr>
          <p:spPr bwMode="auto">
            <a:xfrm>
              <a:off x="4362452" y="449264"/>
              <a:ext cx="14288" cy="14288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5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490"/>
            <p:cNvSpPr/>
            <p:nvPr/>
          </p:nvSpPr>
          <p:spPr bwMode="auto">
            <a:xfrm>
              <a:off x="4467227" y="461964"/>
              <a:ext cx="4763" cy="6350"/>
            </a:xfrm>
            <a:custGeom>
              <a:avLst/>
              <a:gdLst>
                <a:gd name="T0" fmla="*/ 0 w 3"/>
                <a:gd name="T1" fmla="*/ 4 h 4"/>
                <a:gd name="T2" fmla="*/ 0 w 3"/>
                <a:gd name="T3" fmla="*/ 0 h 4"/>
                <a:gd name="T4" fmla="*/ 3 w 3"/>
                <a:gd name="T5" fmla="*/ 0 h 4"/>
                <a:gd name="T6" fmla="*/ 3 w 3"/>
                <a:gd name="T7" fmla="*/ 4 h 4"/>
                <a:gd name="T8" fmla="*/ 0 w 3"/>
                <a:gd name="T9" fmla="*/ 4 h 4"/>
                <a:gd name="T10" fmla="*/ 0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491"/>
            <p:cNvSpPr/>
            <p:nvPr/>
          </p:nvSpPr>
          <p:spPr bwMode="auto">
            <a:xfrm>
              <a:off x="4464052" y="457201"/>
              <a:ext cx="11113" cy="14288"/>
            </a:xfrm>
            <a:custGeom>
              <a:avLst/>
              <a:gdLst>
                <a:gd name="T0" fmla="*/ 5 w 7"/>
                <a:gd name="T1" fmla="*/ 9 h 9"/>
                <a:gd name="T2" fmla="*/ 2 w 7"/>
                <a:gd name="T3" fmla="*/ 9 h 9"/>
                <a:gd name="T4" fmla="*/ 2 w 7"/>
                <a:gd name="T5" fmla="*/ 7 h 9"/>
                <a:gd name="T6" fmla="*/ 4 w 7"/>
                <a:gd name="T7" fmla="*/ 7 h 9"/>
                <a:gd name="T8" fmla="*/ 2 w 7"/>
                <a:gd name="T9" fmla="*/ 7 h 9"/>
                <a:gd name="T10" fmla="*/ 2 w 7"/>
                <a:gd name="T11" fmla="*/ 9 h 9"/>
                <a:gd name="T12" fmla="*/ 0 w 7"/>
                <a:gd name="T13" fmla="*/ 9 h 9"/>
                <a:gd name="T14" fmla="*/ 0 w 7"/>
                <a:gd name="T15" fmla="*/ 0 h 9"/>
                <a:gd name="T16" fmla="*/ 2 w 7"/>
                <a:gd name="T17" fmla="*/ 0 h 9"/>
                <a:gd name="T18" fmla="*/ 7 w 7"/>
                <a:gd name="T19" fmla="*/ 0 h 9"/>
                <a:gd name="T20" fmla="*/ 7 w 7"/>
                <a:gd name="T21" fmla="*/ 9 h 9"/>
                <a:gd name="T22" fmla="*/ 5 w 7"/>
                <a:gd name="T23" fmla="*/ 9 h 9"/>
                <a:gd name="T24" fmla="*/ 5 w 7"/>
                <a:gd name="T2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9">
                  <a:moveTo>
                    <a:pt x="5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" y="0"/>
                  </a:lnTo>
                  <a:lnTo>
                    <a:pt x="7" y="0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3492"/>
            <p:cNvSpPr/>
            <p:nvPr/>
          </p:nvSpPr>
          <p:spPr bwMode="auto">
            <a:xfrm>
              <a:off x="4298952" y="319089"/>
              <a:ext cx="280988" cy="128588"/>
            </a:xfrm>
            <a:custGeom>
              <a:avLst/>
              <a:gdLst>
                <a:gd name="T0" fmla="*/ 105 w 162"/>
                <a:gd name="T1" fmla="*/ 71 h 74"/>
                <a:gd name="T2" fmla="*/ 152 w 162"/>
                <a:gd name="T3" fmla="*/ 57 h 74"/>
                <a:gd name="T4" fmla="*/ 123 w 162"/>
                <a:gd name="T5" fmla="*/ 38 h 74"/>
                <a:gd name="T6" fmla="*/ 123 w 162"/>
                <a:gd name="T7" fmla="*/ 38 h 74"/>
                <a:gd name="T8" fmla="*/ 84 w 162"/>
                <a:gd name="T9" fmla="*/ 8 h 74"/>
                <a:gd name="T10" fmla="*/ 84 w 162"/>
                <a:gd name="T11" fmla="*/ 8 h 74"/>
                <a:gd name="T12" fmla="*/ 75 w 162"/>
                <a:gd name="T13" fmla="*/ 4 h 74"/>
                <a:gd name="T14" fmla="*/ 75 w 162"/>
                <a:gd name="T15" fmla="*/ 4 h 74"/>
                <a:gd name="T16" fmla="*/ 70 w 162"/>
                <a:gd name="T17" fmla="*/ 5 h 74"/>
                <a:gd name="T18" fmla="*/ 70 w 162"/>
                <a:gd name="T19" fmla="*/ 5 h 74"/>
                <a:gd name="T20" fmla="*/ 68 w 162"/>
                <a:gd name="T21" fmla="*/ 6 h 74"/>
                <a:gd name="T22" fmla="*/ 68 w 162"/>
                <a:gd name="T23" fmla="*/ 6 h 74"/>
                <a:gd name="T24" fmla="*/ 68 w 162"/>
                <a:gd name="T25" fmla="*/ 6 h 74"/>
                <a:gd name="T26" fmla="*/ 7 w 162"/>
                <a:gd name="T27" fmla="*/ 29 h 74"/>
                <a:gd name="T28" fmla="*/ 30 w 162"/>
                <a:gd name="T29" fmla="*/ 56 h 74"/>
                <a:gd name="T30" fmla="*/ 30 w 162"/>
                <a:gd name="T31" fmla="*/ 56 h 74"/>
                <a:gd name="T32" fmla="*/ 27 w 162"/>
                <a:gd name="T33" fmla="*/ 59 h 74"/>
                <a:gd name="T34" fmla="*/ 0 w 162"/>
                <a:gd name="T35" fmla="*/ 28 h 74"/>
                <a:gd name="T36" fmla="*/ 66 w 162"/>
                <a:gd name="T37" fmla="*/ 3 h 74"/>
                <a:gd name="T38" fmla="*/ 75 w 162"/>
                <a:gd name="T39" fmla="*/ 0 h 74"/>
                <a:gd name="T40" fmla="*/ 75 w 162"/>
                <a:gd name="T41" fmla="*/ 0 h 74"/>
                <a:gd name="T42" fmla="*/ 87 w 162"/>
                <a:gd name="T43" fmla="*/ 6 h 74"/>
                <a:gd name="T44" fmla="*/ 87 w 162"/>
                <a:gd name="T45" fmla="*/ 6 h 74"/>
                <a:gd name="T46" fmla="*/ 125 w 162"/>
                <a:gd name="T47" fmla="*/ 34 h 74"/>
                <a:gd name="T48" fmla="*/ 125 w 162"/>
                <a:gd name="T49" fmla="*/ 34 h 74"/>
                <a:gd name="T50" fmla="*/ 158 w 162"/>
                <a:gd name="T51" fmla="*/ 56 h 74"/>
                <a:gd name="T52" fmla="*/ 158 w 162"/>
                <a:gd name="T53" fmla="*/ 56 h 74"/>
                <a:gd name="T54" fmla="*/ 162 w 162"/>
                <a:gd name="T55" fmla="*/ 58 h 74"/>
                <a:gd name="T56" fmla="*/ 106 w 162"/>
                <a:gd name="T57" fmla="*/ 74 h 74"/>
                <a:gd name="T58" fmla="*/ 105 w 162"/>
                <a:gd name="T59" fmla="*/ 7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74">
                  <a:moveTo>
                    <a:pt x="105" y="71"/>
                  </a:moveTo>
                  <a:cubicBezTo>
                    <a:pt x="152" y="57"/>
                    <a:pt x="152" y="57"/>
                    <a:pt x="152" y="57"/>
                  </a:cubicBezTo>
                  <a:cubicBezTo>
                    <a:pt x="146" y="53"/>
                    <a:pt x="135" y="46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06" y="26"/>
                    <a:pt x="88" y="14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1" y="5"/>
                    <a:pt x="78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3" y="4"/>
                    <a:pt x="71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7" y="2"/>
                    <a:pt x="70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9" y="0"/>
                    <a:pt x="83" y="2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90" y="10"/>
                    <a:pt x="108" y="23"/>
                    <a:pt x="125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42" y="46"/>
                    <a:pt x="158" y="56"/>
                    <a:pt x="158" y="56"/>
                  </a:cubicBezTo>
                  <a:cubicBezTo>
                    <a:pt x="158" y="56"/>
                    <a:pt x="158" y="56"/>
                    <a:pt x="158" y="56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1"/>
                    <a:pt x="105" y="71"/>
                    <a:pt x="105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493"/>
            <p:cNvSpPr>
              <a:spLocks noEditPoints="1"/>
            </p:cNvSpPr>
            <p:nvPr/>
          </p:nvSpPr>
          <p:spPr bwMode="auto">
            <a:xfrm>
              <a:off x="4291014" y="314326"/>
              <a:ext cx="296863" cy="138113"/>
            </a:xfrm>
            <a:custGeom>
              <a:avLst/>
              <a:gdLst>
                <a:gd name="T0" fmla="*/ 107 w 170"/>
                <a:gd name="T1" fmla="*/ 73 h 79"/>
                <a:gd name="T2" fmla="*/ 109 w 170"/>
                <a:gd name="T3" fmla="*/ 74 h 79"/>
                <a:gd name="T4" fmla="*/ 107 w 170"/>
                <a:gd name="T5" fmla="*/ 73 h 79"/>
                <a:gd name="T6" fmla="*/ 151 w 170"/>
                <a:gd name="T7" fmla="*/ 58 h 79"/>
                <a:gd name="T8" fmla="*/ 126 w 170"/>
                <a:gd name="T9" fmla="*/ 41 h 79"/>
                <a:gd name="T10" fmla="*/ 86 w 170"/>
                <a:gd name="T11" fmla="*/ 12 h 79"/>
                <a:gd name="T12" fmla="*/ 79 w 170"/>
                <a:gd name="T13" fmla="*/ 8 h 79"/>
                <a:gd name="T14" fmla="*/ 75 w 170"/>
                <a:gd name="T15" fmla="*/ 9 h 79"/>
                <a:gd name="T16" fmla="*/ 73 w 170"/>
                <a:gd name="T17" fmla="*/ 10 h 79"/>
                <a:gd name="T18" fmla="*/ 14 w 170"/>
                <a:gd name="T19" fmla="*/ 32 h 79"/>
                <a:gd name="T20" fmla="*/ 36 w 170"/>
                <a:gd name="T21" fmla="*/ 58 h 79"/>
                <a:gd name="T22" fmla="*/ 31 w 170"/>
                <a:gd name="T23" fmla="*/ 64 h 79"/>
                <a:gd name="T24" fmla="*/ 69 w 170"/>
                <a:gd name="T25" fmla="*/ 3 h 79"/>
                <a:gd name="T26" fmla="*/ 79 w 170"/>
                <a:gd name="T27" fmla="*/ 0 h 79"/>
                <a:gd name="T28" fmla="*/ 79 w 170"/>
                <a:gd name="T29" fmla="*/ 0 h 79"/>
                <a:gd name="T30" fmla="*/ 92 w 170"/>
                <a:gd name="T31" fmla="*/ 7 h 79"/>
                <a:gd name="T32" fmla="*/ 130 w 170"/>
                <a:gd name="T33" fmla="*/ 35 h 79"/>
                <a:gd name="T34" fmla="*/ 163 w 170"/>
                <a:gd name="T35" fmla="*/ 56 h 79"/>
                <a:gd name="T36" fmla="*/ 163 w 170"/>
                <a:gd name="T37" fmla="*/ 56 h 79"/>
                <a:gd name="T38" fmla="*/ 163 w 170"/>
                <a:gd name="T39" fmla="*/ 56 h 79"/>
                <a:gd name="T40" fmla="*/ 109 w 170"/>
                <a:gd name="T41" fmla="*/ 79 h 79"/>
                <a:gd name="T42" fmla="*/ 111 w 170"/>
                <a:gd name="T43" fmla="*/ 74 h 79"/>
                <a:gd name="T44" fmla="*/ 161 w 170"/>
                <a:gd name="T45" fmla="*/ 59 h 79"/>
                <a:gd name="T46" fmla="*/ 161 w 170"/>
                <a:gd name="T47" fmla="*/ 60 h 79"/>
                <a:gd name="T48" fmla="*/ 111 w 170"/>
                <a:gd name="T49" fmla="*/ 74 h 79"/>
                <a:gd name="T50" fmla="*/ 31 w 170"/>
                <a:gd name="T51" fmla="*/ 58 h 79"/>
                <a:gd name="T52" fmla="*/ 7 w 170"/>
                <a:gd name="T53" fmla="*/ 30 h 79"/>
                <a:gd name="T54" fmla="*/ 138 w 170"/>
                <a:gd name="T55" fmla="*/ 45 h 79"/>
                <a:gd name="T56" fmla="*/ 128 w 170"/>
                <a:gd name="T57" fmla="*/ 38 h 79"/>
                <a:gd name="T58" fmla="*/ 89 w 170"/>
                <a:gd name="T59" fmla="*/ 9 h 79"/>
                <a:gd name="T60" fmla="*/ 128 w 170"/>
                <a:gd name="T61" fmla="*/ 38 h 79"/>
                <a:gd name="T62" fmla="*/ 7 w 170"/>
                <a:gd name="T63" fmla="*/ 30 h 79"/>
                <a:gd name="T64" fmla="*/ 71 w 170"/>
                <a:gd name="T65" fmla="*/ 6 h 79"/>
                <a:gd name="T66" fmla="*/ 71 w 170"/>
                <a:gd name="T67" fmla="*/ 6 h 79"/>
                <a:gd name="T68" fmla="*/ 80 w 170"/>
                <a:gd name="T69" fmla="*/ 4 h 79"/>
                <a:gd name="T70" fmla="*/ 89 w 170"/>
                <a:gd name="T71" fmla="*/ 9 h 79"/>
                <a:gd name="T72" fmla="*/ 74 w 170"/>
                <a:gd name="T73" fmla="*/ 5 h 79"/>
                <a:gd name="T74" fmla="*/ 79 w 170"/>
                <a:gd name="T75" fmla="*/ 4 h 79"/>
                <a:gd name="T76" fmla="*/ 79 w 170"/>
                <a:gd name="T77" fmla="*/ 4 h 79"/>
                <a:gd name="T78" fmla="*/ 79 w 170"/>
                <a:gd name="T79" fmla="*/ 4 h 79"/>
                <a:gd name="T80" fmla="*/ 79 w 170"/>
                <a:gd name="T81" fmla="*/ 3 h 79"/>
                <a:gd name="T82" fmla="*/ 80 w 170"/>
                <a:gd name="T83" fmla="*/ 4 h 79"/>
                <a:gd name="T84" fmla="*/ 80 w 170"/>
                <a:gd name="T85" fmla="*/ 4 h 79"/>
                <a:gd name="T86" fmla="*/ 80 w 170"/>
                <a:gd name="T87" fmla="*/ 4 h 79"/>
                <a:gd name="T88" fmla="*/ 80 w 170"/>
                <a:gd name="T89" fmla="*/ 4 h 79"/>
                <a:gd name="T90" fmla="*/ 80 w 170"/>
                <a:gd name="T91" fmla="*/ 4 h 79"/>
                <a:gd name="T92" fmla="*/ 80 w 170"/>
                <a:gd name="T93" fmla="*/ 4 h 79"/>
                <a:gd name="T94" fmla="*/ 80 w 170"/>
                <a:gd name="T95" fmla="*/ 4 h 79"/>
                <a:gd name="T96" fmla="*/ 80 w 170"/>
                <a:gd name="T97" fmla="*/ 4 h 79"/>
                <a:gd name="T98" fmla="*/ 80 w 170"/>
                <a:gd name="T99" fmla="*/ 4 h 79"/>
                <a:gd name="T100" fmla="*/ 80 w 170"/>
                <a:gd name="T101" fmla="*/ 4 h 79"/>
                <a:gd name="T102" fmla="*/ 80 w 170"/>
                <a:gd name="T103" fmla="*/ 4 h 79"/>
                <a:gd name="T104" fmla="*/ 80 w 170"/>
                <a:gd name="T105" fmla="*/ 4 h 79"/>
                <a:gd name="T106" fmla="*/ 79 w 170"/>
                <a:gd name="T107" fmla="*/ 4 h 79"/>
                <a:gd name="T108" fmla="*/ 79 w 170"/>
                <a:gd name="T109" fmla="*/ 4 h 79"/>
                <a:gd name="T110" fmla="*/ 79 w 170"/>
                <a:gd name="T111" fmla="*/ 4 h 79"/>
                <a:gd name="T112" fmla="*/ 79 w 170"/>
                <a:gd name="T113" fmla="*/ 4 h 79"/>
                <a:gd name="T114" fmla="*/ 163 w 170"/>
                <a:gd name="T115" fmla="*/ 56 h 79"/>
                <a:gd name="T116" fmla="*/ 163 w 170"/>
                <a:gd name="T117" fmla="*/ 56 h 79"/>
                <a:gd name="T118" fmla="*/ 163 w 170"/>
                <a:gd name="T119" fmla="*/ 56 h 79"/>
                <a:gd name="T120" fmla="*/ 163 w 170"/>
                <a:gd name="T121" fmla="*/ 56 h 79"/>
                <a:gd name="T122" fmla="*/ 163 w 170"/>
                <a:gd name="T123" fmla="*/ 56 h 79"/>
                <a:gd name="T124" fmla="*/ 163 w 170"/>
                <a:gd name="T125" fmla="*/ 5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79">
                  <a:moveTo>
                    <a:pt x="108" y="77"/>
                  </a:moveTo>
                  <a:cubicBezTo>
                    <a:pt x="107" y="73"/>
                    <a:pt x="107" y="73"/>
                    <a:pt x="107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06" y="71"/>
                    <a:pt x="106" y="71"/>
                    <a:pt x="106" y="71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45" y="54"/>
                    <a:pt x="136" y="48"/>
                    <a:pt x="126" y="41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09" y="30"/>
                    <a:pt x="91" y="17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4" y="9"/>
                    <a:pt x="81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7" y="8"/>
                    <a:pt x="76" y="9"/>
                    <a:pt x="75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3" y="9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70" y="2"/>
                    <a:pt x="74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3" y="0"/>
                    <a:pt x="88" y="2"/>
                    <a:pt x="92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5" y="10"/>
                    <a:pt x="114" y="23"/>
                    <a:pt x="130" y="35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46" y="45"/>
                    <a:pt x="161" y="55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08" y="77"/>
                    <a:pt x="108" y="77"/>
                    <a:pt x="108" y="77"/>
                  </a:cubicBezTo>
                  <a:close/>
                  <a:moveTo>
                    <a:pt x="111" y="74"/>
                  </a:moveTo>
                  <a:cubicBezTo>
                    <a:pt x="161" y="60"/>
                    <a:pt x="161" y="60"/>
                    <a:pt x="161" y="60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1" y="74"/>
                    <a:pt x="111" y="74"/>
                    <a:pt x="111" y="74"/>
                  </a:cubicBezTo>
                  <a:close/>
                  <a:moveTo>
                    <a:pt x="7" y="30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7" y="30"/>
                    <a:pt x="7" y="30"/>
                    <a:pt x="7" y="30"/>
                  </a:cubicBezTo>
                  <a:close/>
                  <a:moveTo>
                    <a:pt x="128" y="38"/>
                  </a:moveTo>
                  <a:cubicBezTo>
                    <a:pt x="131" y="40"/>
                    <a:pt x="135" y="43"/>
                    <a:pt x="138" y="45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5" y="43"/>
                    <a:pt x="131" y="40"/>
                    <a:pt x="128" y="38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11" y="26"/>
                    <a:pt x="93" y="14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3" y="14"/>
                    <a:pt x="111" y="26"/>
                    <a:pt x="128" y="38"/>
                  </a:cubicBezTo>
                  <a:close/>
                  <a:moveTo>
                    <a:pt x="71" y="6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lose/>
                  <a:moveTo>
                    <a:pt x="89" y="9"/>
                  </a:moveTo>
                  <a:cubicBezTo>
                    <a:pt x="87" y="6"/>
                    <a:pt x="83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3" y="5"/>
                    <a:pt x="87" y="6"/>
                    <a:pt x="89" y="9"/>
                  </a:cubicBezTo>
                  <a:close/>
                  <a:moveTo>
                    <a:pt x="79" y="4"/>
                  </a:moveTo>
                  <a:cubicBezTo>
                    <a:pt x="77" y="4"/>
                    <a:pt x="76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6" y="5"/>
                    <a:pt x="77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494"/>
            <p:cNvSpPr/>
            <p:nvPr/>
          </p:nvSpPr>
          <p:spPr bwMode="auto">
            <a:xfrm>
              <a:off x="4554539" y="420689"/>
              <a:ext cx="11113" cy="131763"/>
            </a:xfrm>
            <a:custGeom>
              <a:avLst/>
              <a:gdLst>
                <a:gd name="T0" fmla="*/ 0 w 7"/>
                <a:gd name="T1" fmla="*/ 83 h 83"/>
                <a:gd name="T2" fmla="*/ 3 w 7"/>
                <a:gd name="T3" fmla="*/ 0 h 83"/>
                <a:gd name="T4" fmla="*/ 7 w 7"/>
                <a:gd name="T5" fmla="*/ 0 h 83"/>
                <a:gd name="T6" fmla="*/ 4 w 7"/>
                <a:gd name="T7" fmla="*/ 83 h 83"/>
                <a:gd name="T8" fmla="*/ 0 w 7"/>
                <a:gd name="T9" fmla="*/ 83 h 83"/>
                <a:gd name="T10" fmla="*/ 0 w 7"/>
                <a:gd name="T1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3">
                  <a:moveTo>
                    <a:pt x="0" y="83"/>
                  </a:moveTo>
                  <a:lnTo>
                    <a:pt x="3" y="0"/>
                  </a:lnTo>
                  <a:lnTo>
                    <a:pt x="7" y="0"/>
                  </a:lnTo>
                  <a:lnTo>
                    <a:pt x="4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495"/>
            <p:cNvSpPr>
              <a:spLocks noEditPoints="1"/>
            </p:cNvSpPr>
            <p:nvPr/>
          </p:nvSpPr>
          <p:spPr bwMode="auto">
            <a:xfrm>
              <a:off x="4551364" y="417514"/>
              <a:ext cx="19050" cy="138113"/>
            </a:xfrm>
            <a:custGeom>
              <a:avLst/>
              <a:gdLst>
                <a:gd name="T0" fmla="*/ 6 w 12"/>
                <a:gd name="T1" fmla="*/ 87 h 87"/>
                <a:gd name="T2" fmla="*/ 2 w 12"/>
                <a:gd name="T3" fmla="*/ 87 h 87"/>
                <a:gd name="T4" fmla="*/ 2 w 12"/>
                <a:gd name="T5" fmla="*/ 85 h 87"/>
                <a:gd name="T6" fmla="*/ 4 w 12"/>
                <a:gd name="T7" fmla="*/ 85 h 87"/>
                <a:gd name="T8" fmla="*/ 2 w 12"/>
                <a:gd name="T9" fmla="*/ 85 h 87"/>
                <a:gd name="T10" fmla="*/ 2 w 12"/>
                <a:gd name="T11" fmla="*/ 87 h 87"/>
                <a:gd name="T12" fmla="*/ 0 w 12"/>
                <a:gd name="T13" fmla="*/ 87 h 87"/>
                <a:gd name="T14" fmla="*/ 3 w 12"/>
                <a:gd name="T15" fmla="*/ 0 h 87"/>
                <a:gd name="T16" fmla="*/ 12 w 12"/>
                <a:gd name="T17" fmla="*/ 0 h 87"/>
                <a:gd name="T18" fmla="*/ 8 w 12"/>
                <a:gd name="T19" fmla="*/ 87 h 87"/>
                <a:gd name="T20" fmla="*/ 6 w 12"/>
                <a:gd name="T21" fmla="*/ 87 h 87"/>
                <a:gd name="T22" fmla="*/ 6 w 12"/>
                <a:gd name="T23" fmla="*/ 87 h 87"/>
                <a:gd name="T24" fmla="*/ 4 w 12"/>
                <a:gd name="T25" fmla="*/ 82 h 87"/>
                <a:gd name="T26" fmla="*/ 7 w 12"/>
                <a:gd name="T27" fmla="*/ 5 h 87"/>
                <a:gd name="T28" fmla="*/ 4 w 12"/>
                <a:gd name="T29" fmla="*/ 82 h 87"/>
                <a:gd name="T30" fmla="*/ 4 w 12"/>
                <a:gd name="T31" fmla="*/ 82 h 87"/>
                <a:gd name="T32" fmla="*/ 4 w 12"/>
                <a:gd name="T33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87">
                  <a:moveTo>
                    <a:pt x="6" y="87"/>
                  </a:moveTo>
                  <a:lnTo>
                    <a:pt x="2" y="87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0" y="87"/>
                  </a:lnTo>
                  <a:lnTo>
                    <a:pt x="3" y="0"/>
                  </a:lnTo>
                  <a:lnTo>
                    <a:pt x="12" y="0"/>
                  </a:lnTo>
                  <a:lnTo>
                    <a:pt x="8" y="87"/>
                  </a:lnTo>
                  <a:lnTo>
                    <a:pt x="6" y="87"/>
                  </a:lnTo>
                  <a:lnTo>
                    <a:pt x="6" y="87"/>
                  </a:lnTo>
                  <a:close/>
                  <a:moveTo>
                    <a:pt x="4" y="82"/>
                  </a:moveTo>
                  <a:lnTo>
                    <a:pt x="7" y="5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4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496"/>
            <p:cNvSpPr>
              <a:spLocks noEditPoints="1"/>
            </p:cNvSpPr>
            <p:nvPr/>
          </p:nvSpPr>
          <p:spPr bwMode="auto">
            <a:xfrm>
              <a:off x="4549777" y="547689"/>
              <a:ext cx="14288" cy="20638"/>
            </a:xfrm>
            <a:custGeom>
              <a:avLst/>
              <a:gdLst>
                <a:gd name="T0" fmla="*/ 0 w 9"/>
                <a:gd name="T1" fmla="*/ 6 h 11"/>
                <a:gd name="T2" fmla="*/ 4 w 9"/>
                <a:gd name="T3" fmla="*/ 0 h 11"/>
                <a:gd name="T4" fmla="*/ 4 w 9"/>
                <a:gd name="T5" fmla="*/ 0 h 11"/>
                <a:gd name="T6" fmla="*/ 9 w 9"/>
                <a:gd name="T7" fmla="*/ 6 h 11"/>
                <a:gd name="T8" fmla="*/ 9 w 9"/>
                <a:gd name="T9" fmla="*/ 6 h 11"/>
                <a:gd name="T10" fmla="*/ 4 w 9"/>
                <a:gd name="T11" fmla="*/ 11 h 11"/>
                <a:gd name="T12" fmla="*/ 4 w 9"/>
                <a:gd name="T13" fmla="*/ 11 h 11"/>
                <a:gd name="T14" fmla="*/ 0 w 9"/>
                <a:gd name="T15" fmla="*/ 6 h 11"/>
                <a:gd name="T16" fmla="*/ 4 w 9"/>
                <a:gd name="T17" fmla="*/ 4 h 11"/>
                <a:gd name="T18" fmla="*/ 4 w 9"/>
                <a:gd name="T19" fmla="*/ 6 h 11"/>
                <a:gd name="T20" fmla="*/ 4 w 9"/>
                <a:gd name="T21" fmla="*/ 6 h 11"/>
                <a:gd name="T22" fmla="*/ 4 w 9"/>
                <a:gd name="T23" fmla="*/ 7 h 11"/>
                <a:gd name="T24" fmla="*/ 4 w 9"/>
                <a:gd name="T25" fmla="*/ 7 h 11"/>
                <a:gd name="T26" fmla="*/ 4 w 9"/>
                <a:gd name="T27" fmla="*/ 7 h 11"/>
                <a:gd name="T28" fmla="*/ 4 w 9"/>
                <a:gd name="T29" fmla="*/ 7 h 11"/>
                <a:gd name="T30" fmla="*/ 4 w 9"/>
                <a:gd name="T31" fmla="*/ 7 h 11"/>
                <a:gd name="T32" fmla="*/ 4 w 9"/>
                <a:gd name="T33" fmla="*/ 7 h 11"/>
                <a:gd name="T34" fmla="*/ 5 w 9"/>
                <a:gd name="T35" fmla="*/ 6 h 11"/>
                <a:gd name="T36" fmla="*/ 5 w 9"/>
                <a:gd name="T37" fmla="*/ 6 h 11"/>
                <a:gd name="T38" fmla="*/ 4 w 9"/>
                <a:gd name="T39" fmla="*/ 4 h 11"/>
                <a:gd name="T40" fmla="*/ 4 w 9"/>
                <a:gd name="T41" fmla="*/ 4 h 11"/>
                <a:gd name="T42" fmla="*/ 4 w 9"/>
                <a:gd name="T43" fmla="*/ 4 h 11"/>
                <a:gd name="T44" fmla="*/ 4 w 9"/>
                <a:gd name="T45" fmla="*/ 4 h 11"/>
                <a:gd name="T46" fmla="*/ 4 w 9"/>
                <a:gd name="T4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6"/>
                  </a:moveTo>
                  <a:cubicBezTo>
                    <a:pt x="0" y="3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8"/>
                    <a:pt x="7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1"/>
                    <a:pt x="0" y="8"/>
                    <a:pt x="0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497"/>
            <p:cNvSpPr>
              <a:spLocks noEditPoints="1"/>
            </p:cNvSpPr>
            <p:nvPr/>
          </p:nvSpPr>
          <p:spPr bwMode="auto">
            <a:xfrm>
              <a:off x="4543427" y="544514"/>
              <a:ext cx="25400" cy="26988"/>
            </a:xfrm>
            <a:custGeom>
              <a:avLst/>
              <a:gdLst>
                <a:gd name="T0" fmla="*/ 3 w 14"/>
                <a:gd name="T1" fmla="*/ 8 h 15"/>
                <a:gd name="T2" fmla="*/ 7 w 14"/>
                <a:gd name="T3" fmla="*/ 0 h 15"/>
                <a:gd name="T4" fmla="*/ 14 w 14"/>
                <a:gd name="T5" fmla="*/ 8 h 15"/>
                <a:gd name="T6" fmla="*/ 7 w 14"/>
                <a:gd name="T7" fmla="*/ 15 h 15"/>
                <a:gd name="T8" fmla="*/ 1 w 14"/>
                <a:gd name="T9" fmla="*/ 8 h 15"/>
                <a:gd name="T10" fmla="*/ 7 w 14"/>
                <a:gd name="T11" fmla="*/ 11 h 15"/>
                <a:gd name="T12" fmla="*/ 6 w 14"/>
                <a:gd name="T13" fmla="*/ 11 h 15"/>
                <a:gd name="T14" fmla="*/ 6 w 14"/>
                <a:gd name="T15" fmla="*/ 11 h 15"/>
                <a:gd name="T16" fmla="*/ 6 w 14"/>
                <a:gd name="T17" fmla="*/ 11 h 15"/>
                <a:gd name="T18" fmla="*/ 7 w 14"/>
                <a:gd name="T19" fmla="*/ 11 h 15"/>
                <a:gd name="T20" fmla="*/ 5 w 14"/>
                <a:gd name="T21" fmla="*/ 10 h 15"/>
                <a:gd name="T22" fmla="*/ 5 w 14"/>
                <a:gd name="T23" fmla="*/ 9 h 15"/>
                <a:gd name="T24" fmla="*/ 6 w 14"/>
                <a:gd name="T25" fmla="*/ 11 h 15"/>
                <a:gd name="T26" fmla="*/ 9 w 14"/>
                <a:gd name="T27" fmla="*/ 9 h 15"/>
                <a:gd name="T28" fmla="*/ 9 w 14"/>
                <a:gd name="T29" fmla="*/ 10 h 15"/>
                <a:gd name="T30" fmla="*/ 9 w 14"/>
                <a:gd name="T31" fmla="*/ 10 h 15"/>
                <a:gd name="T32" fmla="*/ 9 w 14"/>
                <a:gd name="T33" fmla="*/ 9 h 15"/>
                <a:gd name="T34" fmla="*/ 9 w 14"/>
                <a:gd name="T35" fmla="*/ 9 h 15"/>
                <a:gd name="T36" fmla="*/ 9 w 14"/>
                <a:gd name="T37" fmla="*/ 9 h 15"/>
                <a:gd name="T38" fmla="*/ 9 w 14"/>
                <a:gd name="T39" fmla="*/ 9 h 15"/>
                <a:gd name="T40" fmla="*/ 8 w 14"/>
                <a:gd name="T41" fmla="*/ 8 h 15"/>
                <a:gd name="T42" fmla="*/ 9 w 14"/>
                <a:gd name="T43" fmla="*/ 6 h 15"/>
                <a:gd name="T44" fmla="*/ 9 w 14"/>
                <a:gd name="T45" fmla="*/ 5 h 15"/>
                <a:gd name="T46" fmla="*/ 9 w 14"/>
                <a:gd name="T47" fmla="*/ 5 h 15"/>
                <a:gd name="T48" fmla="*/ 9 w 14"/>
                <a:gd name="T49" fmla="*/ 6 h 15"/>
                <a:gd name="T50" fmla="*/ 7 w 14"/>
                <a:gd name="T51" fmla="*/ 4 h 15"/>
                <a:gd name="T52" fmla="*/ 6 w 14"/>
                <a:gd name="T53" fmla="*/ 4 h 15"/>
                <a:gd name="T54" fmla="*/ 9 w 14"/>
                <a:gd name="T55" fmla="*/ 6 h 15"/>
                <a:gd name="T56" fmla="*/ 6 w 14"/>
                <a:gd name="T57" fmla="*/ 6 h 15"/>
                <a:gd name="T58" fmla="*/ 7 w 14"/>
                <a:gd name="T59" fmla="*/ 6 h 15"/>
                <a:gd name="T60" fmla="*/ 5 w 14"/>
                <a:gd name="T61" fmla="*/ 6 h 15"/>
                <a:gd name="T62" fmla="*/ 5 w 14"/>
                <a:gd name="T63" fmla="*/ 5 h 15"/>
                <a:gd name="T64" fmla="*/ 5 w 14"/>
                <a:gd name="T65" fmla="*/ 5 h 15"/>
                <a:gd name="T66" fmla="*/ 5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8 w 14"/>
                <a:gd name="T73" fmla="*/ 5 h 15"/>
                <a:gd name="T74" fmla="*/ 8 w 14"/>
                <a:gd name="T75" fmla="*/ 4 h 15"/>
                <a:gd name="T76" fmla="*/ 9 w 14"/>
                <a:gd name="T77" fmla="*/ 5 h 15"/>
                <a:gd name="T78" fmla="*/ 8 w 14"/>
                <a:gd name="T79" fmla="*/ 4 h 15"/>
                <a:gd name="T80" fmla="*/ 8 w 14"/>
                <a:gd name="T81" fmla="*/ 4 h 15"/>
                <a:gd name="T82" fmla="*/ 8 w 14"/>
                <a:gd name="T83" fmla="*/ 4 h 15"/>
                <a:gd name="T84" fmla="*/ 8 w 14"/>
                <a:gd name="T85" fmla="*/ 4 h 15"/>
                <a:gd name="T86" fmla="*/ 8 w 14"/>
                <a:gd name="T87" fmla="*/ 4 h 15"/>
                <a:gd name="T88" fmla="*/ 8 w 14"/>
                <a:gd name="T89" fmla="*/ 4 h 15"/>
                <a:gd name="T90" fmla="*/ 8 w 14"/>
                <a:gd name="T91" fmla="*/ 4 h 15"/>
                <a:gd name="T92" fmla="*/ 8 w 14"/>
                <a:gd name="T93" fmla="*/ 4 h 15"/>
                <a:gd name="T94" fmla="*/ 8 w 14"/>
                <a:gd name="T95" fmla="*/ 4 h 15"/>
                <a:gd name="T96" fmla="*/ 8 w 14"/>
                <a:gd name="T97" fmla="*/ 4 h 15"/>
                <a:gd name="T98" fmla="*/ 8 w 14"/>
                <a:gd name="T9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" h="15">
                  <a:moveTo>
                    <a:pt x="1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0"/>
                    <a:pt x="14" y="4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11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1"/>
                    <a:pt x="1" y="8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lose/>
                  <a:moveTo>
                    <a:pt x="6" y="11"/>
                  </a:moveTo>
                  <a:cubicBezTo>
                    <a:pt x="5" y="10"/>
                    <a:pt x="6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6" y="11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9" y="6"/>
                  </a:move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7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5" y="6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5" y="6"/>
                  </a:cubicBezTo>
                  <a:close/>
                  <a:moveTo>
                    <a:pt x="8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498"/>
            <p:cNvSpPr/>
            <p:nvPr/>
          </p:nvSpPr>
          <p:spPr bwMode="auto">
            <a:xfrm>
              <a:off x="4367214" y="514351"/>
              <a:ext cx="96838" cy="47625"/>
            </a:xfrm>
            <a:custGeom>
              <a:avLst/>
              <a:gdLst>
                <a:gd name="T0" fmla="*/ 0 w 55"/>
                <a:gd name="T1" fmla="*/ 14 h 28"/>
                <a:gd name="T2" fmla="*/ 2 w 55"/>
                <a:gd name="T3" fmla="*/ 11 h 28"/>
                <a:gd name="T4" fmla="*/ 11 w 55"/>
                <a:gd name="T5" fmla="*/ 18 h 28"/>
                <a:gd name="T6" fmla="*/ 11 w 55"/>
                <a:gd name="T7" fmla="*/ 18 h 28"/>
                <a:gd name="T8" fmla="*/ 25 w 55"/>
                <a:gd name="T9" fmla="*/ 24 h 28"/>
                <a:gd name="T10" fmla="*/ 25 w 55"/>
                <a:gd name="T11" fmla="*/ 24 h 28"/>
                <a:gd name="T12" fmla="*/ 26 w 55"/>
                <a:gd name="T13" fmla="*/ 24 h 28"/>
                <a:gd name="T14" fmla="*/ 26 w 55"/>
                <a:gd name="T15" fmla="*/ 24 h 28"/>
                <a:gd name="T16" fmla="*/ 42 w 55"/>
                <a:gd name="T17" fmla="*/ 12 h 28"/>
                <a:gd name="T18" fmla="*/ 42 w 55"/>
                <a:gd name="T19" fmla="*/ 12 h 28"/>
                <a:gd name="T20" fmla="*/ 52 w 55"/>
                <a:gd name="T21" fmla="*/ 0 h 28"/>
                <a:gd name="T22" fmla="*/ 52 w 55"/>
                <a:gd name="T23" fmla="*/ 0 h 28"/>
                <a:gd name="T24" fmla="*/ 55 w 55"/>
                <a:gd name="T25" fmla="*/ 3 h 28"/>
                <a:gd name="T26" fmla="*/ 45 w 55"/>
                <a:gd name="T27" fmla="*/ 14 h 28"/>
                <a:gd name="T28" fmla="*/ 45 w 55"/>
                <a:gd name="T29" fmla="*/ 14 h 28"/>
                <a:gd name="T30" fmla="*/ 26 w 55"/>
                <a:gd name="T31" fmla="*/ 28 h 28"/>
                <a:gd name="T32" fmla="*/ 26 w 55"/>
                <a:gd name="T33" fmla="*/ 28 h 28"/>
                <a:gd name="T34" fmla="*/ 25 w 55"/>
                <a:gd name="T35" fmla="*/ 28 h 28"/>
                <a:gd name="T36" fmla="*/ 25 w 55"/>
                <a:gd name="T37" fmla="*/ 28 h 28"/>
                <a:gd name="T38" fmla="*/ 0 w 55"/>
                <a:gd name="T3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28">
                  <a:moveTo>
                    <a:pt x="0" y="14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6" y="14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6" y="21"/>
                    <a:pt x="21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3"/>
                    <a:pt x="36" y="17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8" y="6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1" y="8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39" y="20"/>
                    <a:pt x="32" y="26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15" y="27"/>
                    <a:pt x="0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499"/>
            <p:cNvSpPr>
              <a:spLocks noEditPoints="1"/>
            </p:cNvSpPr>
            <p:nvPr/>
          </p:nvSpPr>
          <p:spPr bwMode="auto">
            <a:xfrm>
              <a:off x="4360864" y="509589"/>
              <a:ext cx="107950" cy="55563"/>
            </a:xfrm>
            <a:custGeom>
              <a:avLst/>
              <a:gdLst>
                <a:gd name="T0" fmla="*/ 0 w 62"/>
                <a:gd name="T1" fmla="*/ 18 h 32"/>
                <a:gd name="T2" fmla="*/ 6 w 62"/>
                <a:gd name="T3" fmla="*/ 11 h 32"/>
                <a:gd name="T4" fmla="*/ 7 w 62"/>
                <a:gd name="T5" fmla="*/ 12 h 32"/>
                <a:gd name="T6" fmla="*/ 8 w 62"/>
                <a:gd name="T7" fmla="*/ 12 h 32"/>
                <a:gd name="T8" fmla="*/ 8 w 62"/>
                <a:gd name="T9" fmla="*/ 12 h 32"/>
                <a:gd name="T10" fmla="*/ 8 w 62"/>
                <a:gd name="T11" fmla="*/ 12 h 32"/>
                <a:gd name="T12" fmla="*/ 8 w 62"/>
                <a:gd name="T13" fmla="*/ 12 h 32"/>
                <a:gd name="T14" fmla="*/ 10 w 62"/>
                <a:gd name="T15" fmla="*/ 14 h 32"/>
                <a:gd name="T16" fmla="*/ 16 w 62"/>
                <a:gd name="T17" fmla="*/ 18 h 32"/>
                <a:gd name="T18" fmla="*/ 29 w 62"/>
                <a:gd name="T19" fmla="*/ 24 h 32"/>
                <a:gd name="T20" fmla="*/ 29 w 62"/>
                <a:gd name="T21" fmla="*/ 24 h 32"/>
                <a:gd name="T22" fmla="*/ 30 w 62"/>
                <a:gd name="T23" fmla="*/ 24 h 32"/>
                <a:gd name="T24" fmla="*/ 44 w 62"/>
                <a:gd name="T25" fmla="*/ 12 h 32"/>
                <a:gd name="T26" fmla="*/ 55 w 62"/>
                <a:gd name="T27" fmla="*/ 1 h 32"/>
                <a:gd name="T28" fmla="*/ 55 w 62"/>
                <a:gd name="T29" fmla="*/ 0 h 32"/>
                <a:gd name="T30" fmla="*/ 56 w 62"/>
                <a:gd name="T31" fmla="*/ 0 h 32"/>
                <a:gd name="T32" fmla="*/ 61 w 62"/>
                <a:gd name="T33" fmla="*/ 6 h 32"/>
                <a:gd name="T34" fmla="*/ 61 w 62"/>
                <a:gd name="T35" fmla="*/ 6 h 32"/>
                <a:gd name="T36" fmla="*/ 60 w 62"/>
                <a:gd name="T37" fmla="*/ 7 h 32"/>
                <a:gd name="T38" fmla="*/ 58 w 62"/>
                <a:gd name="T39" fmla="*/ 10 h 32"/>
                <a:gd name="T40" fmla="*/ 50 w 62"/>
                <a:gd name="T41" fmla="*/ 18 h 32"/>
                <a:gd name="T42" fmla="*/ 31 w 62"/>
                <a:gd name="T43" fmla="*/ 31 h 32"/>
                <a:gd name="T44" fmla="*/ 29 w 62"/>
                <a:gd name="T45" fmla="*/ 32 h 32"/>
                <a:gd name="T46" fmla="*/ 3 w 62"/>
                <a:gd name="T47" fmla="*/ 18 h 32"/>
                <a:gd name="T48" fmla="*/ 30 w 62"/>
                <a:gd name="T49" fmla="*/ 28 h 32"/>
                <a:gd name="T50" fmla="*/ 30 w 62"/>
                <a:gd name="T51" fmla="*/ 27 h 32"/>
                <a:gd name="T52" fmla="*/ 30 w 62"/>
                <a:gd name="T53" fmla="*/ 28 h 32"/>
                <a:gd name="T54" fmla="*/ 29 w 62"/>
                <a:gd name="T55" fmla="*/ 28 h 32"/>
                <a:gd name="T56" fmla="*/ 29 w 62"/>
                <a:gd name="T57" fmla="*/ 28 h 32"/>
                <a:gd name="T58" fmla="*/ 28 w 62"/>
                <a:gd name="T59" fmla="*/ 28 h 32"/>
                <a:gd name="T60" fmla="*/ 14 w 62"/>
                <a:gd name="T61" fmla="*/ 21 h 32"/>
                <a:gd name="T62" fmla="*/ 21 w 62"/>
                <a:gd name="T63" fmla="*/ 25 h 32"/>
                <a:gd name="T64" fmla="*/ 14 w 62"/>
                <a:gd name="T65" fmla="*/ 21 h 32"/>
                <a:gd name="T66" fmla="*/ 9 w 62"/>
                <a:gd name="T67" fmla="*/ 18 h 32"/>
                <a:gd name="T68" fmla="*/ 41 w 62"/>
                <a:gd name="T69" fmla="*/ 21 h 32"/>
                <a:gd name="T70" fmla="*/ 47 w 62"/>
                <a:gd name="T71" fmla="*/ 15 h 32"/>
                <a:gd name="T72" fmla="*/ 47 w 62"/>
                <a:gd name="T73" fmla="*/ 15 h 32"/>
                <a:gd name="T74" fmla="*/ 3 w 62"/>
                <a:gd name="T75" fmla="*/ 18 h 32"/>
                <a:gd name="T76" fmla="*/ 5 w 62"/>
                <a:gd name="T77" fmla="*/ 18 h 32"/>
                <a:gd name="T78" fmla="*/ 3 w 62"/>
                <a:gd name="T79" fmla="*/ 18 h 32"/>
                <a:gd name="T80" fmla="*/ 52 w 62"/>
                <a:gd name="T81" fmla="*/ 9 h 32"/>
                <a:gd name="T82" fmla="*/ 48 w 62"/>
                <a:gd name="T83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" h="32">
                  <a:moveTo>
                    <a:pt x="3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1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3"/>
                    <a:pt x="9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4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0" y="21"/>
                    <a:pt x="26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9" y="18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50" y="6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6"/>
                    <a:pt x="60" y="7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59" y="8"/>
                    <a:pt x="59" y="9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6" y="12"/>
                    <a:pt x="53" y="15"/>
                    <a:pt x="50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4" y="24"/>
                    <a:pt x="37" y="30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18" y="31"/>
                    <a:pt x="6" y="20"/>
                    <a:pt x="3" y="18"/>
                  </a:cubicBezTo>
                  <a:close/>
                  <a:moveTo>
                    <a:pt x="29" y="28"/>
                  </a:moveTo>
                  <a:cubicBezTo>
                    <a:pt x="29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9" y="28"/>
                    <a:pt x="29" y="28"/>
                  </a:cubicBezTo>
                  <a:close/>
                  <a:moveTo>
                    <a:pt x="14" y="21"/>
                  </a:moveTo>
                  <a:cubicBezTo>
                    <a:pt x="16" y="23"/>
                    <a:pt x="18" y="24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4"/>
                    <a:pt x="16" y="23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2" y="20"/>
                    <a:pt x="10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2" y="20"/>
                    <a:pt x="14" y="21"/>
                  </a:cubicBezTo>
                  <a:close/>
                  <a:moveTo>
                    <a:pt x="41" y="21"/>
                  </a:moveTo>
                  <a:cubicBezTo>
                    <a:pt x="43" y="19"/>
                    <a:pt x="45" y="17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5" y="17"/>
                    <a:pt x="43" y="19"/>
                    <a:pt x="41" y="21"/>
                  </a:cubicBezTo>
                  <a:close/>
                  <a:moveTo>
                    <a:pt x="3" y="18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8"/>
                    <a:pt x="3" y="18"/>
                    <a:pt x="3" y="18"/>
                  </a:cubicBezTo>
                  <a:close/>
                  <a:moveTo>
                    <a:pt x="48" y="14"/>
                  </a:moveTo>
                  <a:cubicBezTo>
                    <a:pt x="50" y="12"/>
                    <a:pt x="51" y="11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1" y="11"/>
                    <a:pt x="50" y="12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500"/>
            <p:cNvSpPr/>
            <p:nvPr/>
          </p:nvSpPr>
          <p:spPr bwMode="auto">
            <a:xfrm>
              <a:off x="4362452" y="527051"/>
              <a:ext cx="14288" cy="17463"/>
            </a:xfrm>
            <a:custGeom>
              <a:avLst/>
              <a:gdLst>
                <a:gd name="T0" fmla="*/ 0 w 9"/>
                <a:gd name="T1" fmla="*/ 9 h 11"/>
                <a:gd name="T2" fmla="*/ 5 w 9"/>
                <a:gd name="T3" fmla="*/ 0 h 11"/>
                <a:gd name="T4" fmla="*/ 9 w 9"/>
                <a:gd name="T5" fmla="*/ 2 h 11"/>
                <a:gd name="T6" fmla="*/ 5 w 9"/>
                <a:gd name="T7" fmla="*/ 11 h 11"/>
                <a:gd name="T8" fmla="*/ 0 w 9"/>
                <a:gd name="T9" fmla="*/ 9 h 11"/>
                <a:gd name="T10" fmla="*/ 0 w 9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lnTo>
                    <a:pt x="5" y="0"/>
                  </a:lnTo>
                  <a:lnTo>
                    <a:pt x="9" y="2"/>
                  </a:lnTo>
                  <a:lnTo>
                    <a:pt x="5" y="11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501"/>
            <p:cNvSpPr>
              <a:spLocks noEditPoints="1"/>
            </p:cNvSpPr>
            <p:nvPr/>
          </p:nvSpPr>
          <p:spPr bwMode="auto">
            <a:xfrm>
              <a:off x="4359277" y="523876"/>
              <a:ext cx="20638" cy="26988"/>
            </a:xfrm>
            <a:custGeom>
              <a:avLst/>
              <a:gdLst>
                <a:gd name="T0" fmla="*/ 5 w 13"/>
                <a:gd name="T1" fmla="*/ 15 h 17"/>
                <a:gd name="T2" fmla="*/ 2 w 13"/>
                <a:gd name="T3" fmla="*/ 13 h 17"/>
                <a:gd name="T4" fmla="*/ 2 w 13"/>
                <a:gd name="T5" fmla="*/ 11 h 17"/>
                <a:gd name="T6" fmla="*/ 4 w 13"/>
                <a:gd name="T7" fmla="*/ 12 h 17"/>
                <a:gd name="T8" fmla="*/ 2 w 13"/>
                <a:gd name="T9" fmla="*/ 11 h 17"/>
                <a:gd name="T10" fmla="*/ 2 w 13"/>
                <a:gd name="T11" fmla="*/ 13 h 17"/>
                <a:gd name="T12" fmla="*/ 0 w 13"/>
                <a:gd name="T13" fmla="*/ 12 h 17"/>
                <a:gd name="T14" fmla="*/ 5 w 13"/>
                <a:gd name="T15" fmla="*/ 0 h 17"/>
                <a:gd name="T16" fmla="*/ 13 w 13"/>
                <a:gd name="T17" fmla="*/ 3 h 17"/>
                <a:gd name="T18" fmla="*/ 8 w 13"/>
                <a:gd name="T19" fmla="*/ 17 h 17"/>
                <a:gd name="T20" fmla="*/ 5 w 13"/>
                <a:gd name="T21" fmla="*/ 15 h 17"/>
                <a:gd name="T22" fmla="*/ 5 w 13"/>
                <a:gd name="T23" fmla="*/ 15 h 17"/>
                <a:gd name="T24" fmla="*/ 7 w 13"/>
                <a:gd name="T25" fmla="*/ 9 h 17"/>
                <a:gd name="T26" fmla="*/ 8 w 13"/>
                <a:gd name="T27" fmla="*/ 6 h 17"/>
                <a:gd name="T28" fmla="*/ 8 w 13"/>
                <a:gd name="T29" fmla="*/ 6 h 17"/>
                <a:gd name="T30" fmla="*/ 7 w 13"/>
                <a:gd name="T31" fmla="*/ 9 h 17"/>
                <a:gd name="T32" fmla="*/ 7 w 13"/>
                <a:gd name="T3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7">
                  <a:moveTo>
                    <a:pt x="5" y="15"/>
                  </a:moveTo>
                  <a:lnTo>
                    <a:pt x="2" y="13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3" y="3"/>
                  </a:lnTo>
                  <a:lnTo>
                    <a:pt x="8" y="17"/>
                  </a:lnTo>
                  <a:lnTo>
                    <a:pt x="5" y="15"/>
                  </a:lnTo>
                  <a:lnTo>
                    <a:pt x="5" y="15"/>
                  </a:lnTo>
                  <a:close/>
                  <a:moveTo>
                    <a:pt x="7" y="9"/>
                  </a:moveTo>
                  <a:lnTo>
                    <a:pt x="8" y="6"/>
                  </a:lnTo>
                  <a:lnTo>
                    <a:pt x="8" y="6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502"/>
            <p:cNvSpPr/>
            <p:nvPr/>
          </p:nvSpPr>
          <p:spPr bwMode="auto">
            <a:xfrm>
              <a:off x="4446589" y="506414"/>
              <a:ext cx="17463" cy="19050"/>
            </a:xfrm>
            <a:custGeom>
              <a:avLst/>
              <a:gdLst>
                <a:gd name="T0" fmla="*/ 0 w 11"/>
                <a:gd name="T1" fmla="*/ 2 h 12"/>
                <a:gd name="T2" fmla="*/ 3 w 11"/>
                <a:gd name="T3" fmla="*/ 0 h 12"/>
                <a:gd name="T4" fmla="*/ 11 w 11"/>
                <a:gd name="T5" fmla="*/ 9 h 12"/>
                <a:gd name="T6" fmla="*/ 7 w 11"/>
                <a:gd name="T7" fmla="*/ 12 h 12"/>
                <a:gd name="T8" fmla="*/ 0 w 11"/>
                <a:gd name="T9" fmla="*/ 2 h 12"/>
                <a:gd name="T10" fmla="*/ 0 w 11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0" y="2"/>
                  </a:moveTo>
                  <a:lnTo>
                    <a:pt x="3" y="0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503"/>
            <p:cNvSpPr/>
            <p:nvPr/>
          </p:nvSpPr>
          <p:spPr bwMode="auto">
            <a:xfrm>
              <a:off x="4440239" y="501651"/>
              <a:ext cx="28575" cy="28575"/>
            </a:xfrm>
            <a:custGeom>
              <a:avLst/>
              <a:gdLst>
                <a:gd name="T0" fmla="*/ 3 w 18"/>
                <a:gd name="T1" fmla="*/ 8 h 18"/>
                <a:gd name="T2" fmla="*/ 4 w 18"/>
                <a:gd name="T3" fmla="*/ 5 h 18"/>
                <a:gd name="T4" fmla="*/ 5 w 18"/>
                <a:gd name="T5" fmla="*/ 8 h 18"/>
                <a:gd name="T6" fmla="*/ 4 w 18"/>
                <a:gd name="T7" fmla="*/ 5 h 18"/>
                <a:gd name="T8" fmla="*/ 3 w 18"/>
                <a:gd name="T9" fmla="*/ 8 h 18"/>
                <a:gd name="T10" fmla="*/ 0 w 18"/>
                <a:gd name="T11" fmla="*/ 5 h 18"/>
                <a:gd name="T12" fmla="*/ 8 w 18"/>
                <a:gd name="T13" fmla="*/ 0 h 18"/>
                <a:gd name="T14" fmla="*/ 18 w 18"/>
                <a:gd name="T15" fmla="*/ 13 h 18"/>
                <a:gd name="T16" fmla="*/ 11 w 18"/>
                <a:gd name="T17" fmla="*/ 18 h 18"/>
                <a:gd name="T18" fmla="*/ 3 w 18"/>
                <a:gd name="T19" fmla="*/ 8 h 18"/>
                <a:gd name="T20" fmla="*/ 3 w 18"/>
                <a:gd name="T2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3" y="8"/>
                  </a:moveTo>
                  <a:lnTo>
                    <a:pt x="4" y="5"/>
                  </a:lnTo>
                  <a:lnTo>
                    <a:pt x="5" y="8"/>
                  </a:lnTo>
                  <a:lnTo>
                    <a:pt x="4" y="5"/>
                  </a:lnTo>
                  <a:lnTo>
                    <a:pt x="3" y="8"/>
                  </a:lnTo>
                  <a:lnTo>
                    <a:pt x="0" y="5"/>
                  </a:lnTo>
                  <a:lnTo>
                    <a:pt x="8" y="0"/>
                  </a:lnTo>
                  <a:lnTo>
                    <a:pt x="18" y="13"/>
                  </a:lnTo>
                  <a:lnTo>
                    <a:pt x="11" y="1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504"/>
            <p:cNvSpPr/>
            <p:nvPr/>
          </p:nvSpPr>
          <p:spPr bwMode="auto">
            <a:xfrm>
              <a:off x="4370389" y="631826"/>
              <a:ext cx="55563" cy="30163"/>
            </a:xfrm>
            <a:custGeom>
              <a:avLst/>
              <a:gdLst>
                <a:gd name="T0" fmla="*/ 16 w 32"/>
                <a:gd name="T1" fmla="*/ 11 h 17"/>
                <a:gd name="T2" fmla="*/ 15 w 32"/>
                <a:gd name="T3" fmla="*/ 9 h 17"/>
                <a:gd name="T4" fmla="*/ 15 w 32"/>
                <a:gd name="T5" fmla="*/ 9 h 17"/>
                <a:gd name="T6" fmla="*/ 5 w 32"/>
                <a:gd name="T7" fmla="*/ 16 h 17"/>
                <a:gd name="T8" fmla="*/ 5 w 32"/>
                <a:gd name="T9" fmla="*/ 16 h 17"/>
                <a:gd name="T10" fmla="*/ 4 w 32"/>
                <a:gd name="T11" fmla="*/ 16 h 17"/>
                <a:gd name="T12" fmla="*/ 4 w 32"/>
                <a:gd name="T13" fmla="*/ 16 h 17"/>
                <a:gd name="T14" fmla="*/ 0 w 32"/>
                <a:gd name="T15" fmla="*/ 14 h 17"/>
                <a:gd name="T16" fmla="*/ 0 w 32"/>
                <a:gd name="T17" fmla="*/ 14 h 17"/>
                <a:gd name="T18" fmla="*/ 0 w 32"/>
                <a:gd name="T19" fmla="*/ 11 h 17"/>
                <a:gd name="T20" fmla="*/ 0 w 32"/>
                <a:gd name="T21" fmla="*/ 11 h 17"/>
                <a:gd name="T22" fmla="*/ 1 w 32"/>
                <a:gd name="T23" fmla="*/ 3 h 17"/>
                <a:gd name="T24" fmla="*/ 1 w 32"/>
                <a:gd name="T25" fmla="*/ 3 h 17"/>
                <a:gd name="T26" fmla="*/ 1 w 32"/>
                <a:gd name="T27" fmla="*/ 3 h 17"/>
                <a:gd name="T28" fmla="*/ 5 w 32"/>
                <a:gd name="T29" fmla="*/ 4 h 17"/>
                <a:gd name="T30" fmla="*/ 4 w 32"/>
                <a:gd name="T31" fmla="*/ 11 h 17"/>
                <a:gd name="T32" fmla="*/ 4 w 32"/>
                <a:gd name="T33" fmla="*/ 11 h 17"/>
                <a:gd name="T34" fmla="*/ 4 w 32"/>
                <a:gd name="T35" fmla="*/ 12 h 17"/>
                <a:gd name="T36" fmla="*/ 4 w 32"/>
                <a:gd name="T37" fmla="*/ 12 h 17"/>
                <a:gd name="T38" fmla="*/ 4 w 32"/>
                <a:gd name="T39" fmla="*/ 12 h 17"/>
                <a:gd name="T40" fmla="*/ 4 w 32"/>
                <a:gd name="T41" fmla="*/ 12 h 17"/>
                <a:gd name="T42" fmla="*/ 4 w 32"/>
                <a:gd name="T43" fmla="*/ 12 h 17"/>
                <a:gd name="T44" fmla="*/ 4 w 32"/>
                <a:gd name="T45" fmla="*/ 12 h 17"/>
                <a:gd name="T46" fmla="*/ 4 w 32"/>
                <a:gd name="T47" fmla="*/ 12 h 17"/>
                <a:gd name="T48" fmla="*/ 4 w 32"/>
                <a:gd name="T49" fmla="*/ 12 h 17"/>
                <a:gd name="T50" fmla="*/ 11 w 32"/>
                <a:gd name="T51" fmla="*/ 8 h 17"/>
                <a:gd name="T52" fmla="*/ 11 w 32"/>
                <a:gd name="T53" fmla="*/ 8 h 17"/>
                <a:gd name="T54" fmla="*/ 14 w 32"/>
                <a:gd name="T55" fmla="*/ 4 h 17"/>
                <a:gd name="T56" fmla="*/ 14 w 32"/>
                <a:gd name="T57" fmla="*/ 4 h 17"/>
                <a:gd name="T58" fmla="*/ 16 w 32"/>
                <a:gd name="T59" fmla="*/ 0 h 17"/>
                <a:gd name="T60" fmla="*/ 17 w 32"/>
                <a:gd name="T61" fmla="*/ 4 h 17"/>
                <a:gd name="T62" fmla="*/ 20 w 32"/>
                <a:gd name="T63" fmla="*/ 9 h 17"/>
                <a:gd name="T64" fmla="*/ 20 w 32"/>
                <a:gd name="T65" fmla="*/ 9 h 17"/>
                <a:gd name="T66" fmla="*/ 25 w 32"/>
                <a:gd name="T67" fmla="*/ 13 h 17"/>
                <a:gd name="T68" fmla="*/ 25 w 32"/>
                <a:gd name="T69" fmla="*/ 13 h 17"/>
                <a:gd name="T70" fmla="*/ 25 w 32"/>
                <a:gd name="T71" fmla="*/ 13 h 17"/>
                <a:gd name="T72" fmla="*/ 25 w 32"/>
                <a:gd name="T73" fmla="*/ 13 h 17"/>
                <a:gd name="T74" fmla="*/ 28 w 32"/>
                <a:gd name="T75" fmla="*/ 5 h 17"/>
                <a:gd name="T76" fmla="*/ 28 w 32"/>
                <a:gd name="T77" fmla="*/ 5 h 17"/>
                <a:gd name="T78" fmla="*/ 28 w 32"/>
                <a:gd name="T79" fmla="*/ 3 h 17"/>
                <a:gd name="T80" fmla="*/ 28 w 32"/>
                <a:gd name="T81" fmla="*/ 3 h 17"/>
                <a:gd name="T82" fmla="*/ 32 w 32"/>
                <a:gd name="T83" fmla="*/ 3 h 17"/>
                <a:gd name="T84" fmla="*/ 32 w 32"/>
                <a:gd name="T85" fmla="*/ 5 h 17"/>
                <a:gd name="T86" fmla="*/ 32 w 32"/>
                <a:gd name="T87" fmla="*/ 5 h 17"/>
                <a:gd name="T88" fmla="*/ 26 w 32"/>
                <a:gd name="T89" fmla="*/ 16 h 17"/>
                <a:gd name="T90" fmla="*/ 26 w 32"/>
                <a:gd name="T91" fmla="*/ 16 h 17"/>
                <a:gd name="T92" fmla="*/ 25 w 32"/>
                <a:gd name="T93" fmla="*/ 17 h 17"/>
                <a:gd name="T94" fmla="*/ 25 w 32"/>
                <a:gd name="T95" fmla="*/ 17 h 17"/>
                <a:gd name="T96" fmla="*/ 16 w 32"/>
                <a:gd name="T9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17">
                  <a:moveTo>
                    <a:pt x="16" y="11"/>
                  </a:moveTo>
                  <a:cubicBezTo>
                    <a:pt x="16" y="10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2"/>
                    <a:pt x="10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7"/>
                    <a:pt x="1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9" y="10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6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1"/>
                    <a:pt x="23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7" y="12"/>
                    <a:pt x="28" y="8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8"/>
                    <a:pt x="32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1" y="16"/>
                    <a:pt x="18" y="13"/>
                    <a:pt x="1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505"/>
            <p:cNvSpPr>
              <a:spLocks noEditPoints="1"/>
            </p:cNvSpPr>
            <p:nvPr/>
          </p:nvSpPr>
          <p:spPr bwMode="auto">
            <a:xfrm>
              <a:off x="4365627" y="623889"/>
              <a:ext cx="63500" cy="41275"/>
            </a:xfrm>
            <a:custGeom>
              <a:avLst/>
              <a:gdLst>
                <a:gd name="T0" fmla="*/ 6 w 36"/>
                <a:gd name="T1" fmla="*/ 23 h 24"/>
                <a:gd name="T2" fmla="*/ 1 w 36"/>
                <a:gd name="T3" fmla="*/ 20 h 24"/>
                <a:gd name="T4" fmla="*/ 1 w 36"/>
                <a:gd name="T5" fmla="*/ 7 h 24"/>
                <a:gd name="T6" fmla="*/ 8 w 36"/>
                <a:gd name="T7" fmla="*/ 7 h 24"/>
                <a:gd name="T8" fmla="*/ 8 w 36"/>
                <a:gd name="T9" fmla="*/ 7 h 24"/>
                <a:gd name="T10" fmla="*/ 8 w 36"/>
                <a:gd name="T11" fmla="*/ 7 h 24"/>
                <a:gd name="T12" fmla="*/ 9 w 36"/>
                <a:gd name="T13" fmla="*/ 9 h 24"/>
                <a:gd name="T14" fmla="*/ 9 w 36"/>
                <a:gd name="T15" fmla="*/ 10 h 24"/>
                <a:gd name="T16" fmla="*/ 8 w 36"/>
                <a:gd name="T17" fmla="*/ 12 h 24"/>
                <a:gd name="T18" fmla="*/ 11 w 36"/>
                <a:gd name="T19" fmla="*/ 12 h 24"/>
                <a:gd name="T20" fmla="*/ 21 w 36"/>
                <a:gd name="T21" fmla="*/ 8 h 24"/>
                <a:gd name="T22" fmla="*/ 21 w 36"/>
                <a:gd name="T23" fmla="*/ 8 h 24"/>
                <a:gd name="T24" fmla="*/ 23 w 36"/>
                <a:gd name="T25" fmla="*/ 12 h 24"/>
                <a:gd name="T26" fmla="*/ 27 w 36"/>
                <a:gd name="T27" fmla="*/ 16 h 24"/>
                <a:gd name="T28" fmla="*/ 28 w 36"/>
                <a:gd name="T29" fmla="*/ 14 h 24"/>
                <a:gd name="T30" fmla="*/ 28 w 36"/>
                <a:gd name="T31" fmla="*/ 10 h 24"/>
                <a:gd name="T32" fmla="*/ 36 w 36"/>
                <a:gd name="T33" fmla="*/ 6 h 24"/>
                <a:gd name="T34" fmla="*/ 36 w 36"/>
                <a:gd name="T35" fmla="*/ 8 h 24"/>
                <a:gd name="T36" fmla="*/ 29 w 36"/>
                <a:gd name="T37" fmla="*/ 23 h 24"/>
                <a:gd name="T38" fmla="*/ 27 w 36"/>
                <a:gd name="T39" fmla="*/ 20 h 24"/>
                <a:gd name="T40" fmla="*/ 28 w 36"/>
                <a:gd name="T41" fmla="*/ 20 h 24"/>
                <a:gd name="T42" fmla="*/ 27 w 36"/>
                <a:gd name="T43" fmla="*/ 20 h 24"/>
                <a:gd name="T44" fmla="*/ 23 w 36"/>
                <a:gd name="T45" fmla="*/ 18 h 24"/>
                <a:gd name="T46" fmla="*/ 5 w 36"/>
                <a:gd name="T47" fmla="*/ 19 h 24"/>
                <a:gd name="T48" fmla="*/ 4 w 36"/>
                <a:gd name="T49" fmla="*/ 19 h 24"/>
                <a:gd name="T50" fmla="*/ 4 w 36"/>
                <a:gd name="T51" fmla="*/ 19 h 24"/>
                <a:gd name="T52" fmla="*/ 32 w 36"/>
                <a:gd name="T53" fmla="*/ 13 h 24"/>
                <a:gd name="T54" fmla="*/ 4 w 36"/>
                <a:gd name="T55" fmla="*/ 16 h 24"/>
                <a:gd name="T56" fmla="*/ 4 w 36"/>
                <a:gd name="T57" fmla="*/ 17 h 24"/>
                <a:gd name="T58" fmla="*/ 22 w 36"/>
                <a:gd name="T59" fmla="*/ 17 h 24"/>
                <a:gd name="T60" fmla="*/ 15 w 36"/>
                <a:gd name="T61" fmla="*/ 12 h 24"/>
                <a:gd name="T62" fmla="*/ 18 w 36"/>
                <a:gd name="T63" fmla="*/ 16 h 24"/>
                <a:gd name="T64" fmla="*/ 19 w 36"/>
                <a:gd name="T65" fmla="*/ 12 h 24"/>
                <a:gd name="T66" fmla="*/ 17 w 36"/>
                <a:gd name="T67" fmla="*/ 10 h 24"/>
                <a:gd name="T68" fmla="*/ 17 w 36"/>
                <a:gd name="T69" fmla="*/ 10 h 24"/>
                <a:gd name="T70" fmla="*/ 17 w 36"/>
                <a:gd name="T71" fmla="*/ 10 h 24"/>
                <a:gd name="T72" fmla="*/ 17 w 36"/>
                <a:gd name="T73" fmla="*/ 10 h 24"/>
                <a:gd name="T74" fmla="*/ 16 w 36"/>
                <a:gd name="T75" fmla="*/ 12 h 24"/>
                <a:gd name="T76" fmla="*/ 4 w 36"/>
                <a:gd name="T77" fmla="*/ 12 h 24"/>
                <a:gd name="T78" fmla="*/ 5 w 36"/>
                <a:gd name="T79" fmla="*/ 10 h 24"/>
                <a:gd name="T80" fmla="*/ 19 w 36"/>
                <a:gd name="T81" fmla="*/ 11 h 24"/>
                <a:gd name="T82" fmla="*/ 18 w 36"/>
                <a:gd name="T83" fmla="*/ 11 h 24"/>
                <a:gd name="T84" fmla="*/ 18 w 36"/>
                <a:gd name="T85" fmla="*/ 10 h 24"/>
                <a:gd name="T86" fmla="*/ 18 w 36"/>
                <a:gd name="T87" fmla="*/ 10 h 24"/>
                <a:gd name="T88" fmla="*/ 18 w 36"/>
                <a:gd name="T89" fmla="*/ 10 h 24"/>
                <a:gd name="T90" fmla="*/ 18 w 36"/>
                <a:gd name="T91" fmla="*/ 10 h 24"/>
                <a:gd name="T92" fmla="*/ 17 w 36"/>
                <a:gd name="T93" fmla="*/ 10 h 24"/>
                <a:gd name="T94" fmla="*/ 18 w 36"/>
                <a:gd name="T95" fmla="*/ 10 h 24"/>
                <a:gd name="T96" fmla="*/ 8 w 36"/>
                <a:gd name="T97" fmla="*/ 7 h 24"/>
                <a:gd name="T98" fmla="*/ 8 w 36"/>
                <a:gd name="T9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" h="24">
                  <a:moveTo>
                    <a:pt x="17" y="17"/>
                  </a:moveTo>
                  <a:cubicBezTo>
                    <a:pt x="15" y="20"/>
                    <a:pt x="11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4" y="23"/>
                    <a:pt x="2" y="22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0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3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4"/>
                    <a:pt x="26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5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1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6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3"/>
                    <a:pt x="36" y="21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2" y="23"/>
                    <a:pt x="19" y="20"/>
                    <a:pt x="17" y="17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26" y="20"/>
                  </a:moveTo>
                  <a:cubicBezTo>
                    <a:pt x="25" y="19"/>
                    <a:pt x="24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9"/>
                    <a:pt x="25" y="20"/>
                    <a:pt x="26" y="20"/>
                  </a:cubicBezTo>
                  <a:close/>
                  <a:moveTo>
                    <a:pt x="5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lose/>
                  <a:moveTo>
                    <a:pt x="4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9"/>
                  </a:cubicBezTo>
                  <a:close/>
                  <a:moveTo>
                    <a:pt x="31" y="15"/>
                  </a:moveTo>
                  <a:cubicBezTo>
                    <a:pt x="31" y="16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6"/>
                    <a:pt x="32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2" y="15"/>
                    <a:pt x="31" y="15"/>
                  </a:cubicBezTo>
                  <a:close/>
                  <a:moveTo>
                    <a:pt x="4" y="17"/>
                  </a:moveTo>
                  <a:cubicBezTo>
                    <a:pt x="4" y="17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7"/>
                    <a:pt x="4" y="17"/>
                  </a:cubicBezTo>
                  <a:close/>
                  <a:moveTo>
                    <a:pt x="22" y="17"/>
                  </a:moveTo>
                  <a:cubicBezTo>
                    <a:pt x="21" y="16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6"/>
                    <a:pt x="22" y="17"/>
                  </a:cubicBezTo>
                  <a:close/>
                  <a:moveTo>
                    <a:pt x="14" y="14"/>
                  </a:move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5"/>
                    <a:pt x="15" y="14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9" y="12"/>
                  </a:moveTo>
                  <a:cubicBezTo>
                    <a:pt x="18" y="11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2"/>
                    <a:pt x="19" y="12"/>
                    <a:pt x="19" y="12"/>
                  </a:cubicBez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1"/>
                    <a:pt x="4" y="11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8" y="11"/>
                  </a:move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506"/>
            <p:cNvSpPr/>
            <p:nvPr/>
          </p:nvSpPr>
          <p:spPr bwMode="auto">
            <a:xfrm>
              <a:off x="4394202" y="617539"/>
              <a:ext cx="6350" cy="19050"/>
            </a:xfrm>
            <a:custGeom>
              <a:avLst/>
              <a:gdLst>
                <a:gd name="T0" fmla="*/ 0 w 4"/>
                <a:gd name="T1" fmla="*/ 12 h 12"/>
                <a:gd name="T2" fmla="*/ 0 w 4"/>
                <a:gd name="T3" fmla="*/ 0 h 12"/>
                <a:gd name="T4" fmla="*/ 4 w 4"/>
                <a:gd name="T5" fmla="*/ 0 h 12"/>
                <a:gd name="T6" fmla="*/ 4 w 4"/>
                <a:gd name="T7" fmla="*/ 12 h 12"/>
                <a:gd name="T8" fmla="*/ 0 w 4"/>
                <a:gd name="T9" fmla="*/ 12 h 12"/>
                <a:gd name="T10" fmla="*/ 0 w 4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507"/>
            <p:cNvSpPr>
              <a:spLocks noEditPoints="1"/>
            </p:cNvSpPr>
            <p:nvPr/>
          </p:nvSpPr>
          <p:spPr bwMode="auto">
            <a:xfrm>
              <a:off x="4391027" y="614364"/>
              <a:ext cx="12700" cy="26988"/>
            </a:xfrm>
            <a:custGeom>
              <a:avLst/>
              <a:gdLst>
                <a:gd name="T0" fmla="*/ 6 w 8"/>
                <a:gd name="T1" fmla="*/ 17 h 17"/>
                <a:gd name="T2" fmla="*/ 2 w 8"/>
                <a:gd name="T3" fmla="*/ 17 h 17"/>
                <a:gd name="T4" fmla="*/ 2 w 8"/>
                <a:gd name="T5" fmla="*/ 14 h 17"/>
                <a:gd name="T6" fmla="*/ 4 w 8"/>
                <a:gd name="T7" fmla="*/ 14 h 17"/>
                <a:gd name="T8" fmla="*/ 2 w 8"/>
                <a:gd name="T9" fmla="*/ 14 h 17"/>
                <a:gd name="T10" fmla="*/ 2 w 8"/>
                <a:gd name="T11" fmla="*/ 17 h 17"/>
                <a:gd name="T12" fmla="*/ 0 w 8"/>
                <a:gd name="T13" fmla="*/ 17 h 17"/>
                <a:gd name="T14" fmla="*/ 0 w 8"/>
                <a:gd name="T15" fmla="*/ 0 h 17"/>
                <a:gd name="T16" fmla="*/ 8 w 8"/>
                <a:gd name="T17" fmla="*/ 0 h 17"/>
                <a:gd name="T18" fmla="*/ 8 w 8"/>
                <a:gd name="T19" fmla="*/ 17 h 17"/>
                <a:gd name="T20" fmla="*/ 6 w 8"/>
                <a:gd name="T21" fmla="*/ 17 h 17"/>
                <a:gd name="T22" fmla="*/ 6 w 8"/>
                <a:gd name="T23" fmla="*/ 17 h 17"/>
                <a:gd name="T24" fmla="*/ 4 w 8"/>
                <a:gd name="T25" fmla="*/ 12 h 17"/>
                <a:gd name="T26" fmla="*/ 4 w 8"/>
                <a:gd name="T27" fmla="*/ 5 h 17"/>
                <a:gd name="T28" fmla="*/ 4 w 8"/>
                <a:gd name="T29" fmla="*/ 12 h 17"/>
                <a:gd name="T30" fmla="*/ 4 w 8"/>
                <a:gd name="T3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7">
                  <a:moveTo>
                    <a:pt x="6" y="17"/>
                  </a:moveTo>
                  <a:lnTo>
                    <a:pt x="2" y="17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7"/>
                  </a:lnTo>
                  <a:close/>
                  <a:moveTo>
                    <a:pt x="4" y="12"/>
                  </a:moveTo>
                  <a:lnTo>
                    <a:pt x="4" y="5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3508"/>
            <p:cNvSpPr>
              <a:spLocks noEditPoints="1"/>
            </p:cNvSpPr>
            <p:nvPr/>
          </p:nvSpPr>
          <p:spPr bwMode="auto">
            <a:xfrm>
              <a:off x="4381502" y="646114"/>
              <a:ext cx="49213" cy="176213"/>
            </a:xfrm>
            <a:custGeom>
              <a:avLst/>
              <a:gdLst>
                <a:gd name="T0" fmla="*/ 0 w 31"/>
                <a:gd name="T1" fmla="*/ 87 h 111"/>
                <a:gd name="T2" fmla="*/ 0 w 31"/>
                <a:gd name="T3" fmla="*/ 87 h 111"/>
                <a:gd name="T4" fmla="*/ 7 w 31"/>
                <a:gd name="T5" fmla="*/ 1 h 111"/>
                <a:gd name="T6" fmla="*/ 11 w 31"/>
                <a:gd name="T7" fmla="*/ 0 h 111"/>
                <a:gd name="T8" fmla="*/ 31 w 31"/>
                <a:gd name="T9" fmla="*/ 82 h 111"/>
                <a:gd name="T10" fmla="*/ 18 w 31"/>
                <a:gd name="T11" fmla="*/ 111 h 111"/>
                <a:gd name="T12" fmla="*/ 0 w 31"/>
                <a:gd name="T13" fmla="*/ 87 h 111"/>
                <a:gd name="T14" fmla="*/ 0 w 31"/>
                <a:gd name="T15" fmla="*/ 87 h 111"/>
                <a:gd name="T16" fmla="*/ 17 w 31"/>
                <a:gd name="T17" fmla="*/ 102 h 111"/>
                <a:gd name="T18" fmla="*/ 25 w 31"/>
                <a:gd name="T19" fmla="*/ 81 h 111"/>
                <a:gd name="T20" fmla="*/ 10 w 31"/>
                <a:gd name="T21" fmla="*/ 15 h 111"/>
                <a:gd name="T22" fmla="*/ 5 w 31"/>
                <a:gd name="T23" fmla="*/ 84 h 111"/>
                <a:gd name="T24" fmla="*/ 17 w 31"/>
                <a:gd name="T25" fmla="*/ 102 h 111"/>
                <a:gd name="T26" fmla="*/ 17 w 31"/>
                <a:gd name="T27" fmla="*/ 10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111">
                  <a:moveTo>
                    <a:pt x="0" y="87"/>
                  </a:moveTo>
                  <a:lnTo>
                    <a:pt x="0" y="87"/>
                  </a:lnTo>
                  <a:lnTo>
                    <a:pt x="7" y="1"/>
                  </a:lnTo>
                  <a:lnTo>
                    <a:pt x="11" y="0"/>
                  </a:lnTo>
                  <a:lnTo>
                    <a:pt x="31" y="82"/>
                  </a:lnTo>
                  <a:lnTo>
                    <a:pt x="18" y="111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17" y="102"/>
                  </a:moveTo>
                  <a:lnTo>
                    <a:pt x="25" y="81"/>
                  </a:lnTo>
                  <a:lnTo>
                    <a:pt x="10" y="15"/>
                  </a:lnTo>
                  <a:lnTo>
                    <a:pt x="5" y="84"/>
                  </a:lnTo>
                  <a:lnTo>
                    <a:pt x="17" y="102"/>
                  </a:lnTo>
                  <a:lnTo>
                    <a:pt x="17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509"/>
            <p:cNvSpPr>
              <a:spLocks noEditPoints="1"/>
            </p:cNvSpPr>
            <p:nvPr/>
          </p:nvSpPr>
          <p:spPr bwMode="auto">
            <a:xfrm>
              <a:off x="4378327" y="642939"/>
              <a:ext cx="55563" cy="187325"/>
            </a:xfrm>
            <a:custGeom>
              <a:avLst/>
              <a:gdLst>
                <a:gd name="T0" fmla="*/ 1 w 35"/>
                <a:gd name="T1" fmla="*/ 91 h 118"/>
                <a:gd name="T2" fmla="*/ 0 w 35"/>
                <a:gd name="T3" fmla="*/ 91 h 118"/>
                <a:gd name="T4" fmla="*/ 7 w 35"/>
                <a:gd name="T5" fmla="*/ 1 h 118"/>
                <a:gd name="T6" fmla="*/ 14 w 35"/>
                <a:gd name="T7" fmla="*/ 0 h 118"/>
                <a:gd name="T8" fmla="*/ 35 w 35"/>
                <a:gd name="T9" fmla="*/ 84 h 118"/>
                <a:gd name="T10" fmla="*/ 20 w 35"/>
                <a:gd name="T11" fmla="*/ 118 h 118"/>
                <a:gd name="T12" fmla="*/ 1 w 35"/>
                <a:gd name="T13" fmla="*/ 91 h 118"/>
                <a:gd name="T14" fmla="*/ 1 w 35"/>
                <a:gd name="T15" fmla="*/ 91 h 118"/>
                <a:gd name="T16" fmla="*/ 19 w 35"/>
                <a:gd name="T17" fmla="*/ 108 h 118"/>
                <a:gd name="T18" fmla="*/ 21 w 35"/>
                <a:gd name="T19" fmla="*/ 105 h 118"/>
                <a:gd name="T20" fmla="*/ 19 w 35"/>
                <a:gd name="T21" fmla="*/ 108 h 118"/>
                <a:gd name="T22" fmla="*/ 19 w 35"/>
                <a:gd name="T23" fmla="*/ 108 h 118"/>
                <a:gd name="T24" fmla="*/ 19 w 35"/>
                <a:gd name="T25" fmla="*/ 108 h 118"/>
                <a:gd name="T26" fmla="*/ 19 w 35"/>
                <a:gd name="T27" fmla="*/ 104 h 118"/>
                <a:gd name="T28" fmla="*/ 21 w 35"/>
                <a:gd name="T29" fmla="*/ 103 h 118"/>
                <a:gd name="T30" fmla="*/ 19 w 35"/>
                <a:gd name="T31" fmla="*/ 104 h 118"/>
                <a:gd name="T32" fmla="*/ 19 w 35"/>
                <a:gd name="T33" fmla="*/ 104 h 118"/>
                <a:gd name="T34" fmla="*/ 15 w 35"/>
                <a:gd name="T35" fmla="*/ 104 h 118"/>
                <a:gd name="T36" fmla="*/ 4 w 35"/>
                <a:gd name="T37" fmla="*/ 86 h 118"/>
                <a:gd name="T38" fmla="*/ 10 w 35"/>
                <a:gd name="T39" fmla="*/ 17 h 118"/>
                <a:gd name="T40" fmla="*/ 14 w 35"/>
                <a:gd name="T41" fmla="*/ 16 h 118"/>
                <a:gd name="T42" fmla="*/ 11 w 35"/>
                <a:gd name="T43" fmla="*/ 5 h 118"/>
                <a:gd name="T44" fmla="*/ 11 w 35"/>
                <a:gd name="T45" fmla="*/ 5 h 118"/>
                <a:gd name="T46" fmla="*/ 4 w 35"/>
                <a:gd name="T47" fmla="*/ 86 h 118"/>
                <a:gd name="T48" fmla="*/ 15 w 35"/>
                <a:gd name="T49" fmla="*/ 104 h 118"/>
                <a:gd name="T50" fmla="*/ 15 w 35"/>
                <a:gd name="T51" fmla="*/ 104 h 118"/>
                <a:gd name="T52" fmla="*/ 9 w 35"/>
                <a:gd name="T53" fmla="*/ 85 h 118"/>
                <a:gd name="T54" fmla="*/ 19 w 35"/>
                <a:gd name="T55" fmla="*/ 100 h 118"/>
                <a:gd name="T56" fmla="*/ 25 w 35"/>
                <a:gd name="T57" fmla="*/ 83 h 118"/>
                <a:gd name="T58" fmla="*/ 13 w 35"/>
                <a:gd name="T59" fmla="*/ 32 h 118"/>
                <a:gd name="T60" fmla="*/ 9 w 35"/>
                <a:gd name="T61" fmla="*/ 85 h 118"/>
                <a:gd name="T62" fmla="*/ 9 w 35"/>
                <a:gd name="T63" fmla="*/ 85 h 118"/>
                <a:gd name="T64" fmla="*/ 2 w 35"/>
                <a:gd name="T65" fmla="*/ 89 h 118"/>
                <a:gd name="T66" fmla="*/ 1 w 35"/>
                <a:gd name="T67" fmla="*/ 90 h 118"/>
                <a:gd name="T68" fmla="*/ 2 w 35"/>
                <a:gd name="T69" fmla="*/ 89 h 118"/>
                <a:gd name="T70" fmla="*/ 2 w 35"/>
                <a:gd name="T71" fmla="*/ 89 h 118"/>
                <a:gd name="T72" fmla="*/ 2 w 35"/>
                <a:gd name="T73" fmla="*/ 89 h 118"/>
                <a:gd name="T74" fmla="*/ 2 w 35"/>
                <a:gd name="T75" fmla="*/ 8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118">
                  <a:moveTo>
                    <a:pt x="1" y="91"/>
                  </a:moveTo>
                  <a:lnTo>
                    <a:pt x="0" y="91"/>
                  </a:lnTo>
                  <a:lnTo>
                    <a:pt x="7" y="1"/>
                  </a:lnTo>
                  <a:lnTo>
                    <a:pt x="14" y="0"/>
                  </a:lnTo>
                  <a:lnTo>
                    <a:pt x="35" y="84"/>
                  </a:lnTo>
                  <a:lnTo>
                    <a:pt x="20" y="118"/>
                  </a:lnTo>
                  <a:lnTo>
                    <a:pt x="1" y="91"/>
                  </a:lnTo>
                  <a:lnTo>
                    <a:pt x="1" y="91"/>
                  </a:lnTo>
                  <a:close/>
                  <a:moveTo>
                    <a:pt x="19" y="108"/>
                  </a:moveTo>
                  <a:lnTo>
                    <a:pt x="21" y="105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8"/>
                  </a:lnTo>
                  <a:close/>
                  <a:moveTo>
                    <a:pt x="19" y="104"/>
                  </a:moveTo>
                  <a:lnTo>
                    <a:pt x="21" y="103"/>
                  </a:lnTo>
                  <a:lnTo>
                    <a:pt x="19" y="104"/>
                  </a:lnTo>
                  <a:lnTo>
                    <a:pt x="19" y="104"/>
                  </a:lnTo>
                  <a:close/>
                  <a:moveTo>
                    <a:pt x="15" y="104"/>
                  </a:moveTo>
                  <a:lnTo>
                    <a:pt x="4" y="86"/>
                  </a:lnTo>
                  <a:lnTo>
                    <a:pt x="10" y="17"/>
                  </a:lnTo>
                  <a:lnTo>
                    <a:pt x="14" y="1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4" y="86"/>
                  </a:lnTo>
                  <a:lnTo>
                    <a:pt x="15" y="104"/>
                  </a:lnTo>
                  <a:lnTo>
                    <a:pt x="15" y="104"/>
                  </a:lnTo>
                  <a:close/>
                  <a:moveTo>
                    <a:pt x="9" y="85"/>
                  </a:moveTo>
                  <a:lnTo>
                    <a:pt x="19" y="100"/>
                  </a:lnTo>
                  <a:lnTo>
                    <a:pt x="25" y="83"/>
                  </a:lnTo>
                  <a:lnTo>
                    <a:pt x="13" y="32"/>
                  </a:lnTo>
                  <a:lnTo>
                    <a:pt x="9" y="85"/>
                  </a:lnTo>
                  <a:lnTo>
                    <a:pt x="9" y="85"/>
                  </a:lnTo>
                  <a:close/>
                  <a:moveTo>
                    <a:pt x="2" y="89"/>
                  </a:moveTo>
                  <a:lnTo>
                    <a:pt x="1" y="90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510"/>
            <p:cNvSpPr>
              <a:spLocks noEditPoints="1"/>
            </p:cNvSpPr>
            <p:nvPr/>
          </p:nvSpPr>
          <p:spPr bwMode="auto">
            <a:xfrm>
              <a:off x="4324352" y="628651"/>
              <a:ext cx="149225" cy="238125"/>
            </a:xfrm>
            <a:custGeom>
              <a:avLst/>
              <a:gdLst>
                <a:gd name="T0" fmla="*/ 13 w 86"/>
                <a:gd name="T1" fmla="*/ 109 h 137"/>
                <a:gd name="T2" fmla="*/ 0 w 86"/>
                <a:gd name="T3" fmla="*/ 52 h 137"/>
                <a:gd name="T4" fmla="*/ 0 w 86"/>
                <a:gd name="T5" fmla="*/ 52 h 137"/>
                <a:gd name="T6" fmla="*/ 13 w 86"/>
                <a:gd name="T7" fmla="*/ 12 h 137"/>
                <a:gd name="T8" fmla="*/ 13 w 86"/>
                <a:gd name="T9" fmla="*/ 12 h 137"/>
                <a:gd name="T10" fmla="*/ 42 w 86"/>
                <a:gd name="T11" fmla="*/ 0 h 137"/>
                <a:gd name="T12" fmla="*/ 42 w 86"/>
                <a:gd name="T13" fmla="*/ 0 h 137"/>
                <a:gd name="T14" fmla="*/ 71 w 86"/>
                <a:gd name="T15" fmla="*/ 11 h 137"/>
                <a:gd name="T16" fmla="*/ 71 w 86"/>
                <a:gd name="T17" fmla="*/ 11 h 137"/>
                <a:gd name="T18" fmla="*/ 86 w 86"/>
                <a:gd name="T19" fmla="*/ 51 h 137"/>
                <a:gd name="T20" fmla="*/ 86 w 86"/>
                <a:gd name="T21" fmla="*/ 51 h 137"/>
                <a:gd name="T22" fmla="*/ 72 w 86"/>
                <a:gd name="T23" fmla="*/ 108 h 137"/>
                <a:gd name="T24" fmla="*/ 72 w 86"/>
                <a:gd name="T25" fmla="*/ 108 h 137"/>
                <a:gd name="T26" fmla="*/ 42 w 86"/>
                <a:gd name="T27" fmla="*/ 137 h 137"/>
                <a:gd name="T28" fmla="*/ 42 w 86"/>
                <a:gd name="T29" fmla="*/ 137 h 137"/>
                <a:gd name="T30" fmla="*/ 13 w 86"/>
                <a:gd name="T31" fmla="*/ 109 h 137"/>
                <a:gd name="T32" fmla="*/ 68 w 86"/>
                <a:gd name="T33" fmla="*/ 107 h 137"/>
                <a:gd name="T34" fmla="*/ 82 w 86"/>
                <a:gd name="T35" fmla="*/ 51 h 137"/>
                <a:gd name="T36" fmla="*/ 82 w 86"/>
                <a:gd name="T37" fmla="*/ 51 h 137"/>
                <a:gd name="T38" fmla="*/ 42 w 86"/>
                <a:gd name="T39" fmla="*/ 4 h 137"/>
                <a:gd name="T40" fmla="*/ 42 w 86"/>
                <a:gd name="T41" fmla="*/ 4 h 137"/>
                <a:gd name="T42" fmla="*/ 4 w 86"/>
                <a:gd name="T43" fmla="*/ 52 h 137"/>
                <a:gd name="T44" fmla="*/ 4 w 86"/>
                <a:gd name="T45" fmla="*/ 52 h 137"/>
                <a:gd name="T46" fmla="*/ 17 w 86"/>
                <a:gd name="T47" fmla="*/ 107 h 137"/>
                <a:gd name="T48" fmla="*/ 17 w 86"/>
                <a:gd name="T49" fmla="*/ 107 h 137"/>
                <a:gd name="T50" fmla="*/ 42 w 86"/>
                <a:gd name="T51" fmla="*/ 133 h 137"/>
                <a:gd name="T52" fmla="*/ 42 w 86"/>
                <a:gd name="T53" fmla="*/ 133 h 137"/>
                <a:gd name="T54" fmla="*/ 68 w 86"/>
                <a:gd name="T55" fmla="*/ 10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137">
                  <a:moveTo>
                    <a:pt x="13" y="109"/>
                  </a:moveTo>
                  <a:cubicBezTo>
                    <a:pt x="5" y="93"/>
                    <a:pt x="0" y="7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33"/>
                    <a:pt x="6" y="2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21" y="3"/>
                    <a:pt x="3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2" y="0"/>
                    <a:pt x="63" y="3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80" y="19"/>
                    <a:pt x="86" y="32"/>
                    <a:pt x="86" y="51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6" y="71"/>
                    <a:pt x="80" y="92"/>
                    <a:pt x="72" y="108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64" y="125"/>
                    <a:pt x="53" y="137"/>
                    <a:pt x="42" y="137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30" y="137"/>
                    <a:pt x="21" y="125"/>
                    <a:pt x="13" y="109"/>
                  </a:cubicBezTo>
                  <a:close/>
                  <a:moveTo>
                    <a:pt x="68" y="107"/>
                  </a:moveTo>
                  <a:cubicBezTo>
                    <a:pt x="76" y="91"/>
                    <a:pt x="82" y="70"/>
                    <a:pt x="82" y="51"/>
                  </a:cubicBezTo>
                  <a:cubicBezTo>
                    <a:pt x="82" y="51"/>
                    <a:pt x="82" y="51"/>
                    <a:pt x="82" y="51"/>
                  </a:cubicBezTo>
                  <a:cubicBezTo>
                    <a:pt x="82" y="14"/>
                    <a:pt x="6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23" y="4"/>
                    <a:pt x="5" y="15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71"/>
                    <a:pt x="9" y="92"/>
                    <a:pt x="17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24" y="123"/>
                    <a:pt x="34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50" y="133"/>
                    <a:pt x="60" y="123"/>
                    <a:pt x="6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511"/>
            <p:cNvSpPr>
              <a:spLocks noEditPoints="1"/>
            </p:cNvSpPr>
            <p:nvPr/>
          </p:nvSpPr>
          <p:spPr bwMode="auto">
            <a:xfrm>
              <a:off x="4321177" y="625476"/>
              <a:ext cx="157163" cy="244475"/>
            </a:xfrm>
            <a:custGeom>
              <a:avLst/>
              <a:gdLst>
                <a:gd name="T0" fmla="*/ 13 w 90"/>
                <a:gd name="T1" fmla="*/ 112 h 141"/>
                <a:gd name="T2" fmla="*/ 0 w 90"/>
                <a:gd name="T3" fmla="*/ 54 h 141"/>
                <a:gd name="T4" fmla="*/ 14 w 90"/>
                <a:gd name="T5" fmla="*/ 12 h 141"/>
                <a:gd name="T6" fmla="*/ 44 w 90"/>
                <a:gd name="T7" fmla="*/ 0 h 141"/>
                <a:gd name="T8" fmla="*/ 75 w 90"/>
                <a:gd name="T9" fmla="*/ 11 h 141"/>
                <a:gd name="T10" fmla="*/ 90 w 90"/>
                <a:gd name="T11" fmla="*/ 53 h 141"/>
                <a:gd name="T12" fmla="*/ 90 w 90"/>
                <a:gd name="T13" fmla="*/ 53 h 141"/>
                <a:gd name="T14" fmla="*/ 44 w 90"/>
                <a:gd name="T15" fmla="*/ 141 h 141"/>
                <a:gd name="T16" fmla="*/ 44 w 90"/>
                <a:gd name="T17" fmla="*/ 137 h 141"/>
                <a:gd name="T18" fmla="*/ 44 w 90"/>
                <a:gd name="T19" fmla="*/ 137 h 141"/>
                <a:gd name="T20" fmla="*/ 44 w 90"/>
                <a:gd name="T21" fmla="*/ 137 h 141"/>
                <a:gd name="T22" fmla="*/ 26 w 90"/>
                <a:gd name="T23" fmla="*/ 126 h 141"/>
                <a:gd name="T24" fmla="*/ 45 w 90"/>
                <a:gd name="T25" fmla="*/ 137 h 141"/>
                <a:gd name="T26" fmla="*/ 45 w 90"/>
                <a:gd name="T27" fmla="*/ 137 h 141"/>
                <a:gd name="T28" fmla="*/ 45 w 90"/>
                <a:gd name="T29" fmla="*/ 137 h 141"/>
                <a:gd name="T30" fmla="*/ 86 w 90"/>
                <a:gd name="T31" fmla="*/ 54 h 141"/>
                <a:gd name="T32" fmla="*/ 72 w 90"/>
                <a:gd name="T33" fmla="*/ 110 h 141"/>
                <a:gd name="T34" fmla="*/ 44 w 90"/>
                <a:gd name="T35" fmla="*/ 133 h 141"/>
                <a:gd name="T36" fmla="*/ 69 w 90"/>
                <a:gd name="T37" fmla="*/ 108 h 141"/>
                <a:gd name="T38" fmla="*/ 69 w 90"/>
                <a:gd name="T39" fmla="*/ 108 h 141"/>
                <a:gd name="T40" fmla="*/ 82 w 90"/>
                <a:gd name="T41" fmla="*/ 53 h 141"/>
                <a:gd name="T42" fmla="*/ 82 w 90"/>
                <a:gd name="T43" fmla="*/ 53 h 141"/>
                <a:gd name="T44" fmla="*/ 8 w 90"/>
                <a:gd name="T45" fmla="*/ 54 h 141"/>
                <a:gd name="T46" fmla="*/ 8 w 90"/>
                <a:gd name="T47" fmla="*/ 55 h 141"/>
                <a:gd name="T48" fmla="*/ 44 w 90"/>
                <a:gd name="T49" fmla="*/ 133 h 141"/>
                <a:gd name="T50" fmla="*/ 26 w 90"/>
                <a:gd name="T51" fmla="*/ 126 h 141"/>
                <a:gd name="T52" fmla="*/ 26 w 90"/>
                <a:gd name="T53" fmla="*/ 126 h 141"/>
                <a:gd name="T54" fmla="*/ 26 w 90"/>
                <a:gd name="T55" fmla="*/ 125 h 141"/>
                <a:gd name="T56" fmla="*/ 26 w 90"/>
                <a:gd name="T57" fmla="*/ 125 h 141"/>
                <a:gd name="T58" fmla="*/ 19 w 90"/>
                <a:gd name="T59" fmla="*/ 115 h 141"/>
                <a:gd name="T60" fmla="*/ 19 w 90"/>
                <a:gd name="T61" fmla="*/ 115 h 141"/>
                <a:gd name="T62" fmla="*/ 17 w 90"/>
                <a:gd name="T63" fmla="*/ 110 h 141"/>
                <a:gd name="T64" fmla="*/ 17 w 90"/>
                <a:gd name="T65" fmla="*/ 110 h 141"/>
                <a:gd name="T66" fmla="*/ 4 w 90"/>
                <a:gd name="T67" fmla="*/ 54 h 141"/>
                <a:gd name="T68" fmla="*/ 41 w 90"/>
                <a:gd name="T69" fmla="*/ 4 h 141"/>
                <a:gd name="T70" fmla="*/ 4 w 90"/>
                <a:gd name="T71" fmla="*/ 54 h 141"/>
                <a:gd name="T72" fmla="*/ 86 w 90"/>
                <a:gd name="T73" fmla="*/ 53 h 141"/>
                <a:gd name="T74" fmla="*/ 86 w 90"/>
                <a:gd name="T75" fmla="*/ 53 h 141"/>
                <a:gd name="T76" fmla="*/ 78 w 90"/>
                <a:gd name="T77" fmla="*/ 22 h 141"/>
                <a:gd name="T78" fmla="*/ 59 w 90"/>
                <a:gd name="T79" fmla="*/ 7 h 141"/>
                <a:gd name="T80" fmla="*/ 59 w 90"/>
                <a:gd name="T81" fmla="*/ 7 h 141"/>
                <a:gd name="T82" fmla="*/ 59 w 90"/>
                <a:gd name="T83" fmla="*/ 7 h 141"/>
                <a:gd name="T84" fmla="*/ 58 w 90"/>
                <a:gd name="T85" fmla="*/ 6 h 141"/>
                <a:gd name="T86" fmla="*/ 58 w 90"/>
                <a:gd name="T87" fmla="*/ 6 h 141"/>
                <a:gd name="T88" fmla="*/ 58 w 90"/>
                <a:gd name="T89" fmla="*/ 6 h 141"/>
                <a:gd name="T90" fmla="*/ 58 w 90"/>
                <a:gd name="T91" fmla="*/ 6 h 141"/>
                <a:gd name="T92" fmla="*/ 42 w 90"/>
                <a:gd name="T93" fmla="*/ 4 h 141"/>
                <a:gd name="T94" fmla="*/ 42 w 90"/>
                <a:gd name="T95" fmla="*/ 4 h 141"/>
                <a:gd name="T96" fmla="*/ 42 w 90"/>
                <a:gd name="T97" fmla="*/ 4 h 141"/>
                <a:gd name="T98" fmla="*/ 42 w 90"/>
                <a:gd name="T99" fmla="*/ 4 h 141"/>
                <a:gd name="T100" fmla="*/ 43 w 90"/>
                <a:gd name="T101" fmla="*/ 4 h 141"/>
                <a:gd name="T102" fmla="*/ 43 w 90"/>
                <a:gd name="T103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141">
                  <a:moveTo>
                    <a:pt x="13" y="112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6" y="95"/>
                    <a:pt x="0" y="7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34"/>
                    <a:pt x="6" y="2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22" y="3"/>
                    <a:pt x="33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4" y="0"/>
                    <a:pt x="66" y="3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84" y="20"/>
                    <a:pt x="90" y="3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73"/>
                    <a:pt x="84" y="95"/>
                    <a:pt x="76" y="111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67" y="128"/>
                    <a:pt x="57" y="141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31" y="141"/>
                    <a:pt x="21" y="128"/>
                    <a:pt x="13" y="112"/>
                  </a:cubicBezTo>
                  <a:close/>
                  <a:moveTo>
                    <a:pt x="44" y="137"/>
                  </a:move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lose/>
                  <a:moveTo>
                    <a:pt x="43" y="137"/>
                  </a:moveTo>
                  <a:cubicBezTo>
                    <a:pt x="37" y="137"/>
                    <a:pt x="31" y="133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31" y="133"/>
                    <a:pt x="37" y="137"/>
                    <a:pt x="43" y="137"/>
                  </a:cubicBezTo>
                  <a:close/>
                  <a:moveTo>
                    <a:pt x="45" y="137"/>
                  </a:move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lose/>
                  <a:moveTo>
                    <a:pt x="72" y="110"/>
                  </a:moveTo>
                  <a:cubicBezTo>
                    <a:pt x="64" y="125"/>
                    <a:pt x="55" y="136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55" y="136"/>
                    <a:pt x="64" y="125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80" y="94"/>
                    <a:pt x="86" y="73"/>
                    <a:pt x="86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73"/>
                    <a:pt x="80" y="94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lose/>
                  <a:moveTo>
                    <a:pt x="44" y="133"/>
                  </a:move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50" y="134"/>
                    <a:pt x="61" y="123"/>
                    <a:pt x="69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70" y="109"/>
                    <a:pt x="70" y="109"/>
                    <a:pt x="70" y="109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76" y="92"/>
                    <a:pt x="82" y="72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1" y="17"/>
                    <a:pt x="62" y="9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26" y="9"/>
                    <a:pt x="9" y="17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73"/>
                    <a:pt x="13" y="93"/>
                    <a:pt x="20" y="108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27" y="124"/>
                    <a:pt x="37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lose/>
                  <a:moveTo>
                    <a:pt x="26" y="126"/>
                  </a:moveTo>
                  <a:cubicBezTo>
                    <a:pt x="26" y="126"/>
                    <a:pt x="26" y="126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lose/>
                  <a:moveTo>
                    <a:pt x="26" y="125"/>
                  </a:move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lose/>
                  <a:moveTo>
                    <a:pt x="26" y="125"/>
                  </a:move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lose/>
                  <a:moveTo>
                    <a:pt x="19" y="115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lose/>
                  <a:moveTo>
                    <a:pt x="19" y="115"/>
                  </a:moveTo>
                  <a:cubicBezTo>
                    <a:pt x="18" y="113"/>
                    <a:pt x="18" y="112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8" y="112"/>
                    <a:pt x="18" y="113"/>
                    <a:pt x="19" y="115"/>
                  </a:cubicBezTo>
                  <a:close/>
                  <a:moveTo>
                    <a:pt x="4" y="54"/>
                  </a:move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18"/>
                    <a:pt x="23" y="5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2" y="5"/>
                    <a:pt x="24" y="8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9" y="23"/>
                    <a:pt x="4" y="35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lose/>
                  <a:moveTo>
                    <a:pt x="86" y="53"/>
                  </a:move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lose/>
                  <a:moveTo>
                    <a:pt x="78" y="22"/>
                  </a:moveTo>
                  <a:cubicBezTo>
                    <a:pt x="76" y="19"/>
                    <a:pt x="74" y="16"/>
                    <a:pt x="72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68" y="11"/>
                    <a:pt x="64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7" y="9"/>
                    <a:pt x="73" y="14"/>
                    <a:pt x="78" y="22"/>
                  </a:cubicBezTo>
                  <a:close/>
                  <a:moveTo>
                    <a:pt x="59" y="7"/>
                  </a:move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lose/>
                  <a:moveTo>
                    <a:pt x="59" y="7"/>
                  </a:moveTo>
                  <a:cubicBezTo>
                    <a:pt x="59" y="7"/>
                    <a:pt x="59" y="7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7"/>
                    <a:pt x="59" y="7"/>
                    <a:pt x="59" y="7"/>
                  </a:cubicBezTo>
                  <a:close/>
                  <a:moveTo>
                    <a:pt x="58" y="6"/>
                  </a:move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lose/>
                  <a:moveTo>
                    <a:pt x="58" y="6"/>
                  </a:move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lose/>
                  <a:moveTo>
                    <a:pt x="43" y="4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lose/>
                  <a:moveTo>
                    <a:pt x="43" y="4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512"/>
            <p:cNvSpPr/>
            <p:nvPr/>
          </p:nvSpPr>
          <p:spPr bwMode="auto">
            <a:xfrm>
              <a:off x="4435477" y="569914"/>
              <a:ext cx="176213" cy="76200"/>
            </a:xfrm>
            <a:custGeom>
              <a:avLst/>
              <a:gdLst>
                <a:gd name="T0" fmla="*/ 0 w 111"/>
                <a:gd name="T1" fmla="*/ 44 h 48"/>
                <a:gd name="T2" fmla="*/ 103 w 111"/>
                <a:gd name="T3" fmla="*/ 6 h 48"/>
                <a:gd name="T4" fmla="*/ 108 w 111"/>
                <a:gd name="T5" fmla="*/ 0 h 48"/>
                <a:gd name="T6" fmla="*/ 111 w 111"/>
                <a:gd name="T7" fmla="*/ 2 h 48"/>
                <a:gd name="T8" fmla="*/ 107 w 111"/>
                <a:gd name="T9" fmla="*/ 10 h 48"/>
                <a:gd name="T10" fmla="*/ 1 w 111"/>
                <a:gd name="T11" fmla="*/ 48 h 48"/>
                <a:gd name="T12" fmla="*/ 1 w 111"/>
                <a:gd name="T13" fmla="*/ 48 h 48"/>
                <a:gd name="T14" fmla="*/ 0 w 111"/>
                <a:gd name="T15" fmla="*/ 44 h 48"/>
                <a:gd name="T16" fmla="*/ 0 w 111"/>
                <a:gd name="T1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48">
                  <a:moveTo>
                    <a:pt x="0" y="44"/>
                  </a:moveTo>
                  <a:lnTo>
                    <a:pt x="103" y="6"/>
                  </a:lnTo>
                  <a:lnTo>
                    <a:pt x="108" y="0"/>
                  </a:lnTo>
                  <a:lnTo>
                    <a:pt x="111" y="2"/>
                  </a:lnTo>
                  <a:lnTo>
                    <a:pt x="107" y="1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513"/>
            <p:cNvSpPr>
              <a:spLocks noEditPoints="1"/>
            </p:cNvSpPr>
            <p:nvPr/>
          </p:nvSpPr>
          <p:spPr bwMode="auto">
            <a:xfrm>
              <a:off x="4430714" y="563564"/>
              <a:ext cx="185738" cy="85725"/>
            </a:xfrm>
            <a:custGeom>
              <a:avLst/>
              <a:gdLst>
                <a:gd name="T0" fmla="*/ 4 w 117"/>
                <a:gd name="T1" fmla="*/ 52 h 54"/>
                <a:gd name="T2" fmla="*/ 2 w 117"/>
                <a:gd name="T3" fmla="*/ 53 h 54"/>
                <a:gd name="T4" fmla="*/ 1 w 117"/>
                <a:gd name="T5" fmla="*/ 49 h 54"/>
                <a:gd name="T6" fmla="*/ 3 w 117"/>
                <a:gd name="T7" fmla="*/ 48 h 54"/>
                <a:gd name="T8" fmla="*/ 3 w 117"/>
                <a:gd name="T9" fmla="*/ 50 h 54"/>
                <a:gd name="T10" fmla="*/ 3 w 117"/>
                <a:gd name="T11" fmla="*/ 48 h 54"/>
                <a:gd name="T12" fmla="*/ 1 w 117"/>
                <a:gd name="T13" fmla="*/ 49 h 54"/>
                <a:gd name="T14" fmla="*/ 0 w 117"/>
                <a:gd name="T15" fmla="*/ 46 h 54"/>
                <a:gd name="T16" fmla="*/ 105 w 117"/>
                <a:gd name="T17" fmla="*/ 8 h 54"/>
                <a:gd name="T18" fmla="*/ 110 w 117"/>
                <a:gd name="T19" fmla="*/ 0 h 54"/>
                <a:gd name="T20" fmla="*/ 117 w 117"/>
                <a:gd name="T21" fmla="*/ 5 h 54"/>
                <a:gd name="T22" fmla="*/ 111 w 117"/>
                <a:gd name="T23" fmla="*/ 16 h 54"/>
                <a:gd name="T24" fmla="*/ 5 w 117"/>
                <a:gd name="T25" fmla="*/ 54 h 54"/>
                <a:gd name="T26" fmla="*/ 4 w 117"/>
                <a:gd name="T27" fmla="*/ 52 h 54"/>
                <a:gd name="T28" fmla="*/ 4 w 117"/>
                <a:gd name="T29" fmla="*/ 52 h 54"/>
                <a:gd name="T30" fmla="*/ 5 w 117"/>
                <a:gd name="T31" fmla="*/ 49 h 54"/>
                <a:gd name="T32" fmla="*/ 22 w 117"/>
                <a:gd name="T33" fmla="*/ 43 h 54"/>
                <a:gd name="T34" fmla="*/ 5 w 117"/>
                <a:gd name="T35" fmla="*/ 49 h 54"/>
                <a:gd name="T36" fmla="*/ 5 w 117"/>
                <a:gd name="T37" fmla="*/ 49 h 54"/>
                <a:gd name="T38" fmla="*/ 5 w 117"/>
                <a:gd name="T39" fmla="*/ 49 h 54"/>
                <a:gd name="T40" fmla="*/ 107 w 117"/>
                <a:gd name="T41" fmla="*/ 11 h 54"/>
                <a:gd name="T42" fmla="*/ 107 w 117"/>
                <a:gd name="T43" fmla="*/ 11 h 54"/>
                <a:gd name="T44" fmla="*/ 111 w 117"/>
                <a:gd name="T45" fmla="*/ 7 h 54"/>
                <a:gd name="T46" fmla="*/ 107 w 117"/>
                <a:gd name="T47" fmla="*/ 11 h 54"/>
                <a:gd name="T48" fmla="*/ 107 w 117"/>
                <a:gd name="T49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7" h="54">
                  <a:moveTo>
                    <a:pt x="4" y="52"/>
                  </a:moveTo>
                  <a:lnTo>
                    <a:pt x="2" y="53"/>
                  </a:lnTo>
                  <a:lnTo>
                    <a:pt x="1" y="49"/>
                  </a:lnTo>
                  <a:lnTo>
                    <a:pt x="3" y="48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105" y="8"/>
                  </a:lnTo>
                  <a:lnTo>
                    <a:pt x="110" y="0"/>
                  </a:lnTo>
                  <a:lnTo>
                    <a:pt x="117" y="5"/>
                  </a:lnTo>
                  <a:lnTo>
                    <a:pt x="111" y="16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4" y="52"/>
                  </a:lnTo>
                  <a:close/>
                  <a:moveTo>
                    <a:pt x="5" y="49"/>
                  </a:moveTo>
                  <a:lnTo>
                    <a:pt x="22" y="43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5" y="49"/>
                  </a:lnTo>
                  <a:close/>
                  <a:moveTo>
                    <a:pt x="107" y="11"/>
                  </a:moveTo>
                  <a:lnTo>
                    <a:pt x="107" y="11"/>
                  </a:lnTo>
                  <a:lnTo>
                    <a:pt x="111" y="7"/>
                  </a:lnTo>
                  <a:lnTo>
                    <a:pt x="107" y="11"/>
                  </a:lnTo>
                  <a:lnTo>
                    <a:pt x="10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514"/>
            <p:cNvSpPr/>
            <p:nvPr/>
          </p:nvSpPr>
          <p:spPr bwMode="auto">
            <a:xfrm>
              <a:off x="4600577" y="581026"/>
              <a:ext cx="14288" cy="7938"/>
            </a:xfrm>
            <a:custGeom>
              <a:avLst/>
              <a:gdLst>
                <a:gd name="T0" fmla="*/ 0 w 9"/>
                <a:gd name="T1" fmla="*/ 5 h 5"/>
                <a:gd name="T2" fmla="*/ 0 w 9"/>
                <a:gd name="T3" fmla="*/ 0 h 5"/>
                <a:gd name="T4" fmla="*/ 9 w 9"/>
                <a:gd name="T5" fmla="*/ 0 h 5"/>
                <a:gd name="T6" fmla="*/ 9 w 9"/>
                <a:gd name="T7" fmla="*/ 5 h 5"/>
                <a:gd name="T8" fmla="*/ 0 w 9"/>
                <a:gd name="T9" fmla="*/ 5 h 5"/>
                <a:gd name="T10" fmla="*/ 0 w 9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515"/>
            <p:cNvSpPr>
              <a:spLocks noEditPoints="1"/>
            </p:cNvSpPr>
            <p:nvPr/>
          </p:nvSpPr>
          <p:spPr bwMode="auto">
            <a:xfrm>
              <a:off x="4597402" y="577851"/>
              <a:ext cx="20638" cy="14288"/>
            </a:xfrm>
            <a:custGeom>
              <a:avLst/>
              <a:gdLst>
                <a:gd name="T0" fmla="*/ 2 w 13"/>
                <a:gd name="T1" fmla="*/ 9 h 9"/>
                <a:gd name="T2" fmla="*/ 2 w 13"/>
                <a:gd name="T3" fmla="*/ 7 h 9"/>
                <a:gd name="T4" fmla="*/ 5 w 13"/>
                <a:gd name="T5" fmla="*/ 7 h 9"/>
                <a:gd name="T6" fmla="*/ 2 w 13"/>
                <a:gd name="T7" fmla="*/ 7 h 9"/>
                <a:gd name="T8" fmla="*/ 2 w 13"/>
                <a:gd name="T9" fmla="*/ 9 h 9"/>
                <a:gd name="T10" fmla="*/ 0 w 13"/>
                <a:gd name="T11" fmla="*/ 9 h 9"/>
                <a:gd name="T12" fmla="*/ 0 w 13"/>
                <a:gd name="T13" fmla="*/ 0 h 9"/>
                <a:gd name="T14" fmla="*/ 13 w 13"/>
                <a:gd name="T15" fmla="*/ 0 h 9"/>
                <a:gd name="T16" fmla="*/ 13 w 13"/>
                <a:gd name="T17" fmla="*/ 9 h 9"/>
                <a:gd name="T18" fmla="*/ 2 w 13"/>
                <a:gd name="T19" fmla="*/ 9 h 9"/>
                <a:gd name="T20" fmla="*/ 2 w 13"/>
                <a:gd name="T21" fmla="*/ 9 h 9"/>
                <a:gd name="T22" fmla="*/ 9 w 13"/>
                <a:gd name="T23" fmla="*/ 5 h 9"/>
                <a:gd name="T24" fmla="*/ 5 w 13"/>
                <a:gd name="T25" fmla="*/ 5 h 9"/>
                <a:gd name="T26" fmla="*/ 9 w 13"/>
                <a:gd name="T27" fmla="*/ 5 h 9"/>
                <a:gd name="T28" fmla="*/ 9 w 13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9">
                  <a:moveTo>
                    <a:pt x="2" y="9"/>
                  </a:moveTo>
                  <a:lnTo>
                    <a:pt x="2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9"/>
                  </a:lnTo>
                  <a:lnTo>
                    <a:pt x="2" y="9"/>
                  </a:lnTo>
                  <a:lnTo>
                    <a:pt x="2" y="9"/>
                  </a:lnTo>
                  <a:close/>
                  <a:moveTo>
                    <a:pt x="9" y="5"/>
                  </a:moveTo>
                  <a:lnTo>
                    <a:pt x="5" y="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516"/>
            <p:cNvSpPr/>
            <p:nvPr/>
          </p:nvSpPr>
          <p:spPr bwMode="auto">
            <a:xfrm>
              <a:off x="4576764" y="392114"/>
              <a:ext cx="111125" cy="255588"/>
            </a:xfrm>
            <a:custGeom>
              <a:avLst/>
              <a:gdLst>
                <a:gd name="T0" fmla="*/ 0 w 64"/>
                <a:gd name="T1" fmla="*/ 147 h 147"/>
                <a:gd name="T2" fmla="*/ 31 w 64"/>
                <a:gd name="T3" fmla="*/ 69 h 147"/>
                <a:gd name="T4" fmla="*/ 31 w 64"/>
                <a:gd name="T5" fmla="*/ 69 h 147"/>
                <a:gd name="T6" fmla="*/ 61 w 64"/>
                <a:gd name="T7" fmla="*/ 0 h 147"/>
                <a:gd name="T8" fmla="*/ 61 w 64"/>
                <a:gd name="T9" fmla="*/ 0 h 147"/>
                <a:gd name="T10" fmla="*/ 64 w 64"/>
                <a:gd name="T11" fmla="*/ 2 h 147"/>
                <a:gd name="T12" fmla="*/ 35 w 64"/>
                <a:gd name="T13" fmla="*/ 71 h 147"/>
                <a:gd name="T14" fmla="*/ 35 w 64"/>
                <a:gd name="T15" fmla="*/ 71 h 147"/>
                <a:gd name="T16" fmla="*/ 4 w 64"/>
                <a:gd name="T17" fmla="*/ 147 h 147"/>
                <a:gd name="T18" fmla="*/ 4 w 64"/>
                <a:gd name="T19" fmla="*/ 147 h 147"/>
                <a:gd name="T20" fmla="*/ 0 w 64"/>
                <a:gd name="T2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47">
                  <a:moveTo>
                    <a:pt x="0" y="147"/>
                  </a:moveTo>
                  <a:cubicBezTo>
                    <a:pt x="1" y="140"/>
                    <a:pt x="16" y="105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46" y="34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2"/>
                    <a:pt x="49" y="36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20" y="106"/>
                    <a:pt x="4" y="143"/>
                    <a:pt x="4" y="147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0" y="147"/>
                    <a:pt x="0" y="147"/>
                    <a:pt x="0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517"/>
            <p:cNvSpPr>
              <a:spLocks noEditPoints="1"/>
            </p:cNvSpPr>
            <p:nvPr/>
          </p:nvSpPr>
          <p:spPr bwMode="auto">
            <a:xfrm>
              <a:off x="4573589" y="385764"/>
              <a:ext cx="120650" cy="265113"/>
            </a:xfrm>
            <a:custGeom>
              <a:avLst/>
              <a:gdLst>
                <a:gd name="T0" fmla="*/ 6 w 69"/>
                <a:gd name="T1" fmla="*/ 152 h 152"/>
                <a:gd name="T2" fmla="*/ 2 w 69"/>
                <a:gd name="T3" fmla="*/ 152 h 152"/>
                <a:gd name="T4" fmla="*/ 2 w 69"/>
                <a:gd name="T5" fmla="*/ 150 h 152"/>
                <a:gd name="T6" fmla="*/ 4 w 69"/>
                <a:gd name="T7" fmla="*/ 150 h 152"/>
                <a:gd name="T8" fmla="*/ 2 w 69"/>
                <a:gd name="T9" fmla="*/ 150 h 152"/>
                <a:gd name="T10" fmla="*/ 2 w 69"/>
                <a:gd name="T11" fmla="*/ 152 h 152"/>
                <a:gd name="T12" fmla="*/ 0 w 69"/>
                <a:gd name="T13" fmla="*/ 152 h 152"/>
                <a:gd name="T14" fmla="*/ 0 w 69"/>
                <a:gd name="T15" fmla="*/ 150 h 152"/>
                <a:gd name="T16" fmla="*/ 31 w 69"/>
                <a:gd name="T17" fmla="*/ 71 h 152"/>
                <a:gd name="T18" fmla="*/ 31 w 69"/>
                <a:gd name="T19" fmla="*/ 71 h 152"/>
                <a:gd name="T20" fmla="*/ 61 w 69"/>
                <a:gd name="T21" fmla="*/ 2 h 152"/>
                <a:gd name="T22" fmla="*/ 61 w 69"/>
                <a:gd name="T23" fmla="*/ 2 h 152"/>
                <a:gd name="T24" fmla="*/ 62 w 69"/>
                <a:gd name="T25" fmla="*/ 0 h 152"/>
                <a:gd name="T26" fmla="*/ 69 w 69"/>
                <a:gd name="T27" fmla="*/ 4 h 152"/>
                <a:gd name="T28" fmla="*/ 68 w 69"/>
                <a:gd name="T29" fmla="*/ 5 h 152"/>
                <a:gd name="T30" fmla="*/ 38 w 69"/>
                <a:gd name="T31" fmla="*/ 74 h 152"/>
                <a:gd name="T32" fmla="*/ 38 w 69"/>
                <a:gd name="T33" fmla="*/ 74 h 152"/>
                <a:gd name="T34" fmla="*/ 18 w 69"/>
                <a:gd name="T35" fmla="*/ 124 h 152"/>
                <a:gd name="T36" fmla="*/ 18 w 69"/>
                <a:gd name="T37" fmla="*/ 124 h 152"/>
                <a:gd name="T38" fmla="*/ 8 w 69"/>
                <a:gd name="T39" fmla="*/ 150 h 152"/>
                <a:gd name="T40" fmla="*/ 8 w 69"/>
                <a:gd name="T41" fmla="*/ 150 h 152"/>
                <a:gd name="T42" fmla="*/ 8 w 69"/>
                <a:gd name="T43" fmla="*/ 152 h 152"/>
                <a:gd name="T44" fmla="*/ 6 w 69"/>
                <a:gd name="T45" fmla="*/ 152 h 152"/>
                <a:gd name="T46" fmla="*/ 8 w 69"/>
                <a:gd name="T47" fmla="*/ 138 h 152"/>
                <a:gd name="T48" fmla="*/ 14 w 69"/>
                <a:gd name="T49" fmla="*/ 123 h 152"/>
                <a:gd name="T50" fmla="*/ 14 w 69"/>
                <a:gd name="T51" fmla="*/ 123 h 152"/>
                <a:gd name="T52" fmla="*/ 19 w 69"/>
                <a:gd name="T53" fmla="*/ 110 h 152"/>
                <a:gd name="T54" fmla="*/ 19 w 69"/>
                <a:gd name="T55" fmla="*/ 110 h 152"/>
                <a:gd name="T56" fmla="*/ 8 w 69"/>
                <a:gd name="T57" fmla="*/ 138 h 152"/>
                <a:gd name="T58" fmla="*/ 35 w 69"/>
                <a:gd name="T59" fmla="*/ 73 h 152"/>
                <a:gd name="T60" fmla="*/ 34 w 69"/>
                <a:gd name="T61" fmla="*/ 75 h 152"/>
                <a:gd name="T62" fmla="*/ 34 w 69"/>
                <a:gd name="T63" fmla="*/ 75 h 152"/>
                <a:gd name="T64" fmla="*/ 35 w 69"/>
                <a:gd name="T65" fmla="*/ 73 h 152"/>
                <a:gd name="T66" fmla="*/ 35 w 69"/>
                <a:gd name="T67" fmla="*/ 73 h 152"/>
                <a:gd name="T68" fmla="*/ 56 w 69"/>
                <a:gd name="T69" fmla="*/ 23 h 152"/>
                <a:gd name="T70" fmla="*/ 56 w 69"/>
                <a:gd name="T71" fmla="*/ 23 h 152"/>
                <a:gd name="T72" fmla="*/ 35 w 69"/>
                <a:gd name="T73" fmla="*/ 7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9" h="152">
                  <a:moveTo>
                    <a:pt x="6" y="152"/>
                  </a:moveTo>
                  <a:cubicBezTo>
                    <a:pt x="2" y="152"/>
                    <a:pt x="2" y="152"/>
                    <a:pt x="2" y="152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" y="142"/>
                    <a:pt x="16" y="107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46" y="36"/>
                    <a:pt x="61" y="2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6"/>
                    <a:pt x="53" y="39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1" y="92"/>
                    <a:pt x="23" y="110"/>
                    <a:pt x="18" y="124"/>
                  </a:cubicBezTo>
                  <a:cubicBezTo>
                    <a:pt x="18" y="124"/>
                    <a:pt x="18" y="124"/>
                    <a:pt x="18" y="124"/>
                  </a:cubicBezTo>
                  <a:cubicBezTo>
                    <a:pt x="12" y="138"/>
                    <a:pt x="8" y="149"/>
                    <a:pt x="8" y="150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6" y="152"/>
                    <a:pt x="6" y="152"/>
                    <a:pt x="6" y="152"/>
                  </a:cubicBezTo>
                  <a:close/>
                  <a:moveTo>
                    <a:pt x="8" y="138"/>
                  </a:moveTo>
                  <a:cubicBezTo>
                    <a:pt x="10" y="133"/>
                    <a:pt x="12" y="128"/>
                    <a:pt x="14" y="123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6" y="119"/>
                    <a:pt x="17" y="114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5" y="121"/>
                    <a:pt x="11" y="130"/>
                    <a:pt x="8" y="138"/>
                  </a:cubicBezTo>
                  <a:close/>
                  <a:moveTo>
                    <a:pt x="35" y="73"/>
                  </a:moveTo>
                  <a:cubicBezTo>
                    <a:pt x="34" y="74"/>
                    <a:pt x="34" y="74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4"/>
                    <a:pt x="34" y="74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43" y="54"/>
                    <a:pt x="51" y="36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1" y="36"/>
                    <a:pt x="43" y="54"/>
                    <a:pt x="35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518"/>
            <p:cNvSpPr>
              <a:spLocks noEditPoints="1"/>
            </p:cNvSpPr>
            <p:nvPr/>
          </p:nvSpPr>
          <p:spPr bwMode="auto">
            <a:xfrm>
              <a:off x="4256089" y="654051"/>
              <a:ext cx="87313" cy="241300"/>
            </a:xfrm>
            <a:custGeom>
              <a:avLst/>
              <a:gdLst>
                <a:gd name="T0" fmla="*/ 2 w 50"/>
                <a:gd name="T1" fmla="*/ 138 h 138"/>
                <a:gd name="T2" fmla="*/ 1 w 50"/>
                <a:gd name="T3" fmla="*/ 138 h 138"/>
                <a:gd name="T4" fmla="*/ 1 w 50"/>
                <a:gd name="T5" fmla="*/ 138 h 138"/>
                <a:gd name="T6" fmla="*/ 2 w 50"/>
                <a:gd name="T7" fmla="*/ 136 h 138"/>
                <a:gd name="T8" fmla="*/ 1 w 50"/>
                <a:gd name="T9" fmla="*/ 135 h 138"/>
                <a:gd name="T10" fmla="*/ 1 w 50"/>
                <a:gd name="T11" fmla="*/ 136 h 138"/>
                <a:gd name="T12" fmla="*/ 0 w 50"/>
                <a:gd name="T13" fmla="*/ 135 h 138"/>
                <a:gd name="T14" fmla="*/ 0 w 50"/>
                <a:gd name="T15" fmla="*/ 135 h 138"/>
                <a:gd name="T16" fmla="*/ 0 w 50"/>
                <a:gd name="T17" fmla="*/ 135 h 138"/>
                <a:gd name="T18" fmla="*/ 0 w 50"/>
                <a:gd name="T19" fmla="*/ 132 h 138"/>
                <a:gd name="T20" fmla="*/ 0 w 50"/>
                <a:gd name="T21" fmla="*/ 132 h 138"/>
                <a:gd name="T22" fmla="*/ 0 w 50"/>
                <a:gd name="T23" fmla="*/ 130 h 138"/>
                <a:gd name="T24" fmla="*/ 0 w 50"/>
                <a:gd name="T25" fmla="*/ 130 h 138"/>
                <a:gd name="T26" fmla="*/ 7 w 50"/>
                <a:gd name="T27" fmla="*/ 122 h 138"/>
                <a:gd name="T28" fmla="*/ 7 w 50"/>
                <a:gd name="T29" fmla="*/ 122 h 138"/>
                <a:gd name="T30" fmla="*/ 11 w 50"/>
                <a:gd name="T31" fmla="*/ 120 h 138"/>
                <a:gd name="T32" fmla="*/ 11 w 50"/>
                <a:gd name="T33" fmla="*/ 120 h 138"/>
                <a:gd name="T34" fmla="*/ 22 w 50"/>
                <a:gd name="T35" fmla="*/ 48 h 138"/>
                <a:gd name="T36" fmla="*/ 22 w 50"/>
                <a:gd name="T37" fmla="*/ 48 h 138"/>
                <a:gd name="T38" fmla="*/ 47 w 50"/>
                <a:gd name="T39" fmla="*/ 0 h 138"/>
                <a:gd name="T40" fmla="*/ 47 w 50"/>
                <a:gd name="T41" fmla="*/ 0 h 138"/>
                <a:gd name="T42" fmla="*/ 47 w 50"/>
                <a:gd name="T43" fmla="*/ 0 h 138"/>
                <a:gd name="T44" fmla="*/ 50 w 50"/>
                <a:gd name="T45" fmla="*/ 3 h 138"/>
                <a:gd name="T46" fmla="*/ 39 w 50"/>
                <a:gd name="T47" fmla="*/ 18 h 138"/>
                <a:gd name="T48" fmla="*/ 39 w 50"/>
                <a:gd name="T49" fmla="*/ 18 h 138"/>
                <a:gd name="T50" fmla="*/ 26 w 50"/>
                <a:gd name="T51" fmla="*/ 49 h 138"/>
                <a:gd name="T52" fmla="*/ 26 w 50"/>
                <a:gd name="T53" fmla="*/ 49 h 138"/>
                <a:gd name="T54" fmla="*/ 15 w 50"/>
                <a:gd name="T55" fmla="*/ 122 h 138"/>
                <a:gd name="T56" fmla="*/ 15 w 50"/>
                <a:gd name="T57" fmla="*/ 122 h 138"/>
                <a:gd name="T58" fmla="*/ 15 w 50"/>
                <a:gd name="T59" fmla="*/ 123 h 138"/>
                <a:gd name="T60" fmla="*/ 14 w 50"/>
                <a:gd name="T61" fmla="*/ 124 h 138"/>
                <a:gd name="T62" fmla="*/ 8 w 50"/>
                <a:gd name="T63" fmla="*/ 126 h 138"/>
                <a:gd name="T64" fmla="*/ 8 w 50"/>
                <a:gd name="T65" fmla="*/ 126 h 138"/>
                <a:gd name="T66" fmla="*/ 4 w 50"/>
                <a:gd name="T67" fmla="*/ 130 h 138"/>
                <a:gd name="T68" fmla="*/ 4 w 50"/>
                <a:gd name="T69" fmla="*/ 130 h 138"/>
                <a:gd name="T70" fmla="*/ 4 w 50"/>
                <a:gd name="T71" fmla="*/ 131 h 138"/>
                <a:gd name="T72" fmla="*/ 4 w 50"/>
                <a:gd name="T73" fmla="*/ 131 h 138"/>
                <a:gd name="T74" fmla="*/ 4 w 50"/>
                <a:gd name="T75" fmla="*/ 135 h 138"/>
                <a:gd name="T76" fmla="*/ 4 w 50"/>
                <a:gd name="T77" fmla="*/ 135 h 138"/>
                <a:gd name="T78" fmla="*/ 4 w 50"/>
                <a:gd name="T79" fmla="*/ 137 h 138"/>
                <a:gd name="T80" fmla="*/ 4 w 50"/>
                <a:gd name="T81" fmla="*/ 137 h 138"/>
                <a:gd name="T82" fmla="*/ 2 w 50"/>
                <a:gd name="T83" fmla="*/ 138 h 138"/>
                <a:gd name="T84" fmla="*/ 2 w 50"/>
                <a:gd name="T85" fmla="*/ 138 h 138"/>
                <a:gd name="T86" fmla="*/ 2 w 50"/>
                <a:gd name="T87" fmla="*/ 138 h 138"/>
                <a:gd name="T88" fmla="*/ 2 w 50"/>
                <a:gd name="T89" fmla="*/ 136 h 138"/>
                <a:gd name="T90" fmla="*/ 2 w 50"/>
                <a:gd name="T91" fmla="*/ 134 h 138"/>
                <a:gd name="T92" fmla="*/ 2 w 50"/>
                <a:gd name="T93" fmla="*/ 13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" h="138">
                  <a:moveTo>
                    <a:pt x="2" y="138"/>
                  </a:moveTo>
                  <a:cubicBezTo>
                    <a:pt x="1" y="138"/>
                    <a:pt x="1" y="138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6"/>
                    <a:pt x="4" y="124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8" y="121"/>
                    <a:pt x="10" y="121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3" y="112"/>
                    <a:pt x="19" y="6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5" y="25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44" y="9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3" y="27"/>
                    <a:pt x="28" y="38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3" y="71"/>
                    <a:pt x="15" y="122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4" y="124"/>
                    <a:pt x="11" y="125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6" y="127"/>
                    <a:pt x="4" y="129"/>
                    <a:pt x="4" y="130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4" y="130"/>
                    <a:pt x="4" y="131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3"/>
                    <a:pt x="4" y="134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4" y="136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4" y="138"/>
                    <a:pt x="3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lose/>
                  <a:moveTo>
                    <a:pt x="2" y="136"/>
                  </a:moveTo>
                  <a:cubicBezTo>
                    <a:pt x="2" y="134"/>
                    <a:pt x="2" y="134"/>
                    <a:pt x="2" y="134"/>
                  </a:cubicBezTo>
                  <a:cubicBezTo>
                    <a:pt x="2" y="136"/>
                    <a:pt x="2" y="136"/>
                    <a:pt x="2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519"/>
            <p:cNvSpPr>
              <a:spLocks noEditPoints="1"/>
            </p:cNvSpPr>
            <p:nvPr/>
          </p:nvSpPr>
          <p:spPr bwMode="auto">
            <a:xfrm>
              <a:off x="4252914" y="650876"/>
              <a:ext cx="93663" cy="247650"/>
            </a:xfrm>
            <a:custGeom>
              <a:avLst/>
              <a:gdLst>
                <a:gd name="T0" fmla="*/ 4 w 54"/>
                <a:gd name="T1" fmla="*/ 142 h 142"/>
                <a:gd name="T2" fmla="*/ 2 w 54"/>
                <a:gd name="T3" fmla="*/ 142 h 142"/>
                <a:gd name="T4" fmla="*/ 1 w 54"/>
                <a:gd name="T5" fmla="*/ 139 h 142"/>
                <a:gd name="T6" fmla="*/ 0 w 54"/>
                <a:gd name="T7" fmla="*/ 137 h 142"/>
                <a:gd name="T8" fmla="*/ 0 w 54"/>
                <a:gd name="T9" fmla="*/ 134 h 142"/>
                <a:gd name="T10" fmla="*/ 8 w 54"/>
                <a:gd name="T11" fmla="*/ 122 h 142"/>
                <a:gd name="T12" fmla="*/ 12 w 54"/>
                <a:gd name="T13" fmla="*/ 121 h 142"/>
                <a:gd name="T14" fmla="*/ 47 w 54"/>
                <a:gd name="T15" fmla="*/ 1 h 142"/>
                <a:gd name="T16" fmla="*/ 49 w 54"/>
                <a:gd name="T17" fmla="*/ 0 h 142"/>
                <a:gd name="T18" fmla="*/ 54 w 54"/>
                <a:gd name="T19" fmla="*/ 5 h 142"/>
                <a:gd name="T20" fmla="*/ 53 w 54"/>
                <a:gd name="T21" fmla="*/ 6 h 142"/>
                <a:gd name="T22" fmla="*/ 53 w 54"/>
                <a:gd name="T23" fmla="*/ 6 h 142"/>
                <a:gd name="T24" fmla="*/ 53 w 54"/>
                <a:gd name="T25" fmla="*/ 6 h 142"/>
                <a:gd name="T26" fmla="*/ 52 w 54"/>
                <a:gd name="T27" fmla="*/ 7 h 142"/>
                <a:gd name="T28" fmla="*/ 50 w 54"/>
                <a:gd name="T29" fmla="*/ 10 h 142"/>
                <a:gd name="T30" fmla="*/ 30 w 54"/>
                <a:gd name="T31" fmla="*/ 51 h 142"/>
                <a:gd name="T32" fmla="*/ 19 w 54"/>
                <a:gd name="T33" fmla="*/ 125 h 142"/>
                <a:gd name="T34" fmla="*/ 17 w 54"/>
                <a:gd name="T35" fmla="*/ 127 h 142"/>
                <a:gd name="T36" fmla="*/ 16 w 54"/>
                <a:gd name="T37" fmla="*/ 128 h 142"/>
                <a:gd name="T38" fmla="*/ 16 w 54"/>
                <a:gd name="T39" fmla="*/ 128 h 142"/>
                <a:gd name="T40" fmla="*/ 15 w 54"/>
                <a:gd name="T41" fmla="*/ 128 h 142"/>
                <a:gd name="T42" fmla="*/ 8 w 54"/>
                <a:gd name="T43" fmla="*/ 132 h 142"/>
                <a:gd name="T44" fmla="*/ 8 w 54"/>
                <a:gd name="T45" fmla="*/ 132 h 142"/>
                <a:gd name="T46" fmla="*/ 8 w 54"/>
                <a:gd name="T47" fmla="*/ 137 h 142"/>
                <a:gd name="T48" fmla="*/ 10 w 54"/>
                <a:gd name="T49" fmla="*/ 141 h 142"/>
                <a:gd name="T50" fmla="*/ 4 w 54"/>
                <a:gd name="T51" fmla="*/ 142 h 142"/>
                <a:gd name="T52" fmla="*/ 4 w 54"/>
                <a:gd name="T53" fmla="*/ 133 h 142"/>
                <a:gd name="T54" fmla="*/ 4 w 54"/>
                <a:gd name="T55" fmla="*/ 133 h 142"/>
                <a:gd name="T56" fmla="*/ 4 w 54"/>
                <a:gd name="T57" fmla="*/ 133 h 142"/>
                <a:gd name="T58" fmla="*/ 4 w 54"/>
                <a:gd name="T59" fmla="*/ 136 h 142"/>
                <a:gd name="T60" fmla="*/ 5 w 54"/>
                <a:gd name="T61" fmla="*/ 129 h 142"/>
                <a:gd name="T62" fmla="*/ 9 w 54"/>
                <a:gd name="T63" fmla="*/ 126 h 142"/>
                <a:gd name="T64" fmla="*/ 9 w 54"/>
                <a:gd name="T65" fmla="*/ 126 h 142"/>
                <a:gd name="T66" fmla="*/ 14 w 54"/>
                <a:gd name="T67" fmla="*/ 124 h 142"/>
                <a:gd name="T68" fmla="*/ 15 w 54"/>
                <a:gd name="T69" fmla="*/ 124 h 142"/>
                <a:gd name="T70" fmla="*/ 15 w 54"/>
                <a:gd name="T71" fmla="*/ 124 h 142"/>
                <a:gd name="T72" fmla="*/ 15 w 54"/>
                <a:gd name="T73" fmla="*/ 124 h 142"/>
                <a:gd name="T74" fmla="*/ 15 w 54"/>
                <a:gd name="T75" fmla="*/ 123 h 142"/>
                <a:gd name="T76" fmla="*/ 15 w 54"/>
                <a:gd name="T77" fmla="*/ 123 h 142"/>
                <a:gd name="T78" fmla="*/ 16 w 54"/>
                <a:gd name="T79" fmla="*/ 120 h 142"/>
                <a:gd name="T80" fmla="*/ 26 w 54"/>
                <a:gd name="T81" fmla="*/ 51 h 142"/>
                <a:gd name="T82" fmla="*/ 16 w 54"/>
                <a:gd name="T83" fmla="*/ 116 h 142"/>
                <a:gd name="T84" fmla="*/ 20 w 54"/>
                <a:gd name="T85" fmla="*/ 95 h 142"/>
                <a:gd name="T86" fmla="*/ 27 w 54"/>
                <a:gd name="T87" fmla="*/ 47 h 142"/>
                <a:gd name="T88" fmla="*/ 39 w 54"/>
                <a:gd name="T89" fmla="*/ 19 h 142"/>
                <a:gd name="T90" fmla="*/ 39 w 54"/>
                <a:gd name="T91" fmla="*/ 19 h 142"/>
                <a:gd name="T92" fmla="*/ 46 w 54"/>
                <a:gd name="T93" fmla="*/ 9 h 142"/>
                <a:gd name="T94" fmla="*/ 49 w 54"/>
                <a:gd name="T95" fmla="*/ 5 h 142"/>
                <a:gd name="T96" fmla="*/ 49 w 54"/>
                <a:gd name="T97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" h="142">
                  <a:moveTo>
                    <a:pt x="4" y="142"/>
                  </a:move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3" y="142"/>
                    <a:pt x="3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6"/>
                    <a:pt x="0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27"/>
                    <a:pt x="5" y="124"/>
                    <a:pt x="8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9" y="122"/>
                    <a:pt x="10" y="121"/>
                    <a:pt x="12" y="121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3" y="110"/>
                    <a:pt x="20" y="6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5" y="27"/>
                    <a:pt x="45" y="4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1" y="9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8" y="13"/>
                    <a:pt x="45" y="17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37" y="30"/>
                    <a:pt x="31" y="4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7" y="73"/>
                    <a:pt x="20" y="121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4" y="129"/>
                    <a:pt x="12" y="129"/>
                    <a:pt x="11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4"/>
                    <a:pt x="8" y="136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8"/>
                    <a:pt x="8" y="138"/>
                    <a:pt x="8" y="139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7" y="142"/>
                    <a:pt x="6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lose/>
                  <a:moveTo>
                    <a:pt x="4" y="136"/>
                  </a:moveTo>
                  <a:cubicBezTo>
                    <a:pt x="4" y="135"/>
                    <a:pt x="4" y="134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4"/>
                    <a:pt x="4" y="135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lose/>
                  <a:moveTo>
                    <a:pt x="4" y="132"/>
                  </a:moveTo>
                  <a:cubicBezTo>
                    <a:pt x="4" y="131"/>
                    <a:pt x="4" y="130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4" y="130"/>
                    <a:pt x="4" y="131"/>
                    <a:pt x="4" y="132"/>
                  </a:cubicBezTo>
                  <a:close/>
                  <a:moveTo>
                    <a:pt x="9" y="126"/>
                  </a:moveTo>
                  <a:cubicBezTo>
                    <a:pt x="8" y="127"/>
                    <a:pt x="7" y="12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7" y="127"/>
                    <a:pt x="8" y="127"/>
                    <a:pt x="9" y="126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11" y="125"/>
                    <a:pt x="13" y="125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3" y="125"/>
                    <a:pt x="11" y="125"/>
                    <a:pt x="9" y="126"/>
                  </a:cubicBezTo>
                  <a:close/>
                  <a:moveTo>
                    <a:pt x="15" y="124"/>
                  </a:move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lose/>
                  <a:moveTo>
                    <a:pt x="15" y="123"/>
                  </a:moveTo>
                  <a:cubicBezTo>
                    <a:pt x="15" y="123"/>
                    <a:pt x="15" y="123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lose/>
                  <a:moveTo>
                    <a:pt x="15" y="123"/>
                  </a:moveTo>
                  <a:cubicBezTo>
                    <a:pt x="15" y="122"/>
                    <a:pt x="15" y="122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6" y="121"/>
                    <a:pt x="15" y="122"/>
                    <a:pt x="15" y="123"/>
                  </a:cubicBezTo>
                  <a:close/>
                  <a:moveTo>
                    <a:pt x="26" y="51"/>
                  </a:moveTo>
                  <a:cubicBezTo>
                    <a:pt x="24" y="68"/>
                    <a:pt x="18" y="102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6" y="117"/>
                    <a:pt x="16" y="116"/>
                    <a:pt x="16" y="116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0"/>
                    <a:pt x="18" y="103"/>
                    <a:pt x="20" y="95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22" y="80"/>
                    <a:pt x="25" y="62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49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8"/>
                    <a:pt x="26" y="49"/>
                    <a:pt x="26" y="51"/>
                  </a:cubicBezTo>
                  <a:close/>
                  <a:moveTo>
                    <a:pt x="39" y="19"/>
                  </a:moveTo>
                  <a:cubicBezTo>
                    <a:pt x="37" y="23"/>
                    <a:pt x="34" y="28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4" y="28"/>
                    <a:pt x="37" y="23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15"/>
                    <a:pt x="44" y="11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4" y="11"/>
                    <a:pt x="42" y="15"/>
                    <a:pt x="39" y="19"/>
                  </a:cubicBezTo>
                  <a:close/>
                  <a:moveTo>
                    <a:pt x="49" y="5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520"/>
            <p:cNvSpPr/>
            <p:nvPr/>
          </p:nvSpPr>
          <p:spPr bwMode="auto">
            <a:xfrm>
              <a:off x="4265614" y="866776"/>
              <a:ext cx="7938" cy="26988"/>
            </a:xfrm>
            <a:custGeom>
              <a:avLst/>
              <a:gdLst>
                <a:gd name="T0" fmla="*/ 0 w 5"/>
                <a:gd name="T1" fmla="*/ 7 h 15"/>
                <a:gd name="T2" fmla="*/ 0 w 5"/>
                <a:gd name="T3" fmla="*/ 3 h 15"/>
                <a:gd name="T4" fmla="*/ 0 w 5"/>
                <a:gd name="T5" fmla="*/ 3 h 15"/>
                <a:gd name="T6" fmla="*/ 3 w 5"/>
                <a:gd name="T7" fmla="*/ 0 h 15"/>
                <a:gd name="T8" fmla="*/ 3 w 5"/>
                <a:gd name="T9" fmla="*/ 0 h 15"/>
                <a:gd name="T10" fmla="*/ 4 w 5"/>
                <a:gd name="T11" fmla="*/ 3 h 15"/>
                <a:gd name="T12" fmla="*/ 5 w 5"/>
                <a:gd name="T13" fmla="*/ 3 h 15"/>
                <a:gd name="T14" fmla="*/ 5 w 5"/>
                <a:gd name="T15" fmla="*/ 3 h 15"/>
                <a:gd name="T16" fmla="*/ 5 w 5"/>
                <a:gd name="T17" fmla="*/ 3 h 15"/>
                <a:gd name="T18" fmla="*/ 4 w 5"/>
                <a:gd name="T19" fmla="*/ 4 h 15"/>
                <a:gd name="T20" fmla="*/ 4 w 5"/>
                <a:gd name="T21" fmla="*/ 4 h 15"/>
                <a:gd name="T22" fmla="*/ 4 w 5"/>
                <a:gd name="T23" fmla="*/ 7 h 15"/>
                <a:gd name="T24" fmla="*/ 4 w 5"/>
                <a:gd name="T25" fmla="*/ 7 h 15"/>
                <a:gd name="T26" fmla="*/ 5 w 5"/>
                <a:gd name="T27" fmla="*/ 14 h 15"/>
                <a:gd name="T28" fmla="*/ 5 w 5"/>
                <a:gd name="T29" fmla="*/ 14 h 15"/>
                <a:gd name="T30" fmla="*/ 1 w 5"/>
                <a:gd name="T31" fmla="*/ 15 h 15"/>
                <a:gd name="T32" fmla="*/ 0 w 5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15">
                  <a:moveTo>
                    <a:pt x="0" y="7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5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0" y="10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3521"/>
            <p:cNvSpPr/>
            <p:nvPr/>
          </p:nvSpPr>
          <p:spPr bwMode="auto">
            <a:xfrm>
              <a:off x="4260852" y="862014"/>
              <a:ext cx="17463" cy="34925"/>
            </a:xfrm>
            <a:custGeom>
              <a:avLst/>
              <a:gdLst>
                <a:gd name="T0" fmla="*/ 1 w 10"/>
                <a:gd name="T1" fmla="*/ 18 h 20"/>
                <a:gd name="T2" fmla="*/ 0 w 10"/>
                <a:gd name="T3" fmla="*/ 10 h 20"/>
                <a:gd name="T4" fmla="*/ 0 w 10"/>
                <a:gd name="T5" fmla="*/ 10 h 20"/>
                <a:gd name="T6" fmla="*/ 2 w 10"/>
                <a:gd name="T7" fmla="*/ 10 h 20"/>
                <a:gd name="T8" fmla="*/ 0 w 10"/>
                <a:gd name="T9" fmla="*/ 10 h 20"/>
                <a:gd name="T10" fmla="*/ 1 w 10"/>
                <a:gd name="T11" fmla="*/ 5 h 20"/>
                <a:gd name="T12" fmla="*/ 1 w 10"/>
                <a:gd name="T13" fmla="*/ 5 h 20"/>
                <a:gd name="T14" fmla="*/ 4 w 10"/>
                <a:gd name="T15" fmla="*/ 1 h 20"/>
                <a:gd name="T16" fmla="*/ 4 w 10"/>
                <a:gd name="T17" fmla="*/ 1 h 20"/>
                <a:gd name="T18" fmla="*/ 6 w 10"/>
                <a:gd name="T19" fmla="*/ 0 h 20"/>
                <a:gd name="T20" fmla="*/ 7 w 10"/>
                <a:gd name="T21" fmla="*/ 2 h 20"/>
                <a:gd name="T22" fmla="*/ 8 w 10"/>
                <a:gd name="T23" fmla="*/ 4 h 20"/>
                <a:gd name="T24" fmla="*/ 10 w 10"/>
                <a:gd name="T25" fmla="*/ 6 h 20"/>
                <a:gd name="T26" fmla="*/ 8 w 10"/>
                <a:gd name="T27" fmla="*/ 7 h 20"/>
                <a:gd name="T28" fmla="*/ 8 w 10"/>
                <a:gd name="T29" fmla="*/ 7 h 20"/>
                <a:gd name="T30" fmla="*/ 8 w 10"/>
                <a:gd name="T31" fmla="*/ 7 h 20"/>
                <a:gd name="T32" fmla="*/ 8 w 10"/>
                <a:gd name="T33" fmla="*/ 10 h 20"/>
                <a:gd name="T34" fmla="*/ 8 w 10"/>
                <a:gd name="T35" fmla="*/ 10 h 20"/>
                <a:gd name="T36" fmla="*/ 8 w 10"/>
                <a:gd name="T37" fmla="*/ 10 h 20"/>
                <a:gd name="T38" fmla="*/ 8 w 10"/>
                <a:gd name="T39" fmla="*/ 10 h 20"/>
                <a:gd name="T40" fmla="*/ 9 w 10"/>
                <a:gd name="T41" fmla="*/ 16 h 20"/>
                <a:gd name="T42" fmla="*/ 9 w 10"/>
                <a:gd name="T43" fmla="*/ 16 h 20"/>
                <a:gd name="T44" fmla="*/ 9 w 10"/>
                <a:gd name="T45" fmla="*/ 18 h 20"/>
                <a:gd name="T46" fmla="*/ 1 w 10"/>
                <a:gd name="T47" fmla="*/ 20 h 20"/>
                <a:gd name="T48" fmla="*/ 1 w 10"/>
                <a:gd name="T4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0">
                  <a:moveTo>
                    <a:pt x="1" y="18"/>
                  </a:moveTo>
                  <a:cubicBezTo>
                    <a:pt x="1" y="17"/>
                    <a:pt x="0" y="13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3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8"/>
                    <a:pt x="1" y="18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3522"/>
            <p:cNvSpPr/>
            <p:nvPr/>
          </p:nvSpPr>
          <p:spPr bwMode="auto">
            <a:xfrm>
              <a:off x="4270377" y="868364"/>
              <a:ext cx="11113" cy="25400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0 h 14"/>
                <a:gd name="T4" fmla="*/ 0 w 6"/>
                <a:gd name="T5" fmla="*/ 0 h 14"/>
                <a:gd name="T6" fmla="*/ 4 w 6"/>
                <a:gd name="T7" fmla="*/ 0 h 14"/>
                <a:gd name="T8" fmla="*/ 4 w 6"/>
                <a:gd name="T9" fmla="*/ 0 h 14"/>
                <a:gd name="T10" fmla="*/ 4 w 6"/>
                <a:gd name="T11" fmla="*/ 0 h 14"/>
                <a:gd name="T12" fmla="*/ 6 w 6"/>
                <a:gd name="T13" fmla="*/ 13 h 14"/>
                <a:gd name="T14" fmla="*/ 6 w 6"/>
                <a:gd name="T15" fmla="*/ 13 h 14"/>
                <a:gd name="T16" fmla="*/ 6 w 6"/>
                <a:gd name="T17" fmla="*/ 13 h 14"/>
                <a:gd name="T18" fmla="*/ 3 w 6"/>
                <a:gd name="T19" fmla="*/ 14 h 14"/>
                <a:gd name="T20" fmla="*/ 0 w 6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3523"/>
            <p:cNvSpPr/>
            <p:nvPr/>
          </p:nvSpPr>
          <p:spPr bwMode="auto">
            <a:xfrm>
              <a:off x="4267202" y="863601"/>
              <a:ext cx="17463" cy="33338"/>
            </a:xfrm>
            <a:custGeom>
              <a:avLst/>
              <a:gdLst>
                <a:gd name="T0" fmla="*/ 3 w 10"/>
                <a:gd name="T1" fmla="*/ 17 h 19"/>
                <a:gd name="T2" fmla="*/ 2 w 10"/>
                <a:gd name="T3" fmla="*/ 17 h 19"/>
                <a:gd name="T4" fmla="*/ 2 w 10"/>
                <a:gd name="T5" fmla="*/ 17 h 19"/>
                <a:gd name="T6" fmla="*/ 2 w 10"/>
                <a:gd name="T7" fmla="*/ 16 h 19"/>
                <a:gd name="T8" fmla="*/ 2 w 10"/>
                <a:gd name="T9" fmla="*/ 16 h 19"/>
                <a:gd name="T10" fmla="*/ 1 w 10"/>
                <a:gd name="T11" fmla="*/ 12 h 19"/>
                <a:gd name="T12" fmla="*/ 1 w 10"/>
                <a:gd name="T13" fmla="*/ 12 h 19"/>
                <a:gd name="T14" fmla="*/ 0 w 10"/>
                <a:gd name="T15" fmla="*/ 3 h 19"/>
                <a:gd name="T16" fmla="*/ 0 w 10"/>
                <a:gd name="T17" fmla="*/ 3 h 19"/>
                <a:gd name="T18" fmla="*/ 2 w 10"/>
                <a:gd name="T19" fmla="*/ 3 h 19"/>
                <a:gd name="T20" fmla="*/ 2 w 10"/>
                <a:gd name="T21" fmla="*/ 3 h 19"/>
                <a:gd name="T22" fmla="*/ 0 w 10"/>
                <a:gd name="T23" fmla="*/ 3 h 19"/>
                <a:gd name="T24" fmla="*/ 0 w 10"/>
                <a:gd name="T25" fmla="*/ 2 h 19"/>
                <a:gd name="T26" fmla="*/ 0 w 10"/>
                <a:gd name="T27" fmla="*/ 2 h 19"/>
                <a:gd name="T28" fmla="*/ 1 w 10"/>
                <a:gd name="T29" fmla="*/ 0 h 19"/>
                <a:gd name="T30" fmla="*/ 9 w 10"/>
                <a:gd name="T31" fmla="*/ 1 h 19"/>
                <a:gd name="T32" fmla="*/ 8 w 10"/>
                <a:gd name="T33" fmla="*/ 3 h 19"/>
                <a:gd name="T34" fmla="*/ 8 w 10"/>
                <a:gd name="T35" fmla="*/ 4 h 19"/>
                <a:gd name="T36" fmla="*/ 8 w 10"/>
                <a:gd name="T37" fmla="*/ 4 h 19"/>
                <a:gd name="T38" fmla="*/ 10 w 10"/>
                <a:gd name="T39" fmla="*/ 14 h 19"/>
                <a:gd name="T40" fmla="*/ 10 w 10"/>
                <a:gd name="T41" fmla="*/ 14 h 19"/>
                <a:gd name="T42" fmla="*/ 10 w 10"/>
                <a:gd name="T43" fmla="*/ 15 h 19"/>
                <a:gd name="T44" fmla="*/ 10 w 10"/>
                <a:gd name="T45" fmla="*/ 16 h 19"/>
                <a:gd name="T46" fmla="*/ 10 w 10"/>
                <a:gd name="T47" fmla="*/ 17 h 19"/>
                <a:gd name="T48" fmla="*/ 3 w 10"/>
                <a:gd name="T49" fmla="*/ 19 h 19"/>
                <a:gd name="T50" fmla="*/ 3 w 10"/>
                <a:gd name="T5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9">
                  <a:moveTo>
                    <a:pt x="3" y="17"/>
                  </a:move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9"/>
                    <a:pt x="0" y="6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6"/>
                    <a:pt x="10" y="12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7"/>
                    <a:pt x="3" y="17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3524"/>
            <p:cNvSpPr/>
            <p:nvPr/>
          </p:nvSpPr>
          <p:spPr bwMode="auto">
            <a:xfrm>
              <a:off x="4275139" y="866776"/>
              <a:ext cx="15875" cy="14288"/>
            </a:xfrm>
            <a:custGeom>
              <a:avLst/>
              <a:gdLst>
                <a:gd name="T0" fmla="*/ 0 w 10"/>
                <a:gd name="T1" fmla="*/ 4 h 9"/>
                <a:gd name="T2" fmla="*/ 4 w 10"/>
                <a:gd name="T3" fmla="*/ 0 h 9"/>
                <a:gd name="T4" fmla="*/ 10 w 10"/>
                <a:gd name="T5" fmla="*/ 6 h 9"/>
                <a:gd name="T6" fmla="*/ 8 w 10"/>
                <a:gd name="T7" fmla="*/ 9 h 9"/>
                <a:gd name="T8" fmla="*/ 0 w 10"/>
                <a:gd name="T9" fmla="*/ 4 h 9"/>
                <a:gd name="T10" fmla="*/ 0 w 10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0" y="4"/>
                  </a:moveTo>
                  <a:lnTo>
                    <a:pt x="4" y="0"/>
                  </a:lnTo>
                  <a:lnTo>
                    <a:pt x="10" y="6"/>
                  </a:lnTo>
                  <a:lnTo>
                    <a:pt x="8" y="9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3525"/>
            <p:cNvSpPr/>
            <p:nvPr/>
          </p:nvSpPr>
          <p:spPr bwMode="auto">
            <a:xfrm>
              <a:off x="4270377" y="862014"/>
              <a:ext cx="25400" cy="23813"/>
            </a:xfrm>
            <a:custGeom>
              <a:avLst/>
              <a:gdLst>
                <a:gd name="T0" fmla="*/ 2 w 16"/>
                <a:gd name="T1" fmla="*/ 9 h 15"/>
                <a:gd name="T2" fmla="*/ 3 w 16"/>
                <a:gd name="T3" fmla="*/ 7 h 15"/>
                <a:gd name="T4" fmla="*/ 5 w 16"/>
                <a:gd name="T5" fmla="*/ 8 h 15"/>
                <a:gd name="T6" fmla="*/ 3 w 16"/>
                <a:gd name="T7" fmla="*/ 7 h 15"/>
                <a:gd name="T8" fmla="*/ 2 w 16"/>
                <a:gd name="T9" fmla="*/ 9 h 15"/>
                <a:gd name="T10" fmla="*/ 0 w 16"/>
                <a:gd name="T11" fmla="*/ 7 h 15"/>
                <a:gd name="T12" fmla="*/ 7 w 16"/>
                <a:gd name="T13" fmla="*/ 0 h 15"/>
                <a:gd name="T14" fmla="*/ 16 w 16"/>
                <a:gd name="T15" fmla="*/ 9 h 15"/>
                <a:gd name="T16" fmla="*/ 11 w 16"/>
                <a:gd name="T17" fmla="*/ 15 h 15"/>
                <a:gd name="T18" fmla="*/ 2 w 16"/>
                <a:gd name="T19" fmla="*/ 9 h 15"/>
                <a:gd name="T20" fmla="*/ 2 w 16"/>
                <a:gd name="T2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5">
                  <a:moveTo>
                    <a:pt x="2" y="9"/>
                  </a:moveTo>
                  <a:lnTo>
                    <a:pt x="3" y="7"/>
                  </a:lnTo>
                  <a:lnTo>
                    <a:pt x="5" y="8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7"/>
                  </a:lnTo>
                  <a:lnTo>
                    <a:pt x="7" y="0"/>
                  </a:lnTo>
                  <a:lnTo>
                    <a:pt x="16" y="9"/>
                  </a:lnTo>
                  <a:lnTo>
                    <a:pt x="11" y="15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3526"/>
            <p:cNvSpPr>
              <a:spLocks noEditPoints="1"/>
            </p:cNvSpPr>
            <p:nvPr/>
          </p:nvSpPr>
          <p:spPr bwMode="auto">
            <a:xfrm>
              <a:off x="4362452" y="865189"/>
              <a:ext cx="34925" cy="242888"/>
            </a:xfrm>
            <a:custGeom>
              <a:avLst/>
              <a:gdLst>
                <a:gd name="T0" fmla="*/ 0 w 22"/>
                <a:gd name="T1" fmla="*/ 148 h 153"/>
                <a:gd name="T2" fmla="*/ 18 w 22"/>
                <a:gd name="T3" fmla="*/ 148 h 153"/>
                <a:gd name="T4" fmla="*/ 12 w 22"/>
                <a:gd name="T5" fmla="*/ 0 h 153"/>
                <a:gd name="T6" fmla="*/ 17 w 22"/>
                <a:gd name="T7" fmla="*/ 0 h 153"/>
                <a:gd name="T8" fmla="*/ 22 w 22"/>
                <a:gd name="T9" fmla="*/ 153 h 153"/>
                <a:gd name="T10" fmla="*/ 0 w 22"/>
                <a:gd name="T11" fmla="*/ 153 h 153"/>
                <a:gd name="T12" fmla="*/ 0 w 22"/>
                <a:gd name="T13" fmla="*/ 148 h 153"/>
                <a:gd name="T14" fmla="*/ 0 w 22"/>
                <a:gd name="T15" fmla="*/ 148 h 153"/>
                <a:gd name="T16" fmla="*/ 12 w 22"/>
                <a:gd name="T17" fmla="*/ 0 h 153"/>
                <a:gd name="T18" fmla="*/ 12 w 22"/>
                <a:gd name="T19" fmla="*/ 0 h 153"/>
                <a:gd name="T20" fmla="*/ 12 w 22"/>
                <a:gd name="T21" fmla="*/ 0 h 153"/>
                <a:gd name="T22" fmla="*/ 12 w 22"/>
                <a:gd name="T23" fmla="*/ 0 h 153"/>
                <a:gd name="T24" fmla="*/ 12 w 22"/>
                <a:gd name="T2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53">
                  <a:moveTo>
                    <a:pt x="0" y="148"/>
                  </a:moveTo>
                  <a:lnTo>
                    <a:pt x="18" y="148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153"/>
                  </a:lnTo>
                  <a:lnTo>
                    <a:pt x="0" y="153"/>
                  </a:lnTo>
                  <a:lnTo>
                    <a:pt x="0" y="148"/>
                  </a:lnTo>
                  <a:lnTo>
                    <a:pt x="0" y="148"/>
                  </a:lnTo>
                  <a:close/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3527"/>
            <p:cNvSpPr>
              <a:spLocks noEditPoints="1"/>
            </p:cNvSpPr>
            <p:nvPr/>
          </p:nvSpPr>
          <p:spPr bwMode="auto">
            <a:xfrm>
              <a:off x="4359277" y="862014"/>
              <a:ext cx="41275" cy="249238"/>
            </a:xfrm>
            <a:custGeom>
              <a:avLst/>
              <a:gdLst>
                <a:gd name="T0" fmla="*/ 0 w 26"/>
                <a:gd name="T1" fmla="*/ 155 h 157"/>
                <a:gd name="T2" fmla="*/ 0 w 26"/>
                <a:gd name="T3" fmla="*/ 150 h 157"/>
                <a:gd name="T4" fmla="*/ 0 w 26"/>
                <a:gd name="T5" fmla="*/ 148 h 157"/>
                <a:gd name="T6" fmla="*/ 17 w 26"/>
                <a:gd name="T7" fmla="*/ 148 h 157"/>
                <a:gd name="T8" fmla="*/ 12 w 26"/>
                <a:gd name="T9" fmla="*/ 0 h 157"/>
                <a:gd name="T10" fmla="*/ 21 w 26"/>
                <a:gd name="T11" fmla="*/ 0 h 157"/>
                <a:gd name="T12" fmla="*/ 26 w 26"/>
                <a:gd name="T13" fmla="*/ 157 h 157"/>
                <a:gd name="T14" fmla="*/ 0 w 26"/>
                <a:gd name="T15" fmla="*/ 157 h 157"/>
                <a:gd name="T16" fmla="*/ 0 w 26"/>
                <a:gd name="T17" fmla="*/ 155 h 157"/>
                <a:gd name="T18" fmla="*/ 0 w 26"/>
                <a:gd name="T19" fmla="*/ 155 h 157"/>
                <a:gd name="T20" fmla="*/ 22 w 26"/>
                <a:gd name="T21" fmla="*/ 152 h 157"/>
                <a:gd name="T22" fmla="*/ 22 w 26"/>
                <a:gd name="T23" fmla="*/ 152 h 157"/>
                <a:gd name="T24" fmla="*/ 16 w 26"/>
                <a:gd name="T25" fmla="*/ 4 h 157"/>
                <a:gd name="T26" fmla="*/ 22 w 26"/>
                <a:gd name="T27" fmla="*/ 152 h 157"/>
                <a:gd name="T28" fmla="*/ 22 w 26"/>
                <a:gd name="T29" fmla="*/ 15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57">
                  <a:moveTo>
                    <a:pt x="0" y="155"/>
                  </a:moveTo>
                  <a:lnTo>
                    <a:pt x="0" y="150"/>
                  </a:lnTo>
                  <a:lnTo>
                    <a:pt x="0" y="148"/>
                  </a:lnTo>
                  <a:lnTo>
                    <a:pt x="17" y="148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6" y="157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0" y="155"/>
                  </a:lnTo>
                  <a:close/>
                  <a:moveTo>
                    <a:pt x="22" y="152"/>
                  </a:moveTo>
                  <a:lnTo>
                    <a:pt x="22" y="152"/>
                  </a:lnTo>
                  <a:lnTo>
                    <a:pt x="16" y="4"/>
                  </a:lnTo>
                  <a:lnTo>
                    <a:pt x="22" y="152"/>
                  </a:lnTo>
                  <a:lnTo>
                    <a:pt x="22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3528"/>
            <p:cNvSpPr>
              <a:spLocks noEditPoints="1"/>
            </p:cNvSpPr>
            <p:nvPr/>
          </p:nvSpPr>
          <p:spPr bwMode="auto">
            <a:xfrm>
              <a:off x="4421189" y="849314"/>
              <a:ext cx="52388" cy="266700"/>
            </a:xfrm>
            <a:custGeom>
              <a:avLst/>
              <a:gdLst>
                <a:gd name="T0" fmla="*/ 0 w 33"/>
                <a:gd name="T1" fmla="*/ 0 h 168"/>
                <a:gd name="T2" fmla="*/ 5 w 33"/>
                <a:gd name="T3" fmla="*/ 0 h 168"/>
                <a:gd name="T4" fmla="*/ 11 w 33"/>
                <a:gd name="T5" fmla="*/ 163 h 168"/>
                <a:gd name="T6" fmla="*/ 33 w 33"/>
                <a:gd name="T7" fmla="*/ 162 h 168"/>
                <a:gd name="T8" fmla="*/ 33 w 33"/>
                <a:gd name="T9" fmla="*/ 166 h 168"/>
                <a:gd name="T10" fmla="*/ 7 w 33"/>
                <a:gd name="T11" fmla="*/ 168 h 168"/>
                <a:gd name="T12" fmla="*/ 0 w 33"/>
                <a:gd name="T13" fmla="*/ 0 h 168"/>
                <a:gd name="T14" fmla="*/ 0 w 33"/>
                <a:gd name="T15" fmla="*/ 0 h 168"/>
                <a:gd name="T16" fmla="*/ 0 w 33"/>
                <a:gd name="T17" fmla="*/ 0 h 168"/>
                <a:gd name="T18" fmla="*/ 0 w 33"/>
                <a:gd name="T19" fmla="*/ 0 h 168"/>
                <a:gd name="T20" fmla="*/ 0 w 33"/>
                <a:gd name="T21" fmla="*/ 0 h 168"/>
                <a:gd name="T22" fmla="*/ 0 w 33"/>
                <a:gd name="T23" fmla="*/ 0 h 168"/>
                <a:gd name="T24" fmla="*/ 0 w 33"/>
                <a:gd name="T2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68">
                  <a:moveTo>
                    <a:pt x="0" y="0"/>
                  </a:moveTo>
                  <a:lnTo>
                    <a:pt x="5" y="0"/>
                  </a:lnTo>
                  <a:lnTo>
                    <a:pt x="11" y="163"/>
                  </a:lnTo>
                  <a:lnTo>
                    <a:pt x="33" y="162"/>
                  </a:lnTo>
                  <a:lnTo>
                    <a:pt x="33" y="166"/>
                  </a:lnTo>
                  <a:lnTo>
                    <a:pt x="7" y="1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3529"/>
            <p:cNvSpPr>
              <a:spLocks noEditPoints="1"/>
            </p:cNvSpPr>
            <p:nvPr/>
          </p:nvSpPr>
          <p:spPr bwMode="auto">
            <a:xfrm>
              <a:off x="4418014" y="846139"/>
              <a:ext cx="60325" cy="273050"/>
            </a:xfrm>
            <a:custGeom>
              <a:avLst/>
              <a:gdLst>
                <a:gd name="T0" fmla="*/ 0 w 38"/>
                <a:gd name="T1" fmla="*/ 2 h 172"/>
                <a:gd name="T2" fmla="*/ 2 w 38"/>
                <a:gd name="T3" fmla="*/ 2 h 172"/>
                <a:gd name="T4" fmla="*/ 2 w 38"/>
                <a:gd name="T5" fmla="*/ 4 h 172"/>
                <a:gd name="T6" fmla="*/ 2 w 38"/>
                <a:gd name="T7" fmla="*/ 2 h 172"/>
                <a:gd name="T8" fmla="*/ 0 w 38"/>
                <a:gd name="T9" fmla="*/ 2 h 172"/>
                <a:gd name="T10" fmla="*/ 0 w 38"/>
                <a:gd name="T11" fmla="*/ 0 h 172"/>
                <a:gd name="T12" fmla="*/ 9 w 38"/>
                <a:gd name="T13" fmla="*/ 0 h 172"/>
                <a:gd name="T14" fmla="*/ 16 w 38"/>
                <a:gd name="T15" fmla="*/ 162 h 172"/>
                <a:gd name="T16" fmla="*/ 36 w 38"/>
                <a:gd name="T17" fmla="*/ 161 h 172"/>
                <a:gd name="T18" fmla="*/ 38 w 38"/>
                <a:gd name="T19" fmla="*/ 170 h 172"/>
                <a:gd name="T20" fmla="*/ 7 w 38"/>
                <a:gd name="T21" fmla="*/ 172 h 172"/>
                <a:gd name="T22" fmla="*/ 0 w 38"/>
                <a:gd name="T23" fmla="*/ 2 h 172"/>
                <a:gd name="T24" fmla="*/ 0 w 38"/>
                <a:gd name="T25" fmla="*/ 2 h 172"/>
                <a:gd name="T26" fmla="*/ 11 w 38"/>
                <a:gd name="T27" fmla="*/ 168 h 172"/>
                <a:gd name="T28" fmla="*/ 11 w 38"/>
                <a:gd name="T29" fmla="*/ 168 h 172"/>
                <a:gd name="T30" fmla="*/ 7 w 38"/>
                <a:gd name="T31" fmla="*/ 59 h 172"/>
                <a:gd name="T32" fmla="*/ 11 w 38"/>
                <a:gd name="T33" fmla="*/ 168 h 172"/>
                <a:gd name="T34" fmla="*/ 11 w 38"/>
                <a:gd name="T35" fmla="*/ 168 h 172"/>
                <a:gd name="T36" fmla="*/ 13 w 38"/>
                <a:gd name="T37" fmla="*/ 167 h 172"/>
                <a:gd name="T38" fmla="*/ 33 w 38"/>
                <a:gd name="T39" fmla="*/ 166 h 172"/>
                <a:gd name="T40" fmla="*/ 33 w 38"/>
                <a:gd name="T41" fmla="*/ 166 h 172"/>
                <a:gd name="T42" fmla="*/ 13 w 38"/>
                <a:gd name="T43" fmla="*/ 167 h 172"/>
                <a:gd name="T44" fmla="*/ 13 w 38"/>
                <a:gd name="T45" fmla="*/ 16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172">
                  <a:moveTo>
                    <a:pt x="0" y="2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0"/>
                  </a:lnTo>
                  <a:lnTo>
                    <a:pt x="16" y="162"/>
                  </a:lnTo>
                  <a:lnTo>
                    <a:pt x="36" y="161"/>
                  </a:lnTo>
                  <a:lnTo>
                    <a:pt x="38" y="170"/>
                  </a:lnTo>
                  <a:lnTo>
                    <a:pt x="7" y="17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11" y="168"/>
                  </a:moveTo>
                  <a:lnTo>
                    <a:pt x="11" y="168"/>
                  </a:lnTo>
                  <a:lnTo>
                    <a:pt x="7" y="59"/>
                  </a:lnTo>
                  <a:lnTo>
                    <a:pt x="11" y="168"/>
                  </a:lnTo>
                  <a:lnTo>
                    <a:pt x="11" y="168"/>
                  </a:lnTo>
                  <a:close/>
                  <a:moveTo>
                    <a:pt x="13" y="167"/>
                  </a:moveTo>
                  <a:lnTo>
                    <a:pt x="33" y="166"/>
                  </a:lnTo>
                  <a:lnTo>
                    <a:pt x="33" y="166"/>
                  </a:lnTo>
                  <a:lnTo>
                    <a:pt x="13" y="167"/>
                  </a:lnTo>
                  <a:lnTo>
                    <a:pt x="13" y="1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7" name="Group 4"/>
          <p:cNvGrpSpPr>
            <a:grpSpLocks noChangeAspect="1"/>
          </p:cNvGrpSpPr>
          <p:nvPr/>
        </p:nvGrpSpPr>
        <p:grpSpPr bwMode="auto">
          <a:xfrm>
            <a:off x="7950098" y="5764913"/>
            <a:ext cx="898303" cy="967241"/>
            <a:chOff x="3737" y="1189"/>
            <a:chExt cx="2124" cy="2287"/>
          </a:xfrm>
          <a:solidFill>
            <a:srgbClr val="1F4E79"/>
          </a:solidFill>
        </p:grpSpPr>
        <p:sp>
          <p:nvSpPr>
            <p:cNvPr id="108" name="Freeform 5"/>
            <p:cNvSpPr/>
            <p:nvPr/>
          </p:nvSpPr>
          <p:spPr bwMode="auto">
            <a:xfrm>
              <a:off x="4547" y="2019"/>
              <a:ext cx="318" cy="356"/>
            </a:xfrm>
            <a:custGeom>
              <a:avLst/>
              <a:gdLst>
                <a:gd name="T0" fmla="*/ 259 w 271"/>
                <a:gd name="T1" fmla="*/ 303 h 303"/>
                <a:gd name="T2" fmla="*/ 0 w 271"/>
                <a:gd name="T3" fmla="*/ 13 h 303"/>
                <a:gd name="T4" fmla="*/ 14 w 271"/>
                <a:gd name="T5" fmla="*/ 0 h 303"/>
                <a:gd name="T6" fmla="*/ 271 w 271"/>
                <a:gd name="T7" fmla="*/ 288 h 303"/>
                <a:gd name="T8" fmla="*/ 259 w 271"/>
                <a:gd name="T9" fmla="*/ 30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" h="303">
                  <a:moveTo>
                    <a:pt x="259" y="30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71" y="288"/>
                    <a:pt x="271" y="288"/>
                    <a:pt x="271" y="288"/>
                  </a:cubicBezTo>
                  <a:cubicBezTo>
                    <a:pt x="266" y="291"/>
                    <a:pt x="262" y="296"/>
                    <a:pt x="259" y="3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7"/>
            <p:cNvSpPr>
              <a:spLocks noEditPoints="1"/>
            </p:cNvSpPr>
            <p:nvPr/>
          </p:nvSpPr>
          <p:spPr bwMode="auto">
            <a:xfrm>
              <a:off x="4708" y="1653"/>
              <a:ext cx="533" cy="576"/>
            </a:xfrm>
            <a:custGeom>
              <a:avLst/>
              <a:gdLst>
                <a:gd name="T0" fmla="*/ 4 w 454"/>
                <a:gd name="T1" fmla="*/ 253 h 491"/>
                <a:gd name="T2" fmla="*/ 219 w 454"/>
                <a:gd name="T3" fmla="*/ 4 h 491"/>
                <a:gd name="T4" fmla="*/ 219 w 454"/>
                <a:gd name="T5" fmla="*/ 4 h 491"/>
                <a:gd name="T6" fmla="*/ 450 w 454"/>
                <a:gd name="T7" fmla="*/ 238 h 491"/>
                <a:gd name="T8" fmla="*/ 450 w 454"/>
                <a:gd name="T9" fmla="*/ 238 h 491"/>
                <a:gd name="T10" fmla="*/ 235 w 454"/>
                <a:gd name="T11" fmla="*/ 487 h 491"/>
                <a:gd name="T12" fmla="*/ 235 w 454"/>
                <a:gd name="T13" fmla="*/ 487 h 491"/>
                <a:gd name="T14" fmla="*/ 4 w 454"/>
                <a:gd name="T15" fmla="*/ 253 h 491"/>
                <a:gd name="T16" fmla="*/ 20 w 454"/>
                <a:gd name="T17" fmla="*/ 253 h 491"/>
                <a:gd name="T18" fmla="*/ 235 w 454"/>
                <a:gd name="T19" fmla="*/ 472 h 491"/>
                <a:gd name="T20" fmla="*/ 235 w 454"/>
                <a:gd name="T21" fmla="*/ 472 h 491"/>
                <a:gd name="T22" fmla="*/ 435 w 454"/>
                <a:gd name="T23" fmla="*/ 238 h 491"/>
                <a:gd name="T24" fmla="*/ 435 w 454"/>
                <a:gd name="T25" fmla="*/ 238 h 491"/>
                <a:gd name="T26" fmla="*/ 219 w 454"/>
                <a:gd name="T27" fmla="*/ 19 h 491"/>
                <a:gd name="T28" fmla="*/ 219 w 454"/>
                <a:gd name="T29" fmla="*/ 19 h 491"/>
                <a:gd name="T30" fmla="*/ 20 w 454"/>
                <a:gd name="T31" fmla="*/ 253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4" h="491">
                  <a:moveTo>
                    <a:pt x="4" y="253"/>
                  </a:moveTo>
                  <a:cubicBezTo>
                    <a:pt x="0" y="120"/>
                    <a:pt x="95" y="8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343" y="0"/>
                    <a:pt x="445" y="105"/>
                    <a:pt x="450" y="238"/>
                  </a:cubicBezTo>
                  <a:cubicBezTo>
                    <a:pt x="450" y="238"/>
                    <a:pt x="450" y="238"/>
                    <a:pt x="450" y="238"/>
                  </a:cubicBezTo>
                  <a:cubicBezTo>
                    <a:pt x="454" y="371"/>
                    <a:pt x="359" y="483"/>
                    <a:pt x="235" y="487"/>
                  </a:cubicBezTo>
                  <a:cubicBezTo>
                    <a:pt x="235" y="487"/>
                    <a:pt x="235" y="487"/>
                    <a:pt x="235" y="487"/>
                  </a:cubicBezTo>
                  <a:cubicBezTo>
                    <a:pt x="112" y="491"/>
                    <a:pt x="9" y="386"/>
                    <a:pt x="4" y="253"/>
                  </a:cubicBezTo>
                  <a:close/>
                  <a:moveTo>
                    <a:pt x="20" y="253"/>
                  </a:moveTo>
                  <a:cubicBezTo>
                    <a:pt x="24" y="378"/>
                    <a:pt x="121" y="476"/>
                    <a:pt x="235" y="472"/>
                  </a:cubicBezTo>
                  <a:cubicBezTo>
                    <a:pt x="235" y="472"/>
                    <a:pt x="235" y="472"/>
                    <a:pt x="235" y="472"/>
                  </a:cubicBezTo>
                  <a:cubicBezTo>
                    <a:pt x="349" y="468"/>
                    <a:pt x="439" y="364"/>
                    <a:pt x="435" y="238"/>
                  </a:cubicBezTo>
                  <a:cubicBezTo>
                    <a:pt x="435" y="238"/>
                    <a:pt x="435" y="238"/>
                    <a:pt x="435" y="238"/>
                  </a:cubicBezTo>
                  <a:cubicBezTo>
                    <a:pt x="431" y="113"/>
                    <a:pt x="334" y="15"/>
                    <a:pt x="219" y="19"/>
                  </a:cubicBezTo>
                  <a:cubicBezTo>
                    <a:pt x="219" y="19"/>
                    <a:pt x="219" y="19"/>
                    <a:pt x="219" y="19"/>
                  </a:cubicBezTo>
                  <a:cubicBezTo>
                    <a:pt x="105" y="23"/>
                    <a:pt x="15" y="127"/>
                    <a:pt x="20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8"/>
            <p:cNvSpPr>
              <a:spLocks noEditPoints="1"/>
            </p:cNvSpPr>
            <p:nvPr/>
          </p:nvSpPr>
          <p:spPr bwMode="auto">
            <a:xfrm>
              <a:off x="4706" y="1650"/>
              <a:ext cx="537" cy="582"/>
            </a:xfrm>
            <a:custGeom>
              <a:avLst/>
              <a:gdLst>
                <a:gd name="T0" fmla="*/ 4 w 458"/>
                <a:gd name="T1" fmla="*/ 255 h 495"/>
                <a:gd name="T2" fmla="*/ 221 w 458"/>
                <a:gd name="T3" fmla="*/ 4 h 495"/>
                <a:gd name="T4" fmla="*/ 221 w 458"/>
                <a:gd name="T5" fmla="*/ 4 h 495"/>
                <a:gd name="T6" fmla="*/ 454 w 458"/>
                <a:gd name="T7" fmla="*/ 240 h 495"/>
                <a:gd name="T8" fmla="*/ 454 w 458"/>
                <a:gd name="T9" fmla="*/ 240 h 495"/>
                <a:gd name="T10" fmla="*/ 238 w 458"/>
                <a:gd name="T11" fmla="*/ 491 h 495"/>
                <a:gd name="T12" fmla="*/ 238 w 458"/>
                <a:gd name="T13" fmla="*/ 491 h 495"/>
                <a:gd name="T14" fmla="*/ 4 w 458"/>
                <a:gd name="T15" fmla="*/ 255 h 495"/>
                <a:gd name="T16" fmla="*/ 8 w 458"/>
                <a:gd name="T17" fmla="*/ 255 h 495"/>
                <a:gd name="T18" fmla="*/ 237 w 458"/>
                <a:gd name="T19" fmla="*/ 487 h 495"/>
                <a:gd name="T20" fmla="*/ 237 w 458"/>
                <a:gd name="T21" fmla="*/ 487 h 495"/>
                <a:gd name="T22" fmla="*/ 450 w 458"/>
                <a:gd name="T23" fmla="*/ 240 h 495"/>
                <a:gd name="T24" fmla="*/ 450 w 458"/>
                <a:gd name="T25" fmla="*/ 240 h 495"/>
                <a:gd name="T26" fmla="*/ 221 w 458"/>
                <a:gd name="T27" fmla="*/ 8 h 495"/>
                <a:gd name="T28" fmla="*/ 221 w 458"/>
                <a:gd name="T29" fmla="*/ 8 h 495"/>
                <a:gd name="T30" fmla="*/ 8 w 458"/>
                <a:gd name="T31" fmla="*/ 255 h 495"/>
                <a:gd name="T32" fmla="*/ 8 w 458"/>
                <a:gd name="T33" fmla="*/ 255 h 495"/>
                <a:gd name="T34" fmla="*/ 20 w 458"/>
                <a:gd name="T35" fmla="*/ 255 h 495"/>
                <a:gd name="T36" fmla="*/ 221 w 458"/>
                <a:gd name="T37" fmla="*/ 19 h 495"/>
                <a:gd name="T38" fmla="*/ 221 w 458"/>
                <a:gd name="T39" fmla="*/ 19 h 495"/>
                <a:gd name="T40" fmla="*/ 439 w 458"/>
                <a:gd name="T41" fmla="*/ 240 h 495"/>
                <a:gd name="T42" fmla="*/ 439 w 458"/>
                <a:gd name="T43" fmla="*/ 240 h 495"/>
                <a:gd name="T44" fmla="*/ 237 w 458"/>
                <a:gd name="T45" fmla="*/ 476 h 495"/>
                <a:gd name="T46" fmla="*/ 237 w 458"/>
                <a:gd name="T47" fmla="*/ 476 h 495"/>
                <a:gd name="T48" fmla="*/ 20 w 458"/>
                <a:gd name="T49" fmla="*/ 255 h 495"/>
                <a:gd name="T50" fmla="*/ 237 w 458"/>
                <a:gd name="T51" fmla="*/ 472 h 495"/>
                <a:gd name="T52" fmla="*/ 435 w 458"/>
                <a:gd name="T53" fmla="*/ 241 h 495"/>
                <a:gd name="T54" fmla="*/ 435 w 458"/>
                <a:gd name="T55" fmla="*/ 241 h 495"/>
                <a:gd name="T56" fmla="*/ 222 w 458"/>
                <a:gd name="T57" fmla="*/ 23 h 495"/>
                <a:gd name="T58" fmla="*/ 222 w 458"/>
                <a:gd name="T59" fmla="*/ 23 h 495"/>
                <a:gd name="T60" fmla="*/ 24 w 458"/>
                <a:gd name="T61" fmla="*/ 255 h 495"/>
                <a:gd name="T62" fmla="*/ 24 w 458"/>
                <a:gd name="T63" fmla="*/ 255 h 495"/>
                <a:gd name="T64" fmla="*/ 237 w 458"/>
                <a:gd name="T65" fmla="*/ 472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8" h="495">
                  <a:moveTo>
                    <a:pt x="4" y="255"/>
                  </a:moveTo>
                  <a:cubicBezTo>
                    <a:pt x="0" y="121"/>
                    <a:pt x="96" y="8"/>
                    <a:pt x="221" y="4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346" y="0"/>
                    <a:pt x="449" y="106"/>
                    <a:pt x="454" y="240"/>
                  </a:cubicBezTo>
                  <a:cubicBezTo>
                    <a:pt x="454" y="240"/>
                    <a:pt x="454" y="240"/>
                    <a:pt x="454" y="240"/>
                  </a:cubicBezTo>
                  <a:cubicBezTo>
                    <a:pt x="458" y="374"/>
                    <a:pt x="362" y="487"/>
                    <a:pt x="238" y="491"/>
                  </a:cubicBezTo>
                  <a:cubicBezTo>
                    <a:pt x="238" y="491"/>
                    <a:pt x="238" y="491"/>
                    <a:pt x="238" y="491"/>
                  </a:cubicBezTo>
                  <a:cubicBezTo>
                    <a:pt x="113" y="495"/>
                    <a:pt x="9" y="389"/>
                    <a:pt x="4" y="255"/>
                  </a:cubicBezTo>
                  <a:close/>
                  <a:moveTo>
                    <a:pt x="8" y="255"/>
                  </a:moveTo>
                  <a:cubicBezTo>
                    <a:pt x="13" y="387"/>
                    <a:pt x="115" y="491"/>
                    <a:pt x="237" y="487"/>
                  </a:cubicBezTo>
                  <a:cubicBezTo>
                    <a:pt x="237" y="487"/>
                    <a:pt x="237" y="487"/>
                    <a:pt x="237" y="487"/>
                  </a:cubicBezTo>
                  <a:cubicBezTo>
                    <a:pt x="360" y="483"/>
                    <a:pt x="454" y="372"/>
                    <a:pt x="450" y="240"/>
                  </a:cubicBezTo>
                  <a:cubicBezTo>
                    <a:pt x="450" y="240"/>
                    <a:pt x="450" y="240"/>
                    <a:pt x="450" y="240"/>
                  </a:cubicBezTo>
                  <a:cubicBezTo>
                    <a:pt x="445" y="108"/>
                    <a:pt x="343" y="4"/>
                    <a:pt x="221" y="8"/>
                  </a:cubicBezTo>
                  <a:cubicBezTo>
                    <a:pt x="221" y="8"/>
                    <a:pt x="221" y="8"/>
                    <a:pt x="221" y="8"/>
                  </a:cubicBezTo>
                  <a:cubicBezTo>
                    <a:pt x="99" y="12"/>
                    <a:pt x="4" y="123"/>
                    <a:pt x="8" y="255"/>
                  </a:cubicBezTo>
                  <a:cubicBezTo>
                    <a:pt x="8" y="255"/>
                    <a:pt x="8" y="255"/>
                    <a:pt x="8" y="255"/>
                  </a:cubicBezTo>
                  <a:close/>
                  <a:moveTo>
                    <a:pt x="20" y="255"/>
                  </a:moveTo>
                  <a:cubicBezTo>
                    <a:pt x="15" y="128"/>
                    <a:pt x="106" y="23"/>
                    <a:pt x="221" y="19"/>
                  </a:cubicBezTo>
                  <a:cubicBezTo>
                    <a:pt x="221" y="19"/>
                    <a:pt x="221" y="19"/>
                    <a:pt x="221" y="19"/>
                  </a:cubicBezTo>
                  <a:cubicBezTo>
                    <a:pt x="337" y="15"/>
                    <a:pt x="434" y="114"/>
                    <a:pt x="439" y="240"/>
                  </a:cubicBezTo>
                  <a:cubicBezTo>
                    <a:pt x="439" y="240"/>
                    <a:pt x="439" y="240"/>
                    <a:pt x="439" y="240"/>
                  </a:cubicBezTo>
                  <a:cubicBezTo>
                    <a:pt x="443" y="367"/>
                    <a:pt x="352" y="472"/>
                    <a:pt x="237" y="476"/>
                  </a:cubicBezTo>
                  <a:cubicBezTo>
                    <a:pt x="237" y="476"/>
                    <a:pt x="237" y="476"/>
                    <a:pt x="237" y="476"/>
                  </a:cubicBezTo>
                  <a:cubicBezTo>
                    <a:pt x="122" y="480"/>
                    <a:pt x="24" y="381"/>
                    <a:pt x="20" y="255"/>
                  </a:cubicBezTo>
                  <a:close/>
                  <a:moveTo>
                    <a:pt x="237" y="472"/>
                  </a:moveTo>
                  <a:cubicBezTo>
                    <a:pt x="350" y="468"/>
                    <a:pt x="439" y="365"/>
                    <a:pt x="435" y="241"/>
                  </a:cubicBezTo>
                  <a:cubicBezTo>
                    <a:pt x="435" y="241"/>
                    <a:pt x="435" y="241"/>
                    <a:pt x="435" y="241"/>
                  </a:cubicBezTo>
                  <a:cubicBezTo>
                    <a:pt x="431" y="116"/>
                    <a:pt x="334" y="19"/>
                    <a:pt x="222" y="23"/>
                  </a:cubicBezTo>
                  <a:cubicBezTo>
                    <a:pt x="222" y="23"/>
                    <a:pt x="222" y="23"/>
                    <a:pt x="222" y="23"/>
                  </a:cubicBezTo>
                  <a:cubicBezTo>
                    <a:pt x="109" y="27"/>
                    <a:pt x="19" y="130"/>
                    <a:pt x="24" y="255"/>
                  </a:cubicBezTo>
                  <a:cubicBezTo>
                    <a:pt x="24" y="255"/>
                    <a:pt x="24" y="255"/>
                    <a:pt x="24" y="255"/>
                  </a:cubicBezTo>
                  <a:cubicBezTo>
                    <a:pt x="28" y="379"/>
                    <a:pt x="124" y="476"/>
                    <a:pt x="237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9"/>
            <p:cNvSpPr/>
            <p:nvPr/>
          </p:nvSpPr>
          <p:spPr bwMode="auto">
            <a:xfrm>
              <a:off x="4894" y="1811"/>
              <a:ext cx="16" cy="19"/>
            </a:xfrm>
            <a:custGeom>
              <a:avLst/>
              <a:gdLst>
                <a:gd name="T0" fmla="*/ 1 w 16"/>
                <a:gd name="T1" fmla="*/ 19 h 19"/>
                <a:gd name="T2" fmla="*/ 0 w 16"/>
                <a:gd name="T3" fmla="*/ 1 h 19"/>
                <a:gd name="T4" fmla="*/ 16 w 16"/>
                <a:gd name="T5" fmla="*/ 0 h 19"/>
                <a:gd name="T6" fmla="*/ 16 w 16"/>
                <a:gd name="T7" fmla="*/ 19 h 19"/>
                <a:gd name="T8" fmla="*/ 1 w 16"/>
                <a:gd name="T9" fmla="*/ 19 h 19"/>
                <a:gd name="T10" fmla="*/ 1 w 16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1" y="19"/>
                  </a:moveTo>
                  <a:lnTo>
                    <a:pt x="0" y="1"/>
                  </a:lnTo>
                  <a:lnTo>
                    <a:pt x="16" y="0"/>
                  </a:lnTo>
                  <a:lnTo>
                    <a:pt x="16" y="19"/>
                  </a:lnTo>
                  <a:lnTo>
                    <a:pt x="1" y="19"/>
                  </a:lnTo>
                  <a:lnTo>
                    <a:pt x="1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0"/>
            <p:cNvSpPr>
              <a:spLocks noEditPoints="1"/>
            </p:cNvSpPr>
            <p:nvPr/>
          </p:nvSpPr>
          <p:spPr bwMode="auto">
            <a:xfrm>
              <a:off x="4891" y="1809"/>
              <a:ext cx="21" cy="23"/>
            </a:xfrm>
            <a:custGeom>
              <a:avLst/>
              <a:gdLst>
                <a:gd name="T0" fmla="*/ 4 w 21"/>
                <a:gd name="T1" fmla="*/ 23 h 23"/>
                <a:gd name="T2" fmla="*/ 4 w 21"/>
                <a:gd name="T3" fmla="*/ 21 h 23"/>
                <a:gd name="T4" fmla="*/ 6 w 21"/>
                <a:gd name="T5" fmla="*/ 21 h 23"/>
                <a:gd name="T6" fmla="*/ 4 w 21"/>
                <a:gd name="T7" fmla="*/ 21 h 23"/>
                <a:gd name="T8" fmla="*/ 4 w 21"/>
                <a:gd name="T9" fmla="*/ 23 h 23"/>
                <a:gd name="T10" fmla="*/ 1 w 21"/>
                <a:gd name="T11" fmla="*/ 23 h 23"/>
                <a:gd name="T12" fmla="*/ 0 w 21"/>
                <a:gd name="T13" fmla="*/ 1 h 23"/>
                <a:gd name="T14" fmla="*/ 21 w 21"/>
                <a:gd name="T15" fmla="*/ 0 h 23"/>
                <a:gd name="T16" fmla="*/ 21 w 21"/>
                <a:gd name="T17" fmla="*/ 23 h 23"/>
                <a:gd name="T18" fmla="*/ 4 w 21"/>
                <a:gd name="T19" fmla="*/ 23 h 23"/>
                <a:gd name="T20" fmla="*/ 4 w 21"/>
                <a:gd name="T21" fmla="*/ 23 h 23"/>
                <a:gd name="T22" fmla="*/ 17 w 21"/>
                <a:gd name="T23" fmla="*/ 19 h 23"/>
                <a:gd name="T24" fmla="*/ 17 w 21"/>
                <a:gd name="T25" fmla="*/ 5 h 23"/>
                <a:gd name="T26" fmla="*/ 5 w 21"/>
                <a:gd name="T27" fmla="*/ 6 h 23"/>
                <a:gd name="T28" fmla="*/ 6 w 21"/>
                <a:gd name="T29" fmla="*/ 19 h 23"/>
                <a:gd name="T30" fmla="*/ 17 w 21"/>
                <a:gd name="T31" fmla="*/ 19 h 23"/>
                <a:gd name="T32" fmla="*/ 17 w 21"/>
                <a:gd name="T33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3">
                  <a:moveTo>
                    <a:pt x="4" y="23"/>
                  </a:moveTo>
                  <a:lnTo>
                    <a:pt x="4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1" y="23"/>
                  </a:lnTo>
                  <a:lnTo>
                    <a:pt x="0" y="1"/>
                  </a:lnTo>
                  <a:lnTo>
                    <a:pt x="21" y="0"/>
                  </a:lnTo>
                  <a:lnTo>
                    <a:pt x="21" y="23"/>
                  </a:lnTo>
                  <a:lnTo>
                    <a:pt x="4" y="23"/>
                  </a:lnTo>
                  <a:lnTo>
                    <a:pt x="4" y="23"/>
                  </a:lnTo>
                  <a:close/>
                  <a:moveTo>
                    <a:pt x="17" y="19"/>
                  </a:moveTo>
                  <a:lnTo>
                    <a:pt x="17" y="5"/>
                  </a:lnTo>
                  <a:lnTo>
                    <a:pt x="5" y="6"/>
                  </a:lnTo>
                  <a:lnTo>
                    <a:pt x="6" y="19"/>
                  </a:lnTo>
                  <a:lnTo>
                    <a:pt x="17" y="19"/>
                  </a:lnTo>
                  <a:lnTo>
                    <a:pt x="1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"/>
            <p:cNvSpPr/>
            <p:nvPr/>
          </p:nvSpPr>
          <p:spPr bwMode="auto">
            <a:xfrm>
              <a:off x="5108" y="1811"/>
              <a:ext cx="15" cy="18"/>
            </a:xfrm>
            <a:custGeom>
              <a:avLst/>
              <a:gdLst>
                <a:gd name="T0" fmla="*/ 2 w 15"/>
                <a:gd name="T1" fmla="*/ 18 h 18"/>
                <a:gd name="T2" fmla="*/ 0 w 15"/>
                <a:gd name="T3" fmla="*/ 0 h 18"/>
                <a:gd name="T4" fmla="*/ 13 w 15"/>
                <a:gd name="T5" fmla="*/ 0 h 18"/>
                <a:gd name="T6" fmla="*/ 15 w 15"/>
                <a:gd name="T7" fmla="*/ 18 h 18"/>
                <a:gd name="T8" fmla="*/ 2 w 15"/>
                <a:gd name="T9" fmla="*/ 18 h 18"/>
                <a:gd name="T10" fmla="*/ 2 w 15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8">
                  <a:moveTo>
                    <a:pt x="2" y="18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15" y="18"/>
                  </a:lnTo>
                  <a:lnTo>
                    <a:pt x="2" y="18"/>
                  </a:lnTo>
                  <a:lnTo>
                    <a:pt x="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2"/>
            <p:cNvSpPr>
              <a:spLocks noEditPoints="1"/>
            </p:cNvSpPr>
            <p:nvPr/>
          </p:nvSpPr>
          <p:spPr bwMode="auto">
            <a:xfrm>
              <a:off x="5106" y="1809"/>
              <a:ext cx="19" cy="22"/>
            </a:xfrm>
            <a:custGeom>
              <a:avLst/>
              <a:gdLst>
                <a:gd name="T0" fmla="*/ 4 w 19"/>
                <a:gd name="T1" fmla="*/ 22 h 22"/>
                <a:gd name="T2" fmla="*/ 4 w 19"/>
                <a:gd name="T3" fmla="*/ 20 h 22"/>
                <a:gd name="T4" fmla="*/ 6 w 19"/>
                <a:gd name="T5" fmla="*/ 20 h 22"/>
                <a:gd name="T6" fmla="*/ 4 w 19"/>
                <a:gd name="T7" fmla="*/ 20 h 22"/>
                <a:gd name="T8" fmla="*/ 4 w 19"/>
                <a:gd name="T9" fmla="*/ 22 h 22"/>
                <a:gd name="T10" fmla="*/ 1 w 19"/>
                <a:gd name="T11" fmla="*/ 22 h 22"/>
                <a:gd name="T12" fmla="*/ 0 w 19"/>
                <a:gd name="T13" fmla="*/ 0 h 22"/>
                <a:gd name="T14" fmla="*/ 18 w 19"/>
                <a:gd name="T15" fmla="*/ 0 h 22"/>
                <a:gd name="T16" fmla="*/ 19 w 19"/>
                <a:gd name="T17" fmla="*/ 22 h 22"/>
                <a:gd name="T18" fmla="*/ 4 w 19"/>
                <a:gd name="T19" fmla="*/ 22 h 22"/>
                <a:gd name="T20" fmla="*/ 4 w 19"/>
                <a:gd name="T21" fmla="*/ 22 h 22"/>
                <a:gd name="T22" fmla="*/ 14 w 19"/>
                <a:gd name="T23" fmla="*/ 17 h 22"/>
                <a:gd name="T24" fmla="*/ 13 w 19"/>
                <a:gd name="T25" fmla="*/ 5 h 22"/>
                <a:gd name="T26" fmla="*/ 5 w 19"/>
                <a:gd name="T27" fmla="*/ 5 h 22"/>
                <a:gd name="T28" fmla="*/ 6 w 19"/>
                <a:gd name="T29" fmla="*/ 17 h 22"/>
                <a:gd name="T30" fmla="*/ 14 w 19"/>
                <a:gd name="T31" fmla="*/ 17 h 22"/>
                <a:gd name="T32" fmla="*/ 14 w 19"/>
                <a:gd name="T33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2">
                  <a:moveTo>
                    <a:pt x="4" y="22"/>
                  </a:moveTo>
                  <a:lnTo>
                    <a:pt x="4" y="20"/>
                  </a:lnTo>
                  <a:lnTo>
                    <a:pt x="6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1" y="22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9" y="22"/>
                  </a:lnTo>
                  <a:lnTo>
                    <a:pt x="4" y="22"/>
                  </a:lnTo>
                  <a:lnTo>
                    <a:pt x="4" y="22"/>
                  </a:lnTo>
                  <a:close/>
                  <a:moveTo>
                    <a:pt x="14" y="17"/>
                  </a:moveTo>
                  <a:lnTo>
                    <a:pt x="13" y="5"/>
                  </a:lnTo>
                  <a:lnTo>
                    <a:pt x="5" y="5"/>
                  </a:lnTo>
                  <a:lnTo>
                    <a:pt x="6" y="17"/>
                  </a:lnTo>
                  <a:lnTo>
                    <a:pt x="14" y="17"/>
                  </a:lnTo>
                  <a:lnTo>
                    <a:pt x="14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3"/>
            <p:cNvSpPr/>
            <p:nvPr/>
          </p:nvSpPr>
          <p:spPr bwMode="auto">
            <a:xfrm>
              <a:off x="4888" y="1950"/>
              <a:ext cx="246" cy="127"/>
            </a:xfrm>
            <a:custGeom>
              <a:avLst/>
              <a:gdLst>
                <a:gd name="T0" fmla="*/ 0 w 210"/>
                <a:gd name="T1" fmla="*/ 60 h 108"/>
                <a:gd name="T2" fmla="*/ 10 w 210"/>
                <a:gd name="T3" fmla="*/ 48 h 108"/>
                <a:gd name="T4" fmla="*/ 43 w 210"/>
                <a:gd name="T5" fmla="*/ 71 h 108"/>
                <a:gd name="T6" fmla="*/ 43 w 210"/>
                <a:gd name="T7" fmla="*/ 71 h 108"/>
                <a:gd name="T8" fmla="*/ 97 w 210"/>
                <a:gd name="T9" fmla="*/ 92 h 108"/>
                <a:gd name="T10" fmla="*/ 97 w 210"/>
                <a:gd name="T11" fmla="*/ 92 h 108"/>
                <a:gd name="T12" fmla="*/ 101 w 210"/>
                <a:gd name="T13" fmla="*/ 92 h 108"/>
                <a:gd name="T14" fmla="*/ 101 w 210"/>
                <a:gd name="T15" fmla="*/ 92 h 108"/>
                <a:gd name="T16" fmla="*/ 159 w 210"/>
                <a:gd name="T17" fmla="*/ 44 h 108"/>
                <a:gd name="T18" fmla="*/ 159 w 210"/>
                <a:gd name="T19" fmla="*/ 44 h 108"/>
                <a:gd name="T20" fmla="*/ 198 w 210"/>
                <a:gd name="T21" fmla="*/ 0 h 108"/>
                <a:gd name="T22" fmla="*/ 198 w 210"/>
                <a:gd name="T23" fmla="*/ 0 h 108"/>
                <a:gd name="T24" fmla="*/ 210 w 210"/>
                <a:gd name="T25" fmla="*/ 9 h 108"/>
                <a:gd name="T26" fmla="*/ 171 w 210"/>
                <a:gd name="T27" fmla="*/ 55 h 108"/>
                <a:gd name="T28" fmla="*/ 171 w 210"/>
                <a:gd name="T29" fmla="*/ 55 h 108"/>
                <a:gd name="T30" fmla="*/ 103 w 210"/>
                <a:gd name="T31" fmla="*/ 107 h 108"/>
                <a:gd name="T32" fmla="*/ 103 w 210"/>
                <a:gd name="T33" fmla="*/ 107 h 108"/>
                <a:gd name="T34" fmla="*/ 98 w 210"/>
                <a:gd name="T35" fmla="*/ 108 h 108"/>
                <a:gd name="T36" fmla="*/ 98 w 210"/>
                <a:gd name="T37" fmla="*/ 108 h 108"/>
                <a:gd name="T38" fmla="*/ 0 w 210"/>
                <a:gd name="T39" fmla="*/ 6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0" h="108">
                  <a:moveTo>
                    <a:pt x="0" y="60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24" y="60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61" y="82"/>
                    <a:pt x="84" y="93"/>
                    <a:pt x="97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8" y="92"/>
                    <a:pt x="99" y="92"/>
                    <a:pt x="101" y="92"/>
                  </a:cubicBezTo>
                  <a:cubicBezTo>
                    <a:pt x="101" y="92"/>
                    <a:pt x="101" y="92"/>
                    <a:pt x="101" y="92"/>
                  </a:cubicBezTo>
                  <a:cubicBezTo>
                    <a:pt x="112" y="90"/>
                    <a:pt x="139" y="67"/>
                    <a:pt x="159" y="44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81" y="22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10" y="9"/>
                    <a:pt x="192" y="31"/>
                    <a:pt x="171" y="55"/>
                  </a:cubicBezTo>
                  <a:cubicBezTo>
                    <a:pt x="171" y="55"/>
                    <a:pt x="171" y="55"/>
                    <a:pt x="171" y="55"/>
                  </a:cubicBezTo>
                  <a:cubicBezTo>
                    <a:pt x="148" y="78"/>
                    <a:pt x="124" y="102"/>
                    <a:pt x="103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2" y="107"/>
                    <a:pt x="100" y="107"/>
                    <a:pt x="98" y="108"/>
                  </a:cubicBezTo>
                  <a:cubicBezTo>
                    <a:pt x="98" y="108"/>
                    <a:pt x="98" y="108"/>
                    <a:pt x="98" y="108"/>
                  </a:cubicBezTo>
                  <a:cubicBezTo>
                    <a:pt x="58" y="108"/>
                    <a:pt x="1" y="60"/>
                    <a:pt x="0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4"/>
            <p:cNvSpPr>
              <a:spLocks noEditPoints="1"/>
            </p:cNvSpPr>
            <p:nvPr/>
          </p:nvSpPr>
          <p:spPr bwMode="auto">
            <a:xfrm>
              <a:off x="4883" y="1946"/>
              <a:ext cx="255" cy="133"/>
            </a:xfrm>
            <a:custGeom>
              <a:avLst/>
              <a:gdLst>
                <a:gd name="T0" fmla="*/ 3 w 217"/>
                <a:gd name="T1" fmla="*/ 65 h 113"/>
                <a:gd name="T2" fmla="*/ 0 w 217"/>
                <a:gd name="T3" fmla="*/ 65 h 113"/>
                <a:gd name="T4" fmla="*/ 14 w 217"/>
                <a:gd name="T5" fmla="*/ 49 h 113"/>
                <a:gd name="T6" fmla="*/ 15 w 217"/>
                <a:gd name="T7" fmla="*/ 49 h 113"/>
                <a:gd name="T8" fmla="*/ 15 w 217"/>
                <a:gd name="T9" fmla="*/ 50 h 113"/>
                <a:gd name="T10" fmla="*/ 15 w 217"/>
                <a:gd name="T11" fmla="*/ 50 h 113"/>
                <a:gd name="T12" fmla="*/ 15 w 217"/>
                <a:gd name="T13" fmla="*/ 50 h 113"/>
                <a:gd name="T14" fmla="*/ 15 w 217"/>
                <a:gd name="T15" fmla="*/ 50 h 113"/>
                <a:gd name="T16" fmla="*/ 16 w 217"/>
                <a:gd name="T17" fmla="*/ 50 h 113"/>
                <a:gd name="T18" fmla="*/ 17 w 217"/>
                <a:gd name="T19" fmla="*/ 52 h 113"/>
                <a:gd name="T20" fmla="*/ 24 w 217"/>
                <a:gd name="T21" fmla="*/ 57 h 113"/>
                <a:gd name="T22" fmla="*/ 48 w 217"/>
                <a:gd name="T23" fmla="*/ 72 h 113"/>
                <a:gd name="T24" fmla="*/ 101 w 217"/>
                <a:gd name="T25" fmla="*/ 93 h 113"/>
                <a:gd name="T26" fmla="*/ 101 w 217"/>
                <a:gd name="T27" fmla="*/ 93 h 113"/>
                <a:gd name="T28" fmla="*/ 104 w 217"/>
                <a:gd name="T29" fmla="*/ 93 h 113"/>
                <a:gd name="T30" fmla="*/ 162 w 217"/>
                <a:gd name="T31" fmla="*/ 46 h 113"/>
                <a:gd name="T32" fmla="*/ 200 w 217"/>
                <a:gd name="T33" fmla="*/ 1 h 113"/>
                <a:gd name="T34" fmla="*/ 201 w 217"/>
                <a:gd name="T35" fmla="*/ 1 h 113"/>
                <a:gd name="T36" fmla="*/ 217 w 217"/>
                <a:gd name="T37" fmla="*/ 12 h 113"/>
                <a:gd name="T38" fmla="*/ 215 w 217"/>
                <a:gd name="T39" fmla="*/ 13 h 113"/>
                <a:gd name="T40" fmla="*/ 215 w 217"/>
                <a:gd name="T41" fmla="*/ 14 h 113"/>
                <a:gd name="T42" fmla="*/ 215 w 217"/>
                <a:gd name="T43" fmla="*/ 14 h 113"/>
                <a:gd name="T44" fmla="*/ 212 w 217"/>
                <a:gd name="T45" fmla="*/ 17 h 113"/>
                <a:gd name="T46" fmla="*/ 204 w 217"/>
                <a:gd name="T47" fmla="*/ 27 h 113"/>
                <a:gd name="T48" fmla="*/ 176 w 217"/>
                <a:gd name="T49" fmla="*/ 59 h 113"/>
                <a:gd name="T50" fmla="*/ 108 w 217"/>
                <a:gd name="T51" fmla="*/ 112 h 113"/>
                <a:gd name="T52" fmla="*/ 102 w 217"/>
                <a:gd name="T53" fmla="*/ 113 h 113"/>
                <a:gd name="T54" fmla="*/ 8 w 217"/>
                <a:gd name="T55" fmla="*/ 64 h 113"/>
                <a:gd name="T56" fmla="*/ 15 w 217"/>
                <a:gd name="T57" fmla="*/ 69 h 113"/>
                <a:gd name="T58" fmla="*/ 40 w 217"/>
                <a:gd name="T59" fmla="*/ 85 h 113"/>
                <a:gd name="T60" fmla="*/ 101 w 217"/>
                <a:gd name="T61" fmla="*/ 109 h 113"/>
                <a:gd name="T62" fmla="*/ 107 w 217"/>
                <a:gd name="T63" fmla="*/ 108 h 113"/>
                <a:gd name="T64" fmla="*/ 173 w 217"/>
                <a:gd name="T65" fmla="*/ 56 h 113"/>
                <a:gd name="T66" fmla="*/ 211 w 217"/>
                <a:gd name="T67" fmla="*/ 12 h 113"/>
                <a:gd name="T68" fmla="*/ 200 w 217"/>
                <a:gd name="T69" fmla="*/ 8 h 113"/>
                <a:gd name="T70" fmla="*/ 192 w 217"/>
                <a:gd name="T71" fmla="*/ 18 h 113"/>
                <a:gd name="T72" fmla="*/ 165 w 217"/>
                <a:gd name="T73" fmla="*/ 49 h 113"/>
                <a:gd name="T74" fmla="*/ 105 w 217"/>
                <a:gd name="T75" fmla="*/ 97 h 113"/>
                <a:gd name="T76" fmla="*/ 101 w 217"/>
                <a:gd name="T77" fmla="*/ 97 h 113"/>
                <a:gd name="T78" fmla="*/ 101 w 217"/>
                <a:gd name="T79" fmla="*/ 97 h 113"/>
                <a:gd name="T80" fmla="*/ 46 w 217"/>
                <a:gd name="T81" fmla="*/ 76 h 113"/>
                <a:gd name="T82" fmla="*/ 14 w 217"/>
                <a:gd name="T83" fmla="*/ 54 h 113"/>
                <a:gd name="T84" fmla="*/ 7 w 217"/>
                <a:gd name="T85" fmla="*/ 63 h 113"/>
                <a:gd name="T86" fmla="*/ 6 w 217"/>
                <a:gd name="T87" fmla="*/ 64 h 113"/>
                <a:gd name="T88" fmla="*/ 4 w 217"/>
                <a:gd name="T89" fmla="*/ 63 h 113"/>
                <a:gd name="T90" fmla="*/ 6 w 217"/>
                <a:gd name="T91" fmla="*/ 6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13">
                  <a:moveTo>
                    <a:pt x="38" y="89"/>
                  </a:moveTo>
                  <a:cubicBezTo>
                    <a:pt x="20" y="78"/>
                    <a:pt x="6" y="67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9"/>
                    <a:pt x="14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7" y="51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9" y="53"/>
                    <a:pt x="21" y="55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30" y="61"/>
                    <a:pt x="38" y="67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65" y="83"/>
                    <a:pt x="88" y="94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2" y="93"/>
                    <a:pt x="103" y="93"/>
                    <a:pt x="10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14" y="92"/>
                    <a:pt x="142" y="68"/>
                    <a:pt x="162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83" y="23"/>
                    <a:pt x="200" y="2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200" y="1"/>
                    <a:pt x="200" y="1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5" y="13"/>
                    <a:pt x="215" y="13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4" y="15"/>
                    <a:pt x="213" y="16"/>
                    <a:pt x="212" y="17"/>
                  </a:cubicBezTo>
                  <a:cubicBezTo>
                    <a:pt x="212" y="17"/>
                    <a:pt x="212" y="17"/>
                    <a:pt x="212" y="17"/>
                  </a:cubicBezTo>
                  <a:cubicBezTo>
                    <a:pt x="210" y="20"/>
                    <a:pt x="207" y="23"/>
                    <a:pt x="204" y="27"/>
                  </a:cubicBezTo>
                  <a:cubicBezTo>
                    <a:pt x="204" y="27"/>
                    <a:pt x="204" y="27"/>
                    <a:pt x="204" y="27"/>
                  </a:cubicBezTo>
                  <a:cubicBezTo>
                    <a:pt x="197" y="36"/>
                    <a:pt x="187" y="47"/>
                    <a:pt x="176" y="59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54" y="82"/>
                    <a:pt x="130" y="107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6" y="112"/>
                    <a:pt x="104" y="112"/>
                    <a:pt x="102" y="113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81" y="113"/>
                    <a:pt x="58" y="101"/>
                    <a:pt x="38" y="89"/>
                  </a:cubicBezTo>
                  <a:close/>
                  <a:moveTo>
                    <a:pt x="8" y="64"/>
                  </a:moveTo>
                  <a:cubicBezTo>
                    <a:pt x="10" y="65"/>
                    <a:pt x="12" y="67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22" y="73"/>
                    <a:pt x="30" y="79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59" y="97"/>
                    <a:pt x="83" y="109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3" y="108"/>
                    <a:pt x="105" y="108"/>
                    <a:pt x="107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27" y="103"/>
                    <a:pt x="151" y="79"/>
                    <a:pt x="173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91" y="37"/>
                    <a:pt x="207" y="18"/>
                    <a:pt x="211" y="12"/>
                  </a:cubicBezTo>
                  <a:cubicBezTo>
                    <a:pt x="211" y="12"/>
                    <a:pt x="211" y="12"/>
                    <a:pt x="211" y="12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2" y="6"/>
                    <a:pt x="201" y="7"/>
                    <a:pt x="200" y="8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198" y="10"/>
                    <a:pt x="196" y="14"/>
                    <a:pt x="192" y="18"/>
                  </a:cubicBezTo>
                  <a:cubicBezTo>
                    <a:pt x="192" y="18"/>
                    <a:pt x="192" y="18"/>
                    <a:pt x="192" y="18"/>
                  </a:cubicBezTo>
                  <a:cubicBezTo>
                    <a:pt x="185" y="26"/>
                    <a:pt x="176" y="37"/>
                    <a:pt x="165" y="49"/>
                  </a:cubicBezTo>
                  <a:cubicBezTo>
                    <a:pt x="165" y="49"/>
                    <a:pt x="165" y="49"/>
                    <a:pt x="165" y="49"/>
                  </a:cubicBezTo>
                  <a:cubicBezTo>
                    <a:pt x="144" y="71"/>
                    <a:pt x="118" y="95"/>
                    <a:pt x="105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104" y="97"/>
                    <a:pt x="102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86" y="98"/>
                    <a:pt x="64" y="87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31" y="67"/>
                    <a:pt x="18" y="57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63"/>
                    <a:pt x="8" y="63"/>
                    <a:pt x="8" y="64"/>
                  </a:cubicBezTo>
                  <a:close/>
                  <a:moveTo>
                    <a:pt x="6" y="64"/>
                  </a:move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6" y="64"/>
                    <a:pt x="6" y="64"/>
                    <a:pt x="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5"/>
            <p:cNvSpPr/>
            <p:nvPr/>
          </p:nvSpPr>
          <p:spPr bwMode="auto">
            <a:xfrm>
              <a:off x="4878" y="1994"/>
              <a:ext cx="31" cy="41"/>
            </a:xfrm>
            <a:custGeom>
              <a:avLst/>
              <a:gdLst>
                <a:gd name="T0" fmla="*/ 0 w 31"/>
                <a:gd name="T1" fmla="*/ 36 h 41"/>
                <a:gd name="T2" fmla="*/ 14 w 31"/>
                <a:gd name="T3" fmla="*/ 0 h 41"/>
                <a:gd name="T4" fmla="*/ 31 w 31"/>
                <a:gd name="T5" fmla="*/ 6 h 41"/>
                <a:gd name="T6" fmla="*/ 17 w 31"/>
                <a:gd name="T7" fmla="*/ 41 h 41"/>
                <a:gd name="T8" fmla="*/ 0 w 31"/>
                <a:gd name="T9" fmla="*/ 36 h 41"/>
                <a:gd name="T10" fmla="*/ 0 w 31"/>
                <a:gd name="T11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1">
                  <a:moveTo>
                    <a:pt x="0" y="36"/>
                  </a:moveTo>
                  <a:lnTo>
                    <a:pt x="14" y="0"/>
                  </a:lnTo>
                  <a:lnTo>
                    <a:pt x="31" y="6"/>
                  </a:lnTo>
                  <a:lnTo>
                    <a:pt x="17" y="41"/>
                  </a:lnTo>
                  <a:lnTo>
                    <a:pt x="0" y="36"/>
                  </a:lnTo>
                  <a:lnTo>
                    <a:pt x="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6"/>
            <p:cNvSpPr>
              <a:spLocks noEditPoints="1"/>
            </p:cNvSpPr>
            <p:nvPr/>
          </p:nvSpPr>
          <p:spPr bwMode="auto">
            <a:xfrm>
              <a:off x="4875" y="1991"/>
              <a:ext cx="37" cy="48"/>
            </a:xfrm>
            <a:custGeom>
              <a:avLst/>
              <a:gdLst>
                <a:gd name="T0" fmla="*/ 2 w 37"/>
                <a:gd name="T1" fmla="*/ 41 h 48"/>
                <a:gd name="T2" fmla="*/ 3 w 37"/>
                <a:gd name="T3" fmla="*/ 39 h 48"/>
                <a:gd name="T4" fmla="*/ 6 w 37"/>
                <a:gd name="T5" fmla="*/ 39 h 48"/>
                <a:gd name="T6" fmla="*/ 3 w 37"/>
                <a:gd name="T7" fmla="*/ 39 h 48"/>
                <a:gd name="T8" fmla="*/ 2 w 37"/>
                <a:gd name="T9" fmla="*/ 41 h 48"/>
                <a:gd name="T10" fmla="*/ 0 w 37"/>
                <a:gd name="T11" fmla="*/ 40 h 48"/>
                <a:gd name="T12" fmla="*/ 16 w 37"/>
                <a:gd name="T13" fmla="*/ 0 h 48"/>
                <a:gd name="T14" fmla="*/ 37 w 37"/>
                <a:gd name="T15" fmla="*/ 8 h 48"/>
                <a:gd name="T16" fmla="*/ 21 w 37"/>
                <a:gd name="T17" fmla="*/ 48 h 48"/>
                <a:gd name="T18" fmla="*/ 2 w 37"/>
                <a:gd name="T19" fmla="*/ 41 h 48"/>
                <a:gd name="T20" fmla="*/ 2 w 37"/>
                <a:gd name="T21" fmla="*/ 41 h 48"/>
                <a:gd name="T22" fmla="*/ 19 w 37"/>
                <a:gd name="T23" fmla="*/ 42 h 48"/>
                <a:gd name="T24" fmla="*/ 32 w 37"/>
                <a:gd name="T25" fmla="*/ 10 h 48"/>
                <a:gd name="T26" fmla="*/ 19 w 37"/>
                <a:gd name="T27" fmla="*/ 6 h 48"/>
                <a:gd name="T28" fmla="*/ 6 w 37"/>
                <a:gd name="T29" fmla="*/ 37 h 48"/>
                <a:gd name="T30" fmla="*/ 19 w 37"/>
                <a:gd name="T31" fmla="*/ 42 h 48"/>
                <a:gd name="T32" fmla="*/ 19 w 37"/>
                <a:gd name="T33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8">
                  <a:moveTo>
                    <a:pt x="2" y="41"/>
                  </a:moveTo>
                  <a:lnTo>
                    <a:pt x="3" y="39"/>
                  </a:lnTo>
                  <a:lnTo>
                    <a:pt x="6" y="39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0"/>
                  </a:lnTo>
                  <a:lnTo>
                    <a:pt x="16" y="0"/>
                  </a:lnTo>
                  <a:lnTo>
                    <a:pt x="37" y="8"/>
                  </a:lnTo>
                  <a:lnTo>
                    <a:pt x="21" y="48"/>
                  </a:lnTo>
                  <a:lnTo>
                    <a:pt x="2" y="41"/>
                  </a:lnTo>
                  <a:lnTo>
                    <a:pt x="2" y="41"/>
                  </a:lnTo>
                  <a:close/>
                  <a:moveTo>
                    <a:pt x="19" y="42"/>
                  </a:moveTo>
                  <a:lnTo>
                    <a:pt x="32" y="10"/>
                  </a:lnTo>
                  <a:lnTo>
                    <a:pt x="19" y="6"/>
                  </a:lnTo>
                  <a:lnTo>
                    <a:pt x="6" y="37"/>
                  </a:lnTo>
                  <a:lnTo>
                    <a:pt x="19" y="42"/>
                  </a:lnTo>
                  <a:lnTo>
                    <a:pt x="19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7"/>
            <p:cNvSpPr/>
            <p:nvPr/>
          </p:nvSpPr>
          <p:spPr bwMode="auto">
            <a:xfrm>
              <a:off x="5088" y="1931"/>
              <a:ext cx="46" cy="48"/>
            </a:xfrm>
            <a:custGeom>
              <a:avLst/>
              <a:gdLst>
                <a:gd name="T0" fmla="*/ 0 w 46"/>
                <a:gd name="T1" fmla="*/ 12 h 48"/>
                <a:gd name="T2" fmla="*/ 13 w 46"/>
                <a:gd name="T3" fmla="*/ 0 h 48"/>
                <a:gd name="T4" fmla="*/ 46 w 46"/>
                <a:gd name="T5" fmla="*/ 36 h 48"/>
                <a:gd name="T6" fmla="*/ 33 w 46"/>
                <a:gd name="T7" fmla="*/ 48 h 48"/>
                <a:gd name="T8" fmla="*/ 0 w 46"/>
                <a:gd name="T9" fmla="*/ 12 h 48"/>
                <a:gd name="T10" fmla="*/ 0 w 46"/>
                <a:gd name="T1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8">
                  <a:moveTo>
                    <a:pt x="0" y="12"/>
                  </a:moveTo>
                  <a:lnTo>
                    <a:pt x="13" y="0"/>
                  </a:lnTo>
                  <a:lnTo>
                    <a:pt x="46" y="36"/>
                  </a:lnTo>
                  <a:lnTo>
                    <a:pt x="33" y="48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8"/>
            <p:cNvSpPr>
              <a:spLocks noEditPoints="1"/>
            </p:cNvSpPr>
            <p:nvPr/>
          </p:nvSpPr>
          <p:spPr bwMode="auto">
            <a:xfrm>
              <a:off x="5085" y="1927"/>
              <a:ext cx="53" cy="56"/>
            </a:xfrm>
            <a:custGeom>
              <a:avLst/>
              <a:gdLst>
                <a:gd name="T0" fmla="*/ 1 w 53"/>
                <a:gd name="T1" fmla="*/ 17 h 56"/>
                <a:gd name="T2" fmla="*/ 3 w 53"/>
                <a:gd name="T3" fmla="*/ 16 h 56"/>
                <a:gd name="T4" fmla="*/ 5 w 53"/>
                <a:gd name="T5" fmla="*/ 18 h 56"/>
                <a:gd name="T6" fmla="*/ 3 w 53"/>
                <a:gd name="T7" fmla="*/ 16 h 56"/>
                <a:gd name="T8" fmla="*/ 1 w 53"/>
                <a:gd name="T9" fmla="*/ 17 h 56"/>
                <a:gd name="T10" fmla="*/ 0 w 53"/>
                <a:gd name="T11" fmla="*/ 16 h 56"/>
                <a:gd name="T12" fmla="*/ 16 w 53"/>
                <a:gd name="T13" fmla="*/ 0 h 56"/>
                <a:gd name="T14" fmla="*/ 53 w 53"/>
                <a:gd name="T15" fmla="*/ 42 h 56"/>
                <a:gd name="T16" fmla="*/ 36 w 53"/>
                <a:gd name="T17" fmla="*/ 56 h 56"/>
                <a:gd name="T18" fmla="*/ 1 w 53"/>
                <a:gd name="T19" fmla="*/ 17 h 56"/>
                <a:gd name="T20" fmla="*/ 1 w 53"/>
                <a:gd name="T21" fmla="*/ 17 h 56"/>
                <a:gd name="T22" fmla="*/ 36 w 53"/>
                <a:gd name="T23" fmla="*/ 50 h 56"/>
                <a:gd name="T24" fmla="*/ 46 w 53"/>
                <a:gd name="T25" fmla="*/ 40 h 56"/>
                <a:gd name="T26" fmla="*/ 16 w 53"/>
                <a:gd name="T27" fmla="*/ 8 h 56"/>
                <a:gd name="T28" fmla="*/ 7 w 53"/>
                <a:gd name="T29" fmla="*/ 16 h 56"/>
                <a:gd name="T30" fmla="*/ 36 w 53"/>
                <a:gd name="T31" fmla="*/ 50 h 56"/>
                <a:gd name="T32" fmla="*/ 36 w 53"/>
                <a:gd name="T33" fmla="*/ 5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6">
                  <a:moveTo>
                    <a:pt x="1" y="17"/>
                  </a:moveTo>
                  <a:lnTo>
                    <a:pt x="3" y="16"/>
                  </a:lnTo>
                  <a:lnTo>
                    <a:pt x="5" y="18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16" y="0"/>
                  </a:lnTo>
                  <a:lnTo>
                    <a:pt x="53" y="42"/>
                  </a:lnTo>
                  <a:lnTo>
                    <a:pt x="36" y="56"/>
                  </a:lnTo>
                  <a:lnTo>
                    <a:pt x="1" y="17"/>
                  </a:lnTo>
                  <a:lnTo>
                    <a:pt x="1" y="17"/>
                  </a:lnTo>
                  <a:close/>
                  <a:moveTo>
                    <a:pt x="36" y="50"/>
                  </a:moveTo>
                  <a:lnTo>
                    <a:pt x="46" y="40"/>
                  </a:lnTo>
                  <a:lnTo>
                    <a:pt x="16" y="8"/>
                  </a:lnTo>
                  <a:lnTo>
                    <a:pt x="7" y="16"/>
                  </a:lnTo>
                  <a:lnTo>
                    <a:pt x="36" y="50"/>
                  </a:lnTo>
                  <a:lnTo>
                    <a:pt x="36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9"/>
            <p:cNvSpPr/>
            <p:nvPr/>
          </p:nvSpPr>
          <p:spPr bwMode="auto">
            <a:xfrm>
              <a:off x="4951" y="2254"/>
              <a:ext cx="147" cy="74"/>
            </a:xfrm>
            <a:custGeom>
              <a:avLst/>
              <a:gdLst>
                <a:gd name="T0" fmla="*/ 64 w 125"/>
                <a:gd name="T1" fmla="*/ 41 h 63"/>
                <a:gd name="T2" fmla="*/ 59 w 125"/>
                <a:gd name="T3" fmla="*/ 33 h 63"/>
                <a:gd name="T4" fmla="*/ 59 w 125"/>
                <a:gd name="T5" fmla="*/ 33 h 63"/>
                <a:gd name="T6" fmla="*/ 20 w 125"/>
                <a:gd name="T7" fmla="*/ 62 h 63"/>
                <a:gd name="T8" fmla="*/ 20 w 125"/>
                <a:gd name="T9" fmla="*/ 62 h 63"/>
                <a:gd name="T10" fmla="*/ 17 w 125"/>
                <a:gd name="T11" fmla="*/ 63 h 63"/>
                <a:gd name="T12" fmla="*/ 17 w 125"/>
                <a:gd name="T13" fmla="*/ 63 h 63"/>
                <a:gd name="T14" fmla="*/ 3 w 125"/>
                <a:gd name="T15" fmla="*/ 55 h 63"/>
                <a:gd name="T16" fmla="*/ 3 w 125"/>
                <a:gd name="T17" fmla="*/ 55 h 63"/>
                <a:gd name="T18" fmla="*/ 0 w 125"/>
                <a:gd name="T19" fmla="*/ 41 h 63"/>
                <a:gd name="T20" fmla="*/ 0 w 125"/>
                <a:gd name="T21" fmla="*/ 41 h 63"/>
                <a:gd name="T22" fmla="*/ 6 w 125"/>
                <a:gd name="T23" fmla="*/ 10 h 63"/>
                <a:gd name="T24" fmla="*/ 6 w 125"/>
                <a:gd name="T25" fmla="*/ 10 h 63"/>
                <a:gd name="T26" fmla="*/ 6 w 125"/>
                <a:gd name="T27" fmla="*/ 10 h 63"/>
                <a:gd name="T28" fmla="*/ 21 w 125"/>
                <a:gd name="T29" fmla="*/ 15 h 63"/>
                <a:gd name="T30" fmla="*/ 15 w 125"/>
                <a:gd name="T31" fmla="*/ 41 h 63"/>
                <a:gd name="T32" fmla="*/ 15 w 125"/>
                <a:gd name="T33" fmla="*/ 41 h 63"/>
                <a:gd name="T34" fmla="*/ 16 w 125"/>
                <a:gd name="T35" fmla="*/ 47 h 63"/>
                <a:gd name="T36" fmla="*/ 16 w 125"/>
                <a:gd name="T37" fmla="*/ 47 h 63"/>
                <a:gd name="T38" fmla="*/ 16 w 125"/>
                <a:gd name="T39" fmla="*/ 47 h 63"/>
                <a:gd name="T40" fmla="*/ 16 w 125"/>
                <a:gd name="T41" fmla="*/ 47 h 63"/>
                <a:gd name="T42" fmla="*/ 17 w 125"/>
                <a:gd name="T43" fmla="*/ 47 h 63"/>
                <a:gd name="T44" fmla="*/ 17 w 125"/>
                <a:gd name="T45" fmla="*/ 47 h 63"/>
                <a:gd name="T46" fmla="*/ 18 w 125"/>
                <a:gd name="T47" fmla="*/ 47 h 63"/>
                <a:gd name="T48" fmla="*/ 18 w 125"/>
                <a:gd name="T49" fmla="*/ 47 h 63"/>
                <a:gd name="T50" fmla="*/ 42 w 125"/>
                <a:gd name="T51" fmla="*/ 30 h 63"/>
                <a:gd name="T52" fmla="*/ 42 w 125"/>
                <a:gd name="T53" fmla="*/ 30 h 63"/>
                <a:gd name="T54" fmla="*/ 53 w 125"/>
                <a:gd name="T55" fmla="*/ 14 h 63"/>
                <a:gd name="T56" fmla="*/ 53 w 125"/>
                <a:gd name="T57" fmla="*/ 14 h 63"/>
                <a:gd name="T58" fmla="*/ 61 w 125"/>
                <a:gd name="T59" fmla="*/ 0 h 63"/>
                <a:gd name="T60" fmla="*/ 67 w 125"/>
                <a:gd name="T61" fmla="*/ 15 h 63"/>
                <a:gd name="T62" fmla="*/ 77 w 125"/>
                <a:gd name="T63" fmla="*/ 32 h 63"/>
                <a:gd name="T64" fmla="*/ 77 w 125"/>
                <a:gd name="T65" fmla="*/ 32 h 63"/>
                <a:gd name="T66" fmla="*/ 95 w 125"/>
                <a:gd name="T67" fmla="*/ 48 h 63"/>
                <a:gd name="T68" fmla="*/ 95 w 125"/>
                <a:gd name="T69" fmla="*/ 48 h 63"/>
                <a:gd name="T70" fmla="*/ 97 w 125"/>
                <a:gd name="T71" fmla="*/ 48 h 63"/>
                <a:gd name="T72" fmla="*/ 97 w 125"/>
                <a:gd name="T73" fmla="*/ 48 h 63"/>
                <a:gd name="T74" fmla="*/ 110 w 125"/>
                <a:gd name="T75" fmla="*/ 18 h 63"/>
                <a:gd name="T76" fmla="*/ 110 w 125"/>
                <a:gd name="T77" fmla="*/ 18 h 63"/>
                <a:gd name="T78" fmla="*/ 109 w 125"/>
                <a:gd name="T79" fmla="*/ 13 h 63"/>
                <a:gd name="T80" fmla="*/ 109 w 125"/>
                <a:gd name="T81" fmla="*/ 13 h 63"/>
                <a:gd name="T82" fmla="*/ 124 w 125"/>
                <a:gd name="T83" fmla="*/ 12 h 63"/>
                <a:gd name="T84" fmla="*/ 125 w 125"/>
                <a:gd name="T85" fmla="*/ 18 h 63"/>
                <a:gd name="T86" fmla="*/ 125 w 125"/>
                <a:gd name="T87" fmla="*/ 18 h 63"/>
                <a:gd name="T88" fmla="*/ 101 w 125"/>
                <a:gd name="T89" fmla="*/ 63 h 63"/>
                <a:gd name="T90" fmla="*/ 101 w 125"/>
                <a:gd name="T91" fmla="*/ 63 h 63"/>
                <a:gd name="T92" fmla="*/ 95 w 125"/>
                <a:gd name="T93" fmla="*/ 63 h 63"/>
                <a:gd name="T94" fmla="*/ 95 w 125"/>
                <a:gd name="T95" fmla="*/ 63 h 63"/>
                <a:gd name="T96" fmla="*/ 64 w 125"/>
                <a:gd name="T97" fmla="*/ 4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5" h="63">
                  <a:moveTo>
                    <a:pt x="64" y="41"/>
                  </a:moveTo>
                  <a:cubicBezTo>
                    <a:pt x="62" y="38"/>
                    <a:pt x="61" y="35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1" y="44"/>
                    <a:pt x="38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3"/>
                    <a:pt x="18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1" y="63"/>
                    <a:pt x="5" y="59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" y="50"/>
                    <a:pt x="0" y="46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15" y="3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4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26" y="46"/>
                    <a:pt x="35" y="38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9" y="22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71" y="24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82" y="41"/>
                    <a:pt x="91" y="49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6" y="48"/>
                    <a:pt x="97" y="48"/>
                    <a:pt x="97" y="48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106" y="47"/>
                    <a:pt x="110" y="29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5"/>
                    <a:pt x="109" y="13"/>
                    <a:pt x="109" y="13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12"/>
                    <a:pt x="125" y="14"/>
                    <a:pt x="125" y="18"/>
                  </a:cubicBezTo>
                  <a:cubicBezTo>
                    <a:pt x="125" y="18"/>
                    <a:pt x="125" y="18"/>
                    <a:pt x="125" y="18"/>
                  </a:cubicBezTo>
                  <a:cubicBezTo>
                    <a:pt x="124" y="29"/>
                    <a:pt x="124" y="55"/>
                    <a:pt x="101" y="63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9" y="63"/>
                    <a:pt x="97" y="63"/>
                    <a:pt x="95" y="63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80" y="63"/>
                    <a:pt x="71" y="51"/>
                    <a:pt x="64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0"/>
            <p:cNvSpPr>
              <a:spLocks noEditPoints="1"/>
            </p:cNvSpPr>
            <p:nvPr/>
          </p:nvSpPr>
          <p:spPr bwMode="auto">
            <a:xfrm>
              <a:off x="4949" y="2248"/>
              <a:ext cx="151" cy="82"/>
            </a:xfrm>
            <a:custGeom>
              <a:avLst/>
              <a:gdLst>
                <a:gd name="T0" fmla="*/ 61 w 129"/>
                <a:gd name="T1" fmla="*/ 42 h 70"/>
                <a:gd name="T2" fmla="*/ 19 w 129"/>
                <a:gd name="T3" fmla="*/ 70 h 70"/>
                <a:gd name="T4" fmla="*/ 3 w 129"/>
                <a:gd name="T5" fmla="*/ 61 h 70"/>
                <a:gd name="T6" fmla="*/ 6 w 129"/>
                <a:gd name="T7" fmla="*/ 14 h 70"/>
                <a:gd name="T8" fmla="*/ 9 w 129"/>
                <a:gd name="T9" fmla="*/ 13 h 70"/>
                <a:gd name="T10" fmla="*/ 24 w 129"/>
                <a:gd name="T11" fmla="*/ 18 h 70"/>
                <a:gd name="T12" fmla="*/ 24 w 129"/>
                <a:gd name="T13" fmla="*/ 18 h 70"/>
                <a:gd name="T14" fmla="*/ 24 w 129"/>
                <a:gd name="T15" fmla="*/ 18 h 70"/>
                <a:gd name="T16" fmla="*/ 24 w 129"/>
                <a:gd name="T17" fmla="*/ 18 h 70"/>
                <a:gd name="T18" fmla="*/ 24 w 129"/>
                <a:gd name="T19" fmla="*/ 19 h 70"/>
                <a:gd name="T20" fmla="*/ 25 w 129"/>
                <a:gd name="T21" fmla="*/ 19 h 70"/>
                <a:gd name="T22" fmla="*/ 25 w 129"/>
                <a:gd name="T23" fmla="*/ 19 h 70"/>
                <a:gd name="T24" fmla="*/ 25 w 129"/>
                <a:gd name="T25" fmla="*/ 21 h 70"/>
                <a:gd name="T26" fmla="*/ 24 w 129"/>
                <a:gd name="T27" fmla="*/ 23 h 70"/>
                <a:gd name="T28" fmla="*/ 19 w 129"/>
                <a:gd name="T29" fmla="*/ 46 h 70"/>
                <a:gd name="T30" fmla="*/ 19 w 129"/>
                <a:gd name="T31" fmla="*/ 47 h 70"/>
                <a:gd name="T32" fmla="*/ 20 w 129"/>
                <a:gd name="T33" fmla="*/ 50 h 70"/>
                <a:gd name="T34" fmla="*/ 53 w 129"/>
                <a:gd name="T35" fmla="*/ 18 h 70"/>
                <a:gd name="T36" fmla="*/ 71 w 129"/>
                <a:gd name="T37" fmla="*/ 19 h 70"/>
                <a:gd name="T38" fmla="*/ 71 w 129"/>
                <a:gd name="T39" fmla="*/ 19 h 70"/>
                <a:gd name="T40" fmla="*/ 73 w 129"/>
                <a:gd name="T41" fmla="*/ 24 h 70"/>
                <a:gd name="T42" fmla="*/ 97 w 129"/>
                <a:gd name="T43" fmla="*/ 51 h 70"/>
                <a:gd name="T44" fmla="*/ 99 w 129"/>
                <a:gd name="T45" fmla="*/ 51 h 70"/>
                <a:gd name="T46" fmla="*/ 107 w 129"/>
                <a:gd name="T47" fmla="*/ 42 h 70"/>
                <a:gd name="T48" fmla="*/ 110 w 129"/>
                <a:gd name="T49" fmla="*/ 23 h 70"/>
                <a:gd name="T50" fmla="*/ 128 w 129"/>
                <a:gd name="T51" fmla="*/ 14 h 70"/>
                <a:gd name="T52" fmla="*/ 103 w 129"/>
                <a:gd name="T53" fmla="*/ 69 h 70"/>
                <a:gd name="T54" fmla="*/ 64 w 129"/>
                <a:gd name="T55" fmla="*/ 47 h 70"/>
                <a:gd name="T56" fmla="*/ 125 w 129"/>
                <a:gd name="T57" fmla="*/ 23 h 70"/>
                <a:gd name="T58" fmla="*/ 113 w 129"/>
                <a:gd name="T59" fmla="*/ 20 h 70"/>
                <a:gd name="T60" fmla="*/ 114 w 129"/>
                <a:gd name="T61" fmla="*/ 25 h 70"/>
                <a:gd name="T62" fmla="*/ 100 w 129"/>
                <a:gd name="T63" fmla="*/ 55 h 70"/>
                <a:gd name="T64" fmla="*/ 97 w 129"/>
                <a:gd name="T65" fmla="*/ 55 h 70"/>
                <a:gd name="T66" fmla="*/ 67 w 129"/>
                <a:gd name="T67" fmla="*/ 21 h 70"/>
                <a:gd name="T68" fmla="*/ 67 w 129"/>
                <a:gd name="T69" fmla="*/ 20 h 70"/>
                <a:gd name="T70" fmla="*/ 57 w 129"/>
                <a:gd name="T71" fmla="*/ 20 h 70"/>
                <a:gd name="T72" fmla="*/ 57 w 129"/>
                <a:gd name="T73" fmla="*/ 20 h 70"/>
                <a:gd name="T74" fmla="*/ 56 w 129"/>
                <a:gd name="T75" fmla="*/ 21 h 70"/>
                <a:gd name="T76" fmla="*/ 46 w 129"/>
                <a:gd name="T77" fmla="*/ 36 h 70"/>
                <a:gd name="T78" fmla="*/ 20 w 129"/>
                <a:gd name="T79" fmla="*/ 54 h 70"/>
                <a:gd name="T80" fmla="*/ 18 w 129"/>
                <a:gd name="T81" fmla="*/ 54 h 70"/>
                <a:gd name="T82" fmla="*/ 17 w 129"/>
                <a:gd name="T83" fmla="*/ 53 h 70"/>
                <a:gd name="T84" fmla="*/ 15 w 129"/>
                <a:gd name="T85" fmla="*/ 46 h 70"/>
                <a:gd name="T86" fmla="*/ 20 w 129"/>
                <a:gd name="T87" fmla="*/ 21 h 70"/>
                <a:gd name="T88" fmla="*/ 7 w 129"/>
                <a:gd name="T89" fmla="*/ 26 h 70"/>
                <a:gd name="T90" fmla="*/ 7 w 129"/>
                <a:gd name="T91" fmla="*/ 59 h 70"/>
                <a:gd name="T92" fmla="*/ 19 w 129"/>
                <a:gd name="T93" fmla="*/ 66 h 70"/>
                <a:gd name="T94" fmla="*/ 60 w 129"/>
                <a:gd name="T95" fmla="*/ 37 h 70"/>
                <a:gd name="T96" fmla="*/ 68 w 129"/>
                <a:gd name="T97" fmla="*/ 45 h 70"/>
                <a:gd name="T98" fmla="*/ 68 w 129"/>
                <a:gd name="T99" fmla="*/ 21 h 70"/>
                <a:gd name="T100" fmla="*/ 68 w 129"/>
                <a:gd name="T101" fmla="*/ 21 h 70"/>
                <a:gd name="T102" fmla="*/ 67 w 129"/>
                <a:gd name="T103" fmla="*/ 21 h 70"/>
                <a:gd name="T104" fmla="*/ 67 w 129"/>
                <a:gd name="T105" fmla="*/ 20 h 70"/>
                <a:gd name="T106" fmla="*/ 25 w 129"/>
                <a:gd name="T107" fmla="*/ 20 h 70"/>
                <a:gd name="T108" fmla="*/ 25 w 129"/>
                <a:gd name="T109" fmla="*/ 19 h 70"/>
                <a:gd name="T110" fmla="*/ 24 w 129"/>
                <a:gd name="T111" fmla="*/ 19 h 70"/>
                <a:gd name="T112" fmla="*/ 24 w 129"/>
                <a:gd name="T113" fmla="*/ 19 h 70"/>
                <a:gd name="T114" fmla="*/ 24 w 129"/>
                <a:gd name="T115" fmla="*/ 1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70">
                  <a:moveTo>
                    <a:pt x="64" y="47"/>
                  </a:moveTo>
                  <a:cubicBezTo>
                    <a:pt x="66" y="46"/>
                    <a:pt x="66" y="46"/>
                    <a:pt x="66" y="46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5"/>
                    <a:pt x="62" y="43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53" y="52"/>
                    <a:pt x="40" y="66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1" y="70"/>
                    <a:pt x="20" y="70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0"/>
                    <a:pt x="19" y="70"/>
                    <a:pt x="18" y="70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2" y="70"/>
                    <a:pt x="6" y="66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1" y="56"/>
                    <a:pt x="0" y="51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2"/>
                    <a:pt x="6" y="17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5" y="20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5"/>
                    <a:pt x="23" y="27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5"/>
                    <a:pt x="19" y="41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8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6" y="50"/>
                    <a:pt x="36" y="42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8" y="27"/>
                    <a:pt x="52" y="20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3" y="23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5" y="28"/>
                    <a:pt x="77" y="32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6" y="45"/>
                    <a:pt x="94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51"/>
                    <a:pt x="98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102" y="51"/>
                    <a:pt x="105" y="47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9" y="36"/>
                    <a:pt x="110" y="30"/>
                    <a:pt x="110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0" y="24"/>
                    <a:pt x="110" y="24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0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8" y="17"/>
                    <a:pt x="129" y="19"/>
                    <a:pt x="129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8" y="34"/>
                    <a:pt x="128" y="61"/>
                    <a:pt x="103" y="69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1" y="70"/>
                    <a:pt x="99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81" y="70"/>
                    <a:pt x="71" y="57"/>
                    <a:pt x="64" y="47"/>
                  </a:cubicBezTo>
                  <a:close/>
                  <a:moveTo>
                    <a:pt x="97" y="66"/>
                  </a:moveTo>
                  <a:cubicBezTo>
                    <a:pt x="99" y="66"/>
                    <a:pt x="101" y="66"/>
                    <a:pt x="102" y="66"/>
                  </a:cubicBezTo>
                  <a:cubicBezTo>
                    <a:pt x="102" y="66"/>
                    <a:pt x="102" y="66"/>
                    <a:pt x="102" y="66"/>
                  </a:cubicBezTo>
                  <a:cubicBezTo>
                    <a:pt x="124" y="59"/>
                    <a:pt x="124" y="34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1"/>
                    <a:pt x="125" y="20"/>
                    <a:pt x="125" y="19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21"/>
                    <a:pt x="114" y="22"/>
                    <a:pt x="114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4" y="24"/>
                    <a:pt x="114" y="24"/>
                    <a:pt x="114" y="25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4" y="30"/>
                    <a:pt x="113" y="37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08" y="49"/>
                    <a:pt x="105" y="54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55"/>
                    <a:pt x="83" y="47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1" y="30"/>
                    <a:pt x="68" y="22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2"/>
                    <a:pt x="55" y="23"/>
                    <a:pt x="54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2" y="28"/>
                    <a:pt x="49" y="32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39" y="45"/>
                    <a:pt x="29" y="53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19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6" y="52"/>
                    <a:pt x="15" y="50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37"/>
                    <a:pt x="19" y="25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20"/>
                    <a:pt x="8" y="23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32"/>
                    <a:pt x="4" y="39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51"/>
                    <a:pt x="5" y="55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9" y="63"/>
                    <a:pt x="14" y="66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6"/>
                    <a:pt x="19" y="66"/>
                    <a:pt x="19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6"/>
                    <a:pt x="21" y="66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39" y="62"/>
                    <a:pt x="52" y="4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4" y="39"/>
                    <a:pt x="66" y="42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5" y="55"/>
                    <a:pt x="84" y="66"/>
                    <a:pt x="97" y="66"/>
                  </a:cubicBezTo>
                  <a:close/>
                  <a:moveTo>
                    <a:pt x="68" y="21"/>
                  </a:move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lose/>
                  <a:moveTo>
                    <a:pt x="67" y="21"/>
                  </a:move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lose/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lose/>
                  <a:moveTo>
                    <a:pt x="25" y="19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19"/>
                  </a:cubicBezTo>
                  <a:close/>
                  <a:moveTo>
                    <a:pt x="25" y="19"/>
                  </a:move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lose/>
                  <a:moveTo>
                    <a:pt x="24" y="19"/>
                  </a:move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lose/>
                  <a:moveTo>
                    <a:pt x="24" y="18"/>
                  </a:move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8"/>
                  </a:cubicBezTo>
                  <a:close/>
                  <a:moveTo>
                    <a:pt x="24" y="18"/>
                  </a:move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1"/>
            <p:cNvSpPr/>
            <p:nvPr/>
          </p:nvSpPr>
          <p:spPr bwMode="auto">
            <a:xfrm>
              <a:off x="5016" y="2219"/>
              <a:ext cx="17" cy="49"/>
            </a:xfrm>
            <a:custGeom>
              <a:avLst/>
              <a:gdLst>
                <a:gd name="T0" fmla="*/ 0 w 17"/>
                <a:gd name="T1" fmla="*/ 49 h 49"/>
                <a:gd name="T2" fmla="*/ 0 w 17"/>
                <a:gd name="T3" fmla="*/ 0 h 49"/>
                <a:gd name="T4" fmla="*/ 17 w 17"/>
                <a:gd name="T5" fmla="*/ 0 h 49"/>
                <a:gd name="T6" fmla="*/ 17 w 17"/>
                <a:gd name="T7" fmla="*/ 49 h 49"/>
                <a:gd name="T8" fmla="*/ 0 w 17"/>
                <a:gd name="T9" fmla="*/ 49 h 49"/>
                <a:gd name="T10" fmla="*/ 0 w 17"/>
                <a:gd name="T1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49">
                  <a:moveTo>
                    <a:pt x="0" y="49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17" y="49"/>
                  </a:lnTo>
                  <a:lnTo>
                    <a:pt x="0" y="49"/>
                  </a:lnTo>
                  <a:lnTo>
                    <a:pt x="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22"/>
            <p:cNvSpPr>
              <a:spLocks noEditPoints="1"/>
            </p:cNvSpPr>
            <p:nvPr/>
          </p:nvSpPr>
          <p:spPr bwMode="auto">
            <a:xfrm>
              <a:off x="5012" y="2216"/>
              <a:ext cx="24" cy="54"/>
            </a:xfrm>
            <a:custGeom>
              <a:avLst/>
              <a:gdLst>
                <a:gd name="T0" fmla="*/ 4 w 24"/>
                <a:gd name="T1" fmla="*/ 54 h 54"/>
                <a:gd name="T2" fmla="*/ 4 w 24"/>
                <a:gd name="T3" fmla="*/ 52 h 54"/>
                <a:gd name="T4" fmla="*/ 5 w 24"/>
                <a:gd name="T5" fmla="*/ 52 h 54"/>
                <a:gd name="T6" fmla="*/ 4 w 24"/>
                <a:gd name="T7" fmla="*/ 52 h 54"/>
                <a:gd name="T8" fmla="*/ 4 w 24"/>
                <a:gd name="T9" fmla="*/ 54 h 54"/>
                <a:gd name="T10" fmla="*/ 0 w 24"/>
                <a:gd name="T11" fmla="*/ 54 h 54"/>
                <a:gd name="T12" fmla="*/ 0 w 24"/>
                <a:gd name="T13" fmla="*/ 0 h 54"/>
                <a:gd name="T14" fmla="*/ 24 w 24"/>
                <a:gd name="T15" fmla="*/ 0 h 54"/>
                <a:gd name="T16" fmla="*/ 24 w 24"/>
                <a:gd name="T17" fmla="*/ 54 h 54"/>
                <a:gd name="T18" fmla="*/ 4 w 24"/>
                <a:gd name="T19" fmla="*/ 54 h 54"/>
                <a:gd name="T20" fmla="*/ 4 w 24"/>
                <a:gd name="T21" fmla="*/ 54 h 54"/>
                <a:gd name="T22" fmla="*/ 19 w 24"/>
                <a:gd name="T23" fmla="*/ 50 h 54"/>
                <a:gd name="T24" fmla="*/ 19 w 24"/>
                <a:gd name="T25" fmla="*/ 5 h 54"/>
                <a:gd name="T26" fmla="*/ 5 w 24"/>
                <a:gd name="T27" fmla="*/ 5 h 54"/>
                <a:gd name="T28" fmla="*/ 5 w 24"/>
                <a:gd name="T29" fmla="*/ 50 h 54"/>
                <a:gd name="T30" fmla="*/ 19 w 24"/>
                <a:gd name="T31" fmla="*/ 50 h 54"/>
                <a:gd name="T32" fmla="*/ 19 w 24"/>
                <a:gd name="T33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54">
                  <a:moveTo>
                    <a:pt x="4" y="54"/>
                  </a:moveTo>
                  <a:lnTo>
                    <a:pt x="4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54"/>
                  </a:lnTo>
                  <a:lnTo>
                    <a:pt x="4" y="54"/>
                  </a:lnTo>
                  <a:lnTo>
                    <a:pt x="4" y="54"/>
                  </a:lnTo>
                  <a:close/>
                  <a:moveTo>
                    <a:pt x="19" y="50"/>
                  </a:moveTo>
                  <a:lnTo>
                    <a:pt x="19" y="5"/>
                  </a:lnTo>
                  <a:lnTo>
                    <a:pt x="5" y="5"/>
                  </a:lnTo>
                  <a:lnTo>
                    <a:pt x="5" y="50"/>
                  </a:lnTo>
                  <a:lnTo>
                    <a:pt x="19" y="50"/>
                  </a:lnTo>
                  <a:lnTo>
                    <a:pt x="19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3"/>
            <p:cNvSpPr>
              <a:spLocks noEditPoints="1"/>
            </p:cNvSpPr>
            <p:nvPr/>
          </p:nvSpPr>
          <p:spPr bwMode="auto">
            <a:xfrm>
              <a:off x="4984" y="2291"/>
              <a:ext cx="123" cy="451"/>
            </a:xfrm>
            <a:custGeom>
              <a:avLst/>
              <a:gdLst>
                <a:gd name="T0" fmla="*/ 2 w 123"/>
                <a:gd name="T1" fmla="*/ 350 h 451"/>
                <a:gd name="T2" fmla="*/ 0 w 123"/>
                <a:gd name="T3" fmla="*/ 350 h 451"/>
                <a:gd name="T4" fmla="*/ 27 w 123"/>
                <a:gd name="T5" fmla="*/ 2 h 451"/>
                <a:gd name="T6" fmla="*/ 45 w 123"/>
                <a:gd name="T7" fmla="*/ 0 h 451"/>
                <a:gd name="T8" fmla="*/ 123 w 123"/>
                <a:gd name="T9" fmla="*/ 332 h 451"/>
                <a:gd name="T10" fmla="*/ 70 w 123"/>
                <a:gd name="T11" fmla="*/ 451 h 451"/>
                <a:gd name="T12" fmla="*/ 2 w 123"/>
                <a:gd name="T13" fmla="*/ 350 h 451"/>
                <a:gd name="T14" fmla="*/ 2 w 123"/>
                <a:gd name="T15" fmla="*/ 350 h 451"/>
                <a:gd name="T16" fmla="*/ 67 w 123"/>
                <a:gd name="T17" fmla="*/ 415 h 451"/>
                <a:gd name="T18" fmla="*/ 104 w 123"/>
                <a:gd name="T19" fmla="*/ 330 h 451"/>
                <a:gd name="T20" fmla="*/ 40 w 123"/>
                <a:gd name="T21" fmla="*/ 60 h 451"/>
                <a:gd name="T22" fmla="*/ 18 w 123"/>
                <a:gd name="T23" fmla="*/ 342 h 451"/>
                <a:gd name="T24" fmla="*/ 67 w 123"/>
                <a:gd name="T25" fmla="*/ 415 h 451"/>
                <a:gd name="T26" fmla="*/ 67 w 123"/>
                <a:gd name="T27" fmla="*/ 415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451">
                  <a:moveTo>
                    <a:pt x="2" y="350"/>
                  </a:moveTo>
                  <a:lnTo>
                    <a:pt x="0" y="350"/>
                  </a:lnTo>
                  <a:lnTo>
                    <a:pt x="27" y="2"/>
                  </a:lnTo>
                  <a:lnTo>
                    <a:pt x="45" y="0"/>
                  </a:lnTo>
                  <a:lnTo>
                    <a:pt x="123" y="332"/>
                  </a:lnTo>
                  <a:lnTo>
                    <a:pt x="70" y="451"/>
                  </a:lnTo>
                  <a:lnTo>
                    <a:pt x="2" y="350"/>
                  </a:lnTo>
                  <a:lnTo>
                    <a:pt x="2" y="350"/>
                  </a:lnTo>
                  <a:close/>
                  <a:moveTo>
                    <a:pt x="67" y="415"/>
                  </a:moveTo>
                  <a:lnTo>
                    <a:pt x="104" y="330"/>
                  </a:lnTo>
                  <a:lnTo>
                    <a:pt x="40" y="60"/>
                  </a:lnTo>
                  <a:lnTo>
                    <a:pt x="18" y="342"/>
                  </a:lnTo>
                  <a:lnTo>
                    <a:pt x="67" y="415"/>
                  </a:lnTo>
                  <a:lnTo>
                    <a:pt x="67" y="4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4"/>
            <p:cNvSpPr>
              <a:spLocks noEditPoints="1"/>
            </p:cNvSpPr>
            <p:nvPr/>
          </p:nvSpPr>
          <p:spPr bwMode="auto">
            <a:xfrm>
              <a:off x="4980" y="2289"/>
              <a:ext cx="130" cy="458"/>
            </a:xfrm>
            <a:custGeom>
              <a:avLst/>
              <a:gdLst>
                <a:gd name="T0" fmla="*/ 5 w 130"/>
                <a:gd name="T1" fmla="*/ 355 h 458"/>
                <a:gd name="T2" fmla="*/ 0 w 130"/>
                <a:gd name="T3" fmla="*/ 354 h 458"/>
                <a:gd name="T4" fmla="*/ 29 w 130"/>
                <a:gd name="T5" fmla="*/ 1 h 458"/>
                <a:gd name="T6" fmla="*/ 50 w 130"/>
                <a:gd name="T7" fmla="*/ 0 h 458"/>
                <a:gd name="T8" fmla="*/ 130 w 130"/>
                <a:gd name="T9" fmla="*/ 334 h 458"/>
                <a:gd name="T10" fmla="*/ 74 w 130"/>
                <a:gd name="T11" fmla="*/ 458 h 458"/>
                <a:gd name="T12" fmla="*/ 5 w 130"/>
                <a:gd name="T13" fmla="*/ 355 h 458"/>
                <a:gd name="T14" fmla="*/ 5 w 130"/>
                <a:gd name="T15" fmla="*/ 355 h 458"/>
                <a:gd name="T16" fmla="*/ 8 w 130"/>
                <a:gd name="T17" fmla="*/ 350 h 458"/>
                <a:gd name="T18" fmla="*/ 74 w 130"/>
                <a:gd name="T19" fmla="*/ 449 h 458"/>
                <a:gd name="T20" fmla="*/ 125 w 130"/>
                <a:gd name="T21" fmla="*/ 334 h 458"/>
                <a:gd name="T22" fmla="*/ 46 w 130"/>
                <a:gd name="T23" fmla="*/ 5 h 458"/>
                <a:gd name="T24" fmla="*/ 33 w 130"/>
                <a:gd name="T25" fmla="*/ 6 h 458"/>
                <a:gd name="T26" fmla="*/ 6 w 130"/>
                <a:gd name="T27" fmla="*/ 350 h 458"/>
                <a:gd name="T28" fmla="*/ 6 w 130"/>
                <a:gd name="T29" fmla="*/ 350 h 458"/>
                <a:gd name="T30" fmla="*/ 6 w 130"/>
                <a:gd name="T31" fmla="*/ 352 h 458"/>
                <a:gd name="T32" fmla="*/ 4 w 130"/>
                <a:gd name="T33" fmla="*/ 354 h 458"/>
                <a:gd name="T34" fmla="*/ 6 w 130"/>
                <a:gd name="T35" fmla="*/ 352 h 458"/>
                <a:gd name="T36" fmla="*/ 6 w 130"/>
                <a:gd name="T37" fmla="*/ 350 h 458"/>
                <a:gd name="T38" fmla="*/ 8 w 130"/>
                <a:gd name="T39" fmla="*/ 350 h 458"/>
                <a:gd name="T40" fmla="*/ 8 w 130"/>
                <a:gd name="T41" fmla="*/ 350 h 458"/>
                <a:gd name="T42" fmla="*/ 19 w 130"/>
                <a:gd name="T43" fmla="*/ 344 h 458"/>
                <a:gd name="T44" fmla="*/ 42 w 130"/>
                <a:gd name="T45" fmla="*/ 62 h 458"/>
                <a:gd name="T46" fmla="*/ 46 w 130"/>
                <a:gd name="T47" fmla="*/ 61 h 458"/>
                <a:gd name="T48" fmla="*/ 111 w 130"/>
                <a:gd name="T49" fmla="*/ 332 h 458"/>
                <a:gd name="T50" fmla="*/ 73 w 130"/>
                <a:gd name="T51" fmla="*/ 418 h 458"/>
                <a:gd name="T52" fmla="*/ 72 w 130"/>
                <a:gd name="T53" fmla="*/ 422 h 458"/>
                <a:gd name="T54" fmla="*/ 19 w 130"/>
                <a:gd name="T55" fmla="*/ 344 h 458"/>
                <a:gd name="T56" fmla="*/ 19 w 130"/>
                <a:gd name="T57" fmla="*/ 344 h 458"/>
                <a:gd name="T58" fmla="*/ 71 w 130"/>
                <a:gd name="T59" fmla="*/ 417 h 458"/>
                <a:gd name="T60" fmla="*/ 73 w 130"/>
                <a:gd name="T61" fmla="*/ 416 h 458"/>
                <a:gd name="T62" fmla="*/ 71 w 130"/>
                <a:gd name="T63" fmla="*/ 417 h 458"/>
                <a:gd name="T64" fmla="*/ 71 w 130"/>
                <a:gd name="T65" fmla="*/ 417 h 458"/>
                <a:gd name="T66" fmla="*/ 24 w 130"/>
                <a:gd name="T67" fmla="*/ 343 h 458"/>
                <a:gd name="T68" fmla="*/ 71 w 130"/>
                <a:gd name="T69" fmla="*/ 412 h 458"/>
                <a:gd name="T70" fmla="*/ 106 w 130"/>
                <a:gd name="T71" fmla="*/ 331 h 458"/>
                <a:gd name="T72" fmla="*/ 45 w 130"/>
                <a:gd name="T73" fmla="*/ 78 h 458"/>
                <a:gd name="T74" fmla="*/ 24 w 130"/>
                <a:gd name="T75" fmla="*/ 343 h 458"/>
                <a:gd name="T76" fmla="*/ 24 w 130"/>
                <a:gd name="T77" fmla="*/ 3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" h="458">
                  <a:moveTo>
                    <a:pt x="5" y="355"/>
                  </a:moveTo>
                  <a:lnTo>
                    <a:pt x="0" y="354"/>
                  </a:lnTo>
                  <a:lnTo>
                    <a:pt x="29" y="1"/>
                  </a:lnTo>
                  <a:lnTo>
                    <a:pt x="50" y="0"/>
                  </a:lnTo>
                  <a:lnTo>
                    <a:pt x="130" y="334"/>
                  </a:lnTo>
                  <a:lnTo>
                    <a:pt x="74" y="458"/>
                  </a:lnTo>
                  <a:lnTo>
                    <a:pt x="5" y="355"/>
                  </a:lnTo>
                  <a:lnTo>
                    <a:pt x="5" y="355"/>
                  </a:lnTo>
                  <a:close/>
                  <a:moveTo>
                    <a:pt x="8" y="350"/>
                  </a:moveTo>
                  <a:lnTo>
                    <a:pt x="74" y="449"/>
                  </a:lnTo>
                  <a:lnTo>
                    <a:pt x="125" y="334"/>
                  </a:lnTo>
                  <a:lnTo>
                    <a:pt x="46" y="5"/>
                  </a:lnTo>
                  <a:lnTo>
                    <a:pt x="33" y="6"/>
                  </a:lnTo>
                  <a:lnTo>
                    <a:pt x="6" y="350"/>
                  </a:lnTo>
                  <a:lnTo>
                    <a:pt x="6" y="350"/>
                  </a:lnTo>
                  <a:lnTo>
                    <a:pt x="6" y="352"/>
                  </a:lnTo>
                  <a:lnTo>
                    <a:pt x="4" y="354"/>
                  </a:lnTo>
                  <a:lnTo>
                    <a:pt x="6" y="352"/>
                  </a:lnTo>
                  <a:lnTo>
                    <a:pt x="6" y="350"/>
                  </a:lnTo>
                  <a:lnTo>
                    <a:pt x="8" y="350"/>
                  </a:lnTo>
                  <a:lnTo>
                    <a:pt x="8" y="350"/>
                  </a:lnTo>
                  <a:close/>
                  <a:moveTo>
                    <a:pt x="19" y="344"/>
                  </a:moveTo>
                  <a:lnTo>
                    <a:pt x="42" y="62"/>
                  </a:lnTo>
                  <a:lnTo>
                    <a:pt x="46" y="61"/>
                  </a:lnTo>
                  <a:lnTo>
                    <a:pt x="111" y="332"/>
                  </a:lnTo>
                  <a:lnTo>
                    <a:pt x="73" y="418"/>
                  </a:lnTo>
                  <a:lnTo>
                    <a:pt x="72" y="422"/>
                  </a:lnTo>
                  <a:lnTo>
                    <a:pt x="19" y="344"/>
                  </a:lnTo>
                  <a:lnTo>
                    <a:pt x="19" y="344"/>
                  </a:lnTo>
                  <a:close/>
                  <a:moveTo>
                    <a:pt x="71" y="417"/>
                  </a:moveTo>
                  <a:lnTo>
                    <a:pt x="73" y="416"/>
                  </a:lnTo>
                  <a:lnTo>
                    <a:pt x="71" y="417"/>
                  </a:lnTo>
                  <a:lnTo>
                    <a:pt x="71" y="417"/>
                  </a:lnTo>
                  <a:close/>
                  <a:moveTo>
                    <a:pt x="24" y="343"/>
                  </a:moveTo>
                  <a:lnTo>
                    <a:pt x="71" y="412"/>
                  </a:lnTo>
                  <a:lnTo>
                    <a:pt x="106" y="331"/>
                  </a:lnTo>
                  <a:lnTo>
                    <a:pt x="45" y="78"/>
                  </a:lnTo>
                  <a:lnTo>
                    <a:pt x="24" y="343"/>
                  </a:lnTo>
                  <a:lnTo>
                    <a:pt x="24" y="3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5"/>
            <p:cNvSpPr>
              <a:spLocks noEditPoints="1"/>
            </p:cNvSpPr>
            <p:nvPr/>
          </p:nvSpPr>
          <p:spPr bwMode="auto">
            <a:xfrm>
              <a:off x="4840" y="2246"/>
              <a:ext cx="380" cy="611"/>
            </a:xfrm>
            <a:custGeom>
              <a:avLst/>
              <a:gdLst>
                <a:gd name="T0" fmla="*/ 47 w 324"/>
                <a:gd name="T1" fmla="*/ 413 h 521"/>
                <a:gd name="T2" fmla="*/ 0 w 324"/>
                <a:gd name="T3" fmla="*/ 198 h 521"/>
                <a:gd name="T4" fmla="*/ 0 w 324"/>
                <a:gd name="T5" fmla="*/ 198 h 521"/>
                <a:gd name="T6" fmla="*/ 49 w 324"/>
                <a:gd name="T7" fmla="*/ 43 h 521"/>
                <a:gd name="T8" fmla="*/ 49 w 324"/>
                <a:gd name="T9" fmla="*/ 43 h 521"/>
                <a:gd name="T10" fmla="*/ 157 w 324"/>
                <a:gd name="T11" fmla="*/ 0 h 521"/>
                <a:gd name="T12" fmla="*/ 157 w 324"/>
                <a:gd name="T13" fmla="*/ 0 h 521"/>
                <a:gd name="T14" fmla="*/ 270 w 324"/>
                <a:gd name="T15" fmla="*/ 41 h 521"/>
                <a:gd name="T16" fmla="*/ 270 w 324"/>
                <a:gd name="T17" fmla="*/ 41 h 521"/>
                <a:gd name="T18" fmla="*/ 324 w 324"/>
                <a:gd name="T19" fmla="*/ 194 h 521"/>
                <a:gd name="T20" fmla="*/ 324 w 324"/>
                <a:gd name="T21" fmla="*/ 194 h 521"/>
                <a:gd name="T22" fmla="*/ 271 w 324"/>
                <a:gd name="T23" fmla="*/ 412 h 521"/>
                <a:gd name="T24" fmla="*/ 271 w 324"/>
                <a:gd name="T25" fmla="*/ 412 h 521"/>
                <a:gd name="T26" fmla="*/ 157 w 324"/>
                <a:gd name="T27" fmla="*/ 521 h 521"/>
                <a:gd name="T28" fmla="*/ 157 w 324"/>
                <a:gd name="T29" fmla="*/ 521 h 521"/>
                <a:gd name="T30" fmla="*/ 47 w 324"/>
                <a:gd name="T31" fmla="*/ 413 h 521"/>
                <a:gd name="T32" fmla="*/ 258 w 324"/>
                <a:gd name="T33" fmla="*/ 405 h 521"/>
                <a:gd name="T34" fmla="*/ 309 w 324"/>
                <a:gd name="T35" fmla="*/ 194 h 521"/>
                <a:gd name="T36" fmla="*/ 309 w 324"/>
                <a:gd name="T37" fmla="*/ 194 h 521"/>
                <a:gd name="T38" fmla="*/ 157 w 324"/>
                <a:gd name="T39" fmla="*/ 15 h 521"/>
                <a:gd name="T40" fmla="*/ 157 w 324"/>
                <a:gd name="T41" fmla="*/ 15 h 521"/>
                <a:gd name="T42" fmla="*/ 15 w 324"/>
                <a:gd name="T43" fmla="*/ 198 h 521"/>
                <a:gd name="T44" fmla="*/ 15 w 324"/>
                <a:gd name="T45" fmla="*/ 198 h 521"/>
                <a:gd name="T46" fmla="*/ 61 w 324"/>
                <a:gd name="T47" fmla="*/ 407 h 521"/>
                <a:gd name="T48" fmla="*/ 61 w 324"/>
                <a:gd name="T49" fmla="*/ 407 h 521"/>
                <a:gd name="T50" fmla="*/ 157 w 324"/>
                <a:gd name="T51" fmla="*/ 506 h 521"/>
                <a:gd name="T52" fmla="*/ 157 w 324"/>
                <a:gd name="T53" fmla="*/ 506 h 521"/>
                <a:gd name="T54" fmla="*/ 258 w 324"/>
                <a:gd name="T55" fmla="*/ 40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4" h="521">
                  <a:moveTo>
                    <a:pt x="47" y="413"/>
                  </a:moveTo>
                  <a:cubicBezTo>
                    <a:pt x="19" y="352"/>
                    <a:pt x="0" y="272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24"/>
                    <a:pt x="19" y="74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78" y="12"/>
                    <a:pt x="118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95" y="0"/>
                    <a:pt x="237" y="11"/>
                    <a:pt x="270" y="41"/>
                  </a:cubicBezTo>
                  <a:cubicBezTo>
                    <a:pt x="270" y="41"/>
                    <a:pt x="270" y="41"/>
                    <a:pt x="270" y="41"/>
                  </a:cubicBezTo>
                  <a:cubicBezTo>
                    <a:pt x="302" y="71"/>
                    <a:pt x="324" y="120"/>
                    <a:pt x="324" y="194"/>
                  </a:cubicBezTo>
                  <a:cubicBezTo>
                    <a:pt x="324" y="194"/>
                    <a:pt x="324" y="194"/>
                    <a:pt x="324" y="194"/>
                  </a:cubicBezTo>
                  <a:cubicBezTo>
                    <a:pt x="324" y="268"/>
                    <a:pt x="302" y="349"/>
                    <a:pt x="271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40" y="474"/>
                    <a:pt x="200" y="520"/>
                    <a:pt x="157" y="521"/>
                  </a:cubicBezTo>
                  <a:cubicBezTo>
                    <a:pt x="157" y="521"/>
                    <a:pt x="157" y="521"/>
                    <a:pt x="157" y="521"/>
                  </a:cubicBezTo>
                  <a:cubicBezTo>
                    <a:pt x="113" y="520"/>
                    <a:pt x="76" y="475"/>
                    <a:pt x="47" y="413"/>
                  </a:cubicBezTo>
                  <a:close/>
                  <a:moveTo>
                    <a:pt x="258" y="405"/>
                  </a:moveTo>
                  <a:cubicBezTo>
                    <a:pt x="288" y="344"/>
                    <a:pt x="309" y="265"/>
                    <a:pt x="309" y="194"/>
                  </a:cubicBezTo>
                  <a:cubicBezTo>
                    <a:pt x="309" y="194"/>
                    <a:pt x="309" y="194"/>
                    <a:pt x="309" y="194"/>
                  </a:cubicBezTo>
                  <a:cubicBezTo>
                    <a:pt x="308" y="52"/>
                    <a:pt x="228" y="16"/>
                    <a:pt x="157" y="15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86" y="16"/>
                    <a:pt x="16" y="55"/>
                    <a:pt x="15" y="198"/>
                  </a:cubicBezTo>
                  <a:cubicBezTo>
                    <a:pt x="15" y="198"/>
                    <a:pt x="15" y="198"/>
                    <a:pt x="15" y="198"/>
                  </a:cubicBezTo>
                  <a:cubicBezTo>
                    <a:pt x="15" y="269"/>
                    <a:pt x="33" y="347"/>
                    <a:pt x="61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88" y="467"/>
                    <a:pt x="126" y="507"/>
                    <a:pt x="157" y="506"/>
                  </a:cubicBezTo>
                  <a:cubicBezTo>
                    <a:pt x="157" y="506"/>
                    <a:pt x="157" y="506"/>
                    <a:pt x="157" y="506"/>
                  </a:cubicBezTo>
                  <a:cubicBezTo>
                    <a:pt x="188" y="507"/>
                    <a:pt x="228" y="466"/>
                    <a:pt x="258" y="4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6"/>
            <p:cNvSpPr>
              <a:spLocks noEditPoints="1"/>
            </p:cNvSpPr>
            <p:nvPr/>
          </p:nvSpPr>
          <p:spPr bwMode="auto">
            <a:xfrm>
              <a:off x="4837" y="2243"/>
              <a:ext cx="385" cy="617"/>
            </a:xfrm>
            <a:custGeom>
              <a:avLst/>
              <a:gdLst>
                <a:gd name="T0" fmla="*/ 49 w 328"/>
                <a:gd name="T1" fmla="*/ 415 h 525"/>
                <a:gd name="T2" fmla="*/ 0 w 328"/>
                <a:gd name="T3" fmla="*/ 200 h 525"/>
                <a:gd name="T4" fmla="*/ 0 w 328"/>
                <a:gd name="T5" fmla="*/ 200 h 525"/>
                <a:gd name="T6" fmla="*/ 49 w 328"/>
                <a:gd name="T7" fmla="*/ 44 h 525"/>
                <a:gd name="T8" fmla="*/ 158 w 328"/>
                <a:gd name="T9" fmla="*/ 0 h 525"/>
                <a:gd name="T10" fmla="*/ 159 w 328"/>
                <a:gd name="T11" fmla="*/ 0 h 525"/>
                <a:gd name="T12" fmla="*/ 159 w 328"/>
                <a:gd name="T13" fmla="*/ 0 h 525"/>
                <a:gd name="T14" fmla="*/ 273 w 328"/>
                <a:gd name="T15" fmla="*/ 41 h 525"/>
                <a:gd name="T16" fmla="*/ 328 w 328"/>
                <a:gd name="T17" fmla="*/ 196 h 525"/>
                <a:gd name="T18" fmla="*/ 328 w 328"/>
                <a:gd name="T19" fmla="*/ 196 h 525"/>
                <a:gd name="T20" fmla="*/ 275 w 328"/>
                <a:gd name="T21" fmla="*/ 415 h 525"/>
                <a:gd name="T22" fmla="*/ 159 w 328"/>
                <a:gd name="T23" fmla="*/ 525 h 525"/>
                <a:gd name="T24" fmla="*/ 47 w 328"/>
                <a:gd name="T25" fmla="*/ 416 h 525"/>
                <a:gd name="T26" fmla="*/ 271 w 328"/>
                <a:gd name="T27" fmla="*/ 413 h 525"/>
                <a:gd name="T28" fmla="*/ 324 w 328"/>
                <a:gd name="T29" fmla="*/ 196 h 525"/>
                <a:gd name="T30" fmla="*/ 324 w 328"/>
                <a:gd name="T31" fmla="*/ 196 h 525"/>
                <a:gd name="T32" fmla="*/ 270 w 328"/>
                <a:gd name="T33" fmla="*/ 44 h 525"/>
                <a:gd name="T34" fmla="*/ 159 w 328"/>
                <a:gd name="T35" fmla="*/ 4 h 525"/>
                <a:gd name="T36" fmla="*/ 159 w 328"/>
                <a:gd name="T37" fmla="*/ 4 h 525"/>
                <a:gd name="T38" fmla="*/ 158 w 328"/>
                <a:gd name="T39" fmla="*/ 4 h 525"/>
                <a:gd name="T40" fmla="*/ 52 w 328"/>
                <a:gd name="T41" fmla="*/ 47 h 525"/>
                <a:gd name="T42" fmla="*/ 4 w 328"/>
                <a:gd name="T43" fmla="*/ 200 h 525"/>
                <a:gd name="T44" fmla="*/ 4 w 328"/>
                <a:gd name="T45" fmla="*/ 200 h 525"/>
                <a:gd name="T46" fmla="*/ 51 w 328"/>
                <a:gd name="T47" fmla="*/ 414 h 525"/>
                <a:gd name="T48" fmla="*/ 51 w 328"/>
                <a:gd name="T49" fmla="*/ 414 h 525"/>
                <a:gd name="T50" fmla="*/ 61 w 328"/>
                <a:gd name="T51" fmla="*/ 410 h 525"/>
                <a:gd name="T52" fmla="*/ 15 w 328"/>
                <a:gd name="T53" fmla="*/ 200 h 525"/>
                <a:gd name="T54" fmla="*/ 15 w 328"/>
                <a:gd name="T55" fmla="*/ 200 h 525"/>
                <a:gd name="T56" fmla="*/ 159 w 328"/>
                <a:gd name="T57" fmla="*/ 15 h 525"/>
                <a:gd name="T58" fmla="*/ 313 w 328"/>
                <a:gd name="T59" fmla="*/ 196 h 525"/>
                <a:gd name="T60" fmla="*/ 313 w 328"/>
                <a:gd name="T61" fmla="*/ 196 h 525"/>
                <a:gd name="T62" fmla="*/ 261 w 328"/>
                <a:gd name="T63" fmla="*/ 408 h 525"/>
                <a:gd name="T64" fmla="*/ 261 w 328"/>
                <a:gd name="T65" fmla="*/ 408 h 525"/>
                <a:gd name="T66" fmla="*/ 160 w 328"/>
                <a:gd name="T67" fmla="*/ 510 h 525"/>
                <a:gd name="T68" fmla="*/ 159 w 328"/>
                <a:gd name="T69" fmla="*/ 510 h 525"/>
                <a:gd name="T70" fmla="*/ 158 w 328"/>
                <a:gd name="T71" fmla="*/ 510 h 525"/>
                <a:gd name="T72" fmla="*/ 160 w 328"/>
                <a:gd name="T73" fmla="*/ 506 h 525"/>
                <a:gd name="T74" fmla="*/ 258 w 328"/>
                <a:gd name="T75" fmla="*/ 406 h 525"/>
                <a:gd name="T76" fmla="*/ 258 w 328"/>
                <a:gd name="T77" fmla="*/ 406 h 525"/>
                <a:gd name="T78" fmla="*/ 309 w 328"/>
                <a:gd name="T79" fmla="*/ 196 h 525"/>
                <a:gd name="T80" fmla="*/ 309 w 328"/>
                <a:gd name="T81" fmla="*/ 196 h 525"/>
                <a:gd name="T82" fmla="*/ 159 w 328"/>
                <a:gd name="T83" fmla="*/ 19 h 525"/>
                <a:gd name="T84" fmla="*/ 19 w 328"/>
                <a:gd name="T85" fmla="*/ 200 h 525"/>
                <a:gd name="T86" fmla="*/ 65 w 328"/>
                <a:gd name="T87" fmla="*/ 408 h 525"/>
                <a:gd name="T88" fmla="*/ 158 w 328"/>
                <a:gd name="T89" fmla="*/ 506 h 525"/>
                <a:gd name="T90" fmla="*/ 159 w 328"/>
                <a:gd name="T91" fmla="*/ 506 h 525"/>
                <a:gd name="T92" fmla="*/ 160 w 328"/>
                <a:gd name="T93" fmla="*/ 50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8" h="525">
                  <a:moveTo>
                    <a:pt x="47" y="416"/>
                  </a:moveTo>
                  <a:cubicBezTo>
                    <a:pt x="49" y="415"/>
                    <a:pt x="49" y="415"/>
                    <a:pt x="49" y="415"/>
                  </a:cubicBezTo>
                  <a:cubicBezTo>
                    <a:pt x="47" y="416"/>
                    <a:pt x="47" y="416"/>
                    <a:pt x="47" y="416"/>
                  </a:cubicBezTo>
                  <a:cubicBezTo>
                    <a:pt x="19" y="354"/>
                    <a:pt x="0" y="274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26"/>
                    <a:pt x="19" y="75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79" y="12"/>
                    <a:pt x="120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8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98" y="0"/>
                    <a:pt x="240" y="11"/>
                    <a:pt x="273" y="41"/>
                  </a:cubicBezTo>
                  <a:cubicBezTo>
                    <a:pt x="273" y="41"/>
                    <a:pt x="273" y="41"/>
                    <a:pt x="273" y="41"/>
                  </a:cubicBezTo>
                  <a:cubicBezTo>
                    <a:pt x="306" y="72"/>
                    <a:pt x="328" y="122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271"/>
                    <a:pt x="306" y="351"/>
                    <a:pt x="275" y="415"/>
                  </a:cubicBezTo>
                  <a:cubicBezTo>
                    <a:pt x="275" y="415"/>
                    <a:pt x="275" y="415"/>
                    <a:pt x="275" y="415"/>
                  </a:cubicBezTo>
                  <a:cubicBezTo>
                    <a:pt x="243" y="477"/>
                    <a:pt x="204" y="524"/>
                    <a:pt x="159" y="525"/>
                  </a:cubicBezTo>
                  <a:cubicBezTo>
                    <a:pt x="159" y="525"/>
                    <a:pt x="159" y="525"/>
                    <a:pt x="159" y="525"/>
                  </a:cubicBezTo>
                  <a:cubicBezTo>
                    <a:pt x="114" y="524"/>
                    <a:pt x="76" y="478"/>
                    <a:pt x="47" y="416"/>
                  </a:cubicBezTo>
                  <a:close/>
                  <a:moveTo>
                    <a:pt x="159" y="521"/>
                  </a:moveTo>
                  <a:cubicBezTo>
                    <a:pt x="200" y="520"/>
                    <a:pt x="240" y="475"/>
                    <a:pt x="271" y="413"/>
                  </a:cubicBezTo>
                  <a:cubicBezTo>
                    <a:pt x="271" y="413"/>
                    <a:pt x="271" y="413"/>
                    <a:pt x="271" y="413"/>
                  </a:cubicBezTo>
                  <a:cubicBezTo>
                    <a:pt x="302" y="350"/>
                    <a:pt x="324" y="270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22"/>
                    <a:pt x="302" y="74"/>
                    <a:pt x="270" y="44"/>
                  </a:cubicBezTo>
                  <a:cubicBezTo>
                    <a:pt x="270" y="44"/>
                    <a:pt x="270" y="44"/>
                    <a:pt x="270" y="44"/>
                  </a:cubicBezTo>
                  <a:cubicBezTo>
                    <a:pt x="238" y="15"/>
                    <a:pt x="197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8" y="4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20" y="4"/>
                    <a:pt x="81" y="1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23" y="77"/>
                    <a:pt x="4" y="126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73"/>
                    <a:pt x="23" y="353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80" y="476"/>
                    <a:pt x="117" y="520"/>
                    <a:pt x="159" y="521"/>
                  </a:cubicBezTo>
                  <a:close/>
                  <a:moveTo>
                    <a:pt x="61" y="410"/>
                  </a:moveTo>
                  <a:cubicBezTo>
                    <a:pt x="33" y="350"/>
                    <a:pt x="15" y="272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57"/>
                    <a:pt x="87" y="16"/>
                    <a:pt x="159" y="15"/>
                  </a:cubicBezTo>
                  <a:cubicBezTo>
                    <a:pt x="159" y="15"/>
                    <a:pt x="159" y="15"/>
                    <a:pt x="159" y="15"/>
                  </a:cubicBezTo>
                  <a:cubicBezTo>
                    <a:pt x="231" y="16"/>
                    <a:pt x="312" y="53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268"/>
                    <a:pt x="292" y="347"/>
                    <a:pt x="261" y="408"/>
                  </a:cubicBezTo>
                  <a:cubicBezTo>
                    <a:pt x="261" y="408"/>
                    <a:pt x="261" y="408"/>
                    <a:pt x="261" y="408"/>
                  </a:cubicBezTo>
                  <a:cubicBezTo>
                    <a:pt x="261" y="408"/>
                    <a:pt x="261" y="408"/>
                    <a:pt x="261" y="408"/>
                  </a:cubicBezTo>
                  <a:cubicBezTo>
                    <a:pt x="231" y="468"/>
                    <a:pt x="192" y="510"/>
                    <a:pt x="160" y="510"/>
                  </a:cubicBezTo>
                  <a:cubicBezTo>
                    <a:pt x="160" y="510"/>
                    <a:pt x="160" y="510"/>
                    <a:pt x="160" y="510"/>
                  </a:cubicBezTo>
                  <a:cubicBezTo>
                    <a:pt x="159" y="510"/>
                    <a:pt x="159" y="510"/>
                    <a:pt x="159" y="510"/>
                  </a:cubicBezTo>
                  <a:cubicBezTo>
                    <a:pt x="159" y="510"/>
                    <a:pt x="159" y="510"/>
                    <a:pt x="159" y="510"/>
                  </a:cubicBezTo>
                  <a:cubicBezTo>
                    <a:pt x="158" y="510"/>
                    <a:pt x="158" y="510"/>
                    <a:pt x="158" y="510"/>
                  </a:cubicBezTo>
                  <a:cubicBezTo>
                    <a:pt x="158" y="510"/>
                    <a:pt x="158" y="510"/>
                    <a:pt x="158" y="510"/>
                  </a:cubicBezTo>
                  <a:cubicBezTo>
                    <a:pt x="125" y="510"/>
                    <a:pt x="89" y="469"/>
                    <a:pt x="61" y="410"/>
                  </a:cubicBezTo>
                  <a:close/>
                  <a:moveTo>
                    <a:pt x="160" y="506"/>
                  </a:moveTo>
                  <a:cubicBezTo>
                    <a:pt x="189" y="506"/>
                    <a:pt x="228" y="466"/>
                    <a:pt x="258" y="406"/>
                  </a:cubicBezTo>
                  <a:cubicBezTo>
                    <a:pt x="258" y="406"/>
                    <a:pt x="258" y="406"/>
                    <a:pt x="258" y="406"/>
                  </a:cubicBezTo>
                  <a:cubicBezTo>
                    <a:pt x="260" y="407"/>
                    <a:pt x="260" y="407"/>
                    <a:pt x="260" y="407"/>
                  </a:cubicBezTo>
                  <a:cubicBezTo>
                    <a:pt x="258" y="406"/>
                    <a:pt x="258" y="406"/>
                    <a:pt x="258" y="406"/>
                  </a:cubicBezTo>
                  <a:cubicBezTo>
                    <a:pt x="288" y="346"/>
                    <a:pt x="309" y="267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8" y="55"/>
                    <a:pt x="230" y="21"/>
                    <a:pt x="159" y="19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89" y="21"/>
                    <a:pt x="20" y="58"/>
                    <a:pt x="19" y="200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9" y="271"/>
                    <a:pt x="37" y="349"/>
                    <a:pt x="65" y="408"/>
                  </a:cubicBezTo>
                  <a:cubicBezTo>
                    <a:pt x="65" y="408"/>
                    <a:pt x="65" y="408"/>
                    <a:pt x="65" y="408"/>
                  </a:cubicBezTo>
                  <a:cubicBezTo>
                    <a:pt x="92" y="467"/>
                    <a:pt x="129" y="506"/>
                    <a:pt x="158" y="506"/>
                  </a:cubicBezTo>
                  <a:cubicBezTo>
                    <a:pt x="158" y="506"/>
                    <a:pt x="158" y="506"/>
                    <a:pt x="158" y="506"/>
                  </a:cubicBezTo>
                  <a:cubicBezTo>
                    <a:pt x="158" y="506"/>
                    <a:pt x="158" y="506"/>
                    <a:pt x="159" y="506"/>
                  </a:cubicBezTo>
                  <a:cubicBezTo>
                    <a:pt x="159" y="506"/>
                    <a:pt x="159" y="506"/>
                    <a:pt x="159" y="506"/>
                  </a:cubicBezTo>
                  <a:cubicBezTo>
                    <a:pt x="159" y="506"/>
                    <a:pt x="159" y="506"/>
                    <a:pt x="160" y="5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7"/>
            <p:cNvSpPr>
              <a:spLocks noEditPoints="1"/>
            </p:cNvSpPr>
            <p:nvPr/>
          </p:nvSpPr>
          <p:spPr bwMode="auto">
            <a:xfrm>
              <a:off x="4936" y="2853"/>
              <a:ext cx="89" cy="621"/>
            </a:xfrm>
            <a:custGeom>
              <a:avLst/>
              <a:gdLst>
                <a:gd name="T0" fmla="*/ 0 w 89"/>
                <a:gd name="T1" fmla="*/ 602 h 621"/>
                <a:gd name="T2" fmla="*/ 70 w 89"/>
                <a:gd name="T3" fmla="*/ 602 h 621"/>
                <a:gd name="T4" fmla="*/ 48 w 89"/>
                <a:gd name="T5" fmla="*/ 1 h 621"/>
                <a:gd name="T6" fmla="*/ 66 w 89"/>
                <a:gd name="T7" fmla="*/ 0 h 621"/>
                <a:gd name="T8" fmla="*/ 89 w 89"/>
                <a:gd name="T9" fmla="*/ 621 h 621"/>
                <a:gd name="T10" fmla="*/ 0 w 89"/>
                <a:gd name="T11" fmla="*/ 621 h 621"/>
                <a:gd name="T12" fmla="*/ 0 w 89"/>
                <a:gd name="T13" fmla="*/ 602 h 621"/>
                <a:gd name="T14" fmla="*/ 0 w 89"/>
                <a:gd name="T15" fmla="*/ 602 h 621"/>
                <a:gd name="T16" fmla="*/ 48 w 89"/>
                <a:gd name="T17" fmla="*/ 1 h 621"/>
                <a:gd name="T18" fmla="*/ 48 w 89"/>
                <a:gd name="T19" fmla="*/ 1 h 621"/>
                <a:gd name="T20" fmla="*/ 48 w 89"/>
                <a:gd name="T21" fmla="*/ 1 h 621"/>
                <a:gd name="T22" fmla="*/ 48 w 89"/>
                <a:gd name="T23" fmla="*/ 1 h 621"/>
                <a:gd name="T24" fmla="*/ 48 w 89"/>
                <a:gd name="T25" fmla="*/ 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621">
                  <a:moveTo>
                    <a:pt x="0" y="602"/>
                  </a:moveTo>
                  <a:lnTo>
                    <a:pt x="70" y="602"/>
                  </a:lnTo>
                  <a:lnTo>
                    <a:pt x="48" y="1"/>
                  </a:lnTo>
                  <a:lnTo>
                    <a:pt x="66" y="0"/>
                  </a:lnTo>
                  <a:lnTo>
                    <a:pt x="89" y="621"/>
                  </a:lnTo>
                  <a:lnTo>
                    <a:pt x="0" y="621"/>
                  </a:lnTo>
                  <a:lnTo>
                    <a:pt x="0" y="602"/>
                  </a:lnTo>
                  <a:lnTo>
                    <a:pt x="0" y="602"/>
                  </a:lnTo>
                  <a:close/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8"/>
            <p:cNvSpPr>
              <a:spLocks noEditPoints="1"/>
            </p:cNvSpPr>
            <p:nvPr/>
          </p:nvSpPr>
          <p:spPr bwMode="auto">
            <a:xfrm>
              <a:off x="4934" y="2850"/>
              <a:ext cx="93" cy="626"/>
            </a:xfrm>
            <a:custGeom>
              <a:avLst/>
              <a:gdLst>
                <a:gd name="T0" fmla="*/ 0 w 93"/>
                <a:gd name="T1" fmla="*/ 605 h 626"/>
                <a:gd name="T2" fmla="*/ 0 w 93"/>
                <a:gd name="T3" fmla="*/ 603 h 626"/>
                <a:gd name="T4" fmla="*/ 70 w 93"/>
                <a:gd name="T5" fmla="*/ 603 h 626"/>
                <a:gd name="T6" fmla="*/ 48 w 93"/>
                <a:gd name="T7" fmla="*/ 2 h 626"/>
                <a:gd name="T8" fmla="*/ 70 w 93"/>
                <a:gd name="T9" fmla="*/ 0 h 626"/>
                <a:gd name="T10" fmla="*/ 93 w 93"/>
                <a:gd name="T11" fmla="*/ 626 h 626"/>
                <a:gd name="T12" fmla="*/ 0 w 93"/>
                <a:gd name="T13" fmla="*/ 626 h 626"/>
                <a:gd name="T14" fmla="*/ 0 w 93"/>
                <a:gd name="T15" fmla="*/ 605 h 626"/>
                <a:gd name="T16" fmla="*/ 0 w 93"/>
                <a:gd name="T17" fmla="*/ 605 h 626"/>
                <a:gd name="T18" fmla="*/ 4 w 93"/>
                <a:gd name="T19" fmla="*/ 621 h 626"/>
                <a:gd name="T20" fmla="*/ 89 w 93"/>
                <a:gd name="T21" fmla="*/ 621 h 626"/>
                <a:gd name="T22" fmla="*/ 65 w 93"/>
                <a:gd name="T23" fmla="*/ 5 h 626"/>
                <a:gd name="T24" fmla="*/ 52 w 93"/>
                <a:gd name="T25" fmla="*/ 5 h 626"/>
                <a:gd name="T26" fmla="*/ 76 w 93"/>
                <a:gd name="T27" fmla="*/ 607 h 626"/>
                <a:gd name="T28" fmla="*/ 4 w 93"/>
                <a:gd name="T29" fmla="*/ 607 h 626"/>
                <a:gd name="T30" fmla="*/ 4 w 93"/>
                <a:gd name="T31" fmla="*/ 621 h 626"/>
                <a:gd name="T32" fmla="*/ 4 w 93"/>
                <a:gd name="T33" fmla="*/ 62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626">
                  <a:moveTo>
                    <a:pt x="0" y="605"/>
                  </a:moveTo>
                  <a:lnTo>
                    <a:pt x="0" y="603"/>
                  </a:lnTo>
                  <a:lnTo>
                    <a:pt x="70" y="603"/>
                  </a:lnTo>
                  <a:lnTo>
                    <a:pt x="48" y="2"/>
                  </a:lnTo>
                  <a:lnTo>
                    <a:pt x="70" y="0"/>
                  </a:lnTo>
                  <a:lnTo>
                    <a:pt x="93" y="626"/>
                  </a:lnTo>
                  <a:lnTo>
                    <a:pt x="0" y="626"/>
                  </a:lnTo>
                  <a:lnTo>
                    <a:pt x="0" y="605"/>
                  </a:lnTo>
                  <a:lnTo>
                    <a:pt x="0" y="605"/>
                  </a:lnTo>
                  <a:close/>
                  <a:moveTo>
                    <a:pt x="4" y="621"/>
                  </a:moveTo>
                  <a:lnTo>
                    <a:pt x="89" y="621"/>
                  </a:lnTo>
                  <a:lnTo>
                    <a:pt x="65" y="5"/>
                  </a:lnTo>
                  <a:lnTo>
                    <a:pt x="52" y="5"/>
                  </a:lnTo>
                  <a:lnTo>
                    <a:pt x="76" y="607"/>
                  </a:lnTo>
                  <a:lnTo>
                    <a:pt x="4" y="607"/>
                  </a:lnTo>
                  <a:lnTo>
                    <a:pt x="4" y="621"/>
                  </a:lnTo>
                  <a:lnTo>
                    <a:pt x="4" y="6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9"/>
            <p:cNvSpPr>
              <a:spLocks noEditPoints="1"/>
            </p:cNvSpPr>
            <p:nvPr/>
          </p:nvSpPr>
          <p:spPr bwMode="auto">
            <a:xfrm>
              <a:off x="5088" y="2810"/>
              <a:ext cx="133" cy="656"/>
            </a:xfrm>
            <a:custGeom>
              <a:avLst/>
              <a:gdLst>
                <a:gd name="T0" fmla="*/ 0 w 133"/>
                <a:gd name="T1" fmla="*/ 2 h 656"/>
                <a:gd name="T2" fmla="*/ 19 w 133"/>
                <a:gd name="T3" fmla="*/ 0 h 656"/>
                <a:gd name="T4" fmla="*/ 44 w 133"/>
                <a:gd name="T5" fmla="*/ 637 h 656"/>
                <a:gd name="T6" fmla="*/ 131 w 133"/>
                <a:gd name="T7" fmla="*/ 631 h 656"/>
                <a:gd name="T8" fmla="*/ 133 w 133"/>
                <a:gd name="T9" fmla="*/ 647 h 656"/>
                <a:gd name="T10" fmla="*/ 26 w 133"/>
                <a:gd name="T11" fmla="*/ 656 h 656"/>
                <a:gd name="T12" fmla="*/ 0 w 133"/>
                <a:gd name="T13" fmla="*/ 2 h 656"/>
                <a:gd name="T14" fmla="*/ 0 w 133"/>
                <a:gd name="T15" fmla="*/ 2 h 656"/>
                <a:gd name="T16" fmla="*/ 0 w 133"/>
                <a:gd name="T17" fmla="*/ 2 h 656"/>
                <a:gd name="T18" fmla="*/ 0 w 133"/>
                <a:gd name="T19" fmla="*/ 2 h 656"/>
                <a:gd name="T20" fmla="*/ 0 w 133"/>
                <a:gd name="T21" fmla="*/ 2 h 656"/>
                <a:gd name="T22" fmla="*/ 0 w 133"/>
                <a:gd name="T23" fmla="*/ 2 h 656"/>
                <a:gd name="T24" fmla="*/ 0 w 133"/>
                <a:gd name="T25" fmla="*/ 2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656">
                  <a:moveTo>
                    <a:pt x="0" y="2"/>
                  </a:moveTo>
                  <a:lnTo>
                    <a:pt x="19" y="0"/>
                  </a:lnTo>
                  <a:lnTo>
                    <a:pt x="44" y="637"/>
                  </a:lnTo>
                  <a:lnTo>
                    <a:pt x="131" y="631"/>
                  </a:lnTo>
                  <a:lnTo>
                    <a:pt x="133" y="647"/>
                  </a:lnTo>
                  <a:lnTo>
                    <a:pt x="26" y="656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30"/>
            <p:cNvSpPr>
              <a:spLocks noEditPoints="1"/>
            </p:cNvSpPr>
            <p:nvPr/>
          </p:nvSpPr>
          <p:spPr bwMode="auto">
            <a:xfrm>
              <a:off x="5086" y="2808"/>
              <a:ext cx="138" cy="660"/>
            </a:xfrm>
            <a:custGeom>
              <a:avLst/>
              <a:gdLst>
                <a:gd name="T0" fmla="*/ 0 w 138"/>
                <a:gd name="T1" fmla="*/ 4 h 660"/>
                <a:gd name="T2" fmla="*/ 2 w 138"/>
                <a:gd name="T3" fmla="*/ 4 h 660"/>
                <a:gd name="T4" fmla="*/ 2 w 138"/>
                <a:gd name="T5" fmla="*/ 6 h 660"/>
                <a:gd name="T6" fmla="*/ 2 w 138"/>
                <a:gd name="T7" fmla="*/ 4 h 660"/>
                <a:gd name="T8" fmla="*/ 0 w 138"/>
                <a:gd name="T9" fmla="*/ 4 h 660"/>
                <a:gd name="T10" fmla="*/ 0 w 138"/>
                <a:gd name="T11" fmla="*/ 1 h 660"/>
                <a:gd name="T12" fmla="*/ 22 w 138"/>
                <a:gd name="T13" fmla="*/ 0 h 660"/>
                <a:gd name="T14" fmla="*/ 48 w 138"/>
                <a:gd name="T15" fmla="*/ 636 h 660"/>
                <a:gd name="T16" fmla="*/ 135 w 138"/>
                <a:gd name="T17" fmla="*/ 631 h 660"/>
                <a:gd name="T18" fmla="*/ 138 w 138"/>
                <a:gd name="T19" fmla="*/ 652 h 660"/>
                <a:gd name="T20" fmla="*/ 26 w 138"/>
                <a:gd name="T21" fmla="*/ 660 h 660"/>
                <a:gd name="T22" fmla="*/ 0 w 138"/>
                <a:gd name="T23" fmla="*/ 4 h 660"/>
                <a:gd name="T24" fmla="*/ 0 w 138"/>
                <a:gd name="T25" fmla="*/ 4 h 660"/>
                <a:gd name="T26" fmla="*/ 31 w 138"/>
                <a:gd name="T27" fmla="*/ 655 h 660"/>
                <a:gd name="T28" fmla="*/ 132 w 138"/>
                <a:gd name="T29" fmla="*/ 647 h 660"/>
                <a:gd name="T30" fmla="*/ 132 w 138"/>
                <a:gd name="T31" fmla="*/ 635 h 660"/>
                <a:gd name="T32" fmla="*/ 44 w 138"/>
                <a:gd name="T33" fmla="*/ 641 h 660"/>
                <a:gd name="T34" fmla="*/ 19 w 138"/>
                <a:gd name="T35" fmla="*/ 5 h 660"/>
                <a:gd name="T36" fmla="*/ 5 w 138"/>
                <a:gd name="T37" fmla="*/ 6 h 660"/>
                <a:gd name="T38" fmla="*/ 31 w 138"/>
                <a:gd name="T39" fmla="*/ 655 h 660"/>
                <a:gd name="T40" fmla="*/ 31 w 138"/>
                <a:gd name="T41" fmla="*/ 655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8" h="660">
                  <a:moveTo>
                    <a:pt x="0" y="4"/>
                  </a:moveTo>
                  <a:lnTo>
                    <a:pt x="2" y="4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22" y="0"/>
                  </a:lnTo>
                  <a:lnTo>
                    <a:pt x="48" y="636"/>
                  </a:lnTo>
                  <a:lnTo>
                    <a:pt x="135" y="631"/>
                  </a:lnTo>
                  <a:lnTo>
                    <a:pt x="138" y="652"/>
                  </a:lnTo>
                  <a:lnTo>
                    <a:pt x="26" y="660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31" y="655"/>
                  </a:moveTo>
                  <a:lnTo>
                    <a:pt x="132" y="647"/>
                  </a:lnTo>
                  <a:lnTo>
                    <a:pt x="132" y="635"/>
                  </a:lnTo>
                  <a:lnTo>
                    <a:pt x="44" y="641"/>
                  </a:lnTo>
                  <a:lnTo>
                    <a:pt x="19" y="5"/>
                  </a:lnTo>
                  <a:lnTo>
                    <a:pt x="5" y="6"/>
                  </a:lnTo>
                  <a:lnTo>
                    <a:pt x="31" y="655"/>
                  </a:lnTo>
                  <a:lnTo>
                    <a:pt x="31" y="6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31"/>
            <p:cNvSpPr/>
            <p:nvPr/>
          </p:nvSpPr>
          <p:spPr bwMode="auto">
            <a:xfrm>
              <a:off x="4848" y="1423"/>
              <a:ext cx="130" cy="261"/>
            </a:xfrm>
            <a:custGeom>
              <a:avLst/>
              <a:gdLst>
                <a:gd name="T0" fmla="*/ 0 w 111"/>
                <a:gd name="T1" fmla="*/ 88 h 223"/>
                <a:gd name="T2" fmla="*/ 5 w 111"/>
                <a:gd name="T3" fmla="*/ 66 h 223"/>
                <a:gd name="T4" fmla="*/ 5 w 111"/>
                <a:gd name="T5" fmla="*/ 66 h 223"/>
                <a:gd name="T6" fmla="*/ 75 w 111"/>
                <a:gd name="T7" fmla="*/ 0 h 223"/>
                <a:gd name="T8" fmla="*/ 75 w 111"/>
                <a:gd name="T9" fmla="*/ 0 h 223"/>
                <a:gd name="T10" fmla="*/ 91 w 111"/>
                <a:gd name="T11" fmla="*/ 7 h 223"/>
                <a:gd name="T12" fmla="*/ 91 w 111"/>
                <a:gd name="T13" fmla="*/ 7 h 223"/>
                <a:gd name="T14" fmla="*/ 111 w 111"/>
                <a:gd name="T15" fmla="*/ 54 h 223"/>
                <a:gd name="T16" fmla="*/ 111 w 111"/>
                <a:gd name="T17" fmla="*/ 54 h 223"/>
                <a:gd name="T18" fmla="*/ 92 w 111"/>
                <a:gd name="T19" fmla="*/ 57 h 223"/>
                <a:gd name="T20" fmla="*/ 89 w 111"/>
                <a:gd name="T21" fmla="*/ 42 h 223"/>
                <a:gd name="T22" fmla="*/ 89 w 111"/>
                <a:gd name="T23" fmla="*/ 42 h 223"/>
                <a:gd name="T24" fmla="*/ 77 w 111"/>
                <a:gd name="T25" fmla="*/ 20 h 223"/>
                <a:gd name="T26" fmla="*/ 77 w 111"/>
                <a:gd name="T27" fmla="*/ 20 h 223"/>
                <a:gd name="T28" fmla="*/ 75 w 111"/>
                <a:gd name="T29" fmla="*/ 19 h 223"/>
                <a:gd name="T30" fmla="*/ 75 w 111"/>
                <a:gd name="T31" fmla="*/ 19 h 223"/>
                <a:gd name="T32" fmla="*/ 22 w 111"/>
                <a:gd name="T33" fmla="*/ 76 h 223"/>
                <a:gd name="T34" fmla="*/ 22 w 111"/>
                <a:gd name="T35" fmla="*/ 76 h 223"/>
                <a:gd name="T36" fmla="*/ 18 w 111"/>
                <a:gd name="T37" fmla="*/ 88 h 223"/>
                <a:gd name="T38" fmla="*/ 18 w 111"/>
                <a:gd name="T39" fmla="*/ 88 h 223"/>
                <a:gd name="T40" fmla="*/ 62 w 111"/>
                <a:gd name="T41" fmla="*/ 165 h 223"/>
                <a:gd name="T42" fmla="*/ 62 w 111"/>
                <a:gd name="T43" fmla="*/ 165 h 223"/>
                <a:gd name="T44" fmla="*/ 108 w 111"/>
                <a:gd name="T45" fmla="*/ 208 h 223"/>
                <a:gd name="T46" fmla="*/ 108 w 111"/>
                <a:gd name="T47" fmla="*/ 208 h 223"/>
                <a:gd name="T48" fmla="*/ 108 w 111"/>
                <a:gd name="T49" fmla="*/ 208 h 223"/>
                <a:gd name="T50" fmla="*/ 96 w 111"/>
                <a:gd name="T51" fmla="*/ 223 h 223"/>
                <a:gd name="T52" fmla="*/ 0 w 111"/>
                <a:gd name="T53" fmla="*/ 8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1" h="223">
                  <a:moveTo>
                    <a:pt x="0" y="88"/>
                  </a:moveTo>
                  <a:cubicBezTo>
                    <a:pt x="0" y="81"/>
                    <a:pt x="1" y="73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30" y="26"/>
                    <a:pt x="52" y="2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81" y="0"/>
                    <a:pt x="87" y="3"/>
                    <a:pt x="91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107" y="24"/>
                    <a:pt x="111" y="53"/>
                    <a:pt x="111" y="54"/>
                  </a:cubicBezTo>
                  <a:cubicBezTo>
                    <a:pt x="111" y="54"/>
                    <a:pt x="111" y="54"/>
                    <a:pt x="111" y="54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7"/>
                    <a:pt x="91" y="50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6" y="34"/>
                    <a:pt x="82" y="24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19"/>
                    <a:pt x="77" y="19"/>
                    <a:pt x="75" y="19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69" y="18"/>
                    <a:pt x="44" y="37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19" y="80"/>
                    <a:pt x="18" y="84"/>
                    <a:pt x="18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108"/>
                    <a:pt x="39" y="140"/>
                    <a:pt x="62" y="165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85" y="189"/>
                    <a:pt x="108" y="208"/>
                    <a:pt x="108" y="208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1"/>
                    <a:pt x="2" y="148"/>
                    <a:pt x="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32"/>
            <p:cNvSpPr/>
            <p:nvPr/>
          </p:nvSpPr>
          <p:spPr bwMode="auto">
            <a:xfrm>
              <a:off x="4926" y="1517"/>
              <a:ext cx="141" cy="165"/>
            </a:xfrm>
            <a:custGeom>
              <a:avLst/>
              <a:gdLst>
                <a:gd name="T0" fmla="*/ 0 w 120"/>
                <a:gd name="T1" fmla="*/ 47 h 141"/>
                <a:gd name="T2" fmla="*/ 13 w 120"/>
                <a:gd name="T3" fmla="*/ 24 h 141"/>
                <a:gd name="T4" fmla="*/ 13 w 120"/>
                <a:gd name="T5" fmla="*/ 24 h 141"/>
                <a:gd name="T6" fmla="*/ 74 w 120"/>
                <a:gd name="T7" fmla="*/ 0 h 141"/>
                <a:gd name="T8" fmla="*/ 74 w 120"/>
                <a:gd name="T9" fmla="*/ 0 h 141"/>
                <a:gd name="T10" fmla="*/ 93 w 120"/>
                <a:gd name="T11" fmla="*/ 6 h 141"/>
                <a:gd name="T12" fmla="*/ 93 w 120"/>
                <a:gd name="T13" fmla="*/ 6 h 141"/>
                <a:gd name="T14" fmla="*/ 120 w 120"/>
                <a:gd name="T15" fmla="*/ 72 h 141"/>
                <a:gd name="T16" fmla="*/ 120 w 120"/>
                <a:gd name="T17" fmla="*/ 72 h 141"/>
                <a:gd name="T18" fmla="*/ 101 w 120"/>
                <a:gd name="T19" fmla="*/ 73 h 141"/>
                <a:gd name="T20" fmla="*/ 97 w 120"/>
                <a:gd name="T21" fmla="*/ 50 h 141"/>
                <a:gd name="T22" fmla="*/ 97 w 120"/>
                <a:gd name="T23" fmla="*/ 50 h 141"/>
                <a:gd name="T24" fmla="*/ 82 w 120"/>
                <a:gd name="T25" fmla="*/ 21 h 141"/>
                <a:gd name="T26" fmla="*/ 82 w 120"/>
                <a:gd name="T27" fmla="*/ 21 h 141"/>
                <a:gd name="T28" fmla="*/ 74 w 120"/>
                <a:gd name="T29" fmla="*/ 19 h 141"/>
                <a:gd name="T30" fmla="*/ 74 w 120"/>
                <a:gd name="T31" fmla="*/ 19 h 141"/>
                <a:gd name="T32" fmla="*/ 21 w 120"/>
                <a:gd name="T33" fmla="*/ 41 h 141"/>
                <a:gd name="T34" fmla="*/ 21 w 120"/>
                <a:gd name="T35" fmla="*/ 41 h 141"/>
                <a:gd name="T36" fmla="*/ 19 w 120"/>
                <a:gd name="T37" fmla="*/ 47 h 141"/>
                <a:gd name="T38" fmla="*/ 19 w 120"/>
                <a:gd name="T39" fmla="*/ 47 h 141"/>
                <a:gd name="T40" fmla="*/ 37 w 120"/>
                <a:gd name="T41" fmla="*/ 98 h 141"/>
                <a:gd name="T42" fmla="*/ 37 w 120"/>
                <a:gd name="T43" fmla="*/ 98 h 141"/>
                <a:gd name="T44" fmla="*/ 57 w 120"/>
                <a:gd name="T45" fmla="*/ 130 h 141"/>
                <a:gd name="T46" fmla="*/ 57 w 120"/>
                <a:gd name="T47" fmla="*/ 130 h 141"/>
                <a:gd name="T48" fmla="*/ 57 w 120"/>
                <a:gd name="T49" fmla="*/ 130 h 141"/>
                <a:gd name="T50" fmla="*/ 41 w 120"/>
                <a:gd name="T51" fmla="*/ 141 h 141"/>
                <a:gd name="T52" fmla="*/ 0 w 120"/>
                <a:gd name="T53" fmla="*/ 4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141">
                  <a:moveTo>
                    <a:pt x="0" y="47"/>
                  </a:moveTo>
                  <a:cubicBezTo>
                    <a:pt x="0" y="39"/>
                    <a:pt x="3" y="28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35" y="15"/>
                    <a:pt x="52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80" y="0"/>
                    <a:pt x="87" y="2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118" y="25"/>
                    <a:pt x="119" y="71"/>
                    <a:pt x="120" y="72"/>
                  </a:cubicBezTo>
                  <a:cubicBezTo>
                    <a:pt x="120" y="72"/>
                    <a:pt x="120" y="72"/>
                    <a:pt x="120" y="72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01" y="73"/>
                    <a:pt x="100" y="62"/>
                    <a:pt x="97" y="50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4" y="38"/>
                    <a:pt x="88" y="25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79" y="19"/>
                    <a:pt x="77" y="19"/>
                    <a:pt x="74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63" y="18"/>
                    <a:pt x="44" y="3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2"/>
                    <a:pt x="19" y="42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8" y="58"/>
                    <a:pt x="28" y="80"/>
                    <a:pt x="37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47" y="116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1" y="140"/>
                    <a:pt x="1" y="83"/>
                    <a:pt x="0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33"/>
            <p:cNvSpPr>
              <a:spLocks noEditPoints="1"/>
            </p:cNvSpPr>
            <p:nvPr/>
          </p:nvSpPr>
          <p:spPr bwMode="auto">
            <a:xfrm>
              <a:off x="4820" y="1738"/>
              <a:ext cx="163" cy="162"/>
            </a:xfrm>
            <a:custGeom>
              <a:avLst/>
              <a:gdLst>
                <a:gd name="T0" fmla="*/ 0 w 139"/>
                <a:gd name="T1" fmla="*/ 69 h 138"/>
                <a:gd name="T2" fmla="*/ 70 w 139"/>
                <a:gd name="T3" fmla="*/ 0 h 138"/>
                <a:gd name="T4" fmla="*/ 70 w 139"/>
                <a:gd name="T5" fmla="*/ 0 h 138"/>
                <a:gd name="T6" fmla="*/ 139 w 139"/>
                <a:gd name="T7" fmla="*/ 69 h 138"/>
                <a:gd name="T8" fmla="*/ 139 w 139"/>
                <a:gd name="T9" fmla="*/ 69 h 138"/>
                <a:gd name="T10" fmla="*/ 70 w 139"/>
                <a:gd name="T11" fmla="*/ 138 h 138"/>
                <a:gd name="T12" fmla="*/ 70 w 139"/>
                <a:gd name="T13" fmla="*/ 138 h 138"/>
                <a:gd name="T14" fmla="*/ 0 w 139"/>
                <a:gd name="T15" fmla="*/ 69 h 138"/>
                <a:gd name="T16" fmla="*/ 16 w 139"/>
                <a:gd name="T17" fmla="*/ 69 h 138"/>
                <a:gd name="T18" fmla="*/ 70 w 139"/>
                <a:gd name="T19" fmla="*/ 122 h 138"/>
                <a:gd name="T20" fmla="*/ 70 w 139"/>
                <a:gd name="T21" fmla="*/ 122 h 138"/>
                <a:gd name="T22" fmla="*/ 123 w 139"/>
                <a:gd name="T23" fmla="*/ 69 h 138"/>
                <a:gd name="T24" fmla="*/ 123 w 139"/>
                <a:gd name="T25" fmla="*/ 69 h 138"/>
                <a:gd name="T26" fmla="*/ 70 w 139"/>
                <a:gd name="T27" fmla="*/ 16 h 138"/>
                <a:gd name="T28" fmla="*/ 70 w 139"/>
                <a:gd name="T29" fmla="*/ 16 h 138"/>
                <a:gd name="T30" fmla="*/ 16 w 139"/>
                <a:gd name="T31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138">
                  <a:moveTo>
                    <a:pt x="0" y="69"/>
                  </a:moveTo>
                  <a:cubicBezTo>
                    <a:pt x="0" y="31"/>
                    <a:pt x="31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107"/>
                    <a:pt x="108" y="138"/>
                    <a:pt x="70" y="138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31" y="138"/>
                    <a:pt x="0" y="107"/>
                    <a:pt x="0" y="69"/>
                  </a:cubicBezTo>
                  <a:close/>
                  <a:moveTo>
                    <a:pt x="16" y="69"/>
                  </a:moveTo>
                  <a:cubicBezTo>
                    <a:pt x="17" y="98"/>
                    <a:pt x="40" y="122"/>
                    <a:pt x="70" y="122"/>
                  </a:cubicBezTo>
                  <a:cubicBezTo>
                    <a:pt x="70" y="122"/>
                    <a:pt x="70" y="122"/>
                    <a:pt x="70" y="122"/>
                  </a:cubicBezTo>
                  <a:cubicBezTo>
                    <a:pt x="99" y="122"/>
                    <a:pt x="123" y="98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39"/>
                    <a:pt x="99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40" y="16"/>
                    <a:pt x="17" y="39"/>
                    <a:pt x="16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34"/>
            <p:cNvSpPr>
              <a:spLocks noEditPoints="1"/>
            </p:cNvSpPr>
            <p:nvPr/>
          </p:nvSpPr>
          <p:spPr bwMode="auto">
            <a:xfrm>
              <a:off x="5020" y="1738"/>
              <a:ext cx="164" cy="162"/>
            </a:xfrm>
            <a:custGeom>
              <a:avLst/>
              <a:gdLst>
                <a:gd name="T0" fmla="*/ 0 w 139"/>
                <a:gd name="T1" fmla="*/ 69 h 138"/>
                <a:gd name="T2" fmla="*/ 69 w 139"/>
                <a:gd name="T3" fmla="*/ 0 h 138"/>
                <a:gd name="T4" fmla="*/ 69 w 139"/>
                <a:gd name="T5" fmla="*/ 0 h 138"/>
                <a:gd name="T6" fmla="*/ 139 w 139"/>
                <a:gd name="T7" fmla="*/ 69 h 138"/>
                <a:gd name="T8" fmla="*/ 139 w 139"/>
                <a:gd name="T9" fmla="*/ 69 h 138"/>
                <a:gd name="T10" fmla="*/ 69 w 139"/>
                <a:gd name="T11" fmla="*/ 138 h 138"/>
                <a:gd name="T12" fmla="*/ 69 w 139"/>
                <a:gd name="T13" fmla="*/ 138 h 138"/>
                <a:gd name="T14" fmla="*/ 0 w 139"/>
                <a:gd name="T15" fmla="*/ 69 h 138"/>
                <a:gd name="T16" fmla="*/ 16 w 139"/>
                <a:gd name="T17" fmla="*/ 69 h 138"/>
                <a:gd name="T18" fmla="*/ 69 w 139"/>
                <a:gd name="T19" fmla="*/ 122 h 138"/>
                <a:gd name="T20" fmla="*/ 69 w 139"/>
                <a:gd name="T21" fmla="*/ 122 h 138"/>
                <a:gd name="T22" fmla="*/ 123 w 139"/>
                <a:gd name="T23" fmla="*/ 69 h 138"/>
                <a:gd name="T24" fmla="*/ 123 w 139"/>
                <a:gd name="T25" fmla="*/ 69 h 138"/>
                <a:gd name="T26" fmla="*/ 69 w 139"/>
                <a:gd name="T27" fmla="*/ 16 h 138"/>
                <a:gd name="T28" fmla="*/ 69 w 139"/>
                <a:gd name="T29" fmla="*/ 16 h 138"/>
                <a:gd name="T30" fmla="*/ 16 w 139"/>
                <a:gd name="T31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138">
                  <a:moveTo>
                    <a:pt x="0" y="69"/>
                  </a:moveTo>
                  <a:cubicBezTo>
                    <a:pt x="0" y="31"/>
                    <a:pt x="31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107"/>
                    <a:pt x="108" y="138"/>
                    <a:pt x="69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31" y="138"/>
                    <a:pt x="0" y="107"/>
                    <a:pt x="0" y="69"/>
                  </a:cubicBezTo>
                  <a:close/>
                  <a:moveTo>
                    <a:pt x="16" y="69"/>
                  </a:moveTo>
                  <a:cubicBezTo>
                    <a:pt x="16" y="98"/>
                    <a:pt x="40" y="122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99" y="122"/>
                    <a:pt x="122" y="98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2" y="39"/>
                    <a:pt x="9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40" y="16"/>
                    <a:pt x="16" y="39"/>
                    <a:pt x="16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35"/>
            <p:cNvSpPr/>
            <p:nvPr/>
          </p:nvSpPr>
          <p:spPr bwMode="auto">
            <a:xfrm>
              <a:off x="4969" y="1798"/>
              <a:ext cx="71" cy="30"/>
            </a:xfrm>
            <a:custGeom>
              <a:avLst/>
              <a:gdLst>
                <a:gd name="T0" fmla="*/ 0 w 61"/>
                <a:gd name="T1" fmla="*/ 10 h 25"/>
                <a:gd name="T2" fmla="*/ 40 w 61"/>
                <a:gd name="T3" fmla="*/ 0 h 25"/>
                <a:gd name="T4" fmla="*/ 40 w 61"/>
                <a:gd name="T5" fmla="*/ 0 h 25"/>
                <a:gd name="T6" fmla="*/ 53 w 61"/>
                <a:gd name="T7" fmla="*/ 4 h 25"/>
                <a:gd name="T8" fmla="*/ 53 w 61"/>
                <a:gd name="T9" fmla="*/ 4 h 25"/>
                <a:gd name="T10" fmla="*/ 60 w 61"/>
                <a:gd name="T11" fmla="*/ 18 h 25"/>
                <a:gd name="T12" fmla="*/ 60 w 61"/>
                <a:gd name="T13" fmla="*/ 18 h 25"/>
                <a:gd name="T14" fmla="*/ 44 w 61"/>
                <a:gd name="T15" fmla="*/ 18 h 25"/>
                <a:gd name="T16" fmla="*/ 44 w 61"/>
                <a:gd name="T17" fmla="*/ 17 h 25"/>
                <a:gd name="T18" fmla="*/ 44 w 61"/>
                <a:gd name="T19" fmla="*/ 17 h 25"/>
                <a:gd name="T20" fmla="*/ 40 w 61"/>
                <a:gd name="T21" fmla="*/ 16 h 25"/>
                <a:gd name="T22" fmla="*/ 40 w 61"/>
                <a:gd name="T23" fmla="*/ 16 h 25"/>
                <a:gd name="T24" fmla="*/ 10 w 61"/>
                <a:gd name="T25" fmla="*/ 24 h 25"/>
                <a:gd name="T26" fmla="*/ 10 w 61"/>
                <a:gd name="T27" fmla="*/ 24 h 25"/>
                <a:gd name="T28" fmla="*/ 7 w 61"/>
                <a:gd name="T29" fmla="*/ 25 h 25"/>
                <a:gd name="T30" fmla="*/ 7 w 61"/>
                <a:gd name="T31" fmla="*/ 25 h 25"/>
                <a:gd name="T32" fmla="*/ 0 w 61"/>
                <a:gd name="T3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5">
                  <a:moveTo>
                    <a:pt x="0" y="10"/>
                  </a:moveTo>
                  <a:cubicBezTo>
                    <a:pt x="1" y="10"/>
                    <a:pt x="22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9" y="1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8" y="6"/>
                    <a:pt x="61" y="12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2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1" y="16"/>
                    <a:pt x="16" y="21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8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36"/>
            <p:cNvSpPr/>
            <p:nvPr/>
          </p:nvSpPr>
          <p:spPr bwMode="auto">
            <a:xfrm>
              <a:off x="4736" y="1810"/>
              <a:ext cx="97" cy="51"/>
            </a:xfrm>
            <a:custGeom>
              <a:avLst/>
              <a:gdLst>
                <a:gd name="T0" fmla="*/ 0 w 97"/>
                <a:gd name="T1" fmla="*/ 33 h 51"/>
                <a:gd name="T2" fmla="*/ 91 w 97"/>
                <a:gd name="T3" fmla="*/ 0 h 51"/>
                <a:gd name="T4" fmla="*/ 97 w 97"/>
                <a:gd name="T5" fmla="*/ 18 h 51"/>
                <a:gd name="T6" fmla="*/ 7 w 97"/>
                <a:gd name="T7" fmla="*/ 51 h 51"/>
                <a:gd name="T8" fmla="*/ 0 w 97"/>
                <a:gd name="T9" fmla="*/ 33 h 51"/>
                <a:gd name="T10" fmla="*/ 0 w 97"/>
                <a:gd name="T11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51">
                  <a:moveTo>
                    <a:pt x="0" y="33"/>
                  </a:moveTo>
                  <a:lnTo>
                    <a:pt x="91" y="0"/>
                  </a:lnTo>
                  <a:lnTo>
                    <a:pt x="97" y="18"/>
                  </a:lnTo>
                  <a:lnTo>
                    <a:pt x="7" y="51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37"/>
            <p:cNvSpPr/>
            <p:nvPr/>
          </p:nvSpPr>
          <p:spPr bwMode="auto">
            <a:xfrm>
              <a:off x="5168" y="1811"/>
              <a:ext cx="71" cy="52"/>
            </a:xfrm>
            <a:custGeom>
              <a:avLst/>
              <a:gdLst>
                <a:gd name="T0" fmla="*/ 0 w 71"/>
                <a:gd name="T1" fmla="*/ 17 h 52"/>
                <a:gd name="T2" fmla="*/ 11 w 71"/>
                <a:gd name="T3" fmla="*/ 0 h 52"/>
                <a:gd name="T4" fmla="*/ 71 w 71"/>
                <a:gd name="T5" fmla="*/ 35 h 52"/>
                <a:gd name="T6" fmla="*/ 61 w 71"/>
                <a:gd name="T7" fmla="*/ 52 h 52"/>
                <a:gd name="T8" fmla="*/ 0 w 71"/>
                <a:gd name="T9" fmla="*/ 17 h 52"/>
                <a:gd name="T10" fmla="*/ 0 w 71"/>
                <a:gd name="T11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52">
                  <a:moveTo>
                    <a:pt x="0" y="17"/>
                  </a:moveTo>
                  <a:lnTo>
                    <a:pt x="11" y="0"/>
                  </a:lnTo>
                  <a:lnTo>
                    <a:pt x="71" y="35"/>
                  </a:lnTo>
                  <a:lnTo>
                    <a:pt x="61" y="52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38"/>
            <p:cNvSpPr/>
            <p:nvPr/>
          </p:nvSpPr>
          <p:spPr bwMode="auto">
            <a:xfrm>
              <a:off x="5157" y="1916"/>
              <a:ext cx="432" cy="422"/>
            </a:xfrm>
            <a:custGeom>
              <a:avLst/>
              <a:gdLst>
                <a:gd name="T0" fmla="*/ 368 w 368"/>
                <a:gd name="T1" fmla="*/ 12 h 360"/>
                <a:gd name="T2" fmla="*/ 13 w 368"/>
                <a:gd name="T3" fmla="*/ 360 h 360"/>
                <a:gd name="T4" fmla="*/ 0 w 368"/>
                <a:gd name="T5" fmla="*/ 346 h 360"/>
                <a:gd name="T6" fmla="*/ 352 w 368"/>
                <a:gd name="T7" fmla="*/ 0 h 360"/>
                <a:gd name="T8" fmla="*/ 368 w 368"/>
                <a:gd name="T9" fmla="*/ 12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8" h="360">
                  <a:moveTo>
                    <a:pt x="368" y="12"/>
                  </a:moveTo>
                  <a:cubicBezTo>
                    <a:pt x="13" y="360"/>
                    <a:pt x="13" y="360"/>
                    <a:pt x="13" y="360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5" y="6"/>
                    <a:pt x="360" y="10"/>
                    <a:pt x="36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39"/>
            <p:cNvSpPr/>
            <p:nvPr/>
          </p:nvSpPr>
          <p:spPr bwMode="auto">
            <a:xfrm>
              <a:off x="5499" y="1805"/>
              <a:ext cx="214" cy="140"/>
            </a:xfrm>
            <a:custGeom>
              <a:avLst/>
              <a:gdLst>
                <a:gd name="T0" fmla="*/ 177 w 182"/>
                <a:gd name="T1" fmla="*/ 100 h 119"/>
                <a:gd name="T2" fmla="*/ 50 w 182"/>
                <a:gd name="T3" fmla="*/ 111 h 119"/>
                <a:gd name="T4" fmla="*/ 50 w 182"/>
                <a:gd name="T5" fmla="*/ 111 h 119"/>
                <a:gd name="T6" fmla="*/ 19 w 182"/>
                <a:gd name="T7" fmla="*/ 118 h 119"/>
                <a:gd name="T8" fmla="*/ 19 w 182"/>
                <a:gd name="T9" fmla="*/ 118 h 119"/>
                <a:gd name="T10" fmla="*/ 14 w 182"/>
                <a:gd name="T11" fmla="*/ 119 h 119"/>
                <a:gd name="T12" fmla="*/ 14 w 182"/>
                <a:gd name="T13" fmla="*/ 119 h 119"/>
                <a:gd name="T14" fmla="*/ 4 w 182"/>
                <a:gd name="T15" fmla="*/ 104 h 119"/>
                <a:gd name="T16" fmla="*/ 4 w 182"/>
                <a:gd name="T17" fmla="*/ 104 h 119"/>
                <a:gd name="T18" fmla="*/ 1 w 182"/>
                <a:gd name="T19" fmla="*/ 77 h 119"/>
                <a:gd name="T20" fmla="*/ 1 w 182"/>
                <a:gd name="T21" fmla="*/ 77 h 119"/>
                <a:gd name="T22" fmla="*/ 1 w 182"/>
                <a:gd name="T23" fmla="*/ 21 h 119"/>
                <a:gd name="T24" fmla="*/ 1 w 182"/>
                <a:gd name="T25" fmla="*/ 21 h 119"/>
                <a:gd name="T26" fmla="*/ 1 w 182"/>
                <a:gd name="T27" fmla="*/ 13 h 119"/>
                <a:gd name="T28" fmla="*/ 1 w 182"/>
                <a:gd name="T29" fmla="*/ 13 h 119"/>
                <a:gd name="T30" fmla="*/ 6 w 182"/>
                <a:gd name="T31" fmla="*/ 9 h 119"/>
                <a:gd name="T32" fmla="*/ 6 w 182"/>
                <a:gd name="T33" fmla="*/ 9 h 119"/>
                <a:gd name="T34" fmla="*/ 10 w 182"/>
                <a:gd name="T35" fmla="*/ 13 h 119"/>
                <a:gd name="T36" fmla="*/ 10 w 182"/>
                <a:gd name="T37" fmla="*/ 13 h 119"/>
                <a:gd name="T38" fmla="*/ 9 w 182"/>
                <a:gd name="T39" fmla="*/ 21 h 119"/>
                <a:gd name="T40" fmla="*/ 9 w 182"/>
                <a:gd name="T41" fmla="*/ 21 h 119"/>
                <a:gd name="T42" fmla="*/ 11 w 182"/>
                <a:gd name="T43" fmla="*/ 99 h 119"/>
                <a:gd name="T44" fmla="*/ 11 w 182"/>
                <a:gd name="T45" fmla="*/ 99 h 119"/>
                <a:gd name="T46" fmla="*/ 15 w 182"/>
                <a:gd name="T47" fmla="*/ 110 h 119"/>
                <a:gd name="T48" fmla="*/ 15 w 182"/>
                <a:gd name="T49" fmla="*/ 110 h 119"/>
                <a:gd name="T50" fmla="*/ 49 w 182"/>
                <a:gd name="T51" fmla="*/ 102 h 119"/>
                <a:gd name="T52" fmla="*/ 49 w 182"/>
                <a:gd name="T53" fmla="*/ 102 h 119"/>
                <a:gd name="T54" fmla="*/ 103 w 182"/>
                <a:gd name="T55" fmla="*/ 97 h 119"/>
                <a:gd name="T56" fmla="*/ 103 w 182"/>
                <a:gd name="T57" fmla="*/ 97 h 119"/>
                <a:gd name="T58" fmla="*/ 172 w 182"/>
                <a:gd name="T59" fmla="*/ 92 h 119"/>
                <a:gd name="T60" fmla="*/ 172 w 182"/>
                <a:gd name="T61" fmla="*/ 92 h 119"/>
                <a:gd name="T62" fmla="*/ 159 w 182"/>
                <a:gd name="T63" fmla="*/ 6 h 119"/>
                <a:gd name="T64" fmla="*/ 159 w 182"/>
                <a:gd name="T65" fmla="*/ 6 h 119"/>
                <a:gd name="T66" fmla="*/ 162 w 182"/>
                <a:gd name="T67" fmla="*/ 1 h 119"/>
                <a:gd name="T68" fmla="*/ 162 w 182"/>
                <a:gd name="T69" fmla="*/ 1 h 119"/>
                <a:gd name="T70" fmla="*/ 167 w 182"/>
                <a:gd name="T71" fmla="*/ 4 h 119"/>
                <a:gd name="T72" fmla="*/ 167 w 182"/>
                <a:gd name="T73" fmla="*/ 4 h 119"/>
                <a:gd name="T74" fmla="*/ 182 w 182"/>
                <a:gd name="T75" fmla="*/ 100 h 119"/>
                <a:gd name="T76" fmla="*/ 177 w 182"/>
                <a:gd name="T77" fmla="*/ 10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9">
                  <a:moveTo>
                    <a:pt x="177" y="100"/>
                  </a:moveTo>
                  <a:cubicBezTo>
                    <a:pt x="177" y="100"/>
                    <a:pt x="97" y="104"/>
                    <a:pt x="50" y="111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34" y="113"/>
                    <a:pt x="22" y="116"/>
                    <a:pt x="19" y="118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8" y="119"/>
                    <a:pt x="16" y="119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7" y="118"/>
                    <a:pt x="6" y="111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2" y="97"/>
                    <a:pt x="1" y="8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57"/>
                    <a:pt x="0" y="33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6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0"/>
                    <a:pt x="3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9"/>
                    <a:pt x="10" y="11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6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38"/>
                    <a:pt x="8" y="77"/>
                    <a:pt x="11" y="99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2" y="104"/>
                    <a:pt x="14" y="109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21" y="107"/>
                    <a:pt x="33" y="105"/>
                    <a:pt x="49" y="102"/>
                  </a:cubicBezTo>
                  <a:cubicBezTo>
                    <a:pt x="49" y="102"/>
                    <a:pt x="49" y="102"/>
                    <a:pt x="49" y="102"/>
                  </a:cubicBezTo>
                  <a:cubicBezTo>
                    <a:pt x="64" y="100"/>
                    <a:pt x="84" y="98"/>
                    <a:pt x="103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33" y="94"/>
                    <a:pt x="161" y="92"/>
                    <a:pt x="172" y="92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59" y="6"/>
                    <a:pt x="159" y="6"/>
                    <a:pt x="159" y="6"/>
                  </a:cubicBezTo>
                  <a:cubicBezTo>
                    <a:pt x="159" y="6"/>
                    <a:pt x="159" y="6"/>
                    <a:pt x="159" y="6"/>
                  </a:cubicBezTo>
                  <a:cubicBezTo>
                    <a:pt x="158" y="3"/>
                    <a:pt x="160" y="1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5" y="0"/>
                    <a:pt x="167" y="2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82" y="100"/>
                    <a:pt x="182" y="100"/>
                    <a:pt x="182" y="100"/>
                  </a:cubicBezTo>
                  <a:cubicBezTo>
                    <a:pt x="177" y="100"/>
                    <a:pt x="177" y="100"/>
                    <a:pt x="177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0"/>
            <p:cNvSpPr>
              <a:spLocks noEditPoints="1"/>
            </p:cNvSpPr>
            <p:nvPr/>
          </p:nvSpPr>
          <p:spPr bwMode="auto">
            <a:xfrm>
              <a:off x="5498" y="1805"/>
              <a:ext cx="216" cy="141"/>
            </a:xfrm>
            <a:custGeom>
              <a:avLst/>
              <a:gdLst>
                <a:gd name="T0" fmla="*/ 178 w 184"/>
                <a:gd name="T1" fmla="*/ 101 h 120"/>
                <a:gd name="T2" fmla="*/ 51 w 184"/>
                <a:gd name="T3" fmla="*/ 112 h 120"/>
                <a:gd name="T4" fmla="*/ 21 w 184"/>
                <a:gd name="T5" fmla="*/ 118 h 120"/>
                <a:gd name="T6" fmla="*/ 15 w 184"/>
                <a:gd name="T7" fmla="*/ 120 h 120"/>
                <a:gd name="T8" fmla="*/ 10 w 184"/>
                <a:gd name="T9" fmla="*/ 117 h 120"/>
                <a:gd name="T10" fmla="*/ 4 w 184"/>
                <a:gd name="T11" fmla="*/ 105 h 120"/>
                <a:gd name="T12" fmla="*/ 1 w 184"/>
                <a:gd name="T13" fmla="*/ 77 h 120"/>
                <a:gd name="T14" fmla="*/ 1 w 184"/>
                <a:gd name="T15" fmla="*/ 21 h 120"/>
                <a:gd name="T16" fmla="*/ 1 w 184"/>
                <a:gd name="T17" fmla="*/ 13 h 120"/>
                <a:gd name="T18" fmla="*/ 2 w 184"/>
                <a:gd name="T19" fmla="*/ 10 h 120"/>
                <a:gd name="T20" fmla="*/ 7 w 184"/>
                <a:gd name="T21" fmla="*/ 8 h 120"/>
                <a:gd name="T22" fmla="*/ 10 w 184"/>
                <a:gd name="T23" fmla="*/ 9 h 120"/>
                <a:gd name="T24" fmla="*/ 11 w 184"/>
                <a:gd name="T25" fmla="*/ 13 h 120"/>
                <a:gd name="T26" fmla="*/ 11 w 184"/>
                <a:gd name="T27" fmla="*/ 21 h 120"/>
                <a:gd name="T28" fmla="*/ 13 w 184"/>
                <a:gd name="T29" fmla="*/ 98 h 120"/>
                <a:gd name="T30" fmla="*/ 16 w 184"/>
                <a:gd name="T31" fmla="*/ 109 h 120"/>
                <a:gd name="T32" fmla="*/ 49 w 184"/>
                <a:gd name="T33" fmla="*/ 101 h 120"/>
                <a:gd name="T34" fmla="*/ 104 w 184"/>
                <a:gd name="T35" fmla="*/ 96 h 120"/>
                <a:gd name="T36" fmla="*/ 172 w 184"/>
                <a:gd name="T37" fmla="*/ 91 h 120"/>
                <a:gd name="T38" fmla="*/ 159 w 184"/>
                <a:gd name="T39" fmla="*/ 5 h 120"/>
                <a:gd name="T40" fmla="*/ 160 w 184"/>
                <a:gd name="T41" fmla="*/ 2 h 120"/>
                <a:gd name="T42" fmla="*/ 163 w 184"/>
                <a:gd name="T43" fmla="*/ 0 h 120"/>
                <a:gd name="T44" fmla="*/ 168 w 184"/>
                <a:gd name="T45" fmla="*/ 1 h 120"/>
                <a:gd name="T46" fmla="*/ 169 w 184"/>
                <a:gd name="T47" fmla="*/ 4 h 120"/>
                <a:gd name="T48" fmla="*/ 178 w 184"/>
                <a:gd name="T49" fmla="*/ 101 h 120"/>
                <a:gd name="T50" fmla="*/ 168 w 184"/>
                <a:gd name="T51" fmla="*/ 4 h 120"/>
                <a:gd name="T52" fmla="*/ 166 w 184"/>
                <a:gd name="T53" fmla="*/ 2 h 120"/>
                <a:gd name="T54" fmla="*/ 164 w 184"/>
                <a:gd name="T55" fmla="*/ 2 h 120"/>
                <a:gd name="T56" fmla="*/ 162 w 184"/>
                <a:gd name="T57" fmla="*/ 3 h 120"/>
                <a:gd name="T58" fmla="*/ 161 w 184"/>
                <a:gd name="T59" fmla="*/ 6 h 120"/>
                <a:gd name="T60" fmla="*/ 161 w 184"/>
                <a:gd name="T61" fmla="*/ 7 h 120"/>
                <a:gd name="T62" fmla="*/ 173 w 184"/>
                <a:gd name="T63" fmla="*/ 93 h 120"/>
                <a:gd name="T64" fmla="*/ 104 w 184"/>
                <a:gd name="T65" fmla="*/ 97 h 120"/>
                <a:gd name="T66" fmla="*/ 50 w 184"/>
                <a:gd name="T67" fmla="*/ 103 h 120"/>
                <a:gd name="T68" fmla="*/ 16 w 184"/>
                <a:gd name="T69" fmla="*/ 111 h 120"/>
                <a:gd name="T70" fmla="*/ 15 w 184"/>
                <a:gd name="T71" fmla="*/ 111 h 120"/>
                <a:gd name="T72" fmla="*/ 12 w 184"/>
                <a:gd name="T73" fmla="*/ 99 h 120"/>
                <a:gd name="T74" fmla="*/ 9 w 184"/>
                <a:gd name="T75" fmla="*/ 21 h 120"/>
                <a:gd name="T76" fmla="*/ 10 w 184"/>
                <a:gd name="T77" fmla="*/ 13 h 120"/>
                <a:gd name="T78" fmla="*/ 9 w 184"/>
                <a:gd name="T79" fmla="*/ 10 h 120"/>
                <a:gd name="T80" fmla="*/ 6 w 184"/>
                <a:gd name="T81" fmla="*/ 10 h 120"/>
                <a:gd name="T82" fmla="*/ 4 w 184"/>
                <a:gd name="T83" fmla="*/ 11 h 120"/>
                <a:gd name="T84" fmla="*/ 3 w 184"/>
                <a:gd name="T85" fmla="*/ 13 h 120"/>
                <a:gd name="T86" fmla="*/ 2 w 184"/>
                <a:gd name="T87" fmla="*/ 21 h 120"/>
                <a:gd name="T88" fmla="*/ 3 w 184"/>
                <a:gd name="T89" fmla="*/ 77 h 120"/>
                <a:gd name="T90" fmla="*/ 6 w 184"/>
                <a:gd name="T91" fmla="*/ 104 h 120"/>
                <a:gd name="T92" fmla="*/ 11 w 184"/>
                <a:gd name="T93" fmla="*/ 116 h 120"/>
                <a:gd name="T94" fmla="*/ 15 w 184"/>
                <a:gd name="T95" fmla="*/ 118 h 120"/>
                <a:gd name="T96" fmla="*/ 20 w 184"/>
                <a:gd name="T97" fmla="*/ 117 h 120"/>
                <a:gd name="T98" fmla="*/ 51 w 184"/>
                <a:gd name="T99" fmla="*/ 110 h 120"/>
                <a:gd name="T100" fmla="*/ 178 w 184"/>
                <a:gd name="T101" fmla="*/ 99 h 120"/>
                <a:gd name="T102" fmla="*/ 178 w 184"/>
                <a:gd name="T103" fmla="*/ 100 h 120"/>
                <a:gd name="T104" fmla="*/ 178 w 184"/>
                <a:gd name="T105" fmla="*/ 9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20">
                  <a:moveTo>
                    <a:pt x="178" y="101"/>
                  </a:moveTo>
                  <a:cubicBezTo>
                    <a:pt x="178" y="101"/>
                    <a:pt x="178" y="101"/>
                    <a:pt x="178" y="101"/>
                  </a:cubicBezTo>
                  <a:cubicBezTo>
                    <a:pt x="174" y="101"/>
                    <a:pt x="97" y="105"/>
                    <a:pt x="51" y="112"/>
                  </a:cubicBezTo>
                  <a:cubicBezTo>
                    <a:pt x="51" y="112"/>
                    <a:pt x="51" y="112"/>
                    <a:pt x="51" y="112"/>
                  </a:cubicBezTo>
                  <a:cubicBezTo>
                    <a:pt x="35" y="114"/>
                    <a:pt x="23" y="117"/>
                    <a:pt x="21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19" y="119"/>
                    <a:pt x="17" y="120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3" y="120"/>
                    <a:pt x="11" y="119"/>
                    <a:pt x="10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6" y="114"/>
                    <a:pt x="5" y="109"/>
                    <a:pt x="4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2" y="97"/>
                    <a:pt x="1" y="88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57"/>
                    <a:pt x="0" y="33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6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5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9" y="8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10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6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38"/>
                    <a:pt x="10" y="78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4" y="103"/>
                    <a:pt x="15" y="107"/>
                    <a:pt x="16" y="109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23" y="106"/>
                    <a:pt x="34" y="104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65" y="99"/>
                    <a:pt x="85" y="97"/>
                    <a:pt x="104" y="96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33" y="93"/>
                    <a:pt x="160" y="92"/>
                    <a:pt x="172" y="91"/>
                  </a:cubicBezTo>
                  <a:cubicBezTo>
                    <a:pt x="172" y="91"/>
                    <a:pt x="172" y="91"/>
                    <a:pt x="172" y="91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4"/>
                    <a:pt x="160" y="2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1" y="1"/>
                    <a:pt x="162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5" y="0"/>
                    <a:pt x="166" y="0"/>
                    <a:pt x="168" y="1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8" y="2"/>
                    <a:pt x="169" y="3"/>
                    <a:pt x="169" y="4"/>
                  </a:cubicBezTo>
                  <a:cubicBezTo>
                    <a:pt x="169" y="4"/>
                    <a:pt x="169" y="4"/>
                    <a:pt x="169" y="4"/>
                  </a:cubicBezTo>
                  <a:cubicBezTo>
                    <a:pt x="184" y="101"/>
                    <a:pt x="184" y="101"/>
                    <a:pt x="184" y="101"/>
                  </a:cubicBezTo>
                  <a:cubicBezTo>
                    <a:pt x="178" y="101"/>
                    <a:pt x="178" y="101"/>
                    <a:pt x="178" y="101"/>
                  </a:cubicBezTo>
                  <a:close/>
                  <a:moveTo>
                    <a:pt x="182" y="99"/>
                  </a:moveTo>
                  <a:cubicBezTo>
                    <a:pt x="168" y="4"/>
                    <a:pt x="168" y="4"/>
                    <a:pt x="168" y="4"/>
                  </a:cubicBezTo>
                  <a:cubicBezTo>
                    <a:pt x="167" y="4"/>
                    <a:pt x="167" y="3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6" y="2"/>
                    <a:pt x="165" y="1"/>
                    <a:pt x="164" y="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3" y="2"/>
                    <a:pt x="162" y="2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1" y="3"/>
                    <a:pt x="160" y="4"/>
                    <a:pt x="161" y="6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3" y="93"/>
                    <a:pt x="173" y="93"/>
                    <a:pt x="173" y="93"/>
                  </a:cubicBezTo>
                  <a:cubicBezTo>
                    <a:pt x="162" y="93"/>
                    <a:pt x="134" y="95"/>
                    <a:pt x="104" y="97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85" y="99"/>
                    <a:pt x="66" y="101"/>
                    <a:pt x="50" y="103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34" y="105"/>
                    <a:pt x="22" y="107"/>
                    <a:pt x="16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09"/>
                    <a:pt x="13" y="105"/>
                    <a:pt x="12" y="99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8" y="77"/>
                    <a:pt x="9" y="38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16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6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33"/>
                    <a:pt x="1" y="5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87"/>
                    <a:pt x="4" y="97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7" y="109"/>
                    <a:pt x="8" y="114"/>
                    <a:pt x="11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2" y="117"/>
                    <a:pt x="13" y="118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7" y="118"/>
                    <a:pt x="19" y="118"/>
                    <a:pt x="20" y="117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23" y="115"/>
                    <a:pt x="35" y="112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97" y="103"/>
                    <a:pt x="177" y="100"/>
                    <a:pt x="178" y="99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82" y="99"/>
                    <a:pt x="182" y="99"/>
                    <a:pt x="18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1"/>
            <p:cNvSpPr>
              <a:spLocks noEditPoints="1"/>
            </p:cNvSpPr>
            <p:nvPr/>
          </p:nvSpPr>
          <p:spPr bwMode="auto">
            <a:xfrm>
              <a:off x="5215" y="1464"/>
              <a:ext cx="611" cy="346"/>
            </a:xfrm>
            <a:custGeom>
              <a:avLst/>
              <a:gdLst>
                <a:gd name="T0" fmla="*/ 444 w 520"/>
                <a:gd name="T1" fmla="*/ 286 h 295"/>
                <a:gd name="T2" fmla="*/ 342 w 520"/>
                <a:gd name="T3" fmla="*/ 293 h 295"/>
                <a:gd name="T4" fmla="*/ 332 w 520"/>
                <a:gd name="T5" fmla="*/ 290 h 295"/>
                <a:gd name="T6" fmla="*/ 322 w 520"/>
                <a:gd name="T7" fmla="*/ 291 h 295"/>
                <a:gd name="T8" fmla="*/ 319 w 520"/>
                <a:gd name="T9" fmla="*/ 292 h 295"/>
                <a:gd name="T10" fmla="*/ 277 w 520"/>
                <a:gd name="T11" fmla="*/ 293 h 295"/>
                <a:gd name="T12" fmla="*/ 195 w 520"/>
                <a:gd name="T13" fmla="*/ 273 h 295"/>
                <a:gd name="T14" fmla="*/ 87 w 520"/>
                <a:gd name="T15" fmla="*/ 122 h 295"/>
                <a:gd name="T16" fmla="*/ 1 w 520"/>
                <a:gd name="T17" fmla="*/ 80 h 295"/>
                <a:gd name="T18" fmla="*/ 69 w 520"/>
                <a:gd name="T19" fmla="*/ 2 h 295"/>
                <a:gd name="T20" fmla="*/ 95 w 520"/>
                <a:gd name="T21" fmla="*/ 0 h 295"/>
                <a:gd name="T22" fmla="*/ 207 w 520"/>
                <a:gd name="T23" fmla="*/ 82 h 295"/>
                <a:gd name="T24" fmla="*/ 208 w 520"/>
                <a:gd name="T25" fmla="*/ 80 h 295"/>
                <a:gd name="T26" fmla="*/ 256 w 520"/>
                <a:gd name="T27" fmla="*/ 65 h 295"/>
                <a:gd name="T28" fmla="*/ 310 w 520"/>
                <a:gd name="T29" fmla="*/ 92 h 295"/>
                <a:gd name="T30" fmla="*/ 328 w 520"/>
                <a:gd name="T31" fmla="*/ 114 h 295"/>
                <a:gd name="T32" fmla="*/ 328 w 520"/>
                <a:gd name="T33" fmla="*/ 124 h 295"/>
                <a:gd name="T34" fmla="*/ 328 w 520"/>
                <a:gd name="T35" fmla="*/ 125 h 295"/>
                <a:gd name="T36" fmla="*/ 328 w 520"/>
                <a:gd name="T37" fmla="*/ 125 h 295"/>
                <a:gd name="T38" fmla="*/ 328 w 520"/>
                <a:gd name="T39" fmla="*/ 125 h 295"/>
                <a:gd name="T40" fmla="*/ 330 w 520"/>
                <a:gd name="T41" fmla="*/ 125 h 295"/>
                <a:gd name="T42" fmla="*/ 363 w 520"/>
                <a:gd name="T43" fmla="*/ 97 h 295"/>
                <a:gd name="T44" fmla="*/ 369 w 520"/>
                <a:gd name="T45" fmla="*/ 98 h 295"/>
                <a:gd name="T46" fmla="*/ 349 w 520"/>
                <a:gd name="T47" fmla="*/ 121 h 295"/>
                <a:gd name="T48" fmla="*/ 345 w 520"/>
                <a:gd name="T49" fmla="*/ 129 h 295"/>
                <a:gd name="T50" fmla="*/ 330 w 520"/>
                <a:gd name="T51" fmla="*/ 134 h 295"/>
                <a:gd name="T52" fmla="*/ 323 w 520"/>
                <a:gd name="T53" fmla="*/ 132 h 295"/>
                <a:gd name="T54" fmla="*/ 319 w 520"/>
                <a:gd name="T55" fmla="*/ 124 h 295"/>
                <a:gd name="T56" fmla="*/ 303 w 520"/>
                <a:gd name="T57" fmla="*/ 98 h 295"/>
                <a:gd name="T58" fmla="*/ 248 w 520"/>
                <a:gd name="T59" fmla="*/ 74 h 295"/>
                <a:gd name="T60" fmla="*/ 215 w 520"/>
                <a:gd name="T61" fmla="*/ 85 h 295"/>
                <a:gd name="T62" fmla="*/ 210 w 520"/>
                <a:gd name="T63" fmla="*/ 95 h 295"/>
                <a:gd name="T64" fmla="*/ 173 w 520"/>
                <a:gd name="T65" fmla="*/ 45 h 295"/>
                <a:gd name="T66" fmla="*/ 94 w 520"/>
                <a:gd name="T67" fmla="*/ 9 h 295"/>
                <a:gd name="T68" fmla="*/ 8 w 520"/>
                <a:gd name="T69" fmla="*/ 71 h 295"/>
                <a:gd name="T70" fmla="*/ 9 w 520"/>
                <a:gd name="T71" fmla="*/ 76 h 295"/>
                <a:gd name="T72" fmla="*/ 163 w 520"/>
                <a:gd name="T73" fmla="*/ 190 h 295"/>
                <a:gd name="T74" fmla="*/ 202 w 520"/>
                <a:gd name="T75" fmla="*/ 268 h 295"/>
                <a:gd name="T76" fmla="*/ 315 w 520"/>
                <a:gd name="T77" fmla="*/ 284 h 295"/>
                <a:gd name="T78" fmla="*/ 329 w 520"/>
                <a:gd name="T79" fmla="*/ 281 h 295"/>
                <a:gd name="T80" fmla="*/ 338 w 520"/>
                <a:gd name="T81" fmla="*/ 284 h 295"/>
                <a:gd name="T82" fmla="*/ 343 w 520"/>
                <a:gd name="T83" fmla="*/ 285 h 295"/>
                <a:gd name="T84" fmla="*/ 358 w 520"/>
                <a:gd name="T85" fmla="*/ 286 h 295"/>
                <a:gd name="T86" fmla="*/ 503 w 520"/>
                <a:gd name="T87" fmla="*/ 246 h 295"/>
                <a:gd name="T88" fmla="*/ 511 w 520"/>
                <a:gd name="T89" fmla="*/ 218 h 295"/>
                <a:gd name="T90" fmla="*/ 508 w 520"/>
                <a:gd name="T91" fmla="*/ 150 h 295"/>
                <a:gd name="T92" fmla="*/ 513 w 520"/>
                <a:gd name="T93" fmla="*/ 153 h 295"/>
                <a:gd name="T94" fmla="*/ 508 w 520"/>
                <a:gd name="T95" fmla="*/ 253 h 295"/>
                <a:gd name="T96" fmla="*/ 328 w 520"/>
                <a:gd name="T97" fmla="*/ 124 h 295"/>
                <a:gd name="T98" fmla="*/ 328 w 520"/>
                <a:gd name="T99" fmla="*/ 12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0" h="295">
                  <a:moveTo>
                    <a:pt x="508" y="253"/>
                  </a:moveTo>
                  <a:cubicBezTo>
                    <a:pt x="489" y="268"/>
                    <a:pt x="465" y="277"/>
                    <a:pt x="444" y="286"/>
                  </a:cubicBezTo>
                  <a:cubicBezTo>
                    <a:pt x="444" y="286"/>
                    <a:pt x="444" y="286"/>
                    <a:pt x="444" y="286"/>
                  </a:cubicBezTo>
                  <a:cubicBezTo>
                    <a:pt x="428" y="293"/>
                    <a:pt x="386" y="295"/>
                    <a:pt x="358" y="294"/>
                  </a:cubicBezTo>
                  <a:cubicBezTo>
                    <a:pt x="358" y="294"/>
                    <a:pt x="358" y="294"/>
                    <a:pt x="358" y="294"/>
                  </a:cubicBezTo>
                  <a:cubicBezTo>
                    <a:pt x="352" y="294"/>
                    <a:pt x="347" y="294"/>
                    <a:pt x="342" y="293"/>
                  </a:cubicBezTo>
                  <a:cubicBezTo>
                    <a:pt x="342" y="293"/>
                    <a:pt x="342" y="293"/>
                    <a:pt x="342" y="293"/>
                  </a:cubicBezTo>
                  <a:cubicBezTo>
                    <a:pt x="338" y="293"/>
                    <a:pt x="335" y="292"/>
                    <a:pt x="332" y="290"/>
                  </a:cubicBezTo>
                  <a:cubicBezTo>
                    <a:pt x="332" y="290"/>
                    <a:pt x="332" y="290"/>
                    <a:pt x="332" y="290"/>
                  </a:cubicBezTo>
                  <a:cubicBezTo>
                    <a:pt x="332" y="290"/>
                    <a:pt x="331" y="289"/>
                    <a:pt x="329" y="289"/>
                  </a:cubicBezTo>
                  <a:cubicBezTo>
                    <a:pt x="329" y="289"/>
                    <a:pt x="329" y="289"/>
                    <a:pt x="329" y="289"/>
                  </a:cubicBezTo>
                  <a:cubicBezTo>
                    <a:pt x="327" y="289"/>
                    <a:pt x="324" y="290"/>
                    <a:pt x="322" y="291"/>
                  </a:cubicBezTo>
                  <a:cubicBezTo>
                    <a:pt x="322" y="291"/>
                    <a:pt x="322" y="291"/>
                    <a:pt x="322" y="291"/>
                  </a:cubicBezTo>
                  <a:cubicBezTo>
                    <a:pt x="320" y="292"/>
                    <a:pt x="319" y="292"/>
                    <a:pt x="319" y="292"/>
                  </a:cubicBezTo>
                  <a:cubicBezTo>
                    <a:pt x="319" y="292"/>
                    <a:pt x="319" y="292"/>
                    <a:pt x="319" y="292"/>
                  </a:cubicBezTo>
                  <a:cubicBezTo>
                    <a:pt x="318" y="293"/>
                    <a:pt x="318" y="293"/>
                    <a:pt x="318" y="293"/>
                  </a:cubicBezTo>
                  <a:cubicBezTo>
                    <a:pt x="317" y="293"/>
                    <a:pt x="317" y="293"/>
                    <a:pt x="317" y="293"/>
                  </a:cubicBezTo>
                  <a:cubicBezTo>
                    <a:pt x="317" y="293"/>
                    <a:pt x="299" y="294"/>
                    <a:pt x="277" y="293"/>
                  </a:cubicBezTo>
                  <a:cubicBezTo>
                    <a:pt x="277" y="293"/>
                    <a:pt x="277" y="293"/>
                    <a:pt x="277" y="293"/>
                  </a:cubicBezTo>
                  <a:cubicBezTo>
                    <a:pt x="246" y="291"/>
                    <a:pt x="207" y="289"/>
                    <a:pt x="195" y="273"/>
                  </a:cubicBezTo>
                  <a:cubicBezTo>
                    <a:pt x="195" y="273"/>
                    <a:pt x="195" y="273"/>
                    <a:pt x="195" y="273"/>
                  </a:cubicBezTo>
                  <a:cubicBezTo>
                    <a:pt x="180" y="252"/>
                    <a:pt x="156" y="237"/>
                    <a:pt x="155" y="191"/>
                  </a:cubicBezTo>
                  <a:cubicBezTo>
                    <a:pt x="155" y="191"/>
                    <a:pt x="155" y="191"/>
                    <a:pt x="155" y="191"/>
                  </a:cubicBezTo>
                  <a:cubicBezTo>
                    <a:pt x="152" y="147"/>
                    <a:pt x="136" y="134"/>
                    <a:pt x="87" y="122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37" y="110"/>
                    <a:pt x="11" y="99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77"/>
                    <a:pt x="0" y="74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47"/>
                    <a:pt x="29" y="9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78" y="1"/>
                    <a:pt x="86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28" y="2"/>
                    <a:pt x="159" y="16"/>
                    <a:pt x="179" y="39"/>
                  </a:cubicBezTo>
                  <a:cubicBezTo>
                    <a:pt x="179" y="39"/>
                    <a:pt x="179" y="39"/>
                    <a:pt x="179" y="39"/>
                  </a:cubicBezTo>
                  <a:cubicBezTo>
                    <a:pt x="197" y="60"/>
                    <a:pt x="203" y="70"/>
                    <a:pt x="207" y="82"/>
                  </a:cubicBezTo>
                  <a:cubicBezTo>
                    <a:pt x="207" y="82"/>
                    <a:pt x="207" y="82"/>
                    <a:pt x="207" y="82"/>
                  </a:cubicBezTo>
                  <a:cubicBezTo>
                    <a:pt x="207" y="81"/>
                    <a:pt x="208" y="81"/>
                    <a:pt x="208" y="80"/>
                  </a:cubicBezTo>
                  <a:cubicBezTo>
                    <a:pt x="208" y="80"/>
                    <a:pt x="208" y="80"/>
                    <a:pt x="208" y="80"/>
                  </a:cubicBezTo>
                  <a:cubicBezTo>
                    <a:pt x="215" y="72"/>
                    <a:pt x="227" y="64"/>
                    <a:pt x="249" y="65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51" y="65"/>
                    <a:pt x="253" y="65"/>
                    <a:pt x="256" y="65"/>
                  </a:cubicBezTo>
                  <a:cubicBezTo>
                    <a:pt x="256" y="65"/>
                    <a:pt x="256" y="65"/>
                    <a:pt x="256" y="65"/>
                  </a:cubicBezTo>
                  <a:cubicBezTo>
                    <a:pt x="279" y="68"/>
                    <a:pt x="298" y="80"/>
                    <a:pt x="310" y="92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18" y="101"/>
                    <a:pt x="324" y="109"/>
                    <a:pt x="326" y="116"/>
                  </a:cubicBezTo>
                  <a:cubicBezTo>
                    <a:pt x="326" y="116"/>
                    <a:pt x="326" y="116"/>
                    <a:pt x="326" y="116"/>
                  </a:cubicBezTo>
                  <a:cubicBezTo>
                    <a:pt x="328" y="114"/>
                    <a:pt x="328" y="114"/>
                    <a:pt x="328" y="11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9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2" y="126"/>
                    <a:pt x="335" y="125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9" y="119"/>
                    <a:pt x="346" y="107"/>
                    <a:pt x="363" y="97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365" y="95"/>
                    <a:pt x="367" y="96"/>
                    <a:pt x="369" y="98"/>
                  </a:cubicBezTo>
                  <a:cubicBezTo>
                    <a:pt x="369" y="98"/>
                    <a:pt x="369" y="98"/>
                    <a:pt x="369" y="98"/>
                  </a:cubicBezTo>
                  <a:cubicBezTo>
                    <a:pt x="370" y="100"/>
                    <a:pt x="369" y="103"/>
                    <a:pt x="367" y="104"/>
                  </a:cubicBezTo>
                  <a:cubicBezTo>
                    <a:pt x="367" y="104"/>
                    <a:pt x="367" y="104"/>
                    <a:pt x="367" y="104"/>
                  </a:cubicBezTo>
                  <a:cubicBezTo>
                    <a:pt x="357" y="110"/>
                    <a:pt x="352" y="116"/>
                    <a:pt x="349" y="121"/>
                  </a:cubicBezTo>
                  <a:cubicBezTo>
                    <a:pt x="349" y="121"/>
                    <a:pt x="349" y="121"/>
                    <a:pt x="349" y="121"/>
                  </a:cubicBezTo>
                  <a:cubicBezTo>
                    <a:pt x="345" y="126"/>
                    <a:pt x="345" y="129"/>
                    <a:pt x="345" y="129"/>
                  </a:cubicBezTo>
                  <a:cubicBezTo>
                    <a:pt x="345" y="129"/>
                    <a:pt x="345" y="129"/>
                    <a:pt x="345" y="129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2" y="132"/>
                    <a:pt x="342" y="132"/>
                    <a:pt x="342" y="132"/>
                  </a:cubicBezTo>
                  <a:cubicBezTo>
                    <a:pt x="342" y="132"/>
                    <a:pt x="336" y="134"/>
                    <a:pt x="330" y="134"/>
                  </a:cubicBezTo>
                  <a:cubicBezTo>
                    <a:pt x="330" y="134"/>
                    <a:pt x="330" y="134"/>
                    <a:pt x="330" y="134"/>
                  </a:cubicBezTo>
                  <a:cubicBezTo>
                    <a:pt x="328" y="134"/>
                    <a:pt x="325" y="134"/>
                    <a:pt x="323" y="132"/>
                  </a:cubicBezTo>
                  <a:cubicBezTo>
                    <a:pt x="323" y="132"/>
                    <a:pt x="323" y="132"/>
                    <a:pt x="323" y="132"/>
                  </a:cubicBezTo>
                  <a:cubicBezTo>
                    <a:pt x="321" y="130"/>
                    <a:pt x="319" y="127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20" y="122"/>
                    <a:pt x="315" y="109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cubicBezTo>
                    <a:pt x="292" y="87"/>
                    <a:pt x="276" y="76"/>
                    <a:pt x="255" y="74"/>
                  </a:cubicBezTo>
                  <a:cubicBezTo>
                    <a:pt x="255" y="74"/>
                    <a:pt x="255" y="74"/>
                    <a:pt x="255" y="74"/>
                  </a:cubicBezTo>
                  <a:cubicBezTo>
                    <a:pt x="252" y="74"/>
                    <a:pt x="250" y="74"/>
                    <a:pt x="248" y="74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29" y="73"/>
                    <a:pt x="220" y="79"/>
                    <a:pt x="215" y="85"/>
                  </a:cubicBezTo>
                  <a:cubicBezTo>
                    <a:pt x="215" y="85"/>
                    <a:pt x="215" y="85"/>
                    <a:pt x="215" y="85"/>
                  </a:cubicBezTo>
                  <a:cubicBezTo>
                    <a:pt x="213" y="88"/>
                    <a:pt x="212" y="91"/>
                    <a:pt x="211" y="93"/>
                  </a:cubicBezTo>
                  <a:cubicBezTo>
                    <a:pt x="211" y="93"/>
                    <a:pt x="211" y="93"/>
                    <a:pt x="211" y="93"/>
                  </a:cubicBezTo>
                  <a:cubicBezTo>
                    <a:pt x="210" y="94"/>
                    <a:pt x="210" y="95"/>
                    <a:pt x="210" y="95"/>
                  </a:cubicBezTo>
                  <a:cubicBezTo>
                    <a:pt x="210" y="95"/>
                    <a:pt x="210" y="95"/>
                    <a:pt x="210" y="95"/>
                  </a:cubicBezTo>
                  <a:cubicBezTo>
                    <a:pt x="202" y="96"/>
                    <a:pt x="202" y="96"/>
                    <a:pt x="202" y="96"/>
                  </a:cubicBezTo>
                  <a:cubicBezTo>
                    <a:pt x="197" y="77"/>
                    <a:pt x="197" y="72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54" y="24"/>
                    <a:pt x="126" y="10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87" y="9"/>
                    <a:pt x="79" y="9"/>
                    <a:pt x="70" y="1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36" y="16"/>
                    <a:pt x="9" y="53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3"/>
                    <a:pt x="9" y="75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5" y="91"/>
                    <a:pt x="39" y="102"/>
                    <a:pt x="89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139" y="125"/>
                    <a:pt x="162" y="143"/>
                    <a:pt x="163" y="190"/>
                  </a:cubicBezTo>
                  <a:cubicBezTo>
                    <a:pt x="163" y="190"/>
                    <a:pt x="163" y="190"/>
                    <a:pt x="163" y="190"/>
                  </a:cubicBezTo>
                  <a:cubicBezTo>
                    <a:pt x="165" y="234"/>
                    <a:pt x="185" y="245"/>
                    <a:pt x="202" y="268"/>
                  </a:cubicBezTo>
                  <a:cubicBezTo>
                    <a:pt x="202" y="268"/>
                    <a:pt x="202" y="268"/>
                    <a:pt x="202" y="268"/>
                  </a:cubicBezTo>
                  <a:cubicBezTo>
                    <a:pt x="208" y="278"/>
                    <a:pt x="247" y="284"/>
                    <a:pt x="277" y="284"/>
                  </a:cubicBezTo>
                  <a:cubicBezTo>
                    <a:pt x="277" y="284"/>
                    <a:pt x="277" y="284"/>
                    <a:pt x="277" y="284"/>
                  </a:cubicBezTo>
                  <a:cubicBezTo>
                    <a:pt x="296" y="285"/>
                    <a:pt x="311" y="284"/>
                    <a:pt x="315" y="284"/>
                  </a:cubicBezTo>
                  <a:cubicBezTo>
                    <a:pt x="315" y="284"/>
                    <a:pt x="315" y="284"/>
                    <a:pt x="315" y="284"/>
                  </a:cubicBezTo>
                  <a:cubicBezTo>
                    <a:pt x="318" y="283"/>
                    <a:pt x="323" y="281"/>
                    <a:pt x="329" y="281"/>
                  </a:cubicBezTo>
                  <a:cubicBezTo>
                    <a:pt x="329" y="281"/>
                    <a:pt x="329" y="281"/>
                    <a:pt x="329" y="281"/>
                  </a:cubicBezTo>
                  <a:cubicBezTo>
                    <a:pt x="332" y="281"/>
                    <a:pt x="335" y="281"/>
                    <a:pt x="338" y="284"/>
                  </a:cubicBezTo>
                  <a:cubicBezTo>
                    <a:pt x="338" y="284"/>
                    <a:pt x="338" y="284"/>
                    <a:pt x="338" y="284"/>
                  </a:cubicBezTo>
                  <a:cubicBezTo>
                    <a:pt x="338" y="284"/>
                    <a:pt x="338" y="284"/>
                    <a:pt x="338" y="284"/>
                  </a:cubicBezTo>
                  <a:cubicBezTo>
                    <a:pt x="338" y="284"/>
                    <a:pt x="338" y="284"/>
                    <a:pt x="339" y="284"/>
                  </a:cubicBezTo>
                  <a:cubicBezTo>
                    <a:pt x="339" y="284"/>
                    <a:pt x="339" y="284"/>
                    <a:pt x="339" y="284"/>
                  </a:cubicBezTo>
                  <a:cubicBezTo>
                    <a:pt x="340" y="284"/>
                    <a:pt x="341" y="284"/>
                    <a:pt x="343" y="285"/>
                  </a:cubicBezTo>
                  <a:cubicBezTo>
                    <a:pt x="343" y="285"/>
                    <a:pt x="343" y="285"/>
                    <a:pt x="343" y="285"/>
                  </a:cubicBezTo>
                  <a:cubicBezTo>
                    <a:pt x="347" y="285"/>
                    <a:pt x="352" y="286"/>
                    <a:pt x="358" y="286"/>
                  </a:cubicBezTo>
                  <a:cubicBezTo>
                    <a:pt x="358" y="286"/>
                    <a:pt x="358" y="286"/>
                    <a:pt x="358" y="286"/>
                  </a:cubicBezTo>
                  <a:cubicBezTo>
                    <a:pt x="385" y="287"/>
                    <a:pt x="429" y="284"/>
                    <a:pt x="441" y="278"/>
                  </a:cubicBezTo>
                  <a:cubicBezTo>
                    <a:pt x="441" y="278"/>
                    <a:pt x="441" y="278"/>
                    <a:pt x="441" y="278"/>
                  </a:cubicBezTo>
                  <a:cubicBezTo>
                    <a:pt x="461" y="269"/>
                    <a:pt x="485" y="260"/>
                    <a:pt x="503" y="246"/>
                  </a:cubicBezTo>
                  <a:cubicBezTo>
                    <a:pt x="503" y="246"/>
                    <a:pt x="503" y="246"/>
                    <a:pt x="503" y="246"/>
                  </a:cubicBezTo>
                  <a:cubicBezTo>
                    <a:pt x="507" y="243"/>
                    <a:pt x="510" y="232"/>
                    <a:pt x="511" y="218"/>
                  </a:cubicBezTo>
                  <a:cubicBezTo>
                    <a:pt x="511" y="218"/>
                    <a:pt x="511" y="218"/>
                    <a:pt x="511" y="218"/>
                  </a:cubicBezTo>
                  <a:cubicBezTo>
                    <a:pt x="511" y="190"/>
                    <a:pt x="505" y="155"/>
                    <a:pt x="505" y="155"/>
                  </a:cubicBezTo>
                  <a:cubicBezTo>
                    <a:pt x="505" y="155"/>
                    <a:pt x="505" y="155"/>
                    <a:pt x="505" y="155"/>
                  </a:cubicBezTo>
                  <a:cubicBezTo>
                    <a:pt x="504" y="152"/>
                    <a:pt x="506" y="150"/>
                    <a:pt x="508" y="150"/>
                  </a:cubicBezTo>
                  <a:cubicBezTo>
                    <a:pt x="508" y="150"/>
                    <a:pt x="508" y="150"/>
                    <a:pt x="508" y="150"/>
                  </a:cubicBezTo>
                  <a:cubicBezTo>
                    <a:pt x="510" y="149"/>
                    <a:pt x="513" y="151"/>
                    <a:pt x="513" y="153"/>
                  </a:cubicBezTo>
                  <a:cubicBezTo>
                    <a:pt x="513" y="153"/>
                    <a:pt x="513" y="153"/>
                    <a:pt x="513" y="153"/>
                  </a:cubicBezTo>
                  <a:cubicBezTo>
                    <a:pt x="513" y="153"/>
                    <a:pt x="520" y="189"/>
                    <a:pt x="519" y="218"/>
                  </a:cubicBezTo>
                  <a:cubicBezTo>
                    <a:pt x="519" y="218"/>
                    <a:pt x="519" y="218"/>
                    <a:pt x="519" y="218"/>
                  </a:cubicBezTo>
                  <a:cubicBezTo>
                    <a:pt x="518" y="233"/>
                    <a:pt x="517" y="246"/>
                    <a:pt x="508" y="253"/>
                  </a:cubicBezTo>
                  <a:close/>
                  <a:moveTo>
                    <a:pt x="328" y="125"/>
                  </a:moveTo>
                  <a:cubicBezTo>
                    <a:pt x="328" y="125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2"/>
            <p:cNvSpPr>
              <a:spLocks noEditPoints="1"/>
            </p:cNvSpPr>
            <p:nvPr/>
          </p:nvSpPr>
          <p:spPr bwMode="auto">
            <a:xfrm>
              <a:off x="5214" y="1463"/>
              <a:ext cx="612" cy="348"/>
            </a:xfrm>
            <a:custGeom>
              <a:avLst/>
              <a:gdLst>
                <a:gd name="T0" fmla="*/ 359 w 521"/>
                <a:gd name="T1" fmla="*/ 296 h 297"/>
                <a:gd name="T2" fmla="*/ 323 w 521"/>
                <a:gd name="T3" fmla="*/ 293 h 297"/>
                <a:gd name="T4" fmla="*/ 278 w 521"/>
                <a:gd name="T5" fmla="*/ 295 h 297"/>
                <a:gd name="T6" fmla="*/ 155 w 521"/>
                <a:gd name="T7" fmla="*/ 192 h 297"/>
                <a:gd name="T8" fmla="*/ 2 w 521"/>
                <a:gd name="T9" fmla="*/ 81 h 297"/>
                <a:gd name="T10" fmla="*/ 70 w 521"/>
                <a:gd name="T11" fmla="*/ 2 h 297"/>
                <a:gd name="T12" fmla="*/ 208 w 521"/>
                <a:gd name="T13" fmla="*/ 81 h 297"/>
                <a:gd name="T14" fmla="*/ 250 w 521"/>
                <a:gd name="T15" fmla="*/ 65 h 297"/>
                <a:gd name="T16" fmla="*/ 328 w 521"/>
                <a:gd name="T17" fmla="*/ 115 h 297"/>
                <a:gd name="T18" fmla="*/ 330 w 521"/>
                <a:gd name="T19" fmla="*/ 125 h 297"/>
                <a:gd name="T20" fmla="*/ 363 w 521"/>
                <a:gd name="T21" fmla="*/ 97 h 297"/>
                <a:gd name="T22" fmla="*/ 370 w 521"/>
                <a:gd name="T23" fmla="*/ 105 h 297"/>
                <a:gd name="T24" fmla="*/ 346 w 521"/>
                <a:gd name="T25" fmla="*/ 130 h 297"/>
                <a:gd name="T26" fmla="*/ 324 w 521"/>
                <a:gd name="T27" fmla="*/ 134 h 297"/>
                <a:gd name="T28" fmla="*/ 320 w 521"/>
                <a:gd name="T29" fmla="*/ 125 h 297"/>
                <a:gd name="T30" fmla="*/ 249 w 521"/>
                <a:gd name="T31" fmla="*/ 75 h 297"/>
                <a:gd name="T32" fmla="*/ 213 w 521"/>
                <a:gd name="T33" fmla="*/ 94 h 297"/>
                <a:gd name="T34" fmla="*/ 173 w 521"/>
                <a:gd name="T35" fmla="*/ 46 h 297"/>
                <a:gd name="T36" fmla="*/ 28 w 521"/>
                <a:gd name="T37" fmla="*/ 38 h 297"/>
                <a:gd name="T38" fmla="*/ 18 w 521"/>
                <a:gd name="T39" fmla="*/ 86 h 297"/>
                <a:gd name="T40" fmla="*/ 203 w 521"/>
                <a:gd name="T41" fmla="*/ 269 h 297"/>
                <a:gd name="T42" fmla="*/ 316 w 521"/>
                <a:gd name="T43" fmla="*/ 285 h 297"/>
                <a:gd name="T44" fmla="*/ 344 w 521"/>
                <a:gd name="T45" fmla="*/ 285 h 297"/>
                <a:gd name="T46" fmla="*/ 504 w 521"/>
                <a:gd name="T47" fmla="*/ 246 h 297"/>
                <a:gd name="T48" fmla="*/ 505 w 521"/>
                <a:gd name="T49" fmla="*/ 156 h 297"/>
                <a:gd name="T50" fmla="*/ 513 w 521"/>
                <a:gd name="T51" fmla="*/ 151 h 297"/>
                <a:gd name="T52" fmla="*/ 515 w 521"/>
                <a:gd name="T53" fmla="*/ 155 h 297"/>
                <a:gd name="T54" fmla="*/ 512 w 521"/>
                <a:gd name="T55" fmla="*/ 252 h 297"/>
                <a:gd name="T56" fmla="*/ 519 w 521"/>
                <a:gd name="T57" fmla="*/ 219 h 297"/>
                <a:gd name="T58" fmla="*/ 507 w 521"/>
                <a:gd name="T59" fmla="*/ 152 h 297"/>
                <a:gd name="T60" fmla="*/ 506 w 521"/>
                <a:gd name="T61" fmla="*/ 156 h 297"/>
                <a:gd name="T62" fmla="*/ 510 w 521"/>
                <a:gd name="T63" fmla="*/ 177 h 297"/>
                <a:gd name="T64" fmla="*/ 442 w 521"/>
                <a:gd name="T65" fmla="*/ 280 h 297"/>
                <a:gd name="T66" fmla="*/ 340 w 521"/>
                <a:gd name="T67" fmla="*/ 286 h 297"/>
                <a:gd name="T68" fmla="*/ 317 w 521"/>
                <a:gd name="T69" fmla="*/ 286 h 297"/>
                <a:gd name="T70" fmla="*/ 204 w 521"/>
                <a:gd name="T71" fmla="*/ 272 h 297"/>
                <a:gd name="T72" fmla="*/ 90 w 521"/>
                <a:gd name="T73" fmla="*/ 115 h 297"/>
                <a:gd name="T74" fmla="*/ 9 w 521"/>
                <a:gd name="T75" fmla="*/ 72 h 297"/>
                <a:gd name="T76" fmla="*/ 166 w 521"/>
                <a:gd name="T77" fmla="*/ 37 h 297"/>
                <a:gd name="T78" fmla="*/ 211 w 521"/>
                <a:gd name="T79" fmla="*/ 93 h 297"/>
                <a:gd name="T80" fmla="*/ 249 w 521"/>
                <a:gd name="T81" fmla="*/ 74 h 297"/>
                <a:gd name="T82" fmla="*/ 321 w 521"/>
                <a:gd name="T83" fmla="*/ 125 h 297"/>
                <a:gd name="T84" fmla="*/ 325 w 521"/>
                <a:gd name="T85" fmla="*/ 132 h 297"/>
                <a:gd name="T86" fmla="*/ 345 w 521"/>
                <a:gd name="T87" fmla="*/ 130 h 297"/>
                <a:gd name="T88" fmla="*/ 368 w 521"/>
                <a:gd name="T89" fmla="*/ 104 h 297"/>
                <a:gd name="T90" fmla="*/ 364 w 521"/>
                <a:gd name="T91" fmla="*/ 98 h 297"/>
                <a:gd name="T92" fmla="*/ 331 w 521"/>
                <a:gd name="T93" fmla="*/ 127 h 297"/>
                <a:gd name="T94" fmla="*/ 329 w 521"/>
                <a:gd name="T95" fmla="*/ 126 h 297"/>
                <a:gd name="T96" fmla="*/ 328 w 521"/>
                <a:gd name="T97" fmla="*/ 126 h 297"/>
                <a:gd name="T98" fmla="*/ 329 w 521"/>
                <a:gd name="T99" fmla="*/ 125 h 297"/>
                <a:gd name="T100" fmla="*/ 306 w 521"/>
                <a:gd name="T101" fmla="*/ 90 h 297"/>
                <a:gd name="T102" fmla="*/ 211 w 521"/>
                <a:gd name="T103" fmla="*/ 80 h 297"/>
                <a:gd name="T104" fmla="*/ 179 w 521"/>
                <a:gd name="T105" fmla="*/ 41 h 297"/>
                <a:gd name="T106" fmla="*/ 70 w 521"/>
                <a:gd name="T107" fmla="*/ 4 h 297"/>
                <a:gd name="T108" fmla="*/ 12 w 521"/>
                <a:gd name="T109" fmla="*/ 93 h 297"/>
                <a:gd name="T110" fmla="*/ 156 w 521"/>
                <a:gd name="T111" fmla="*/ 192 h 297"/>
                <a:gd name="T112" fmla="*/ 318 w 521"/>
                <a:gd name="T113" fmla="*/ 293 h 297"/>
                <a:gd name="T114" fmla="*/ 330 w 521"/>
                <a:gd name="T115" fmla="*/ 289 h 297"/>
                <a:gd name="T116" fmla="*/ 445 w 521"/>
                <a:gd name="T117" fmla="*/ 28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1" h="297">
                  <a:moveTo>
                    <a:pt x="510" y="254"/>
                  </a:moveTo>
                  <a:cubicBezTo>
                    <a:pt x="509" y="254"/>
                    <a:pt x="509" y="254"/>
                    <a:pt x="509" y="254"/>
                  </a:cubicBezTo>
                  <a:cubicBezTo>
                    <a:pt x="510" y="254"/>
                    <a:pt x="510" y="254"/>
                    <a:pt x="510" y="254"/>
                  </a:cubicBezTo>
                  <a:cubicBezTo>
                    <a:pt x="490" y="269"/>
                    <a:pt x="466" y="279"/>
                    <a:pt x="446" y="288"/>
                  </a:cubicBezTo>
                  <a:cubicBezTo>
                    <a:pt x="446" y="288"/>
                    <a:pt x="446" y="288"/>
                    <a:pt x="446" y="288"/>
                  </a:cubicBezTo>
                  <a:cubicBezTo>
                    <a:pt x="429" y="295"/>
                    <a:pt x="387" y="297"/>
                    <a:pt x="359" y="296"/>
                  </a:cubicBezTo>
                  <a:cubicBezTo>
                    <a:pt x="359" y="296"/>
                    <a:pt x="359" y="296"/>
                    <a:pt x="359" y="296"/>
                  </a:cubicBezTo>
                  <a:cubicBezTo>
                    <a:pt x="353" y="296"/>
                    <a:pt x="347" y="296"/>
                    <a:pt x="343" y="295"/>
                  </a:cubicBezTo>
                  <a:cubicBezTo>
                    <a:pt x="343" y="295"/>
                    <a:pt x="343" y="295"/>
                    <a:pt x="343" y="295"/>
                  </a:cubicBezTo>
                  <a:cubicBezTo>
                    <a:pt x="339" y="294"/>
                    <a:pt x="336" y="294"/>
                    <a:pt x="333" y="292"/>
                  </a:cubicBezTo>
                  <a:cubicBezTo>
                    <a:pt x="333" y="292"/>
                    <a:pt x="333" y="292"/>
                    <a:pt x="333" y="292"/>
                  </a:cubicBezTo>
                  <a:cubicBezTo>
                    <a:pt x="332" y="291"/>
                    <a:pt x="331" y="291"/>
                    <a:pt x="330" y="291"/>
                  </a:cubicBezTo>
                  <a:cubicBezTo>
                    <a:pt x="330" y="291"/>
                    <a:pt x="330" y="291"/>
                    <a:pt x="330" y="291"/>
                  </a:cubicBezTo>
                  <a:cubicBezTo>
                    <a:pt x="328" y="291"/>
                    <a:pt x="325" y="292"/>
                    <a:pt x="323" y="293"/>
                  </a:cubicBezTo>
                  <a:cubicBezTo>
                    <a:pt x="323" y="293"/>
                    <a:pt x="323" y="293"/>
                    <a:pt x="323" y="293"/>
                  </a:cubicBezTo>
                  <a:cubicBezTo>
                    <a:pt x="321" y="293"/>
                    <a:pt x="320" y="294"/>
                    <a:pt x="320" y="294"/>
                  </a:cubicBezTo>
                  <a:cubicBezTo>
                    <a:pt x="320" y="294"/>
                    <a:pt x="320" y="294"/>
                    <a:pt x="320" y="294"/>
                  </a:cubicBezTo>
                  <a:cubicBezTo>
                    <a:pt x="319" y="295"/>
                    <a:pt x="319" y="295"/>
                    <a:pt x="319" y="295"/>
                  </a:cubicBezTo>
                  <a:cubicBezTo>
                    <a:pt x="319" y="295"/>
                    <a:pt x="319" y="295"/>
                    <a:pt x="319" y="295"/>
                  </a:cubicBezTo>
                  <a:cubicBezTo>
                    <a:pt x="318" y="295"/>
                    <a:pt x="318" y="295"/>
                    <a:pt x="318" y="295"/>
                  </a:cubicBezTo>
                  <a:cubicBezTo>
                    <a:pt x="318" y="295"/>
                    <a:pt x="300" y="295"/>
                    <a:pt x="278" y="295"/>
                  </a:cubicBezTo>
                  <a:cubicBezTo>
                    <a:pt x="278" y="295"/>
                    <a:pt x="278" y="295"/>
                    <a:pt x="278" y="295"/>
                  </a:cubicBezTo>
                  <a:cubicBezTo>
                    <a:pt x="249" y="293"/>
                    <a:pt x="213" y="291"/>
                    <a:pt x="198" y="278"/>
                  </a:cubicBezTo>
                  <a:cubicBezTo>
                    <a:pt x="198" y="278"/>
                    <a:pt x="198" y="278"/>
                    <a:pt x="198" y="278"/>
                  </a:cubicBezTo>
                  <a:cubicBezTo>
                    <a:pt x="197" y="277"/>
                    <a:pt x="196" y="276"/>
                    <a:pt x="195" y="275"/>
                  </a:cubicBezTo>
                  <a:cubicBezTo>
                    <a:pt x="195" y="275"/>
                    <a:pt x="195" y="275"/>
                    <a:pt x="195" y="275"/>
                  </a:cubicBezTo>
                  <a:cubicBezTo>
                    <a:pt x="180" y="254"/>
                    <a:pt x="157" y="239"/>
                    <a:pt x="155" y="192"/>
                  </a:cubicBezTo>
                  <a:cubicBezTo>
                    <a:pt x="155" y="192"/>
                    <a:pt x="155" y="192"/>
                    <a:pt x="155" y="192"/>
                  </a:cubicBezTo>
                  <a:cubicBezTo>
                    <a:pt x="154" y="169"/>
                    <a:pt x="149" y="155"/>
                    <a:pt x="138" y="145"/>
                  </a:cubicBezTo>
                  <a:cubicBezTo>
                    <a:pt x="138" y="145"/>
                    <a:pt x="138" y="145"/>
                    <a:pt x="138" y="145"/>
                  </a:cubicBezTo>
                  <a:cubicBezTo>
                    <a:pt x="127" y="136"/>
                    <a:pt x="111" y="130"/>
                    <a:pt x="88" y="124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49" y="114"/>
                    <a:pt x="25" y="106"/>
                    <a:pt x="11" y="94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7" y="90"/>
                    <a:pt x="4" y="86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0" y="78"/>
                    <a:pt x="0" y="75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60"/>
                    <a:pt x="8" y="45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32" y="18"/>
                    <a:pt x="50" y="6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9" y="1"/>
                    <a:pt x="87" y="0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125" y="2"/>
                    <a:pt x="152" y="13"/>
                    <a:pt x="172" y="31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5" y="33"/>
                    <a:pt x="178" y="36"/>
                    <a:pt x="181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98" y="59"/>
                    <a:pt x="205" y="70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8" y="81"/>
                    <a:pt x="208" y="81"/>
                    <a:pt x="209" y="80"/>
                  </a:cubicBezTo>
                  <a:cubicBezTo>
                    <a:pt x="209" y="80"/>
                    <a:pt x="209" y="80"/>
                    <a:pt x="209" y="80"/>
                  </a:cubicBezTo>
                  <a:cubicBezTo>
                    <a:pt x="209" y="80"/>
                    <a:pt x="209" y="79"/>
                    <a:pt x="210" y="79"/>
                  </a:cubicBezTo>
                  <a:cubicBezTo>
                    <a:pt x="210" y="79"/>
                    <a:pt x="210" y="79"/>
                    <a:pt x="210" y="79"/>
                  </a:cubicBezTo>
                  <a:cubicBezTo>
                    <a:pt x="217" y="71"/>
                    <a:pt x="229" y="64"/>
                    <a:pt x="250" y="65"/>
                  </a:cubicBezTo>
                  <a:cubicBezTo>
                    <a:pt x="250" y="65"/>
                    <a:pt x="250" y="65"/>
                    <a:pt x="250" y="65"/>
                  </a:cubicBezTo>
                  <a:cubicBezTo>
                    <a:pt x="252" y="65"/>
                    <a:pt x="254" y="65"/>
                    <a:pt x="257" y="66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78" y="68"/>
                    <a:pt x="295" y="78"/>
                    <a:pt x="307" y="88"/>
                  </a:cubicBezTo>
                  <a:cubicBezTo>
                    <a:pt x="307" y="88"/>
                    <a:pt x="307" y="88"/>
                    <a:pt x="307" y="88"/>
                  </a:cubicBezTo>
                  <a:cubicBezTo>
                    <a:pt x="309" y="90"/>
                    <a:pt x="310" y="91"/>
                    <a:pt x="311" y="92"/>
                  </a:cubicBezTo>
                  <a:cubicBezTo>
                    <a:pt x="311" y="92"/>
                    <a:pt x="311" y="92"/>
                    <a:pt x="311" y="92"/>
                  </a:cubicBezTo>
                  <a:cubicBezTo>
                    <a:pt x="319" y="101"/>
                    <a:pt x="325" y="109"/>
                    <a:pt x="328" y="115"/>
                  </a:cubicBezTo>
                  <a:cubicBezTo>
                    <a:pt x="328" y="115"/>
                    <a:pt x="328" y="115"/>
                    <a:pt x="328" y="115"/>
                  </a:cubicBezTo>
                  <a:cubicBezTo>
                    <a:pt x="330" y="113"/>
                    <a:pt x="330" y="113"/>
                    <a:pt x="330" y="113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6"/>
                    <a:pt x="331" y="126"/>
                    <a:pt x="331" y="126"/>
                  </a:cubicBezTo>
                  <a:cubicBezTo>
                    <a:pt x="331" y="126"/>
                    <a:pt x="331" y="126"/>
                    <a:pt x="331" y="126"/>
                  </a:cubicBezTo>
                  <a:cubicBezTo>
                    <a:pt x="333" y="126"/>
                    <a:pt x="336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9" y="122"/>
                    <a:pt x="342" y="116"/>
                    <a:pt x="347" y="110"/>
                  </a:cubicBezTo>
                  <a:cubicBezTo>
                    <a:pt x="347" y="110"/>
                    <a:pt x="347" y="110"/>
                    <a:pt x="347" y="110"/>
                  </a:cubicBezTo>
                  <a:cubicBezTo>
                    <a:pt x="351" y="106"/>
                    <a:pt x="356" y="101"/>
                    <a:pt x="363" y="97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365" y="96"/>
                    <a:pt x="368" y="96"/>
                    <a:pt x="369" y="97"/>
                  </a:cubicBezTo>
                  <a:cubicBezTo>
                    <a:pt x="369" y="97"/>
                    <a:pt x="369" y="97"/>
                    <a:pt x="369" y="97"/>
                  </a:cubicBezTo>
                  <a:cubicBezTo>
                    <a:pt x="370" y="98"/>
                    <a:pt x="370" y="98"/>
                    <a:pt x="370" y="99"/>
                  </a:cubicBezTo>
                  <a:cubicBezTo>
                    <a:pt x="370" y="99"/>
                    <a:pt x="370" y="99"/>
                    <a:pt x="370" y="99"/>
                  </a:cubicBezTo>
                  <a:cubicBezTo>
                    <a:pt x="371" y="101"/>
                    <a:pt x="371" y="103"/>
                    <a:pt x="370" y="105"/>
                  </a:cubicBezTo>
                  <a:cubicBezTo>
                    <a:pt x="370" y="105"/>
                    <a:pt x="370" y="105"/>
                    <a:pt x="370" y="105"/>
                  </a:cubicBezTo>
                  <a:cubicBezTo>
                    <a:pt x="369" y="105"/>
                    <a:pt x="369" y="105"/>
                    <a:pt x="369" y="106"/>
                  </a:cubicBezTo>
                  <a:cubicBezTo>
                    <a:pt x="369" y="106"/>
                    <a:pt x="369" y="106"/>
                    <a:pt x="369" y="106"/>
                  </a:cubicBezTo>
                  <a:cubicBezTo>
                    <a:pt x="362" y="109"/>
                    <a:pt x="358" y="113"/>
                    <a:pt x="355" y="117"/>
                  </a:cubicBezTo>
                  <a:cubicBezTo>
                    <a:pt x="355" y="117"/>
                    <a:pt x="355" y="117"/>
                    <a:pt x="355" y="117"/>
                  </a:cubicBezTo>
                  <a:cubicBezTo>
                    <a:pt x="353" y="119"/>
                    <a:pt x="351" y="121"/>
                    <a:pt x="350" y="123"/>
                  </a:cubicBezTo>
                  <a:cubicBezTo>
                    <a:pt x="350" y="123"/>
                    <a:pt x="350" y="123"/>
                    <a:pt x="350" y="123"/>
                  </a:cubicBezTo>
                  <a:cubicBezTo>
                    <a:pt x="347" y="127"/>
                    <a:pt x="346" y="130"/>
                    <a:pt x="346" y="130"/>
                  </a:cubicBezTo>
                  <a:cubicBezTo>
                    <a:pt x="346" y="130"/>
                    <a:pt x="346" y="130"/>
                    <a:pt x="346" y="130"/>
                  </a:cubicBezTo>
                  <a:cubicBezTo>
                    <a:pt x="346" y="133"/>
                    <a:pt x="346" y="133"/>
                    <a:pt x="346" y="133"/>
                  </a:cubicBezTo>
                  <a:cubicBezTo>
                    <a:pt x="345" y="133"/>
                    <a:pt x="345" y="133"/>
                    <a:pt x="345" y="133"/>
                  </a:cubicBezTo>
                  <a:cubicBezTo>
                    <a:pt x="343" y="134"/>
                    <a:pt x="343" y="134"/>
                    <a:pt x="343" y="134"/>
                  </a:cubicBezTo>
                  <a:cubicBezTo>
                    <a:pt x="343" y="134"/>
                    <a:pt x="337" y="136"/>
                    <a:pt x="331" y="136"/>
                  </a:cubicBezTo>
                  <a:cubicBezTo>
                    <a:pt x="331" y="136"/>
                    <a:pt x="331" y="136"/>
                    <a:pt x="331" y="136"/>
                  </a:cubicBezTo>
                  <a:cubicBezTo>
                    <a:pt x="329" y="136"/>
                    <a:pt x="326" y="135"/>
                    <a:pt x="324" y="134"/>
                  </a:cubicBezTo>
                  <a:cubicBezTo>
                    <a:pt x="324" y="134"/>
                    <a:pt x="324" y="134"/>
                    <a:pt x="324" y="134"/>
                  </a:cubicBezTo>
                  <a:cubicBezTo>
                    <a:pt x="323" y="133"/>
                    <a:pt x="323" y="133"/>
                    <a:pt x="323" y="133"/>
                  </a:cubicBezTo>
                  <a:cubicBezTo>
                    <a:pt x="323" y="133"/>
                    <a:pt x="323" y="133"/>
                    <a:pt x="323" y="133"/>
                  </a:cubicBezTo>
                  <a:cubicBezTo>
                    <a:pt x="321" y="131"/>
                    <a:pt x="320" y="128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3"/>
                    <a:pt x="315" y="110"/>
                    <a:pt x="304" y="100"/>
                  </a:cubicBezTo>
                  <a:cubicBezTo>
                    <a:pt x="304" y="100"/>
                    <a:pt x="304" y="100"/>
                    <a:pt x="304" y="100"/>
                  </a:cubicBezTo>
                  <a:cubicBezTo>
                    <a:pt x="303" y="98"/>
                    <a:pt x="302" y="97"/>
                    <a:pt x="300" y="96"/>
                  </a:cubicBezTo>
                  <a:cubicBezTo>
                    <a:pt x="300" y="96"/>
                    <a:pt x="300" y="96"/>
                    <a:pt x="300" y="96"/>
                  </a:cubicBezTo>
                  <a:cubicBezTo>
                    <a:pt x="290" y="86"/>
                    <a:pt x="275" y="78"/>
                    <a:pt x="256" y="76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3" y="76"/>
                    <a:pt x="251" y="75"/>
                    <a:pt x="249" y="75"/>
                  </a:cubicBezTo>
                  <a:cubicBezTo>
                    <a:pt x="249" y="75"/>
                    <a:pt x="249" y="75"/>
                    <a:pt x="249" y="75"/>
                  </a:cubicBezTo>
                  <a:cubicBezTo>
                    <a:pt x="231" y="75"/>
                    <a:pt x="222" y="80"/>
                    <a:pt x="218" y="86"/>
                  </a:cubicBezTo>
                  <a:cubicBezTo>
                    <a:pt x="218" y="86"/>
                    <a:pt x="218" y="86"/>
                    <a:pt x="218" y="86"/>
                  </a:cubicBezTo>
                  <a:cubicBezTo>
                    <a:pt x="217" y="86"/>
                    <a:pt x="217" y="87"/>
                    <a:pt x="217" y="87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5" y="89"/>
                    <a:pt x="213" y="92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6"/>
                    <a:pt x="212" y="97"/>
                    <a:pt x="212" y="97"/>
                  </a:cubicBezTo>
                  <a:cubicBezTo>
                    <a:pt x="212" y="97"/>
                    <a:pt x="212" y="97"/>
                    <a:pt x="212" y="97"/>
                  </a:cubicBezTo>
                  <a:cubicBezTo>
                    <a:pt x="212" y="97"/>
                    <a:pt x="212" y="97"/>
                    <a:pt x="212" y="97"/>
                  </a:cubicBezTo>
                  <a:cubicBezTo>
                    <a:pt x="202" y="98"/>
                    <a:pt x="202" y="98"/>
                    <a:pt x="202" y="98"/>
                  </a:cubicBezTo>
                  <a:cubicBezTo>
                    <a:pt x="202" y="97"/>
                    <a:pt x="202" y="97"/>
                    <a:pt x="202" y="97"/>
                  </a:cubicBezTo>
                  <a:cubicBezTo>
                    <a:pt x="197" y="78"/>
                    <a:pt x="197" y="74"/>
                    <a:pt x="173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0" y="43"/>
                    <a:pt x="168" y="41"/>
                    <a:pt x="165" y="38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47" y="22"/>
                    <a:pt x="122" y="12"/>
                    <a:pt x="95" y="11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88" y="11"/>
                    <a:pt x="80" y="11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54" y="15"/>
                    <a:pt x="39" y="26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17" y="50"/>
                    <a:pt x="10" y="64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4"/>
                    <a:pt x="10" y="76"/>
                    <a:pt x="11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2" y="80"/>
                    <a:pt x="15" y="83"/>
                    <a:pt x="18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29" y="96"/>
                    <a:pt x="52" y="105"/>
                    <a:pt x="90" y="114"/>
                  </a:cubicBezTo>
                  <a:cubicBezTo>
                    <a:pt x="90" y="114"/>
                    <a:pt x="90" y="114"/>
                    <a:pt x="90" y="114"/>
                  </a:cubicBezTo>
                  <a:cubicBezTo>
                    <a:pt x="114" y="119"/>
                    <a:pt x="132" y="126"/>
                    <a:pt x="144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58" y="149"/>
                    <a:pt x="164" y="167"/>
                    <a:pt x="165" y="191"/>
                  </a:cubicBezTo>
                  <a:cubicBezTo>
                    <a:pt x="165" y="191"/>
                    <a:pt x="165" y="191"/>
                    <a:pt x="165" y="191"/>
                  </a:cubicBezTo>
                  <a:cubicBezTo>
                    <a:pt x="167" y="235"/>
                    <a:pt x="186" y="245"/>
                    <a:pt x="203" y="269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4" y="269"/>
                    <a:pt x="204" y="270"/>
                    <a:pt x="205" y="270"/>
                  </a:cubicBezTo>
                  <a:cubicBezTo>
                    <a:pt x="205" y="270"/>
                    <a:pt x="205" y="270"/>
                    <a:pt x="205" y="270"/>
                  </a:cubicBezTo>
                  <a:cubicBezTo>
                    <a:pt x="214" y="279"/>
                    <a:pt x="250" y="284"/>
                    <a:pt x="278" y="284"/>
                  </a:cubicBezTo>
                  <a:cubicBezTo>
                    <a:pt x="278" y="284"/>
                    <a:pt x="278" y="284"/>
                    <a:pt x="278" y="284"/>
                  </a:cubicBezTo>
                  <a:cubicBezTo>
                    <a:pt x="297" y="285"/>
                    <a:pt x="312" y="285"/>
                    <a:pt x="316" y="285"/>
                  </a:cubicBezTo>
                  <a:cubicBezTo>
                    <a:pt x="316" y="285"/>
                    <a:pt x="316" y="285"/>
                    <a:pt x="316" y="285"/>
                  </a:cubicBezTo>
                  <a:cubicBezTo>
                    <a:pt x="319" y="283"/>
                    <a:pt x="324" y="281"/>
                    <a:pt x="330" y="281"/>
                  </a:cubicBezTo>
                  <a:cubicBezTo>
                    <a:pt x="330" y="281"/>
                    <a:pt x="330" y="281"/>
                    <a:pt x="330" y="281"/>
                  </a:cubicBezTo>
                  <a:cubicBezTo>
                    <a:pt x="333" y="281"/>
                    <a:pt x="336" y="282"/>
                    <a:pt x="339" y="284"/>
                  </a:cubicBezTo>
                  <a:cubicBezTo>
                    <a:pt x="339" y="284"/>
                    <a:pt x="339" y="284"/>
                    <a:pt x="339" y="284"/>
                  </a:cubicBezTo>
                  <a:cubicBezTo>
                    <a:pt x="339" y="284"/>
                    <a:pt x="340" y="284"/>
                    <a:pt x="340" y="284"/>
                  </a:cubicBezTo>
                  <a:cubicBezTo>
                    <a:pt x="340" y="284"/>
                    <a:pt x="340" y="284"/>
                    <a:pt x="340" y="284"/>
                  </a:cubicBezTo>
                  <a:cubicBezTo>
                    <a:pt x="341" y="284"/>
                    <a:pt x="343" y="285"/>
                    <a:pt x="344" y="285"/>
                  </a:cubicBezTo>
                  <a:cubicBezTo>
                    <a:pt x="344" y="285"/>
                    <a:pt x="344" y="285"/>
                    <a:pt x="344" y="285"/>
                  </a:cubicBezTo>
                  <a:cubicBezTo>
                    <a:pt x="348" y="285"/>
                    <a:pt x="354" y="286"/>
                    <a:pt x="360" y="286"/>
                  </a:cubicBezTo>
                  <a:cubicBezTo>
                    <a:pt x="360" y="286"/>
                    <a:pt x="360" y="286"/>
                    <a:pt x="360" y="286"/>
                  </a:cubicBezTo>
                  <a:cubicBezTo>
                    <a:pt x="386" y="287"/>
                    <a:pt x="430" y="284"/>
                    <a:pt x="441" y="279"/>
                  </a:cubicBezTo>
                  <a:cubicBezTo>
                    <a:pt x="441" y="279"/>
                    <a:pt x="441" y="279"/>
                    <a:pt x="441" y="279"/>
                  </a:cubicBezTo>
                  <a:cubicBezTo>
                    <a:pt x="462" y="269"/>
                    <a:pt x="485" y="260"/>
                    <a:pt x="504" y="246"/>
                  </a:cubicBezTo>
                  <a:cubicBezTo>
                    <a:pt x="504" y="246"/>
                    <a:pt x="504" y="246"/>
                    <a:pt x="504" y="246"/>
                  </a:cubicBezTo>
                  <a:cubicBezTo>
                    <a:pt x="504" y="246"/>
                    <a:pt x="504" y="246"/>
                    <a:pt x="505" y="245"/>
                  </a:cubicBezTo>
                  <a:cubicBezTo>
                    <a:pt x="505" y="245"/>
                    <a:pt x="505" y="245"/>
                    <a:pt x="505" y="245"/>
                  </a:cubicBezTo>
                  <a:cubicBezTo>
                    <a:pt x="508" y="242"/>
                    <a:pt x="510" y="231"/>
                    <a:pt x="511" y="219"/>
                  </a:cubicBezTo>
                  <a:cubicBezTo>
                    <a:pt x="511" y="219"/>
                    <a:pt x="511" y="219"/>
                    <a:pt x="511" y="219"/>
                  </a:cubicBezTo>
                  <a:cubicBezTo>
                    <a:pt x="512" y="192"/>
                    <a:pt x="505" y="158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4" y="154"/>
                    <a:pt x="505" y="152"/>
                    <a:pt x="506" y="151"/>
                  </a:cubicBezTo>
                  <a:cubicBezTo>
                    <a:pt x="506" y="151"/>
                    <a:pt x="506" y="151"/>
                    <a:pt x="506" y="151"/>
                  </a:cubicBezTo>
                  <a:cubicBezTo>
                    <a:pt x="507" y="151"/>
                    <a:pt x="508" y="150"/>
                    <a:pt x="509" y="150"/>
                  </a:cubicBezTo>
                  <a:cubicBezTo>
                    <a:pt x="509" y="150"/>
                    <a:pt x="509" y="150"/>
                    <a:pt x="509" y="150"/>
                  </a:cubicBezTo>
                  <a:cubicBezTo>
                    <a:pt x="511" y="149"/>
                    <a:pt x="512" y="150"/>
                    <a:pt x="513" y="151"/>
                  </a:cubicBezTo>
                  <a:cubicBezTo>
                    <a:pt x="513" y="151"/>
                    <a:pt x="513" y="151"/>
                    <a:pt x="513" y="151"/>
                  </a:cubicBezTo>
                  <a:cubicBezTo>
                    <a:pt x="514" y="152"/>
                    <a:pt x="515" y="153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5"/>
                    <a:pt x="515" y="155"/>
                    <a:pt x="515" y="155"/>
                  </a:cubicBezTo>
                  <a:cubicBezTo>
                    <a:pt x="515" y="155"/>
                    <a:pt x="515" y="155"/>
                    <a:pt x="515" y="155"/>
                  </a:cubicBezTo>
                  <a:cubicBezTo>
                    <a:pt x="515" y="157"/>
                    <a:pt x="516" y="158"/>
                    <a:pt x="516" y="160"/>
                  </a:cubicBezTo>
                  <a:cubicBezTo>
                    <a:pt x="516" y="160"/>
                    <a:pt x="516" y="160"/>
                    <a:pt x="516" y="160"/>
                  </a:cubicBezTo>
                  <a:cubicBezTo>
                    <a:pt x="517" y="164"/>
                    <a:pt x="517" y="169"/>
                    <a:pt x="518" y="176"/>
                  </a:cubicBezTo>
                  <a:cubicBezTo>
                    <a:pt x="518" y="176"/>
                    <a:pt x="518" y="176"/>
                    <a:pt x="518" y="176"/>
                  </a:cubicBezTo>
                  <a:cubicBezTo>
                    <a:pt x="520" y="188"/>
                    <a:pt x="521" y="205"/>
                    <a:pt x="521" y="219"/>
                  </a:cubicBezTo>
                  <a:cubicBezTo>
                    <a:pt x="521" y="219"/>
                    <a:pt x="521" y="219"/>
                    <a:pt x="521" y="219"/>
                  </a:cubicBezTo>
                  <a:cubicBezTo>
                    <a:pt x="520" y="232"/>
                    <a:pt x="519" y="244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1" y="253"/>
                    <a:pt x="511" y="254"/>
                    <a:pt x="510" y="254"/>
                  </a:cubicBezTo>
                  <a:close/>
                  <a:moveTo>
                    <a:pt x="511" y="251"/>
                  </a:moveTo>
                  <a:cubicBezTo>
                    <a:pt x="517" y="244"/>
                    <a:pt x="519" y="232"/>
                    <a:pt x="519" y="219"/>
                  </a:cubicBezTo>
                  <a:cubicBezTo>
                    <a:pt x="519" y="219"/>
                    <a:pt x="519" y="219"/>
                    <a:pt x="519" y="219"/>
                  </a:cubicBezTo>
                  <a:cubicBezTo>
                    <a:pt x="520" y="190"/>
                    <a:pt x="513" y="154"/>
                    <a:pt x="513" y="154"/>
                  </a:cubicBezTo>
                  <a:cubicBezTo>
                    <a:pt x="513" y="154"/>
                    <a:pt x="513" y="154"/>
                    <a:pt x="513" y="154"/>
                  </a:cubicBezTo>
                  <a:cubicBezTo>
                    <a:pt x="513" y="153"/>
                    <a:pt x="513" y="153"/>
                    <a:pt x="512" y="152"/>
                  </a:cubicBezTo>
                  <a:cubicBezTo>
                    <a:pt x="512" y="152"/>
                    <a:pt x="512" y="152"/>
                    <a:pt x="512" y="152"/>
                  </a:cubicBezTo>
                  <a:cubicBezTo>
                    <a:pt x="511" y="151"/>
                    <a:pt x="510" y="151"/>
                    <a:pt x="509" y="151"/>
                  </a:cubicBezTo>
                  <a:cubicBezTo>
                    <a:pt x="509" y="151"/>
                    <a:pt x="509" y="151"/>
                    <a:pt x="509" y="151"/>
                  </a:cubicBezTo>
                  <a:cubicBezTo>
                    <a:pt x="508" y="151"/>
                    <a:pt x="508" y="152"/>
                    <a:pt x="507" y="152"/>
                  </a:cubicBezTo>
                  <a:cubicBezTo>
                    <a:pt x="507" y="152"/>
                    <a:pt x="507" y="152"/>
                    <a:pt x="507" y="152"/>
                  </a:cubicBezTo>
                  <a:cubicBezTo>
                    <a:pt x="507" y="153"/>
                    <a:pt x="506" y="154"/>
                    <a:pt x="506" y="155"/>
                  </a:cubicBezTo>
                  <a:cubicBezTo>
                    <a:pt x="506" y="155"/>
                    <a:pt x="506" y="155"/>
                    <a:pt x="506" y="155"/>
                  </a:cubicBezTo>
                  <a:cubicBezTo>
                    <a:pt x="506" y="155"/>
                    <a:pt x="506" y="155"/>
                    <a:pt x="506" y="155"/>
                  </a:cubicBezTo>
                  <a:cubicBezTo>
                    <a:pt x="506" y="155"/>
                    <a:pt x="506" y="155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7" y="156"/>
                    <a:pt x="507" y="157"/>
                    <a:pt x="507" y="157"/>
                  </a:cubicBezTo>
                  <a:cubicBezTo>
                    <a:pt x="507" y="157"/>
                    <a:pt x="507" y="157"/>
                    <a:pt x="507" y="157"/>
                  </a:cubicBezTo>
                  <a:cubicBezTo>
                    <a:pt x="507" y="158"/>
                    <a:pt x="507" y="160"/>
                    <a:pt x="507" y="161"/>
                  </a:cubicBezTo>
                  <a:cubicBezTo>
                    <a:pt x="507" y="161"/>
                    <a:pt x="507" y="161"/>
                    <a:pt x="507" y="161"/>
                  </a:cubicBezTo>
                  <a:cubicBezTo>
                    <a:pt x="508" y="165"/>
                    <a:pt x="509" y="171"/>
                    <a:pt x="510" y="177"/>
                  </a:cubicBezTo>
                  <a:cubicBezTo>
                    <a:pt x="510" y="177"/>
                    <a:pt x="510" y="177"/>
                    <a:pt x="510" y="177"/>
                  </a:cubicBezTo>
                  <a:cubicBezTo>
                    <a:pt x="511" y="189"/>
                    <a:pt x="513" y="205"/>
                    <a:pt x="512" y="219"/>
                  </a:cubicBezTo>
                  <a:cubicBezTo>
                    <a:pt x="512" y="219"/>
                    <a:pt x="512" y="219"/>
                    <a:pt x="512" y="219"/>
                  </a:cubicBezTo>
                  <a:cubicBezTo>
                    <a:pt x="512" y="231"/>
                    <a:pt x="510" y="242"/>
                    <a:pt x="506" y="246"/>
                  </a:cubicBezTo>
                  <a:cubicBezTo>
                    <a:pt x="506" y="246"/>
                    <a:pt x="506" y="246"/>
                    <a:pt x="506" y="246"/>
                  </a:cubicBezTo>
                  <a:cubicBezTo>
                    <a:pt x="505" y="247"/>
                    <a:pt x="505" y="247"/>
                    <a:pt x="504" y="247"/>
                  </a:cubicBezTo>
                  <a:cubicBezTo>
                    <a:pt x="504" y="247"/>
                    <a:pt x="504" y="247"/>
                    <a:pt x="504" y="247"/>
                  </a:cubicBezTo>
                  <a:cubicBezTo>
                    <a:pt x="486" y="261"/>
                    <a:pt x="463" y="271"/>
                    <a:pt x="442" y="280"/>
                  </a:cubicBezTo>
                  <a:cubicBezTo>
                    <a:pt x="442" y="280"/>
                    <a:pt x="442" y="280"/>
                    <a:pt x="442" y="280"/>
                  </a:cubicBezTo>
                  <a:cubicBezTo>
                    <a:pt x="429" y="286"/>
                    <a:pt x="386" y="289"/>
                    <a:pt x="359" y="288"/>
                  </a:cubicBezTo>
                  <a:cubicBezTo>
                    <a:pt x="359" y="288"/>
                    <a:pt x="359" y="288"/>
                    <a:pt x="359" y="288"/>
                  </a:cubicBezTo>
                  <a:cubicBezTo>
                    <a:pt x="353" y="287"/>
                    <a:pt x="348" y="287"/>
                    <a:pt x="344" y="286"/>
                  </a:cubicBezTo>
                  <a:cubicBezTo>
                    <a:pt x="344" y="286"/>
                    <a:pt x="344" y="286"/>
                    <a:pt x="344" y="286"/>
                  </a:cubicBezTo>
                  <a:cubicBezTo>
                    <a:pt x="342" y="286"/>
                    <a:pt x="341" y="286"/>
                    <a:pt x="340" y="286"/>
                  </a:cubicBezTo>
                  <a:cubicBezTo>
                    <a:pt x="340" y="286"/>
                    <a:pt x="340" y="286"/>
                    <a:pt x="340" y="286"/>
                  </a:cubicBezTo>
                  <a:cubicBezTo>
                    <a:pt x="340" y="286"/>
                    <a:pt x="340" y="286"/>
                    <a:pt x="339" y="286"/>
                  </a:cubicBezTo>
                  <a:cubicBezTo>
                    <a:pt x="339" y="286"/>
                    <a:pt x="339" y="286"/>
                    <a:pt x="339" y="286"/>
                  </a:cubicBezTo>
                  <a:cubicBezTo>
                    <a:pt x="339" y="286"/>
                    <a:pt x="339" y="286"/>
                    <a:pt x="339" y="286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6" y="283"/>
                    <a:pt x="333" y="283"/>
                    <a:pt x="330" y="282"/>
                  </a:cubicBezTo>
                  <a:cubicBezTo>
                    <a:pt x="330" y="282"/>
                    <a:pt x="330" y="282"/>
                    <a:pt x="330" y="282"/>
                  </a:cubicBezTo>
                  <a:cubicBezTo>
                    <a:pt x="324" y="282"/>
                    <a:pt x="319" y="285"/>
                    <a:pt x="317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6" y="286"/>
                    <a:pt x="316" y="286"/>
                    <a:pt x="316" y="286"/>
                  </a:cubicBezTo>
                  <a:cubicBezTo>
                    <a:pt x="312" y="286"/>
                    <a:pt x="297" y="287"/>
                    <a:pt x="278" y="286"/>
                  </a:cubicBezTo>
                  <a:cubicBezTo>
                    <a:pt x="278" y="286"/>
                    <a:pt x="278" y="286"/>
                    <a:pt x="278" y="286"/>
                  </a:cubicBezTo>
                  <a:cubicBezTo>
                    <a:pt x="250" y="286"/>
                    <a:pt x="214" y="281"/>
                    <a:pt x="204" y="272"/>
                  </a:cubicBezTo>
                  <a:cubicBezTo>
                    <a:pt x="204" y="272"/>
                    <a:pt x="204" y="272"/>
                    <a:pt x="204" y="272"/>
                  </a:cubicBezTo>
                  <a:cubicBezTo>
                    <a:pt x="203" y="271"/>
                    <a:pt x="202" y="270"/>
                    <a:pt x="202" y="269"/>
                  </a:cubicBezTo>
                  <a:cubicBezTo>
                    <a:pt x="202" y="269"/>
                    <a:pt x="202" y="269"/>
                    <a:pt x="202" y="269"/>
                  </a:cubicBezTo>
                  <a:cubicBezTo>
                    <a:pt x="185" y="246"/>
                    <a:pt x="165" y="235"/>
                    <a:pt x="164" y="191"/>
                  </a:cubicBezTo>
                  <a:cubicBezTo>
                    <a:pt x="164" y="191"/>
                    <a:pt x="164" y="191"/>
                    <a:pt x="164" y="191"/>
                  </a:cubicBezTo>
                  <a:cubicBezTo>
                    <a:pt x="163" y="167"/>
                    <a:pt x="156" y="150"/>
                    <a:pt x="143" y="138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31" y="128"/>
                    <a:pt x="113" y="121"/>
                    <a:pt x="90" y="115"/>
                  </a:cubicBezTo>
                  <a:cubicBezTo>
                    <a:pt x="90" y="115"/>
                    <a:pt x="90" y="115"/>
                    <a:pt x="90" y="115"/>
                  </a:cubicBezTo>
                  <a:cubicBezTo>
                    <a:pt x="51" y="106"/>
                    <a:pt x="28" y="98"/>
                    <a:pt x="17" y="87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3" y="84"/>
                    <a:pt x="11" y="81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9" y="74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63"/>
                    <a:pt x="15" y="49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38" y="25"/>
                    <a:pt x="53" y="14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80" y="10"/>
                    <a:pt x="88" y="9"/>
                    <a:pt x="95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123" y="10"/>
                    <a:pt x="148" y="20"/>
                    <a:pt x="166" y="37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69" y="40"/>
                    <a:pt x="172" y="42"/>
                    <a:pt x="174" y="45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98" y="73"/>
                    <a:pt x="199" y="78"/>
                    <a:pt x="203" y="96"/>
                  </a:cubicBezTo>
                  <a:cubicBezTo>
                    <a:pt x="203" y="96"/>
                    <a:pt x="203" y="96"/>
                    <a:pt x="203" y="96"/>
                  </a:cubicBezTo>
                  <a:cubicBezTo>
                    <a:pt x="210" y="96"/>
                    <a:pt x="210" y="96"/>
                    <a:pt x="210" y="96"/>
                  </a:cubicBezTo>
                  <a:cubicBezTo>
                    <a:pt x="211" y="95"/>
                    <a:pt x="211" y="94"/>
                    <a:pt x="211" y="93"/>
                  </a:cubicBezTo>
                  <a:cubicBezTo>
                    <a:pt x="211" y="93"/>
                    <a:pt x="211" y="93"/>
                    <a:pt x="211" y="93"/>
                  </a:cubicBezTo>
                  <a:cubicBezTo>
                    <a:pt x="212" y="91"/>
                    <a:pt x="213" y="89"/>
                    <a:pt x="215" y="86"/>
                  </a:cubicBezTo>
                  <a:cubicBezTo>
                    <a:pt x="215" y="86"/>
                    <a:pt x="215" y="86"/>
                    <a:pt x="215" y="86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22" y="79"/>
                    <a:pt x="231" y="73"/>
                    <a:pt x="249" y="74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51" y="74"/>
                    <a:pt x="254" y="74"/>
                    <a:pt x="256" y="74"/>
                  </a:cubicBezTo>
                  <a:cubicBezTo>
                    <a:pt x="256" y="74"/>
                    <a:pt x="256" y="74"/>
                    <a:pt x="256" y="74"/>
                  </a:cubicBezTo>
                  <a:cubicBezTo>
                    <a:pt x="275" y="76"/>
                    <a:pt x="290" y="85"/>
                    <a:pt x="301" y="95"/>
                  </a:cubicBezTo>
                  <a:cubicBezTo>
                    <a:pt x="301" y="95"/>
                    <a:pt x="301" y="95"/>
                    <a:pt x="301" y="95"/>
                  </a:cubicBezTo>
                  <a:cubicBezTo>
                    <a:pt x="303" y="96"/>
                    <a:pt x="304" y="97"/>
                    <a:pt x="305" y="98"/>
                  </a:cubicBezTo>
                  <a:cubicBezTo>
                    <a:pt x="305" y="98"/>
                    <a:pt x="305" y="98"/>
                    <a:pt x="305" y="98"/>
                  </a:cubicBezTo>
                  <a:cubicBezTo>
                    <a:pt x="316" y="109"/>
                    <a:pt x="322" y="122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8"/>
                    <a:pt x="322" y="130"/>
                    <a:pt x="324" y="132"/>
                  </a:cubicBezTo>
                  <a:cubicBezTo>
                    <a:pt x="324" y="132"/>
                    <a:pt x="324" y="132"/>
                    <a:pt x="324" y="132"/>
                  </a:cubicBezTo>
                  <a:cubicBezTo>
                    <a:pt x="324" y="132"/>
                    <a:pt x="324" y="132"/>
                    <a:pt x="325" y="132"/>
                  </a:cubicBezTo>
                  <a:cubicBezTo>
                    <a:pt x="325" y="132"/>
                    <a:pt x="325" y="132"/>
                    <a:pt x="325" y="132"/>
                  </a:cubicBezTo>
                  <a:cubicBezTo>
                    <a:pt x="327" y="134"/>
                    <a:pt x="329" y="134"/>
                    <a:pt x="331" y="134"/>
                  </a:cubicBezTo>
                  <a:cubicBezTo>
                    <a:pt x="331" y="134"/>
                    <a:pt x="331" y="134"/>
                    <a:pt x="331" y="134"/>
                  </a:cubicBezTo>
                  <a:cubicBezTo>
                    <a:pt x="337" y="134"/>
                    <a:pt x="342" y="132"/>
                    <a:pt x="343" y="132"/>
                  </a:cubicBezTo>
                  <a:cubicBezTo>
                    <a:pt x="343" y="132"/>
                    <a:pt x="343" y="132"/>
                    <a:pt x="343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5" y="130"/>
                    <a:pt x="345" y="130"/>
                    <a:pt x="345" y="130"/>
                  </a:cubicBezTo>
                  <a:cubicBezTo>
                    <a:pt x="345" y="130"/>
                    <a:pt x="346" y="127"/>
                    <a:pt x="349" y="122"/>
                  </a:cubicBezTo>
                  <a:cubicBezTo>
                    <a:pt x="349" y="122"/>
                    <a:pt x="349" y="122"/>
                    <a:pt x="349" y="122"/>
                  </a:cubicBezTo>
                  <a:cubicBezTo>
                    <a:pt x="350" y="120"/>
                    <a:pt x="352" y="118"/>
                    <a:pt x="353" y="116"/>
                  </a:cubicBezTo>
                  <a:cubicBezTo>
                    <a:pt x="353" y="116"/>
                    <a:pt x="353" y="116"/>
                    <a:pt x="353" y="116"/>
                  </a:cubicBezTo>
                  <a:cubicBezTo>
                    <a:pt x="357" y="112"/>
                    <a:pt x="361" y="108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9" y="102"/>
                    <a:pt x="370" y="101"/>
                    <a:pt x="369" y="99"/>
                  </a:cubicBezTo>
                  <a:cubicBezTo>
                    <a:pt x="369" y="99"/>
                    <a:pt x="369" y="99"/>
                    <a:pt x="369" y="99"/>
                  </a:cubicBezTo>
                  <a:cubicBezTo>
                    <a:pt x="369" y="99"/>
                    <a:pt x="368" y="99"/>
                    <a:pt x="368" y="99"/>
                  </a:cubicBezTo>
                  <a:cubicBezTo>
                    <a:pt x="368" y="99"/>
                    <a:pt x="368" y="99"/>
                    <a:pt x="368" y="99"/>
                  </a:cubicBezTo>
                  <a:cubicBezTo>
                    <a:pt x="367" y="98"/>
                    <a:pt x="365" y="97"/>
                    <a:pt x="364" y="98"/>
                  </a:cubicBezTo>
                  <a:cubicBezTo>
                    <a:pt x="364" y="98"/>
                    <a:pt x="364" y="98"/>
                    <a:pt x="364" y="98"/>
                  </a:cubicBezTo>
                  <a:cubicBezTo>
                    <a:pt x="357" y="102"/>
                    <a:pt x="352" y="107"/>
                    <a:pt x="348" y="111"/>
                  </a:cubicBezTo>
                  <a:cubicBezTo>
                    <a:pt x="348" y="111"/>
                    <a:pt x="348" y="111"/>
                    <a:pt x="348" y="111"/>
                  </a:cubicBezTo>
                  <a:cubicBezTo>
                    <a:pt x="343" y="117"/>
                    <a:pt x="340" y="123"/>
                    <a:pt x="339" y="126"/>
                  </a:cubicBezTo>
                  <a:cubicBezTo>
                    <a:pt x="339" y="126"/>
                    <a:pt x="339" y="126"/>
                    <a:pt x="339" y="126"/>
                  </a:cubicBezTo>
                  <a:cubicBezTo>
                    <a:pt x="339" y="126"/>
                    <a:pt x="339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6" y="127"/>
                    <a:pt x="334" y="127"/>
                    <a:pt x="331" y="127"/>
                  </a:cubicBezTo>
                  <a:cubicBezTo>
                    <a:pt x="331" y="127"/>
                    <a:pt x="331" y="127"/>
                    <a:pt x="331" y="127"/>
                  </a:cubicBezTo>
                  <a:cubicBezTo>
                    <a:pt x="330" y="127"/>
                    <a:pt x="329" y="127"/>
                    <a:pt x="329" y="127"/>
                  </a:cubicBezTo>
                  <a:cubicBezTo>
                    <a:pt x="329" y="127"/>
                    <a:pt x="329" y="127"/>
                    <a:pt x="329" y="127"/>
                  </a:cubicBezTo>
                  <a:cubicBezTo>
                    <a:pt x="329" y="127"/>
                    <a:pt x="329" y="127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5"/>
                    <a:pt x="329" y="125"/>
                    <a:pt x="329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17"/>
                    <a:pt x="329" y="117"/>
                    <a:pt x="329" y="117"/>
                  </a:cubicBezTo>
                  <a:cubicBezTo>
                    <a:pt x="327" y="118"/>
                    <a:pt x="327" y="118"/>
                    <a:pt x="327" y="118"/>
                  </a:cubicBezTo>
                  <a:cubicBezTo>
                    <a:pt x="327" y="117"/>
                    <a:pt x="327" y="117"/>
                    <a:pt x="327" y="117"/>
                  </a:cubicBezTo>
                  <a:cubicBezTo>
                    <a:pt x="324" y="110"/>
                    <a:pt x="318" y="102"/>
                    <a:pt x="310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09" y="92"/>
                    <a:pt x="308" y="91"/>
                    <a:pt x="306" y="90"/>
                  </a:cubicBezTo>
                  <a:cubicBezTo>
                    <a:pt x="306" y="90"/>
                    <a:pt x="306" y="90"/>
                    <a:pt x="306" y="90"/>
                  </a:cubicBezTo>
                  <a:cubicBezTo>
                    <a:pt x="294" y="79"/>
                    <a:pt x="278" y="69"/>
                    <a:pt x="257" y="67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4" y="67"/>
                    <a:pt x="252" y="67"/>
                    <a:pt x="250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30" y="66"/>
                    <a:pt x="218" y="73"/>
                    <a:pt x="211" y="80"/>
                  </a:cubicBezTo>
                  <a:cubicBezTo>
                    <a:pt x="211" y="80"/>
                    <a:pt x="211" y="80"/>
                    <a:pt x="211" y="80"/>
                  </a:cubicBezTo>
                  <a:cubicBezTo>
                    <a:pt x="211" y="80"/>
                    <a:pt x="210" y="81"/>
                    <a:pt x="210" y="81"/>
                  </a:cubicBezTo>
                  <a:cubicBezTo>
                    <a:pt x="210" y="81"/>
                    <a:pt x="210" y="81"/>
                    <a:pt x="210" y="81"/>
                  </a:cubicBezTo>
                  <a:cubicBezTo>
                    <a:pt x="209" y="82"/>
                    <a:pt x="209" y="83"/>
                    <a:pt x="209" y="83"/>
                  </a:cubicBezTo>
                  <a:cubicBezTo>
                    <a:pt x="209" y="83"/>
                    <a:pt x="209" y="83"/>
                    <a:pt x="209" y="83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7" y="83"/>
                    <a:pt x="207" y="83"/>
                    <a:pt x="207" y="83"/>
                  </a:cubicBezTo>
                  <a:cubicBezTo>
                    <a:pt x="204" y="71"/>
                    <a:pt x="198" y="61"/>
                    <a:pt x="179" y="41"/>
                  </a:cubicBezTo>
                  <a:cubicBezTo>
                    <a:pt x="179" y="41"/>
                    <a:pt x="179" y="41"/>
                    <a:pt x="179" y="41"/>
                  </a:cubicBezTo>
                  <a:cubicBezTo>
                    <a:pt x="177" y="37"/>
                    <a:pt x="174" y="35"/>
                    <a:pt x="171" y="32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51" y="14"/>
                    <a:pt x="125" y="3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87" y="2"/>
                    <a:pt x="79" y="3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50" y="7"/>
                    <a:pt x="33" y="19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9" y="45"/>
                    <a:pt x="2" y="60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1" y="75"/>
                    <a:pt x="2" y="78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5" y="85"/>
                    <a:pt x="8" y="89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26" y="105"/>
                    <a:pt x="50" y="113"/>
                    <a:pt x="88" y="122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112" y="128"/>
                    <a:pt x="128" y="134"/>
                    <a:pt x="139" y="144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50" y="154"/>
                    <a:pt x="155" y="169"/>
                    <a:pt x="156" y="192"/>
                  </a:cubicBezTo>
                  <a:cubicBezTo>
                    <a:pt x="156" y="192"/>
                    <a:pt x="156" y="192"/>
                    <a:pt x="156" y="192"/>
                  </a:cubicBezTo>
                  <a:cubicBezTo>
                    <a:pt x="158" y="238"/>
                    <a:pt x="181" y="252"/>
                    <a:pt x="196" y="274"/>
                  </a:cubicBezTo>
                  <a:cubicBezTo>
                    <a:pt x="196" y="274"/>
                    <a:pt x="196" y="274"/>
                    <a:pt x="196" y="274"/>
                  </a:cubicBezTo>
                  <a:cubicBezTo>
                    <a:pt x="197" y="275"/>
                    <a:pt x="198" y="275"/>
                    <a:pt x="199" y="276"/>
                  </a:cubicBezTo>
                  <a:cubicBezTo>
                    <a:pt x="199" y="276"/>
                    <a:pt x="199" y="276"/>
                    <a:pt x="199" y="276"/>
                  </a:cubicBezTo>
                  <a:cubicBezTo>
                    <a:pt x="213" y="289"/>
                    <a:pt x="249" y="292"/>
                    <a:pt x="278" y="293"/>
                  </a:cubicBezTo>
                  <a:cubicBezTo>
                    <a:pt x="278" y="293"/>
                    <a:pt x="278" y="293"/>
                    <a:pt x="278" y="293"/>
                  </a:cubicBezTo>
                  <a:cubicBezTo>
                    <a:pt x="300" y="294"/>
                    <a:pt x="318" y="293"/>
                    <a:pt x="318" y="293"/>
                  </a:cubicBezTo>
                  <a:cubicBezTo>
                    <a:pt x="318" y="293"/>
                    <a:pt x="318" y="293"/>
                    <a:pt x="318" y="293"/>
                  </a:cubicBezTo>
                  <a:cubicBezTo>
                    <a:pt x="319" y="293"/>
                    <a:pt x="319" y="293"/>
                    <a:pt x="319" y="293"/>
                  </a:cubicBezTo>
                  <a:cubicBezTo>
                    <a:pt x="319" y="293"/>
                    <a:pt x="319" y="293"/>
                    <a:pt x="319" y="293"/>
                  </a:cubicBezTo>
                  <a:cubicBezTo>
                    <a:pt x="319" y="293"/>
                    <a:pt x="321" y="292"/>
                    <a:pt x="323" y="291"/>
                  </a:cubicBezTo>
                  <a:cubicBezTo>
                    <a:pt x="323" y="291"/>
                    <a:pt x="323" y="291"/>
                    <a:pt x="323" y="291"/>
                  </a:cubicBezTo>
                  <a:cubicBezTo>
                    <a:pt x="325" y="290"/>
                    <a:pt x="328" y="289"/>
                    <a:pt x="330" y="289"/>
                  </a:cubicBezTo>
                  <a:cubicBezTo>
                    <a:pt x="330" y="289"/>
                    <a:pt x="330" y="289"/>
                    <a:pt x="330" y="289"/>
                  </a:cubicBezTo>
                  <a:cubicBezTo>
                    <a:pt x="332" y="290"/>
                    <a:pt x="333" y="290"/>
                    <a:pt x="334" y="291"/>
                  </a:cubicBezTo>
                  <a:cubicBezTo>
                    <a:pt x="334" y="291"/>
                    <a:pt x="334" y="291"/>
                    <a:pt x="334" y="291"/>
                  </a:cubicBezTo>
                  <a:cubicBezTo>
                    <a:pt x="336" y="293"/>
                    <a:pt x="339" y="293"/>
                    <a:pt x="343" y="293"/>
                  </a:cubicBezTo>
                  <a:cubicBezTo>
                    <a:pt x="343" y="293"/>
                    <a:pt x="343" y="293"/>
                    <a:pt x="343" y="293"/>
                  </a:cubicBezTo>
                  <a:cubicBezTo>
                    <a:pt x="348" y="294"/>
                    <a:pt x="353" y="294"/>
                    <a:pt x="359" y="295"/>
                  </a:cubicBezTo>
                  <a:cubicBezTo>
                    <a:pt x="359" y="295"/>
                    <a:pt x="359" y="295"/>
                    <a:pt x="359" y="295"/>
                  </a:cubicBezTo>
                  <a:cubicBezTo>
                    <a:pt x="387" y="295"/>
                    <a:pt x="429" y="293"/>
                    <a:pt x="445" y="286"/>
                  </a:cubicBezTo>
                  <a:cubicBezTo>
                    <a:pt x="445" y="286"/>
                    <a:pt x="445" y="286"/>
                    <a:pt x="445" y="286"/>
                  </a:cubicBezTo>
                  <a:cubicBezTo>
                    <a:pt x="465" y="277"/>
                    <a:pt x="489" y="268"/>
                    <a:pt x="509" y="253"/>
                  </a:cubicBezTo>
                  <a:cubicBezTo>
                    <a:pt x="509" y="253"/>
                    <a:pt x="509" y="253"/>
                    <a:pt x="509" y="253"/>
                  </a:cubicBezTo>
                  <a:cubicBezTo>
                    <a:pt x="509" y="253"/>
                    <a:pt x="509" y="253"/>
                    <a:pt x="509" y="253"/>
                  </a:cubicBezTo>
                  <a:cubicBezTo>
                    <a:pt x="509" y="252"/>
                    <a:pt x="510" y="252"/>
                    <a:pt x="511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3"/>
            <p:cNvSpPr/>
            <p:nvPr/>
          </p:nvSpPr>
          <p:spPr bwMode="auto">
            <a:xfrm>
              <a:off x="5406" y="1189"/>
              <a:ext cx="186" cy="377"/>
            </a:xfrm>
            <a:custGeom>
              <a:avLst/>
              <a:gdLst>
                <a:gd name="T0" fmla="*/ 157 w 159"/>
                <a:gd name="T1" fmla="*/ 170 h 321"/>
                <a:gd name="T2" fmla="*/ 157 w 159"/>
                <a:gd name="T3" fmla="*/ 171 h 321"/>
                <a:gd name="T4" fmla="*/ 157 w 159"/>
                <a:gd name="T5" fmla="*/ 171 h 321"/>
                <a:gd name="T6" fmla="*/ 154 w 159"/>
                <a:gd name="T7" fmla="*/ 176 h 321"/>
                <a:gd name="T8" fmla="*/ 154 w 159"/>
                <a:gd name="T9" fmla="*/ 176 h 321"/>
                <a:gd name="T10" fmla="*/ 149 w 159"/>
                <a:gd name="T11" fmla="*/ 172 h 321"/>
                <a:gd name="T12" fmla="*/ 149 w 159"/>
                <a:gd name="T13" fmla="*/ 172 h 321"/>
                <a:gd name="T14" fmla="*/ 149 w 159"/>
                <a:gd name="T15" fmla="*/ 170 h 321"/>
                <a:gd name="T16" fmla="*/ 149 w 159"/>
                <a:gd name="T17" fmla="*/ 170 h 321"/>
                <a:gd name="T18" fmla="*/ 150 w 159"/>
                <a:gd name="T19" fmla="*/ 159 h 321"/>
                <a:gd name="T20" fmla="*/ 150 w 159"/>
                <a:gd name="T21" fmla="*/ 159 h 321"/>
                <a:gd name="T22" fmla="*/ 105 w 159"/>
                <a:gd name="T23" fmla="*/ 50 h 321"/>
                <a:gd name="T24" fmla="*/ 105 w 159"/>
                <a:gd name="T25" fmla="*/ 50 h 321"/>
                <a:gd name="T26" fmla="*/ 53 w 159"/>
                <a:gd name="T27" fmla="*/ 9 h 321"/>
                <a:gd name="T28" fmla="*/ 53 w 159"/>
                <a:gd name="T29" fmla="*/ 9 h 321"/>
                <a:gd name="T30" fmla="*/ 22 w 159"/>
                <a:gd name="T31" fmla="*/ 25 h 321"/>
                <a:gd name="T32" fmla="*/ 22 w 159"/>
                <a:gd name="T33" fmla="*/ 25 h 321"/>
                <a:gd name="T34" fmla="*/ 9 w 159"/>
                <a:gd name="T35" fmla="*/ 54 h 321"/>
                <a:gd name="T36" fmla="*/ 9 w 159"/>
                <a:gd name="T37" fmla="*/ 54 h 321"/>
                <a:gd name="T38" fmla="*/ 10 w 159"/>
                <a:gd name="T39" fmla="*/ 61 h 321"/>
                <a:gd name="T40" fmla="*/ 10 w 159"/>
                <a:gd name="T41" fmla="*/ 61 h 321"/>
                <a:gd name="T42" fmla="*/ 45 w 159"/>
                <a:gd name="T43" fmla="*/ 168 h 321"/>
                <a:gd name="T44" fmla="*/ 45 w 159"/>
                <a:gd name="T45" fmla="*/ 168 h 321"/>
                <a:gd name="T46" fmla="*/ 54 w 159"/>
                <a:gd name="T47" fmla="*/ 315 h 321"/>
                <a:gd name="T48" fmla="*/ 54 w 159"/>
                <a:gd name="T49" fmla="*/ 315 h 321"/>
                <a:gd name="T50" fmla="*/ 54 w 159"/>
                <a:gd name="T51" fmla="*/ 317 h 321"/>
                <a:gd name="T52" fmla="*/ 54 w 159"/>
                <a:gd name="T53" fmla="*/ 317 h 321"/>
                <a:gd name="T54" fmla="*/ 49 w 159"/>
                <a:gd name="T55" fmla="*/ 321 h 321"/>
                <a:gd name="T56" fmla="*/ 49 w 159"/>
                <a:gd name="T57" fmla="*/ 321 h 321"/>
                <a:gd name="T58" fmla="*/ 45 w 159"/>
                <a:gd name="T59" fmla="*/ 317 h 321"/>
                <a:gd name="T60" fmla="*/ 45 w 159"/>
                <a:gd name="T61" fmla="*/ 317 h 321"/>
                <a:gd name="T62" fmla="*/ 45 w 159"/>
                <a:gd name="T63" fmla="*/ 315 h 321"/>
                <a:gd name="T64" fmla="*/ 45 w 159"/>
                <a:gd name="T65" fmla="*/ 315 h 321"/>
                <a:gd name="T66" fmla="*/ 36 w 159"/>
                <a:gd name="T67" fmla="*/ 171 h 321"/>
                <a:gd name="T68" fmla="*/ 36 w 159"/>
                <a:gd name="T69" fmla="*/ 171 h 321"/>
                <a:gd name="T70" fmla="*/ 2 w 159"/>
                <a:gd name="T71" fmla="*/ 64 h 321"/>
                <a:gd name="T72" fmla="*/ 2 w 159"/>
                <a:gd name="T73" fmla="*/ 64 h 321"/>
                <a:gd name="T74" fmla="*/ 0 w 159"/>
                <a:gd name="T75" fmla="*/ 54 h 321"/>
                <a:gd name="T76" fmla="*/ 0 w 159"/>
                <a:gd name="T77" fmla="*/ 54 h 321"/>
                <a:gd name="T78" fmla="*/ 53 w 159"/>
                <a:gd name="T79" fmla="*/ 1 h 321"/>
                <a:gd name="T80" fmla="*/ 53 w 159"/>
                <a:gd name="T81" fmla="*/ 1 h 321"/>
                <a:gd name="T82" fmla="*/ 112 w 159"/>
                <a:gd name="T83" fmla="*/ 45 h 321"/>
                <a:gd name="T84" fmla="*/ 112 w 159"/>
                <a:gd name="T85" fmla="*/ 45 h 321"/>
                <a:gd name="T86" fmla="*/ 158 w 159"/>
                <a:gd name="T87" fmla="*/ 159 h 321"/>
                <a:gd name="T88" fmla="*/ 158 w 159"/>
                <a:gd name="T89" fmla="*/ 159 h 321"/>
                <a:gd name="T90" fmla="*/ 157 w 159"/>
                <a:gd name="T91" fmla="*/ 17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9" h="321">
                  <a:moveTo>
                    <a:pt x="157" y="170"/>
                  </a:moveTo>
                  <a:cubicBezTo>
                    <a:pt x="157" y="171"/>
                    <a:pt x="157" y="171"/>
                    <a:pt x="157" y="171"/>
                  </a:cubicBezTo>
                  <a:cubicBezTo>
                    <a:pt x="157" y="171"/>
                    <a:pt x="157" y="171"/>
                    <a:pt x="157" y="171"/>
                  </a:cubicBezTo>
                  <a:cubicBezTo>
                    <a:pt x="158" y="173"/>
                    <a:pt x="156" y="175"/>
                    <a:pt x="154" y="176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2" y="176"/>
                    <a:pt x="149" y="175"/>
                    <a:pt x="149" y="172"/>
                  </a:cubicBezTo>
                  <a:cubicBezTo>
                    <a:pt x="149" y="172"/>
                    <a:pt x="149" y="172"/>
                    <a:pt x="149" y="172"/>
                  </a:cubicBezTo>
                  <a:cubicBezTo>
                    <a:pt x="149" y="172"/>
                    <a:pt x="149" y="171"/>
                    <a:pt x="149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49" y="167"/>
                    <a:pt x="150" y="164"/>
                    <a:pt x="150" y="159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45"/>
                    <a:pt x="146" y="115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86" y="20"/>
                    <a:pt x="68" y="10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41" y="9"/>
                    <a:pt x="30" y="1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14" y="34"/>
                    <a:pt x="9" y="46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7"/>
                    <a:pt x="9" y="59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21" y="87"/>
                    <a:pt x="32" y="11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57" y="216"/>
                    <a:pt x="54" y="302"/>
                    <a:pt x="54" y="315"/>
                  </a:cubicBezTo>
                  <a:cubicBezTo>
                    <a:pt x="54" y="315"/>
                    <a:pt x="54" y="315"/>
                    <a:pt x="54" y="315"/>
                  </a:cubicBezTo>
                  <a:cubicBezTo>
                    <a:pt x="54" y="316"/>
                    <a:pt x="54" y="317"/>
                    <a:pt x="54" y="317"/>
                  </a:cubicBezTo>
                  <a:cubicBezTo>
                    <a:pt x="54" y="317"/>
                    <a:pt x="54" y="317"/>
                    <a:pt x="54" y="317"/>
                  </a:cubicBezTo>
                  <a:cubicBezTo>
                    <a:pt x="54" y="319"/>
                    <a:pt x="52" y="321"/>
                    <a:pt x="49" y="321"/>
                  </a:cubicBezTo>
                  <a:cubicBezTo>
                    <a:pt x="49" y="321"/>
                    <a:pt x="49" y="321"/>
                    <a:pt x="49" y="321"/>
                  </a:cubicBezTo>
                  <a:cubicBezTo>
                    <a:pt x="47" y="321"/>
                    <a:pt x="45" y="319"/>
                    <a:pt x="45" y="317"/>
                  </a:cubicBezTo>
                  <a:cubicBezTo>
                    <a:pt x="45" y="317"/>
                    <a:pt x="45" y="317"/>
                    <a:pt x="45" y="317"/>
                  </a:cubicBezTo>
                  <a:cubicBezTo>
                    <a:pt x="45" y="317"/>
                    <a:pt x="45" y="316"/>
                    <a:pt x="45" y="315"/>
                  </a:cubicBezTo>
                  <a:cubicBezTo>
                    <a:pt x="45" y="315"/>
                    <a:pt x="45" y="315"/>
                    <a:pt x="45" y="315"/>
                  </a:cubicBezTo>
                  <a:cubicBezTo>
                    <a:pt x="46" y="302"/>
                    <a:pt x="48" y="216"/>
                    <a:pt x="36" y="171"/>
                  </a:cubicBezTo>
                  <a:cubicBezTo>
                    <a:pt x="36" y="171"/>
                    <a:pt x="36" y="171"/>
                    <a:pt x="36" y="171"/>
                  </a:cubicBezTo>
                  <a:cubicBezTo>
                    <a:pt x="23" y="120"/>
                    <a:pt x="13" y="90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1"/>
                    <a:pt x="0" y="58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32"/>
                    <a:pt x="22" y="0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72" y="1"/>
                    <a:pt x="92" y="14"/>
                    <a:pt x="112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54" y="111"/>
                    <a:pt x="159" y="142"/>
                    <a:pt x="158" y="159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8" y="165"/>
                    <a:pt x="157" y="168"/>
                    <a:pt x="157" y="1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4"/>
            <p:cNvSpPr>
              <a:spLocks noEditPoints="1"/>
            </p:cNvSpPr>
            <p:nvPr/>
          </p:nvSpPr>
          <p:spPr bwMode="auto">
            <a:xfrm>
              <a:off x="5404" y="1189"/>
              <a:ext cx="189" cy="378"/>
            </a:xfrm>
            <a:custGeom>
              <a:avLst/>
              <a:gdLst>
                <a:gd name="T0" fmla="*/ 47 w 161"/>
                <a:gd name="T1" fmla="*/ 320 h 322"/>
                <a:gd name="T2" fmla="*/ 46 w 161"/>
                <a:gd name="T3" fmla="*/ 317 h 322"/>
                <a:gd name="T4" fmla="*/ 46 w 161"/>
                <a:gd name="T5" fmla="*/ 317 h 322"/>
                <a:gd name="T6" fmla="*/ 45 w 161"/>
                <a:gd name="T7" fmla="*/ 316 h 322"/>
                <a:gd name="T8" fmla="*/ 46 w 161"/>
                <a:gd name="T9" fmla="*/ 316 h 322"/>
                <a:gd name="T10" fmla="*/ 37 w 161"/>
                <a:gd name="T11" fmla="*/ 171 h 322"/>
                <a:gd name="T12" fmla="*/ 2 w 161"/>
                <a:gd name="T13" fmla="*/ 65 h 322"/>
                <a:gd name="T14" fmla="*/ 17 w 161"/>
                <a:gd name="T15" fmla="*/ 17 h 322"/>
                <a:gd name="T16" fmla="*/ 55 w 161"/>
                <a:gd name="T17" fmla="*/ 0 h 322"/>
                <a:gd name="T18" fmla="*/ 114 w 161"/>
                <a:gd name="T19" fmla="*/ 45 h 322"/>
                <a:gd name="T20" fmla="*/ 160 w 161"/>
                <a:gd name="T21" fmla="*/ 159 h 322"/>
                <a:gd name="T22" fmla="*/ 158 w 161"/>
                <a:gd name="T23" fmla="*/ 170 h 322"/>
                <a:gd name="T24" fmla="*/ 159 w 161"/>
                <a:gd name="T25" fmla="*/ 171 h 322"/>
                <a:gd name="T26" fmla="*/ 158 w 161"/>
                <a:gd name="T27" fmla="*/ 175 h 322"/>
                <a:gd name="T28" fmla="*/ 155 w 161"/>
                <a:gd name="T29" fmla="*/ 177 h 322"/>
                <a:gd name="T30" fmla="*/ 149 w 161"/>
                <a:gd name="T31" fmla="*/ 173 h 322"/>
                <a:gd name="T32" fmla="*/ 149 w 161"/>
                <a:gd name="T33" fmla="*/ 170 h 322"/>
                <a:gd name="T34" fmla="*/ 105 w 161"/>
                <a:gd name="T35" fmla="*/ 51 h 322"/>
                <a:gd name="T36" fmla="*/ 84 w 161"/>
                <a:gd name="T37" fmla="*/ 24 h 322"/>
                <a:gd name="T38" fmla="*/ 24 w 161"/>
                <a:gd name="T39" fmla="*/ 24 h 322"/>
                <a:gd name="T40" fmla="*/ 24 w 161"/>
                <a:gd name="T41" fmla="*/ 25 h 322"/>
                <a:gd name="T42" fmla="*/ 12 w 161"/>
                <a:gd name="T43" fmla="*/ 61 h 322"/>
                <a:gd name="T44" fmla="*/ 47 w 161"/>
                <a:gd name="T45" fmla="*/ 168 h 322"/>
                <a:gd name="T46" fmla="*/ 56 w 161"/>
                <a:gd name="T47" fmla="*/ 317 h 322"/>
                <a:gd name="T48" fmla="*/ 54 w 161"/>
                <a:gd name="T49" fmla="*/ 320 h 322"/>
                <a:gd name="T50" fmla="*/ 47 w 161"/>
                <a:gd name="T51" fmla="*/ 317 h 322"/>
                <a:gd name="T52" fmla="*/ 51 w 161"/>
                <a:gd name="T53" fmla="*/ 320 h 322"/>
                <a:gd name="T54" fmla="*/ 53 w 161"/>
                <a:gd name="T55" fmla="*/ 319 h 322"/>
                <a:gd name="T56" fmla="*/ 54 w 161"/>
                <a:gd name="T57" fmla="*/ 315 h 322"/>
                <a:gd name="T58" fmla="*/ 45 w 161"/>
                <a:gd name="T59" fmla="*/ 169 h 322"/>
                <a:gd name="T60" fmla="*/ 9 w 161"/>
                <a:gd name="T61" fmla="*/ 54 h 322"/>
                <a:gd name="T62" fmla="*/ 22 w 161"/>
                <a:gd name="T63" fmla="*/ 24 h 322"/>
                <a:gd name="T64" fmla="*/ 54 w 161"/>
                <a:gd name="T65" fmla="*/ 8 h 322"/>
                <a:gd name="T66" fmla="*/ 85 w 161"/>
                <a:gd name="T67" fmla="*/ 23 h 322"/>
                <a:gd name="T68" fmla="*/ 151 w 161"/>
                <a:gd name="T69" fmla="*/ 159 h 322"/>
                <a:gd name="T70" fmla="*/ 150 w 161"/>
                <a:gd name="T71" fmla="*/ 170 h 322"/>
                <a:gd name="T72" fmla="*/ 152 w 161"/>
                <a:gd name="T73" fmla="*/ 174 h 322"/>
                <a:gd name="T74" fmla="*/ 155 w 161"/>
                <a:gd name="T75" fmla="*/ 175 h 322"/>
                <a:gd name="T76" fmla="*/ 158 w 161"/>
                <a:gd name="T77" fmla="*/ 171 h 322"/>
                <a:gd name="T78" fmla="*/ 157 w 161"/>
                <a:gd name="T79" fmla="*/ 170 h 322"/>
                <a:gd name="T80" fmla="*/ 158 w 161"/>
                <a:gd name="T81" fmla="*/ 159 h 322"/>
                <a:gd name="T82" fmla="*/ 90 w 161"/>
                <a:gd name="T83" fmla="*/ 18 h 322"/>
                <a:gd name="T84" fmla="*/ 54 w 161"/>
                <a:gd name="T85" fmla="*/ 1 h 322"/>
                <a:gd name="T86" fmla="*/ 2 w 161"/>
                <a:gd name="T87" fmla="*/ 54 h 322"/>
                <a:gd name="T88" fmla="*/ 4 w 161"/>
                <a:gd name="T89" fmla="*/ 64 h 322"/>
                <a:gd name="T90" fmla="*/ 47 w 161"/>
                <a:gd name="T91" fmla="*/ 315 h 322"/>
                <a:gd name="T92" fmla="*/ 47 w 161"/>
                <a:gd name="T93" fmla="*/ 31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1" h="322">
                  <a:moveTo>
                    <a:pt x="50" y="322"/>
                  </a:moveTo>
                  <a:cubicBezTo>
                    <a:pt x="49" y="322"/>
                    <a:pt x="48" y="321"/>
                    <a:pt x="47" y="320"/>
                  </a:cubicBezTo>
                  <a:cubicBezTo>
                    <a:pt x="47" y="320"/>
                    <a:pt x="47" y="320"/>
                    <a:pt x="47" y="320"/>
                  </a:cubicBezTo>
                  <a:cubicBezTo>
                    <a:pt x="46" y="320"/>
                    <a:pt x="46" y="318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6"/>
                    <a:pt x="46" y="316"/>
                    <a:pt x="45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5" y="316"/>
                    <a:pt x="45" y="316"/>
                    <a:pt x="46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6"/>
                    <a:pt x="46" y="315"/>
                    <a:pt x="46" y="315"/>
                  </a:cubicBezTo>
                  <a:cubicBezTo>
                    <a:pt x="46" y="315"/>
                    <a:pt x="46" y="315"/>
                    <a:pt x="46" y="315"/>
                  </a:cubicBezTo>
                  <a:cubicBezTo>
                    <a:pt x="46" y="302"/>
                    <a:pt x="48" y="216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ubicBezTo>
                    <a:pt x="24" y="120"/>
                    <a:pt x="13" y="90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1"/>
                    <a:pt x="0" y="58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42"/>
                    <a:pt x="7" y="2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6" y="7"/>
                    <a:pt x="39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6" y="0"/>
                    <a:pt x="78" y="5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8" y="23"/>
                    <a:pt x="106" y="33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56" y="110"/>
                    <a:pt x="161" y="142"/>
                    <a:pt x="160" y="159"/>
                  </a:cubicBezTo>
                  <a:cubicBezTo>
                    <a:pt x="160" y="159"/>
                    <a:pt x="160" y="159"/>
                    <a:pt x="160" y="159"/>
                  </a:cubicBezTo>
                  <a:cubicBezTo>
                    <a:pt x="160" y="165"/>
                    <a:pt x="159" y="169"/>
                    <a:pt x="159" y="170"/>
                  </a:cubicBezTo>
                  <a:cubicBezTo>
                    <a:pt x="159" y="170"/>
                    <a:pt x="159" y="170"/>
                    <a:pt x="159" y="170"/>
                  </a:cubicBezTo>
                  <a:cubicBezTo>
                    <a:pt x="158" y="170"/>
                    <a:pt x="158" y="170"/>
                    <a:pt x="158" y="170"/>
                  </a:cubicBezTo>
                  <a:cubicBezTo>
                    <a:pt x="159" y="170"/>
                    <a:pt x="159" y="170"/>
                    <a:pt x="159" y="170"/>
                  </a:cubicBezTo>
                  <a:cubicBezTo>
                    <a:pt x="159" y="170"/>
                    <a:pt x="159" y="170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2"/>
                    <a:pt x="159" y="174"/>
                    <a:pt x="158" y="175"/>
                  </a:cubicBezTo>
                  <a:cubicBezTo>
                    <a:pt x="158" y="175"/>
                    <a:pt x="158" y="175"/>
                    <a:pt x="158" y="175"/>
                  </a:cubicBezTo>
                  <a:cubicBezTo>
                    <a:pt x="157" y="176"/>
                    <a:pt x="156" y="177"/>
                    <a:pt x="155" y="177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3" y="177"/>
                    <a:pt x="152" y="177"/>
                    <a:pt x="151" y="175"/>
                  </a:cubicBezTo>
                  <a:cubicBezTo>
                    <a:pt x="151" y="175"/>
                    <a:pt x="151" y="175"/>
                    <a:pt x="151" y="175"/>
                  </a:cubicBezTo>
                  <a:cubicBezTo>
                    <a:pt x="150" y="175"/>
                    <a:pt x="149" y="174"/>
                    <a:pt x="149" y="173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2"/>
                    <a:pt x="149" y="171"/>
                    <a:pt x="149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49" y="167"/>
                    <a:pt x="150" y="163"/>
                    <a:pt x="150" y="159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45"/>
                    <a:pt x="146" y="115"/>
                    <a:pt x="105" y="51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98" y="39"/>
                    <a:pt x="91" y="30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73" y="14"/>
                    <a:pt x="63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43" y="10"/>
                    <a:pt x="32" y="16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6" y="34"/>
                    <a:pt x="11" y="46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7"/>
                    <a:pt x="11" y="59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23" y="86"/>
                    <a:pt x="33" y="117"/>
                    <a:pt x="47" y="168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59" y="216"/>
                    <a:pt x="56" y="302"/>
                    <a:pt x="56" y="315"/>
                  </a:cubicBezTo>
                  <a:cubicBezTo>
                    <a:pt x="56" y="315"/>
                    <a:pt x="56" y="315"/>
                    <a:pt x="56" y="315"/>
                  </a:cubicBezTo>
                  <a:cubicBezTo>
                    <a:pt x="56" y="316"/>
                    <a:pt x="56" y="317"/>
                    <a:pt x="56" y="317"/>
                  </a:cubicBezTo>
                  <a:cubicBezTo>
                    <a:pt x="56" y="317"/>
                    <a:pt x="56" y="317"/>
                    <a:pt x="56" y="317"/>
                  </a:cubicBezTo>
                  <a:cubicBezTo>
                    <a:pt x="56" y="318"/>
                    <a:pt x="55" y="319"/>
                    <a:pt x="54" y="320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53" y="321"/>
                    <a:pt x="52" y="322"/>
                    <a:pt x="50" y="322"/>
                  </a:cubicBezTo>
                  <a:close/>
                  <a:moveTo>
                    <a:pt x="47" y="316"/>
                  </a:moveTo>
                  <a:cubicBezTo>
                    <a:pt x="47" y="317"/>
                    <a:pt x="47" y="317"/>
                    <a:pt x="47" y="317"/>
                  </a:cubicBezTo>
                  <a:cubicBezTo>
                    <a:pt x="47" y="318"/>
                    <a:pt x="48" y="319"/>
                    <a:pt x="48" y="319"/>
                  </a:cubicBezTo>
                  <a:cubicBezTo>
                    <a:pt x="48" y="319"/>
                    <a:pt x="48" y="319"/>
                    <a:pt x="48" y="319"/>
                  </a:cubicBezTo>
                  <a:cubicBezTo>
                    <a:pt x="49" y="320"/>
                    <a:pt x="50" y="320"/>
                    <a:pt x="51" y="320"/>
                  </a:cubicBezTo>
                  <a:cubicBezTo>
                    <a:pt x="51" y="320"/>
                    <a:pt x="51" y="320"/>
                    <a:pt x="51" y="320"/>
                  </a:cubicBezTo>
                  <a:cubicBezTo>
                    <a:pt x="52" y="320"/>
                    <a:pt x="53" y="320"/>
                    <a:pt x="53" y="319"/>
                  </a:cubicBezTo>
                  <a:cubicBezTo>
                    <a:pt x="53" y="319"/>
                    <a:pt x="53" y="319"/>
                    <a:pt x="53" y="319"/>
                  </a:cubicBezTo>
                  <a:cubicBezTo>
                    <a:pt x="54" y="318"/>
                    <a:pt x="54" y="318"/>
                    <a:pt x="54" y="317"/>
                  </a:cubicBezTo>
                  <a:cubicBezTo>
                    <a:pt x="54" y="317"/>
                    <a:pt x="54" y="317"/>
                    <a:pt x="54" y="317"/>
                  </a:cubicBezTo>
                  <a:cubicBezTo>
                    <a:pt x="54" y="317"/>
                    <a:pt x="54" y="316"/>
                    <a:pt x="54" y="315"/>
                  </a:cubicBezTo>
                  <a:cubicBezTo>
                    <a:pt x="54" y="315"/>
                    <a:pt x="54" y="315"/>
                    <a:pt x="54" y="315"/>
                  </a:cubicBezTo>
                  <a:cubicBezTo>
                    <a:pt x="55" y="302"/>
                    <a:pt x="57" y="216"/>
                    <a:pt x="45" y="169"/>
                  </a:cubicBezTo>
                  <a:cubicBezTo>
                    <a:pt x="45" y="169"/>
                    <a:pt x="45" y="169"/>
                    <a:pt x="45" y="169"/>
                  </a:cubicBezTo>
                  <a:cubicBezTo>
                    <a:pt x="32" y="118"/>
                    <a:pt x="21" y="87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60"/>
                    <a:pt x="9" y="57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46"/>
                    <a:pt x="14" y="3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31" y="14"/>
                    <a:pt x="42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63" y="9"/>
                    <a:pt x="74" y="1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92" y="29"/>
                    <a:pt x="99" y="38"/>
                    <a:pt x="107" y="50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48" y="114"/>
                    <a:pt x="152" y="144"/>
                    <a:pt x="151" y="159"/>
                  </a:cubicBezTo>
                  <a:cubicBezTo>
                    <a:pt x="151" y="159"/>
                    <a:pt x="151" y="159"/>
                    <a:pt x="151" y="159"/>
                  </a:cubicBezTo>
                  <a:cubicBezTo>
                    <a:pt x="151" y="164"/>
                    <a:pt x="151" y="167"/>
                    <a:pt x="150" y="170"/>
                  </a:cubicBezTo>
                  <a:cubicBezTo>
                    <a:pt x="150" y="170"/>
                    <a:pt x="150" y="170"/>
                    <a:pt x="150" y="170"/>
                  </a:cubicBezTo>
                  <a:cubicBezTo>
                    <a:pt x="150" y="171"/>
                    <a:pt x="150" y="171"/>
                    <a:pt x="151" y="172"/>
                  </a:cubicBezTo>
                  <a:cubicBezTo>
                    <a:pt x="151" y="172"/>
                    <a:pt x="151" y="172"/>
                    <a:pt x="151" y="172"/>
                  </a:cubicBezTo>
                  <a:cubicBezTo>
                    <a:pt x="151" y="173"/>
                    <a:pt x="151" y="174"/>
                    <a:pt x="152" y="174"/>
                  </a:cubicBezTo>
                  <a:cubicBezTo>
                    <a:pt x="152" y="174"/>
                    <a:pt x="152" y="174"/>
                    <a:pt x="152" y="174"/>
                  </a:cubicBezTo>
                  <a:cubicBezTo>
                    <a:pt x="153" y="175"/>
                    <a:pt x="154" y="175"/>
                    <a:pt x="155" y="175"/>
                  </a:cubicBezTo>
                  <a:cubicBezTo>
                    <a:pt x="155" y="175"/>
                    <a:pt x="155" y="175"/>
                    <a:pt x="155" y="175"/>
                  </a:cubicBezTo>
                  <a:cubicBezTo>
                    <a:pt x="156" y="175"/>
                    <a:pt x="156" y="175"/>
                    <a:pt x="157" y="174"/>
                  </a:cubicBezTo>
                  <a:cubicBezTo>
                    <a:pt x="157" y="174"/>
                    <a:pt x="157" y="174"/>
                    <a:pt x="157" y="174"/>
                  </a:cubicBezTo>
                  <a:cubicBezTo>
                    <a:pt x="157" y="173"/>
                    <a:pt x="158" y="172"/>
                    <a:pt x="158" y="171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7" y="171"/>
                    <a:pt x="157" y="171"/>
                    <a:pt x="157" y="170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8" y="168"/>
                    <a:pt x="158" y="164"/>
                    <a:pt x="158" y="159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9" y="143"/>
                    <a:pt x="154" y="111"/>
                    <a:pt x="113" y="46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05" y="34"/>
                    <a:pt x="97" y="24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77" y="7"/>
                    <a:pt x="66" y="2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9" y="1"/>
                    <a:pt x="27" y="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8" y="29"/>
                    <a:pt x="3" y="43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8"/>
                    <a:pt x="2" y="61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14" y="89"/>
                    <a:pt x="25" y="120"/>
                    <a:pt x="38" y="17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50" y="216"/>
                    <a:pt x="48" y="302"/>
                    <a:pt x="47" y="315"/>
                  </a:cubicBezTo>
                  <a:cubicBezTo>
                    <a:pt x="47" y="315"/>
                    <a:pt x="47" y="315"/>
                    <a:pt x="47" y="315"/>
                  </a:cubicBezTo>
                  <a:cubicBezTo>
                    <a:pt x="47" y="315"/>
                    <a:pt x="47" y="316"/>
                    <a:pt x="47" y="316"/>
                  </a:cubicBezTo>
                  <a:cubicBezTo>
                    <a:pt x="47" y="316"/>
                    <a:pt x="47" y="316"/>
                    <a:pt x="47" y="316"/>
                  </a:cubicBezTo>
                  <a:cubicBezTo>
                    <a:pt x="47" y="316"/>
                    <a:pt x="47" y="316"/>
                    <a:pt x="47" y="3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5"/>
            <p:cNvSpPr>
              <a:spLocks noEditPoints="1"/>
            </p:cNvSpPr>
            <p:nvPr/>
          </p:nvSpPr>
          <p:spPr bwMode="auto">
            <a:xfrm>
              <a:off x="5576" y="1386"/>
              <a:ext cx="110" cy="187"/>
            </a:xfrm>
            <a:custGeom>
              <a:avLst/>
              <a:gdLst>
                <a:gd name="T0" fmla="*/ 89 w 94"/>
                <a:gd name="T1" fmla="*/ 140 h 159"/>
                <a:gd name="T2" fmla="*/ 62 w 94"/>
                <a:gd name="T3" fmla="*/ 158 h 159"/>
                <a:gd name="T4" fmla="*/ 62 w 94"/>
                <a:gd name="T5" fmla="*/ 158 h 159"/>
                <a:gd name="T6" fmla="*/ 60 w 94"/>
                <a:gd name="T7" fmla="*/ 158 h 159"/>
                <a:gd name="T8" fmla="*/ 60 w 94"/>
                <a:gd name="T9" fmla="*/ 158 h 159"/>
                <a:gd name="T10" fmla="*/ 16 w 94"/>
                <a:gd name="T11" fmla="*/ 131 h 159"/>
                <a:gd name="T12" fmla="*/ 16 w 94"/>
                <a:gd name="T13" fmla="*/ 131 h 159"/>
                <a:gd name="T14" fmla="*/ 15 w 94"/>
                <a:gd name="T15" fmla="*/ 130 h 159"/>
                <a:gd name="T16" fmla="*/ 15 w 94"/>
                <a:gd name="T17" fmla="*/ 129 h 159"/>
                <a:gd name="T18" fmla="*/ 1 w 94"/>
                <a:gd name="T19" fmla="*/ 32 h 159"/>
                <a:gd name="T20" fmla="*/ 1 w 94"/>
                <a:gd name="T21" fmla="*/ 32 h 159"/>
                <a:gd name="T22" fmla="*/ 5 w 94"/>
                <a:gd name="T23" fmla="*/ 18 h 159"/>
                <a:gd name="T24" fmla="*/ 5 w 94"/>
                <a:gd name="T25" fmla="*/ 18 h 159"/>
                <a:gd name="T26" fmla="*/ 45 w 94"/>
                <a:gd name="T27" fmla="*/ 0 h 159"/>
                <a:gd name="T28" fmla="*/ 45 w 94"/>
                <a:gd name="T29" fmla="*/ 0 h 159"/>
                <a:gd name="T30" fmla="*/ 49 w 94"/>
                <a:gd name="T31" fmla="*/ 1 h 159"/>
                <a:gd name="T32" fmla="*/ 49 w 94"/>
                <a:gd name="T33" fmla="*/ 1 h 159"/>
                <a:gd name="T34" fmla="*/ 83 w 94"/>
                <a:gd name="T35" fmla="*/ 26 h 159"/>
                <a:gd name="T36" fmla="*/ 83 w 94"/>
                <a:gd name="T37" fmla="*/ 26 h 159"/>
                <a:gd name="T38" fmla="*/ 92 w 94"/>
                <a:gd name="T39" fmla="*/ 90 h 159"/>
                <a:gd name="T40" fmla="*/ 92 w 94"/>
                <a:gd name="T41" fmla="*/ 90 h 159"/>
                <a:gd name="T42" fmla="*/ 94 w 94"/>
                <a:gd name="T43" fmla="*/ 126 h 159"/>
                <a:gd name="T44" fmla="*/ 94 w 94"/>
                <a:gd name="T45" fmla="*/ 126 h 159"/>
                <a:gd name="T46" fmla="*/ 94 w 94"/>
                <a:gd name="T47" fmla="*/ 126 h 159"/>
                <a:gd name="T48" fmla="*/ 94 w 94"/>
                <a:gd name="T49" fmla="*/ 126 h 159"/>
                <a:gd name="T50" fmla="*/ 89 w 94"/>
                <a:gd name="T51" fmla="*/ 140 h 159"/>
                <a:gd name="T52" fmla="*/ 36 w 94"/>
                <a:gd name="T53" fmla="*/ 137 h 159"/>
                <a:gd name="T54" fmla="*/ 60 w 94"/>
                <a:gd name="T55" fmla="*/ 150 h 159"/>
                <a:gd name="T56" fmla="*/ 60 w 94"/>
                <a:gd name="T57" fmla="*/ 150 h 159"/>
                <a:gd name="T58" fmla="*/ 62 w 94"/>
                <a:gd name="T59" fmla="*/ 150 h 159"/>
                <a:gd name="T60" fmla="*/ 62 w 94"/>
                <a:gd name="T61" fmla="*/ 150 h 159"/>
                <a:gd name="T62" fmla="*/ 82 w 94"/>
                <a:gd name="T63" fmla="*/ 134 h 159"/>
                <a:gd name="T64" fmla="*/ 82 w 94"/>
                <a:gd name="T65" fmla="*/ 134 h 159"/>
                <a:gd name="T66" fmla="*/ 85 w 94"/>
                <a:gd name="T67" fmla="*/ 126 h 159"/>
                <a:gd name="T68" fmla="*/ 85 w 94"/>
                <a:gd name="T69" fmla="*/ 126 h 159"/>
                <a:gd name="T70" fmla="*/ 83 w 94"/>
                <a:gd name="T71" fmla="*/ 90 h 159"/>
                <a:gd name="T72" fmla="*/ 83 w 94"/>
                <a:gd name="T73" fmla="*/ 90 h 159"/>
                <a:gd name="T74" fmla="*/ 75 w 94"/>
                <a:gd name="T75" fmla="*/ 29 h 159"/>
                <a:gd name="T76" fmla="*/ 75 w 94"/>
                <a:gd name="T77" fmla="*/ 29 h 159"/>
                <a:gd name="T78" fmla="*/ 48 w 94"/>
                <a:gd name="T79" fmla="*/ 9 h 159"/>
                <a:gd name="T80" fmla="*/ 48 w 94"/>
                <a:gd name="T81" fmla="*/ 9 h 159"/>
                <a:gd name="T82" fmla="*/ 44 w 94"/>
                <a:gd name="T83" fmla="*/ 9 h 159"/>
                <a:gd name="T84" fmla="*/ 44 w 94"/>
                <a:gd name="T85" fmla="*/ 9 h 159"/>
                <a:gd name="T86" fmla="*/ 11 w 94"/>
                <a:gd name="T87" fmla="*/ 23 h 159"/>
                <a:gd name="T88" fmla="*/ 11 w 94"/>
                <a:gd name="T89" fmla="*/ 23 h 159"/>
                <a:gd name="T90" fmla="*/ 10 w 94"/>
                <a:gd name="T91" fmla="*/ 32 h 159"/>
                <a:gd name="T92" fmla="*/ 10 w 94"/>
                <a:gd name="T93" fmla="*/ 32 h 159"/>
                <a:gd name="T94" fmla="*/ 23 w 94"/>
                <a:gd name="T95" fmla="*/ 126 h 159"/>
                <a:gd name="T96" fmla="*/ 23 w 94"/>
                <a:gd name="T97" fmla="*/ 126 h 159"/>
                <a:gd name="T98" fmla="*/ 36 w 94"/>
                <a:gd name="T99" fmla="*/ 13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4" h="159">
                  <a:moveTo>
                    <a:pt x="89" y="140"/>
                  </a:moveTo>
                  <a:cubicBezTo>
                    <a:pt x="84" y="146"/>
                    <a:pt x="79" y="159"/>
                    <a:pt x="62" y="158"/>
                  </a:cubicBezTo>
                  <a:cubicBezTo>
                    <a:pt x="62" y="158"/>
                    <a:pt x="62" y="158"/>
                    <a:pt x="62" y="158"/>
                  </a:cubicBezTo>
                  <a:cubicBezTo>
                    <a:pt x="61" y="158"/>
                    <a:pt x="60" y="158"/>
                    <a:pt x="60" y="158"/>
                  </a:cubicBezTo>
                  <a:cubicBezTo>
                    <a:pt x="60" y="158"/>
                    <a:pt x="60" y="158"/>
                    <a:pt x="60" y="158"/>
                  </a:cubicBezTo>
                  <a:cubicBezTo>
                    <a:pt x="40" y="156"/>
                    <a:pt x="16" y="131"/>
                    <a:pt x="16" y="131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29"/>
                    <a:pt x="0" y="6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26"/>
                    <a:pt x="2" y="21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15" y="6"/>
                    <a:pt x="32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8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60" y="2"/>
                    <a:pt x="75" y="4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91" y="47"/>
                    <a:pt x="91" y="62"/>
                    <a:pt x="92" y="9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2" y="108"/>
                    <a:pt x="94" y="118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31"/>
                    <a:pt x="92" y="136"/>
                    <a:pt x="89" y="140"/>
                  </a:cubicBezTo>
                  <a:close/>
                  <a:moveTo>
                    <a:pt x="36" y="137"/>
                  </a:moveTo>
                  <a:cubicBezTo>
                    <a:pt x="44" y="143"/>
                    <a:pt x="54" y="149"/>
                    <a:pt x="60" y="150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74" y="150"/>
                    <a:pt x="75" y="144"/>
                    <a:pt x="82" y="134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4" y="132"/>
                    <a:pt x="85" y="130"/>
                    <a:pt x="85" y="126"/>
                  </a:cubicBezTo>
                  <a:cubicBezTo>
                    <a:pt x="85" y="126"/>
                    <a:pt x="85" y="126"/>
                    <a:pt x="85" y="126"/>
                  </a:cubicBezTo>
                  <a:cubicBezTo>
                    <a:pt x="85" y="119"/>
                    <a:pt x="83" y="108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2" y="61"/>
                    <a:pt x="83" y="49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68" y="11"/>
                    <a:pt x="60" y="12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5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34" y="9"/>
                    <a:pt x="19" y="14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0" y="2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58"/>
                    <a:pt x="21" y="116"/>
                    <a:pt x="23" y="126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5" y="128"/>
                    <a:pt x="30" y="132"/>
                    <a:pt x="36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6"/>
            <p:cNvSpPr>
              <a:spLocks noEditPoints="1"/>
            </p:cNvSpPr>
            <p:nvPr/>
          </p:nvSpPr>
          <p:spPr bwMode="auto">
            <a:xfrm>
              <a:off x="5576" y="1385"/>
              <a:ext cx="111" cy="189"/>
            </a:xfrm>
            <a:custGeom>
              <a:avLst/>
              <a:gdLst>
                <a:gd name="T0" fmla="*/ 59 w 95"/>
                <a:gd name="T1" fmla="*/ 160 h 161"/>
                <a:gd name="T2" fmla="*/ 16 w 95"/>
                <a:gd name="T3" fmla="*/ 133 h 161"/>
                <a:gd name="T4" fmla="*/ 15 w 95"/>
                <a:gd name="T5" fmla="*/ 133 h 161"/>
                <a:gd name="T6" fmla="*/ 14 w 95"/>
                <a:gd name="T7" fmla="*/ 132 h 161"/>
                <a:gd name="T8" fmla="*/ 14 w 95"/>
                <a:gd name="T9" fmla="*/ 130 h 161"/>
                <a:gd name="T10" fmla="*/ 14 w 95"/>
                <a:gd name="T11" fmla="*/ 130 h 161"/>
                <a:gd name="T12" fmla="*/ 14 w 95"/>
                <a:gd name="T13" fmla="*/ 130 h 161"/>
                <a:gd name="T14" fmla="*/ 13 w 95"/>
                <a:gd name="T15" fmla="*/ 127 h 161"/>
                <a:gd name="T16" fmla="*/ 12 w 95"/>
                <a:gd name="T17" fmla="*/ 119 h 161"/>
                <a:gd name="T18" fmla="*/ 0 w 95"/>
                <a:gd name="T19" fmla="*/ 33 h 161"/>
                <a:gd name="T20" fmla="*/ 4 w 95"/>
                <a:gd name="T21" fmla="*/ 18 h 161"/>
                <a:gd name="T22" fmla="*/ 45 w 95"/>
                <a:gd name="T23" fmla="*/ 1 h 161"/>
                <a:gd name="T24" fmla="*/ 49 w 95"/>
                <a:gd name="T25" fmla="*/ 1 h 161"/>
                <a:gd name="T26" fmla="*/ 84 w 95"/>
                <a:gd name="T27" fmla="*/ 27 h 161"/>
                <a:gd name="T28" fmla="*/ 92 w 95"/>
                <a:gd name="T29" fmla="*/ 91 h 161"/>
                <a:gd name="T30" fmla="*/ 95 w 95"/>
                <a:gd name="T31" fmla="*/ 127 h 161"/>
                <a:gd name="T32" fmla="*/ 90 w 95"/>
                <a:gd name="T33" fmla="*/ 141 h 161"/>
                <a:gd name="T34" fmla="*/ 81 w 95"/>
                <a:gd name="T35" fmla="*/ 152 h 161"/>
                <a:gd name="T36" fmla="*/ 81 w 95"/>
                <a:gd name="T37" fmla="*/ 152 h 161"/>
                <a:gd name="T38" fmla="*/ 22 w 95"/>
                <a:gd name="T39" fmla="*/ 137 h 161"/>
                <a:gd name="T40" fmla="*/ 60 w 95"/>
                <a:gd name="T41" fmla="*/ 158 h 161"/>
                <a:gd name="T42" fmla="*/ 80 w 95"/>
                <a:gd name="T43" fmla="*/ 151 h 161"/>
                <a:gd name="T44" fmla="*/ 88 w 95"/>
                <a:gd name="T45" fmla="*/ 140 h 161"/>
                <a:gd name="T46" fmla="*/ 93 w 95"/>
                <a:gd name="T47" fmla="*/ 127 h 161"/>
                <a:gd name="T48" fmla="*/ 91 w 95"/>
                <a:gd name="T49" fmla="*/ 91 h 161"/>
                <a:gd name="T50" fmla="*/ 83 w 95"/>
                <a:gd name="T51" fmla="*/ 28 h 161"/>
                <a:gd name="T52" fmla="*/ 49 w 95"/>
                <a:gd name="T53" fmla="*/ 3 h 161"/>
                <a:gd name="T54" fmla="*/ 45 w 95"/>
                <a:gd name="T55" fmla="*/ 2 h 161"/>
                <a:gd name="T56" fmla="*/ 5 w 95"/>
                <a:gd name="T57" fmla="*/ 19 h 161"/>
                <a:gd name="T58" fmla="*/ 2 w 95"/>
                <a:gd name="T59" fmla="*/ 33 h 161"/>
                <a:gd name="T60" fmla="*/ 16 w 95"/>
                <a:gd name="T61" fmla="*/ 131 h 161"/>
                <a:gd name="T62" fmla="*/ 62 w 95"/>
                <a:gd name="T63" fmla="*/ 152 h 161"/>
                <a:gd name="T64" fmla="*/ 35 w 95"/>
                <a:gd name="T65" fmla="*/ 139 h 161"/>
                <a:gd name="T66" fmla="*/ 26 w 95"/>
                <a:gd name="T67" fmla="*/ 131 h 161"/>
                <a:gd name="T68" fmla="*/ 22 w 95"/>
                <a:gd name="T69" fmla="*/ 127 h 161"/>
                <a:gd name="T70" fmla="*/ 9 w 95"/>
                <a:gd name="T71" fmla="*/ 33 h 161"/>
                <a:gd name="T72" fmla="*/ 11 w 95"/>
                <a:gd name="T73" fmla="*/ 24 h 161"/>
                <a:gd name="T74" fmla="*/ 11 w 95"/>
                <a:gd name="T75" fmla="*/ 23 h 161"/>
                <a:gd name="T76" fmla="*/ 44 w 95"/>
                <a:gd name="T77" fmla="*/ 9 h 161"/>
                <a:gd name="T78" fmla="*/ 67 w 95"/>
                <a:gd name="T79" fmla="*/ 16 h 161"/>
                <a:gd name="T80" fmla="*/ 76 w 95"/>
                <a:gd name="T81" fmla="*/ 30 h 161"/>
                <a:gd name="T82" fmla="*/ 86 w 95"/>
                <a:gd name="T83" fmla="*/ 127 h 161"/>
                <a:gd name="T84" fmla="*/ 83 w 95"/>
                <a:gd name="T85" fmla="*/ 136 h 161"/>
                <a:gd name="T86" fmla="*/ 74 w 95"/>
                <a:gd name="T87" fmla="*/ 147 h 161"/>
                <a:gd name="T88" fmla="*/ 60 w 95"/>
                <a:gd name="T89" fmla="*/ 150 h 161"/>
                <a:gd name="T90" fmla="*/ 73 w 95"/>
                <a:gd name="T91" fmla="*/ 146 h 161"/>
                <a:gd name="T92" fmla="*/ 82 w 95"/>
                <a:gd name="T93" fmla="*/ 135 h 161"/>
                <a:gd name="T94" fmla="*/ 82 w 95"/>
                <a:gd name="T95" fmla="*/ 91 h 161"/>
                <a:gd name="T96" fmla="*/ 75 w 95"/>
                <a:gd name="T97" fmla="*/ 31 h 161"/>
                <a:gd name="T98" fmla="*/ 47 w 95"/>
                <a:gd name="T99" fmla="*/ 11 h 161"/>
                <a:gd name="T100" fmla="*/ 44 w 95"/>
                <a:gd name="T101" fmla="*/ 11 h 161"/>
                <a:gd name="T102" fmla="*/ 12 w 95"/>
                <a:gd name="T103" fmla="*/ 25 h 161"/>
                <a:gd name="T104" fmla="*/ 12 w 95"/>
                <a:gd name="T105" fmla="*/ 25 h 161"/>
                <a:gd name="T106" fmla="*/ 11 w 95"/>
                <a:gd name="T107" fmla="*/ 27 h 161"/>
                <a:gd name="T108" fmla="*/ 24 w 95"/>
                <a:gd name="T109" fmla="*/ 126 h 161"/>
                <a:gd name="T110" fmla="*/ 27 w 95"/>
                <a:gd name="T111" fmla="*/ 129 h 161"/>
                <a:gd name="T112" fmla="*/ 36 w 95"/>
                <a:gd name="T113" fmla="*/ 13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" h="161">
                  <a:moveTo>
                    <a:pt x="62" y="160"/>
                  </a:moveTo>
                  <a:cubicBezTo>
                    <a:pt x="61" y="160"/>
                    <a:pt x="60" y="160"/>
                    <a:pt x="59" y="160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45" y="158"/>
                    <a:pt x="29" y="145"/>
                    <a:pt x="21" y="138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18" y="135"/>
                    <a:pt x="16" y="134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6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29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29"/>
                    <a:pt x="13" y="128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5"/>
                    <a:pt x="12" y="123"/>
                    <a:pt x="12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0" y="112"/>
                    <a:pt x="8" y="103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3" y="72"/>
                    <a:pt x="0" y="48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27"/>
                    <a:pt x="1" y="22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15" y="6"/>
                    <a:pt x="31" y="0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1"/>
                    <a:pt x="48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6" y="2"/>
                    <a:pt x="66" y="3"/>
                    <a:pt x="74" y="1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8" y="14"/>
                    <a:pt x="81" y="19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92" y="48"/>
                    <a:pt x="92" y="63"/>
                    <a:pt x="92" y="91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3" y="109"/>
                    <a:pt x="95" y="119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4" y="133"/>
                    <a:pt x="93" y="137"/>
                    <a:pt x="90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87" y="144"/>
                    <a:pt x="85" y="149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77" y="157"/>
                    <a:pt x="71" y="161"/>
                    <a:pt x="62" y="160"/>
                  </a:cubicBezTo>
                  <a:close/>
                  <a:moveTo>
                    <a:pt x="17" y="132"/>
                  </a:moveTo>
                  <a:cubicBezTo>
                    <a:pt x="17" y="132"/>
                    <a:pt x="19" y="134"/>
                    <a:pt x="22" y="137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30" y="144"/>
                    <a:pt x="46" y="157"/>
                    <a:pt x="60" y="158"/>
                  </a:cubicBezTo>
                  <a:cubicBezTo>
                    <a:pt x="60" y="158"/>
                    <a:pt x="60" y="158"/>
                    <a:pt x="60" y="158"/>
                  </a:cubicBezTo>
                  <a:cubicBezTo>
                    <a:pt x="60" y="159"/>
                    <a:pt x="61" y="159"/>
                    <a:pt x="62" y="159"/>
                  </a:cubicBezTo>
                  <a:cubicBezTo>
                    <a:pt x="62" y="159"/>
                    <a:pt x="62" y="159"/>
                    <a:pt x="62" y="159"/>
                  </a:cubicBezTo>
                  <a:cubicBezTo>
                    <a:pt x="71" y="159"/>
                    <a:pt x="76" y="156"/>
                    <a:pt x="80" y="151"/>
                  </a:cubicBezTo>
                  <a:cubicBezTo>
                    <a:pt x="80" y="151"/>
                    <a:pt x="80" y="151"/>
                    <a:pt x="80" y="151"/>
                  </a:cubicBezTo>
                  <a:cubicBezTo>
                    <a:pt x="83" y="148"/>
                    <a:pt x="86" y="143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92" y="137"/>
                    <a:pt x="93" y="132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9"/>
                    <a:pt x="91" y="109"/>
                    <a:pt x="91" y="91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0" y="63"/>
                    <a:pt x="91" y="49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0" y="20"/>
                    <a:pt x="76" y="15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65" y="5"/>
                    <a:pt x="56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2"/>
                    <a:pt x="46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32" y="2"/>
                    <a:pt x="15" y="8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3" y="23"/>
                    <a:pt x="2" y="27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63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7" y="132"/>
                    <a:pt x="16" y="132"/>
                    <a:pt x="17" y="132"/>
                  </a:cubicBezTo>
                  <a:close/>
                  <a:moveTo>
                    <a:pt x="62" y="152"/>
                  </a:moveTo>
                  <a:cubicBezTo>
                    <a:pt x="62" y="152"/>
                    <a:pt x="61" y="152"/>
                    <a:pt x="60" y="151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53" y="151"/>
                    <a:pt x="43" y="145"/>
                    <a:pt x="35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32" y="136"/>
                    <a:pt x="28" y="133"/>
                    <a:pt x="26" y="131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4" y="129"/>
                    <a:pt x="23" y="128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0" y="118"/>
                    <a:pt x="8" y="59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28"/>
                    <a:pt x="10" y="2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9" y="14"/>
                    <a:pt x="3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6" y="9"/>
                    <a:pt x="47" y="9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5" y="11"/>
                    <a:pt x="62" y="11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70" y="19"/>
                    <a:pt x="73" y="23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83" y="50"/>
                    <a:pt x="83" y="63"/>
                    <a:pt x="84" y="91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4" y="109"/>
                    <a:pt x="86" y="120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31"/>
                    <a:pt x="85" y="133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79" y="140"/>
                    <a:pt x="77" y="144"/>
                    <a:pt x="75" y="147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75" y="147"/>
                    <a:pt x="75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2" y="150"/>
                    <a:pt x="68" y="152"/>
                    <a:pt x="62" y="152"/>
                  </a:cubicBezTo>
                  <a:close/>
                  <a:moveTo>
                    <a:pt x="60" y="150"/>
                  </a:moveTo>
                  <a:cubicBezTo>
                    <a:pt x="61" y="150"/>
                    <a:pt x="62" y="150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8" y="150"/>
                    <a:pt x="71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6" y="143"/>
                    <a:pt x="78" y="139"/>
                    <a:pt x="82" y="135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84" y="133"/>
                    <a:pt x="84" y="131"/>
                    <a:pt x="84" y="127"/>
                  </a:cubicBezTo>
                  <a:cubicBezTo>
                    <a:pt x="84" y="127"/>
                    <a:pt x="84" y="127"/>
                    <a:pt x="84" y="127"/>
                  </a:cubicBezTo>
                  <a:cubicBezTo>
                    <a:pt x="85" y="120"/>
                    <a:pt x="83" y="109"/>
                    <a:pt x="82" y="91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1" y="62"/>
                    <a:pt x="82" y="50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2" y="24"/>
                    <a:pt x="69" y="20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1" y="13"/>
                    <a:pt x="55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1"/>
                    <a:pt x="45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35" y="10"/>
                    <a:pt x="20" y="16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6"/>
                    <a:pt x="11" y="26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9"/>
                    <a:pt x="10" y="31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58"/>
                    <a:pt x="21" y="116"/>
                    <a:pt x="24" y="126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4" y="127"/>
                    <a:pt x="25" y="128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9" y="132"/>
                    <a:pt x="33" y="134"/>
                    <a:pt x="36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44" y="143"/>
                    <a:pt x="54" y="149"/>
                    <a:pt x="6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7"/>
            <p:cNvSpPr>
              <a:spLocks noEditPoints="1"/>
            </p:cNvSpPr>
            <p:nvPr/>
          </p:nvSpPr>
          <p:spPr bwMode="auto">
            <a:xfrm>
              <a:off x="5674" y="1419"/>
              <a:ext cx="107" cy="170"/>
            </a:xfrm>
            <a:custGeom>
              <a:avLst/>
              <a:gdLst>
                <a:gd name="T0" fmla="*/ 88 w 91"/>
                <a:gd name="T1" fmla="*/ 110 h 145"/>
                <a:gd name="T2" fmla="*/ 67 w 91"/>
                <a:gd name="T3" fmla="*/ 133 h 145"/>
                <a:gd name="T4" fmla="*/ 67 w 91"/>
                <a:gd name="T5" fmla="*/ 133 h 145"/>
                <a:gd name="T6" fmla="*/ 58 w 91"/>
                <a:gd name="T7" fmla="*/ 140 h 145"/>
                <a:gd name="T8" fmla="*/ 58 w 91"/>
                <a:gd name="T9" fmla="*/ 140 h 145"/>
                <a:gd name="T10" fmla="*/ 47 w 91"/>
                <a:gd name="T11" fmla="*/ 144 h 145"/>
                <a:gd name="T12" fmla="*/ 47 w 91"/>
                <a:gd name="T13" fmla="*/ 144 h 145"/>
                <a:gd name="T14" fmla="*/ 37 w 91"/>
                <a:gd name="T15" fmla="*/ 143 h 145"/>
                <a:gd name="T16" fmla="*/ 37 w 91"/>
                <a:gd name="T17" fmla="*/ 143 h 145"/>
                <a:gd name="T18" fmla="*/ 2 w 91"/>
                <a:gd name="T19" fmla="*/ 115 h 145"/>
                <a:gd name="T20" fmla="*/ 2 w 91"/>
                <a:gd name="T21" fmla="*/ 115 h 145"/>
                <a:gd name="T22" fmla="*/ 2 w 91"/>
                <a:gd name="T23" fmla="*/ 109 h 145"/>
                <a:gd name="T24" fmla="*/ 2 w 91"/>
                <a:gd name="T25" fmla="*/ 109 h 145"/>
                <a:gd name="T26" fmla="*/ 8 w 91"/>
                <a:gd name="T27" fmla="*/ 110 h 145"/>
                <a:gd name="T28" fmla="*/ 8 w 91"/>
                <a:gd name="T29" fmla="*/ 110 h 145"/>
                <a:gd name="T30" fmla="*/ 38 w 91"/>
                <a:gd name="T31" fmla="*/ 134 h 145"/>
                <a:gd name="T32" fmla="*/ 38 w 91"/>
                <a:gd name="T33" fmla="*/ 134 h 145"/>
                <a:gd name="T34" fmla="*/ 48 w 91"/>
                <a:gd name="T35" fmla="*/ 136 h 145"/>
                <a:gd name="T36" fmla="*/ 48 w 91"/>
                <a:gd name="T37" fmla="*/ 136 h 145"/>
                <a:gd name="T38" fmla="*/ 51 w 91"/>
                <a:gd name="T39" fmla="*/ 134 h 145"/>
                <a:gd name="T40" fmla="*/ 51 w 91"/>
                <a:gd name="T41" fmla="*/ 134 h 145"/>
                <a:gd name="T42" fmla="*/ 63 w 91"/>
                <a:gd name="T43" fmla="*/ 125 h 145"/>
                <a:gd name="T44" fmla="*/ 63 w 91"/>
                <a:gd name="T45" fmla="*/ 125 h 145"/>
                <a:gd name="T46" fmla="*/ 80 w 91"/>
                <a:gd name="T47" fmla="*/ 107 h 145"/>
                <a:gd name="T48" fmla="*/ 80 w 91"/>
                <a:gd name="T49" fmla="*/ 107 h 145"/>
                <a:gd name="T50" fmla="*/ 82 w 91"/>
                <a:gd name="T51" fmla="*/ 90 h 145"/>
                <a:gd name="T52" fmla="*/ 82 w 91"/>
                <a:gd name="T53" fmla="*/ 90 h 145"/>
                <a:gd name="T54" fmla="*/ 82 w 91"/>
                <a:gd name="T55" fmla="*/ 41 h 145"/>
                <a:gd name="T56" fmla="*/ 82 w 91"/>
                <a:gd name="T57" fmla="*/ 41 h 145"/>
                <a:gd name="T58" fmla="*/ 42 w 91"/>
                <a:gd name="T59" fmla="*/ 11 h 145"/>
                <a:gd name="T60" fmla="*/ 42 w 91"/>
                <a:gd name="T61" fmla="*/ 11 h 145"/>
                <a:gd name="T62" fmla="*/ 21 w 91"/>
                <a:gd name="T63" fmla="*/ 9 h 145"/>
                <a:gd name="T64" fmla="*/ 21 w 91"/>
                <a:gd name="T65" fmla="*/ 9 h 145"/>
                <a:gd name="T66" fmla="*/ 10 w 91"/>
                <a:gd name="T67" fmla="*/ 10 h 145"/>
                <a:gd name="T68" fmla="*/ 10 w 91"/>
                <a:gd name="T69" fmla="*/ 10 h 145"/>
                <a:gd name="T70" fmla="*/ 10 w 91"/>
                <a:gd name="T71" fmla="*/ 10 h 145"/>
                <a:gd name="T72" fmla="*/ 4 w 91"/>
                <a:gd name="T73" fmla="*/ 7 h 145"/>
                <a:gd name="T74" fmla="*/ 4 w 91"/>
                <a:gd name="T75" fmla="*/ 7 h 145"/>
                <a:gd name="T76" fmla="*/ 7 w 91"/>
                <a:gd name="T77" fmla="*/ 1 h 145"/>
                <a:gd name="T78" fmla="*/ 7 w 91"/>
                <a:gd name="T79" fmla="*/ 1 h 145"/>
                <a:gd name="T80" fmla="*/ 21 w 91"/>
                <a:gd name="T81" fmla="*/ 1 h 145"/>
                <a:gd name="T82" fmla="*/ 21 w 91"/>
                <a:gd name="T83" fmla="*/ 1 h 145"/>
                <a:gd name="T84" fmla="*/ 42 w 91"/>
                <a:gd name="T85" fmla="*/ 2 h 145"/>
                <a:gd name="T86" fmla="*/ 42 w 91"/>
                <a:gd name="T87" fmla="*/ 2 h 145"/>
                <a:gd name="T88" fmla="*/ 90 w 91"/>
                <a:gd name="T89" fmla="*/ 42 h 145"/>
                <a:gd name="T90" fmla="*/ 90 w 91"/>
                <a:gd name="T91" fmla="*/ 42 h 145"/>
                <a:gd name="T92" fmla="*/ 90 w 91"/>
                <a:gd name="T93" fmla="*/ 91 h 145"/>
                <a:gd name="T94" fmla="*/ 90 w 91"/>
                <a:gd name="T95" fmla="*/ 91 h 145"/>
                <a:gd name="T96" fmla="*/ 88 w 91"/>
                <a:gd name="T97" fmla="*/ 110 h 145"/>
                <a:gd name="T98" fmla="*/ 10 w 91"/>
                <a:gd name="T99" fmla="*/ 9 h 145"/>
                <a:gd name="T100" fmla="*/ 10 w 91"/>
                <a:gd name="T101" fmla="*/ 9 h 145"/>
                <a:gd name="T102" fmla="*/ 10 w 91"/>
                <a:gd name="T103" fmla="*/ 9 h 145"/>
                <a:gd name="T104" fmla="*/ 10 w 91"/>
                <a:gd name="T105" fmla="*/ 10 h 145"/>
                <a:gd name="T106" fmla="*/ 10 w 91"/>
                <a:gd name="T107" fmla="*/ 9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1" h="145">
                  <a:moveTo>
                    <a:pt x="88" y="110"/>
                  </a:moveTo>
                  <a:cubicBezTo>
                    <a:pt x="85" y="118"/>
                    <a:pt x="83" y="125"/>
                    <a:pt x="67" y="133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61" y="136"/>
                    <a:pt x="60" y="138"/>
                    <a:pt x="58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7" y="142"/>
                    <a:pt x="52" y="145"/>
                    <a:pt x="47" y="144"/>
                  </a:cubicBezTo>
                  <a:cubicBezTo>
                    <a:pt x="47" y="144"/>
                    <a:pt x="47" y="144"/>
                    <a:pt x="47" y="144"/>
                  </a:cubicBezTo>
                  <a:cubicBezTo>
                    <a:pt x="45" y="144"/>
                    <a:pt x="41" y="144"/>
                    <a:pt x="37" y="143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13" y="139"/>
                    <a:pt x="4" y="117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4" y="108"/>
                    <a:pt x="6" y="108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13" y="115"/>
                    <a:pt x="19" y="131"/>
                    <a:pt x="38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43" y="135"/>
                    <a:pt x="46" y="136"/>
                    <a:pt x="48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1" y="136"/>
                    <a:pt x="50" y="136"/>
                    <a:pt x="51" y="13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53" y="132"/>
                    <a:pt x="56" y="129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78" y="117"/>
                    <a:pt x="76" y="116"/>
                    <a:pt x="80" y="107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6"/>
                    <a:pt x="81" y="98"/>
                    <a:pt x="82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2" y="74"/>
                    <a:pt x="81" y="51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31"/>
                    <a:pt x="68" y="13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2" y="10"/>
                    <a:pt x="25" y="10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3" y="9"/>
                    <a:pt x="10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0"/>
                    <a:pt x="5" y="9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4"/>
                    <a:pt x="5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11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6" y="1"/>
                    <a:pt x="33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73" y="5"/>
                    <a:pt x="91" y="25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50"/>
                    <a:pt x="91" y="74"/>
                    <a:pt x="90" y="91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0" y="99"/>
                    <a:pt x="89" y="106"/>
                    <a:pt x="88" y="110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8"/>
            <p:cNvSpPr>
              <a:spLocks noEditPoints="1"/>
            </p:cNvSpPr>
            <p:nvPr/>
          </p:nvSpPr>
          <p:spPr bwMode="auto">
            <a:xfrm>
              <a:off x="5673" y="1419"/>
              <a:ext cx="109" cy="171"/>
            </a:xfrm>
            <a:custGeom>
              <a:avLst/>
              <a:gdLst>
                <a:gd name="T0" fmla="*/ 61 w 93"/>
                <a:gd name="T1" fmla="*/ 139 h 146"/>
                <a:gd name="T2" fmla="*/ 59 w 93"/>
                <a:gd name="T3" fmla="*/ 141 h 146"/>
                <a:gd name="T4" fmla="*/ 48 w 93"/>
                <a:gd name="T5" fmla="*/ 145 h 146"/>
                <a:gd name="T6" fmla="*/ 15 w 93"/>
                <a:gd name="T7" fmla="*/ 133 h 146"/>
                <a:gd name="T8" fmla="*/ 2 w 93"/>
                <a:gd name="T9" fmla="*/ 116 h 146"/>
                <a:gd name="T10" fmla="*/ 2 w 93"/>
                <a:gd name="T11" fmla="*/ 116 h 146"/>
                <a:gd name="T12" fmla="*/ 2 w 93"/>
                <a:gd name="T13" fmla="*/ 109 h 146"/>
                <a:gd name="T14" fmla="*/ 9 w 93"/>
                <a:gd name="T15" fmla="*/ 109 h 146"/>
                <a:gd name="T16" fmla="*/ 22 w 93"/>
                <a:gd name="T17" fmla="*/ 125 h 146"/>
                <a:gd name="T18" fmla="*/ 39 w 93"/>
                <a:gd name="T19" fmla="*/ 134 h 146"/>
                <a:gd name="T20" fmla="*/ 51 w 93"/>
                <a:gd name="T21" fmla="*/ 135 h 146"/>
                <a:gd name="T22" fmla="*/ 51 w 93"/>
                <a:gd name="T23" fmla="*/ 134 h 146"/>
                <a:gd name="T24" fmla="*/ 53 w 93"/>
                <a:gd name="T25" fmla="*/ 132 h 146"/>
                <a:gd name="T26" fmla="*/ 63 w 93"/>
                <a:gd name="T27" fmla="*/ 125 h 146"/>
                <a:gd name="T28" fmla="*/ 80 w 93"/>
                <a:gd name="T29" fmla="*/ 106 h 146"/>
                <a:gd name="T30" fmla="*/ 82 w 93"/>
                <a:gd name="T31" fmla="*/ 90 h 146"/>
                <a:gd name="T32" fmla="*/ 72 w 93"/>
                <a:gd name="T33" fmla="*/ 24 h 146"/>
                <a:gd name="T34" fmla="*/ 43 w 93"/>
                <a:gd name="T35" fmla="*/ 12 h 146"/>
                <a:gd name="T36" fmla="*/ 11 w 93"/>
                <a:gd name="T37" fmla="*/ 10 h 146"/>
                <a:gd name="T38" fmla="*/ 10 w 93"/>
                <a:gd name="T39" fmla="*/ 10 h 146"/>
                <a:gd name="T40" fmla="*/ 5 w 93"/>
                <a:gd name="T41" fmla="*/ 7 h 146"/>
                <a:gd name="T42" fmla="*/ 6 w 93"/>
                <a:gd name="T43" fmla="*/ 2 h 146"/>
                <a:gd name="T44" fmla="*/ 22 w 93"/>
                <a:gd name="T45" fmla="*/ 0 h 146"/>
                <a:gd name="T46" fmla="*/ 44 w 93"/>
                <a:gd name="T47" fmla="*/ 1 h 146"/>
                <a:gd name="T48" fmla="*/ 92 w 93"/>
                <a:gd name="T49" fmla="*/ 42 h 146"/>
                <a:gd name="T50" fmla="*/ 92 w 93"/>
                <a:gd name="T51" fmla="*/ 91 h 146"/>
                <a:gd name="T52" fmla="*/ 82 w 93"/>
                <a:gd name="T53" fmla="*/ 123 h 146"/>
                <a:gd name="T54" fmla="*/ 67 w 93"/>
                <a:gd name="T55" fmla="*/ 132 h 146"/>
                <a:gd name="T56" fmla="*/ 88 w 93"/>
                <a:gd name="T57" fmla="*/ 110 h 146"/>
                <a:gd name="T58" fmla="*/ 90 w 93"/>
                <a:gd name="T59" fmla="*/ 91 h 146"/>
                <a:gd name="T60" fmla="*/ 91 w 93"/>
                <a:gd name="T61" fmla="*/ 42 h 146"/>
                <a:gd name="T62" fmla="*/ 43 w 93"/>
                <a:gd name="T63" fmla="*/ 3 h 146"/>
                <a:gd name="T64" fmla="*/ 22 w 93"/>
                <a:gd name="T65" fmla="*/ 2 h 146"/>
                <a:gd name="T66" fmla="*/ 7 w 93"/>
                <a:gd name="T67" fmla="*/ 3 h 146"/>
                <a:gd name="T68" fmla="*/ 6 w 93"/>
                <a:gd name="T69" fmla="*/ 6 h 146"/>
                <a:gd name="T70" fmla="*/ 10 w 93"/>
                <a:gd name="T71" fmla="*/ 9 h 146"/>
                <a:gd name="T72" fmla="*/ 12 w 93"/>
                <a:gd name="T73" fmla="*/ 9 h 146"/>
                <a:gd name="T74" fmla="*/ 43 w 93"/>
                <a:gd name="T75" fmla="*/ 10 h 146"/>
                <a:gd name="T76" fmla="*/ 74 w 93"/>
                <a:gd name="T77" fmla="*/ 23 h 146"/>
                <a:gd name="T78" fmla="*/ 83 w 93"/>
                <a:gd name="T79" fmla="*/ 90 h 146"/>
                <a:gd name="T80" fmla="*/ 82 w 93"/>
                <a:gd name="T81" fmla="*/ 107 h 146"/>
                <a:gd name="T82" fmla="*/ 64 w 93"/>
                <a:gd name="T83" fmla="*/ 126 h 146"/>
                <a:gd name="T84" fmla="*/ 55 w 93"/>
                <a:gd name="T85" fmla="*/ 133 h 146"/>
                <a:gd name="T86" fmla="*/ 52 w 93"/>
                <a:gd name="T87" fmla="*/ 136 h 146"/>
                <a:gd name="T88" fmla="*/ 52 w 93"/>
                <a:gd name="T89" fmla="*/ 136 h 146"/>
                <a:gd name="T90" fmla="*/ 49 w 93"/>
                <a:gd name="T91" fmla="*/ 137 h 146"/>
                <a:gd name="T92" fmla="*/ 39 w 93"/>
                <a:gd name="T93" fmla="*/ 135 h 146"/>
                <a:gd name="T94" fmla="*/ 9 w 93"/>
                <a:gd name="T95" fmla="*/ 110 h 146"/>
                <a:gd name="T96" fmla="*/ 8 w 93"/>
                <a:gd name="T97" fmla="*/ 110 h 146"/>
                <a:gd name="T98" fmla="*/ 3 w 93"/>
                <a:gd name="T99" fmla="*/ 110 h 146"/>
                <a:gd name="T100" fmla="*/ 3 w 93"/>
                <a:gd name="T101" fmla="*/ 115 h 146"/>
                <a:gd name="T102" fmla="*/ 17 w 93"/>
                <a:gd name="T103" fmla="*/ 132 h 146"/>
                <a:gd name="T104" fmla="*/ 38 w 93"/>
                <a:gd name="T105" fmla="*/ 142 h 146"/>
                <a:gd name="T106" fmla="*/ 58 w 93"/>
                <a:gd name="T107" fmla="*/ 140 h 146"/>
                <a:gd name="T108" fmla="*/ 58 w 93"/>
                <a:gd name="T109" fmla="*/ 139 h 146"/>
                <a:gd name="T110" fmla="*/ 67 w 93"/>
                <a:gd name="T111" fmla="*/ 13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" h="146">
                  <a:moveTo>
                    <a:pt x="68" y="134"/>
                  </a:moveTo>
                  <a:cubicBezTo>
                    <a:pt x="64" y="136"/>
                    <a:pt x="63" y="137"/>
                    <a:pt x="61" y="139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0" y="140"/>
                    <a:pt x="60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0" y="141"/>
                    <a:pt x="59" y="141"/>
                    <a:pt x="59" y="141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7" y="144"/>
                    <a:pt x="53" y="146"/>
                    <a:pt x="48" y="145"/>
                  </a:cubicBezTo>
                  <a:cubicBezTo>
                    <a:pt x="48" y="145"/>
                    <a:pt x="48" y="145"/>
                    <a:pt x="48" y="145"/>
                  </a:cubicBezTo>
                  <a:cubicBezTo>
                    <a:pt x="46" y="145"/>
                    <a:pt x="42" y="145"/>
                    <a:pt x="38" y="144"/>
                  </a:cubicBezTo>
                  <a:cubicBezTo>
                    <a:pt x="38" y="144"/>
                    <a:pt x="38" y="144"/>
                    <a:pt x="38" y="144"/>
                  </a:cubicBezTo>
                  <a:cubicBezTo>
                    <a:pt x="28" y="142"/>
                    <a:pt x="21" y="138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7" y="125"/>
                    <a:pt x="3" y="117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0" y="114"/>
                    <a:pt x="0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4" y="107"/>
                    <a:pt x="7" y="107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3" y="112"/>
                    <a:pt x="16" y="119"/>
                    <a:pt x="22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27" y="129"/>
                    <a:pt x="32" y="132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44" y="135"/>
                    <a:pt x="47" y="135"/>
                    <a:pt x="49" y="135"/>
                  </a:cubicBezTo>
                  <a:cubicBezTo>
                    <a:pt x="49" y="135"/>
                    <a:pt x="49" y="135"/>
                    <a:pt x="49" y="135"/>
                  </a:cubicBezTo>
                  <a:cubicBezTo>
                    <a:pt x="50" y="135"/>
                    <a:pt x="51" y="135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ubicBezTo>
                    <a:pt x="51" y="135"/>
                    <a:pt x="51" y="135"/>
                    <a:pt x="51" y="13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51" y="134"/>
                    <a:pt x="52" y="134"/>
                    <a:pt x="52" y="134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3"/>
                    <a:pt x="53" y="133"/>
                    <a:pt x="53" y="132"/>
                  </a:cubicBezTo>
                  <a:cubicBezTo>
                    <a:pt x="53" y="132"/>
                    <a:pt x="53" y="132"/>
                    <a:pt x="53" y="132"/>
                  </a:cubicBezTo>
                  <a:cubicBezTo>
                    <a:pt x="55" y="130"/>
                    <a:pt x="58" y="127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70" y="121"/>
                    <a:pt x="73" y="118"/>
                    <a:pt x="75" y="116"/>
                  </a:cubicBezTo>
                  <a:cubicBezTo>
                    <a:pt x="75" y="116"/>
                    <a:pt x="75" y="116"/>
                    <a:pt x="75" y="116"/>
                  </a:cubicBezTo>
                  <a:cubicBezTo>
                    <a:pt x="77" y="114"/>
                    <a:pt x="78" y="111"/>
                    <a:pt x="80" y="106"/>
                  </a:cubicBezTo>
                  <a:cubicBezTo>
                    <a:pt x="80" y="106"/>
                    <a:pt x="80" y="106"/>
                    <a:pt x="80" y="106"/>
                  </a:cubicBezTo>
                  <a:cubicBezTo>
                    <a:pt x="81" y="106"/>
                    <a:pt x="82" y="98"/>
                    <a:pt x="82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2" y="74"/>
                    <a:pt x="82" y="51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37"/>
                    <a:pt x="79" y="30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66" y="18"/>
                    <a:pt x="56" y="13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3" y="11"/>
                    <a:pt x="26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4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1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7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7" y="0"/>
                    <a:pt x="34" y="0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59" y="3"/>
                    <a:pt x="71" y="9"/>
                    <a:pt x="79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8" y="24"/>
                    <a:pt x="92" y="33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50"/>
                    <a:pt x="93" y="73"/>
                    <a:pt x="92" y="91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2" y="99"/>
                    <a:pt x="91" y="106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88" y="115"/>
                    <a:pt x="86" y="119"/>
                    <a:pt x="82" y="123"/>
                  </a:cubicBezTo>
                  <a:cubicBezTo>
                    <a:pt x="82" y="123"/>
                    <a:pt x="82" y="123"/>
                    <a:pt x="82" y="123"/>
                  </a:cubicBezTo>
                  <a:cubicBezTo>
                    <a:pt x="79" y="127"/>
                    <a:pt x="75" y="130"/>
                    <a:pt x="68" y="134"/>
                  </a:cubicBezTo>
                  <a:close/>
                  <a:moveTo>
                    <a:pt x="67" y="132"/>
                  </a:moveTo>
                  <a:cubicBezTo>
                    <a:pt x="74" y="129"/>
                    <a:pt x="78" y="125"/>
                    <a:pt x="81" y="122"/>
                  </a:cubicBezTo>
                  <a:cubicBezTo>
                    <a:pt x="81" y="122"/>
                    <a:pt x="81" y="122"/>
                    <a:pt x="81" y="122"/>
                  </a:cubicBezTo>
                  <a:cubicBezTo>
                    <a:pt x="85" y="118"/>
                    <a:pt x="86" y="114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90" y="106"/>
                    <a:pt x="90" y="99"/>
                    <a:pt x="90" y="91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1" y="74"/>
                    <a:pt x="90" y="50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34"/>
                    <a:pt x="86" y="25"/>
                    <a:pt x="78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0" y="10"/>
                    <a:pt x="58" y="4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34" y="2"/>
                    <a:pt x="27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8"/>
                    <a:pt x="16" y="8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6" y="9"/>
                    <a:pt x="33" y="9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6" y="11"/>
                    <a:pt x="67" y="16"/>
                    <a:pt x="74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80" y="29"/>
                    <a:pt x="84" y="36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3" y="51"/>
                    <a:pt x="84" y="74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3" y="99"/>
                    <a:pt x="82" y="105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79" y="112"/>
                    <a:pt x="79" y="114"/>
                    <a:pt x="76" y="117"/>
                  </a:cubicBezTo>
                  <a:cubicBezTo>
                    <a:pt x="76" y="117"/>
                    <a:pt x="76" y="117"/>
                    <a:pt x="76" y="117"/>
                  </a:cubicBezTo>
                  <a:cubicBezTo>
                    <a:pt x="74" y="120"/>
                    <a:pt x="71" y="122"/>
                    <a:pt x="64" y="126"/>
                  </a:cubicBezTo>
                  <a:cubicBezTo>
                    <a:pt x="64" y="126"/>
                    <a:pt x="64" y="126"/>
                    <a:pt x="64" y="126"/>
                  </a:cubicBezTo>
                  <a:cubicBezTo>
                    <a:pt x="59" y="129"/>
                    <a:pt x="56" y="131"/>
                    <a:pt x="55" y="133"/>
                  </a:cubicBezTo>
                  <a:cubicBezTo>
                    <a:pt x="55" y="133"/>
                    <a:pt x="55" y="133"/>
                    <a:pt x="55" y="133"/>
                  </a:cubicBezTo>
                  <a:cubicBezTo>
                    <a:pt x="54" y="134"/>
                    <a:pt x="53" y="134"/>
                    <a:pt x="53" y="13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5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1" y="137"/>
                    <a:pt x="51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7"/>
                    <a:pt x="50" y="137"/>
                    <a:pt x="49" y="137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7" y="137"/>
                    <a:pt x="44" y="136"/>
                    <a:pt x="39" y="135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1" y="134"/>
                    <a:pt x="26" y="130"/>
                    <a:pt x="21" y="126"/>
                  </a:cubicBezTo>
                  <a:cubicBezTo>
                    <a:pt x="21" y="126"/>
                    <a:pt x="21" y="126"/>
                    <a:pt x="21" y="126"/>
                  </a:cubicBezTo>
                  <a:cubicBezTo>
                    <a:pt x="15" y="120"/>
                    <a:pt x="11" y="113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7" y="109"/>
                    <a:pt x="5" y="109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2" y="111"/>
                    <a:pt x="2" y="114"/>
                    <a:pt x="3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5" y="117"/>
                    <a:pt x="9" y="125"/>
                    <a:pt x="17" y="132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22" y="136"/>
                    <a:pt x="29" y="141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43" y="143"/>
                    <a:pt x="46" y="144"/>
                    <a:pt x="49" y="144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53" y="144"/>
                    <a:pt x="56" y="142"/>
                    <a:pt x="58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8" y="140"/>
                    <a:pt x="58" y="140"/>
                    <a:pt x="58" y="139"/>
                  </a:cubicBezTo>
                  <a:cubicBezTo>
                    <a:pt x="58" y="139"/>
                    <a:pt x="58" y="139"/>
                    <a:pt x="58" y="139"/>
                  </a:cubicBezTo>
                  <a:cubicBezTo>
                    <a:pt x="59" y="139"/>
                    <a:pt x="59" y="138"/>
                    <a:pt x="60" y="138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1" y="136"/>
                    <a:pt x="63" y="134"/>
                    <a:pt x="67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"/>
            <p:cNvSpPr/>
            <p:nvPr/>
          </p:nvSpPr>
          <p:spPr bwMode="auto">
            <a:xfrm>
              <a:off x="5745" y="1464"/>
              <a:ext cx="115" cy="188"/>
            </a:xfrm>
            <a:custGeom>
              <a:avLst/>
              <a:gdLst>
                <a:gd name="T0" fmla="*/ 84 w 98"/>
                <a:gd name="T1" fmla="*/ 147 h 160"/>
                <a:gd name="T2" fmla="*/ 77 w 98"/>
                <a:gd name="T3" fmla="*/ 157 h 160"/>
                <a:gd name="T4" fmla="*/ 77 w 98"/>
                <a:gd name="T5" fmla="*/ 157 h 160"/>
                <a:gd name="T6" fmla="*/ 71 w 98"/>
                <a:gd name="T7" fmla="*/ 160 h 160"/>
                <a:gd name="T8" fmla="*/ 71 w 98"/>
                <a:gd name="T9" fmla="*/ 160 h 160"/>
                <a:gd name="T10" fmla="*/ 55 w 98"/>
                <a:gd name="T11" fmla="*/ 152 h 160"/>
                <a:gd name="T12" fmla="*/ 55 w 98"/>
                <a:gd name="T13" fmla="*/ 152 h 160"/>
                <a:gd name="T14" fmla="*/ 35 w 98"/>
                <a:gd name="T15" fmla="*/ 143 h 160"/>
                <a:gd name="T16" fmla="*/ 35 w 98"/>
                <a:gd name="T17" fmla="*/ 143 h 160"/>
                <a:gd name="T18" fmla="*/ 20 w 98"/>
                <a:gd name="T19" fmla="*/ 124 h 160"/>
                <a:gd name="T20" fmla="*/ 20 w 98"/>
                <a:gd name="T21" fmla="*/ 124 h 160"/>
                <a:gd name="T22" fmla="*/ 6 w 98"/>
                <a:gd name="T23" fmla="*/ 100 h 160"/>
                <a:gd name="T24" fmla="*/ 6 w 98"/>
                <a:gd name="T25" fmla="*/ 100 h 160"/>
                <a:gd name="T26" fmla="*/ 1 w 98"/>
                <a:gd name="T27" fmla="*/ 94 h 160"/>
                <a:gd name="T28" fmla="*/ 1 w 98"/>
                <a:gd name="T29" fmla="*/ 94 h 160"/>
                <a:gd name="T30" fmla="*/ 2 w 98"/>
                <a:gd name="T31" fmla="*/ 88 h 160"/>
                <a:gd name="T32" fmla="*/ 2 w 98"/>
                <a:gd name="T33" fmla="*/ 88 h 160"/>
                <a:gd name="T34" fmla="*/ 8 w 98"/>
                <a:gd name="T35" fmla="*/ 88 h 160"/>
                <a:gd name="T36" fmla="*/ 8 w 98"/>
                <a:gd name="T37" fmla="*/ 88 h 160"/>
                <a:gd name="T38" fmla="*/ 27 w 98"/>
                <a:gd name="T39" fmla="*/ 120 h 160"/>
                <a:gd name="T40" fmla="*/ 27 w 98"/>
                <a:gd name="T41" fmla="*/ 120 h 160"/>
                <a:gd name="T42" fmla="*/ 38 w 98"/>
                <a:gd name="T43" fmla="*/ 135 h 160"/>
                <a:gd name="T44" fmla="*/ 38 w 98"/>
                <a:gd name="T45" fmla="*/ 135 h 160"/>
                <a:gd name="T46" fmla="*/ 60 w 98"/>
                <a:gd name="T47" fmla="*/ 145 h 160"/>
                <a:gd name="T48" fmla="*/ 60 w 98"/>
                <a:gd name="T49" fmla="*/ 145 h 160"/>
                <a:gd name="T50" fmla="*/ 70 w 98"/>
                <a:gd name="T51" fmla="*/ 151 h 160"/>
                <a:gd name="T52" fmla="*/ 70 w 98"/>
                <a:gd name="T53" fmla="*/ 151 h 160"/>
                <a:gd name="T54" fmla="*/ 70 w 98"/>
                <a:gd name="T55" fmla="*/ 149 h 160"/>
                <a:gd name="T56" fmla="*/ 70 w 98"/>
                <a:gd name="T57" fmla="*/ 149 h 160"/>
                <a:gd name="T58" fmla="*/ 80 w 98"/>
                <a:gd name="T59" fmla="*/ 139 h 160"/>
                <a:gd name="T60" fmla="*/ 80 w 98"/>
                <a:gd name="T61" fmla="*/ 139 h 160"/>
                <a:gd name="T62" fmla="*/ 90 w 98"/>
                <a:gd name="T63" fmla="*/ 112 h 160"/>
                <a:gd name="T64" fmla="*/ 90 w 98"/>
                <a:gd name="T65" fmla="*/ 112 h 160"/>
                <a:gd name="T66" fmla="*/ 89 w 98"/>
                <a:gd name="T67" fmla="*/ 94 h 160"/>
                <a:gd name="T68" fmla="*/ 89 w 98"/>
                <a:gd name="T69" fmla="*/ 94 h 160"/>
                <a:gd name="T70" fmla="*/ 68 w 98"/>
                <a:gd name="T71" fmla="*/ 15 h 160"/>
                <a:gd name="T72" fmla="*/ 68 w 98"/>
                <a:gd name="T73" fmla="*/ 15 h 160"/>
                <a:gd name="T74" fmla="*/ 54 w 98"/>
                <a:gd name="T75" fmla="*/ 9 h 160"/>
                <a:gd name="T76" fmla="*/ 54 w 98"/>
                <a:gd name="T77" fmla="*/ 9 h 160"/>
                <a:gd name="T78" fmla="*/ 29 w 98"/>
                <a:gd name="T79" fmla="*/ 14 h 160"/>
                <a:gd name="T80" fmla="*/ 29 w 98"/>
                <a:gd name="T81" fmla="*/ 14 h 160"/>
                <a:gd name="T82" fmla="*/ 23 w 98"/>
                <a:gd name="T83" fmla="*/ 12 h 160"/>
                <a:gd name="T84" fmla="*/ 23 w 98"/>
                <a:gd name="T85" fmla="*/ 12 h 160"/>
                <a:gd name="T86" fmla="*/ 26 w 98"/>
                <a:gd name="T87" fmla="*/ 6 h 160"/>
                <a:gd name="T88" fmla="*/ 26 w 98"/>
                <a:gd name="T89" fmla="*/ 6 h 160"/>
                <a:gd name="T90" fmla="*/ 54 w 98"/>
                <a:gd name="T91" fmla="*/ 0 h 160"/>
                <a:gd name="T92" fmla="*/ 54 w 98"/>
                <a:gd name="T93" fmla="*/ 0 h 160"/>
                <a:gd name="T94" fmla="*/ 74 w 98"/>
                <a:gd name="T95" fmla="*/ 9 h 160"/>
                <a:gd name="T96" fmla="*/ 74 w 98"/>
                <a:gd name="T97" fmla="*/ 9 h 160"/>
                <a:gd name="T98" fmla="*/ 98 w 98"/>
                <a:gd name="T99" fmla="*/ 94 h 160"/>
                <a:gd name="T100" fmla="*/ 98 w 98"/>
                <a:gd name="T101" fmla="*/ 94 h 160"/>
                <a:gd name="T102" fmla="*/ 98 w 98"/>
                <a:gd name="T103" fmla="*/ 112 h 160"/>
                <a:gd name="T104" fmla="*/ 98 w 98"/>
                <a:gd name="T105" fmla="*/ 112 h 160"/>
                <a:gd name="T106" fmla="*/ 84 w 98"/>
                <a:gd name="T107" fmla="*/ 14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" h="160">
                  <a:moveTo>
                    <a:pt x="84" y="147"/>
                  </a:moveTo>
                  <a:cubicBezTo>
                    <a:pt x="78" y="150"/>
                    <a:pt x="79" y="152"/>
                    <a:pt x="77" y="157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6" y="158"/>
                    <a:pt x="73" y="160"/>
                    <a:pt x="71" y="160"/>
                  </a:cubicBezTo>
                  <a:cubicBezTo>
                    <a:pt x="71" y="160"/>
                    <a:pt x="71" y="160"/>
                    <a:pt x="71" y="160"/>
                  </a:cubicBezTo>
                  <a:cubicBezTo>
                    <a:pt x="66" y="159"/>
                    <a:pt x="63" y="157"/>
                    <a:pt x="55" y="152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44" y="146"/>
                    <a:pt x="40" y="145"/>
                    <a:pt x="35" y="143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0" y="141"/>
                    <a:pt x="26" y="136"/>
                    <a:pt x="20" y="124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4" y="113"/>
                    <a:pt x="9" y="105"/>
                    <a:pt x="6" y="100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3" y="95"/>
                    <a:pt x="1" y="94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0" y="92"/>
                    <a:pt x="0" y="89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4" y="86"/>
                    <a:pt x="6" y="86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9"/>
                    <a:pt x="15" y="96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34" y="132"/>
                    <a:pt x="36" y="134"/>
                    <a:pt x="38" y="135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42" y="137"/>
                    <a:pt x="48" y="138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5" y="148"/>
                    <a:pt x="68" y="150"/>
                    <a:pt x="70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0"/>
                    <a:pt x="70" y="150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2" y="147"/>
                    <a:pt x="74" y="142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6" y="136"/>
                    <a:pt x="89" y="124"/>
                    <a:pt x="90" y="112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90" y="106"/>
                    <a:pt x="89" y="100"/>
                    <a:pt x="89" y="94"/>
                  </a:cubicBezTo>
                  <a:cubicBezTo>
                    <a:pt x="89" y="94"/>
                    <a:pt x="89" y="94"/>
                    <a:pt x="89" y="94"/>
                  </a:cubicBezTo>
                  <a:cubicBezTo>
                    <a:pt x="88" y="79"/>
                    <a:pt x="79" y="28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4" y="11"/>
                    <a:pt x="59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42" y="8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5"/>
                    <a:pt x="24" y="14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0"/>
                    <a:pt x="23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40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61" y="0"/>
                    <a:pt x="69" y="3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89" y="27"/>
                    <a:pt x="96" y="77"/>
                    <a:pt x="98" y="94"/>
                  </a:cubicBezTo>
                  <a:cubicBezTo>
                    <a:pt x="98" y="94"/>
                    <a:pt x="98" y="94"/>
                    <a:pt x="98" y="94"/>
                  </a:cubicBezTo>
                  <a:cubicBezTo>
                    <a:pt x="98" y="99"/>
                    <a:pt x="98" y="105"/>
                    <a:pt x="98" y="112"/>
                  </a:cubicBezTo>
                  <a:cubicBezTo>
                    <a:pt x="98" y="112"/>
                    <a:pt x="98" y="112"/>
                    <a:pt x="98" y="112"/>
                  </a:cubicBezTo>
                  <a:cubicBezTo>
                    <a:pt x="98" y="125"/>
                    <a:pt x="95" y="140"/>
                    <a:pt x="84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50"/>
            <p:cNvSpPr>
              <a:spLocks noEditPoints="1"/>
            </p:cNvSpPr>
            <p:nvPr/>
          </p:nvSpPr>
          <p:spPr bwMode="auto">
            <a:xfrm>
              <a:off x="5744" y="1463"/>
              <a:ext cx="117" cy="190"/>
            </a:xfrm>
            <a:custGeom>
              <a:avLst/>
              <a:gdLst>
                <a:gd name="T0" fmla="*/ 36 w 100"/>
                <a:gd name="T1" fmla="*/ 145 h 162"/>
                <a:gd name="T2" fmla="*/ 20 w 100"/>
                <a:gd name="T3" fmla="*/ 126 h 162"/>
                <a:gd name="T4" fmla="*/ 2 w 100"/>
                <a:gd name="T5" fmla="*/ 95 h 162"/>
                <a:gd name="T6" fmla="*/ 2 w 100"/>
                <a:gd name="T7" fmla="*/ 88 h 162"/>
                <a:gd name="T8" fmla="*/ 10 w 100"/>
                <a:gd name="T9" fmla="*/ 89 h 162"/>
                <a:gd name="T10" fmla="*/ 37 w 100"/>
                <a:gd name="T11" fmla="*/ 134 h 162"/>
                <a:gd name="T12" fmla="*/ 61 w 100"/>
                <a:gd name="T13" fmla="*/ 145 h 162"/>
                <a:gd name="T14" fmla="*/ 71 w 100"/>
                <a:gd name="T15" fmla="*/ 150 h 162"/>
                <a:gd name="T16" fmla="*/ 80 w 100"/>
                <a:gd name="T17" fmla="*/ 139 h 162"/>
                <a:gd name="T18" fmla="*/ 90 w 100"/>
                <a:gd name="T19" fmla="*/ 113 h 162"/>
                <a:gd name="T20" fmla="*/ 68 w 100"/>
                <a:gd name="T21" fmla="*/ 16 h 162"/>
                <a:gd name="T22" fmla="*/ 55 w 100"/>
                <a:gd name="T23" fmla="*/ 11 h 162"/>
                <a:gd name="T24" fmla="*/ 31 w 100"/>
                <a:gd name="T25" fmla="*/ 16 h 162"/>
                <a:gd name="T26" fmla="*/ 30 w 100"/>
                <a:gd name="T27" fmla="*/ 16 h 162"/>
                <a:gd name="T28" fmla="*/ 24 w 100"/>
                <a:gd name="T29" fmla="*/ 13 h 162"/>
                <a:gd name="T30" fmla="*/ 26 w 100"/>
                <a:gd name="T31" fmla="*/ 7 h 162"/>
                <a:gd name="T32" fmla="*/ 74 w 100"/>
                <a:gd name="T33" fmla="*/ 7 h 162"/>
                <a:gd name="T34" fmla="*/ 100 w 100"/>
                <a:gd name="T35" fmla="*/ 95 h 162"/>
                <a:gd name="T36" fmla="*/ 91 w 100"/>
                <a:gd name="T37" fmla="*/ 144 h 162"/>
                <a:gd name="T38" fmla="*/ 85 w 100"/>
                <a:gd name="T39" fmla="*/ 148 h 162"/>
                <a:gd name="T40" fmla="*/ 98 w 100"/>
                <a:gd name="T41" fmla="*/ 113 h 162"/>
                <a:gd name="T42" fmla="*/ 75 w 100"/>
                <a:gd name="T43" fmla="*/ 10 h 162"/>
                <a:gd name="T44" fmla="*/ 55 w 100"/>
                <a:gd name="T45" fmla="*/ 2 h 162"/>
                <a:gd name="T46" fmla="*/ 26 w 100"/>
                <a:gd name="T47" fmla="*/ 9 h 162"/>
                <a:gd name="T48" fmla="*/ 26 w 100"/>
                <a:gd name="T49" fmla="*/ 14 h 162"/>
                <a:gd name="T50" fmla="*/ 30 w 100"/>
                <a:gd name="T51" fmla="*/ 14 h 162"/>
                <a:gd name="T52" fmla="*/ 38 w 100"/>
                <a:gd name="T53" fmla="*/ 12 h 162"/>
                <a:gd name="T54" fmla="*/ 68 w 100"/>
                <a:gd name="T55" fmla="*/ 14 h 162"/>
                <a:gd name="T56" fmla="*/ 91 w 100"/>
                <a:gd name="T57" fmla="*/ 95 h 162"/>
                <a:gd name="T58" fmla="*/ 84 w 100"/>
                <a:gd name="T59" fmla="*/ 138 h 162"/>
                <a:gd name="T60" fmla="*/ 76 w 100"/>
                <a:gd name="T61" fmla="*/ 145 h 162"/>
                <a:gd name="T62" fmla="*/ 72 w 100"/>
                <a:gd name="T63" fmla="*/ 152 h 162"/>
                <a:gd name="T64" fmla="*/ 61 w 100"/>
                <a:gd name="T65" fmla="*/ 147 h 162"/>
                <a:gd name="T66" fmla="*/ 36 w 100"/>
                <a:gd name="T67" fmla="*/ 135 h 162"/>
                <a:gd name="T68" fmla="*/ 8 w 100"/>
                <a:gd name="T69" fmla="*/ 90 h 162"/>
                <a:gd name="T70" fmla="*/ 3 w 100"/>
                <a:gd name="T71" fmla="*/ 89 h 162"/>
                <a:gd name="T72" fmla="*/ 3 w 100"/>
                <a:gd name="T73" fmla="*/ 94 h 162"/>
                <a:gd name="T74" fmla="*/ 21 w 100"/>
                <a:gd name="T75" fmla="*/ 125 h 162"/>
                <a:gd name="T76" fmla="*/ 36 w 100"/>
                <a:gd name="T77" fmla="*/ 143 h 162"/>
                <a:gd name="T78" fmla="*/ 72 w 100"/>
                <a:gd name="T79" fmla="*/ 160 h 162"/>
                <a:gd name="T80" fmla="*/ 77 w 100"/>
                <a:gd name="T81" fmla="*/ 157 h 162"/>
                <a:gd name="T82" fmla="*/ 84 w 100"/>
                <a:gd name="T83" fmla="*/ 147 h 162"/>
                <a:gd name="T84" fmla="*/ 82 w 100"/>
                <a:gd name="T85" fmla="*/ 151 h 162"/>
                <a:gd name="T86" fmla="*/ 78 w 100"/>
                <a:gd name="T87" fmla="*/ 159 h 162"/>
                <a:gd name="T88" fmla="*/ 30 w 100"/>
                <a:gd name="T89" fmla="*/ 14 h 162"/>
                <a:gd name="T90" fmla="*/ 30 w 100"/>
                <a:gd name="T91" fmla="*/ 14 h 162"/>
                <a:gd name="T92" fmla="*/ 31 w 100"/>
                <a:gd name="T93" fmla="*/ 16 h 162"/>
                <a:gd name="T94" fmla="*/ 31 w 100"/>
                <a:gd name="T95" fmla="*/ 16 h 162"/>
                <a:gd name="T96" fmla="*/ 31 w 100"/>
                <a:gd name="T97" fmla="*/ 1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0" h="162">
                  <a:moveTo>
                    <a:pt x="72" y="161"/>
                  </a:moveTo>
                  <a:cubicBezTo>
                    <a:pt x="67" y="161"/>
                    <a:pt x="64" y="159"/>
                    <a:pt x="56" y="154"/>
                  </a:cubicBezTo>
                  <a:cubicBezTo>
                    <a:pt x="56" y="154"/>
                    <a:pt x="56" y="154"/>
                    <a:pt x="56" y="154"/>
                  </a:cubicBezTo>
                  <a:cubicBezTo>
                    <a:pt x="45" y="147"/>
                    <a:pt x="41" y="147"/>
                    <a:pt x="36" y="145"/>
                  </a:cubicBezTo>
                  <a:cubicBezTo>
                    <a:pt x="36" y="145"/>
                    <a:pt x="36" y="145"/>
                    <a:pt x="36" y="145"/>
                  </a:cubicBezTo>
                  <a:cubicBezTo>
                    <a:pt x="34" y="144"/>
                    <a:pt x="32" y="143"/>
                    <a:pt x="30" y="142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27" y="139"/>
                    <a:pt x="24" y="134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4" y="114"/>
                    <a:pt x="9" y="106"/>
                    <a:pt x="6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3" y="97"/>
                    <a:pt x="2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3"/>
                    <a:pt x="0" y="90"/>
                    <a:pt x="2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4" y="86"/>
                    <a:pt x="7" y="87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9"/>
                    <a:pt x="10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89"/>
                    <a:pt x="17" y="97"/>
                    <a:pt x="29" y="121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3" y="129"/>
                    <a:pt x="36" y="132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8" y="135"/>
                    <a:pt x="39" y="135"/>
                    <a:pt x="40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3" y="137"/>
                    <a:pt x="50" y="138"/>
                    <a:pt x="61" y="145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6" y="148"/>
                    <a:pt x="69" y="150"/>
                    <a:pt x="70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48"/>
                    <a:pt x="72" y="146"/>
                    <a:pt x="75" y="144"/>
                  </a:cubicBezTo>
                  <a:cubicBezTo>
                    <a:pt x="75" y="144"/>
                    <a:pt x="75" y="144"/>
                    <a:pt x="75" y="144"/>
                  </a:cubicBezTo>
                  <a:cubicBezTo>
                    <a:pt x="76" y="142"/>
                    <a:pt x="78" y="141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1" y="139"/>
                    <a:pt x="82" y="138"/>
                    <a:pt x="83" y="13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87" y="132"/>
                    <a:pt x="90" y="123"/>
                    <a:pt x="90" y="113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90" y="107"/>
                    <a:pt x="90" y="101"/>
                    <a:pt x="89" y="95"/>
                  </a:cubicBezTo>
                  <a:cubicBezTo>
                    <a:pt x="89" y="95"/>
                    <a:pt x="89" y="95"/>
                    <a:pt x="89" y="95"/>
                  </a:cubicBezTo>
                  <a:cubicBezTo>
                    <a:pt x="88" y="81"/>
                    <a:pt x="79" y="29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5"/>
                    <a:pt x="67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4" y="12"/>
                    <a:pt x="59" y="11"/>
                    <a:pt x="55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44" y="10"/>
                    <a:pt x="32" y="15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7"/>
                    <a:pt x="26" y="16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4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1"/>
                    <a:pt x="23" y="9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40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1" y="1"/>
                    <a:pt x="68" y="2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8"/>
                    <a:pt x="75" y="9"/>
                    <a:pt x="76" y="9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91" y="28"/>
                    <a:pt x="98" y="78"/>
                    <a:pt x="100" y="95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100" y="100"/>
                    <a:pt x="100" y="106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100" y="124"/>
                    <a:pt x="98" y="136"/>
                    <a:pt x="91" y="144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89" y="145"/>
                    <a:pt x="87" y="147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6" y="146"/>
                    <a:pt x="88" y="144"/>
                    <a:pt x="90" y="143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96" y="135"/>
                    <a:pt x="98" y="124"/>
                    <a:pt x="98" y="113"/>
                  </a:cubicBezTo>
                  <a:cubicBezTo>
                    <a:pt x="98" y="113"/>
                    <a:pt x="98" y="113"/>
                    <a:pt x="98" y="113"/>
                  </a:cubicBezTo>
                  <a:cubicBezTo>
                    <a:pt x="99" y="106"/>
                    <a:pt x="98" y="100"/>
                    <a:pt x="98" y="95"/>
                  </a:cubicBezTo>
                  <a:cubicBezTo>
                    <a:pt x="98" y="95"/>
                    <a:pt x="98" y="95"/>
                    <a:pt x="98" y="95"/>
                  </a:cubicBezTo>
                  <a:cubicBezTo>
                    <a:pt x="97" y="78"/>
                    <a:pt x="89" y="28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4" y="10"/>
                    <a:pt x="73" y="9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67" y="4"/>
                    <a:pt x="61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41" y="2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10"/>
                    <a:pt x="25" y="11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8" y="15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1" y="14"/>
                    <a:pt x="31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6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3" y="10"/>
                    <a:pt x="49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0" y="9"/>
                    <a:pt x="64" y="10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9" y="14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81" y="29"/>
                    <a:pt x="90" y="80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1" y="100"/>
                    <a:pt x="92" y="107"/>
                    <a:pt x="91" y="113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1" y="123"/>
                    <a:pt x="89" y="133"/>
                    <a:pt x="84" y="138"/>
                  </a:cubicBezTo>
                  <a:cubicBezTo>
                    <a:pt x="84" y="138"/>
                    <a:pt x="84" y="138"/>
                    <a:pt x="84" y="138"/>
                  </a:cubicBezTo>
                  <a:cubicBezTo>
                    <a:pt x="83" y="139"/>
                    <a:pt x="82" y="140"/>
                    <a:pt x="81" y="141"/>
                  </a:cubicBezTo>
                  <a:cubicBezTo>
                    <a:pt x="81" y="141"/>
                    <a:pt x="81" y="141"/>
                    <a:pt x="81" y="141"/>
                  </a:cubicBezTo>
                  <a:cubicBezTo>
                    <a:pt x="79" y="142"/>
                    <a:pt x="77" y="143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4" y="147"/>
                    <a:pt x="73" y="149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2"/>
                  </a:cubicBezTo>
                  <a:cubicBezTo>
                    <a:pt x="72" y="152"/>
                    <a:pt x="72" y="152"/>
                    <a:pt x="72" y="152"/>
                  </a:cubicBezTo>
                  <a:cubicBezTo>
                    <a:pt x="71" y="153"/>
                    <a:pt x="71" y="153"/>
                    <a:pt x="71" y="153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69" y="152"/>
                    <a:pt x="66" y="150"/>
                    <a:pt x="61" y="147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49" y="139"/>
                    <a:pt x="43" y="139"/>
                    <a:pt x="39" y="137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38" y="137"/>
                    <a:pt x="37" y="136"/>
                    <a:pt x="36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4" y="133"/>
                    <a:pt x="32" y="130"/>
                    <a:pt x="28" y="122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15" y="98"/>
                    <a:pt x="9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8" y="90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88"/>
                    <a:pt x="5" y="88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9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2" y="91"/>
                    <a:pt x="2" y="93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4" y="96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1" y="105"/>
                    <a:pt x="15" y="113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25" y="133"/>
                    <a:pt x="28" y="138"/>
                    <a:pt x="32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3" y="142"/>
                    <a:pt x="35" y="143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41" y="146"/>
                    <a:pt x="46" y="146"/>
                    <a:pt x="57" y="153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4" y="157"/>
                    <a:pt x="68" y="159"/>
                    <a:pt x="72" y="160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73" y="160"/>
                    <a:pt x="75" y="159"/>
                    <a:pt x="76" y="158"/>
                  </a:cubicBezTo>
                  <a:cubicBezTo>
                    <a:pt x="76" y="158"/>
                    <a:pt x="76" y="158"/>
                    <a:pt x="76" y="158"/>
                  </a:cubicBezTo>
                  <a:cubicBezTo>
                    <a:pt x="77" y="158"/>
                    <a:pt x="77" y="157"/>
                    <a:pt x="77" y="157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9" y="154"/>
                    <a:pt x="79" y="152"/>
                    <a:pt x="81" y="150"/>
                  </a:cubicBezTo>
                  <a:cubicBezTo>
                    <a:pt x="81" y="150"/>
                    <a:pt x="81" y="150"/>
                    <a:pt x="81" y="150"/>
                  </a:cubicBezTo>
                  <a:cubicBezTo>
                    <a:pt x="82" y="149"/>
                    <a:pt x="83" y="148"/>
                    <a:pt x="8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4" y="149"/>
                    <a:pt x="83" y="150"/>
                    <a:pt x="82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0" y="153"/>
                    <a:pt x="80" y="155"/>
                    <a:pt x="78" y="158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8" y="158"/>
                    <a:pt x="78" y="159"/>
                    <a:pt x="78" y="159"/>
                  </a:cubicBezTo>
                  <a:cubicBezTo>
                    <a:pt x="78" y="159"/>
                    <a:pt x="78" y="159"/>
                    <a:pt x="78" y="159"/>
                  </a:cubicBezTo>
                  <a:cubicBezTo>
                    <a:pt x="76" y="160"/>
                    <a:pt x="74" y="162"/>
                    <a:pt x="72" y="161"/>
                  </a:cubicBezTo>
                  <a:close/>
                  <a:moveTo>
                    <a:pt x="31" y="15"/>
                  </a:moveTo>
                  <a:cubicBezTo>
                    <a:pt x="31" y="15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5"/>
                  </a:cubicBezTo>
                  <a:close/>
                  <a:moveTo>
                    <a:pt x="31" y="16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51"/>
            <p:cNvSpPr/>
            <p:nvPr/>
          </p:nvSpPr>
          <p:spPr bwMode="auto">
            <a:xfrm>
              <a:off x="5637" y="1872"/>
              <a:ext cx="23" cy="11"/>
            </a:xfrm>
            <a:custGeom>
              <a:avLst/>
              <a:gdLst>
                <a:gd name="T0" fmla="*/ 16 w 20"/>
                <a:gd name="T1" fmla="*/ 9 h 9"/>
                <a:gd name="T2" fmla="*/ 4 w 20"/>
                <a:gd name="T3" fmla="*/ 8 h 9"/>
                <a:gd name="T4" fmla="*/ 0 w 20"/>
                <a:gd name="T5" fmla="*/ 4 h 9"/>
                <a:gd name="T6" fmla="*/ 0 w 20"/>
                <a:gd name="T7" fmla="*/ 4 h 9"/>
                <a:gd name="T8" fmla="*/ 4 w 20"/>
                <a:gd name="T9" fmla="*/ 0 h 9"/>
                <a:gd name="T10" fmla="*/ 4 w 20"/>
                <a:gd name="T11" fmla="*/ 0 h 9"/>
                <a:gd name="T12" fmla="*/ 16 w 20"/>
                <a:gd name="T13" fmla="*/ 0 h 9"/>
                <a:gd name="T14" fmla="*/ 20 w 20"/>
                <a:gd name="T15" fmla="*/ 5 h 9"/>
                <a:gd name="T16" fmla="*/ 20 w 20"/>
                <a:gd name="T17" fmla="*/ 5 h 9"/>
                <a:gd name="T18" fmla="*/ 16 w 20"/>
                <a:gd name="T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9">
                  <a:moveTo>
                    <a:pt x="16" y="9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7"/>
                    <a:pt x="18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52"/>
            <p:cNvSpPr>
              <a:spLocks noEditPoints="1"/>
            </p:cNvSpPr>
            <p:nvPr/>
          </p:nvSpPr>
          <p:spPr bwMode="auto">
            <a:xfrm>
              <a:off x="5636" y="1871"/>
              <a:ext cx="25" cy="13"/>
            </a:xfrm>
            <a:custGeom>
              <a:avLst/>
              <a:gdLst>
                <a:gd name="T0" fmla="*/ 17 w 22"/>
                <a:gd name="T1" fmla="*/ 11 h 11"/>
                <a:gd name="T2" fmla="*/ 17 w 22"/>
                <a:gd name="T3" fmla="*/ 10 h 11"/>
                <a:gd name="T4" fmla="*/ 17 w 22"/>
                <a:gd name="T5" fmla="*/ 11 h 11"/>
                <a:gd name="T6" fmla="*/ 5 w 22"/>
                <a:gd name="T7" fmla="*/ 10 h 11"/>
                <a:gd name="T8" fmla="*/ 2 w 22"/>
                <a:gd name="T9" fmla="*/ 9 h 11"/>
                <a:gd name="T10" fmla="*/ 2 w 22"/>
                <a:gd name="T11" fmla="*/ 9 h 11"/>
                <a:gd name="T12" fmla="*/ 0 w 22"/>
                <a:gd name="T13" fmla="*/ 5 h 11"/>
                <a:gd name="T14" fmla="*/ 0 w 22"/>
                <a:gd name="T15" fmla="*/ 5 h 11"/>
                <a:gd name="T16" fmla="*/ 1 w 22"/>
                <a:gd name="T17" fmla="*/ 2 h 11"/>
                <a:gd name="T18" fmla="*/ 1 w 22"/>
                <a:gd name="T19" fmla="*/ 2 h 11"/>
                <a:gd name="T20" fmla="*/ 5 w 22"/>
                <a:gd name="T21" fmla="*/ 0 h 11"/>
                <a:gd name="T22" fmla="*/ 5 w 22"/>
                <a:gd name="T23" fmla="*/ 0 h 11"/>
                <a:gd name="T24" fmla="*/ 17 w 22"/>
                <a:gd name="T25" fmla="*/ 0 h 11"/>
                <a:gd name="T26" fmla="*/ 20 w 22"/>
                <a:gd name="T27" fmla="*/ 2 h 11"/>
                <a:gd name="T28" fmla="*/ 20 w 22"/>
                <a:gd name="T29" fmla="*/ 2 h 11"/>
                <a:gd name="T30" fmla="*/ 22 w 22"/>
                <a:gd name="T31" fmla="*/ 6 h 11"/>
                <a:gd name="T32" fmla="*/ 22 w 22"/>
                <a:gd name="T33" fmla="*/ 6 h 11"/>
                <a:gd name="T34" fmla="*/ 21 w 22"/>
                <a:gd name="T35" fmla="*/ 9 h 11"/>
                <a:gd name="T36" fmla="*/ 21 w 22"/>
                <a:gd name="T37" fmla="*/ 9 h 11"/>
                <a:gd name="T38" fmla="*/ 17 w 22"/>
                <a:gd name="T39" fmla="*/ 11 h 11"/>
                <a:gd name="T40" fmla="*/ 19 w 22"/>
                <a:gd name="T41" fmla="*/ 8 h 11"/>
                <a:gd name="T42" fmla="*/ 20 w 22"/>
                <a:gd name="T43" fmla="*/ 6 h 11"/>
                <a:gd name="T44" fmla="*/ 20 w 22"/>
                <a:gd name="T45" fmla="*/ 6 h 11"/>
                <a:gd name="T46" fmla="*/ 19 w 22"/>
                <a:gd name="T47" fmla="*/ 3 h 11"/>
                <a:gd name="T48" fmla="*/ 19 w 22"/>
                <a:gd name="T49" fmla="*/ 3 h 11"/>
                <a:gd name="T50" fmla="*/ 17 w 22"/>
                <a:gd name="T51" fmla="*/ 2 h 11"/>
                <a:gd name="T52" fmla="*/ 17 w 22"/>
                <a:gd name="T53" fmla="*/ 2 h 11"/>
                <a:gd name="T54" fmla="*/ 5 w 22"/>
                <a:gd name="T55" fmla="*/ 1 h 11"/>
                <a:gd name="T56" fmla="*/ 2 w 22"/>
                <a:gd name="T57" fmla="*/ 3 h 11"/>
                <a:gd name="T58" fmla="*/ 2 w 22"/>
                <a:gd name="T59" fmla="*/ 3 h 11"/>
                <a:gd name="T60" fmla="*/ 1 w 22"/>
                <a:gd name="T61" fmla="*/ 5 h 11"/>
                <a:gd name="T62" fmla="*/ 1 w 22"/>
                <a:gd name="T63" fmla="*/ 5 h 11"/>
                <a:gd name="T64" fmla="*/ 3 w 22"/>
                <a:gd name="T65" fmla="*/ 8 h 11"/>
                <a:gd name="T66" fmla="*/ 3 w 22"/>
                <a:gd name="T67" fmla="*/ 8 h 11"/>
                <a:gd name="T68" fmla="*/ 5 w 22"/>
                <a:gd name="T69" fmla="*/ 9 h 11"/>
                <a:gd name="T70" fmla="*/ 5 w 22"/>
                <a:gd name="T71" fmla="*/ 9 h 11"/>
                <a:gd name="T72" fmla="*/ 17 w 22"/>
                <a:gd name="T73" fmla="*/ 9 h 11"/>
                <a:gd name="T74" fmla="*/ 17 w 22"/>
                <a:gd name="T75" fmla="*/ 9 h 11"/>
                <a:gd name="T76" fmla="*/ 19 w 22"/>
                <a:gd name="T7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" h="11">
                  <a:moveTo>
                    <a:pt x="17" y="11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2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8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2" y="4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0"/>
                    <a:pt x="18" y="11"/>
                    <a:pt x="17" y="11"/>
                  </a:cubicBezTo>
                  <a:close/>
                  <a:moveTo>
                    <a:pt x="19" y="8"/>
                  </a:moveTo>
                  <a:cubicBezTo>
                    <a:pt x="20" y="7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53"/>
            <p:cNvSpPr/>
            <p:nvPr/>
          </p:nvSpPr>
          <p:spPr bwMode="auto">
            <a:xfrm>
              <a:off x="4518" y="1974"/>
              <a:ext cx="53" cy="56"/>
            </a:xfrm>
            <a:custGeom>
              <a:avLst/>
              <a:gdLst>
                <a:gd name="T0" fmla="*/ 32 w 45"/>
                <a:gd name="T1" fmla="*/ 5 h 47"/>
                <a:gd name="T2" fmla="*/ 45 w 45"/>
                <a:gd name="T3" fmla="*/ 40 h 47"/>
                <a:gd name="T4" fmla="*/ 34 w 45"/>
                <a:gd name="T5" fmla="*/ 47 h 47"/>
                <a:gd name="T6" fmla="*/ 3 w 45"/>
                <a:gd name="T7" fmla="*/ 19 h 47"/>
                <a:gd name="T8" fmla="*/ 3 w 45"/>
                <a:gd name="T9" fmla="*/ 10 h 47"/>
                <a:gd name="T10" fmla="*/ 3 w 45"/>
                <a:gd name="T11" fmla="*/ 10 h 47"/>
                <a:gd name="T12" fmla="*/ 12 w 45"/>
                <a:gd name="T13" fmla="*/ 9 h 47"/>
                <a:gd name="T14" fmla="*/ 12 w 45"/>
                <a:gd name="T15" fmla="*/ 9 h 47"/>
                <a:gd name="T16" fmla="*/ 23 w 45"/>
                <a:gd name="T17" fmla="*/ 19 h 47"/>
                <a:gd name="T18" fmla="*/ 19 w 45"/>
                <a:gd name="T19" fmla="*/ 10 h 47"/>
                <a:gd name="T20" fmla="*/ 24 w 45"/>
                <a:gd name="T21" fmla="*/ 1 h 47"/>
                <a:gd name="T22" fmla="*/ 24 w 45"/>
                <a:gd name="T23" fmla="*/ 1 h 47"/>
                <a:gd name="T24" fmla="*/ 32 w 45"/>
                <a:gd name="T25" fmla="*/ 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32" y="5"/>
                  </a:moveTo>
                  <a:cubicBezTo>
                    <a:pt x="45" y="40"/>
                    <a:pt x="45" y="40"/>
                    <a:pt x="45" y="40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7"/>
                    <a:pt x="0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7"/>
                    <a:pt x="10" y="7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7"/>
                    <a:pt x="20" y="3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7" y="0"/>
                    <a:pt x="31" y="2"/>
                    <a:pt x="3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54"/>
            <p:cNvSpPr/>
            <p:nvPr/>
          </p:nvSpPr>
          <p:spPr bwMode="auto">
            <a:xfrm>
              <a:off x="4503" y="1996"/>
              <a:ext cx="55" cy="47"/>
            </a:xfrm>
            <a:custGeom>
              <a:avLst/>
              <a:gdLst>
                <a:gd name="T0" fmla="*/ 6 w 47"/>
                <a:gd name="T1" fmla="*/ 33 h 40"/>
                <a:gd name="T2" fmla="*/ 42 w 47"/>
                <a:gd name="T3" fmla="*/ 40 h 40"/>
                <a:gd name="T4" fmla="*/ 47 w 47"/>
                <a:gd name="T5" fmla="*/ 28 h 40"/>
                <a:gd name="T6" fmla="*/ 15 w 47"/>
                <a:gd name="T7" fmla="*/ 2 h 40"/>
                <a:gd name="T8" fmla="*/ 6 w 47"/>
                <a:gd name="T9" fmla="*/ 3 h 40"/>
                <a:gd name="T10" fmla="*/ 6 w 47"/>
                <a:gd name="T11" fmla="*/ 3 h 40"/>
                <a:gd name="T12" fmla="*/ 7 w 47"/>
                <a:gd name="T13" fmla="*/ 13 h 40"/>
                <a:gd name="T14" fmla="*/ 7 w 47"/>
                <a:gd name="T15" fmla="*/ 13 h 40"/>
                <a:gd name="T16" fmla="*/ 17 w 47"/>
                <a:gd name="T17" fmla="*/ 21 h 40"/>
                <a:gd name="T18" fmla="*/ 8 w 47"/>
                <a:gd name="T19" fmla="*/ 20 h 40"/>
                <a:gd name="T20" fmla="*/ 0 w 47"/>
                <a:gd name="T21" fmla="*/ 25 h 40"/>
                <a:gd name="T22" fmla="*/ 0 w 47"/>
                <a:gd name="T23" fmla="*/ 25 h 40"/>
                <a:gd name="T24" fmla="*/ 6 w 47"/>
                <a:gd name="T25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40">
                  <a:moveTo>
                    <a:pt x="6" y="33"/>
                  </a:moveTo>
                  <a:cubicBezTo>
                    <a:pt x="42" y="40"/>
                    <a:pt x="42" y="40"/>
                    <a:pt x="42" y="40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2" y="0"/>
                    <a:pt x="8" y="0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6"/>
                    <a:pt x="4" y="10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5" y="19"/>
                    <a:pt x="1" y="21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2" y="32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55"/>
            <p:cNvSpPr>
              <a:spLocks noEditPoints="1"/>
            </p:cNvSpPr>
            <p:nvPr/>
          </p:nvSpPr>
          <p:spPr bwMode="auto">
            <a:xfrm>
              <a:off x="3778" y="1317"/>
              <a:ext cx="811" cy="796"/>
            </a:xfrm>
            <a:custGeom>
              <a:avLst/>
              <a:gdLst>
                <a:gd name="T0" fmla="*/ 293 w 691"/>
                <a:gd name="T1" fmla="*/ 675 h 678"/>
                <a:gd name="T2" fmla="*/ 46 w 691"/>
                <a:gd name="T3" fmla="*/ 535 h 678"/>
                <a:gd name="T4" fmla="*/ 0 w 691"/>
                <a:gd name="T5" fmla="*/ 356 h 678"/>
                <a:gd name="T6" fmla="*/ 1 w 691"/>
                <a:gd name="T7" fmla="*/ 327 h 678"/>
                <a:gd name="T8" fmla="*/ 124 w 691"/>
                <a:gd name="T9" fmla="*/ 82 h 678"/>
                <a:gd name="T10" fmla="*/ 242 w 691"/>
                <a:gd name="T11" fmla="*/ 32 h 678"/>
                <a:gd name="T12" fmla="*/ 268 w 691"/>
                <a:gd name="T13" fmla="*/ 25 h 678"/>
                <a:gd name="T14" fmla="*/ 147 w 691"/>
                <a:gd name="T15" fmla="*/ 63 h 678"/>
                <a:gd name="T16" fmla="*/ 133 w 691"/>
                <a:gd name="T17" fmla="*/ 59 h 678"/>
                <a:gd name="T18" fmla="*/ 137 w 691"/>
                <a:gd name="T19" fmla="*/ 45 h 678"/>
                <a:gd name="T20" fmla="*/ 324 w 691"/>
                <a:gd name="T21" fmla="*/ 0 h 678"/>
                <a:gd name="T22" fmla="*/ 367 w 691"/>
                <a:gd name="T23" fmla="*/ 3 h 678"/>
                <a:gd name="T24" fmla="*/ 642 w 691"/>
                <a:gd name="T25" fmla="*/ 163 h 678"/>
                <a:gd name="T26" fmla="*/ 691 w 691"/>
                <a:gd name="T27" fmla="*/ 326 h 678"/>
                <a:gd name="T28" fmla="*/ 647 w 691"/>
                <a:gd name="T29" fmla="*/ 517 h 678"/>
                <a:gd name="T30" fmla="*/ 352 w 691"/>
                <a:gd name="T31" fmla="*/ 678 h 678"/>
                <a:gd name="T32" fmla="*/ 352 w 691"/>
                <a:gd name="T33" fmla="*/ 678 h 678"/>
                <a:gd name="T34" fmla="*/ 629 w 691"/>
                <a:gd name="T35" fmla="*/ 508 h 678"/>
                <a:gd name="T36" fmla="*/ 650 w 691"/>
                <a:gd name="T37" fmla="*/ 454 h 678"/>
                <a:gd name="T38" fmla="*/ 671 w 691"/>
                <a:gd name="T39" fmla="*/ 326 h 678"/>
                <a:gd name="T40" fmla="*/ 625 w 691"/>
                <a:gd name="T41" fmla="*/ 174 h 678"/>
                <a:gd name="T42" fmla="*/ 610 w 691"/>
                <a:gd name="T43" fmla="*/ 154 h 678"/>
                <a:gd name="T44" fmla="*/ 561 w 691"/>
                <a:gd name="T45" fmla="*/ 107 h 678"/>
                <a:gd name="T46" fmla="*/ 365 w 691"/>
                <a:gd name="T47" fmla="*/ 23 h 678"/>
                <a:gd name="T48" fmla="*/ 353 w 691"/>
                <a:gd name="T49" fmla="*/ 22 h 678"/>
                <a:gd name="T50" fmla="*/ 351 w 691"/>
                <a:gd name="T51" fmla="*/ 22 h 678"/>
                <a:gd name="T52" fmla="*/ 432 w 691"/>
                <a:gd name="T53" fmla="*/ 68 h 678"/>
                <a:gd name="T54" fmla="*/ 432 w 691"/>
                <a:gd name="T55" fmla="*/ 68 h 678"/>
                <a:gd name="T56" fmla="*/ 429 w 691"/>
                <a:gd name="T57" fmla="*/ 83 h 678"/>
                <a:gd name="T58" fmla="*/ 415 w 691"/>
                <a:gd name="T59" fmla="*/ 80 h 678"/>
                <a:gd name="T60" fmla="*/ 414 w 691"/>
                <a:gd name="T61" fmla="*/ 79 h 678"/>
                <a:gd name="T62" fmla="*/ 410 w 691"/>
                <a:gd name="T63" fmla="*/ 75 h 678"/>
                <a:gd name="T64" fmla="*/ 392 w 691"/>
                <a:gd name="T65" fmla="*/ 60 h 678"/>
                <a:gd name="T66" fmla="*/ 317 w 691"/>
                <a:gd name="T67" fmla="*/ 39 h 678"/>
                <a:gd name="T68" fmla="*/ 248 w 691"/>
                <a:gd name="T69" fmla="*/ 52 h 678"/>
                <a:gd name="T70" fmla="*/ 246 w 691"/>
                <a:gd name="T71" fmla="*/ 53 h 678"/>
                <a:gd name="T72" fmla="*/ 237 w 691"/>
                <a:gd name="T73" fmla="*/ 54 h 678"/>
                <a:gd name="T74" fmla="*/ 212 w 691"/>
                <a:gd name="T75" fmla="*/ 61 h 678"/>
                <a:gd name="T76" fmla="*/ 136 w 691"/>
                <a:gd name="T77" fmla="*/ 99 h 678"/>
                <a:gd name="T78" fmla="*/ 22 w 691"/>
                <a:gd name="T79" fmla="*/ 328 h 678"/>
                <a:gd name="T80" fmla="*/ 22 w 691"/>
                <a:gd name="T81" fmla="*/ 329 h 678"/>
                <a:gd name="T82" fmla="*/ 21 w 691"/>
                <a:gd name="T83" fmla="*/ 356 h 678"/>
                <a:gd name="T84" fmla="*/ 64 w 691"/>
                <a:gd name="T85" fmla="*/ 524 h 678"/>
                <a:gd name="T86" fmla="*/ 296 w 691"/>
                <a:gd name="T87" fmla="*/ 654 h 678"/>
                <a:gd name="T88" fmla="*/ 296 w 691"/>
                <a:gd name="T89" fmla="*/ 654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1" h="678">
                  <a:moveTo>
                    <a:pt x="352" y="678"/>
                  </a:moveTo>
                  <a:cubicBezTo>
                    <a:pt x="316" y="678"/>
                    <a:pt x="293" y="675"/>
                    <a:pt x="293" y="675"/>
                  </a:cubicBezTo>
                  <a:cubicBezTo>
                    <a:pt x="293" y="675"/>
                    <a:pt x="293" y="675"/>
                    <a:pt x="293" y="675"/>
                  </a:cubicBezTo>
                  <a:cubicBezTo>
                    <a:pt x="161" y="662"/>
                    <a:pt x="86" y="602"/>
                    <a:pt x="46" y="535"/>
                  </a:cubicBezTo>
                  <a:cubicBezTo>
                    <a:pt x="46" y="535"/>
                    <a:pt x="46" y="535"/>
                    <a:pt x="46" y="535"/>
                  </a:cubicBezTo>
                  <a:cubicBezTo>
                    <a:pt x="6" y="468"/>
                    <a:pt x="0" y="396"/>
                    <a:pt x="0" y="356"/>
                  </a:cubicBezTo>
                  <a:cubicBezTo>
                    <a:pt x="0" y="356"/>
                    <a:pt x="0" y="356"/>
                    <a:pt x="0" y="356"/>
                  </a:cubicBezTo>
                  <a:cubicBezTo>
                    <a:pt x="0" y="340"/>
                    <a:pt x="1" y="329"/>
                    <a:pt x="1" y="327"/>
                  </a:cubicBezTo>
                  <a:cubicBezTo>
                    <a:pt x="1" y="327"/>
                    <a:pt x="1" y="327"/>
                    <a:pt x="1" y="327"/>
                  </a:cubicBezTo>
                  <a:cubicBezTo>
                    <a:pt x="4" y="198"/>
                    <a:pt x="65" y="123"/>
                    <a:pt x="124" y="82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80" y="44"/>
                    <a:pt x="234" y="34"/>
                    <a:pt x="242" y="32"/>
                  </a:cubicBezTo>
                  <a:cubicBezTo>
                    <a:pt x="242" y="32"/>
                    <a:pt x="242" y="32"/>
                    <a:pt x="242" y="32"/>
                  </a:cubicBezTo>
                  <a:cubicBezTo>
                    <a:pt x="251" y="29"/>
                    <a:pt x="260" y="27"/>
                    <a:pt x="268" y="25"/>
                  </a:cubicBezTo>
                  <a:cubicBezTo>
                    <a:pt x="268" y="25"/>
                    <a:pt x="268" y="25"/>
                    <a:pt x="268" y="25"/>
                  </a:cubicBezTo>
                  <a:cubicBezTo>
                    <a:pt x="231" y="30"/>
                    <a:pt x="188" y="41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2" y="66"/>
                    <a:pt x="136" y="64"/>
                    <a:pt x="133" y="59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0" y="54"/>
                    <a:pt x="132" y="48"/>
                    <a:pt x="137" y="45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206" y="7"/>
                    <a:pt x="279" y="0"/>
                    <a:pt x="324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50" y="0"/>
                    <a:pt x="367" y="3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553" y="25"/>
                    <a:pt x="642" y="162"/>
                    <a:pt x="642" y="163"/>
                  </a:cubicBezTo>
                  <a:cubicBezTo>
                    <a:pt x="642" y="163"/>
                    <a:pt x="642" y="163"/>
                    <a:pt x="642" y="163"/>
                  </a:cubicBezTo>
                  <a:cubicBezTo>
                    <a:pt x="679" y="214"/>
                    <a:pt x="691" y="272"/>
                    <a:pt x="691" y="326"/>
                  </a:cubicBezTo>
                  <a:cubicBezTo>
                    <a:pt x="691" y="326"/>
                    <a:pt x="691" y="326"/>
                    <a:pt x="691" y="326"/>
                  </a:cubicBezTo>
                  <a:cubicBezTo>
                    <a:pt x="691" y="429"/>
                    <a:pt x="647" y="516"/>
                    <a:pt x="647" y="517"/>
                  </a:cubicBezTo>
                  <a:cubicBezTo>
                    <a:pt x="647" y="517"/>
                    <a:pt x="647" y="517"/>
                    <a:pt x="647" y="517"/>
                  </a:cubicBezTo>
                  <a:cubicBezTo>
                    <a:pt x="584" y="658"/>
                    <a:pt x="434" y="678"/>
                    <a:pt x="352" y="678"/>
                  </a:cubicBezTo>
                  <a:cubicBezTo>
                    <a:pt x="352" y="678"/>
                    <a:pt x="352" y="678"/>
                    <a:pt x="352" y="678"/>
                  </a:cubicBezTo>
                  <a:cubicBezTo>
                    <a:pt x="352" y="678"/>
                    <a:pt x="352" y="678"/>
                    <a:pt x="352" y="678"/>
                  </a:cubicBezTo>
                  <a:close/>
                  <a:moveTo>
                    <a:pt x="352" y="658"/>
                  </a:moveTo>
                  <a:cubicBezTo>
                    <a:pt x="432" y="658"/>
                    <a:pt x="571" y="638"/>
                    <a:pt x="629" y="508"/>
                  </a:cubicBezTo>
                  <a:cubicBezTo>
                    <a:pt x="629" y="508"/>
                    <a:pt x="629" y="508"/>
                    <a:pt x="629" y="508"/>
                  </a:cubicBezTo>
                  <a:cubicBezTo>
                    <a:pt x="628" y="508"/>
                    <a:pt x="639" y="487"/>
                    <a:pt x="650" y="454"/>
                  </a:cubicBezTo>
                  <a:cubicBezTo>
                    <a:pt x="650" y="454"/>
                    <a:pt x="650" y="454"/>
                    <a:pt x="650" y="454"/>
                  </a:cubicBezTo>
                  <a:cubicBezTo>
                    <a:pt x="660" y="420"/>
                    <a:pt x="671" y="374"/>
                    <a:pt x="671" y="326"/>
                  </a:cubicBezTo>
                  <a:cubicBezTo>
                    <a:pt x="671" y="326"/>
                    <a:pt x="671" y="326"/>
                    <a:pt x="671" y="326"/>
                  </a:cubicBezTo>
                  <a:cubicBezTo>
                    <a:pt x="671" y="275"/>
                    <a:pt x="659" y="222"/>
                    <a:pt x="625" y="174"/>
                  </a:cubicBezTo>
                  <a:cubicBezTo>
                    <a:pt x="625" y="174"/>
                    <a:pt x="625" y="174"/>
                    <a:pt x="625" y="174"/>
                  </a:cubicBezTo>
                  <a:cubicBezTo>
                    <a:pt x="625" y="174"/>
                    <a:pt x="620" y="167"/>
                    <a:pt x="610" y="154"/>
                  </a:cubicBezTo>
                  <a:cubicBezTo>
                    <a:pt x="610" y="154"/>
                    <a:pt x="610" y="154"/>
                    <a:pt x="610" y="154"/>
                  </a:cubicBezTo>
                  <a:cubicBezTo>
                    <a:pt x="599" y="142"/>
                    <a:pt x="583" y="125"/>
                    <a:pt x="561" y="107"/>
                  </a:cubicBezTo>
                  <a:cubicBezTo>
                    <a:pt x="561" y="107"/>
                    <a:pt x="561" y="107"/>
                    <a:pt x="561" y="107"/>
                  </a:cubicBezTo>
                  <a:cubicBezTo>
                    <a:pt x="518" y="72"/>
                    <a:pt x="453" y="34"/>
                    <a:pt x="365" y="23"/>
                  </a:cubicBezTo>
                  <a:cubicBezTo>
                    <a:pt x="365" y="23"/>
                    <a:pt x="365" y="23"/>
                    <a:pt x="365" y="23"/>
                  </a:cubicBezTo>
                  <a:cubicBezTo>
                    <a:pt x="365" y="23"/>
                    <a:pt x="361" y="23"/>
                    <a:pt x="353" y="22"/>
                  </a:cubicBezTo>
                  <a:cubicBezTo>
                    <a:pt x="353" y="22"/>
                    <a:pt x="353" y="22"/>
                    <a:pt x="353" y="22"/>
                  </a:cubicBezTo>
                  <a:cubicBezTo>
                    <a:pt x="353" y="22"/>
                    <a:pt x="352" y="22"/>
                    <a:pt x="351" y="22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405" y="33"/>
                    <a:pt x="431" y="67"/>
                    <a:pt x="432" y="68"/>
                  </a:cubicBezTo>
                  <a:cubicBezTo>
                    <a:pt x="432" y="68"/>
                    <a:pt x="432" y="68"/>
                    <a:pt x="432" y="68"/>
                  </a:cubicBezTo>
                  <a:cubicBezTo>
                    <a:pt x="432" y="68"/>
                    <a:pt x="432" y="68"/>
                    <a:pt x="432" y="68"/>
                  </a:cubicBezTo>
                  <a:cubicBezTo>
                    <a:pt x="435" y="73"/>
                    <a:pt x="434" y="79"/>
                    <a:pt x="429" y="83"/>
                  </a:cubicBezTo>
                  <a:cubicBezTo>
                    <a:pt x="429" y="83"/>
                    <a:pt x="429" y="83"/>
                    <a:pt x="429" y="83"/>
                  </a:cubicBezTo>
                  <a:cubicBezTo>
                    <a:pt x="425" y="86"/>
                    <a:pt x="418" y="85"/>
                    <a:pt x="415" y="80"/>
                  </a:cubicBezTo>
                  <a:cubicBezTo>
                    <a:pt x="415" y="80"/>
                    <a:pt x="415" y="80"/>
                    <a:pt x="415" y="80"/>
                  </a:cubicBezTo>
                  <a:cubicBezTo>
                    <a:pt x="415" y="80"/>
                    <a:pt x="415" y="80"/>
                    <a:pt x="414" y="79"/>
                  </a:cubicBezTo>
                  <a:cubicBezTo>
                    <a:pt x="414" y="79"/>
                    <a:pt x="414" y="79"/>
                    <a:pt x="414" y="79"/>
                  </a:cubicBezTo>
                  <a:cubicBezTo>
                    <a:pt x="413" y="78"/>
                    <a:pt x="412" y="76"/>
                    <a:pt x="410" y="75"/>
                  </a:cubicBezTo>
                  <a:cubicBezTo>
                    <a:pt x="410" y="75"/>
                    <a:pt x="410" y="75"/>
                    <a:pt x="410" y="75"/>
                  </a:cubicBezTo>
                  <a:cubicBezTo>
                    <a:pt x="406" y="71"/>
                    <a:pt x="400" y="66"/>
                    <a:pt x="392" y="60"/>
                  </a:cubicBezTo>
                  <a:cubicBezTo>
                    <a:pt x="392" y="60"/>
                    <a:pt x="392" y="60"/>
                    <a:pt x="392" y="60"/>
                  </a:cubicBezTo>
                  <a:cubicBezTo>
                    <a:pt x="376" y="50"/>
                    <a:pt x="352" y="40"/>
                    <a:pt x="317" y="39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298" y="39"/>
                    <a:pt x="275" y="43"/>
                    <a:pt x="248" y="52"/>
                  </a:cubicBezTo>
                  <a:cubicBezTo>
                    <a:pt x="248" y="52"/>
                    <a:pt x="248" y="52"/>
                    <a:pt x="248" y="52"/>
                  </a:cubicBezTo>
                  <a:cubicBezTo>
                    <a:pt x="247" y="52"/>
                    <a:pt x="247" y="52"/>
                    <a:pt x="247" y="52"/>
                  </a:cubicBezTo>
                  <a:cubicBezTo>
                    <a:pt x="246" y="53"/>
                    <a:pt x="246" y="53"/>
                    <a:pt x="246" y="53"/>
                  </a:cubicBezTo>
                  <a:cubicBezTo>
                    <a:pt x="246" y="53"/>
                    <a:pt x="243" y="53"/>
                    <a:pt x="237" y="54"/>
                  </a:cubicBezTo>
                  <a:cubicBezTo>
                    <a:pt x="237" y="54"/>
                    <a:pt x="237" y="54"/>
                    <a:pt x="237" y="54"/>
                  </a:cubicBezTo>
                  <a:cubicBezTo>
                    <a:pt x="231" y="56"/>
                    <a:pt x="223" y="58"/>
                    <a:pt x="212" y="61"/>
                  </a:cubicBezTo>
                  <a:cubicBezTo>
                    <a:pt x="212" y="61"/>
                    <a:pt x="212" y="61"/>
                    <a:pt x="212" y="61"/>
                  </a:cubicBezTo>
                  <a:cubicBezTo>
                    <a:pt x="192" y="68"/>
                    <a:pt x="164" y="80"/>
                    <a:pt x="136" y="99"/>
                  </a:cubicBezTo>
                  <a:cubicBezTo>
                    <a:pt x="136" y="99"/>
                    <a:pt x="136" y="99"/>
                    <a:pt x="136" y="99"/>
                  </a:cubicBezTo>
                  <a:cubicBezTo>
                    <a:pt x="81" y="138"/>
                    <a:pt x="25" y="205"/>
                    <a:pt x="22" y="328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2" y="329"/>
                    <a:pt x="22" y="329"/>
                    <a:pt x="22" y="329"/>
                  </a:cubicBezTo>
                  <a:cubicBezTo>
                    <a:pt x="22" y="329"/>
                    <a:pt x="21" y="339"/>
                    <a:pt x="21" y="356"/>
                  </a:cubicBezTo>
                  <a:cubicBezTo>
                    <a:pt x="21" y="356"/>
                    <a:pt x="21" y="356"/>
                    <a:pt x="21" y="356"/>
                  </a:cubicBezTo>
                  <a:cubicBezTo>
                    <a:pt x="21" y="394"/>
                    <a:pt x="27" y="462"/>
                    <a:pt x="64" y="524"/>
                  </a:cubicBezTo>
                  <a:cubicBezTo>
                    <a:pt x="64" y="524"/>
                    <a:pt x="64" y="524"/>
                    <a:pt x="64" y="524"/>
                  </a:cubicBezTo>
                  <a:cubicBezTo>
                    <a:pt x="101" y="586"/>
                    <a:pt x="168" y="641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318" y="658"/>
                    <a:pt x="352" y="6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56"/>
            <p:cNvSpPr/>
            <p:nvPr/>
          </p:nvSpPr>
          <p:spPr bwMode="auto">
            <a:xfrm>
              <a:off x="3737" y="1284"/>
              <a:ext cx="895" cy="868"/>
            </a:xfrm>
            <a:custGeom>
              <a:avLst/>
              <a:gdLst>
                <a:gd name="T0" fmla="*/ 214 w 762"/>
                <a:gd name="T1" fmla="*/ 714 h 739"/>
                <a:gd name="T2" fmla="*/ 38 w 762"/>
                <a:gd name="T3" fmla="*/ 592 h 739"/>
                <a:gd name="T4" fmla="*/ 8 w 762"/>
                <a:gd name="T5" fmla="*/ 475 h 739"/>
                <a:gd name="T6" fmla="*/ 8 w 762"/>
                <a:gd name="T7" fmla="*/ 469 h 739"/>
                <a:gd name="T8" fmla="*/ 0 w 762"/>
                <a:gd name="T9" fmla="*/ 375 h 739"/>
                <a:gd name="T10" fmla="*/ 132 w 762"/>
                <a:gd name="T11" fmla="*/ 93 h 739"/>
                <a:gd name="T12" fmla="*/ 132 w 762"/>
                <a:gd name="T13" fmla="*/ 93 h 739"/>
                <a:gd name="T14" fmla="*/ 146 w 762"/>
                <a:gd name="T15" fmla="*/ 97 h 739"/>
                <a:gd name="T16" fmla="*/ 143 w 762"/>
                <a:gd name="T17" fmla="*/ 111 h 739"/>
                <a:gd name="T18" fmla="*/ 138 w 762"/>
                <a:gd name="T19" fmla="*/ 114 h 739"/>
                <a:gd name="T20" fmla="*/ 124 w 762"/>
                <a:gd name="T21" fmla="*/ 125 h 739"/>
                <a:gd name="T22" fmla="*/ 82 w 762"/>
                <a:gd name="T23" fmla="*/ 170 h 739"/>
                <a:gd name="T24" fmla="*/ 20 w 762"/>
                <a:gd name="T25" fmla="*/ 375 h 739"/>
                <a:gd name="T26" fmla="*/ 29 w 762"/>
                <a:gd name="T27" fmla="*/ 467 h 739"/>
                <a:gd name="T28" fmla="*/ 29 w 762"/>
                <a:gd name="T29" fmla="*/ 469 h 739"/>
                <a:gd name="T30" fmla="*/ 29 w 762"/>
                <a:gd name="T31" fmla="*/ 475 h 739"/>
                <a:gd name="T32" fmla="*/ 56 w 762"/>
                <a:gd name="T33" fmla="*/ 582 h 739"/>
                <a:gd name="T34" fmla="*/ 219 w 762"/>
                <a:gd name="T35" fmla="*/ 694 h 739"/>
                <a:gd name="T36" fmla="*/ 221 w 762"/>
                <a:gd name="T37" fmla="*/ 695 h 739"/>
                <a:gd name="T38" fmla="*/ 261 w 762"/>
                <a:gd name="T39" fmla="*/ 707 h 739"/>
                <a:gd name="T40" fmla="*/ 365 w 762"/>
                <a:gd name="T41" fmla="*/ 719 h 739"/>
                <a:gd name="T42" fmla="*/ 642 w 762"/>
                <a:gd name="T43" fmla="*/ 617 h 739"/>
                <a:gd name="T44" fmla="*/ 657 w 762"/>
                <a:gd name="T45" fmla="*/ 600 h 739"/>
                <a:gd name="T46" fmla="*/ 691 w 762"/>
                <a:gd name="T47" fmla="*/ 552 h 739"/>
                <a:gd name="T48" fmla="*/ 741 w 762"/>
                <a:gd name="T49" fmla="*/ 373 h 739"/>
                <a:gd name="T50" fmla="*/ 735 w 762"/>
                <a:gd name="T51" fmla="*/ 307 h 739"/>
                <a:gd name="T52" fmla="*/ 727 w 762"/>
                <a:gd name="T53" fmla="*/ 279 h 739"/>
                <a:gd name="T54" fmla="*/ 703 w 762"/>
                <a:gd name="T55" fmla="*/ 214 h 739"/>
                <a:gd name="T56" fmla="*/ 598 w 762"/>
                <a:gd name="T57" fmla="*/ 86 h 739"/>
                <a:gd name="T58" fmla="*/ 597 w 762"/>
                <a:gd name="T59" fmla="*/ 86 h 739"/>
                <a:gd name="T60" fmla="*/ 578 w 762"/>
                <a:gd name="T61" fmla="*/ 76 h 739"/>
                <a:gd name="T62" fmla="*/ 524 w 762"/>
                <a:gd name="T63" fmla="*/ 54 h 739"/>
                <a:gd name="T64" fmla="*/ 348 w 762"/>
                <a:gd name="T65" fmla="*/ 21 h 739"/>
                <a:gd name="T66" fmla="*/ 139 w 762"/>
                <a:gd name="T67" fmla="*/ 84 h 739"/>
                <a:gd name="T68" fmla="*/ 125 w 762"/>
                <a:gd name="T69" fmla="*/ 82 h 739"/>
                <a:gd name="T70" fmla="*/ 127 w 762"/>
                <a:gd name="T71" fmla="*/ 67 h 739"/>
                <a:gd name="T72" fmla="*/ 348 w 762"/>
                <a:gd name="T73" fmla="*/ 0 h 739"/>
                <a:gd name="T74" fmla="*/ 607 w 762"/>
                <a:gd name="T75" fmla="*/ 68 h 739"/>
                <a:gd name="T76" fmla="*/ 755 w 762"/>
                <a:gd name="T77" fmla="*/ 303 h 739"/>
                <a:gd name="T78" fmla="*/ 762 w 762"/>
                <a:gd name="T79" fmla="*/ 373 h 739"/>
                <a:gd name="T80" fmla="*/ 656 w 762"/>
                <a:gd name="T81" fmla="*/ 632 h 739"/>
                <a:gd name="T82" fmla="*/ 365 w 762"/>
                <a:gd name="T83" fmla="*/ 739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2" h="739">
                  <a:moveTo>
                    <a:pt x="365" y="739"/>
                  </a:moveTo>
                  <a:cubicBezTo>
                    <a:pt x="281" y="739"/>
                    <a:pt x="222" y="717"/>
                    <a:pt x="214" y="714"/>
                  </a:cubicBezTo>
                  <a:cubicBezTo>
                    <a:pt x="214" y="714"/>
                    <a:pt x="214" y="714"/>
                    <a:pt x="214" y="714"/>
                  </a:cubicBezTo>
                  <a:cubicBezTo>
                    <a:pt x="118" y="693"/>
                    <a:pt x="65" y="642"/>
                    <a:pt x="38" y="592"/>
                  </a:cubicBezTo>
                  <a:cubicBezTo>
                    <a:pt x="38" y="592"/>
                    <a:pt x="38" y="592"/>
                    <a:pt x="38" y="592"/>
                  </a:cubicBezTo>
                  <a:cubicBezTo>
                    <a:pt x="11" y="542"/>
                    <a:pt x="8" y="493"/>
                    <a:pt x="8" y="475"/>
                  </a:cubicBezTo>
                  <a:cubicBezTo>
                    <a:pt x="8" y="475"/>
                    <a:pt x="8" y="475"/>
                    <a:pt x="8" y="475"/>
                  </a:cubicBezTo>
                  <a:cubicBezTo>
                    <a:pt x="8" y="472"/>
                    <a:pt x="8" y="470"/>
                    <a:pt x="8" y="469"/>
                  </a:cubicBezTo>
                  <a:cubicBezTo>
                    <a:pt x="8" y="469"/>
                    <a:pt x="8" y="469"/>
                    <a:pt x="8" y="469"/>
                  </a:cubicBezTo>
                  <a:cubicBezTo>
                    <a:pt x="2" y="435"/>
                    <a:pt x="0" y="404"/>
                    <a:pt x="0" y="375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172"/>
                    <a:pt x="131" y="94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7" y="90"/>
                    <a:pt x="143" y="92"/>
                    <a:pt x="146" y="97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9" y="102"/>
                    <a:pt x="147" y="108"/>
                    <a:pt x="143" y="111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3" y="111"/>
                    <a:pt x="141" y="112"/>
                    <a:pt x="138" y="114"/>
                  </a:cubicBezTo>
                  <a:cubicBezTo>
                    <a:pt x="138" y="114"/>
                    <a:pt x="138" y="114"/>
                    <a:pt x="138" y="114"/>
                  </a:cubicBezTo>
                  <a:cubicBezTo>
                    <a:pt x="135" y="117"/>
                    <a:pt x="130" y="120"/>
                    <a:pt x="124" y="125"/>
                  </a:cubicBezTo>
                  <a:cubicBezTo>
                    <a:pt x="124" y="125"/>
                    <a:pt x="124" y="125"/>
                    <a:pt x="124" y="125"/>
                  </a:cubicBezTo>
                  <a:cubicBezTo>
                    <a:pt x="113" y="135"/>
                    <a:pt x="97" y="149"/>
                    <a:pt x="82" y="170"/>
                  </a:cubicBezTo>
                  <a:cubicBezTo>
                    <a:pt x="82" y="170"/>
                    <a:pt x="82" y="170"/>
                    <a:pt x="82" y="170"/>
                  </a:cubicBezTo>
                  <a:cubicBezTo>
                    <a:pt x="51" y="212"/>
                    <a:pt x="20" y="278"/>
                    <a:pt x="20" y="375"/>
                  </a:cubicBezTo>
                  <a:cubicBezTo>
                    <a:pt x="20" y="375"/>
                    <a:pt x="20" y="375"/>
                    <a:pt x="20" y="375"/>
                  </a:cubicBezTo>
                  <a:cubicBezTo>
                    <a:pt x="20" y="403"/>
                    <a:pt x="23" y="433"/>
                    <a:pt x="29" y="467"/>
                  </a:cubicBezTo>
                  <a:cubicBezTo>
                    <a:pt x="29" y="467"/>
                    <a:pt x="29" y="467"/>
                    <a:pt x="29" y="467"/>
                  </a:cubicBezTo>
                  <a:cubicBezTo>
                    <a:pt x="29" y="468"/>
                    <a:pt x="29" y="468"/>
                    <a:pt x="29" y="468"/>
                  </a:cubicBezTo>
                  <a:cubicBezTo>
                    <a:pt x="29" y="469"/>
                    <a:pt x="29" y="469"/>
                    <a:pt x="29" y="469"/>
                  </a:cubicBezTo>
                  <a:cubicBezTo>
                    <a:pt x="29" y="469"/>
                    <a:pt x="29" y="471"/>
                    <a:pt x="29" y="475"/>
                  </a:cubicBezTo>
                  <a:cubicBezTo>
                    <a:pt x="29" y="475"/>
                    <a:pt x="29" y="475"/>
                    <a:pt x="29" y="475"/>
                  </a:cubicBezTo>
                  <a:cubicBezTo>
                    <a:pt x="29" y="491"/>
                    <a:pt x="31" y="536"/>
                    <a:pt x="56" y="582"/>
                  </a:cubicBezTo>
                  <a:cubicBezTo>
                    <a:pt x="56" y="582"/>
                    <a:pt x="56" y="582"/>
                    <a:pt x="56" y="582"/>
                  </a:cubicBezTo>
                  <a:cubicBezTo>
                    <a:pt x="81" y="628"/>
                    <a:pt x="128" y="674"/>
                    <a:pt x="219" y="694"/>
                  </a:cubicBezTo>
                  <a:cubicBezTo>
                    <a:pt x="219" y="694"/>
                    <a:pt x="219" y="694"/>
                    <a:pt x="219" y="694"/>
                  </a:cubicBezTo>
                  <a:cubicBezTo>
                    <a:pt x="220" y="694"/>
                    <a:pt x="220" y="694"/>
                    <a:pt x="220" y="694"/>
                  </a:cubicBezTo>
                  <a:cubicBezTo>
                    <a:pt x="221" y="695"/>
                    <a:pt x="221" y="695"/>
                    <a:pt x="221" y="695"/>
                  </a:cubicBezTo>
                  <a:cubicBezTo>
                    <a:pt x="221" y="695"/>
                    <a:pt x="235" y="701"/>
                    <a:pt x="261" y="707"/>
                  </a:cubicBezTo>
                  <a:cubicBezTo>
                    <a:pt x="261" y="707"/>
                    <a:pt x="261" y="707"/>
                    <a:pt x="261" y="707"/>
                  </a:cubicBezTo>
                  <a:cubicBezTo>
                    <a:pt x="286" y="713"/>
                    <a:pt x="322" y="719"/>
                    <a:pt x="365" y="719"/>
                  </a:cubicBezTo>
                  <a:cubicBezTo>
                    <a:pt x="365" y="719"/>
                    <a:pt x="365" y="719"/>
                    <a:pt x="365" y="719"/>
                  </a:cubicBezTo>
                  <a:cubicBezTo>
                    <a:pt x="444" y="718"/>
                    <a:pt x="545" y="698"/>
                    <a:pt x="642" y="617"/>
                  </a:cubicBezTo>
                  <a:cubicBezTo>
                    <a:pt x="642" y="617"/>
                    <a:pt x="642" y="617"/>
                    <a:pt x="642" y="617"/>
                  </a:cubicBezTo>
                  <a:cubicBezTo>
                    <a:pt x="642" y="617"/>
                    <a:pt x="648" y="611"/>
                    <a:pt x="657" y="600"/>
                  </a:cubicBezTo>
                  <a:cubicBezTo>
                    <a:pt x="657" y="600"/>
                    <a:pt x="657" y="600"/>
                    <a:pt x="657" y="600"/>
                  </a:cubicBezTo>
                  <a:cubicBezTo>
                    <a:pt x="666" y="589"/>
                    <a:pt x="679" y="573"/>
                    <a:pt x="691" y="552"/>
                  </a:cubicBezTo>
                  <a:cubicBezTo>
                    <a:pt x="691" y="552"/>
                    <a:pt x="691" y="552"/>
                    <a:pt x="691" y="552"/>
                  </a:cubicBezTo>
                  <a:cubicBezTo>
                    <a:pt x="716" y="509"/>
                    <a:pt x="741" y="448"/>
                    <a:pt x="741" y="373"/>
                  </a:cubicBezTo>
                  <a:cubicBezTo>
                    <a:pt x="741" y="373"/>
                    <a:pt x="741" y="373"/>
                    <a:pt x="741" y="373"/>
                  </a:cubicBezTo>
                  <a:cubicBezTo>
                    <a:pt x="741" y="352"/>
                    <a:pt x="739" y="330"/>
                    <a:pt x="735" y="307"/>
                  </a:cubicBezTo>
                  <a:cubicBezTo>
                    <a:pt x="735" y="307"/>
                    <a:pt x="735" y="307"/>
                    <a:pt x="735" y="307"/>
                  </a:cubicBezTo>
                  <a:cubicBezTo>
                    <a:pt x="735" y="307"/>
                    <a:pt x="732" y="296"/>
                    <a:pt x="727" y="279"/>
                  </a:cubicBezTo>
                  <a:cubicBezTo>
                    <a:pt x="727" y="279"/>
                    <a:pt x="727" y="279"/>
                    <a:pt x="727" y="279"/>
                  </a:cubicBezTo>
                  <a:cubicBezTo>
                    <a:pt x="722" y="262"/>
                    <a:pt x="714" y="239"/>
                    <a:pt x="703" y="214"/>
                  </a:cubicBezTo>
                  <a:cubicBezTo>
                    <a:pt x="703" y="214"/>
                    <a:pt x="703" y="214"/>
                    <a:pt x="703" y="214"/>
                  </a:cubicBezTo>
                  <a:cubicBezTo>
                    <a:pt x="682" y="164"/>
                    <a:pt x="646" y="110"/>
                    <a:pt x="598" y="86"/>
                  </a:cubicBezTo>
                  <a:cubicBezTo>
                    <a:pt x="598" y="86"/>
                    <a:pt x="598" y="86"/>
                    <a:pt x="598" y="86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97" y="86"/>
                    <a:pt x="590" y="82"/>
                    <a:pt x="578" y="76"/>
                  </a:cubicBezTo>
                  <a:cubicBezTo>
                    <a:pt x="578" y="76"/>
                    <a:pt x="578" y="76"/>
                    <a:pt x="578" y="76"/>
                  </a:cubicBezTo>
                  <a:cubicBezTo>
                    <a:pt x="565" y="70"/>
                    <a:pt x="546" y="62"/>
                    <a:pt x="524" y="54"/>
                  </a:cubicBezTo>
                  <a:cubicBezTo>
                    <a:pt x="524" y="54"/>
                    <a:pt x="524" y="54"/>
                    <a:pt x="524" y="54"/>
                  </a:cubicBezTo>
                  <a:cubicBezTo>
                    <a:pt x="478" y="37"/>
                    <a:pt x="416" y="21"/>
                    <a:pt x="348" y="21"/>
                  </a:cubicBezTo>
                  <a:cubicBezTo>
                    <a:pt x="348" y="21"/>
                    <a:pt x="348" y="21"/>
                    <a:pt x="348" y="21"/>
                  </a:cubicBezTo>
                  <a:cubicBezTo>
                    <a:pt x="280" y="21"/>
                    <a:pt x="207" y="37"/>
                    <a:pt x="139" y="84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4" y="87"/>
                    <a:pt x="128" y="86"/>
                    <a:pt x="125" y="82"/>
                  </a:cubicBezTo>
                  <a:cubicBezTo>
                    <a:pt x="125" y="82"/>
                    <a:pt x="125" y="82"/>
                    <a:pt x="125" y="82"/>
                  </a:cubicBezTo>
                  <a:cubicBezTo>
                    <a:pt x="121" y="77"/>
                    <a:pt x="123" y="70"/>
                    <a:pt x="127" y="67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200" y="17"/>
                    <a:pt x="277" y="0"/>
                    <a:pt x="348" y="0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487" y="1"/>
                    <a:pt x="601" y="64"/>
                    <a:pt x="607" y="68"/>
                  </a:cubicBezTo>
                  <a:cubicBezTo>
                    <a:pt x="607" y="68"/>
                    <a:pt x="607" y="68"/>
                    <a:pt x="607" y="68"/>
                  </a:cubicBezTo>
                  <a:cubicBezTo>
                    <a:pt x="719" y="123"/>
                    <a:pt x="754" y="302"/>
                    <a:pt x="755" y="303"/>
                  </a:cubicBezTo>
                  <a:cubicBezTo>
                    <a:pt x="755" y="303"/>
                    <a:pt x="755" y="303"/>
                    <a:pt x="755" y="303"/>
                  </a:cubicBezTo>
                  <a:cubicBezTo>
                    <a:pt x="760" y="327"/>
                    <a:pt x="762" y="351"/>
                    <a:pt x="762" y="373"/>
                  </a:cubicBezTo>
                  <a:cubicBezTo>
                    <a:pt x="762" y="373"/>
                    <a:pt x="762" y="373"/>
                    <a:pt x="762" y="373"/>
                  </a:cubicBezTo>
                  <a:cubicBezTo>
                    <a:pt x="762" y="533"/>
                    <a:pt x="657" y="631"/>
                    <a:pt x="656" y="632"/>
                  </a:cubicBezTo>
                  <a:cubicBezTo>
                    <a:pt x="656" y="632"/>
                    <a:pt x="656" y="632"/>
                    <a:pt x="656" y="632"/>
                  </a:cubicBezTo>
                  <a:cubicBezTo>
                    <a:pt x="554" y="717"/>
                    <a:pt x="448" y="739"/>
                    <a:pt x="365" y="739"/>
                  </a:cubicBezTo>
                  <a:cubicBezTo>
                    <a:pt x="365" y="739"/>
                    <a:pt x="365" y="739"/>
                    <a:pt x="365" y="739"/>
                  </a:cubicBezTo>
                  <a:cubicBezTo>
                    <a:pt x="365" y="739"/>
                    <a:pt x="365" y="739"/>
                    <a:pt x="365" y="7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57"/>
            <p:cNvSpPr/>
            <p:nvPr/>
          </p:nvSpPr>
          <p:spPr bwMode="auto">
            <a:xfrm>
              <a:off x="4127" y="1481"/>
              <a:ext cx="142" cy="288"/>
            </a:xfrm>
            <a:custGeom>
              <a:avLst/>
              <a:gdLst>
                <a:gd name="T0" fmla="*/ 40 w 121"/>
                <a:gd name="T1" fmla="*/ 239 h 245"/>
                <a:gd name="T2" fmla="*/ 41 w 121"/>
                <a:gd name="T3" fmla="*/ 229 h 245"/>
                <a:gd name="T4" fmla="*/ 41 w 121"/>
                <a:gd name="T5" fmla="*/ 229 h 245"/>
                <a:gd name="T6" fmla="*/ 22 w 121"/>
                <a:gd name="T7" fmla="*/ 101 h 245"/>
                <a:gd name="T8" fmla="*/ 22 w 121"/>
                <a:gd name="T9" fmla="*/ 101 h 245"/>
                <a:gd name="T10" fmla="*/ 2 w 121"/>
                <a:gd name="T11" fmla="*/ 14 h 245"/>
                <a:gd name="T12" fmla="*/ 2 w 121"/>
                <a:gd name="T13" fmla="*/ 14 h 245"/>
                <a:gd name="T14" fmla="*/ 2 w 121"/>
                <a:gd name="T15" fmla="*/ 14 h 245"/>
                <a:gd name="T16" fmla="*/ 9 w 121"/>
                <a:gd name="T17" fmla="*/ 1 h 245"/>
                <a:gd name="T18" fmla="*/ 9 w 121"/>
                <a:gd name="T19" fmla="*/ 1 h 245"/>
                <a:gd name="T20" fmla="*/ 22 w 121"/>
                <a:gd name="T21" fmla="*/ 9 h 245"/>
                <a:gd name="T22" fmla="*/ 22 w 121"/>
                <a:gd name="T23" fmla="*/ 9 h 245"/>
                <a:gd name="T24" fmla="*/ 59 w 121"/>
                <a:gd name="T25" fmla="*/ 191 h 245"/>
                <a:gd name="T26" fmla="*/ 59 w 121"/>
                <a:gd name="T27" fmla="*/ 191 h 245"/>
                <a:gd name="T28" fmla="*/ 81 w 121"/>
                <a:gd name="T29" fmla="*/ 142 h 245"/>
                <a:gd name="T30" fmla="*/ 81 w 121"/>
                <a:gd name="T31" fmla="*/ 142 h 245"/>
                <a:gd name="T32" fmla="*/ 104 w 121"/>
                <a:gd name="T33" fmla="*/ 114 h 245"/>
                <a:gd name="T34" fmla="*/ 104 w 121"/>
                <a:gd name="T35" fmla="*/ 114 h 245"/>
                <a:gd name="T36" fmla="*/ 118 w 121"/>
                <a:gd name="T37" fmla="*/ 118 h 245"/>
                <a:gd name="T38" fmla="*/ 118 w 121"/>
                <a:gd name="T39" fmla="*/ 118 h 245"/>
                <a:gd name="T40" fmla="*/ 114 w 121"/>
                <a:gd name="T41" fmla="*/ 132 h 245"/>
                <a:gd name="T42" fmla="*/ 114 w 121"/>
                <a:gd name="T43" fmla="*/ 132 h 245"/>
                <a:gd name="T44" fmla="*/ 100 w 121"/>
                <a:gd name="T45" fmla="*/ 152 h 245"/>
                <a:gd name="T46" fmla="*/ 100 w 121"/>
                <a:gd name="T47" fmla="*/ 152 h 245"/>
                <a:gd name="T48" fmla="*/ 81 w 121"/>
                <a:gd name="T49" fmla="*/ 192 h 245"/>
                <a:gd name="T50" fmla="*/ 81 w 121"/>
                <a:gd name="T51" fmla="*/ 192 h 245"/>
                <a:gd name="T52" fmla="*/ 60 w 121"/>
                <a:gd name="T53" fmla="*/ 245 h 245"/>
                <a:gd name="T54" fmla="*/ 60 w 121"/>
                <a:gd name="T55" fmla="*/ 245 h 245"/>
                <a:gd name="T56" fmla="*/ 40 w 121"/>
                <a:gd name="T57" fmla="*/ 23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1" h="245">
                  <a:moveTo>
                    <a:pt x="40" y="239"/>
                  </a:moveTo>
                  <a:cubicBezTo>
                    <a:pt x="41" y="238"/>
                    <a:pt x="41" y="234"/>
                    <a:pt x="41" y="229"/>
                  </a:cubicBezTo>
                  <a:cubicBezTo>
                    <a:pt x="41" y="229"/>
                    <a:pt x="41" y="229"/>
                    <a:pt x="41" y="229"/>
                  </a:cubicBezTo>
                  <a:cubicBezTo>
                    <a:pt x="41" y="202"/>
                    <a:pt x="31" y="148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12" y="5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8"/>
                    <a:pt x="4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5" y="0"/>
                    <a:pt x="20" y="3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49" y="119"/>
                    <a:pt x="59" y="191"/>
                  </a:cubicBezTo>
                  <a:cubicBezTo>
                    <a:pt x="59" y="191"/>
                    <a:pt x="59" y="191"/>
                    <a:pt x="59" y="191"/>
                  </a:cubicBezTo>
                  <a:cubicBezTo>
                    <a:pt x="66" y="174"/>
                    <a:pt x="73" y="157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8" y="130"/>
                    <a:pt x="95" y="120"/>
                    <a:pt x="104" y="114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8" y="111"/>
                    <a:pt x="115" y="113"/>
                    <a:pt x="118" y="118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21" y="122"/>
                    <a:pt x="119" y="129"/>
                    <a:pt x="114" y="132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12" y="133"/>
                    <a:pt x="106" y="141"/>
                    <a:pt x="100" y="152"/>
                  </a:cubicBezTo>
                  <a:cubicBezTo>
                    <a:pt x="100" y="152"/>
                    <a:pt x="100" y="152"/>
                    <a:pt x="100" y="152"/>
                  </a:cubicBezTo>
                  <a:cubicBezTo>
                    <a:pt x="93" y="164"/>
                    <a:pt x="87" y="178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69" y="219"/>
                    <a:pt x="60" y="245"/>
                    <a:pt x="60" y="245"/>
                  </a:cubicBezTo>
                  <a:cubicBezTo>
                    <a:pt x="60" y="245"/>
                    <a:pt x="60" y="245"/>
                    <a:pt x="60" y="245"/>
                  </a:cubicBezTo>
                  <a:cubicBezTo>
                    <a:pt x="40" y="239"/>
                    <a:pt x="40" y="239"/>
                    <a:pt x="40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58"/>
            <p:cNvSpPr>
              <a:spLocks noEditPoints="1"/>
            </p:cNvSpPr>
            <p:nvPr/>
          </p:nvSpPr>
          <p:spPr bwMode="auto">
            <a:xfrm>
              <a:off x="4163" y="1713"/>
              <a:ext cx="68" cy="72"/>
            </a:xfrm>
            <a:custGeom>
              <a:avLst/>
              <a:gdLst>
                <a:gd name="T0" fmla="*/ 0 w 58"/>
                <a:gd name="T1" fmla="*/ 31 h 62"/>
                <a:gd name="T2" fmla="*/ 29 w 58"/>
                <a:gd name="T3" fmla="*/ 0 h 62"/>
                <a:gd name="T4" fmla="*/ 29 w 58"/>
                <a:gd name="T5" fmla="*/ 0 h 62"/>
                <a:gd name="T6" fmla="*/ 58 w 58"/>
                <a:gd name="T7" fmla="*/ 31 h 62"/>
                <a:gd name="T8" fmla="*/ 58 w 58"/>
                <a:gd name="T9" fmla="*/ 31 h 62"/>
                <a:gd name="T10" fmla="*/ 29 w 58"/>
                <a:gd name="T11" fmla="*/ 62 h 62"/>
                <a:gd name="T12" fmla="*/ 29 w 58"/>
                <a:gd name="T13" fmla="*/ 62 h 62"/>
                <a:gd name="T14" fmla="*/ 0 w 58"/>
                <a:gd name="T15" fmla="*/ 31 h 62"/>
                <a:gd name="T16" fmla="*/ 20 w 58"/>
                <a:gd name="T17" fmla="*/ 31 h 62"/>
                <a:gd name="T18" fmla="*/ 29 w 58"/>
                <a:gd name="T19" fmla="*/ 41 h 62"/>
                <a:gd name="T20" fmla="*/ 29 w 58"/>
                <a:gd name="T21" fmla="*/ 41 h 62"/>
                <a:gd name="T22" fmla="*/ 37 w 58"/>
                <a:gd name="T23" fmla="*/ 31 h 62"/>
                <a:gd name="T24" fmla="*/ 37 w 58"/>
                <a:gd name="T25" fmla="*/ 31 h 62"/>
                <a:gd name="T26" fmla="*/ 29 w 58"/>
                <a:gd name="T27" fmla="*/ 21 h 62"/>
                <a:gd name="T28" fmla="*/ 29 w 58"/>
                <a:gd name="T29" fmla="*/ 21 h 62"/>
                <a:gd name="T30" fmla="*/ 20 w 58"/>
                <a:gd name="T31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62">
                  <a:moveTo>
                    <a:pt x="0" y="31"/>
                  </a:moveTo>
                  <a:cubicBezTo>
                    <a:pt x="0" y="15"/>
                    <a:pt x="12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6" y="0"/>
                    <a:pt x="58" y="15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47"/>
                    <a:pt x="46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12" y="62"/>
                    <a:pt x="0" y="47"/>
                    <a:pt x="0" y="31"/>
                  </a:cubicBezTo>
                  <a:close/>
                  <a:moveTo>
                    <a:pt x="20" y="31"/>
                  </a:moveTo>
                  <a:cubicBezTo>
                    <a:pt x="21" y="37"/>
                    <a:pt x="25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2" y="41"/>
                    <a:pt x="37" y="37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25"/>
                    <a:pt x="32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5" y="21"/>
                    <a:pt x="21" y="25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59"/>
            <p:cNvSpPr>
              <a:spLocks noEditPoints="1"/>
            </p:cNvSpPr>
            <p:nvPr/>
          </p:nvSpPr>
          <p:spPr bwMode="auto">
            <a:xfrm>
              <a:off x="4102" y="1364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60"/>
            <p:cNvSpPr>
              <a:spLocks noEditPoints="1"/>
            </p:cNvSpPr>
            <p:nvPr/>
          </p:nvSpPr>
          <p:spPr bwMode="auto">
            <a:xfrm>
              <a:off x="4480" y="1576"/>
              <a:ext cx="58" cy="56"/>
            </a:xfrm>
            <a:custGeom>
              <a:avLst/>
              <a:gdLst>
                <a:gd name="T0" fmla="*/ 0 w 49"/>
                <a:gd name="T1" fmla="*/ 24 h 47"/>
                <a:gd name="T2" fmla="*/ 25 w 49"/>
                <a:gd name="T3" fmla="*/ 0 h 47"/>
                <a:gd name="T4" fmla="*/ 25 w 49"/>
                <a:gd name="T5" fmla="*/ 0 h 47"/>
                <a:gd name="T6" fmla="*/ 49 w 49"/>
                <a:gd name="T7" fmla="*/ 24 h 47"/>
                <a:gd name="T8" fmla="*/ 49 w 49"/>
                <a:gd name="T9" fmla="*/ 24 h 47"/>
                <a:gd name="T10" fmla="*/ 25 w 49"/>
                <a:gd name="T11" fmla="*/ 47 h 47"/>
                <a:gd name="T12" fmla="*/ 25 w 49"/>
                <a:gd name="T13" fmla="*/ 47 h 47"/>
                <a:gd name="T14" fmla="*/ 0 w 49"/>
                <a:gd name="T15" fmla="*/ 24 h 47"/>
                <a:gd name="T16" fmla="*/ 21 w 49"/>
                <a:gd name="T17" fmla="*/ 24 h 47"/>
                <a:gd name="T18" fmla="*/ 25 w 49"/>
                <a:gd name="T19" fmla="*/ 27 h 47"/>
                <a:gd name="T20" fmla="*/ 25 w 49"/>
                <a:gd name="T21" fmla="*/ 27 h 47"/>
                <a:gd name="T22" fmla="*/ 28 w 49"/>
                <a:gd name="T23" fmla="*/ 24 h 47"/>
                <a:gd name="T24" fmla="*/ 28 w 49"/>
                <a:gd name="T25" fmla="*/ 24 h 47"/>
                <a:gd name="T26" fmla="*/ 25 w 49"/>
                <a:gd name="T27" fmla="*/ 21 h 47"/>
                <a:gd name="T28" fmla="*/ 25 w 49"/>
                <a:gd name="T29" fmla="*/ 21 h 47"/>
                <a:gd name="T30" fmla="*/ 21 w 49"/>
                <a:gd name="T31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4"/>
                  </a:moveTo>
                  <a:cubicBezTo>
                    <a:pt x="0" y="10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11" y="47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61"/>
            <p:cNvSpPr>
              <a:spLocks noEditPoints="1"/>
            </p:cNvSpPr>
            <p:nvPr/>
          </p:nvSpPr>
          <p:spPr bwMode="auto">
            <a:xfrm>
              <a:off x="4500" y="1718"/>
              <a:ext cx="58" cy="57"/>
            </a:xfrm>
            <a:custGeom>
              <a:avLst/>
              <a:gdLst>
                <a:gd name="T0" fmla="*/ 0 w 49"/>
                <a:gd name="T1" fmla="*/ 24 h 48"/>
                <a:gd name="T2" fmla="*/ 24 w 49"/>
                <a:gd name="T3" fmla="*/ 0 h 48"/>
                <a:gd name="T4" fmla="*/ 24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4 w 49"/>
                <a:gd name="T11" fmla="*/ 48 h 48"/>
                <a:gd name="T12" fmla="*/ 24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4 w 49"/>
                <a:gd name="T19" fmla="*/ 27 h 48"/>
                <a:gd name="T20" fmla="*/ 24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4 w 49"/>
                <a:gd name="T27" fmla="*/ 21 h 48"/>
                <a:gd name="T28" fmla="*/ 24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37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62"/>
            <p:cNvSpPr>
              <a:spLocks noEditPoints="1"/>
            </p:cNvSpPr>
            <p:nvPr/>
          </p:nvSpPr>
          <p:spPr bwMode="auto">
            <a:xfrm>
              <a:off x="4446" y="1850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1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63"/>
            <p:cNvSpPr>
              <a:spLocks noEditPoints="1"/>
            </p:cNvSpPr>
            <p:nvPr/>
          </p:nvSpPr>
          <p:spPr bwMode="auto">
            <a:xfrm>
              <a:off x="4351" y="1964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64"/>
            <p:cNvSpPr>
              <a:spLocks noEditPoints="1"/>
            </p:cNvSpPr>
            <p:nvPr/>
          </p:nvSpPr>
          <p:spPr bwMode="auto">
            <a:xfrm>
              <a:off x="4196" y="2025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65"/>
            <p:cNvSpPr>
              <a:spLocks noEditPoints="1"/>
            </p:cNvSpPr>
            <p:nvPr/>
          </p:nvSpPr>
          <p:spPr bwMode="auto">
            <a:xfrm>
              <a:off x="4021" y="1990"/>
              <a:ext cx="58" cy="55"/>
            </a:xfrm>
            <a:custGeom>
              <a:avLst/>
              <a:gdLst>
                <a:gd name="T0" fmla="*/ 0 w 49"/>
                <a:gd name="T1" fmla="*/ 23 h 47"/>
                <a:gd name="T2" fmla="*/ 25 w 49"/>
                <a:gd name="T3" fmla="*/ 0 h 47"/>
                <a:gd name="T4" fmla="*/ 25 w 49"/>
                <a:gd name="T5" fmla="*/ 0 h 47"/>
                <a:gd name="T6" fmla="*/ 49 w 49"/>
                <a:gd name="T7" fmla="*/ 23 h 47"/>
                <a:gd name="T8" fmla="*/ 49 w 49"/>
                <a:gd name="T9" fmla="*/ 23 h 47"/>
                <a:gd name="T10" fmla="*/ 25 w 49"/>
                <a:gd name="T11" fmla="*/ 47 h 47"/>
                <a:gd name="T12" fmla="*/ 25 w 49"/>
                <a:gd name="T13" fmla="*/ 47 h 47"/>
                <a:gd name="T14" fmla="*/ 0 w 49"/>
                <a:gd name="T15" fmla="*/ 23 h 47"/>
                <a:gd name="T16" fmla="*/ 21 w 49"/>
                <a:gd name="T17" fmla="*/ 23 h 47"/>
                <a:gd name="T18" fmla="*/ 25 w 49"/>
                <a:gd name="T19" fmla="*/ 26 h 47"/>
                <a:gd name="T20" fmla="*/ 25 w 49"/>
                <a:gd name="T21" fmla="*/ 26 h 47"/>
                <a:gd name="T22" fmla="*/ 28 w 49"/>
                <a:gd name="T23" fmla="*/ 23 h 47"/>
                <a:gd name="T24" fmla="*/ 28 w 49"/>
                <a:gd name="T25" fmla="*/ 23 h 47"/>
                <a:gd name="T26" fmla="*/ 25 w 49"/>
                <a:gd name="T27" fmla="*/ 21 h 47"/>
                <a:gd name="T28" fmla="*/ 25 w 49"/>
                <a:gd name="T29" fmla="*/ 21 h 47"/>
                <a:gd name="T30" fmla="*/ 21 w 49"/>
                <a:gd name="T31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3"/>
                  </a:moveTo>
                  <a:cubicBezTo>
                    <a:pt x="0" y="10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37"/>
                    <a:pt x="38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11" y="47"/>
                    <a:pt x="0" y="37"/>
                    <a:pt x="0" y="23"/>
                  </a:cubicBezTo>
                  <a:close/>
                  <a:moveTo>
                    <a:pt x="21" y="23"/>
                  </a:moveTo>
                  <a:cubicBezTo>
                    <a:pt x="21" y="25"/>
                    <a:pt x="22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2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66"/>
            <p:cNvSpPr>
              <a:spLocks noEditPoints="1"/>
            </p:cNvSpPr>
            <p:nvPr/>
          </p:nvSpPr>
          <p:spPr bwMode="auto">
            <a:xfrm>
              <a:off x="3870" y="1893"/>
              <a:ext cx="57" cy="57"/>
            </a:xfrm>
            <a:custGeom>
              <a:avLst/>
              <a:gdLst>
                <a:gd name="T0" fmla="*/ 0 w 49"/>
                <a:gd name="T1" fmla="*/ 24 h 48"/>
                <a:gd name="T2" fmla="*/ 24 w 49"/>
                <a:gd name="T3" fmla="*/ 0 h 48"/>
                <a:gd name="T4" fmla="*/ 24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4 w 49"/>
                <a:gd name="T11" fmla="*/ 48 h 48"/>
                <a:gd name="T12" fmla="*/ 24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4 w 49"/>
                <a:gd name="T19" fmla="*/ 27 h 48"/>
                <a:gd name="T20" fmla="*/ 24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4 w 49"/>
                <a:gd name="T27" fmla="*/ 21 h 48"/>
                <a:gd name="T28" fmla="*/ 24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67"/>
            <p:cNvSpPr>
              <a:spLocks noEditPoints="1"/>
            </p:cNvSpPr>
            <p:nvPr/>
          </p:nvSpPr>
          <p:spPr bwMode="auto">
            <a:xfrm>
              <a:off x="3812" y="1733"/>
              <a:ext cx="57" cy="56"/>
            </a:xfrm>
            <a:custGeom>
              <a:avLst/>
              <a:gdLst>
                <a:gd name="T0" fmla="*/ 0 w 48"/>
                <a:gd name="T1" fmla="*/ 24 h 48"/>
                <a:gd name="T2" fmla="*/ 24 w 48"/>
                <a:gd name="T3" fmla="*/ 0 h 48"/>
                <a:gd name="T4" fmla="*/ 24 w 48"/>
                <a:gd name="T5" fmla="*/ 0 h 48"/>
                <a:gd name="T6" fmla="*/ 48 w 48"/>
                <a:gd name="T7" fmla="*/ 24 h 48"/>
                <a:gd name="T8" fmla="*/ 48 w 48"/>
                <a:gd name="T9" fmla="*/ 24 h 48"/>
                <a:gd name="T10" fmla="*/ 24 w 48"/>
                <a:gd name="T11" fmla="*/ 48 h 48"/>
                <a:gd name="T12" fmla="*/ 24 w 48"/>
                <a:gd name="T13" fmla="*/ 48 h 48"/>
                <a:gd name="T14" fmla="*/ 0 w 48"/>
                <a:gd name="T15" fmla="*/ 24 h 48"/>
                <a:gd name="T16" fmla="*/ 20 w 48"/>
                <a:gd name="T17" fmla="*/ 24 h 48"/>
                <a:gd name="T18" fmla="*/ 24 w 48"/>
                <a:gd name="T19" fmla="*/ 27 h 48"/>
                <a:gd name="T20" fmla="*/ 24 w 48"/>
                <a:gd name="T21" fmla="*/ 27 h 48"/>
                <a:gd name="T22" fmla="*/ 28 w 48"/>
                <a:gd name="T23" fmla="*/ 24 h 48"/>
                <a:gd name="T24" fmla="*/ 28 w 48"/>
                <a:gd name="T25" fmla="*/ 24 h 48"/>
                <a:gd name="T26" fmla="*/ 24 w 48"/>
                <a:gd name="T27" fmla="*/ 21 h 48"/>
                <a:gd name="T28" fmla="*/ 24 w 48"/>
                <a:gd name="T29" fmla="*/ 21 h 48"/>
                <a:gd name="T30" fmla="*/ 20 w 48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8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7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0" y="24"/>
                  </a:moveTo>
                  <a:cubicBezTo>
                    <a:pt x="20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6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0" y="23"/>
                    <a:pt x="2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68"/>
            <p:cNvSpPr>
              <a:spLocks noEditPoints="1"/>
            </p:cNvSpPr>
            <p:nvPr/>
          </p:nvSpPr>
          <p:spPr bwMode="auto">
            <a:xfrm>
              <a:off x="3818" y="1585"/>
              <a:ext cx="58" cy="55"/>
            </a:xfrm>
            <a:custGeom>
              <a:avLst/>
              <a:gdLst>
                <a:gd name="T0" fmla="*/ 0 w 49"/>
                <a:gd name="T1" fmla="*/ 23 h 47"/>
                <a:gd name="T2" fmla="*/ 24 w 49"/>
                <a:gd name="T3" fmla="*/ 0 h 47"/>
                <a:gd name="T4" fmla="*/ 24 w 49"/>
                <a:gd name="T5" fmla="*/ 0 h 47"/>
                <a:gd name="T6" fmla="*/ 49 w 49"/>
                <a:gd name="T7" fmla="*/ 23 h 47"/>
                <a:gd name="T8" fmla="*/ 49 w 49"/>
                <a:gd name="T9" fmla="*/ 23 h 47"/>
                <a:gd name="T10" fmla="*/ 24 w 49"/>
                <a:gd name="T11" fmla="*/ 47 h 47"/>
                <a:gd name="T12" fmla="*/ 24 w 49"/>
                <a:gd name="T13" fmla="*/ 47 h 47"/>
                <a:gd name="T14" fmla="*/ 0 w 49"/>
                <a:gd name="T15" fmla="*/ 23 h 47"/>
                <a:gd name="T16" fmla="*/ 21 w 49"/>
                <a:gd name="T17" fmla="*/ 23 h 47"/>
                <a:gd name="T18" fmla="*/ 24 w 49"/>
                <a:gd name="T19" fmla="*/ 26 h 47"/>
                <a:gd name="T20" fmla="*/ 24 w 49"/>
                <a:gd name="T21" fmla="*/ 26 h 47"/>
                <a:gd name="T22" fmla="*/ 28 w 49"/>
                <a:gd name="T23" fmla="*/ 23 h 47"/>
                <a:gd name="T24" fmla="*/ 28 w 49"/>
                <a:gd name="T25" fmla="*/ 23 h 47"/>
                <a:gd name="T26" fmla="*/ 24 w 49"/>
                <a:gd name="T27" fmla="*/ 20 h 47"/>
                <a:gd name="T28" fmla="*/ 24 w 49"/>
                <a:gd name="T29" fmla="*/ 20 h 47"/>
                <a:gd name="T30" fmla="*/ 21 w 49"/>
                <a:gd name="T31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3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9" y="10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37"/>
                    <a:pt x="37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11" y="47"/>
                    <a:pt x="0" y="37"/>
                    <a:pt x="0" y="23"/>
                  </a:cubicBezTo>
                  <a:close/>
                  <a:moveTo>
                    <a:pt x="21" y="23"/>
                  </a:moveTo>
                  <a:cubicBezTo>
                    <a:pt x="21" y="25"/>
                    <a:pt x="22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7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2" y="21"/>
                    <a:pt x="21" y="22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69"/>
            <p:cNvSpPr>
              <a:spLocks noEditPoints="1"/>
            </p:cNvSpPr>
            <p:nvPr/>
          </p:nvSpPr>
          <p:spPr bwMode="auto">
            <a:xfrm>
              <a:off x="3901" y="1448"/>
              <a:ext cx="57" cy="56"/>
            </a:xfrm>
            <a:custGeom>
              <a:avLst/>
              <a:gdLst>
                <a:gd name="T0" fmla="*/ 0 w 48"/>
                <a:gd name="T1" fmla="*/ 24 h 47"/>
                <a:gd name="T2" fmla="*/ 24 w 48"/>
                <a:gd name="T3" fmla="*/ 0 h 47"/>
                <a:gd name="T4" fmla="*/ 24 w 48"/>
                <a:gd name="T5" fmla="*/ 0 h 47"/>
                <a:gd name="T6" fmla="*/ 48 w 48"/>
                <a:gd name="T7" fmla="*/ 24 h 47"/>
                <a:gd name="T8" fmla="*/ 48 w 48"/>
                <a:gd name="T9" fmla="*/ 24 h 47"/>
                <a:gd name="T10" fmla="*/ 24 w 48"/>
                <a:gd name="T11" fmla="*/ 47 h 47"/>
                <a:gd name="T12" fmla="*/ 24 w 48"/>
                <a:gd name="T13" fmla="*/ 47 h 47"/>
                <a:gd name="T14" fmla="*/ 0 w 48"/>
                <a:gd name="T15" fmla="*/ 24 h 47"/>
                <a:gd name="T16" fmla="*/ 20 w 48"/>
                <a:gd name="T17" fmla="*/ 24 h 47"/>
                <a:gd name="T18" fmla="*/ 24 w 48"/>
                <a:gd name="T19" fmla="*/ 26 h 47"/>
                <a:gd name="T20" fmla="*/ 24 w 48"/>
                <a:gd name="T21" fmla="*/ 26 h 47"/>
                <a:gd name="T22" fmla="*/ 28 w 48"/>
                <a:gd name="T23" fmla="*/ 24 h 47"/>
                <a:gd name="T24" fmla="*/ 28 w 48"/>
                <a:gd name="T25" fmla="*/ 24 h 47"/>
                <a:gd name="T26" fmla="*/ 24 w 48"/>
                <a:gd name="T27" fmla="*/ 21 h 47"/>
                <a:gd name="T28" fmla="*/ 24 w 48"/>
                <a:gd name="T29" fmla="*/ 21 h 47"/>
                <a:gd name="T30" fmla="*/ 20 w 48"/>
                <a:gd name="T31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7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7"/>
                    <a:pt x="37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11" y="47"/>
                    <a:pt x="0" y="37"/>
                    <a:pt x="0" y="24"/>
                  </a:cubicBezTo>
                  <a:close/>
                  <a:moveTo>
                    <a:pt x="20" y="24"/>
                  </a:moveTo>
                  <a:cubicBezTo>
                    <a:pt x="20" y="25"/>
                    <a:pt x="22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6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6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0" y="22"/>
                    <a:pt x="2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70"/>
            <p:cNvSpPr>
              <a:spLocks noEditPoints="1"/>
            </p:cNvSpPr>
            <p:nvPr/>
          </p:nvSpPr>
          <p:spPr bwMode="auto">
            <a:xfrm>
              <a:off x="4350" y="1423"/>
              <a:ext cx="60" cy="56"/>
            </a:xfrm>
            <a:custGeom>
              <a:avLst/>
              <a:gdLst>
                <a:gd name="T0" fmla="*/ 0 w 51"/>
                <a:gd name="T1" fmla="*/ 24 h 48"/>
                <a:gd name="T2" fmla="*/ 26 w 51"/>
                <a:gd name="T3" fmla="*/ 0 h 48"/>
                <a:gd name="T4" fmla="*/ 26 w 51"/>
                <a:gd name="T5" fmla="*/ 0 h 48"/>
                <a:gd name="T6" fmla="*/ 51 w 51"/>
                <a:gd name="T7" fmla="*/ 24 h 48"/>
                <a:gd name="T8" fmla="*/ 51 w 51"/>
                <a:gd name="T9" fmla="*/ 24 h 48"/>
                <a:gd name="T10" fmla="*/ 26 w 51"/>
                <a:gd name="T11" fmla="*/ 48 h 48"/>
                <a:gd name="T12" fmla="*/ 26 w 51"/>
                <a:gd name="T13" fmla="*/ 48 h 48"/>
                <a:gd name="T14" fmla="*/ 0 w 51"/>
                <a:gd name="T15" fmla="*/ 24 h 48"/>
                <a:gd name="T16" fmla="*/ 21 w 51"/>
                <a:gd name="T17" fmla="*/ 24 h 48"/>
                <a:gd name="T18" fmla="*/ 26 w 51"/>
                <a:gd name="T19" fmla="*/ 27 h 48"/>
                <a:gd name="T20" fmla="*/ 26 w 51"/>
                <a:gd name="T21" fmla="*/ 27 h 48"/>
                <a:gd name="T22" fmla="*/ 31 w 51"/>
                <a:gd name="T23" fmla="*/ 24 h 48"/>
                <a:gd name="T24" fmla="*/ 31 w 51"/>
                <a:gd name="T25" fmla="*/ 24 h 48"/>
                <a:gd name="T26" fmla="*/ 26 w 51"/>
                <a:gd name="T27" fmla="*/ 21 h 48"/>
                <a:gd name="T28" fmla="*/ 26 w 51"/>
                <a:gd name="T29" fmla="*/ 21 h 48"/>
                <a:gd name="T30" fmla="*/ 21 w 51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48">
                  <a:moveTo>
                    <a:pt x="0" y="24"/>
                  </a:moveTo>
                  <a:cubicBezTo>
                    <a:pt x="0" y="10"/>
                    <a:pt x="12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9" y="1"/>
                    <a:pt x="51" y="10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38"/>
                    <a:pt x="39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9" y="27"/>
                    <a:pt x="31" y="25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29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2" y="21"/>
                    <a:pt x="21" y="24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6" name="组合 134"/>
          <p:cNvGrpSpPr/>
          <p:nvPr/>
        </p:nvGrpSpPr>
        <p:grpSpPr>
          <a:xfrm>
            <a:off x="11020356" y="5796927"/>
            <a:ext cx="400442" cy="954719"/>
            <a:chOff x="6332948" y="2078950"/>
            <a:chExt cx="1343028" cy="2449641"/>
          </a:xfrm>
        </p:grpSpPr>
        <p:sp>
          <p:nvSpPr>
            <p:cNvPr id="217" name="Freeform 3779"/>
            <p:cNvSpPr>
              <a:spLocks noEditPoints="1"/>
            </p:cNvSpPr>
            <p:nvPr/>
          </p:nvSpPr>
          <p:spPr bwMode="auto">
            <a:xfrm>
              <a:off x="6750442" y="2320393"/>
              <a:ext cx="623728" cy="628759"/>
            </a:xfrm>
            <a:custGeom>
              <a:avLst/>
              <a:gdLst>
                <a:gd name="T0" fmla="*/ 0 w 113"/>
                <a:gd name="T1" fmla="*/ 57 h 114"/>
                <a:gd name="T2" fmla="*/ 55 w 113"/>
                <a:gd name="T3" fmla="*/ 0 h 114"/>
                <a:gd name="T4" fmla="*/ 55 w 113"/>
                <a:gd name="T5" fmla="*/ 0 h 114"/>
                <a:gd name="T6" fmla="*/ 113 w 113"/>
                <a:gd name="T7" fmla="*/ 57 h 114"/>
                <a:gd name="T8" fmla="*/ 113 w 113"/>
                <a:gd name="T9" fmla="*/ 57 h 114"/>
                <a:gd name="T10" fmla="*/ 55 w 113"/>
                <a:gd name="T11" fmla="*/ 114 h 114"/>
                <a:gd name="T12" fmla="*/ 55 w 113"/>
                <a:gd name="T13" fmla="*/ 114 h 114"/>
                <a:gd name="T14" fmla="*/ 0 w 113"/>
                <a:gd name="T15" fmla="*/ 57 h 114"/>
                <a:gd name="T16" fmla="*/ 4 w 113"/>
                <a:gd name="T17" fmla="*/ 57 h 114"/>
                <a:gd name="T18" fmla="*/ 55 w 113"/>
                <a:gd name="T19" fmla="*/ 110 h 114"/>
                <a:gd name="T20" fmla="*/ 55 w 113"/>
                <a:gd name="T21" fmla="*/ 110 h 114"/>
                <a:gd name="T22" fmla="*/ 109 w 113"/>
                <a:gd name="T23" fmla="*/ 57 h 114"/>
                <a:gd name="T24" fmla="*/ 109 w 113"/>
                <a:gd name="T25" fmla="*/ 57 h 114"/>
                <a:gd name="T26" fmla="*/ 55 w 113"/>
                <a:gd name="T27" fmla="*/ 4 h 114"/>
                <a:gd name="T28" fmla="*/ 55 w 113"/>
                <a:gd name="T29" fmla="*/ 4 h 114"/>
                <a:gd name="T30" fmla="*/ 4 w 113"/>
                <a:gd name="T31" fmla="*/ 5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14">
                  <a:moveTo>
                    <a:pt x="0" y="57"/>
                  </a:moveTo>
                  <a:cubicBezTo>
                    <a:pt x="0" y="25"/>
                    <a:pt x="2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85" y="0"/>
                    <a:pt x="113" y="25"/>
                    <a:pt x="113" y="57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88"/>
                    <a:pt x="85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24" y="114"/>
                    <a:pt x="0" y="88"/>
                    <a:pt x="0" y="57"/>
                  </a:cubicBezTo>
                  <a:close/>
                  <a:moveTo>
                    <a:pt x="4" y="57"/>
                  </a:moveTo>
                  <a:cubicBezTo>
                    <a:pt x="4" y="86"/>
                    <a:pt x="27" y="110"/>
                    <a:pt x="55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83" y="110"/>
                    <a:pt x="109" y="86"/>
                    <a:pt x="109" y="57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27"/>
                    <a:pt x="83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27" y="4"/>
                    <a:pt x="4" y="27"/>
                    <a:pt x="4" y="5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780"/>
            <p:cNvSpPr>
              <a:spLocks noEditPoints="1"/>
            </p:cNvSpPr>
            <p:nvPr/>
          </p:nvSpPr>
          <p:spPr bwMode="auto">
            <a:xfrm>
              <a:off x="6740382" y="2310333"/>
              <a:ext cx="643848" cy="648879"/>
            </a:xfrm>
            <a:custGeom>
              <a:avLst/>
              <a:gdLst>
                <a:gd name="T0" fmla="*/ 0 w 117"/>
                <a:gd name="T1" fmla="*/ 59 h 118"/>
                <a:gd name="T2" fmla="*/ 2 w 117"/>
                <a:gd name="T3" fmla="*/ 59 h 118"/>
                <a:gd name="T4" fmla="*/ 0 w 117"/>
                <a:gd name="T5" fmla="*/ 59 h 118"/>
                <a:gd name="T6" fmla="*/ 57 w 117"/>
                <a:gd name="T7" fmla="*/ 0 h 118"/>
                <a:gd name="T8" fmla="*/ 57 w 117"/>
                <a:gd name="T9" fmla="*/ 0 h 118"/>
                <a:gd name="T10" fmla="*/ 117 w 117"/>
                <a:gd name="T11" fmla="*/ 59 h 118"/>
                <a:gd name="T12" fmla="*/ 117 w 117"/>
                <a:gd name="T13" fmla="*/ 59 h 118"/>
                <a:gd name="T14" fmla="*/ 57 w 117"/>
                <a:gd name="T15" fmla="*/ 118 h 118"/>
                <a:gd name="T16" fmla="*/ 57 w 117"/>
                <a:gd name="T17" fmla="*/ 118 h 118"/>
                <a:gd name="T18" fmla="*/ 0 w 117"/>
                <a:gd name="T19" fmla="*/ 59 h 118"/>
                <a:gd name="T20" fmla="*/ 57 w 117"/>
                <a:gd name="T21" fmla="*/ 114 h 118"/>
                <a:gd name="T22" fmla="*/ 113 w 117"/>
                <a:gd name="T23" fmla="*/ 59 h 118"/>
                <a:gd name="T24" fmla="*/ 113 w 117"/>
                <a:gd name="T25" fmla="*/ 59 h 118"/>
                <a:gd name="T26" fmla="*/ 57 w 117"/>
                <a:gd name="T27" fmla="*/ 4 h 118"/>
                <a:gd name="T28" fmla="*/ 57 w 117"/>
                <a:gd name="T29" fmla="*/ 4 h 118"/>
                <a:gd name="T30" fmla="*/ 19 w 117"/>
                <a:gd name="T31" fmla="*/ 20 h 118"/>
                <a:gd name="T32" fmla="*/ 19 w 117"/>
                <a:gd name="T33" fmla="*/ 20 h 118"/>
                <a:gd name="T34" fmla="*/ 57 w 117"/>
                <a:gd name="T35" fmla="*/ 4 h 118"/>
                <a:gd name="T36" fmla="*/ 57 w 117"/>
                <a:gd name="T37" fmla="*/ 4 h 118"/>
                <a:gd name="T38" fmla="*/ 113 w 117"/>
                <a:gd name="T39" fmla="*/ 59 h 118"/>
                <a:gd name="T40" fmla="*/ 113 w 117"/>
                <a:gd name="T41" fmla="*/ 59 h 118"/>
                <a:gd name="T42" fmla="*/ 57 w 117"/>
                <a:gd name="T43" fmla="*/ 114 h 118"/>
                <a:gd name="T44" fmla="*/ 57 w 117"/>
                <a:gd name="T45" fmla="*/ 114 h 118"/>
                <a:gd name="T46" fmla="*/ 17 w 117"/>
                <a:gd name="T47" fmla="*/ 95 h 118"/>
                <a:gd name="T48" fmla="*/ 17 w 117"/>
                <a:gd name="T49" fmla="*/ 95 h 118"/>
                <a:gd name="T50" fmla="*/ 57 w 117"/>
                <a:gd name="T51" fmla="*/ 114 h 118"/>
                <a:gd name="T52" fmla="*/ 57 w 117"/>
                <a:gd name="T53" fmla="*/ 110 h 118"/>
                <a:gd name="T54" fmla="*/ 109 w 117"/>
                <a:gd name="T55" fmla="*/ 59 h 118"/>
                <a:gd name="T56" fmla="*/ 109 w 117"/>
                <a:gd name="T57" fmla="*/ 59 h 118"/>
                <a:gd name="T58" fmla="*/ 57 w 117"/>
                <a:gd name="T59" fmla="*/ 8 h 118"/>
                <a:gd name="T60" fmla="*/ 57 w 117"/>
                <a:gd name="T61" fmla="*/ 8 h 118"/>
                <a:gd name="T62" fmla="*/ 8 w 117"/>
                <a:gd name="T63" fmla="*/ 59 h 118"/>
                <a:gd name="T64" fmla="*/ 8 w 117"/>
                <a:gd name="T65" fmla="*/ 59 h 118"/>
                <a:gd name="T66" fmla="*/ 57 w 117"/>
                <a:gd name="T67" fmla="*/ 110 h 118"/>
                <a:gd name="T68" fmla="*/ 4 w 117"/>
                <a:gd name="T69" fmla="*/ 63 h 118"/>
                <a:gd name="T70" fmla="*/ 4 w 117"/>
                <a:gd name="T71" fmla="*/ 59 h 118"/>
                <a:gd name="T72" fmla="*/ 4 w 117"/>
                <a:gd name="T73" fmla="*/ 59 h 118"/>
                <a:gd name="T74" fmla="*/ 6 w 117"/>
                <a:gd name="T75" fmla="*/ 59 h 118"/>
                <a:gd name="T76" fmla="*/ 4 w 117"/>
                <a:gd name="T77" fmla="*/ 59 h 118"/>
                <a:gd name="T78" fmla="*/ 4 w 117"/>
                <a:gd name="T79" fmla="*/ 54 h 118"/>
                <a:gd name="T80" fmla="*/ 4 w 117"/>
                <a:gd name="T81" fmla="*/ 54 h 118"/>
                <a:gd name="T82" fmla="*/ 4 w 117"/>
                <a:gd name="T83" fmla="*/ 59 h 118"/>
                <a:gd name="T84" fmla="*/ 4 w 117"/>
                <a:gd name="T85" fmla="*/ 59 h 118"/>
                <a:gd name="T86" fmla="*/ 4 w 117"/>
                <a:gd name="T87" fmla="*/ 6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18">
                  <a:moveTo>
                    <a:pt x="0" y="59"/>
                  </a:moveTo>
                  <a:cubicBezTo>
                    <a:pt x="2" y="59"/>
                    <a:pt x="2" y="59"/>
                    <a:pt x="2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6"/>
                    <a:pt x="25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88" y="0"/>
                    <a:pt x="117" y="26"/>
                    <a:pt x="117" y="59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17" y="91"/>
                    <a:pt x="88" y="118"/>
                    <a:pt x="57" y="118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25" y="118"/>
                    <a:pt x="0" y="91"/>
                    <a:pt x="0" y="59"/>
                  </a:cubicBezTo>
                  <a:close/>
                  <a:moveTo>
                    <a:pt x="57" y="114"/>
                  </a:moveTo>
                  <a:cubicBezTo>
                    <a:pt x="86" y="114"/>
                    <a:pt x="113" y="89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28"/>
                    <a:pt x="8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42" y="4"/>
                    <a:pt x="29" y="1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9" y="10"/>
                    <a:pt x="42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86" y="4"/>
                    <a:pt x="113" y="28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89"/>
                    <a:pt x="86" y="113"/>
                    <a:pt x="57" y="114"/>
                  </a:cubicBezTo>
                  <a:cubicBezTo>
                    <a:pt x="57" y="114"/>
                    <a:pt x="57" y="114"/>
                    <a:pt x="57" y="114"/>
                  </a:cubicBezTo>
                  <a:cubicBezTo>
                    <a:pt x="41" y="114"/>
                    <a:pt x="27" y="106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27" y="106"/>
                    <a:pt x="41" y="114"/>
                    <a:pt x="57" y="114"/>
                  </a:cubicBezTo>
                  <a:close/>
                  <a:moveTo>
                    <a:pt x="57" y="110"/>
                  </a:moveTo>
                  <a:cubicBezTo>
                    <a:pt x="84" y="110"/>
                    <a:pt x="109" y="86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31"/>
                    <a:pt x="84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30" y="8"/>
                    <a:pt x="8" y="30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87"/>
                    <a:pt x="30" y="110"/>
                    <a:pt x="57" y="110"/>
                  </a:cubicBezTo>
                  <a:close/>
                  <a:moveTo>
                    <a:pt x="4" y="63"/>
                  </a:moveTo>
                  <a:cubicBezTo>
                    <a:pt x="4" y="62"/>
                    <a:pt x="4" y="60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7"/>
                    <a:pt x="4" y="56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6"/>
                    <a:pt x="4" y="57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60"/>
                    <a:pt x="4" y="62"/>
                    <a:pt x="4" y="6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781"/>
            <p:cNvSpPr>
              <a:spLocks noEditPoints="1"/>
            </p:cNvSpPr>
            <p:nvPr/>
          </p:nvSpPr>
          <p:spPr bwMode="auto">
            <a:xfrm>
              <a:off x="6861103" y="2602076"/>
              <a:ext cx="347076" cy="165994"/>
            </a:xfrm>
            <a:custGeom>
              <a:avLst/>
              <a:gdLst>
                <a:gd name="T0" fmla="*/ 0 w 63"/>
                <a:gd name="T1" fmla="*/ 10 h 30"/>
                <a:gd name="T2" fmla="*/ 3 w 63"/>
                <a:gd name="T3" fmla="*/ 8 h 30"/>
                <a:gd name="T4" fmla="*/ 11 w 63"/>
                <a:gd name="T5" fmla="*/ 17 h 30"/>
                <a:gd name="T6" fmla="*/ 11 w 63"/>
                <a:gd name="T7" fmla="*/ 17 h 30"/>
                <a:gd name="T8" fmla="*/ 31 w 63"/>
                <a:gd name="T9" fmla="*/ 26 h 30"/>
                <a:gd name="T10" fmla="*/ 31 w 63"/>
                <a:gd name="T11" fmla="*/ 26 h 30"/>
                <a:gd name="T12" fmla="*/ 35 w 63"/>
                <a:gd name="T13" fmla="*/ 25 h 30"/>
                <a:gd name="T14" fmla="*/ 35 w 63"/>
                <a:gd name="T15" fmla="*/ 25 h 30"/>
                <a:gd name="T16" fmla="*/ 54 w 63"/>
                <a:gd name="T17" fmla="*/ 11 h 30"/>
                <a:gd name="T18" fmla="*/ 54 w 63"/>
                <a:gd name="T19" fmla="*/ 11 h 30"/>
                <a:gd name="T20" fmla="*/ 59 w 63"/>
                <a:gd name="T21" fmla="*/ 0 h 30"/>
                <a:gd name="T22" fmla="*/ 59 w 63"/>
                <a:gd name="T23" fmla="*/ 0 h 30"/>
                <a:gd name="T24" fmla="*/ 63 w 63"/>
                <a:gd name="T25" fmla="*/ 1 h 30"/>
                <a:gd name="T26" fmla="*/ 35 w 63"/>
                <a:gd name="T27" fmla="*/ 29 h 30"/>
                <a:gd name="T28" fmla="*/ 35 w 63"/>
                <a:gd name="T29" fmla="*/ 29 h 30"/>
                <a:gd name="T30" fmla="*/ 31 w 63"/>
                <a:gd name="T31" fmla="*/ 30 h 30"/>
                <a:gd name="T32" fmla="*/ 31 w 63"/>
                <a:gd name="T33" fmla="*/ 30 h 30"/>
                <a:gd name="T34" fmla="*/ 0 w 63"/>
                <a:gd name="T35" fmla="*/ 10 h 30"/>
                <a:gd name="T36" fmla="*/ 0 w 63"/>
                <a:gd name="T37" fmla="*/ 10 h 30"/>
                <a:gd name="T38" fmla="*/ 0 w 63"/>
                <a:gd name="T39" fmla="*/ 10 h 30"/>
                <a:gd name="T40" fmla="*/ 0 w 63"/>
                <a:gd name="T41" fmla="*/ 10 h 30"/>
                <a:gd name="T42" fmla="*/ 0 w 63"/>
                <a:gd name="T43" fmla="*/ 10 h 30"/>
                <a:gd name="T44" fmla="*/ 0 w 63"/>
                <a:gd name="T45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30">
                  <a:moveTo>
                    <a:pt x="0" y="1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6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6" y="21"/>
                    <a:pt x="23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6"/>
                    <a:pt x="33" y="26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3" y="24"/>
                    <a:pt x="49" y="17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8" y="5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3" y="1"/>
                    <a:pt x="56" y="25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30"/>
                    <a:pt x="32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3" y="29"/>
                    <a:pt x="0" y="10"/>
                    <a:pt x="0" y="10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782"/>
            <p:cNvSpPr>
              <a:spLocks noEditPoints="1"/>
            </p:cNvSpPr>
            <p:nvPr/>
          </p:nvSpPr>
          <p:spPr bwMode="auto">
            <a:xfrm>
              <a:off x="6840983" y="2586985"/>
              <a:ext cx="387316" cy="191142"/>
            </a:xfrm>
            <a:custGeom>
              <a:avLst/>
              <a:gdLst>
                <a:gd name="T0" fmla="*/ 0 w 70"/>
                <a:gd name="T1" fmla="*/ 13 h 35"/>
                <a:gd name="T2" fmla="*/ 6 w 70"/>
                <a:gd name="T3" fmla="*/ 9 h 35"/>
                <a:gd name="T4" fmla="*/ 7 w 70"/>
                <a:gd name="T5" fmla="*/ 9 h 35"/>
                <a:gd name="T6" fmla="*/ 7 w 70"/>
                <a:gd name="T7" fmla="*/ 9 h 35"/>
                <a:gd name="T8" fmla="*/ 7 w 70"/>
                <a:gd name="T9" fmla="*/ 9 h 35"/>
                <a:gd name="T10" fmla="*/ 7 w 70"/>
                <a:gd name="T11" fmla="*/ 9 h 35"/>
                <a:gd name="T12" fmla="*/ 8 w 70"/>
                <a:gd name="T13" fmla="*/ 9 h 35"/>
                <a:gd name="T14" fmla="*/ 8 w 70"/>
                <a:gd name="T15" fmla="*/ 10 h 35"/>
                <a:gd name="T16" fmla="*/ 8 w 70"/>
                <a:gd name="T17" fmla="*/ 10 h 35"/>
                <a:gd name="T18" fmla="*/ 8 w 70"/>
                <a:gd name="T19" fmla="*/ 10 h 35"/>
                <a:gd name="T20" fmla="*/ 8 w 70"/>
                <a:gd name="T21" fmla="*/ 10 h 35"/>
                <a:gd name="T22" fmla="*/ 10 w 70"/>
                <a:gd name="T23" fmla="*/ 12 h 35"/>
                <a:gd name="T24" fmla="*/ 15 w 70"/>
                <a:gd name="T25" fmla="*/ 18 h 35"/>
                <a:gd name="T26" fmla="*/ 33 w 70"/>
                <a:gd name="T27" fmla="*/ 27 h 35"/>
                <a:gd name="T28" fmla="*/ 34 w 70"/>
                <a:gd name="T29" fmla="*/ 27 h 35"/>
                <a:gd name="T30" fmla="*/ 34 w 70"/>
                <a:gd name="T31" fmla="*/ 27 h 35"/>
                <a:gd name="T32" fmla="*/ 37 w 70"/>
                <a:gd name="T33" fmla="*/ 26 h 35"/>
                <a:gd name="T34" fmla="*/ 55 w 70"/>
                <a:gd name="T35" fmla="*/ 13 h 35"/>
                <a:gd name="T36" fmla="*/ 60 w 70"/>
                <a:gd name="T37" fmla="*/ 2 h 35"/>
                <a:gd name="T38" fmla="*/ 60 w 70"/>
                <a:gd name="T39" fmla="*/ 0 h 35"/>
                <a:gd name="T40" fmla="*/ 68 w 70"/>
                <a:gd name="T41" fmla="*/ 5 h 35"/>
                <a:gd name="T42" fmla="*/ 68 w 70"/>
                <a:gd name="T43" fmla="*/ 6 h 35"/>
                <a:gd name="T44" fmla="*/ 67 w 70"/>
                <a:gd name="T45" fmla="*/ 9 h 35"/>
                <a:gd name="T46" fmla="*/ 62 w 70"/>
                <a:gd name="T47" fmla="*/ 18 h 35"/>
                <a:gd name="T48" fmla="*/ 39 w 70"/>
                <a:gd name="T49" fmla="*/ 34 h 35"/>
                <a:gd name="T50" fmla="*/ 34 w 70"/>
                <a:gd name="T51" fmla="*/ 35 h 35"/>
                <a:gd name="T52" fmla="*/ 34 w 70"/>
                <a:gd name="T53" fmla="*/ 31 h 35"/>
                <a:gd name="T54" fmla="*/ 36 w 70"/>
                <a:gd name="T55" fmla="*/ 31 h 35"/>
                <a:gd name="T56" fmla="*/ 33 w 70"/>
                <a:gd name="T57" fmla="*/ 31 h 35"/>
                <a:gd name="T58" fmla="*/ 33 w 70"/>
                <a:gd name="T59" fmla="*/ 31 h 35"/>
                <a:gd name="T60" fmla="*/ 33 w 70"/>
                <a:gd name="T61" fmla="*/ 31 h 35"/>
                <a:gd name="T62" fmla="*/ 20 w 70"/>
                <a:gd name="T63" fmla="*/ 27 h 35"/>
                <a:gd name="T64" fmla="*/ 13 w 70"/>
                <a:gd name="T65" fmla="*/ 21 h 35"/>
                <a:gd name="T66" fmla="*/ 9 w 70"/>
                <a:gd name="T67" fmla="*/ 18 h 35"/>
                <a:gd name="T68" fmla="*/ 13 w 70"/>
                <a:gd name="T69" fmla="*/ 21 h 35"/>
                <a:gd name="T70" fmla="*/ 54 w 70"/>
                <a:gd name="T71" fmla="*/ 20 h 35"/>
                <a:gd name="T72" fmla="*/ 54 w 70"/>
                <a:gd name="T73" fmla="*/ 20 h 35"/>
                <a:gd name="T74" fmla="*/ 55 w 70"/>
                <a:gd name="T75" fmla="*/ 20 h 35"/>
                <a:gd name="T76" fmla="*/ 60 w 70"/>
                <a:gd name="T77" fmla="*/ 12 h 35"/>
                <a:gd name="T78" fmla="*/ 58 w 70"/>
                <a:gd name="T79" fmla="*/ 15 h 35"/>
                <a:gd name="T80" fmla="*/ 3 w 70"/>
                <a:gd name="T81" fmla="*/ 13 h 35"/>
                <a:gd name="T82" fmla="*/ 3 w 70"/>
                <a:gd name="T83" fmla="*/ 13 h 35"/>
                <a:gd name="T84" fmla="*/ 1 w 70"/>
                <a:gd name="T85" fmla="*/ 14 h 35"/>
                <a:gd name="T86" fmla="*/ 1 w 70"/>
                <a:gd name="T87" fmla="*/ 14 h 35"/>
                <a:gd name="T88" fmla="*/ 4 w 70"/>
                <a:gd name="T89" fmla="*/ 11 h 35"/>
                <a:gd name="T90" fmla="*/ 4 w 70"/>
                <a:gd name="T91" fmla="*/ 12 h 35"/>
                <a:gd name="T92" fmla="*/ 4 w 70"/>
                <a:gd name="T9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0" h="35">
                  <a:moveTo>
                    <a:pt x="1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9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0" y="23"/>
                    <a:pt x="27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6" y="27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45" y="25"/>
                    <a:pt x="51" y="19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8" y="8"/>
                    <a:pt x="60" y="3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5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6"/>
                    <a:pt x="67" y="7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5" y="11"/>
                    <a:pt x="64" y="14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57" y="24"/>
                    <a:pt x="50" y="32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7" y="34"/>
                    <a:pt x="35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15" y="34"/>
                    <a:pt x="2" y="16"/>
                    <a:pt x="1" y="14"/>
                  </a:cubicBezTo>
                  <a:close/>
                  <a:moveTo>
                    <a:pt x="34" y="31"/>
                  </a:moveTo>
                  <a:cubicBezTo>
                    <a:pt x="34" y="31"/>
                    <a:pt x="35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31"/>
                    <a:pt x="34" y="31"/>
                    <a:pt x="34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13" y="21"/>
                  </a:moveTo>
                  <a:cubicBezTo>
                    <a:pt x="15" y="23"/>
                    <a:pt x="17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7" y="25"/>
                    <a:pt x="15" y="23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0"/>
                    <a:pt x="10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1" y="20"/>
                    <a:pt x="13" y="21"/>
                  </a:cubicBezTo>
                  <a:close/>
                  <a:moveTo>
                    <a:pt x="54" y="20"/>
                  </a:move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lose/>
                  <a:moveTo>
                    <a:pt x="58" y="15"/>
                  </a:moveTo>
                  <a:cubicBezTo>
                    <a:pt x="57" y="17"/>
                    <a:pt x="56" y="19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7" y="17"/>
                    <a:pt x="59" y="15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3"/>
                    <a:pt x="59" y="14"/>
                    <a:pt x="58" y="15"/>
                  </a:cubicBezTo>
                  <a:close/>
                  <a:moveTo>
                    <a:pt x="4" y="15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1" y="14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lose/>
                  <a:moveTo>
                    <a:pt x="4" y="12"/>
                  </a:moveTo>
                  <a:cubicBezTo>
                    <a:pt x="4" y="12"/>
                    <a:pt x="4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783"/>
            <p:cNvSpPr/>
            <p:nvPr/>
          </p:nvSpPr>
          <p:spPr bwMode="auto">
            <a:xfrm>
              <a:off x="6891283" y="2501475"/>
              <a:ext cx="25152" cy="25152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784"/>
            <p:cNvSpPr>
              <a:spLocks noEditPoints="1"/>
            </p:cNvSpPr>
            <p:nvPr/>
          </p:nvSpPr>
          <p:spPr bwMode="auto">
            <a:xfrm>
              <a:off x="6881223" y="2491415"/>
              <a:ext cx="45272" cy="45272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  <a:gd name="T24" fmla="*/ 4 w 9"/>
                <a:gd name="T25" fmla="*/ 4 h 9"/>
                <a:gd name="T26" fmla="*/ 4 w 9"/>
                <a:gd name="T27" fmla="*/ 4 h 9"/>
                <a:gd name="T28" fmla="*/ 4 w 9"/>
                <a:gd name="T29" fmla="*/ 4 h 9"/>
                <a:gd name="T30" fmla="*/ 4 w 9"/>
                <a:gd name="T31" fmla="*/ 4 h 9"/>
                <a:gd name="T32" fmla="*/ 4 w 9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785"/>
            <p:cNvSpPr/>
            <p:nvPr/>
          </p:nvSpPr>
          <p:spPr bwMode="auto">
            <a:xfrm>
              <a:off x="7172967" y="2461235"/>
              <a:ext cx="25152" cy="20120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0 h 4"/>
                <a:gd name="T4" fmla="*/ 5 w 5"/>
                <a:gd name="T5" fmla="*/ 0 h 4"/>
                <a:gd name="T6" fmla="*/ 5 w 5"/>
                <a:gd name="T7" fmla="*/ 4 h 4"/>
                <a:gd name="T8" fmla="*/ 0 w 5"/>
                <a:gd name="T9" fmla="*/ 4 h 4"/>
                <a:gd name="T10" fmla="*/ 0 w 5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786"/>
            <p:cNvSpPr/>
            <p:nvPr/>
          </p:nvSpPr>
          <p:spPr bwMode="auto">
            <a:xfrm>
              <a:off x="7162907" y="2446143"/>
              <a:ext cx="45272" cy="45272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3787"/>
            <p:cNvSpPr/>
            <p:nvPr/>
          </p:nvSpPr>
          <p:spPr bwMode="auto">
            <a:xfrm>
              <a:off x="6629720" y="2511535"/>
              <a:ext cx="171022" cy="306835"/>
            </a:xfrm>
            <a:custGeom>
              <a:avLst/>
              <a:gdLst>
                <a:gd name="T0" fmla="*/ 0 w 31"/>
                <a:gd name="T1" fmla="*/ 31 h 55"/>
                <a:gd name="T2" fmla="*/ 0 w 31"/>
                <a:gd name="T3" fmla="*/ 30 h 55"/>
                <a:gd name="T4" fmla="*/ 0 w 31"/>
                <a:gd name="T5" fmla="*/ 30 h 55"/>
                <a:gd name="T6" fmla="*/ 25 w 31"/>
                <a:gd name="T7" fmla="*/ 0 h 55"/>
                <a:gd name="T8" fmla="*/ 25 w 31"/>
                <a:gd name="T9" fmla="*/ 0 h 55"/>
                <a:gd name="T10" fmla="*/ 27 w 31"/>
                <a:gd name="T11" fmla="*/ 1 h 55"/>
                <a:gd name="T12" fmla="*/ 27 w 31"/>
                <a:gd name="T13" fmla="*/ 1 h 55"/>
                <a:gd name="T14" fmla="*/ 27 w 31"/>
                <a:gd name="T15" fmla="*/ 4 h 55"/>
                <a:gd name="T16" fmla="*/ 25 w 31"/>
                <a:gd name="T17" fmla="*/ 4 h 55"/>
                <a:gd name="T18" fmla="*/ 25 w 31"/>
                <a:gd name="T19" fmla="*/ 4 h 55"/>
                <a:gd name="T20" fmla="*/ 4 w 31"/>
                <a:gd name="T21" fmla="*/ 30 h 55"/>
                <a:gd name="T22" fmla="*/ 4 w 31"/>
                <a:gd name="T23" fmla="*/ 30 h 55"/>
                <a:gd name="T24" fmla="*/ 4 w 31"/>
                <a:gd name="T25" fmla="*/ 31 h 55"/>
                <a:gd name="T26" fmla="*/ 4 w 31"/>
                <a:gd name="T27" fmla="*/ 31 h 55"/>
                <a:gd name="T28" fmla="*/ 17 w 31"/>
                <a:gd name="T29" fmla="*/ 47 h 55"/>
                <a:gd name="T30" fmla="*/ 17 w 31"/>
                <a:gd name="T31" fmla="*/ 47 h 55"/>
                <a:gd name="T32" fmla="*/ 31 w 31"/>
                <a:gd name="T33" fmla="*/ 51 h 55"/>
                <a:gd name="T34" fmla="*/ 31 w 31"/>
                <a:gd name="T35" fmla="*/ 51 h 55"/>
                <a:gd name="T36" fmla="*/ 30 w 31"/>
                <a:gd name="T37" fmla="*/ 55 h 55"/>
                <a:gd name="T38" fmla="*/ 0 w 31"/>
                <a:gd name="T39" fmla="*/ 3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55">
                  <a:moveTo>
                    <a:pt x="0" y="31"/>
                  </a:moveTo>
                  <a:cubicBezTo>
                    <a:pt x="0" y="31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12"/>
                    <a:pt x="1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8" y="4"/>
                    <a:pt x="5" y="14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9"/>
                    <a:pt x="10" y="44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4" y="50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1" y="51"/>
                    <a:pt x="0" y="3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3788"/>
            <p:cNvSpPr>
              <a:spLocks noEditPoints="1"/>
            </p:cNvSpPr>
            <p:nvPr/>
          </p:nvSpPr>
          <p:spPr bwMode="auto">
            <a:xfrm>
              <a:off x="6614632" y="2501475"/>
              <a:ext cx="196174" cy="326956"/>
            </a:xfrm>
            <a:custGeom>
              <a:avLst/>
              <a:gdLst>
                <a:gd name="T0" fmla="*/ 31 w 35"/>
                <a:gd name="T1" fmla="*/ 59 h 59"/>
                <a:gd name="T2" fmla="*/ 30 w 35"/>
                <a:gd name="T3" fmla="*/ 59 h 59"/>
                <a:gd name="T4" fmla="*/ 27 w 35"/>
                <a:gd name="T5" fmla="*/ 58 h 59"/>
                <a:gd name="T6" fmla="*/ 16 w 35"/>
                <a:gd name="T7" fmla="*/ 54 h 59"/>
                <a:gd name="T8" fmla="*/ 0 w 35"/>
                <a:gd name="T9" fmla="*/ 33 h 59"/>
                <a:gd name="T10" fmla="*/ 2 w 35"/>
                <a:gd name="T11" fmla="*/ 33 h 59"/>
                <a:gd name="T12" fmla="*/ 0 w 35"/>
                <a:gd name="T13" fmla="*/ 32 h 59"/>
                <a:gd name="T14" fmla="*/ 27 w 35"/>
                <a:gd name="T15" fmla="*/ 0 h 59"/>
                <a:gd name="T16" fmla="*/ 30 w 35"/>
                <a:gd name="T17" fmla="*/ 1 h 59"/>
                <a:gd name="T18" fmla="*/ 32 w 35"/>
                <a:gd name="T19" fmla="*/ 1 h 59"/>
                <a:gd name="T20" fmla="*/ 28 w 35"/>
                <a:gd name="T21" fmla="*/ 8 h 59"/>
                <a:gd name="T22" fmla="*/ 27 w 35"/>
                <a:gd name="T23" fmla="*/ 8 h 59"/>
                <a:gd name="T24" fmla="*/ 8 w 35"/>
                <a:gd name="T25" fmla="*/ 32 h 59"/>
                <a:gd name="T26" fmla="*/ 8 w 35"/>
                <a:gd name="T27" fmla="*/ 33 h 59"/>
                <a:gd name="T28" fmla="*/ 8 w 35"/>
                <a:gd name="T29" fmla="*/ 33 h 59"/>
                <a:gd name="T30" fmla="*/ 20 w 35"/>
                <a:gd name="T31" fmla="*/ 47 h 59"/>
                <a:gd name="T32" fmla="*/ 33 w 35"/>
                <a:gd name="T33" fmla="*/ 51 h 59"/>
                <a:gd name="T34" fmla="*/ 33 w 35"/>
                <a:gd name="T35" fmla="*/ 51 h 59"/>
                <a:gd name="T36" fmla="*/ 35 w 35"/>
                <a:gd name="T37" fmla="*/ 53 h 59"/>
                <a:gd name="T38" fmla="*/ 32 w 35"/>
                <a:gd name="T39" fmla="*/ 57 h 59"/>
                <a:gd name="T40" fmla="*/ 32 w 35"/>
                <a:gd name="T41" fmla="*/ 57 h 59"/>
                <a:gd name="T42" fmla="*/ 32 w 35"/>
                <a:gd name="T43" fmla="*/ 59 h 59"/>
                <a:gd name="T44" fmla="*/ 32 w 35"/>
                <a:gd name="T45" fmla="*/ 57 h 59"/>
                <a:gd name="T46" fmla="*/ 31 w 35"/>
                <a:gd name="T47" fmla="*/ 59 h 59"/>
                <a:gd name="T48" fmla="*/ 18 w 35"/>
                <a:gd name="T49" fmla="*/ 51 h 59"/>
                <a:gd name="T50" fmla="*/ 10 w 35"/>
                <a:gd name="T51" fmla="*/ 45 h 59"/>
                <a:gd name="T52" fmla="*/ 26 w 35"/>
                <a:gd name="T53" fmla="*/ 53 h 59"/>
                <a:gd name="T54" fmla="*/ 4 w 35"/>
                <a:gd name="T55" fmla="*/ 32 h 59"/>
                <a:gd name="T56" fmla="*/ 4 w 35"/>
                <a:gd name="T57" fmla="*/ 32 h 59"/>
                <a:gd name="T58" fmla="*/ 27 w 35"/>
                <a:gd name="T59" fmla="*/ 4 h 59"/>
                <a:gd name="T60" fmla="*/ 27 w 35"/>
                <a:gd name="T61" fmla="*/ 4 h 59"/>
                <a:gd name="T62" fmla="*/ 27 w 35"/>
                <a:gd name="T63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59">
                  <a:moveTo>
                    <a:pt x="32" y="59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8"/>
                    <a:pt x="28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4" y="57"/>
                    <a:pt x="20" y="56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9" y="51"/>
                    <a:pt x="0" y="4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13"/>
                    <a:pt x="15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1" y="8"/>
                    <a:pt x="9" y="17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9"/>
                    <a:pt x="13" y="44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6" y="50"/>
                    <a:pt x="31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lose/>
                  <a:moveTo>
                    <a:pt x="31" y="59"/>
                  </a:moveTo>
                  <a:cubicBezTo>
                    <a:pt x="32" y="57"/>
                    <a:pt x="32" y="57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9"/>
                    <a:pt x="31" y="59"/>
                    <a:pt x="31" y="59"/>
                  </a:cubicBezTo>
                  <a:close/>
                  <a:moveTo>
                    <a:pt x="26" y="53"/>
                  </a:moveTo>
                  <a:cubicBezTo>
                    <a:pt x="24" y="53"/>
                    <a:pt x="21" y="52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5" y="49"/>
                    <a:pt x="12" y="48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5" y="50"/>
                    <a:pt x="21" y="52"/>
                    <a:pt x="26" y="53"/>
                  </a:cubicBezTo>
                  <a:close/>
                  <a:moveTo>
                    <a:pt x="4" y="32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3789"/>
            <p:cNvSpPr>
              <a:spLocks noEditPoints="1"/>
            </p:cNvSpPr>
            <p:nvPr/>
          </p:nvSpPr>
          <p:spPr bwMode="auto">
            <a:xfrm>
              <a:off x="7308780" y="2441114"/>
              <a:ext cx="186114" cy="286715"/>
            </a:xfrm>
            <a:custGeom>
              <a:avLst/>
              <a:gdLst>
                <a:gd name="T0" fmla="*/ 7 w 34"/>
                <a:gd name="T1" fmla="*/ 51 h 52"/>
                <a:gd name="T2" fmla="*/ 10 w 34"/>
                <a:gd name="T3" fmla="*/ 48 h 52"/>
                <a:gd name="T4" fmla="*/ 9 w 34"/>
                <a:gd name="T5" fmla="*/ 49 h 52"/>
                <a:gd name="T6" fmla="*/ 9 w 34"/>
                <a:gd name="T7" fmla="*/ 48 h 52"/>
                <a:gd name="T8" fmla="*/ 9 w 34"/>
                <a:gd name="T9" fmla="*/ 48 h 52"/>
                <a:gd name="T10" fmla="*/ 9 w 34"/>
                <a:gd name="T11" fmla="*/ 48 h 52"/>
                <a:gd name="T12" fmla="*/ 9 w 34"/>
                <a:gd name="T13" fmla="*/ 48 h 52"/>
                <a:gd name="T14" fmla="*/ 9 w 34"/>
                <a:gd name="T15" fmla="*/ 48 h 52"/>
                <a:gd name="T16" fmla="*/ 9 w 34"/>
                <a:gd name="T17" fmla="*/ 48 h 52"/>
                <a:gd name="T18" fmla="*/ 9 w 34"/>
                <a:gd name="T19" fmla="*/ 48 h 52"/>
                <a:gd name="T20" fmla="*/ 21 w 34"/>
                <a:gd name="T21" fmla="*/ 42 h 52"/>
                <a:gd name="T22" fmla="*/ 21 w 34"/>
                <a:gd name="T23" fmla="*/ 42 h 52"/>
                <a:gd name="T24" fmla="*/ 30 w 34"/>
                <a:gd name="T25" fmla="*/ 24 h 52"/>
                <a:gd name="T26" fmla="*/ 30 w 34"/>
                <a:gd name="T27" fmla="*/ 24 h 52"/>
                <a:gd name="T28" fmla="*/ 29 w 34"/>
                <a:gd name="T29" fmla="*/ 20 h 52"/>
                <a:gd name="T30" fmla="*/ 29 w 34"/>
                <a:gd name="T31" fmla="*/ 20 h 52"/>
                <a:gd name="T32" fmla="*/ 14 w 34"/>
                <a:gd name="T33" fmla="*/ 4 h 52"/>
                <a:gd name="T34" fmla="*/ 14 w 34"/>
                <a:gd name="T35" fmla="*/ 4 h 52"/>
                <a:gd name="T36" fmla="*/ 6 w 34"/>
                <a:gd name="T37" fmla="*/ 5 h 52"/>
                <a:gd name="T38" fmla="*/ 6 w 34"/>
                <a:gd name="T39" fmla="*/ 5 h 52"/>
                <a:gd name="T40" fmla="*/ 2 w 34"/>
                <a:gd name="T41" fmla="*/ 7 h 52"/>
                <a:gd name="T42" fmla="*/ 2 w 34"/>
                <a:gd name="T43" fmla="*/ 7 h 52"/>
                <a:gd name="T44" fmla="*/ 0 w 34"/>
                <a:gd name="T45" fmla="*/ 4 h 52"/>
                <a:gd name="T46" fmla="*/ 14 w 34"/>
                <a:gd name="T47" fmla="*/ 0 h 52"/>
                <a:gd name="T48" fmla="*/ 14 w 34"/>
                <a:gd name="T49" fmla="*/ 0 h 52"/>
                <a:gd name="T50" fmla="*/ 33 w 34"/>
                <a:gd name="T51" fmla="*/ 19 h 52"/>
                <a:gd name="T52" fmla="*/ 33 w 34"/>
                <a:gd name="T53" fmla="*/ 19 h 52"/>
                <a:gd name="T54" fmla="*/ 34 w 34"/>
                <a:gd name="T55" fmla="*/ 24 h 52"/>
                <a:gd name="T56" fmla="*/ 34 w 34"/>
                <a:gd name="T57" fmla="*/ 24 h 52"/>
                <a:gd name="T58" fmla="*/ 23 w 34"/>
                <a:gd name="T59" fmla="*/ 45 h 52"/>
                <a:gd name="T60" fmla="*/ 23 w 34"/>
                <a:gd name="T61" fmla="*/ 45 h 52"/>
                <a:gd name="T62" fmla="*/ 9 w 34"/>
                <a:gd name="T63" fmla="*/ 52 h 52"/>
                <a:gd name="T64" fmla="*/ 9 w 34"/>
                <a:gd name="T65" fmla="*/ 52 h 52"/>
                <a:gd name="T66" fmla="*/ 7 w 34"/>
                <a:gd name="T67" fmla="*/ 51 h 52"/>
                <a:gd name="T68" fmla="*/ 2 w 34"/>
                <a:gd name="T69" fmla="*/ 7 h 52"/>
                <a:gd name="T70" fmla="*/ 2 w 34"/>
                <a:gd name="T71" fmla="*/ 7 h 52"/>
                <a:gd name="T72" fmla="*/ 2 w 34"/>
                <a:gd name="T73" fmla="*/ 7 h 52"/>
                <a:gd name="T74" fmla="*/ 2 w 34"/>
                <a:gd name="T75" fmla="*/ 7 h 52"/>
                <a:gd name="T76" fmla="*/ 2 w 34"/>
                <a:gd name="T77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52">
                  <a:moveTo>
                    <a:pt x="7" y="51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48"/>
                    <a:pt x="16" y="46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6" y="37"/>
                    <a:pt x="30" y="32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0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7" y="6"/>
                    <a:pt x="20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4"/>
                    <a:pt x="8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7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31" y="4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21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33"/>
                    <a:pt x="29" y="40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18" y="49"/>
                    <a:pt x="12" y="52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8" y="52"/>
                    <a:pt x="8" y="52"/>
                    <a:pt x="7" y="51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3790"/>
            <p:cNvSpPr>
              <a:spLocks noEditPoints="1"/>
            </p:cNvSpPr>
            <p:nvPr/>
          </p:nvSpPr>
          <p:spPr bwMode="auto">
            <a:xfrm>
              <a:off x="7288660" y="2431054"/>
              <a:ext cx="216294" cy="306835"/>
            </a:xfrm>
            <a:custGeom>
              <a:avLst/>
              <a:gdLst>
                <a:gd name="T0" fmla="*/ 10 w 39"/>
                <a:gd name="T1" fmla="*/ 53 h 56"/>
                <a:gd name="T2" fmla="*/ 7 w 39"/>
                <a:gd name="T3" fmla="*/ 52 h 56"/>
                <a:gd name="T4" fmla="*/ 12 w 39"/>
                <a:gd name="T5" fmla="*/ 48 h 56"/>
                <a:gd name="T6" fmla="*/ 31 w 39"/>
                <a:gd name="T7" fmla="*/ 26 h 56"/>
                <a:gd name="T8" fmla="*/ 31 w 39"/>
                <a:gd name="T9" fmla="*/ 26 h 56"/>
                <a:gd name="T10" fmla="*/ 17 w 39"/>
                <a:gd name="T11" fmla="*/ 8 h 56"/>
                <a:gd name="T12" fmla="*/ 9 w 39"/>
                <a:gd name="T13" fmla="*/ 9 h 56"/>
                <a:gd name="T14" fmla="*/ 7 w 39"/>
                <a:gd name="T15" fmla="*/ 11 h 56"/>
                <a:gd name="T16" fmla="*/ 0 w 39"/>
                <a:gd name="T17" fmla="*/ 5 h 56"/>
                <a:gd name="T18" fmla="*/ 3 w 39"/>
                <a:gd name="T19" fmla="*/ 4 h 56"/>
                <a:gd name="T20" fmla="*/ 4 w 39"/>
                <a:gd name="T21" fmla="*/ 3 h 56"/>
                <a:gd name="T22" fmla="*/ 17 w 39"/>
                <a:gd name="T23" fmla="*/ 0 h 56"/>
                <a:gd name="T24" fmla="*/ 17 w 39"/>
                <a:gd name="T25" fmla="*/ 0 h 56"/>
                <a:gd name="T26" fmla="*/ 39 w 39"/>
                <a:gd name="T27" fmla="*/ 26 h 56"/>
                <a:gd name="T28" fmla="*/ 28 w 39"/>
                <a:gd name="T29" fmla="*/ 48 h 56"/>
                <a:gd name="T30" fmla="*/ 12 w 39"/>
                <a:gd name="T31" fmla="*/ 56 h 56"/>
                <a:gd name="T32" fmla="*/ 11 w 39"/>
                <a:gd name="T33" fmla="*/ 54 h 56"/>
                <a:gd name="T34" fmla="*/ 14 w 39"/>
                <a:gd name="T35" fmla="*/ 51 h 56"/>
                <a:gd name="T36" fmla="*/ 14 w 39"/>
                <a:gd name="T37" fmla="*/ 51 h 56"/>
                <a:gd name="T38" fmla="*/ 21 w 39"/>
                <a:gd name="T39" fmla="*/ 48 h 56"/>
                <a:gd name="T40" fmla="*/ 21 w 39"/>
                <a:gd name="T41" fmla="*/ 48 h 56"/>
                <a:gd name="T42" fmla="*/ 35 w 39"/>
                <a:gd name="T43" fmla="*/ 29 h 56"/>
                <a:gd name="T44" fmla="*/ 34 w 39"/>
                <a:gd name="T45" fmla="*/ 22 h 56"/>
                <a:gd name="T46" fmla="*/ 35 w 39"/>
                <a:gd name="T47" fmla="*/ 27 h 56"/>
                <a:gd name="T48" fmla="*/ 34 w 39"/>
                <a:gd name="T49" fmla="*/ 22 h 56"/>
                <a:gd name="T50" fmla="*/ 33 w 39"/>
                <a:gd name="T51" fmla="*/ 16 h 56"/>
                <a:gd name="T52" fmla="*/ 33 w 39"/>
                <a:gd name="T53" fmla="*/ 16 h 56"/>
                <a:gd name="T54" fmla="*/ 33 w 39"/>
                <a:gd name="T55" fmla="*/ 16 h 56"/>
                <a:gd name="T56" fmla="*/ 33 w 39"/>
                <a:gd name="T57" fmla="*/ 16 h 56"/>
                <a:gd name="T58" fmla="*/ 33 w 39"/>
                <a:gd name="T59" fmla="*/ 16 h 56"/>
                <a:gd name="T60" fmla="*/ 33 w 39"/>
                <a:gd name="T61" fmla="*/ 15 h 56"/>
                <a:gd name="T62" fmla="*/ 33 w 39"/>
                <a:gd name="T63" fmla="*/ 15 h 56"/>
                <a:gd name="T64" fmla="*/ 33 w 39"/>
                <a:gd name="T65" fmla="*/ 15 h 56"/>
                <a:gd name="T66" fmla="*/ 32 w 39"/>
                <a:gd name="T67" fmla="*/ 15 h 56"/>
                <a:gd name="T68" fmla="*/ 32 w 39"/>
                <a:gd name="T69" fmla="*/ 15 h 56"/>
                <a:gd name="T70" fmla="*/ 32 w 39"/>
                <a:gd name="T71" fmla="*/ 15 h 56"/>
                <a:gd name="T72" fmla="*/ 32 w 39"/>
                <a:gd name="T73" fmla="*/ 15 h 56"/>
                <a:gd name="T74" fmla="*/ 32 w 39"/>
                <a:gd name="T75" fmla="*/ 14 h 56"/>
                <a:gd name="T76" fmla="*/ 32 w 39"/>
                <a:gd name="T77" fmla="*/ 14 h 56"/>
                <a:gd name="T78" fmla="*/ 32 w 39"/>
                <a:gd name="T79" fmla="*/ 14 h 56"/>
                <a:gd name="T80" fmla="*/ 32 w 39"/>
                <a:gd name="T81" fmla="*/ 14 h 56"/>
                <a:gd name="T82" fmla="*/ 32 w 39"/>
                <a:gd name="T83" fmla="*/ 14 h 56"/>
                <a:gd name="T84" fmla="*/ 32 w 39"/>
                <a:gd name="T85" fmla="*/ 13 h 56"/>
                <a:gd name="T86" fmla="*/ 32 w 39"/>
                <a:gd name="T87" fmla="*/ 13 h 56"/>
                <a:gd name="T88" fmla="*/ 32 w 39"/>
                <a:gd name="T89" fmla="*/ 13 h 56"/>
                <a:gd name="T90" fmla="*/ 31 w 39"/>
                <a:gd name="T91" fmla="*/ 13 h 56"/>
                <a:gd name="T92" fmla="*/ 31 w 39"/>
                <a:gd name="T93" fmla="*/ 13 h 56"/>
                <a:gd name="T94" fmla="*/ 31 w 39"/>
                <a:gd name="T95" fmla="*/ 13 h 56"/>
                <a:gd name="T96" fmla="*/ 31 w 39"/>
                <a:gd name="T97" fmla="*/ 13 h 56"/>
                <a:gd name="T98" fmla="*/ 31 w 39"/>
                <a:gd name="T99" fmla="*/ 12 h 56"/>
                <a:gd name="T100" fmla="*/ 31 w 39"/>
                <a:gd name="T101" fmla="*/ 12 h 56"/>
                <a:gd name="T102" fmla="*/ 31 w 39"/>
                <a:gd name="T103" fmla="*/ 12 h 56"/>
                <a:gd name="T104" fmla="*/ 31 w 39"/>
                <a:gd name="T105" fmla="*/ 12 h 56"/>
                <a:gd name="T106" fmla="*/ 31 w 39"/>
                <a:gd name="T107" fmla="*/ 12 h 56"/>
                <a:gd name="T108" fmla="*/ 17 w 39"/>
                <a:gd name="T109" fmla="*/ 4 h 56"/>
                <a:gd name="T110" fmla="*/ 17 w 39"/>
                <a:gd name="T111" fmla="*/ 4 h 56"/>
                <a:gd name="T112" fmla="*/ 17 w 39"/>
                <a:gd name="T113" fmla="*/ 4 h 56"/>
                <a:gd name="T114" fmla="*/ 17 w 39"/>
                <a:gd name="T115" fmla="*/ 4 h 56"/>
                <a:gd name="T116" fmla="*/ 8 w 39"/>
                <a:gd name="T117" fmla="*/ 6 h 56"/>
                <a:gd name="T118" fmla="*/ 12 w 39"/>
                <a:gd name="T119" fmla="*/ 4 h 56"/>
                <a:gd name="T120" fmla="*/ 7 w 39"/>
                <a:gd name="T121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56">
                  <a:moveTo>
                    <a:pt x="8" y="54"/>
                  </a:move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4" y="47"/>
                    <a:pt x="19" y="45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7" y="38"/>
                    <a:pt x="31" y="33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5"/>
                    <a:pt x="31" y="24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7" y="9"/>
                    <a:pt x="23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4" y="8"/>
                    <a:pt x="12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6" y="0"/>
                    <a:pt x="36" y="5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9" y="23"/>
                    <a:pt x="39" y="24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36"/>
                    <a:pt x="33" y="43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2" y="53"/>
                    <a:pt x="16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1" y="56"/>
                    <a:pt x="9" y="56"/>
                    <a:pt x="8" y="54"/>
                  </a:cubicBezTo>
                  <a:close/>
                  <a:moveTo>
                    <a:pt x="11" y="54"/>
                  </a:move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lose/>
                  <a:moveTo>
                    <a:pt x="14" y="51"/>
                  </a:moveTo>
                  <a:cubicBezTo>
                    <a:pt x="15" y="51"/>
                    <a:pt x="18" y="50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18" y="50"/>
                    <a:pt x="15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lose/>
                  <a:moveTo>
                    <a:pt x="21" y="48"/>
                  </a:move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lose/>
                  <a:moveTo>
                    <a:pt x="28" y="42"/>
                  </a:moveTo>
                  <a:cubicBezTo>
                    <a:pt x="31" y="39"/>
                    <a:pt x="34" y="34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34"/>
                    <a:pt x="31" y="39"/>
                    <a:pt x="28" y="42"/>
                  </a:cubicBezTo>
                  <a:close/>
                  <a:moveTo>
                    <a:pt x="34" y="22"/>
                  </a:moveTo>
                  <a:cubicBezTo>
                    <a:pt x="35" y="23"/>
                    <a:pt x="35" y="25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5" y="23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0"/>
                    <a:pt x="34" y="18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8"/>
                    <a:pt x="34" y="20"/>
                    <a:pt x="34" y="22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6"/>
                    <a:pt x="33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3"/>
                  </a:moveTo>
                  <a:cubicBezTo>
                    <a:pt x="32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3"/>
                    <a:pt x="31" y="13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27" y="6"/>
                    <a:pt x="22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2" y="4"/>
                    <a:pt x="27" y="6"/>
                    <a:pt x="31" y="12"/>
                  </a:cubicBezTo>
                  <a:close/>
                  <a:moveTo>
                    <a:pt x="7" y="6"/>
                  </a:move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10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5"/>
                    <a:pt x="8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3791"/>
            <p:cNvSpPr/>
            <p:nvPr/>
          </p:nvSpPr>
          <p:spPr bwMode="auto">
            <a:xfrm>
              <a:off x="6685052" y="2089010"/>
              <a:ext cx="699180" cy="467797"/>
            </a:xfrm>
            <a:custGeom>
              <a:avLst/>
              <a:gdLst>
                <a:gd name="T0" fmla="*/ 2 w 127"/>
                <a:gd name="T1" fmla="*/ 83 h 85"/>
                <a:gd name="T2" fmla="*/ 3 w 127"/>
                <a:gd name="T3" fmla="*/ 84 h 85"/>
                <a:gd name="T4" fmla="*/ 1 w 127"/>
                <a:gd name="T5" fmla="*/ 84 h 85"/>
                <a:gd name="T6" fmla="*/ 1 w 127"/>
                <a:gd name="T7" fmla="*/ 84 h 85"/>
                <a:gd name="T8" fmla="*/ 1 w 127"/>
                <a:gd name="T9" fmla="*/ 84 h 85"/>
                <a:gd name="T10" fmla="*/ 1 w 127"/>
                <a:gd name="T11" fmla="*/ 84 h 85"/>
                <a:gd name="T12" fmla="*/ 1 w 127"/>
                <a:gd name="T13" fmla="*/ 84 h 85"/>
                <a:gd name="T14" fmla="*/ 1 w 127"/>
                <a:gd name="T15" fmla="*/ 84 h 85"/>
                <a:gd name="T16" fmla="*/ 0 w 127"/>
                <a:gd name="T17" fmla="*/ 49 h 85"/>
                <a:gd name="T18" fmla="*/ 0 w 127"/>
                <a:gd name="T19" fmla="*/ 49 h 85"/>
                <a:gd name="T20" fmla="*/ 0 w 127"/>
                <a:gd name="T21" fmla="*/ 40 h 85"/>
                <a:gd name="T22" fmla="*/ 0 w 127"/>
                <a:gd name="T23" fmla="*/ 40 h 85"/>
                <a:gd name="T24" fmla="*/ 2 w 127"/>
                <a:gd name="T25" fmla="*/ 35 h 85"/>
                <a:gd name="T26" fmla="*/ 2 w 127"/>
                <a:gd name="T27" fmla="*/ 35 h 85"/>
                <a:gd name="T28" fmla="*/ 49 w 127"/>
                <a:gd name="T29" fmla="*/ 1 h 85"/>
                <a:gd name="T30" fmla="*/ 49 w 127"/>
                <a:gd name="T31" fmla="*/ 1 h 85"/>
                <a:gd name="T32" fmla="*/ 70 w 127"/>
                <a:gd name="T33" fmla="*/ 0 h 85"/>
                <a:gd name="T34" fmla="*/ 70 w 127"/>
                <a:gd name="T35" fmla="*/ 0 h 85"/>
                <a:gd name="T36" fmla="*/ 103 w 127"/>
                <a:gd name="T37" fmla="*/ 9 h 85"/>
                <a:gd name="T38" fmla="*/ 103 w 127"/>
                <a:gd name="T39" fmla="*/ 9 h 85"/>
                <a:gd name="T40" fmla="*/ 118 w 127"/>
                <a:gd name="T41" fmla="*/ 37 h 85"/>
                <a:gd name="T42" fmla="*/ 118 w 127"/>
                <a:gd name="T43" fmla="*/ 37 h 85"/>
                <a:gd name="T44" fmla="*/ 127 w 127"/>
                <a:gd name="T45" fmla="*/ 65 h 85"/>
                <a:gd name="T46" fmla="*/ 127 w 127"/>
                <a:gd name="T47" fmla="*/ 65 h 85"/>
                <a:gd name="T48" fmla="*/ 123 w 127"/>
                <a:gd name="T49" fmla="*/ 66 h 85"/>
                <a:gd name="T50" fmla="*/ 114 w 127"/>
                <a:gd name="T51" fmla="*/ 39 h 85"/>
                <a:gd name="T52" fmla="*/ 114 w 127"/>
                <a:gd name="T53" fmla="*/ 39 h 85"/>
                <a:gd name="T54" fmla="*/ 100 w 127"/>
                <a:gd name="T55" fmla="*/ 12 h 85"/>
                <a:gd name="T56" fmla="*/ 100 w 127"/>
                <a:gd name="T57" fmla="*/ 12 h 85"/>
                <a:gd name="T58" fmla="*/ 70 w 127"/>
                <a:gd name="T59" fmla="*/ 4 h 85"/>
                <a:gd name="T60" fmla="*/ 70 w 127"/>
                <a:gd name="T61" fmla="*/ 4 h 85"/>
                <a:gd name="T62" fmla="*/ 50 w 127"/>
                <a:gd name="T63" fmla="*/ 5 h 85"/>
                <a:gd name="T64" fmla="*/ 50 w 127"/>
                <a:gd name="T65" fmla="*/ 5 h 85"/>
                <a:gd name="T66" fmla="*/ 5 w 127"/>
                <a:gd name="T67" fmla="*/ 37 h 85"/>
                <a:gd name="T68" fmla="*/ 5 w 127"/>
                <a:gd name="T69" fmla="*/ 37 h 85"/>
                <a:gd name="T70" fmla="*/ 4 w 127"/>
                <a:gd name="T71" fmla="*/ 41 h 85"/>
                <a:gd name="T72" fmla="*/ 4 w 127"/>
                <a:gd name="T73" fmla="*/ 41 h 85"/>
                <a:gd name="T74" fmla="*/ 4 w 127"/>
                <a:gd name="T75" fmla="*/ 49 h 85"/>
                <a:gd name="T76" fmla="*/ 4 w 127"/>
                <a:gd name="T77" fmla="*/ 49 h 85"/>
                <a:gd name="T78" fmla="*/ 5 w 127"/>
                <a:gd name="T79" fmla="*/ 84 h 85"/>
                <a:gd name="T80" fmla="*/ 5 w 127"/>
                <a:gd name="T81" fmla="*/ 84 h 85"/>
                <a:gd name="T82" fmla="*/ 5 w 127"/>
                <a:gd name="T83" fmla="*/ 84 h 85"/>
                <a:gd name="T84" fmla="*/ 5 w 127"/>
                <a:gd name="T85" fmla="*/ 84 h 85"/>
                <a:gd name="T86" fmla="*/ 5 w 127"/>
                <a:gd name="T87" fmla="*/ 85 h 85"/>
                <a:gd name="T88" fmla="*/ 5 w 127"/>
                <a:gd name="T89" fmla="*/ 85 h 85"/>
                <a:gd name="T90" fmla="*/ 2 w 127"/>
                <a:gd name="T91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7" h="85">
                  <a:moveTo>
                    <a:pt x="2" y="83"/>
                  </a:moveTo>
                  <a:cubicBezTo>
                    <a:pt x="3" y="84"/>
                    <a:pt x="3" y="84"/>
                    <a:pt x="3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1"/>
                    <a:pt x="0" y="63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6"/>
                    <a:pt x="0" y="43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1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5" y="31"/>
                    <a:pt x="16" y="6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7" y="0"/>
                    <a:pt x="64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90" y="0"/>
                    <a:pt x="99" y="5"/>
                    <a:pt x="103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7" y="14"/>
                    <a:pt x="112" y="23"/>
                    <a:pt x="118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24" y="52"/>
                    <a:pt x="127" y="65"/>
                    <a:pt x="127" y="65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3" y="66"/>
                    <a:pt x="123" y="66"/>
                    <a:pt x="123" y="66"/>
                  </a:cubicBezTo>
                  <a:cubicBezTo>
                    <a:pt x="123" y="66"/>
                    <a:pt x="120" y="53"/>
                    <a:pt x="114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09" y="25"/>
                    <a:pt x="103" y="16"/>
                    <a:pt x="100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8" y="9"/>
                    <a:pt x="89" y="4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4" y="4"/>
                    <a:pt x="58" y="4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19" y="10"/>
                    <a:pt x="9" y="32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4" y="39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3"/>
                    <a:pt x="4" y="46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63"/>
                    <a:pt x="5" y="82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2" y="83"/>
                    <a:pt x="2" y="83"/>
                    <a:pt x="2" y="8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3792"/>
            <p:cNvSpPr>
              <a:spLocks noEditPoints="1"/>
            </p:cNvSpPr>
            <p:nvPr/>
          </p:nvSpPr>
          <p:spPr bwMode="auto">
            <a:xfrm>
              <a:off x="6669961" y="2078950"/>
              <a:ext cx="729360" cy="497978"/>
            </a:xfrm>
            <a:custGeom>
              <a:avLst/>
              <a:gdLst>
                <a:gd name="T0" fmla="*/ 1 w 132"/>
                <a:gd name="T1" fmla="*/ 88 h 90"/>
                <a:gd name="T2" fmla="*/ 1 w 132"/>
                <a:gd name="T3" fmla="*/ 86 h 90"/>
                <a:gd name="T4" fmla="*/ 1 w 132"/>
                <a:gd name="T5" fmla="*/ 86 h 90"/>
                <a:gd name="T6" fmla="*/ 1 w 132"/>
                <a:gd name="T7" fmla="*/ 86 h 90"/>
                <a:gd name="T8" fmla="*/ 0 w 132"/>
                <a:gd name="T9" fmla="*/ 52 h 90"/>
                <a:gd name="T10" fmla="*/ 0 w 132"/>
                <a:gd name="T11" fmla="*/ 52 h 90"/>
                <a:gd name="T12" fmla="*/ 0 w 132"/>
                <a:gd name="T13" fmla="*/ 51 h 90"/>
                <a:gd name="T14" fmla="*/ 0 w 132"/>
                <a:gd name="T15" fmla="*/ 42 h 90"/>
                <a:gd name="T16" fmla="*/ 2 w 132"/>
                <a:gd name="T17" fmla="*/ 35 h 90"/>
                <a:gd name="T18" fmla="*/ 51 w 132"/>
                <a:gd name="T19" fmla="*/ 1 h 90"/>
                <a:gd name="T20" fmla="*/ 72 w 132"/>
                <a:gd name="T21" fmla="*/ 0 h 90"/>
                <a:gd name="T22" fmla="*/ 106 w 132"/>
                <a:gd name="T23" fmla="*/ 10 h 90"/>
                <a:gd name="T24" fmla="*/ 122 w 132"/>
                <a:gd name="T25" fmla="*/ 39 h 90"/>
                <a:gd name="T26" fmla="*/ 131 w 132"/>
                <a:gd name="T27" fmla="*/ 67 h 90"/>
                <a:gd name="T28" fmla="*/ 124 w 132"/>
                <a:gd name="T29" fmla="*/ 71 h 90"/>
                <a:gd name="T30" fmla="*/ 123 w 132"/>
                <a:gd name="T31" fmla="*/ 69 h 90"/>
                <a:gd name="T32" fmla="*/ 123 w 132"/>
                <a:gd name="T33" fmla="*/ 69 h 90"/>
                <a:gd name="T34" fmla="*/ 123 w 132"/>
                <a:gd name="T35" fmla="*/ 69 h 90"/>
                <a:gd name="T36" fmla="*/ 123 w 132"/>
                <a:gd name="T37" fmla="*/ 68 h 90"/>
                <a:gd name="T38" fmla="*/ 123 w 132"/>
                <a:gd name="T39" fmla="*/ 67 h 90"/>
                <a:gd name="T40" fmla="*/ 121 w 132"/>
                <a:gd name="T41" fmla="*/ 60 h 90"/>
                <a:gd name="T42" fmla="*/ 114 w 132"/>
                <a:gd name="T43" fmla="*/ 42 h 90"/>
                <a:gd name="T44" fmla="*/ 100 w 132"/>
                <a:gd name="T45" fmla="*/ 15 h 90"/>
                <a:gd name="T46" fmla="*/ 72 w 132"/>
                <a:gd name="T47" fmla="*/ 8 h 90"/>
                <a:gd name="T48" fmla="*/ 72 w 132"/>
                <a:gd name="T49" fmla="*/ 8 h 90"/>
                <a:gd name="T50" fmla="*/ 52 w 132"/>
                <a:gd name="T51" fmla="*/ 9 h 90"/>
                <a:gd name="T52" fmla="*/ 9 w 132"/>
                <a:gd name="T53" fmla="*/ 40 h 90"/>
                <a:gd name="T54" fmla="*/ 8 w 132"/>
                <a:gd name="T55" fmla="*/ 41 h 90"/>
                <a:gd name="T56" fmla="*/ 8 w 132"/>
                <a:gd name="T57" fmla="*/ 43 h 90"/>
                <a:gd name="T58" fmla="*/ 8 w 132"/>
                <a:gd name="T59" fmla="*/ 51 h 90"/>
                <a:gd name="T60" fmla="*/ 9 w 132"/>
                <a:gd name="T61" fmla="*/ 86 h 90"/>
                <a:gd name="T62" fmla="*/ 9 w 132"/>
                <a:gd name="T63" fmla="*/ 86 h 90"/>
                <a:gd name="T64" fmla="*/ 9 w 132"/>
                <a:gd name="T65" fmla="*/ 86 h 90"/>
                <a:gd name="T66" fmla="*/ 9 w 132"/>
                <a:gd name="T67" fmla="*/ 88 h 90"/>
                <a:gd name="T68" fmla="*/ 5 w 132"/>
                <a:gd name="T69" fmla="*/ 88 h 90"/>
                <a:gd name="T70" fmla="*/ 4 w 132"/>
                <a:gd name="T71" fmla="*/ 51 h 90"/>
                <a:gd name="T72" fmla="*/ 4 w 132"/>
                <a:gd name="T73" fmla="*/ 52 h 90"/>
                <a:gd name="T74" fmla="*/ 5 w 132"/>
                <a:gd name="T75" fmla="*/ 80 h 90"/>
                <a:gd name="T76" fmla="*/ 126 w 132"/>
                <a:gd name="T77" fmla="*/ 62 h 90"/>
                <a:gd name="T78" fmla="*/ 125 w 132"/>
                <a:gd name="T79" fmla="*/ 59 h 90"/>
                <a:gd name="T80" fmla="*/ 118 w 132"/>
                <a:gd name="T81" fmla="*/ 40 h 90"/>
                <a:gd name="T82" fmla="*/ 109 w 132"/>
                <a:gd name="T83" fmla="*/ 20 h 90"/>
                <a:gd name="T84" fmla="*/ 118 w 132"/>
                <a:gd name="T85" fmla="*/ 40 h 90"/>
                <a:gd name="T86" fmla="*/ 5 w 132"/>
                <a:gd name="T87" fmla="*/ 38 h 90"/>
                <a:gd name="T88" fmla="*/ 5 w 132"/>
                <a:gd name="T89" fmla="*/ 38 h 90"/>
                <a:gd name="T90" fmla="*/ 4 w 132"/>
                <a:gd name="T91" fmla="*/ 41 h 90"/>
                <a:gd name="T92" fmla="*/ 8 w 132"/>
                <a:gd name="T93" fmla="*/ 40 h 90"/>
                <a:gd name="T94" fmla="*/ 8 w 132"/>
                <a:gd name="T95" fmla="*/ 40 h 90"/>
                <a:gd name="T96" fmla="*/ 5 w 132"/>
                <a:gd name="T97" fmla="*/ 38 h 90"/>
                <a:gd name="T98" fmla="*/ 5 w 132"/>
                <a:gd name="T99" fmla="*/ 38 h 90"/>
                <a:gd name="T100" fmla="*/ 5 w 132"/>
                <a:gd name="T101" fmla="*/ 38 h 90"/>
                <a:gd name="T102" fmla="*/ 5 w 132"/>
                <a:gd name="T103" fmla="*/ 38 h 90"/>
                <a:gd name="T104" fmla="*/ 5 w 132"/>
                <a:gd name="T105" fmla="*/ 38 h 90"/>
                <a:gd name="T106" fmla="*/ 5 w 132"/>
                <a:gd name="T107" fmla="*/ 38 h 90"/>
                <a:gd name="T108" fmla="*/ 5 w 132"/>
                <a:gd name="T109" fmla="*/ 38 h 90"/>
                <a:gd name="T110" fmla="*/ 5 w 132"/>
                <a:gd name="T111" fmla="*/ 38 h 90"/>
                <a:gd name="T112" fmla="*/ 6 w 132"/>
                <a:gd name="T113" fmla="*/ 38 h 90"/>
                <a:gd name="T114" fmla="*/ 5 w 132"/>
                <a:gd name="T115" fmla="*/ 38 h 90"/>
                <a:gd name="T116" fmla="*/ 9 w 132"/>
                <a:gd name="T117" fmla="*/ 32 h 90"/>
                <a:gd name="T118" fmla="*/ 52 w 132"/>
                <a:gd name="T119" fmla="*/ 5 h 90"/>
                <a:gd name="T120" fmla="*/ 71 w 132"/>
                <a:gd name="T121" fmla="*/ 4 h 90"/>
                <a:gd name="T122" fmla="*/ 72 w 132"/>
                <a:gd name="T123" fmla="*/ 4 h 90"/>
                <a:gd name="T124" fmla="*/ 52 w 132"/>
                <a:gd name="T12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90">
                  <a:moveTo>
                    <a:pt x="5" y="88"/>
                  </a:moveTo>
                  <a:cubicBezTo>
                    <a:pt x="1" y="88"/>
                    <a:pt x="1" y="88"/>
                    <a:pt x="1" y="88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3"/>
                    <a:pt x="0" y="65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48"/>
                    <a:pt x="0" y="45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1" y="38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5" y="32"/>
                    <a:pt x="17" y="6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9" y="0"/>
                    <a:pt x="66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92" y="0"/>
                    <a:pt x="102" y="5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11" y="15"/>
                    <a:pt x="116" y="24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8" y="53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3" y="69"/>
                    <a:pt x="124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8"/>
                    <a:pt x="123" y="68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3" y="68"/>
                    <a:pt x="123" y="67"/>
                    <a:pt x="123" y="67"/>
                  </a:cubicBezTo>
                  <a:cubicBezTo>
                    <a:pt x="123" y="67"/>
                    <a:pt x="123" y="67"/>
                    <a:pt x="123" y="67"/>
                  </a:cubicBezTo>
                  <a:cubicBezTo>
                    <a:pt x="122" y="65"/>
                    <a:pt x="122" y="63"/>
                    <a:pt x="121" y="60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19" y="55"/>
                    <a:pt x="117" y="49"/>
                    <a:pt x="114" y="42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09" y="28"/>
                    <a:pt x="103" y="18"/>
                    <a:pt x="100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99" y="13"/>
                    <a:pt x="91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66" y="8"/>
                    <a:pt x="60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22" y="14"/>
                    <a:pt x="13" y="34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2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8" y="48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5"/>
                    <a:pt x="9" y="83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5" y="88"/>
                    <a:pt x="5" y="88"/>
                    <a:pt x="5" y="88"/>
                  </a:cubicBezTo>
                  <a:close/>
                  <a:moveTo>
                    <a:pt x="5" y="80"/>
                  </a:moveTo>
                  <a:cubicBezTo>
                    <a:pt x="5" y="73"/>
                    <a:pt x="4" y="6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61"/>
                    <a:pt x="5" y="73"/>
                    <a:pt x="5" y="80"/>
                  </a:cubicBezTo>
                  <a:close/>
                  <a:moveTo>
                    <a:pt x="118" y="40"/>
                  </a:moveTo>
                  <a:cubicBezTo>
                    <a:pt x="121" y="49"/>
                    <a:pt x="124" y="57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5" y="61"/>
                    <a:pt x="125" y="60"/>
                    <a:pt x="125" y="59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3" y="54"/>
                    <a:pt x="121" y="47"/>
                    <a:pt x="118" y="40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5" y="32"/>
                    <a:pt x="111" y="25"/>
                    <a:pt x="109" y="2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11" y="25"/>
                    <a:pt x="115" y="32"/>
                    <a:pt x="118" y="40"/>
                  </a:cubicBezTo>
                  <a:close/>
                  <a:moveTo>
                    <a:pt x="4" y="41"/>
                  </a:moveTo>
                  <a:cubicBezTo>
                    <a:pt x="5" y="40"/>
                    <a:pt x="5" y="39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9"/>
                    <a:pt x="5" y="40"/>
                    <a:pt x="4" y="41"/>
                  </a:cubicBezTo>
                  <a:close/>
                  <a:moveTo>
                    <a:pt x="8" y="40"/>
                  </a:move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5" y="38"/>
                    <a:pt x="5" y="38"/>
                  </a:cubicBezTo>
                  <a:close/>
                  <a:moveTo>
                    <a:pt x="52" y="5"/>
                  </a:moveTo>
                  <a:cubicBezTo>
                    <a:pt x="27" y="9"/>
                    <a:pt x="15" y="24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5" y="24"/>
                    <a:pt x="27" y="9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9" y="4"/>
                    <a:pt x="66" y="4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6" y="4"/>
                    <a:pt x="59" y="4"/>
                    <a:pt x="52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3793"/>
            <p:cNvSpPr/>
            <p:nvPr/>
          </p:nvSpPr>
          <p:spPr bwMode="auto">
            <a:xfrm>
              <a:off x="7052245" y="2949149"/>
              <a:ext cx="20120" cy="85513"/>
            </a:xfrm>
            <a:custGeom>
              <a:avLst/>
              <a:gdLst>
                <a:gd name="T0" fmla="*/ 0 w 4"/>
                <a:gd name="T1" fmla="*/ 17 h 17"/>
                <a:gd name="T2" fmla="*/ 0 w 4"/>
                <a:gd name="T3" fmla="*/ 0 h 17"/>
                <a:gd name="T4" fmla="*/ 4 w 4"/>
                <a:gd name="T5" fmla="*/ 0 h 17"/>
                <a:gd name="T6" fmla="*/ 4 w 4"/>
                <a:gd name="T7" fmla="*/ 17 h 17"/>
                <a:gd name="T8" fmla="*/ 0 w 4"/>
                <a:gd name="T9" fmla="*/ 17 h 17"/>
                <a:gd name="T10" fmla="*/ 0 w 4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7">
                  <a:moveTo>
                    <a:pt x="0" y="1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3794"/>
            <p:cNvSpPr>
              <a:spLocks noEditPoints="1"/>
            </p:cNvSpPr>
            <p:nvPr/>
          </p:nvSpPr>
          <p:spPr bwMode="auto">
            <a:xfrm>
              <a:off x="7042185" y="2939089"/>
              <a:ext cx="45272" cy="105633"/>
            </a:xfrm>
            <a:custGeom>
              <a:avLst/>
              <a:gdLst>
                <a:gd name="T0" fmla="*/ 6 w 9"/>
                <a:gd name="T1" fmla="*/ 21 h 21"/>
                <a:gd name="T2" fmla="*/ 2 w 9"/>
                <a:gd name="T3" fmla="*/ 21 h 21"/>
                <a:gd name="T4" fmla="*/ 2 w 9"/>
                <a:gd name="T5" fmla="*/ 19 h 21"/>
                <a:gd name="T6" fmla="*/ 4 w 9"/>
                <a:gd name="T7" fmla="*/ 19 h 21"/>
                <a:gd name="T8" fmla="*/ 2 w 9"/>
                <a:gd name="T9" fmla="*/ 19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0 h 21"/>
                <a:gd name="T16" fmla="*/ 9 w 9"/>
                <a:gd name="T17" fmla="*/ 0 h 21"/>
                <a:gd name="T18" fmla="*/ 9 w 9"/>
                <a:gd name="T19" fmla="*/ 21 h 21"/>
                <a:gd name="T20" fmla="*/ 6 w 9"/>
                <a:gd name="T21" fmla="*/ 21 h 21"/>
                <a:gd name="T22" fmla="*/ 6 w 9"/>
                <a:gd name="T23" fmla="*/ 21 h 21"/>
                <a:gd name="T24" fmla="*/ 4 w 9"/>
                <a:gd name="T25" fmla="*/ 16 h 21"/>
                <a:gd name="T26" fmla="*/ 4 w 9"/>
                <a:gd name="T27" fmla="*/ 4 h 21"/>
                <a:gd name="T28" fmla="*/ 4 w 9"/>
                <a:gd name="T29" fmla="*/ 16 h 21"/>
                <a:gd name="T30" fmla="*/ 4 w 9"/>
                <a:gd name="T3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21">
                  <a:moveTo>
                    <a:pt x="6" y="21"/>
                  </a:moveTo>
                  <a:lnTo>
                    <a:pt x="2" y="21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21"/>
                  </a:lnTo>
                  <a:lnTo>
                    <a:pt x="6" y="21"/>
                  </a:lnTo>
                  <a:lnTo>
                    <a:pt x="6" y="21"/>
                  </a:lnTo>
                  <a:close/>
                  <a:moveTo>
                    <a:pt x="4" y="16"/>
                  </a:moveTo>
                  <a:lnTo>
                    <a:pt x="4" y="4"/>
                  </a:lnTo>
                  <a:lnTo>
                    <a:pt x="4" y="16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3795"/>
            <p:cNvSpPr/>
            <p:nvPr/>
          </p:nvSpPr>
          <p:spPr bwMode="auto">
            <a:xfrm>
              <a:off x="6941584" y="3009510"/>
              <a:ext cx="196174" cy="80481"/>
            </a:xfrm>
            <a:custGeom>
              <a:avLst/>
              <a:gdLst>
                <a:gd name="T0" fmla="*/ 25 w 35"/>
                <a:gd name="T1" fmla="*/ 13 h 14"/>
                <a:gd name="T2" fmla="*/ 20 w 35"/>
                <a:gd name="T3" fmla="*/ 9 h 14"/>
                <a:gd name="T4" fmla="*/ 20 w 35"/>
                <a:gd name="T5" fmla="*/ 9 h 14"/>
                <a:gd name="T6" fmla="*/ 19 w 35"/>
                <a:gd name="T7" fmla="*/ 7 h 14"/>
                <a:gd name="T8" fmla="*/ 19 w 35"/>
                <a:gd name="T9" fmla="*/ 7 h 14"/>
                <a:gd name="T10" fmla="*/ 7 w 35"/>
                <a:gd name="T11" fmla="*/ 14 h 14"/>
                <a:gd name="T12" fmla="*/ 7 w 35"/>
                <a:gd name="T13" fmla="*/ 14 h 14"/>
                <a:gd name="T14" fmla="*/ 6 w 35"/>
                <a:gd name="T15" fmla="*/ 14 h 14"/>
                <a:gd name="T16" fmla="*/ 6 w 35"/>
                <a:gd name="T17" fmla="*/ 14 h 14"/>
                <a:gd name="T18" fmla="*/ 1 w 35"/>
                <a:gd name="T19" fmla="*/ 4 h 14"/>
                <a:gd name="T20" fmla="*/ 1 w 35"/>
                <a:gd name="T21" fmla="*/ 4 h 14"/>
                <a:gd name="T22" fmla="*/ 1 w 35"/>
                <a:gd name="T23" fmla="*/ 3 h 14"/>
                <a:gd name="T24" fmla="*/ 1 w 35"/>
                <a:gd name="T25" fmla="*/ 3 h 14"/>
                <a:gd name="T26" fmla="*/ 5 w 35"/>
                <a:gd name="T27" fmla="*/ 4 h 14"/>
                <a:gd name="T28" fmla="*/ 5 w 35"/>
                <a:gd name="T29" fmla="*/ 4 h 14"/>
                <a:gd name="T30" fmla="*/ 5 w 35"/>
                <a:gd name="T31" fmla="*/ 4 h 14"/>
                <a:gd name="T32" fmla="*/ 5 w 35"/>
                <a:gd name="T33" fmla="*/ 7 h 14"/>
                <a:gd name="T34" fmla="*/ 5 w 35"/>
                <a:gd name="T35" fmla="*/ 7 h 14"/>
                <a:gd name="T36" fmla="*/ 7 w 35"/>
                <a:gd name="T37" fmla="*/ 10 h 14"/>
                <a:gd name="T38" fmla="*/ 7 w 35"/>
                <a:gd name="T39" fmla="*/ 10 h 14"/>
                <a:gd name="T40" fmla="*/ 7 w 35"/>
                <a:gd name="T41" fmla="*/ 10 h 14"/>
                <a:gd name="T42" fmla="*/ 7 w 35"/>
                <a:gd name="T43" fmla="*/ 10 h 14"/>
                <a:gd name="T44" fmla="*/ 13 w 35"/>
                <a:gd name="T45" fmla="*/ 6 h 14"/>
                <a:gd name="T46" fmla="*/ 13 w 35"/>
                <a:gd name="T47" fmla="*/ 6 h 14"/>
                <a:gd name="T48" fmla="*/ 18 w 35"/>
                <a:gd name="T49" fmla="*/ 2 h 14"/>
                <a:gd name="T50" fmla="*/ 18 w 35"/>
                <a:gd name="T51" fmla="*/ 2 h 14"/>
                <a:gd name="T52" fmla="*/ 20 w 35"/>
                <a:gd name="T53" fmla="*/ 0 h 14"/>
                <a:gd name="T54" fmla="*/ 21 w 35"/>
                <a:gd name="T55" fmla="*/ 3 h 14"/>
                <a:gd name="T56" fmla="*/ 23 w 35"/>
                <a:gd name="T57" fmla="*/ 6 h 14"/>
                <a:gd name="T58" fmla="*/ 23 w 35"/>
                <a:gd name="T59" fmla="*/ 6 h 14"/>
                <a:gd name="T60" fmla="*/ 26 w 35"/>
                <a:gd name="T61" fmla="*/ 10 h 14"/>
                <a:gd name="T62" fmla="*/ 26 w 35"/>
                <a:gd name="T63" fmla="*/ 10 h 14"/>
                <a:gd name="T64" fmla="*/ 26 w 35"/>
                <a:gd name="T65" fmla="*/ 10 h 14"/>
                <a:gd name="T66" fmla="*/ 26 w 35"/>
                <a:gd name="T67" fmla="*/ 10 h 14"/>
                <a:gd name="T68" fmla="*/ 26 w 35"/>
                <a:gd name="T69" fmla="*/ 10 h 14"/>
                <a:gd name="T70" fmla="*/ 26 w 35"/>
                <a:gd name="T71" fmla="*/ 10 h 14"/>
                <a:gd name="T72" fmla="*/ 27 w 35"/>
                <a:gd name="T73" fmla="*/ 9 h 14"/>
                <a:gd name="T74" fmla="*/ 27 w 35"/>
                <a:gd name="T75" fmla="*/ 9 h 14"/>
                <a:gd name="T76" fmla="*/ 29 w 35"/>
                <a:gd name="T77" fmla="*/ 5 h 14"/>
                <a:gd name="T78" fmla="*/ 29 w 35"/>
                <a:gd name="T79" fmla="*/ 5 h 14"/>
                <a:gd name="T80" fmla="*/ 31 w 35"/>
                <a:gd name="T81" fmla="*/ 0 h 14"/>
                <a:gd name="T82" fmla="*/ 31 w 35"/>
                <a:gd name="T83" fmla="*/ 0 h 14"/>
                <a:gd name="T84" fmla="*/ 35 w 35"/>
                <a:gd name="T85" fmla="*/ 2 h 14"/>
                <a:gd name="T86" fmla="*/ 32 w 35"/>
                <a:gd name="T87" fmla="*/ 7 h 14"/>
                <a:gd name="T88" fmla="*/ 32 w 35"/>
                <a:gd name="T89" fmla="*/ 7 h 14"/>
                <a:gd name="T90" fmla="*/ 27 w 35"/>
                <a:gd name="T91" fmla="*/ 13 h 14"/>
                <a:gd name="T92" fmla="*/ 27 w 35"/>
                <a:gd name="T93" fmla="*/ 13 h 14"/>
                <a:gd name="T94" fmla="*/ 27 w 35"/>
                <a:gd name="T95" fmla="*/ 14 h 14"/>
                <a:gd name="T96" fmla="*/ 27 w 35"/>
                <a:gd name="T97" fmla="*/ 14 h 14"/>
                <a:gd name="T98" fmla="*/ 26 w 35"/>
                <a:gd name="T99" fmla="*/ 14 h 14"/>
                <a:gd name="T100" fmla="*/ 26 w 35"/>
                <a:gd name="T101" fmla="*/ 14 h 14"/>
                <a:gd name="T102" fmla="*/ 26 w 35"/>
                <a:gd name="T103" fmla="*/ 14 h 14"/>
                <a:gd name="T104" fmla="*/ 26 w 35"/>
                <a:gd name="T105" fmla="*/ 14 h 14"/>
                <a:gd name="T106" fmla="*/ 25 w 35"/>
                <a:gd name="T107" fmla="*/ 14 h 14"/>
                <a:gd name="T108" fmla="*/ 25 w 35"/>
                <a:gd name="T10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" h="14">
                  <a:moveTo>
                    <a:pt x="25" y="13"/>
                  </a:moveTo>
                  <a:cubicBezTo>
                    <a:pt x="23" y="13"/>
                    <a:pt x="21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6" y="9"/>
                    <a:pt x="12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2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9"/>
                    <a:pt x="6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11" y="8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4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4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7"/>
                    <a:pt x="25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8" y="7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3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4" y="5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10"/>
                    <a:pt x="30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3796"/>
            <p:cNvSpPr>
              <a:spLocks noEditPoints="1"/>
            </p:cNvSpPr>
            <p:nvPr/>
          </p:nvSpPr>
          <p:spPr bwMode="auto">
            <a:xfrm>
              <a:off x="6931524" y="2994421"/>
              <a:ext cx="216294" cy="105633"/>
            </a:xfrm>
            <a:custGeom>
              <a:avLst/>
              <a:gdLst>
                <a:gd name="T0" fmla="*/ 20 w 39"/>
                <a:gd name="T1" fmla="*/ 13 h 19"/>
                <a:gd name="T2" fmla="*/ 8 w 39"/>
                <a:gd name="T3" fmla="*/ 18 h 19"/>
                <a:gd name="T4" fmla="*/ 1 w 39"/>
                <a:gd name="T5" fmla="*/ 7 h 19"/>
                <a:gd name="T6" fmla="*/ 1 w 39"/>
                <a:gd name="T7" fmla="*/ 4 h 19"/>
                <a:gd name="T8" fmla="*/ 9 w 39"/>
                <a:gd name="T9" fmla="*/ 7 h 19"/>
                <a:gd name="T10" fmla="*/ 9 w 39"/>
                <a:gd name="T11" fmla="*/ 7 h 19"/>
                <a:gd name="T12" fmla="*/ 9 w 39"/>
                <a:gd name="T13" fmla="*/ 10 h 19"/>
                <a:gd name="T14" fmla="*/ 10 w 39"/>
                <a:gd name="T15" fmla="*/ 10 h 19"/>
                <a:gd name="T16" fmla="*/ 11 w 39"/>
                <a:gd name="T17" fmla="*/ 10 h 19"/>
                <a:gd name="T18" fmla="*/ 18 w 39"/>
                <a:gd name="T19" fmla="*/ 4 h 19"/>
                <a:gd name="T20" fmla="*/ 22 w 39"/>
                <a:gd name="T21" fmla="*/ 0 h 19"/>
                <a:gd name="T22" fmla="*/ 25 w 39"/>
                <a:gd name="T23" fmla="*/ 5 h 19"/>
                <a:gd name="T24" fmla="*/ 25 w 39"/>
                <a:gd name="T25" fmla="*/ 5 h 19"/>
                <a:gd name="T26" fmla="*/ 26 w 39"/>
                <a:gd name="T27" fmla="*/ 8 h 19"/>
                <a:gd name="T28" fmla="*/ 28 w 39"/>
                <a:gd name="T29" fmla="*/ 10 h 19"/>
                <a:gd name="T30" fmla="*/ 31 w 39"/>
                <a:gd name="T31" fmla="*/ 3 h 19"/>
                <a:gd name="T32" fmla="*/ 32 w 39"/>
                <a:gd name="T33" fmla="*/ 2 h 19"/>
                <a:gd name="T34" fmla="*/ 39 w 39"/>
                <a:gd name="T35" fmla="*/ 6 h 19"/>
                <a:gd name="T36" fmla="*/ 30 w 39"/>
                <a:gd name="T37" fmla="*/ 18 h 19"/>
                <a:gd name="T38" fmla="*/ 29 w 39"/>
                <a:gd name="T39" fmla="*/ 18 h 19"/>
                <a:gd name="T40" fmla="*/ 28 w 39"/>
                <a:gd name="T41" fmla="*/ 19 h 19"/>
                <a:gd name="T42" fmla="*/ 26 w 39"/>
                <a:gd name="T43" fmla="*/ 18 h 19"/>
                <a:gd name="T44" fmla="*/ 27 w 39"/>
                <a:gd name="T45" fmla="*/ 16 h 19"/>
                <a:gd name="T46" fmla="*/ 9 w 39"/>
                <a:gd name="T47" fmla="*/ 15 h 19"/>
                <a:gd name="T48" fmla="*/ 9 w 39"/>
                <a:gd name="T49" fmla="*/ 15 h 19"/>
                <a:gd name="T50" fmla="*/ 27 w 39"/>
                <a:gd name="T51" fmla="*/ 14 h 19"/>
                <a:gd name="T52" fmla="*/ 27 w 39"/>
                <a:gd name="T53" fmla="*/ 14 h 19"/>
                <a:gd name="T54" fmla="*/ 29 w 39"/>
                <a:gd name="T55" fmla="*/ 14 h 19"/>
                <a:gd name="T56" fmla="*/ 30 w 39"/>
                <a:gd name="T57" fmla="*/ 13 h 19"/>
                <a:gd name="T58" fmla="*/ 5 w 39"/>
                <a:gd name="T59" fmla="*/ 11 h 19"/>
                <a:gd name="T60" fmla="*/ 7 w 39"/>
                <a:gd name="T61" fmla="*/ 14 h 19"/>
                <a:gd name="T62" fmla="*/ 13 w 39"/>
                <a:gd name="T63" fmla="*/ 13 h 19"/>
                <a:gd name="T64" fmla="*/ 17 w 39"/>
                <a:gd name="T65" fmla="*/ 11 h 19"/>
                <a:gd name="T66" fmla="*/ 23 w 39"/>
                <a:gd name="T67" fmla="*/ 11 h 19"/>
                <a:gd name="T68" fmla="*/ 23 w 39"/>
                <a:gd name="T69" fmla="*/ 10 h 19"/>
                <a:gd name="T70" fmla="*/ 33 w 39"/>
                <a:gd name="T71" fmla="*/ 9 h 19"/>
                <a:gd name="T72" fmla="*/ 34 w 39"/>
                <a:gd name="T73" fmla="*/ 7 h 19"/>
                <a:gd name="T74" fmla="*/ 22 w 39"/>
                <a:gd name="T75" fmla="*/ 9 h 19"/>
                <a:gd name="T76" fmla="*/ 22 w 39"/>
                <a:gd name="T77" fmla="*/ 8 h 19"/>
                <a:gd name="T78" fmla="*/ 21 w 39"/>
                <a:gd name="T79" fmla="*/ 7 h 19"/>
                <a:gd name="T80" fmla="*/ 21 w 39"/>
                <a:gd name="T81" fmla="*/ 7 h 19"/>
                <a:gd name="T82" fmla="*/ 21 w 39"/>
                <a:gd name="T83" fmla="*/ 7 h 19"/>
                <a:gd name="T84" fmla="*/ 21 w 39"/>
                <a:gd name="T8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19">
                  <a:moveTo>
                    <a:pt x="26" y="18"/>
                  </a:moveTo>
                  <a:cubicBezTo>
                    <a:pt x="23" y="17"/>
                    <a:pt x="22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5"/>
                    <a:pt x="14" y="18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0" y="16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7" y="9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5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1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8" y="8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3"/>
                    <a:pt x="34" y="17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9"/>
                    <a:pt x="29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27" y="16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9" y="15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  <a:moveTo>
                    <a:pt x="27" y="14"/>
                  </a:moveTo>
                  <a:cubicBezTo>
                    <a:pt x="26" y="14"/>
                    <a:pt x="26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4"/>
                    <a:pt x="27" y="14"/>
                  </a:cubicBezTo>
                  <a:close/>
                  <a:moveTo>
                    <a:pt x="30" y="13"/>
                  </a:moveTo>
                  <a:cubicBezTo>
                    <a:pt x="30" y="13"/>
                    <a:pt x="30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1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3"/>
                    <a:pt x="30" y="13"/>
                  </a:cubicBezTo>
                  <a:close/>
                  <a:moveTo>
                    <a:pt x="7" y="14"/>
                  </a:moveTo>
                  <a:cubicBezTo>
                    <a:pt x="6" y="13"/>
                    <a:pt x="6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1"/>
                    <a:pt x="6" y="13"/>
                    <a:pt x="7" y="14"/>
                  </a:cubicBezTo>
                  <a:close/>
                  <a:moveTo>
                    <a:pt x="17" y="11"/>
                  </a:moveTo>
                  <a:cubicBezTo>
                    <a:pt x="16" y="12"/>
                    <a:pt x="14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5" y="12"/>
                    <a:pt x="18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10"/>
                    <a:pt x="17" y="11"/>
                  </a:cubicBezTo>
                  <a:close/>
                  <a:moveTo>
                    <a:pt x="23" y="10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lose/>
                  <a:moveTo>
                    <a:pt x="33" y="9"/>
                  </a:move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8"/>
                    <a:pt x="33" y="9"/>
                    <a:pt x="33" y="9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1" y="8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3797"/>
            <p:cNvSpPr>
              <a:spLocks noEditPoints="1"/>
            </p:cNvSpPr>
            <p:nvPr/>
          </p:nvSpPr>
          <p:spPr bwMode="auto">
            <a:xfrm>
              <a:off x="6956676" y="3044722"/>
              <a:ext cx="145873" cy="487917"/>
            </a:xfrm>
            <a:custGeom>
              <a:avLst/>
              <a:gdLst>
                <a:gd name="T0" fmla="*/ 2 w 29"/>
                <a:gd name="T1" fmla="*/ 74 h 97"/>
                <a:gd name="T2" fmla="*/ 0 w 29"/>
                <a:gd name="T3" fmla="*/ 73 h 97"/>
                <a:gd name="T4" fmla="*/ 0 w 29"/>
                <a:gd name="T5" fmla="*/ 72 h 97"/>
                <a:gd name="T6" fmla="*/ 14 w 29"/>
                <a:gd name="T7" fmla="*/ 0 h 97"/>
                <a:gd name="T8" fmla="*/ 18 w 29"/>
                <a:gd name="T9" fmla="*/ 0 h 97"/>
                <a:gd name="T10" fmla="*/ 29 w 29"/>
                <a:gd name="T11" fmla="*/ 72 h 97"/>
                <a:gd name="T12" fmla="*/ 11 w 29"/>
                <a:gd name="T13" fmla="*/ 97 h 97"/>
                <a:gd name="T14" fmla="*/ 2 w 29"/>
                <a:gd name="T15" fmla="*/ 74 h 97"/>
                <a:gd name="T16" fmla="*/ 2 w 29"/>
                <a:gd name="T17" fmla="*/ 74 h 97"/>
                <a:gd name="T18" fmla="*/ 5 w 29"/>
                <a:gd name="T19" fmla="*/ 72 h 97"/>
                <a:gd name="T20" fmla="*/ 12 w 29"/>
                <a:gd name="T21" fmla="*/ 89 h 97"/>
                <a:gd name="T22" fmla="*/ 25 w 29"/>
                <a:gd name="T23" fmla="*/ 71 h 97"/>
                <a:gd name="T24" fmla="*/ 16 w 29"/>
                <a:gd name="T25" fmla="*/ 13 h 97"/>
                <a:gd name="T26" fmla="*/ 5 w 29"/>
                <a:gd name="T27" fmla="*/ 72 h 97"/>
                <a:gd name="T28" fmla="*/ 5 w 29"/>
                <a:gd name="T29" fmla="*/ 72 h 97"/>
                <a:gd name="T30" fmla="*/ 5 w 29"/>
                <a:gd name="T31" fmla="*/ 7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97">
                  <a:moveTo>
                    <a:pt x="2" y="74"/>
                  </a:moveTo>
                  <a:lnTo>
                    <a:pt x="0" y="73"/>
                  </a:lnTo>
                  <a:lnTo>
                    <a:pt x="0" y="7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9" y="72"/>
                  </a:lnTo>
                  <a:lnTo>
                    <a:pt x="11" y="97"/>
                  </a:lnTo>
                  <a:lnTo>
                    <a:pt x="2" y="74"/>
                  </a:lnTo>
                  <a:lnTo>
                    <a:pt x="2" y="74"/>
                  </a:lnTo>
                  <a:close/>
                  <a:moveTo>
                    <a:pt x="5" y="72"/>
                  </a:moveTo>
                  <a:lnTo>
                    <a:pt x="12" y="89"/>
                  </a:lnTo>
                  <a:lnTo>
                    <a:pt x="25" y="71"/>
                  </a:lnTo>
                  <a:lnTo>
                    <a:pt x="16" y="13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3798"/>
            <p:cNvSpPr>
              <a:spLocks noEditPoints="1"/>
            </p:cNvSpPr>
            <p:nvPr/>
          </p:nvSpPr>
          <p:spPr bwMode="auto">
            <a:xfrm>
              <a:off x="6946616" y="3029630"/>
              <a:ext cx="165994" cy="528158"/>
            </a:xfrm>
            <a:custGeom>
              <a:avLst/>
              <a:gdLst>
                <a:gd name="T0" fmla="*/ 1 w 33"/>
                <a:gd name="T1" fmla="*/ 79 h 105"/>
                <a:gd name="T2" fmla="*/ 4 w 33"/>
                <a:gd name="T3" fmla="*/ 77 h 105"/>
                <a:gd name="T4" fmla="*/ 5 w 33"/>
                <a:gd name="T5" fmla="*/ 76 h 105"/>
                <a:gd name="T6" fmla="*/ 9 w 33"/>
                <a:gd name="T7" fmla="*/ 86 h 105"/>
                <a:gd name="T8" fmla="*/ 5 w 33"/>
                <a:gd name="T9" fmla="*/ 76 h 105"/>
                <a:gd name="T10" fmla="*/ 7 w 33"/>
                <a:gd name="T11" fmla="*/ 75 h 105"/>
                <a:gd name="T12" fmla="*/ 9 w 33"/>
                <a:gd name="T13" fmla="*/ 75 h 105"/>
                <a:gd name="T14" fmla="*/ 14 w 33"/>
                <a:gd name="T15" fmla="*/ 87 h 105"/>
                <a:gd name="T16" fmla="*/ 24 w 33"/>
                <a:gd name="T17" fmla="*/ 74 h 105"/>
                <a:gd name="T18" fmla="*/ 17 w 33"/>
                <a:gd name="T19" fmla="*/ 29 h 105"/>
                <a:gd name="T20" fmla="*/ 9 w 33"/>
                <a:gd name="T21" fmla="*/ 74 h 105"/>
                <a:gd name="T22" fmla="*/ 9 w 33"/>
                <a:gd name="T23" fmla="*/ 75 h 105"/>
                <a:gd name="T24" fmla="*/ 7 w 33"/>
                <a:gd name="T25" fmla="*/ 75 h 105"/>
                <a:gd name="T26" fmla="*/ 5 w 33"/>
                <a:gd name="T27" fmla="*/ 76 h 105"/>
                <a:gd name="T28" fmla="*/ 5 w 33"/>
                <a:gd name="T29" fmla="*/ 76 h 105"/>
                <a:gd name="T30" fmla="*/ 4 w 33"/>
                <a:gd name="T31" fmla="*/ 77 h 105"/>
                <a:gd name="T32" fmla="*/ 1 w 33"/>
                <a:gd name="T33" fmla="*/ 79 h 105"/>
                <a:gd name="T34" fmla="*/ 0 w 33"/>
                <a:gd name="T35" fmla="*/ 77 h 105"/>
                <a:gd name="T36" fmla="*/ 0 w 33"/>
                <a:gd name="T37" fmla="*/ 75 h 105"/>
                <a:gd name="T38" fmla="*/ 13 w 33"/>
                <a:gd name="T39" fmla="*/ 0 h 105"/>
                <a:gd name="T40" fmla="*/ 21 w 33"/>
                <a:gd name="T41" fmla="*/ 1 h 105"/>
                <a:gd name="T42" fmla="*/ 33 w 33"/>
                <a:gd name="T43" fmla="*/ 76 h 105"/>
                <a:gd name="T44" fmla="*/ 13 w 33"/>
                <a:gd name="T45" fmla="*/ 105 h 105"/>
                <a:gd name="T46" fmla="*/ 1 w 33"/>
                <a:gd name="T47" fmla="*/ 79 h 105"/>
                <a:gd name="T48" fmla="*/ 1 w 33"/>
                <a:gd name="T49" fmla="*/ 79 h 105"/>
                <a:gd name="T50" fmla="*/ 5 w 33"/>
                <a:gd name="T51" fmla="*/ 75 h 105"/>
                <a:gd name="T52" fmla="*/ 5 w 33"/>
                <a:gd name="T53" fmla="*/ 75 h 105"/>
                <a:gd name="T54" fmla="*/ 5 w 33"/>
                <a:gd name="T55" fmla="*/ 75 h 105"/>
                <a:gd name="T56" fmla="*/ 5 w 33"/>
                <a:gd name="T57" fmla="*/ 75 h 105"/>
                <a:gd name="T58" fmla="*/ 5 w 33"/>
                <a:gd name="T59" fmla="*/ 75 h 105"/>
                <a:gd name="T60" fmla="*/ 5 w 33"/>
                <a:gd name="T61" fmla="*/ 75 h 105"/>
                <a:gd name="T62" fmla="*/ 19 w 33"/>
                <a:gd name="T63" fmla="*/ 16 h 105"/>
                <a:gd name="T64" fmla="*/ 29 w 33"/>
                <a:gd name="T65" fmla="*/ 75 h 105"/>
                <a:gd name="T66" fmla="*/ 18 w 33"/>
                <a:gd name="T67" fmla="*/ 5 h 105"/>
                <a:gd name="T68" fmla="*/ 17 w 33"/>
                <a:gd name="T69" fmla="*/ 5 h 105"/>
                <a:gd name="T70" fmla="*/ 8 w 33"/>
                <a:gd name="T71" fmla="*/ 58 h 105"/>
                <a:gd name="T72" fmla="*/ 16 w 33"/>
                <a:gd name="T73" fmla="*/ 16 h 105"/>
                <a:gd name="T74" fmla="*/ 19 w 33"/>
                <a:gd name="T75" fmla="*/ 16 h 105"/>
                <a:gd name="T76" fmla="*/ 19 w 33"/>
                <a:gd name="T77" fmla="*/ 1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" h="105">
                  <a:moveTo>
                    <a:pt x="1" y="79"/>
                  </a:moveTo>
                  <a:lnTo>
                    <a:pt x="4" y="77"/>
                  </a:lnTo>
                  <a:lnTo>
                    <a:pt x="5" y="76"/>
                  </a:lnTo>
                  <a:lnTo>
                    <a:pt x="9" y="86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9" y="75"/>
                  </a:lnTo>
                  <a:lnTo>
                    <a:pt x="14" y="87"/>
                  </a:lnTo>
                  <a:lnTo>
                    <a:pt x="24" y="74"/>
                  </a:lnTo>
                  <a:lnTo>
                    <a:pt x="17" y="29"/>
                  </a:lnTo>
                  <a:lnTo>
                    <a:pt x="9" y="74"/>
                  </a:lnTo>
                  <a:lnTo>
                    <a:pt x="9" y="75"/>
                  </a:lnTo>
                  <a:lnTo>
                    <a:pt x="7" y="75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7"/>
                  </a:lnTo>
                  <a:lnTo>
                    <a:pt x="1" y="79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13" y="0"/>
                  </a:lnTo>
                  <a:lnTo>
                    <a:pt x="21" y="1"/>
                  </a:lnTo>
                  <a:lnTo>
                    <a:pt x="33" y="76"/>
                  </a:lnTo>
                  <a:lnTo>
                    <a:pt x="13" y="105"/>
                  </a:lnTo>
                  <a:lnTo>
                    <a:pt x="1" y="79"/>
                  </a:lnTo>
                  <a:lnTo>
                    <a:pt x="1" y="79"/>
                  </a:lnTo>
                  <a:close/>
                  <a:moveTo>
                    <a:pt x="5" y="75"/>
                  </a:move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close/>
                  <a:moveTo>
                    <a:pt x="19" y="16"/>
                  </a:moveTo>
                  <a:lnTo>
                    <a:pt x="29" y="7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8" y="58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3799"/>
            <p:cNvSpPr>
              <a:spLocks noEditPoints="1"/>
            </p:cNvSpPr>
            <p:nvPr/>
          </p:nvSpPr>
          <p:spPr bwMode="auto">
            <a:xfrm>
              <a:off x="6780622" y="2989389"/>
              <a:ext cx="447677" cy="684088"/>
            </a:xfrm>
            <a:custGeom>
              <a:avLst/>
              <a:gdLst>
                <a:gd name="T0" fmla="*/ 12 w 81"/>
                <a:gd name="T1" fmla="*/ 101 h 124"/>
                <a:gd name="T2" fmla="*/ 0 w 81"/>
                <a:gd name="T3" fmla="*/ 56 h 124"/>
                <a:gd name="T4" fmla="*/ 0 w 81"/>
                <a:gd name="T5" fmla="*/ 56 h 124"/>
                <a:gd name="T6" fmla="*/ 0 w 81"/>
                <a:gd name="T7" fmla="*/ 46 h 124"/>
                <a:gd name="T8" fmla="*/ 0 w 81"/>
                <a:gd name="T9" fmla="*/ 46 h 124"/>
                <a:gd name="T10" fmla="*/ 51 w 81"/>
                <a:gd name="T11" fmla="*/ 0 h 124"/>
                <a:gd name="T12" fmla="*/ 51 w 81"/>
                <a:gd name="T13" fmla="*/ 0 h 124"/>
                <a:gd name="T14" fmla="*/ 75 w 81"/>
                <a:gd name="T15" fmla="*/ 17 h 124"/>
                <a:gd name="T16" fmla="*/ 75 w 81"/>
                <a:gd name="T17" fmla="*/ 17 h 124"/>
                <a:gd name="T18" fmla="*/ 81 w 81"/>
                <a:gd name="T19" fmla="*/ 58 h 124"/>
                <a:gd name="T20" fmla="*/ 81 w 81"/>
                <a:gd name="T21" fmla="*/ 58 h 124"/>
                <a:gd name="T22" fmla="*/ 40 w 81"/>
                <a:gd name="T23" fmla="*/ 124 h 124"/>
                <a:gd name="T24" fmla="*/ 40 w 81"/>
                <a:gd name="T25" fmla="*/ 124 h 124"/>
                <a:gd name="T26" fmla="*/ 12 w 81"/>
                <a:gd name="T27" fmla="*/ 101 h 124"/>
                <a:gd name="T28" fmla="*/ 4 w 81"/>
                <a:gd name="T29" fmla="*/ 47 h 124"/>
                <a:gd name="T30" fmla="*/ 4 w 81"/>
                <a:gd name="T31" fmla="*/ 56 h 124"/>
                <a:gd name="T32" fmla="*/ 4 w 81"/>
                <a:gd name="T33" fmla="*/ 56 h 124"/>
                <a:gd name="T34" fmla="*/ 16 w 81"/>
                <a:gd name="T35" fmla="*/ 99 h 124"/>
                <a:gd name="T36" fmla="*/ 16 w 81"/>
                <a:gd name="T37" fmla="*/ 99 h 124"/>
                <a:gd name="T38" fmla="*/ 40 w 81"/>
                <a:gd name="T39" fmla="*/ 120 h 124"/>
                <a:gd name="T40" fmla="*/ 40 w 81"/>
                <a:gd name="T41" fmla="*/ 120 h 124"/>
                <a:gd name="T42" fmla="*/ 66 w 81"/>
                <a:gd name="T43" fmla="*/ 101 h 124"/>
                <a:gd name="T44" fmla="*/ 66 w 81"/>
                <a:gd name="T45" fmla="*/ 101 h 124"/>
                <a:gd name="T46" fmla="*/ 77 w 81"/>
                <a:gd name="T47" fmla="*/ 58 h 124"/>
                <a:gd name="T48" fmla="*/ 77 w 81"/>
                <a:gd name="T49" fmla="*/ 58 h 124"/>
                <a:gd name="T50" fmla="*/ 71 w 81"/>
                <a:gd name="T51" fmla="*/ 19 h 124"/>
                <a:gd name="T52" fmla="*/ 71 w 81"/>
                <a:gd name="T53" fmla="*/ 19 h 124"/>
                <a:gd name="T54" fmla="*/ 51 w 81"/>
                <a:gd name="T55" fmla="*/ 4 h 124"/>
                <a:gd name="T56" fmla="*/ 51 w 81"/>
                <a:gd name="T57" fmla="*/ 4 h 124"/>
                <a:gd name="T58" fmla="*/ 4 w 81"/>
                <a:gd name="T59" fmla="*/ 4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124">
                  <a:moveTo>
                    <a:pt x="12" y="101"/>
                  </a:moveTo>
                  <a:cubicBezTo>
                    <a:pt x="5" y="88"/>
                    <a:pt x="0" y="72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3"/>
                    <a:pt x="0" y="49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5" y="13"/>
                    <a:pt x="29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9" y="28"/>
                    <a:pt x="81" y="42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91"/>
                    <a:pt x="64" y="124"/>
                    <a:pt x="40" y="124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29" y="124"/>
                    <a:pt x="20" y="114"/>
                    <a:pt x="12" y="101"/>
                  </a:cubicBezTo>
                  <a:close/>
                  <a:moveTo>
                    <a:pt x="4" y="47"/>
                  </a:moveTo>
                  <a:cubicBezTo>
                    <a:pt x="4" y="50"/>
                    <a:pt x="4" y="53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71"/>
                    <a:pt x="8" y="87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23" y="112"/>
                    <a:pt x="32" y="120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50" y="120"/>
                    <a:pt x="59" y="113"/>
                    <a:pt x="66" y="101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73" y="89"/>
                    <a:pt x="77" y="74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42"/>
                    <a:pt x="75" y="28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67" y="9"/>
                    <a:pt x="60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30" y="4"/>
                    <a:pt x="9" y="15"/>
                    <a:pt x="4" y="4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3800"/>
            <p:cNvSpPr>
              <a:spLocks noEditPoints="1"/>
            </p:cNvSpPr>
            <p:nvPr/>
          </p:nvSpPr>
          <p:spPr bwMode="auto">
            <a:xfrm>
              <a:off x="6770562" y="2979329"/>
              <a:ext cx="467797" cy="704208"/>
            </a:xfrm>
            <a:custGeom>
              <a:avLst/>
              <a:gdLst>
                <a:gd name="T0" fmla="*/ 12 w 85"/>
                <a:gd name="T1" fmla="*/ 104 h 128"/>
                <a:gd name="T2" fmla="*/ 0 w 85"/>
                <a:gd name="T3" fmla="*/ 48 h 128"/>
                <a:gd name="T4" fmla="*/ 52 w 85"/>
                <a:gd name="T5" fmla="*/ 0 h 128"/>
                <a:gd name="T6" fmla="*/ 53 w 85"/>
                <a:gd name="T7" fmla="*/ 0 h 128"/>
                <a:gd name="T8" fmla="*/ 78 w 85"/>
                <a:gd name="T9" fmla="*/ 19 h 128"/>
                <a:gd name="T10" fmla="*/ 42 w 85"/>
                <a:gd name="T11" fmla="*/ 128 h 128"/>
                <a:gd name="T12" fmla="*/ 42 w 85"/>
                <a:gd name="T13" fmla="*/ 124 h 128"/>
                <a:gd name="T14" fmla="*/ 42 w 85"/>
                <a:gd name="T15" fmla="*/ 124 h 128"/>
                <a:gd name="T16" fmla="*/ 42 w 85"/>
                <a:gd name="T17" fmla="*/ 124 h 128"/>
                <a:gd name="T18" fmla="*/ 18 w 85"/>
                <a:gd name="T19" fmla="*/ 106 h 128"/>
                <a:gd name="T20" fmla="*/ 50 w 85"/>
                <a:gd name="T21" fmla="*/ 123 h 128"/>
                <a:gd name="T22" fmla="*/ 50 w 85"/>
                <a:gd name="T23" fmla="*/ 123 h 128"/>
                <a:gd name="T24" fmla="*/ 50 w 85"/>
                <a:gd name="T25" fmla="*/ 123 h 128"/>
                <a:gd name="T26" fmla="*/ 50 w 85"/>
                <a:gd name="T27" fmla="*/ 123 h 128"/>
                <a:gd name="T28" fmla="*/ 70 w 85"/>
                <a:gd name="T29" fmla="*/ 104 h 128"/>
                <a:gd name="T30" fmla="*/ 66 w 85"/>
                <a:gd name="T31" fmla="*/ 102 h 128"/>
                <a:gd name="T32" fmla="*/ 77 w 85"/>
                <a:gd name="T33" fmla="*/ 60 h 128"/>
                <a:gd name="T34" fmla="*/ 77 w 85"/>
                <a:gd name="T35" fmla="*/ 60 h 128"/>
                <a:gd name="T36" fmla="*/ 71 w 85"/>
                <a:gd name="T37" fmla="*/ 22 h 128"/>
                <a:gd name="T38" fmla="*/ 53 w 85"/>
                <a:gd name="T39" fmla="*/ 8 h 128"/>
                <a:gd name="T40" fmla="*/ 8 w 85"/>
                <a:gd name="T41" fmla="*/ 58 h 128"/>
                <a:gd name="T42" fmla="*/ 8 w 85"/>
                <a:gd name="T43" fmla="*/ 58 h 128"/>
                <a:gd name="T44" fmla="*/ 19 w 85"/>
                <a:gd name="T45" fmla="*/ 100 h 128"/>
                <a:gd name="T46" fmla="*/ 42 w 85"/>
                <a:gd name="T47" fmla="*/ 120 h 128"/>
                <a:gd name="T48" fmla="*/ 42 w 85"/>
                <a:gd name="T49" fmla="*/ 120 h 128"/>
                <a:gd name="T50" fmla="*/ 16 w 85"/>
                <a:gd name="T51" fmla="*/ 102 h 128"/>
                <a:gd name="T52" fmla="*/ 78 w 85"/>
                <a:gd name="T53" fmla="*/ 85 h 128"/>
                <a:gd name="T54" fmla="*/ 78 w 85"/>
                <a:gd name="T55" fmla="*/ 85 h 128"/>
                <a:gd name="T56" fmla="*/ 78 w 85"/>
                <a:gd name="T57" fmla="*/ 84 h 128"/>
                <a:gd name="T58" fmla="*/ 81 w 85"/>
                <a:gd name="T59" fmla="*/ 61 h 128"/>
                <a:gd name="T60" fmla="*/ 81 w 85"/>
                <a:gd name="T61" fmla="*/ 60 h 128"/>
                <a:gd name="T62" fmla="*/ 81 w 85"/>
                <a:gd name="T63" fmla="*/ 60 h 128"/>
                <a:gd name="T64" fmla="*/ 4 w 85"/>
                <a:gd name="T65" fmla="*/ 59 h 128"/>
                <a:gd name="T66" fmla="*/ 4 w 85"/>
                <a:gd name="T67" fmla="*/ 59 h 128"/>
                <a:gd name="T68" fmla="*/ 4 w 85"/>
                <a:gd name="T69" fmla="*/ 58 h 128"/>
                <a:gd name="T70" fmla="*/ 4 w 85"/>
                <a:gd name="T71" fmla="*/ 58 h 128"/>
                <a:gd name="T72" fmla="*/ 11 w 85"/>
                <a:gd name="T73" fmla="*/ 29 h 128"/>
                <a:gd name="T74" fmla="*/ 11 w 85"/>
                <a:gd name="T75" fmla="*/ 29 h 128"/>
                <a:gd name="T76" fmla="*/ 11 w 85"/>
                <a:gd name="T77" fmla="*/ 28 h 128"/>
                <a:gd name="T78" fmla="*/ 11 w 85"/>
                <a:gd name="T79" fmla="*/ 28 h 128"/>
                <a:gd name="T80" fmla="*/ 11 w 85"/>
                <a:gd name="T81" fmla="*/ 27 h 128"/>
                <a:gd name="T82" fmla="*/ 11 w 85"/>
                <a:gd name="T83" fmla="*/ 27 h 128"/>
                <a:gd name="T84" fmla="*/ 12 w 85"/>
                <a:gd name="T85" fmla="*/ 26 h 128"/>
                <a:gd name="T86" fmla="*/ 12 w 85"/>
                <a:gd name="T87" fmla="*/ 26 h 128"/>
                <a:gd name="T88" fmla="*/ 12 w 85"/>
                <a:gd name="T89" fmla="*/ 26 h 128"/>
                <a:gd name="T90" fmla="*/ 65 w 85"/>
                <a:gd name="T91" fmla="*/ 8 h 128"/>
                <a:gd name="T92" fmla="*/ 53 w 85"/>
                <a:gd name="T93" fmla="*/ 4 h 128"/>
                <a:gd name="T94" fmla="*/ 52 w 85"/>
                <a:gd name="T95" fmla="*/ 4 h 128"/>
                <a:gd name="T96" fmla="*/ 65 w 85"/>
                <a:gd name="T97" fmla="*/ 8 h 128"/>
                <a:gd name="T98" fmla="*/ 65 w 85"/>
                <a:gd name="T99" fmla="*/ 8 h 128"/>
                <a:gd name="T100" fmla="*/ 65 w 85"/>
                <a:gd name="T101" fmla="*/ 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" h="128">
                  <a:moveTo>
                    <a:pt x="12" y="104"/>
                  </a:moveTo>
                  <a:cubicBezTo>
                    <a:pt x="14" y="103"/>
                    <a:pt x="14" y="103"/>
                    <a:pt x="14" y="103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91"/>
                    <a:pt x="0" y="74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5"/>
                    <a:pt x="0" y="51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5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8"/>
                    <a:pt x="78" y="19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83" y="29"/>
                    <a:pt x="85" y="44"/>
                    <a:pt x="85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93"/>
                    <a:pt x="68" y="127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0" y="128"/>
                    <a:pt x="20" y="118"/>
                    <a:pt x="12" y="104"/>
                  </a:cubicBezTo>
                  <a:close/>
                  <a:moveTo>
                    <a:pt x="42" y="124"/>
                  </a:move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lose/>
                  <a:moveTo>
                    <a:pt x="42" y="124"/>
                  </a:moveTo>
                  <a:cubicBezTo>
                    <a:pt x="34" y="124"/>
                    <a:pt x="25" y="117"/>
                    <a:pt x="18" y="106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25" y="117"/>
                    <a:pt x="34" y="124"/>
                    <a:pt x="42" y="124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  <a:moveTo>
                    <a:pt x="70" y="104"/>
                  </a:moveTo>
                  <a:cubicBezTo>
                    <a:pt x="64" y="113"/>
                    <a:pt x="58" y="120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63" y="118"/>
                    <a:pt x="73" y="103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6" y="92"/>
                    <a:pt x="73" y="99"/>
                    <a:pt x="70" y="104"/>
                  </a:cubicBezTo>
                  <a:close/>
                  <a:moveTo>
                    <a:pt x="42" y="120"/>
                  </a:moveTo>
                  <a:cubicBezTo>
                    <a:pt x="42" y="120"/>
                    <a:pt x="42" y="120"/>
                    <a:pt x="42" y="120"/>
                  </a:cubicBezTo>
                  <a:cubicBezTo>
                    <a:pt x="51" y="120"/>
                    <a:pt x="60" y="114"/>
                    <a:pt x="66" y="102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73" y="91"/>
                    <a:pt x="77" y="75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44"/>
                    <a:pt x="75" y="31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67" y="13"/>
                    <a:pt x="61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33" y="8"/>
                    <a:pt x="13" y="1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52"/>
                    <a:pt x="8" y="55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72"/>
                    <a:pt x="12" y="88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26" y="113"/>
                    <a:pt x="35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lose/>
                  <a:moveTo>
                    <a:pt x="16" y="102"/>
                  </a:move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lose/>
                  <a:moveTo>
                    <a:pt x="78" y="85"/>
                  </a:moveTo>
                  <a:cubicBezTo>
                    <a:pt x="78" y="85"/>
                    <a:pt x="78" y="85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5"/>
                    <a:pt x="78" y="85"/>
                    <a:pt x="78" y="85"/>
                  </a:cubicBezTo>
                  <a:close/>
                  <a:moveTo>
                    <a:pt x="78" y="84"/>
                  </a:move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81" y="61"/>
                  </a:move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lose/>
                  <a:moveTo>
                    <a:pt x="81" y="60"/>
                  </a:moveTo>
                  <a:cubicBezTo>
                    <a:pt x="81" y="46"/>
                    <a:pt x="80" y="3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80" y="33"/>
                    <a:pt x="81" y="46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lose/>
                  <a:moveTo>
                    <a:pt x="4" y="59"/>
                  </a:move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lose/>
                  <a:moveTo>
                    <a:pt x="4" y="58"/>
                  </a:move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11" y="27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1" y="27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12" y="26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lose/>
                  <a:moveTo>
                    <a:pt x="12" y="26"/>
                  </a:moveTo>
                  <a:cubicBezTo>
                    <a:pt x="22" y="10"/>
                    <a:pt x="37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7" y="4"/>
                    <a:pt x="61" y="5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1" y="5"/>
                    <a:pt x="57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37" y="4"/>
                    <a:pt x="22" y="10"/>
                    <a:pt x="12" y="26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3801"/>
            <p:cNvSpPr/>
            <p:nvPr/>
          </p:nvSpPr>
          <p:spPr bwMode="auto">
            <a:xfrm>
              <a:off x="6358097" y="2727826"/>
              <a:ext cx="553307" cy="352104"/>
            </a:xfrm>
            <a:custGeom>
              <a:avLst/>
              <a:gdLst>
                <a:gd name="T0" fmla="*/ 22 w 100"/>
                <a:gd name="T1" fmla="*/ 61 h 64"/>
                <a:gd name="T2" fmla="*/ 0 w 100"/>
                <a:gd name="T3" fmla="*/ 13 h 64"/>
                <a:gd name="T4" fmla="*/ 0 w 100"/>
                <a:gd name="T5" fmla="*/ 13 h 64"/>
                <a:gd name="T6" fmla="*/ 1 w 100"/>
                <a:gd name="T7" fmla="*/ 9 h 64"/>
                <a:gd name="T8" fmla="*/ 1 w 100"/>
                <a:gd name="T9" fmla="*/ 9 h 64"/>
                <a:gd name="T10" fmla="*/ 5 w 100"/>
                <a:gd name="T11" fmla="*/ 0 h 64"/>
                <a:gd name="T12" fmla="*/ 9 w 100"/>
                <a:gd name="T13" fmla="*/ 2 h 64"/>
                <a:gd name="T14" fmla="*/ 5 w 100"/>
                <a:gd name="T15" fmla="*/ 10 h 64"/>
                <a:gd name="T16" fmla="*/ 4 w 100"/>
                <a:gd name="T17" fmla="*/ 13 h 64"/>
                <a:gd name="T18" fmla="*/ 4 w 100"/>
                <a:gd name="T19" fmla="*/ 13 h 64"/>
                <a:gd name="T20" fmla="*/ 25 w 100"/>
                <a:gd name="T21" fmla="*/ 58 h 64"/>
                <a:gd name="T22" fmla="*/ 25 w 100"/>
                <a:gd name="T23" fmla="*/ 58 h 64"/>
                <a:gd name="T24" fmla="*/ 42 w 100"/>
                <a:gd name="T25" fmla="*/ 60 h 64"/>
                <a:gd name="T26" fmla="*/ 42 w 100"/>
                <a:gd name="T27" fmla="*/ 60 h 64"/>
                <a:gd name="T28" fmla="*/ 100 w 100"/>
                <a:gd name="T29" fmla="*/ 55 h 64"/>
                <a:gd name="T30" fmla="*/ 100 w 100"/>
                <a:gd name="T31" fmla="*/ 55 h 64"/>
                <a:gd name="T32" fmla="*/ 100 w 100"/>
                <a:gd name="T33" fmla="*/ 59 h 64"/>
                <a:gd name="T34" fmla="*/ 42 w 100"/>
                <a:gd name="T35" fmla="*/ 64 h 64"/>
                <a:gd name="T36" fmla="*/ 42 w 100"/>
                <a:gd name="T37" fmla="*/ 64 h 64"/>
                <a:gd name="T38" fmla="*/ 22 w 100"/>
                <a:gd name="T39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0" h="64">
                  <a:moveTo>
                    <a:pt x="22" y="61"/>
                  </a:moveTo>
                  <a:cubicBezTo>
                    <a:pt x="15" y="54"/>
                    <a:pt x="0" y="2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3"/>
                    <a:pt x="19" y="52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6" y="59"/>
                    <a:pt x="33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64" y="60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100" y="59"/>
                    <a:pt x="65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33" y="64"/>
                    <a:pt x="26" y="64"/>
                    <a:pt x="22" y="6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3802"/>
            <p:cNvSpPr>
              <a:spLocks noEditPoints="1"/>
            </p:cNvSpPr>
            <p:nvPr/>
          </p:nvSpPr>
          <p:spPr bwMode="auto">
            <a:xfrm>
              <a:off x="6348037" y="2712738"/>
              <a:ext cx="573427" cy="382285"/>
            </a:xfrm>
            <a:custGeom>
              <a:avLst/>
              <a:gdLst>
                <a:gd name="T0" fmla="*/ 24 w 104"/>
                <a:gd name="T1" fmla="*/ 64 h 69"/>
                <a:gd name="T2" fmla="*/ 0 w 104"/>
                <a:gd name="T3" fmla="*/ 16 h 69"/>
                <a:gd name="T4" fmla="*/ 1 w 104"/>
                <a:gd name="T5" fmla="*/ 11 h 69"/>
                <a:gd name="T6" fmla="*/ 6 w 104"/>
                <a:gd name="T7" fmla="*/ 0 h 69"/>
                <a:gd name="T8" fmla="*/ 8 w 104"/>
                <a:gd name="T9" fmla="*/ 14 h 69"/>
                <a:gd name="T10" fmla="*/ 8 w 104"/>
                <a:gd name="T11" fmla="*/ 16 h 69"/>
                <a:gd name="T12" fmla="*/ 8 w 104"/>
                <a:gd name="T13" fmla="*/ 16 h 69"/>
                <a:gd name="T14" fmla="*/ 8 w 104"/>
                <a:gd name="T15" fmla="*/ 16 h 69"/>
                <a:gd name="T16" fmla="*/ 28 w 104"/>
                <a:gd name="T17" fmla="*/ 59 h 69"/>
                <a:gd name="T18" fmla="*/ 29 w 104"/>
                <a:gd name="T19" fmla="*/ 60 h 69"/>
                <a:gd name="T20" fmla="*/ 32 w 104"/>
                <a:gd name="T21" fmla="*/ 60 h 69"/>
                <a:gd name="T22" fmla="*/ 42 w 104"/>
                <a:gd name="T23" fmla="*/ 61 h 69"/>
                <a:gd name="T24" fmla="*/ 44 w 104"/>
                <a:gd name="T25" fmla="*/ 61 h 69"/>
                <a:gd name="T26" fmla="*/ 44 w 104"/>
                <a:gd name="T27" fmla="*/ 61 h 69"/>
                <a:gd name="T28" fmla="*/ 102 w 104"/>
                <a:gd name="T29" fmla="*/ 56 h 69"/>
                <a:gd name="T30" fmla="*/ 103 w 104"/>
                <a:gd name="T31" fmla="*/ 56 h 69"/>
                <a:gd name="T32" fmla="*/ 102 w 104"/>
                <a:gd name="T33" fmla="*/ 64 h 69"/>
                <a:gd name="T34" fmla="*/ 102 w 104"/>
                <a:gd name="T35" fmla="*/ 64 h 69"/>
                <a:gd name="T36" fmla="*/ 101 w 104"/>
                <a:gd name="T37" fmla="*/ 65 h 69"/>
                <a:gd name="T38" fmla="*/ 96 w 104"/>
                <a:gd name="T39" fmla="*/ 65 h 69"/>
                <a:gd name="T40" fmla="*/ 82 w 104"/>
                <a:gd name="T41" fmla="*/ 67 h 69"/>
                <a:gd name="T42" fmla="*/ 44 w 104"/>
                <a:gd name="T43" fmla="*/ 69 h 69"/>
                <a:gd name="T44" fmla="*/ 44 w 104"/>
                <a:gd name="T45" fmla="*/ 65 h 69"/>
                <a:gd name="T46" fmla="*/ 77 w 104"/>
                <a:gd name="T47" fmla="*/ 63 h 69"/>
                <a:gd name="T48" fmla="*/ 44 w 104"/>
                <a:gd name="T49" fmla="*/ 65 h 69"/>
                <a:gd name="T50" fmla="*/ 43 w 104"/>
                <a:gd name="T51" fmla="*/ 65 h 69"/>
                <a:gd name="T52" fmla="*/ 44 w 104"/>
                <a:gd name="T53" fmla="*/ 65 h 69"/>
                <a:gd name="T54" fmla="*/ 28 w 104"/>
                <a:gd name="T55" fmla="*/ 64 h 69"/>
                <a:gd name="T56" fmla="*/ 36 w 104"/>
                <a:gd name="T57" fmla="*/ 65 h 69"/>
                <a:gd name="T58" fmla="*/ 26 w 104"/>
                <a:gd name="T59" fmla="*/ 62 h 69"/>
                <a:gd name="T60" fmla="*/ 26 w 104"/>
                <a:gd name="T61" fmla="*/ 62 h 69"/>
                <a:gd name="T62" fmla="*/ 23 w 104"/>
                <a:gd name="T63" fmla="*/ 59 h 69"/>
                <a:gd name="T64" fmla="*/ 26 w 104"/>
                <a:gd name="T65" fmla="*/ 62 h 69"/>
                <a:gd name="T66" fmla="*/ 88 w 104"/>
                <a:gd name="T67" fmla="*/ 62 h 69"/>
                <a:gd name="T68" fmla="*/ 92 w 104"/>
                <a:gd name="T69" fmla="*/ 62 h 69"/>
                <a:gd name="T70" fmla="*/ 98 w 104"/>
                <a:gd name="T71" fmla="*/ 61 h 69"/>
                <a:gd name="T72" fmla="*/ 100 w 104"/>
                <a:gd name="T73" fmla="*/ 61 h 69"/>
                <a:gd name="T74" fmla="*/ 98 w 104"/>
                <a:gd name="T75" fmla="*/ 61 h 69"/>
                <a:gd name="T76" fmla="*/ 23 w 104"/>
                <a:gd name="T77" fmla="*/ 59 h 69"/>
                <a:gd name="T78" fmla="*/ 23 w 104"/>
                <a:gd name="T7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69">
                  <a:moveTo>
                    <a:pt x="23" y="65"/>
                  </a:moveTo>
                  <a:cubicBezTo>
                    <a:pt x="24" y="64"/>
                    <a:pt x="24" y="64"/>
                    <a:pt x="24" y="64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5" y="57"/>
                    <a:pt x="1" y="3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26"/>
                    <a:pt x="23" y="55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0" y="60"/>
                    <a:pt x="31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5" y="61"/>
                    <a:pt x="38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61"/>
                    <a:pt x="43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66" y="61"/>
                    <a:pt x="101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1" y="65"/>
                    <a:pt x="101" y="65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00" y="65"/>
                    <a:pt x="98" y="65"/>
                    <a:pt x="96" y="65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3" y="66"/>
                    <a:pt x="88" y="66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70" y="68"/>
                    <a:pt x="55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35" y="69"/>
                    <a:pt x="28" y="69"/>
                    <a:pt x="23" y="65"/>
                  </a:cubicBezTo>
                  <a:close/>
                  <a:moveTo>
                    <a:pt x="44" y="65"/>
                  </a:moveTo>
                  <a:cubicBezTo>
                    <a:pt x="54" y="65"/>
                    <a:pt x="67" y="64"/>
                    <a:pt x="77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67" y="64"/>
                    <a:pt x="5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4" y="65"/>
                    <a:pt x="44" y="65"/>
                  </a:cubicBezTo>
                  <a:close/>
                  <a:moveTo>
                    <a:pt x="36" y="65"/>
                  </a:moveTo>
                  <a:cubicBezTo>
                    <a:pt x="33" y="64"/>
                    <a:pt x="30" y="64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30" y="64"/>
                    <a:pt x="33" y="64"/>
                    <a:pt x="36" y="65"/>
                  </a:cubicBezTo>
                  <a:close/>
                  <a:moveTo>
                    <a:pt x="26" y="62"/>
                  </a:move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5" y="62"/>
                    <a:pt x="24" y="60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60"/>
                    <a:pt x="25" y="61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lose/>
                  <a:moveTo>
                    <a:pt x="88" y="62"/>
                  </a:moveTo>
                  <a:cubicBezTo>
                    <a:pt x="89" y="62"/>
                    <a:pt x="91" y="62"/>
                    <a:pt x="92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1" y="62"/>
                    <a:pt x="89" y="62"/>
                    <a:pt x="88" y="62"/>
                  </a:cubicBezTo>
                  <a:close/>
                  <a:moveTo>
                    <a:pt x="98" y="61"/>
                  </a:moveTo>
                  <a:cubicBezTo>
                    <a:pt x="99" y="61"/>
                    <a:pt x="99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9" y="61"/>
                    <a:pt x="99" y="61"/>
                    <a:pt x="98" y="61"/>
                  </a:cubicBezTo>
                  <a:close/>
                  <a:moveTo>
                    <a:pt x="23" y="59"/>
                  </a:move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803"/>
            <p:cNvSpPr/>
            <p:nvPr/>
          </p:nvSpPr>
          <p:spPr bwMode="auto">
            <a:xfrm>
              <a:off x="6373189" y="2657405"/>
              <a:ext cx="85513" cy="100601"/>
            </a:xfrm>
            <a:custGeom>
              <a:avLst/>
              <a:gdLst>
                <a:gd name="T0" fmla="*/ 4 w 15"/>
                <a:gd name="T1" fmla="*/ 18 h 18"/>
                <a:gd name="T2" fmla="*/ 0 w 15"/>
                <a:gd name="T3" fmla="*/ 12 h 18"/>
                <a:gd name="T4" fmla="*/ 0 w 15"/>
                <a:gd name="T5" fmla="*/ 12 h 18"/>
                <a:gd name="T6" fmla="*/ 1 w 15"/>
                <a:gd name="T7" fmla="*/ 8 h 18"/>
                <a:gd name="T8" fmla="*/ 1 w 15"/>
                <a:gd name="T9" fmla="*/ 8 h 18"/>
                <a:gd name="T10" fmla="*/ 7 w 15"/>
                <a:gd name="T11" fmla="*/ 0 h 18"/>
                <a:gd name="T12" fmla="*/ 7 w 15"/>
                <a:gd name="T13" fmla="*/ 0 h 18"/>
                <a:gd name="T14" fmla="*/ 9 w 15"/>
                <a:gd name="T15" fmla="*/ 3 h 18"/>
                <a:gd name="T16" fmla="*/ 8 w 15"/>
                <a:gd name="T17" fmla="*/ 4 h 18"/>
                <a:gd name="T18" fmla="*/ 8 w 15"/>
                <a:gd name="T19" fmla="*/ 4 h 18"/>
                <a:gd name="T20" fmla="*/ 5 w 15"/>
                <a:gd name="T21" fmla="*/ 10 h 18"/>
                <a:gd name="T22" fmla="*/ 5 w 15"/>
                <a:gd name="T23" fmla="*/ 10 h 18"/>
                <a:gd name="T24" fmla="*/ 4 w 15"/>
                <a:gd name="T25" fmla="*/ 12 h 18"/>
                <a:gd name="T26" fmla="*/ 4 w 15"/>
                <a:gd name="T27" fmla="*/ 12 h 18"/>
                <a:gd name="T28" fmla="*/ 5 w 15"/>
                <a:gd name="T29" fmla="*/ 14 h 18"/>
                <a:gd name="T30" fmla="*/ 5 w 15"/>
                <a:gd name="T31" fmla="*/ 14 h 18"/>
                <a:gd name="T32" fmla="*/ 5 w 15"/>
                <a:gd name="T33" fmla="*/ 14 h 18"/>
                <a:gd name="T34" fmla="*/ 5 w 15"/>
                <a:gd name="T35" fmla="*/ 14 h 18"/>
                <a:gd name="T36" fmla="*/ 14 w 15"/>
                <a:gd name="T37" fmla="*/ 12 h 18"/>
                <a:gd name="T38" fmla="*/ 14 w 15"/>
                <a:gd name="T39" fmla="*/ 12 h 18"/>
                <a:gd name="T40" fmla="*/ 15 w 15"/>
                <a:gd name="T41" fmla="*/ 16 h 18"/>
                <a:gd name="T42" fmla="*/ 5 w 15"/>
                <a:gd name="T43" fmla="*/ 18 h 18"/>
                <a:gd name="T44" fmla="*/ 4 w 15"/>
                <a:gd name="T4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8">
                  <a:moveTo>
                    <a:pt x="4" y="18"/>
                  </a:moveTo>
                  <a:cubicBezTo>
                    <a:pt x="4" y="18"/>
                    <a:pt x="0" y="1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5" y="2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6" y="7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804"/>
            <p:cNvSpPr>
              <a:spLocks noEditPoints="1"/>
            </p:cNvSpPr>
            <p:nvPr/>
          </p:nvSpPr>
          <p:spPr bwMode="auto">
            <a:xfrm>
              <a:off x="6363129" y="2642317"/>
              <a:ext cx="105633" cy="125753"/>
            </a:xfrm>
            <a:custGeom>
              <a:avLst/>
              <a:gdLst>
                <a:gd name="T0" fmla="*/ 6 w 19"/>
                <a:gd name="T1" fmla="*/ 23 h 23"/>
                <a:gd name="T2" fmla="*/ 5 w 19"/>
                <a:gd name="T3" fmla="*/ 23 h 23"/>
                <a:gd name="T4" fmla="*/ 6 w 19"/>
                <a:gd name="T5" fmla="*/ 21 h 23"/>
                <a:gd name="T6" fmla="*/ 7 w 19"/>
                <a:gd name="T7" fmla="*/ 21 h 23"/>
                <a:gd name="T8" fmla="*/ 6 w 19"/>
                <a:gd name="T9" fmla="*/ 21 h 23"/>
                <a:gd name="T10" fmla="*/ 5 w 19"/>
                <a:gd name="T11" fmla="*/ 23 h 23"/>
                <a:gd name="T12" fmla="*/ 5 w 19"/>
                <a:gd name="T13" fmla="*/ 23 h 23"/>
                <a:gd name="T14" fmla="*/ 5 w 19"/>
                <a:gd name="T15" fmla="*/ 23 h 23"/>
                <a:gd name="T16" fmla="*/ 5 w 19"/>
                <a:gd name="T17" fmla="*/ 22 h 23"/>
                <a:gd name="T18" fmla="*/ 5 w 19"/>
                <a:gd name="T19" fmla="*/ 22 h 23"/>
                <a:gd name="T20" fmla="*/ 3 w 19"/>
                <a:gd name="T21" fmla="*/ 21 h 23"/>
                <a:gd name="T22" fmla="*/ 3 w 19"/>
                <a:gd name="T23" fmla="*/ 21 h 23"/>
                <a:gd name="T24" fmla="*/ 0 w 19"/>
                <a:gd name="T25" fmla="*/ 15 h 23"/>
                <a:gd name="T26" fmla="*/ 0 w 19"/>
                <a:gd name="T27" fmla="*/ 15 h 23"/>
                <a:gd name="T28" fmla="*/ 2 w 19"/>
                <a:gd name="T29" fmla="*/ 9 h 23"/>
                <a:gd name="T30" fmla="*/ 2 w 19"/>
                <a:gd name="T31" fmla="*/ 9 h 23"/>
                <a:gd name="T32" fmla="*/ 7 w 19"/>
                <a:gd name="T33" fmla="*/ 2 h 23"/>
                <a:gd name="T34" fmla="*/ 7 w 19"/>
                <a:gd name="T35" fmla="*/ 2 h 23"/>
                <a:gd name="T36" fmla="*/ 9 w 19"/>
                <a:gd name="T37" fmla="*/ 0 h 23"/>
                <a:gd name="T38" fmla="*/ 13 w 19"/>
                <a:gd name="T39" fmla="*/ 5 h 23"/>
                <a:gd name="T40" fmla="*/ 13 w 19"/>
                <a:gd name="T41" fmla="*/ 6 h 23"/>
                <a:gd name="T42" fmla="*/ 13 w 19"/>
                <a:gd name="T43" fmla="*/ 7 h 23"/>
                <a:gd name="T44" fmla="*/ 13 w 19"/>
                <a:gd name="T45" fmla="*/ 7 h 23"/>
                <a:gd name="T46" fmla="*/ 13 w 19"/>
                <a:gd name="T47" fmla="*/ 7 h 23"/>
                <a:gd name="T48" fmla="*/ 13 w 19"/>
                <a:gd name="T49" fmla="*/ 7 h 23"/>
                <a:gd name="T50" fmla="*/ 13 w 19"/>
                <a:gd name="T51" fmla="*/ 7 h 23"/>
                <a:gd name="T52" fmla="*/ 13 w 19"/>
                <a:gd name="T53" fmla="*/ 7 h 23"/>
                <a:gd name="T54" fmla="*/ 13 w 19"/>
                <a:gd name="T55" fmla="*/ 7 h 23"/>
                <a:gd name="T56" fmla="*/ 13 w 19"/>
                <a:gd name="T57" fmla="*/ 8 h 23"/>
                <a:gd name="T58" fmla="*/ 13 w 19"/>
                <a:gd name="T59" fmla="*/ 8 h 23"/>
                <a:gd name="T60" fmla="*/ 12 w 19"/>
                <a:gd name="T61" fmla="*/ 8 h 23"/>
                <a:gd name="T62" fmla="*/ 12 w 19"/>
                <a:gd name="T63" fmla="*/ 8 h 23"/>
                <a:gd name="T64" fmla="*/ 8 w 19"/>
                <a:gd name="T65" fmla="*/ 14 h 23"/>
                <a:gd name="T66" fmla="*/ 8 w 19"/>
                <a:gd name="T67" fmla="*/ 14 h 23"/>
                <a:gd name="T68" fmla="*/ 8 w 19"/>
                <a:gd name="T69" fmla="*/ 15 h 23"/>
                <a:gd name="T70" fmla="*/ 8 w 19"/>
                <a:gd name="T71" fmla="*/ 15 h 23"/>
                <a:gd name="T72" fmla="*/ 15 w 19"/>
                <a:gd name="T73" fmla="*/ 13 h 23"/>
                <a:gd name="T74" fmla="*/ 16 w 19"/>
                <a:gd name="T75" fmla="*/ 13 h 23"/>
                <a:gd name="T76" fmla="*/ 17 w 19"/>
                <a:gd name="T77" fmla="*/ 13 h 23"/>
                <a:gd name="T78" fmla="*/ 19 w 19"/>
                <a:gd name="T79" fmla="*/ 20 h 23"/>
                <a:gd name="T80" fmla="*/ 7 w 19"/>
                <a:gd name="T81" fmla="*/ 23 h 23"/>
                <a:gd name="T82" fmla="*/ 6 w 19"/>
                <a:gd name="T83" fmla="*/ 23 h 23"/>
                <a:gd name="T84" fmla="*/ 7 w 19"/>
                <a:gd name="T85" fmla="*/ 19 h 23"/>
                <a:gd name="T86" fmla="*/ 14 w 19"/>
                <a:gd name="T87" fmla="*/ 17 h 23"/>
                <a:gd name="T88" fmla="*/ 14 w 19"/>
                <a:gd name="T89" fmla="*/ 17 h 23"/>
                <a:gd name="T90" fmla="*/ 7 w 19"/>
                <a:gd name="T91" fmla="*/ 19 h 23"/>
                <a:gd name="T92" fmla="*/ 7 w 19"/>
                <a:gd name="T93" fmla="*/ 19 h 23"/>
                <a:gd name="T94" fmla="*/ 6 w 19"/>
                <a:gd name="T95" fmla="*/ 19 h 23"/>
                <a:gd name="T96" fmla="*/ 5 w 19"/>
                <a:gd name="T97" fmla="*/ 18 h 23"/>
                <a:gd name="T98" fmla="*/ 5 w 19"/>
                <a:gd name="T99" fmla="*/ 18 h 23"/>
                <a:gd name="T100" fmla="*/ 5 w 19"/>
                <a:gd name="T101" fmla="*/ 17 h 23"/>
                <a:gd name="T102" fmla="*/ 5 w 19"/>
                <a:gd name="T103" fmla="*/ 17 h 23"/>
                <a:gd name="T104" fmla="*/ 6 w 19"/>
                <a:gd name="T105" fmla="*/ 19 h 23"/>
                <a:gd name="T106" fmla="*/ 4 w 19"/>
                <a:gd name="T107" fmla="*/ 15 h 23"/>
                <a:gd name="T108" fmla="*/ 4 w 19"/>
                <a:gd name="T109" fmla="*/ 13 h 23"/>
                <a:gd name="T110" fmla="*/ 4 w 19"/>
                <a:gd name="T111" fmla="*/ 13 h 23"/>
                <a:gd name="T112" fmla="*/ 4 w 19"/>
                <a:gd name="T113" fmla="*/ 15 h 23"/>
                <a:gd name="T114" fmla="*/ 6 w 19"/>
                <a:gd name="T115" fmla="*/ 10 h 23"/>
                <a:gd name="T116" fmla="*/ 7 w 19"/>
                <a:gd name="T117" fmla="*/ 8 h 23"/>
                <a:gd name="T118" fmla="*/ 7 w 19"/>
                <a:gd name="T119" fmla="*/ 8 h 23"/>
                <a:gd name="T120" fmla="*/ 6 w 19"/>
                <a:gd name="T12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" h="23">
                  <a:moveTo>
                    <a:pt x="6" y="23"/>
                  </a:moveTo>
                  <a:cubicBezTo>
                    <a:pt x="5" y="23"/>
                    <a:pt x="5" y="23"/>
                    <a:pt x="5" y="23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0"/>
                    <a:pt x="0" y="18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1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4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9"/>
                    <a:pt x="10" y="11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3"/>
                    <a:pt x="6" y="23"/>
                  </a:cubicBezTo>
                  <a:close/>
                  <a:moveTo>
                    <a:pt x="7" y="19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lose/>
                  <a:moveTo>
                    <a:pt x="6" y="19"/>
                  </a:moveTo>
                  <a:cubicBezTo>
                    <a:pt x="6" y="19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6" y="18"/>
                    <a:pt x="6" y="19"/>
                  </a:cubicBezTo>
                  <a:close/>
                  <a:moveTo>
                    <a:pt x="4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5"/>
                  </a:cubicBezTo>
                  <a:close/>
                  <a:moveTo>
                    <a:pt x="6" y="10"/>
                  </a:move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6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805"/>
            <p:cNvSpPr/>
            <p:nvPr/>
          </p:nvSpPr>
          <p:spPr bwMode="auto">
            <a:xfrm>
              <a:off x="6353068" y="2677526"/>
              <a:ext cx="85513" cy="85513"/>
            </a:xfrm>
            <a:custGeom>
              <a:avLst/>
              <a:gdLst>
                <a:gd name="T0" fmla="*/ 0 w 17"/>
                <a:gd name="T1" fmla="*/ 9 h 17"/>
                <a:gd name="T2" fmla="*/ 3 w 17"/>
                <a:gd name="T3" fmla="*/ 6 h 17"/>
                <a:gd name="T4" fmla="*/ 6 w 17"/>
                <a:gd name="T5" fmla="*/ 10 h 17"/>
                <a:gd name="T6" fmla="*/ 14 w 17"/>
                <a:gd name="T7" fmla="*/ 0 h 17"/>
                <a:gd name="T8" fmla="*/ 14 w 17"/>
                <a:gd name="T9" fmla="*/ 0 h 17"/>
                <a:gd name="T10" fmla="*/ 17 w 17"/>
                <a:gd name="T11" fmla="*/ 4 h 17"/>
                <a:gd name="T12" fmla="*/ 7 w 17"/>
                <a:gd name="T13" fmla="*/ 17 h 17"/>
                <a:gd name="T14" fmla="*/ 0 w 17"/>
                <a:gd name="T15" fmla="*/ 9 h 17"/>
                <a:gd name="T16" fmla="*/ 0 w 17"/>
                <a:gd name="T1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7">
                  <a:moveTo>
                    <a:pt x="0" y="9"/>
                  </a:moveTo>
                  <a:lnTo>
                    <a:pt x="3" y="6"/>
                  </a:lnTo>
                  <a:lnTo>
                    <a:pt x="6" y="1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7" y="17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806"/>
            <p:cNvSpPr>
              <a:spLocks noEditPoints="1"/>
            </p:cNvSpPr>
            <p:nvPr/>
          </p:nvSpPr>
          <p:spPr bwMode="auto">
            <a:xfrm>
              <a:off x="6332948" y="2667465"/>
              <a:ext cx="125753" cy="110661"/>
            </a:xfrm>
            <a:custGeom>
              <a:avLst/>
              <a:gdLst>
                <a:gd name="T0" fmla="*/ 2 w 25"/>
                <a:gd name="T1" fmla="*/ 13 h 22"/>
                <a:gd name="T2" fmla="*/ 4 w 25"/>
                <a:gd name="T3" fmla="*/ 11 h 22"/>
                <a:gd name="T4" fmla="*/ 5 w 25"/>
                <a:gd name="T5" fmla="*/ 13 h 22"/>
                <a:gd name="T6" fmla="*/ 4 w 25"/>
                <a:gd name="T7" fmla="*/ 11 h 22"/>
                <a:gd name="T8" fmla="*/ 2 w 25"/>
                <a:gd name="T9" fmla="*/ 13 h 22"/>
                <a:gd name="T10" fmla="*/ 0 w 25"/>
                <a:gd name="T11" fmla="*/ 11 h 22"/>
                <a:gd name="T12" fmla="*/ 7 w 25"/>
                <a:gd name="T13" fmla="*/ 6 h 22"/>
                <a:gd name="T14" fmla="*/ 8 w 25"/>
                <a:gd name="T15" fmla="*/ 7 h 22"/>
                <a:gd name="T16" fmla="*/ 10 w 25"/>
                <a:gd name="T17" fmla="*/ 9 h 22"/>
                <a:gd name="T18" fmla="*/ 17 w 25"/>
                <a:gd name="T19" fmla="*/ 0 h 22"/>
                <a:gd name="T20" fmla="*/ 18 w 25"/>
                <a:gd name="T21" fmla="*/ 0 h 22"/>
                <a:gd name="T22" fmla="*/ 18 w 25"/>
                <a:gd name="T23" fmla="*/ 0 h 22"/>
                <a:gd name="T24" fmla="*/ 25 w 25"/>
                <a:gd name="T25" fmla="*/ 5 h 22"/>
                <a:gd name="T26" fmla="*/ 11 w 25"/>
                <a:gd name="T27" fmla="*/ 22 h 22"/>
                <a:gd name="T28" fmla="*/ 2 w 25"/>
                <a:gd name="T29" fmla="*/ 13 h 22"/>
                <a:gd name="T30" fmla="*/ 2 w 25"/>
                <a:gd name="T31" fmla="*/ 13 h 22"/>
                <a:gd name="T32" fmla="*/ 11 w 25"/>
                <a:gd name="T33" fmla="*/ 16 h 22"/>
                <a:gd name="T34" fmla="*/ 18 w 25"/>
                <a:gd name="T35" fmla="*/ 6 h 22"/>
                <a:gd name="T36" fmla="*/ 18 w 25"/>
                <a:gd name="T37" fmla="*/ 6 h 22"/>
                <a:gd name="T38" fmla="*/ 11 w 25"/>
                <a:gd name="T39" fmla="*/ 16 h 22"/>
                <a:gd name="T40" fmla="*/ 11 w 25"/>
                <a:gd name="T41" fmla="*/ 16 h 22"/>
                <a:gd name="T42" fmla="*/ 11 w 25"/>
                <a:gd name="T4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2">
                  <a:moveTo>
                    <a:pt x="2" y="13"/>
                  </a:moveTo>
                  <a:lnTo>
                    <a:pt x="4" y="11"/>
                  </a:lnTo>
                  <a:lnTo>
                    <a:pt x="5" y="13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7" y="6"/>
                  </a:lnTo>
                  <a:lnTo>
                    <a:pt x="8" y="7"/>
                  </a:lnTo>
                  <a:lnTo>
                    <a:pt x="10" y="9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5"/>
                  </a:lnTo>
                  <a:lnTo>
                    <a:pt x="11" y="22"/>
                  </a:lnTo>
                  <a:lnTo>
                    <a:pt x="2" y="13"/>
                  </a:lnTo>
                  <a:lnTo>
                    <a:pt x="2" y="13"/>
                  </a:lnTo>
                  <a:close/>
                  <a:moveTo>
                    <a:pt x="11" y="16"/>
                  </a:moveTo>
                  <a:lnTo>
                    <a:pt x="18" y="6"/>
                  </a:lnTo>
                  <a:lnTo>
                    <a:pt x="18" y="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807"/>
            <p:cNvSpPr>
              <a:spLocks noEditPoints="1"/>
            </p:cNvSpPr>
            <p:nvPr/>
          </p:nvSpPr>
          <p:spPr bwMode="auto">
            <a:xfrm>
              <a:off x="7142786" y="3009510"/>
              <a:ext cx="523126" cy="286715"/>
            </a:xfrm>
            <a:custGeom>
              <a:avLst/>
              <a:gdLst>
                <a:gd name="T0" fmla="*/ 70 w 95"/>
                <a:gd name="T1" fmla="*/ 50 h 52"/>
                <a:gd name="T2" fmla="*/ 71 w 95"/>
                <a:gd name="T3" fmla="*/ 46 h 52"/>
                <a:gd name="T4" fmla="*/ 74 w 95"/>
                <a:gd name="T5" fmla="*/ 47 h 52"/>
                <a:gd name="T6" fmla="*/ 74 w 95"/>
                <a:gd name="T7" fmla="*/ 47 h 52"/>
                <a:gd name="T8" fmla="*/ 82 w 95"/>
                <a:gd name="T9" fmla="*/ 48 h 52"/>
                <a:gd name="T10" fmla="*/ 82 w 95"/>
                <a:gd name="T11" fmla="*/ 48 h 52"/>
                <a:gd name="T12" fmla="*/ 90 w 95"/>
                <a:gd name="T13" fmla="*/ 47 h 52"/>
                <a:gd name="T14" fmla="*/ 90 w 95"/>
                <a:gd name="T15" fmla="*/ 47 h 52"/>
                <a:gd name="T16" fmla="*/ 91 w 95"/>
                <a:gd name="T17" fmla="*/ 40 h 52"/>
                <a:gd name="T18" fmla="*/ 91 w 95"/>
                <a:gd name="T19" fmla="*/ 40 h 52"/>
                <a:gd name="T20" fmla="*/ 79 w 95"/>
                <a:gd name="T21" fmla="*/ 8 h 52"/>
                <a:gd name="T22" fmla="*/ 79 w 95"/>
                <a:gd name="T23" fmla="*/ 8 h 52"/>
                <a:gd name="T24" fmla="*/ 43 w 95"/>
                <a:gd name="T25" fmla="*/ 4 h 52"/>
                <a:gd name="T26" fmla="*/ 43 w 95"/>
                <a:gd name="T27" fmla="*/ 4 h 52"/>
                <a:gd name="T28" fmla="*/ 0 w 95"/>
                <a:gd name="T29" fmla="*/ 6 h 52"/>
                <a:gd name="T30" fmla="*/ 0 w 95"/>
                <a:gd name="T31" fmla="*/ 6 h 52"/>
                <a:gd name="T32" fmla="*/ 0 w 95"/>
                <a:gd name="T33" fmla="*/ 2 h 52"/>
                <a:gd name="T34" fmla="*/ 43 w 95"/>
                <a:gd name="T35" fmla="*/ 0 h 52"/>
                <a:gd name="T36" fmla="*/ 43 w 95"/>
                <a:gd name="T37" fmla="*/ 0 h 52"/>
                <a:gd name="T38" fmla="*/ 81 w 95"/>
                <a:gd name="T39" fmla="*/ 4 h 52"/>
                <a:gd name="T40" fmla="*/ 81 w 95"/>
                <a:gd name="T41" fmla="*/ 4 h 52"/>
                <a:gd name="T42" fmla="*/ 95 w 95"/>
                <a:gd name="T43" fmla="*/ 40 h 52"/>
                <a:gd name="T44" fmla="*/ 95 w 95"/>
                <a:gd name="T45" fmla="*/ 40 h 52"/>
                <a:gd name="T46" fmla="*/ 91 w 95"/>
                <a:gd name="T47" fmla="*/ 50 h 52"/>
                <a:gd name="T48" fmla="*/ 91 w 95"/>
                <a:gd name="T49" fmla="*/ 50 h 52"/>
                <a:gd name="T50" fmla="*/ 82 w 95"/>
                <a:gd name="T51" fmla="*/ 52 h 52"/>
                <a:gd name="T52" fmla="*/ 82 w 95"/>
                <a:gd name="T53" fmla="*/ 52 h 52"/>
                <a:gd name="T54" fmla="*/ 70 w 95"/>
                <a:gd name="T55" fmla="*/ 50 h 52"/>
                <a:gd name="T56" fmla="*/ 0 w 95"/>
                <a:gd name="T57" fmla="*/ 6 h 52"/>
                <a:gd name="T58" fmla="*/ 0 w 95"/>
                <a:gd name="T59" fmla="*/ 6 h 52"/>
                <a:gd name="T60" fmla="*/ 0 w 95"/>
                <a:gd name="T61" fmla="*/ 6 h 52"/>
                <a:gd name="T62" fmla="*/ 0 w 95"/>
                <a:gd name="T63" fmla="*/ 6 h 52"/>
                <a:gd name="T64" fmla="*/ 0 w 95"/>
                <a:gd name="T65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52">
                  <a:moveTo>
                    <a:pt x="70" y="50"/>
                  </a:move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2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6" y="48"/>
                    <a:pt x="79" y="48"/>
                    <a:pt x="82" y="48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5" y="48"/>
                    <a:pt x="87" y="48"/>
                    <a:pt x="90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6"/>
                    <a:pt x="92" y="44"/>
                    <a:pt x="91" y="40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2" y="29"/>
                    <a:pt x="85" y="11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5" y="5"/>
                    <a:pt x="59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22" y="4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22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59" y="0"/>
                    <a:pt x="75" y="1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9" y="10"/>
                    <a:pt x="95" y="28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4"/>
                    <a:pt x="95" y="48"/>
                    <a:pt x="91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88" y="52"/>
                    <a:pt x="85" y="52"/>
                    <a:pt x="82" y="52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76" y="52"/>
                    <a:pt x="70" y="50"/>
                    <a:pt x="70" y="50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808"/>
            <p:cNvSpPr>
              <a:spLocks noEditPoints="1"/>
            </p:cNvSpPr>
            <p:nvPr/>
          </p:nvSpPr>
          <p:spPr bwMode="auto">
            <a:xfrm>
              <a:off x="7127698" y="2999449"/>
              <a:ext cx="548278" cy="306835"/>
            </a:xfrm>
            <a:custGeom>
              <a:avLst/>
              <a:gdLst>
                <a:gd name="T0" fmla="*/ 70 w 99"/>
                <a:gd name="T1" fmla="*/ 52 h 56"/>
                <a:gd name="T2" fmla="*/ 72 w 99"/>
                <a:gd name="T3" fmla="*/ 47 h 56"/>
                <a:gd name="T4" fmla="*/ 74 w 99"/>
                <a:gd name="T5" fmla="*/ 47 h 56"/>
                <a:gd name="T6" fmla="*/ 74 w 99"/>
                <a:gd name="T7" fmla="*/ 47 h 56"/>
                <a:gd name="T8" fmla="*/ 77 w 99"/>
                <a:gd name="T9" fmla="*/ 47 h 56"/>
                <a:gd name="T10" fmla="*/ 84 w 99"/>
                <a:gd name="T11" fmla="*/ 48 h 56"/>
                <a:gd name="T12" fmla="*/ 91 w 99"/>
                <a:gd name="T13" fmla="*/ 47 h 56"/>
                <a:gd name="T14" fmla="*/ 91 w 99"/>
                <a:gd name="T15" fmla="*/ 42 h 56"/>
                <a:gd name="T16" fmla="*/ 91 w 99"/>
                <a:gd name="T17" fmla="*/ 42 h 56"/>
                <a:gd name="T18" fmla="*/ 80 w 99"/>
                <a:gd name="T19" fmla="*/ 11 h 56"/>
                <a:gd name="T20" fmla="*/ 68 w 99"/>
                <a:gd name="T21" fmla="*/ 9 h 56"/>
                <a:gd name="T22" fmla="*/ 45 w 99"/>
                <a:gd name="T23" fmla="*/ 8 h 56"/>
                <a:gd name="T24" fmla="*/ 3 w 99"/>
                <a:gd name="T25" fmla="*/ 10 h 56"/>
                <a:gd name="T26" fmla="*/ 2 w 99"/>
                <a:gd name="T27" fmla="*/ 2 h 56"/>
                <a:gd name="T28" fmla="*/ 3 w 99"/>
                <a:gd name="T29" fmla="*/ 2 h 56"/>
                <a:gd name="T30" fmla="*/ 6 w 99"/>
                <a:gd name="T31" fmla="*/ 1 h 56"/>
                <a:gd name="T32" fmla="*/ 45 w 99"/>
                <a:gd name="T33" fmla="*/ 0 h 56"/>
                <a:gd name="T34" fmla="*/ 84 w 99"/>
                <a:gd name="T35" fmla="*/ 5 h 56"/>
                <a:gd name="T36" fmla="*/ 94 w 99"/>
                <a:gd name="T37" fmla="*/ 54 h 56"/>
                <a:gd name="T38" fmla="*/ 84 w 99"/>
                <a:gd name="T39" fmla="*/ 56 h 56"/>
                <a:gd name="T40" fmla="*/ 72 w 99"/>
                <a:gd name="T41" fmla="*/ 52 h 56"/>
                <a:gd name="T42" fmla="*/ 71 w 99"/>
                <a:gd name="T43" fmla="*/ 54 h 56"/>
                <a:gd name="T44" fmla="*/ 84 w 99"/>
                <a:gd name="T45" fmla="*/ 52 h 56"/>
                <a:gd name="T46" fmla="*/ 84 w 99"/>
                <a:gd name="T47" fmla="*/ 52 h 56"/>
                <a:gd name="T48" fmla="*/ 92 w 99"/>
                <a:gd name="T49" fmla="*/ 50 h 56"/>
                <a:gd name="T50" fmla="*/ 92 w 99"/>
                <a:gd name="T51" fmla="*/ 50 h 56"/>
                <a:gd name="T52" fmla="*/ 76 w 99"/>
                <a:gd name="T53" fmla="*/ 51 h 56"/>
                <a:gd name="T54" fmla="*/ 74 w 99"/>
                <a:gd name="T55" fmla="*/ 51 h 56"/>
                <a:gd name="T56" fmla="*/ 73 w 99"/>
                <a:gd name="T57" fmla="*/ 50 h 56"/>
                <a:gd name="T58" fmla="*/ 73 w 99"/>
                <a:gd name="T59" fmla="*/ 50 h 56"/>
                <a:gd name="T60" fmla="*/ 72 w 99"/>
                <a:gd name="T61" fmla="*/ 50 h 56"/>
                <a:gd name="T62" fmla="*/ 73 w 99"/>
                <a:gd name="T63" fmla="*/ 50 h 56"/>
                <a:gd name="T64" fmla="*/ 93 w 99"/>
                <a:gd name="T65" fmla="*/ 50 h 56"/>
                <a:gd name="T66" fmla="*/ 92 w 99"/>
                <a:gd name="T67" fmla="*/ 50 h 56"/>
                <a:gd name="T68" fmla="*/ 71 w 99"/>
                <a:gd name="T69" fmla="*/ 49 h 56"/>
                <a:gd name="T70" fmla="*/ 95 w 99"/>
                <a:gd name="T71" fmla="*/ 47 h 56"/>
                <a:gd name="T72" fmla="*/ 95 w 99"/>
                <a:gd name="T73" fmla="*/ 45 h 56"/>
                <a:gd name="T74" fmla="*/ 95 w 99"/>
                <a:gd name="T75" fmla="*/ 40 h 56"/>
                <a:gd name="T76" fmla="*/ 82 w 99"/>
                <a:gd name="T77" fmla="*/ 8 h 56"/>
                <a:gd name="T78" fmla="*/ 2 w 99"/>
                <a:gd name="T79" fmla="*/ 10 h 56"/>
                <a:gd name="T80" fmla="*/ 68 w 99"/>
                <a:gd name="T81" fmla="*/ 5 h 56"/>
                <a:gd name="T82" fmla="*/ 62 w 99"/>
                <a:gd name="T83" fmla="*/ 5 h 56"/>
                <a:gd name="T84" fmla="*/ 4 w 99"/>
                <a:gd name="T85" fmla="*/ 5 h 56"/>
                <a:gd name="T86" fmla="*/ 4 w 99"/>
                <a:gd name="T87" fmla="*/ 5 h 56"/>
                <a:gd name="T88" fmla="*/ 8 w 99"/>
                <a:gd name="T89" fmla="*/ 5 h 56"/>
                <a:gd name="T90" fmla="*/ 8 w 99"/>
                <a:gd name="T91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9" h="56">
                  <a:moveTo>
                    <a:pt x="71" y="54"/>
                  </a:moveTo>
                  <a:cubicBezTo>
                    <a:pt x="69" y="54"/>
                    <a:pt x="69" y="54"/>
                    <a:pt x="69" y="54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7"/>
                    <a:pt x="72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7"/>
                    <a:pt x="72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3" y="46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5" y="47"/>
                    <a:pt x="76" y="47"/>
                    <a:pt x="77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9" y="48"/>
                    <a:pt x="81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6" y="48"/>
                    <a:pt x="89" y="48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1" y="47"/>
                    <a:pt x="91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5"/>
                    <a:pt x="91" y="44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2" y="32"/>
                    <a:pt x="85" y="14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79" y="11"/>
                    <a:pt x="74" y="10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2" y="9"/>
                    <a:pt x="54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6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24" y="8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1"/>
                    <a:pt x="12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24" y="1"/>
                    <a:pt x="34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2" y="0"/>
                    <a:pt x="77" y="1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94" y="11"/>
                    <a:pt x="99" y="29"/>
                    <a:pt x="99" y="42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9" y="46"/>
                    <a:pt x="99" y="51"/>
                    <a:pt x="94" y="54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1" y="56"/>
                    <a:pt x="87" y="56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78" y="56"/>
                    <a:pt x="72" y="55"/>
                    <a:pt x="71" y="54"/>
                  </a:cubicBezTo>
                  <a:close/>
                  <a:moveTo>
                    <a:pt x="71" y="54"/>
                  </a:moveTo>
                  <a:cubicBezTo>
                    <a:pt x="72" y="52"/>
                    <a:pt x="72" y="52"/>
                    <a:pt x="72" y="52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1" y="54"/>
                    <a:pt x="71" y="54"/>
                    <a:pt x="71" y="54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7" y="52"/>
                    <a:pt x="90" y="52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0" y="52"/>
                    <a:pt x="87" y="52"/>
                    <a:pt x="84" y="52"/>
                  </a:cubicBezTo>
                  <a:close/>
                  <a:moveTo>
                    <a:pt x="80" y="52"/>
                  </a:moveTo>
                  <a:cubicBezTo>
                    <a:pt x="78" y="52"/>
                    <a:pt x="77" y="51"/>
                    <a:pt x="76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5" y="51"/>
                    <a:pt x="75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6" y="51"/>
                    <a:pt x="78" y="52"/>
                    <a:pt x="80" y="52"/>
                  </a:cubicBezTo>
                  <a:close/>
                  <a:moveTo>
                    <a:pt x="73" y="50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lose/>
                  <a:moveTo>
                    <a:pt x="92" y="50"/>
                  </a:moveTo>
                  <a:cubicBezTo>
                    <a:pt x="92" y="50"/>
                    <a:pt x="93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lose/>
                  <a:moveTo>
                    <a:pt x="71" y="50"/>
                  </a:moveTo>
                  <a:cubicBezTo>
                    <a:pt x="71" y="50"/>
                    <a:pt x="71" y="49"/>
                    <a:pt x="71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1" y="49"/>
                    <a:pt x="71" y="49"/>
                    <a:pt x="71" y="50"/>
                  </a:cubicBezTo>
                  <a:close/>
                  <a:moveTo>
                    <a:pt x="95" y="47"/>
                  </a:move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95" y="48"/>
                    <a:pt x="95" y="47"/>
                    <a:pt x="95" y="45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46"/>
                    <a:pt x="95" y="47"/>
                    <a:pt x="95" y="47"/>
                  </a:cubicBezTo>
                  <a:close/>
                  <a:moveTo>
                    <a:pt x="95" y="40"/>
                  </a:moveTo>
                  <a:cubicBezTo>
                    <a:pt x="95" y="29"/>
                    <a:pt x="89" y="12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9" y="12"/>
                    <a:pt x="95" y="29"/>
                    <a:pt x="95" y="40"/>
                  </a:cubicBezTo>
                  <a:close/>
                  <a:moveTo>
                    <a:pt x="2" y="1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2" y="10"/>
                    <a:pt x="2" y="10"/>
                  </a:cubicBezTo>
                  <a:close/>
                  <a:moveTo>
                    <a:pt x="68" y="5"/>
                  </a:moveTo>
                  <a:cubicBezTo>
                    <a:pt x="71" y="5"/>
                    <a:pt x="73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1" y="5"/>
                    <a:pt x="67" y="5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5" y="5"/>
                    <a:pt x="67" y="5"/>
                    <a:pt x="68" y="5"/>
                  </a:cubicBezTo>
                  <a:close/>
                  <a:moveTo>
                    <a:pt x="4" y="5"/>
                  </a:moveTo>
                  <a:cubicBezTo>
                    <a:pt x="5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3809"/>
            <p:cNvSpPr/>
            <p:nvPr/>
          </p:nvSpPr>
          <p:spPr bwMode="auto">
            <a:xfrm>
              <a:off x="7540163" y="3276104"/>
              <a:ext cx="80481" cy="45272"/>
            </a:xfrm>
            <a:custGeom>
              <a:avLst/>
              <a:gdLst>
                <a:gd name="T0" fmla="*/ 0 w 16"/>
                <a:gd name="T1" fmla="*/ 4 h 9"/>
                <a:gd name="T2" fmla="*/ 15 w 16"/>
                <a:gd name="T3" fmla="*/ 0 h 9"/>
                <a:gd name="T4" fmla="*/ 16 w 16"/>
                <a:gd name="T5" fmla="*/ 4 h 9"/>
                <a:gd name="T6" fmla="*/ 1 w 16"/>
                <a:gd name="T7" fmla="*/ 9 h 9"/>
                <a:gd name="T8" fmla="*/ 0 w 16"/>
                <a:gd name="T9" fmla="*/ 4 h 9"/>
                <a:gd name="T10" fmla="*/ 0 w 16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9">
                  <a:moveTo>
                    <a:pt x="0" y="4"/>
                  </a:moveTo>
                  <a:lnTo>
                    <a:pt x="15" y="0"/>
                  </a:lnTo>
                  <a:lnTo>
                    <a:pt x="16" y="4"/>
                  </a:lnTo>
                  <a:lnTo>
                    <a:pt x="1" y="9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810"/>
            <p:cNvSpPr>
              <a:spLocks noEditPoints="1"/>
            </p:cNvSpPr>
            <p:nvPr/>
          </p:nvSpPr>
          <p:spPr bwMode="auto">
            <a:xfrm>
              <a:off x="7520043" y="3266044"/>
              <a:ext cx="115693" cy="65392"/>
            </a:xfrm>
            <a:custGeom>
              <a:avLst/>
              <a:gdLst>
                <a:gd name="T0" fmla="*/ 3 w 23"/>
                <a:gd name="T1" fmla="*/ 11 h 13"/>
                <a:gd name="T2" fmla="*/ 1 w 23"/>
                <a:gd name="T3" fmla="*/ 6 h 13"/>
                <a:gd name="T4" fmla="*/ 4 w 23"/>
                <a:gd name="T5" fmla="*/ 6 h 13"/>
                <a:gd name="T6" fmla="*/ 4 w 23"/>
                <a:gd name="T7" fmla="*/ 8 h 13"/>
                <a:gd name="T8" fmla="*/ 4 w 23"/>
                <a:gd name="T9" fmla="*/ 6 h 13"/>
                <a:gd name="T10" fmla="*/ 1 w 23"/>
                <a:gd name="T11" fmla="*/ 6 h 13"/>
                <a:gd name="T12" fmla="*/ 0 w 23"/>
                <a:gd name="T13" fmla="*/ 4 h 13"/>
                <a:gd name="T14" fmla="*/ 21 w 23"/>
                <a:gd name="T15" fmla="*/ 0 h 13"/>
                <a:gd name="T16" fmla="*/ 23 w 23"/>
                <a:gd name="T17" fmla="*/ 7 h 13"/>
                <a:gd name="T18" fmla="*/ 3 w 23"/>
                <a:gd name="T19" fmla="*/ 13 h 13"/>
                <a:gd name="T20" fmla="*/ 3 w 23"/>
                <a:gd name="T21" fmla="*/ 11 h 13"/>
                <a:gd name="T22" fmla="*/ 3 w 23"/>
                <a:gd name="T23" fmla="*/ 11 h 13"/>
                <a:gd name="T24" fmla="*/ 7 w 23"/>
                <a:gd name="T25" fmla="*/ 7 h 13"/>
                <a:gd name="T26" fmla="*/ 18 w 23"/>
                <a:gd name="T27" fmla="*/ 4 h 13"/>
                <a:gd name="T28" fmla="*/ 18 w 23"/>
                <a:gd name="T29" fmla="*/ 4 h 13"/>
                <a:gd name="T30" fmla="*/ 7 w 23"/>
                <a:gd name="T31" fmla="*/ 7 h 13"/>
                <a:gd name="T32" fmla="*/ 7 w 23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3">
                  <a:moveTo>
                    <a:pt x="3" y="11"/>
                  </a:moveTo>
                  <a:lnTo>
                    <a:pt x="1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21" y="0"/>
                  </a:lnTo>
                  <a:lnTo>
                    <a:pt x="23" y="7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1"/>
                  </a:lnTo>
                  <a:close/>
                  <a:moveTo>
                    <a:pt x="7" y="7"/>
                  </a:moveTo>
                  <a:lnTo>
                    <a:pt x="18" y="4"/>
                  </a:lnTo>
                  <a:lnTo>
                    <a:pt x="18" y="4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811"/>
            <p:cNvSpPr/>
            <p:nvPr/>
          </p:nvSpPr>
          <p:spPr bwMode="auto">
            <a:xfrm>
              <a:off x="7595492" y="3271073"/>
              <a:ext cx="40240" cy="45272"/>
            </a:xfrm>
            <a:custGeom>
              <a:avLst/>
              <a:gdLst>
                <a:gd name="T0" fmla="*/ 0 w 8"/>
                <a:gd name="T1" fmla="*/ 5 h 9"/>
                <a:gd name="T2" fmla="*/ 5 w 8"/>
                <a:gd name="T3" fmla="*/ 0 h 9"/>
                <a:gd name="T4" fmla="*/ 8 w 8"/>
                <a:gd name="T5" fmla="*/ 4 h 9"/>
                <a:gd name="T6" fmla="*/ 2 w 8"/>
                <a:gd name="T7" fmla="*/ 9 h 9"/>
                <a:gd name="T8" fmla="*/ 0 w 8"/>
                <a:gd name="T9" fmla="*/ 5 h 9"/>
                <a:gd name="T10" fmla="*/ 0 w 8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lnTo>
                    <a:pt x="5" y="0"/>
                  </a:lnTo>
                  <a:lnTo>
                    <a:pt x="8" y="4"/>
                  </a:lnTo>
                  <a:lnTo>
                    <a:pt x="2" y="9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812"/>
            <p:cNvSpPr/>
            <p:nvPr/>
          </p:nvSpPr>
          <p:spPr bwMode="auto">
            <a:xfrm>
              <a:off x="7575372" y="3261013"/>
              <a:ext cx="80481" cy="70421"/>
            </a:xfrm>
            <a:custGeom>
              <a:avLst/>
              <a:gdLst>
                <a:gd name="T0" fmla="*/ 1 w 16"/>
                <a:gd name="T1" fmla="*/ 8 h 14"/>
                <a:gd name="T2" fmla="*/ 4 w 16"/>
                <a:gd name="T3" fmla="*/ 7 h 14"/>
                <a:gd name="T4" fmla="*/ 5 w 16"/>
                <a:gd name="T5" fmla="*/ 9 h 14"/>
                <a:gd name="T6" fmla="*/ 4 w 16"/>
                <a:gd name="T7" fmla="*/ 7 h 14"/>
                <a:gd name="T8" fmla="*/ 1 w 16"/>
                <a:gd name="T9" fmla="*/ 8 h 14"/>
                <a:gd name="T10" fmla="*/ 0 w 16"/>
                <a:gd name="T11" fmla="*/ 7 h 14"/>
                <a:gd name="T12" fmla="*/ 10 w 16"/>
                <a:gd name="T13" fmla="*/ 0 h 14"/>
                <a:gd name="T14" fmla="*/ 16 w 16"/>
                <a:gd name="T15" fmla="*/ 6 h 14"/>
                <a:gd name="T16" fmla="*/ 6 w 16"/>
                <a:gd name="T17" fmla="*/ 14 h 14"/>
                <a:gd name="T18" fmla="*/ 1 w 16"/>
                <a:gd name="T19" fmla="*/ 8 h 14"/>
                <a:gd name="T20" fmla="*/ 1 w 16"/>
                <a:gd name="T2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4">
                  <a:moveTo>
                    <a:pt x="1" y="8"/>
                  </a:moveTo>
                  <a:lnTo>
                    <a:pt x="4" y="7"/>
                  </a:lnTo>
                  <a:lnTo>
                    <a:pt x="5" y="9"/>
                  </a:lnTo>
                  <a:lnTo>
                    <a:pt x="4" y="7"/>
                  </a:lnTo>
                  <a:lnTo>
                    <a:pt x="1" y="8"/>
                  </a:lnTo>
                  <a:lnTo>
                    <a:pt x="0" y="7"/>
                  </a:lnTo>
                  <a:lnTo>
                    <a:pt x="10" y="0"/>
                  </a:lnTo>
                  <a:lnTo>
                    <a:pt x="16" y="6"/>
                  </a:lnTo>
                  <a:lnTo>
                    <a:pt x="6" y="14"/>
                  </a:ln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3813"/>
            <p:cNvSpPr/>
            <p:nvPr/>
          </p:nvSpPr>
          <p:spPr bwMode="auto">
            <a:xfrm>
              <a:off x="6403369" y="3557788"/>
              <a:ext cx="513066" cy="442645"/>
            </a:xfrm>
            <a:custGeom>
              <a:avLst/>
              <a:gdLst>
                <a:gd name="T0" fmla="*/ 0 w 93"/>
                <a:gd name="T1" fmla="*/ 76 h 80"/>
                <a:gd name="T2" fmla="*/ 23 w 93"/>
                <a:gd name="T3" fmla="*/ 76 h 80"/>
                <a:gd name="T4" fmla="*/ 28 w 93"/>
                <a:gd name="T5" fmla="*/ 45 h 80"/>
                <a:gd name="T6" fmla="*/ 28 w 93"/>
                <a:gd name="T7" fmla="*/ 45 h 80"/>
                <a:gd name="T8" fmla="*/ 38 w 93"/>
                <a:gd name="T9" fmla="*/ 3 h 80"/>
                <a:gd name="T10" fmla="*/ 38 w 93"/>
                <a:gd name="T11" fmla="*/ 3 h 80"/>
                <a:gd name="T12" fmla="*/ 50 w 93"/>
                <a:gd name="T13" fmla="*/ 0 h 80"/>
                <a:gd name="T14" fmla="*/ 50 w 93"/>
                <a:gd name="T15" fmla="*/ 0 h 80"/>
                <a:gd name="T16" fmla="*/ 93 w 93"/>
                <a:gd name="T17" fmla="*/ 9 h 80"/>
                <a:gd name="T18" fmla="*/ 93 w 93"/>
                <a:gd name="T19" fmla="*/ 9 h 80"/>
                <a:gd name="T20" fmla="*/ 93 w 93"/>
                <a:gd name="T21" fmla="*/ 9 h 80"/>
                <a:gd name="T22" fmla="*/ 92 w 93"/>
                <a:gd name="T23" fmla="*/ 13 h 80"/>
                <a:gd name="T24" fmla="*/ 76 w 93"/>
                <a:gd name="T25" fmla="*/ 8 h 80"/>
                <a:gd name="T26" fmla="*/ 76 w 93"/>
                <a:gd name="T27" fmla="*/ 8 h 80"/>
                <a:gd name="T28" fmla="*/ 50 w 93"/>
                <a:gd name="T29" fmla="*/ 4 h 80"/>
                <a:gd name="T30" fmla="*/ 50 w 93"/>
                <a:gd name="T31" fmla="*/ 4 h 80"/>
                <a:gd name="T32" fmla="*/ 41 w 93"/>
                <a:gd name="T33" fmla="*/ 6 h 80"/>
                <a:gd name="T34" fmla="*/ 41 w 93"/>
                <a:gd name="T35" fmla="*/ 6 h 80"/>
                <a:gd name="T36" fmla="*/ 32 w 93"/>
                <a:gd name="T37" fmla="*/ 45 h 80"/>
                <a:gd name="T38" fmla="*/ 32 w 93"/>
                <a:gd name="T39" fmla="*/ 45 h 80"/>
                <a:gd name="T40" fmla="*/ 27 w 93"/>
                <a:gd name="T41" fmla="*/ 78 h 80"/>
                <a:gd name="T42" fmla="*/ 27 w 93"/>
                <a:gd name="T43" fmla="*/ 78 h 80"/>
                <a:gd name="T44" fmla="*/ 27 w 93"/>
                <a:gd name="T45" fmla="*/ 80 h 80"/>
                <a:gd name="T46" fmla="*/ 0 w 93"/>
                <a:gd name="T47" fmla="*/ 80 h 80"/>
                <a:gd name="T48" fmla="*/ 0 w 93"/>
                <a:gd name="T4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" h="80">
                  <a:moveTo>
                    <a:pt x="0" y="76"/>
                  </a:moveTo>
                  <a:cubicBezTo>
                    <a:pt x="23" y="76"/>
                    <a:pt x="23" y="76"/>
                    <a:pt x="23" y="76"/>
                  </a:cubicBezTo>
                  <a:cubicBezTo>
                    <a:pt x="24" y="72"/>
                    <a:pt x="26" y="58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31" y="27"/>
                    <a:pt x="34" y="9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40" y="0"/>
                    <a:pt x="45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66" y="0"/>
                    <a:pt x="93" y="9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2" y="13"/>
                    <a:pt x="85" y="10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68" y="6"/>
                    <a:pt x="57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5" y="4"/>
                    <a:pt x="42" y="5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9" y="9"/>
                    <a:pt x="35" y="28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9" y="62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6"/>
                    <a:pt x="0" y="76"/>
                    <a:pt x="0" y="7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3814"/>
            <p:cNvSpPr>
              <a:spLocks noEditPoints="1"/>
            </p:cNvSpPr>
            <p:nvPr/>
          </p:nvSpPr>
          <p:spPr bwMode="auto">
            <a:xfrm>
              <a:off x="6388277" y="3547728"/>
              <a:ext cx="538218" cy="462766"/>
            </a:xfrm>
            <a:custGeom>
              <a:avLst/>
              <a:gdLst>
                <a:gd name="T0" fmla="*/ 0 w 97"/>
                <a:gd name="T1" fmla="*/ 78 h 84"/>
                <a:gd name="T2" fmla="*/ 24 w 97"/>
                <a:gd name="T3" fmla="*/ 76 h 84"/>
                <a:gd name="T4" fmla="*/ 28 w 97"/>
                <a:gd name="T5" fmla="*/ 46 h 84"/>
                <a:gd name="T6" fmla="*/ 38 w 97"/>
                <a:gd name="T7" fmla="*/ 4 h 84"/>
                <a:gd name="T8" fmla="*/ 52 w 97"/>
                <a:gd name="T9" fmla="*/ 0 h 84"/>
                <a:gd name="T10" fmla="*/ 96 w 97"/>
                <a:gd name="T11" fmla="*/ 9 h 84"/>
                <a:gd name="T12" fmla="*/ 97 w 97"/>
                <a:gd name="T13" fmla="*/ 11 h 84"/>
                <a:gd name="T14" fmla="*/ 95 w 97"/>
                <a:gd name="T15" fmla="*/ 17 h 84"/>
                <a:gd name="T16" fmla="*/ 93 w 97"/>
                <a:gd name="T17" fmla="*/ 17 h 84"/>
                <a:gd name="T18" fmla="*/ 93 w 97"/>
                <a:gd name="T19" fmla="*/ 16 h 84"/>
                <a:gd name="T20" fmla="*/ 93 w 97"/>
                <a:gd name="T21" fmla="*/ 16 h 84"/>
                <a:gd name="T22" fmla="*/ 93 w 97"/>
                <a:gd name="T23" fmla="*/ 16 h 84"/>
                <a:gd name="T24" fmla="*/ 92 w 97"/>
                <a:gd name="T25" fmla="*/ 16 h 84"/>
                <a:gd name="T26" fmla="*/ 89 w 97"/>
                <a:gd name="T27" fmla="*/ 15 h 84"/>
                <a:gd name="T28" fmla="*/ 78 w 97"/>
                <a:gd name="T29" fmla="*/ 12 h 84"/>
                <a:gd name="T30" fmla="*/ 52 w 97"/>
                <a:gd name="T31" fmla="*/ 8 h 84"/>
                <a:gd name="T32" fmla="*/ 51 w 97"/>
                <a:gd name="T33" fmla="*/ 8 h 84"/>
                <a:gd name="T34" fmla="*/ 51 w 97"/>
                <a:gd name="T35" fmla="*/ 8 h 84"/>
                <a:gd name="T36" fmla="*/ 45 w 97"/>
                <a:gd name="T37" fmla="*/ 9 h 84"/>
                <a:gd name="T38" fmla="*/ 45 w 97"/>
                <a:gd name="T39" fmla="*/ 9 h 84"/>
                <a:gd name="T40" fmla="*/ 41 w 97"/>
                <a:gd name="T41" fmla="*/ 23 h 84"/>
                <a:gd name="T42" fmla="*/ 36 w 97"/>
                <a:gd name="T43" fmla="*/ 48 h 84"/>
                <a:gd name="T44" fmla="*/ 31 w 97"/>
                <a:gd name="T45" fmla="*/ 81 h 84"/>
                <a:gd name="T46" fmla="*/ 0 w 97"/>
                <a:gd name="T47" fmla="*/ 84 h 84"/>
                <a:gd name="T48" fmla="*/ 27 w 97"/>
                <a:gd name="T49" fmla="*/ 79 h 84"/>
                <a:gd name="T50" fmla="*/ 27 w 97"/>
                <a:gd name="T51" fmla="*/ 80 h 84"/>
                <a:gd name="T52" fmla="*/ 27 w 97"/>
                <a:gd name="T53" fmla="*/ 80 h 84"/>
                <a:gd name="T54" fmla="*/ 27 w 97"/>
                <a:gd name="T55" fmla="*/ 79 h 84"/>
                <a:gd name="T56" fmla="*/ 27 w 97"/>
                <a:gd name="T57" fmla="*/ 77 h 84"/>
                <a:gd name="T58" fmla="*/ 28 w 97"/>
                <a:gd name="T59" fmla="*/ 70 h 84"/>
                <a:gd name="T60" fmla="*/ 30 w 97"/>
                <a:gd name="T61" fmla="*/ 61 h 84"/>
                <a:gd name="T62" fmla="*/ 36 w 97"/>
                <a:gd name="T63" fmla="*/ 26 h 84"/>
                <a:gd name="T64" fmla="*/ 37 w 97"/>
                <a:gd name="T65" fmla="*/ 22 h 84"/>
                <a:gd name="T66" fmla="*/ 39 w 97"/>
                <a:gd name="T67" fmla="*/ 13 h 84"/>
                <a:gd name="T68" fmla="*/ 79 w 97"/>
                <a:gd name="T69" fmla="*/ 8 h 84"/>
                <a:gd name="T70" fmla="*/ 93 w 97"/>
                <a:gd name="T71" fmla="*/ 12 h 84"/>
                <a:gd name="T72" fmla="*/ 90 w 97"/>
                <a:gd name="T73" fmla="*/ 11 h 84"/>
                <a:gd name="T74" fmla="*/ 79 w 97"/>
                <a:gd name="T75" fmla="*/ 8 h 84"/>
                <a:gd name="T76" fmla="*/ 66 w 97"/>
                <a:gd name="T77" fmla="*/ 5 h 84"/>
                <a:gd name="T78" fmla="*/ 79 w 97"/>
                <a:gd name="T79" fmla="*/ 8 h 84"/>
                <a:gd name="T80" fmla="*/ 41 w 97"/>
                <a:gd name="T81" fmla="*/ 7 h 84"/>
                <a:gd name="T82" fmla="*/ 42 w 97"/>
                <a:gd name="T83" fmla="*/ 7 h 84"/>
                <a:gd name="T84" fmla="*/ 42 w 97"/>
                <a:gd name="T85" fmla="*/ 7 h 84"/>
                <a:gd name="T86" fmla="*/ 44 w 97"/>
                <a:gd name="T87" fmla="*/ 5 h 84"/>
                <a:gd name="T88" fmla="*/ 47 w 97"/>
                <a:gd name="T89" fmla="*/ 4 h 84"/>
                <a:gd name="T90" fmla="*/ 51 w 97"/>
                <a:gd name="T91" fmla="*/ 4 h 84"/>
                <a:gd name="T92" fmla="*/ 52 w 97"/>
                <a:gd name="T93" fmla="*/ 4 h 84"/>
                <a:gd name="T94" fmla="*/ 55 w 97"/>
                <a:gd name="T95" fmla="*/ 4 h 84"/>
                <a:gd name="T96" fmla="*/ 52 w 97"/>
                <a:gd name="T97" fmla="*/ 4 h 84"/>
                <a:gd name="T98" fmla="*/ 51 w 97"/>
                <a:gd name="T99" fmla="*/ 4 h 84"/>
                <a:gd name="T100" fmla="*/ 52 w 97"/>
                <a:gd name="T101" fmla="*/ 4 h 84"/>
                <a:gd name="T102" fmla="*/ 51 w 97"/>
                <a:gd name="T103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7" h="84">
                  <a:moveTo>
                    <a:pt x="0" y="8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1"/>
                    <a:pt x="26" y="59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1" y="29"/>
                    <a:pt x="34" y="11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2" y="0"/>
                    <a:pt x="47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8" y="0"/>
                    <a:pt x="93" y="8"/>
                    <a:pt x="96" y="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3" y="17"/>
                    <a:pt x="94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1" y="16"/>
                    <a:pt x="90" y="16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6" y="14"/>
                    <a:pt x="82" y="13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69" y="10"/>
                    <a:pt x="59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48" y="7"/>
                    <a:pt x="45" y="8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10"/>
                    <a:pt x="42" y="16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30"/>
                    <a:pt x="37" y="39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3" y="65"/>
                    <a:pt x="31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2"/>
                    <a:pt x="0" y="82"/>
                    <a:pt x="0" y="82"/>
                  </a:cubicBezTo>
                  <a:close/>
                  <a:moveTo>
                    <a:pt x="27" y="79"/>
                  </a:move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8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8" y="76"/>
                    <a:pt x="28" y="73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9" y="67"/>
                    <a:pt x="29" y="64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9" y="69"/>
                    <a:pt x="28" y="76"/>
                    <a:pt x="27" y="79"/>
                  </a:cubicBezTo>
                  <a:close/>
                  <a:moveTo>
                    <a:pt x="36" y="26"/>
                  </a:moveTo>
                  <a:cubicBezTo>
                    <a:pt x="36" y="25"/>
                    <a:pt x="36" y="23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8" y="19"/>
                    <a:pt x="38" y="16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8" y="17"/>
                    <a:pt x="37" y="21"/>
                    <a:pt x="36" y="26"/>
                  </a:cubicBezTo>
                  <a:close/>
                  <a:moveTo>
                    <a:pt x="79" y="8"/>
                  </a:moveTo>
                  <a:cubicBezTo>
                    <a:pt x="85" y="10"/>
                    <a:pt x="90" y="11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2" y="12"/>
                    <a:pt x="91" y="12"/>
                    <a:pt x="90" y="11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87" y="10"/>
                    <a:pt x="83" y="9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5" y="7"/>
                    <a:pt x="70" y="6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70" y="6"/>
                    <a:pt x="75" y="7"/>
                    <a:pt x="79" y="8"/>
                  </a:cubicBezTo>
                  <a:close/>
                  <a:moveTo>
                    <a:pt x="42" y="7"/>
                  </a:moveTo>
                  <a:cubicBezTo>
                    <a:pt x="42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3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6"/>
                    <a:pt x="42" y="7"/>
                  </a:cubicBezTo>
                  <a:close/>
                  <a:moveTo>
                    <a:pt x="47" y="4"/>
                  </a:moveTo>
                  <a:cubicBezTo>
                    <a:pt x="48" y="4"/>
                    <a:pt x="49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9" y="4"/>
                    <a:pt x="48" y="4"/>
                    <a:pt x="47" y="4"/>
                  </a:cubicBezTo>
                  <a:close/>
                  <a:moveTo>
                    <a:pt x="52" y="4"/>
                  </a:moveTo>
                  <a:cubicBezTo>
                    <a:pt x="53" y="4"/>
                    <a:pt x="54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4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lose/>
                  <a:moveTo>
                    <a:pt x="51" y="4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3815"/>
            <p:cNvSpPr/>
            <p:nvPr/>
          </p:nvSpPr>
          <p:spPr bwMode="auto">
            <a:xfrm>
              <a:off x="6951644" y="3658389"/>
              <a:ext cx="281683" cy="860142"/>
            </a:xfrm>
            <a:custGeom>
              <a:avLst/>
              <a:gdLst>
                <a:gd name="T0" fmla="*/ 2 w 51"/>
                <a:gd name="T1" fmla="*/ 154 h 156"/>
                <a:gd name="T2" fmla="*/ 0 w 51"/>
                <a:gd name="T3" fmla="*/ 152 h 156"/>
                <a:gd name="T4" fmla="*/ 0 w 51"/>
                <a:gd name="T5" fmla="*/ 152 h 156"/>
                <a:gd name="T6" fmla="*/ 7 w 51"/>
                <a:gd name="T7" fmla="*/ 137 h 156"/>
                <a:gd name="T8" fmla="*/ 7 w 51"/>
                <a:gd name="T9" fmla="*/ 137 h 156"/>
                <a:gd name="T10" fmla="*/ 21 w 51"/>
                <a:gd name="T11" fmla="*/ 115 h 156"/>
                <a:gd name="T12" fmla="*/ 21 w 51"/>
                <a:gd name="T13" fmla="*/ 115 h 156"/>
                <a:gd name="T14" fmla="*/ 46 w 51"/>
                <a:gd name="T15" fmla="*/ 79 h 156"/>
                <a:gd name="T16" fmla="*/ 46 w 51"/>
                <a:gd name="T17" fmla="*/ 79 h 156"/>
                <a:gd name="T18" fmla="*/ 47 w 51"/>
                <a:gd name="T19" fmla="*/ 76 h 156"/>
                <a:gd name="T20" fmla="*/ 47 w 51"/>
                <a:gd name="T21" fmla="*/ 76 h 156"/>
                <a:gd name="T22" fmla="*/ 32 w 51"/>
                <a:gd name="T23" fmla="*/ 33 h 156"/>
                <a:gd name="T24" fmla="*/ 32 w 51"/>
                <a:gd name="T25" fmla="*/ 33 h 156"/>
                <a:gd name="T26" fmla="*/ 17 w 51"/>
                <a:gd name="T27" fmla="*/ 2 h 156"/>
                <a:gd name="T28" fmla="*/ 17 w 51"/>
                <a:gd name="T29" fmla="*/ 2 h 156"/>
                <a:gd name="T30" fmla="*/ 20 w 51"/>
                <a:gd name="T31" fmla="*/ 0 h 156"/>
                <a:gd name="T32" fmla="*/ 51 w 51"/>
                <a:gd name="T33" fmla="*/ 76 h 156"/>
                <a:gd name="T34" fmla="*/ 51 w 51"/>
                <a:gd name="T35" fmla="*/ 76 h 156"/>
                <a:gd name="T36" fmla="*/ 50 w 51"/>
                <a:gd name="T37" fmla="*/ 81 h 156"/>
                <a:gd name="T38" fmla="*/ 50 w 51"/>
                <a:gd name="T39" fmla="*/ 81 h 156"/>
                <a:gd name="T40" fmla="*/ 10 w 51"/>
                <a:gd name="T41" fmla="*/ 139 h 156"/>
                <a:gd name="T42" fmla="*/ 10 w 51"/>
                <a:gd name="T43" fmla="*/ 139 h 156"/>
                <a:gd name="T44" fmla="*/ 4 w 51"/>
                <a:gd name="T45" fmla="*/ 151 h 156"/>
                <a:gd name="T46" fmla="*/ 4 w 51"/>
                <a:gd name="T47" fmla="*/ 151 h 156"/>
                <a:gd name="T48" fmla="*/ 20 w 51"/>
                <a:gd name="T49" fmla="*/ 152 h 156"/>
                <a:gd name="T50" fmla="*/ 20 w 51"/>
                <a:gd name="T51" fmla="*/ 152 h 156"/>
                <a:gd name="T52" fmla="*/ 31 w 51"/>
                <a:gd name="T53" fmla="*/ 152 h 156"/>
                <a:gd name="T54" fmla="*/ 31 w 51"/>
                <a:gd name="T55" fmla="*/ 152 h 156"/>
                <a:gd name="T56" fmla="*/ 31 w 51"/>
                <a:gd name="T57" fmla="*/ 156 h 156"/>
                <a:gd name="T58" fmla="*/ 20 w 51"/>
                <a:gd name="T59" fmla="*/ 156 h 156"/>
                <a:gd name="T60" fmla="*/ 20 w 51"/>
                <a:gd name="T61" fmla="*/ 156 h 156"/>
                <a:gd name="T62" fmla="*/ 2 w 51"/>
                <a:gd name="T63" fmla="*/ 1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" h="156">
                  <a:moveTo>
                    <a:pt x="2" y="154"/>
                  </a:moveTo>
                  <a:cubicBezTo>
                    <a:pt x="1" y="154"/>
                    <a:pt x="0" y="152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48"/>
                    <a:pt x="3" y="144"/>
                    <a:pt x="7" y="137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11" y="131"/>
                    <a:pt x="16" y="123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32" y="100"/>
                    <a:pt x="44" y="84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7" y="79"/>
                    <a:pt x="47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69"/>
                    <a:pt x="39" y="50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24" y="17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"/>
                    <a:pt x="51" y="58"/>
                    <a:pt x="51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1" y="78"/>
                    <a:pt x="51" y="80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5" y="89"/>
                    <a:pt x="22" y="120"/>
                    <a:pt x="10" y="139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7" y="145"/>
                    <a:pt x="5" y="149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7" y="152"/>
                    <a:pt x="14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6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6"/>
                    <a:pt x="26" y="156"/>
                    <a:pt x="20" y="156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14" y="156"/>
                    <a:pt x="6" y="156"/>
                    <a:pt x="2" y="15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3816"/>
            <p:cNvSpPr>
              <a:spLocks noEditPoints="1"/>
            </p:cNvSpPr>
            <p:nvPr/>
          </p:nvSpPr>
          <p:spPr bwMode="auto">
            <a:xfrm>
              <a:off x="6941584" y="3638269"/>
              <a:ext cx="301804" cy="890322"/>
            </a:xfrm>
            <a:custGeom>
              <a:avLst/>
              <a:gdLst>
                <a:gd name="T0" fmla="*/ 4 w 55"/>
                <a:gd name="T1" fmla="*/ 157 h 161"/>
                <a:gd name="T2" fmla="*/ 0 w 55"/>
                <a:gd name="T3" fmla="*/ 155 h 161"/>
                <a:gd name="T4" fmla="*/ 0 w 55"/>
                <a:gd name="T5" fmla="*/ 154 h 161"/>
                <a:gd name="T6" fmla="*/ 7 w 55"/>
                <a:gd name="T7" fmla="*/ 139 h 161"/>
                <a:gd name="T8" fmla="*/ 22 w 55"/>
                <a:gd name="T9" fmla="*/ 117 h 161"/>
                <a:gd name="T10" fmla="*/ 47 w 55"/>
                <a:gd name="T11" fmla="*/ 81 h 161"/>
                <a:gd name="T12" fmla="*/ 47 w 55"/>
                <a:gd name="T13" fmla="*/ 79 h 161"/>
                <a:gd name="T14" fmla="*/ 47 w 55"/>
                <a:gd name="T15" fmla="*/ 79 h 161"/>
                <a:gd name="T16" fmla="*/ 47 w 55"/>
                <a:gd name="T17" fmla="*/ 79 h 161"/>
                <a:gd name="T18" fmla="*/ 47 w 55"/>
                <a:gd name="T19" fmla="*/ 79 h 161"/>
                <a:gd name="T20" fmla="*/ 32 w 55"/>
                <a:gd name="T21" fmla="*/ 37 h 161"/>
                <a:gd name="T22" fmla="*/ 17 w 55"/>
                <a:gd name="T23" fmla="*/ 6 h 161"/>
                <a:gd name="T24" fmla="*/ 17 w 55"/>
                <a:gd name="T25" fmla="*/ 6 h 161"/>
                <a:gd name="T26" fmla="*/ 24 w 55"/>
                <a:gd name="T27" fmla="*/ 0 h 161"/>
                <a:gd name="T28" fmla="*/ 25 w 55"/>
                <a:gd name="T29" fmla="*/ 3 h 161"/>
                <a:gd name="T30" fmla="*/ 26 w 55"/>
                <a:gd name="T31" fmla="*/ 5 h 161"/>
                <a:gd name="T32" fmla="*/ 29 w 55"/>
                <a:gd name="T33" fmla="*/ 12 h 161"/>
                <a:gd name="T34" fmla="*/ 39 w 55"/>
                <a:gd name="T35" fmla="*/ 34 h 161"/>
                <a:gd name="T36" fmla="*/ 55 w 55"/>
                <a:gd name="T37" fmla="*/ 79 h 161"/>
                <a:gd name="T38" fmla="*/ 54 w 55"/>
                <a:gd name="T39" fmla="*/ 85 h 161"/>
                <a:gd name="T40" fmla="*/ 14 w 55"/>
                <a:gd name="T41" fmla="*/ 143 h 161"/>
                <a:gd name="T42" fmla="*/ 9 w 55"/>
                <a:gd name="T43" fmla="*/ 152 h 161"/>
                <a:gd name="T44" fmla="*/ 21 w 55"/>
                <a:gd name="T45" fmla="*/ 153 h 161"/>
                <a:gd name="T46" fmla="*/ 22 w 55"/>
                <a:gd name="T47" fmla="*/ 153 h 161"/>
                <a:gd name="T48" fmla="*/ 33 w 55"/>
                <a:gd name="T49" fmla="*/ 153 h 161"/>
                <a:gd name="T50" fmla="*/ 35 w 55"/>
                <a:gd name="T51" fmla="*/ 153 h 161"/>
                <a:gd name="T52" fmla="*/ 33 w 55"/>
                <a:gd name="T53" fmla="*/ 161 h 161"/>
                <a:gd name="T54" fmla="*/ 22 w 55"/>
                <a:gd name="T55" fmla="*/ 161 h 161"/>
                <a:gd name="T56" fmla="*/ 22 w 55"/>
                <a:gd name="T57" fmla="*/ 157 h 161"/>
                <a:gd name="T58" fmla="*/ 31 w 55"/>
                <a:gd name="T59" fmla="*/ 157 h 161"/>
                <a:gd name="T60" fmla="*/ 22 w 55"/>
                <a:gd name="T61" fmla="*/ 157 h 161"/>
                <a:gd name="T62" fmla="*/ 22 w 55"/>
                <a:gd name="T63" fmla="*/ 157 h 161"/>
                <a:gd name="T64" fmla="*/ 7 w 55"/>
                <a:gd name="T65" fmla="*/ 156 h 161"/>
                <a:gd name="T66" fmla="*/ 17 w 55"/>
                <a:gd name="T67" fmla="*/ 157 h 161"/>
                <a:gd name="T68" fmla="*/ 7 w 55"/>
                <a:gd name="T69" fmla="*/ 148 h 161"/>
                <a:gd name="T70" fmla="*/ 5 w 55"/>
                <a:gd name="T71" fmla="*/ 152 h 161"/>
                <a:gd name="T72" fmla="*/ 11 w 55"/>
                <a:gd name="T73" fmla="*/ 141 h 161"/>
                <a:gd name="T74" fmla="*/ 11 w 55"/>
                <a:gd name="T75" fmla="*/ 141 h 161"/>
                <a:gd name="T76" fmla="*/ 18 w 55"/>
                <a:gd name="T77" fmla="*/ 130 h 161"/>
                <a:gd name="T78" fmla="*/ 11 w 55"/>
                <a:gd name="T79" fmla="*/ 141 h 161"/>
                <a:gd name="T80" fmla="*/ 18 w 55"/>
                <a:gd name="T81" fmla="*/ 129 h 161"/>
                <a:gd name="T82" fmla="*/ 18 w 55"/>
                <a:gd name="T83" fmla="*/ 130 h 161"/>
                <a:gd name="T84" fmla="*/ 21 w 55"/>
                <a:gd name="T85" fmla="*/ 125 h 161"/>
                <a:gd name="T86" fmla="*/ 21 w 55"/>
                <a:gd name="T87" fmla="*/ 125 h 161"/>
                <a:gd name="T88" fmla="*/ 25 w 55"/>
                <a:gd name="T89" fmla="*/ 119 h 161"/>
                <a:gd name="T90" fmla="*/ 21 w 55"/>
                <a:gd name="T91" fmla="*/ 125 h 161"/>
                <a:gd name="T92" fmla="*/ 50 w 55"/>
                <a:gd name="T93" fmla="*/ 83 h 161"/>
                <a:gd name="T94" fmla="*/ 51 w 55"/>
                <a:gd name="T95" fmla="*/ 80 h 161"/>
                <a:gd name="T96" fmla="*/ 51 w 55"/>
                <a:gd name="T97" fmla="*/ 80 h 161"/>
                <a:gd name="T98" fmla="*/ 36 w 55"/>
                <a:gd name="T99" fmla="*/ 35 h 161"/>
                <a:gd name="T100" fmla="*/ 51 w 55"/>
                <a:gd name="T101" fmla="*/ 79 h 161"/>
                <a:gd name="T102" fmla="*/ 51 w 55"/>
                <a:gd name="T103" fmla="*/ 79 h 161"/>
                <a:gd name="T104" fmla="*/ 34 w 55"/>
                <a:gd name="T105" fmla="*/ 3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" h="161">
                  <a:moveTo>
                    <a:pt x="3" y="159"/>
                  </a:moveTo>
                  <a:cubicBezTo>
                    <a:pt x="4" y="157"/>
                    <a:pt x="4" y="157"/>
                    <a:pt x="4" y="157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1" y="158"/>
                    <a:pt x="0" y="156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0" y="155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1" y="150"/>
                    <a:pt x="3" y="146"/>
                    <a:pt x="7" y="139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11" y="133"/>
                    <a:pt x="16" y="125"/>
                    <a:pt x="22" y="117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32" y="102"/>
                    <a:pt x="44" y="85"/>
                    <a:pt x="47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6" y="81"/>
                    <a:pt x="47" y="80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2"/>
                    <a:pt x="39" y="53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25" y="21"/>
                    <a:pt x="18" y="8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4"/>
                    <a:pt x="25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7"/>
                    <a:pt x="28" y="9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2" y="17"/>
                    <a:pt x="36" y="25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7" y="50"/>
                    <a:pt x="55" y="69"/>
                    <a:pt x="55" y="7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81"/>
                    <a:pt x="54" y="83"/>
                    <a:pt x="54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49" y="93"/>
                    <a:pt x="25" y="125"/>
                    <a:pt x="14" y="143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2" y="147"/>
                    <a:pt x="10" y="150"/>
                    <a:pt x="9" y="152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12" y="153"/>
                    <a:pt x="17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8" y="153"/>
                    <a:pt x="32" y="153"/>
                    <a:pt x="33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1"/>
                    <a:pt x="28" y="161"/>
                    <a:pt x="22" y="161"/>
                  </a:cubicBezTo>
                  <a:cubicBezTo>
                    <a:pt x="22" y="161"/>
                    <a:pt x="22" y="161"/>
                    <a:pt x="22" y="161"/>
                  </a:cubicBezTo>
                  <a:cubicBezTo>
                    <a:pt x="15" y="161"/>
                    <a:pt x="8" y="161"/>
                    <a:pt x="3" y="159"/>
                  </a:cubicBezTo>
                  <a:close/>
                  <a:moveTo>
                    <a:pt x="22" y="157"/>
                  </a:moveTo>
                  <a:cubicBezTo>
                    <a:pt x="26" y="157"/>
                    <a:pt x="29" y="157"/>
                    <a:pt x="31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6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lose/>
                  <a:moveTo>
                    <a:pt x="17" y="157"/>
                  </a:moveTo>
                  <a:cubicBezTo>
                    <a:pt x="14" y="157"/>
                    <a:pt x="10" y="157"/>
                    <a:pt x="7" y="156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10" y="157"/>
                    <a:pt x="14" y="157"/>
                    <a:pt x="17" y="157"/>
                  </a:cubicBezTo>
                  <a:close/>
                  <a:moveTo>
                    <a:pt x="5" y="152"/>
                  </a:moveTo>
                  <a:cubicBezTo>
                    <a:pt x="5" y="151"/>
                    <a:pt x="6" y="150"/>
                    <a:pt x="7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6" y="150"/>
                    <a:pt x="5" y="151"/>
                    <a:pt x="5" y="152"/>
                  </a:cubicBezTo>
                  <a:close/>
                  <a:moveTo>
                    <a:pt x="11" y="141"/>
                  </a:move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3" y="138"/>
                    <a:pt x="15" y="134"/>
                    <a:pt x="18" y="130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5" y="134"/>
                    <a:pt x="13" y="138"/>
                    <a:pt x="11" y="141"/>
                  </a:cubicBezTo>
                  <a:close/>
                  <a:moveTo>
                    <a:pt x="18" y="130"/>
                  </a:moveTo>
                  <a:cubicBezTo>
                    <a:pt x="18" y="130"/>
                    <a:pt x="18" y="130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8" y="130"/>
                    <a:pt x="18" y="130"/>
                    <a:pt x="18" y="130"/>
                  </a:cubicBezTo>
                  <a:close/>
                  <a:moveTo>
                    <a:pt x="21" y="125"/>
                  </a:moveTo>
                  <a:cubicBezTo>
                    <a:pt x="21" y="125"/>
                    <a:pt x="21" y="125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lose/>
                  <a:moveTo>
                    <a:pt x="50" y="83"/>
                  </a:moveTo>
                  <a:cubicBezTo>
                    <a:pt x="47" y="88"/>
                    <a:pt x="36" y="104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4" y="121"/>
                    <a:pt x="23" y="123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33" y="108"/>
                    <a:pt x="47" y="89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82"/>
                    <a:pt x="51" y="81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1"/>
                    <a:pt x="50" y="82"/>
                    <a:pt x="50" y="83"/>
                  </a:cubicBezTo>
                  <a:close/>
                  <a:moveTo>
                    <a:pt x="36" y="35"/>
                  </a:moveTo>
                  <a:cubicBezTo>
                    <a:pt x="43" y="52"/>
                    <a:pt x="51" y="70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0"/>
                    <a:pt x="42" y="49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3"/>
                    <a:pt x="35" y="34"/>
                    <a:pt x="36" y="3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255" name="圖片 254">
            <a:extLst>
              <a:ext uri="{FF2B5EF4-FFF2-40B4-BE49-F238E27FC236}">
                <a16:creationId xmlns:a16="http://schemas.microsoft.com/office/drawing/2014/main" id="{8AA2AC27-3B8E-42B7-A961-1B1F7991FAC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5537" y="731059"/>
            <a:ext cx="7810408" cy="60342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60764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064"/>
    </mc:Choice>
    <mc:Fallback xmlns="">
      <p:transition spd="slow" advTm="6064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/>
        </p:nvSpPr>
        <p:spPr>
          <a:xfrm>
            <a:off x="254000" y="691036"/>
            <a:ext cx="11685048" cy="576278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89"/>
          <a:stretch>
            <a:fillRect/>
          </a:stretch>
        </p:blipFill>
        <p:spPr>
          <a:xfrm>
            <a:off x="1318" y="6746888"/>
            <a:ext cx="12190413" cy="208732"/>
          </a:xfrm>
          <a:prstGeom prst="rect">
            <a:avLst/>
          </a:prstGeom>
        </p:spPr>
      </p:pic>
      <p:sp>
        <p:nvSpPr>
          <p:cNvPr id="80" name="文本框 366"/>
          <p:cNvSpPr>
            <a:spLocks noChangeArrowheads="1"/>
          </p:cNvSpPr>
          <p:nvPr/>
        </p:nvSpPr>
        <p:spPr bwMode="auto">
          <a:xfrm>
            <a:off x="-2445527" y="0"/>
            <a:ext cx="81282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altLang="zh-TW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【</a:t>
            </a:r>
            <a:r>
              <a:rPr lang="zh-TW" altLang="en-US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輔導室</a:t>
            </a:r>
            <a:r>
              <a:rPr lang="en-US" altLang="zh-TW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】</a:t>
            </a:r>
          </a:p>
        </p:txBody>
      </p:sp>
      <p:pic>
        <p:nvPicPr>
          <p:cNvPr id="7" name="圖片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28200" y="129497"/>
            <a:ext cx="2916428" cy="530260"/>
          </a:xfrm>
          <a:prstGeom prst="rect">
            <a:avLst/>
          </a:prstGeom>
        </p:spPr>
      </p:pic>
      <p:pic>
        <p:nvPicPr>
          <p:cNvPr id="9" name="圖片 8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11231419" y="61952"/>
            <a:ext cx="823180" cy="587960"/>
          </a:xfrm>
          <a:prstGeom prst="rect">
            <a:avLst/>
          </a:prstGeom>
        </p:spPr>
      </p:pic>
      <p:grpSp>
        <p:nvGrpSpPr>
          <p:cNvPr id="10" name="组合 94"/>
          <p:cNvGrpSpPr/>
          <p:nvPr/>
        </p:nvGrpSpPr>
        <p:grpSpPr>
          <a:xfrm>
            <a:off x="8818574" y="5662679"/>
            <a:ext cx="644937" cy="1084748"/>
            <a:chOff x="8751888" y="4462463"/>
            <a:chExt cx="2316162" cy="2552700"/>
          </a:xfrm>
          <a:solidFill>
            <a:srgbClr val="1F4E79"/>
          </a:solidFill>
        </p:grpSpPr>
        <p:sp>
          <p:nvSpPr>
            <p:cNvPr id="12" name="Oval 290"/>
            <p:cNvSpPr>
              <a:spLocks noChangeArrowheads="1"/>
            </p:cNvSpPr>
            <p:nvPr/>
          </p:nvSpPr>
          <p:spPr bwMode="auto">
            <a:xfrm>
              <a:off x="9582150" y="5100638"/>
              <a:ext cx="25400" cy="269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91"/>
            <p:cNvSpPr>
              <a:spLocks noEditPoints="1"/>
            </p:cNvSpPr>
            <p:nvPr/>
          </p:nvSpPr>
          <p:spPr bwMode="auto">
            <a:xfrm>
              <a:off x="9574213" y="5094288"/>
              <a:ext cx="41275" cy="41275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11 w 11"/>
                <a:gd name="T7" fmla="*/ 6 h 11"/>
                <a:gd name="T8" fmla="*/ 11 w 11"/>
                <a:gd name="T9" fmla="*/ 6 h 11"/>
                <a:gd name="T10" fmla="*/ 5 w 11"/>
                <a:gd name="T11" fmla="*/ 11 h 11"/>
                <a:gd name="T12" fmla="*/ 5 w 11"/>
                <a:gd name="T13" fmla="*/ 11 h 11"/>
                <a:gd name="T14" fmla="*/ 0 w 11"/>
                <a:gd name="T15" fmla="*/ 6 h 11"/>
                <a:gd name="T16" fmla="*/ 4 w 11"/>
                <a:gd name="T17" fmla="*/ 6 h 11"/>
                <a:gd name="T18" fmla="*/ 5 w 11"/>
                <a:gd name="T19" fmla="*/ 7 h 11"/>
                <a:gd name="T20" fmla="*/ 5 w 11"/>
                <a:gd name="T21" fmla="*/ 7 h 11"/>
                <a:gd name="T22" fmla="*/ 7 w 11"/>
                <a:gd name="T23" fmla="*/ 6 h 11"/>
                <a:gd name="T24" fmla="*/ 7 w 11"/>
                <a:gd name="T25" fmla="*/ 6 h 11"/>
                <a:gd name="T26" fmla="*/ 5 w 11"/>
                <a:gd name="T27" fmla="*/ 4 h 11"/>
                <a:gd name="T28" fmla="*/ 5 w 11"/>
                <a:gd name="T29" fmla="*/ 4 h 11"/>
                <a:gd name="T30" fmla="*/ 4 w 11"/>
                <a:gd name="T3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  <a:moveTo>
                    <a:pt x="4" y="6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Oval 292"/>
            <p:cNvSpPr>
              <a:spLocks noChangeArrowheads="1"/>
            </p:cNvSpPr>
            <p:nvPr/>
          </p:nvSpPr>
          <p:spPr bwMode="auto">
            <a:xfrm>
              <a:off x="9690100" y="5075238"/>
              <a:ext cx="26988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93"/>
            <p:cNvSpPr>
              <a:spLocks noEditPoints="1"/>
            </p:cNvSpPr>
            <p:nvPr/>
          </p:nvSpPr>
          <p:spPr bwMode="auto">
            <a:xfrm>
              <a:off x="9682163" y="5067300"/>
              <a:ext cx="41275" cy="41275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0 h 11"/>
                <a:gd name="T4" fmla="*/ 6 w 11"/>
                <a:gd name="T5" fmla="*/ 0 h 11"/>
                <a:gd name="T6" fmla="*/ 11 w 11"/>
                <a:gd name="T7" fmla="*/ 6 h 11"/>
                <a:gd name="T8" fmla="*/ 11 w 11"/>
                <a:gd name="T9" fmla="*/ 6 h 11"/>
                <a:gd name="T10" fmla="*/ 6 w 11"/>
                <a:gd name="T11" fmla="*/ 11 h 11"/>
                <a:gd name="T12" fmla="*/ 6 w 11"/>
                <a:gd name="T13" fmla="*/ 11 h 11"/>
                <a:gd name="T14" fmla="*/ 0 w 11"/>
                <a:gd name="T15" fmla="*/ 6 h 11"/>
                <a:gd name="T16" fmla="*/ 4 w 11"/>
                <a:gd name="T17" fmla="*/ 6 h 11"/>
                <a:gd name="T18" fmla="*/ 6 w 11"/>
                <a:gd name="T19" fmla="*/ 7 h 11"/>
                <a:gd name="T20" fmla="*/ 6 w 11"/>
                <a:gd name="T21" fmla="*/ 7 h 11"/>
                <a:gd name="T22" fmla="*/ 7 w 11"/>
                <a:gd name="T23" fmla="*/ 6 h 11"/>
                <a:gd name="T24" fmla="*/ 7 w 11"/>
                <a:gd name="T25" fmla="*/ 6 h 11"/>
                <a:gd name="T26" fmla="*/ 6 w 11"/>
                <a:gd name="T27" fmla="*/ 4 h 11"/>
                <a:gd name="T28" fmla="*/ 6 w 11"/>
                <a:gd name="T29" fmla="*/ 4 h 11"/>
                <a:gd name="T30" fmla="*/ 4 w 11"/>
                <a:gd name="T3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  <a:moveTo>
                    <a:pt x="4" y="6"/>
                  </a:moveTo>
                  <a:cubicBezTo>
                    <a:pt x="4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315"/>
            <p:cNvSpPr>
              <a:spLocks noEditPoints="1"/>
            </p:cNvSpPr>
            <p:nvPr/>
          </p:nvSpPr>
          <p:spPr bwMode="auto">
            <a:xfrm>
              <a:off x="9239250" y="4962525"/>
              <a:ext cx="679450" cy="619125"/>
            </a:xfrm>
            <a:custGeom>
              <a:avLst/>
              <a:gdLst>
                <a:gd name="T0" fmla="*/ 0 w 181"/>
                <a:gd name="T1" fmla="*/ 79 h 165"/>
                <a:gd name="T2" fmla="*/ 24 w 181"/>
                <a:gd name="T3" fmla="*/ 24 h 165"/>
                <a:gd name="T4" fmla="*/ 74 w 181"/>
                <a:gd name="T5" fmla="*/ 3 h 165"/>
                <a:gd name="T6" fmla="*/ 90 w 181"/>
                <a:gd name="T7" fmla="*/ 5 h 165"/>
                <a:gd name="T8" fmla="*/ 90 w 181"/>
                <a:gd name="T9" fmla="*/ 5 h 165"/>
                <a:gd name="T10" fmla="*/ 106 w 181"/>
                <a:gd name="T11" fmla="*/ 0 h 165"/>
                <a:gd name="T12" fmla="*/ 146 w 181"/>
                <a:gd name="T13" fmla="*/ 16 h 165"/>
                <a:gd name="T14" fmla="*/ 165 w 181"/>
                <a:gd name="T15" fmla="*/ 32 h 165"/>
                <a:gd name="T16" fmla="*/ 165 w 181"/>
                <a:gd name="T17" fmla="*/ 32 h 165"/>
                <a:gd name="T18" fmla="*/ 181 w 181"/>
                <a:gd name="T19" fmla="*/ 79 h 165"/>
                <a:gd name="T20" fmla="*/ 147 w 181"/>
                <a:gd name="T21" fmla="*/ 144 h 165"/>
                <a:gd name="T22" fmla="*/ 147 w 181"/>
                <a:gd name="T23" fmla="*/ 144 h 165"/>
                <a:gd name="T24" fmla="*/ 84 w 181"/>
                <a:gd name="T25" fmla="*/ 165 h 165"/>
                <a:gd name="T26" fmla="*/ 84 w 181"/>
                <a:gd name="T27" fmla="*/ 165 h 165"/>
                <a:gd name="T28" fmla="*/ 49 w 181"/>
                <a:gd name="T29" fmla="*/ 153 h 165"/>
                <a:gd name="T30" fmla="*/ 57 w 181"/>
                <a:gd name="T31" fmla="*/ 147 h 165"/>
                <a:gd name="T32" fmla="*/ 62 w 181"/>
                <a:gd name="T33" fmla="*/ 150 h 165"/>
                <a:gd name="T34" fmla="*/ 84 w 181"/>
                <a:gd name="T35" fmla="*/ 155 h 165"/>
                <a:gd name="T36" fmla="*/ 141 w 181"/>
                <a:gd name="T37" fmla="*/ 136 h 165"/>
                <a:gd name="T38" fmla="*/ 146 w 181"/>
                <a:gd name="T39" fmla="*/ 132 h 165"/>
                <a:gd name="T40" fmla="*/ 156 w 181"/>
                <a:gd name="T41" fmla="*/ 120 h 165"/>
                <a:gd name="T42" fmla="*/ 171 w 181"/>
                <a:gd name="T43" fmla="*/ 79 h 165"/>
                <a:gd name="T44" fmla="*/ 157 w 181"/>
                <a:gd name="T45" fmla="*/ 39 h 165"/>
                <a:gd name="T46" fmla="*/ 153 w 181"/>
                <a:gd name="T47" fmla="*/ 35 h 165"/>
                <a:gd name="T48" fmla="*/ 140 w 181"/>
                <a:gd name="T49" fmla="*/ 24 h 165"/>
                <a:gd name="T50" fmla="*/ 106 w 181"/>
                <a:gd name="T51" fmla="*/ 10 h 165"/>
                <a:gd name="T52" fmla="*/ 102 w 181"/>
                <a:gd name="T53" fmla="*/ 10 h 165"/>
                <a:gd name="T54" fmla="*/ 103 w 181"/>
                <a:gd name="T55" fmla="*/ 15 h 165"/>
                <a:gd name="T56" fmla="*/ 96 w 181"/>
                <a:gd name="T57" fmla="*/ 18 h 165"/>
                <a:gd name="T58" fmla="*/ 95 w 181"/>
                <a:gd name="T59" fmla="*/ 17 h 165"/>
                <a:gd name="T60" fmla="*/ 90 w 181"/>
                <a:gd name="T61" fmla="*/ 15 h 165"/>
                <a:gd name="T62" fmla="*/ 74 w 181"/>
                <a:gd name="T63" fmla="*/ 13 h 165"/>
                <a:gd name="T64" fmla="*/ 31 w 181"/>
                <a:gd name="T65" fmla="*/ 32 h 165"/>
                <a:gd name="T66" fmla="*/ 28 w 181"/>
                <a:gd name="T67" fmla="*/ 35 h 165"/>
                <a:gd name="T68" fmla="*/ 21 w 181"/>
                <a:gd name="T69" fmla="*/ 45 h 165"/>
                <a:gd name="T70" fmla="*/ 10 w 181"/>
                <a:gd name="T71" fmla="*/ 79 h 165"/>
                <a:gd name="T72" fmla="*/ 55 w 181"/>
                <a:gd name="T73" fmla="*/ 145 h 165"/>
                <a:gd name="T74" fmla="*/ 55 w 181"/>
                <a:gd name="T75" fmla="*/ 146 h 165"/>
                <a:gd name="T76" fmla="*/ 56 w 181"/>
                <a:gd name="T77" fmla="*/ 146 h 165"/>
                <a:gd name="T78" fmla="*/ 56 w 181"/>
                <a:gd name="T79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1" h="165">
                  <a:moveTo>
                    <a:pt x="49" y="153"/>
                  </a:moveTo>
                  <a:cubicBezTo>
                    <a:pt x="12" y="128"/>
                    <a:pt x="0" y="102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47"/>
                    <a:pt x="24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41" y="8"/>
                    <a:pt x="59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80" y="3"/>
                    <a:pt x="86" y="4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5" y="1"/>
                    <a:pt x="101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20" y="0"/>
                    <a:pt x="134" y="8"/>
                    <a:pt x="146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57" y="24"/>
                    <a:pt x="165" y="32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76" y="49"/>
                    <a:pt x="181" y="65"/>
                    <a:pt x="181" y="79"/>
                  </a:cubicBezTo>
                  <a:cubicBezTo>
                    <a:pt x="181" y="79"/>
                    <a:pt x="181" y="79"/>
                    <a:pt x="181" y="79"/>
                  </a:cubicBezTo>
                  <a:cubicBezTo>
                    <a:pt x="180" y="119"/>
                    <a:pt x="147" y="143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20" y="160"/>
                    <a:pt x="99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62" y="165"/>
                    <a:pt x="51" y="155"/>
                    <a:pt x="49" y="153"/>
                  </a:cubicBezTo>
                  <a:close/>
                  <a:moveTo>
                    <a:pt x="56" y="146"/>
                  </a:moveTo>
                  <a:cubicBezTo>
                    <a:pt x="56" y="146"/>
                    <a:pt x="57" y="147"/>
                    <a:pt x="57" y="147"/>
                  </a:cubicBezTo>
                  <a:cubicBezTo>
                    <a:pt x="57" y="147"/>
                    <a:pt x="57" y="147"/>
                    <a:pt x="57" y="147"/>
                  </a:cubicBezTo>
                  <a:cubicBezTo>
                    <a:pt x="58" y="148"/>
                    <a:pt x="60" y="149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7" y="152"/>
                    <a:pt x="74" y="155"/>
                    <a:pt x="84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97" y="155"/>
                    <a:pt x="116" y="151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2" y="135"/>
                    <a:pt x="143" y="134"/>
                    <a:pt x="146" y="132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8" y="129"/>
                    <a:pt x="152" y="125"/>
                    <a:pt x="156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63" y="110"/>
                    <a:pt x="171" y="96"/>
                    <a:pt x="171" y="79"/>
                  </a:cubicBezTo>
                  <a:cubicBezTo>
                    <a:pt x="171" y="79"/>
                    <a:pt x="171" y="79"/>
                    <a:pt x="171" y="79"/>
                  </a:cubicBezTo>
                  <a:cubicBezTo>
                    <a:pt x="171" y="67"/>
                    <a:pt x="167" y="54"/>
                    <a:pt x="157" y="39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8"/>
                    <a:pt x="155" y="37"/>
                    <a:pt x="153" y="35"/>
                  </a:cubicBezTo>
                  <a:cubicBezTo>
                    <a:pt x="153" y="35"/>
                    <a:pt x="153" y="35"/>
                    <a:pt x="153" y="35"/>
                  </a:cubicBezTo>
                  <a:cubicBezTo>
                    <a:pt x="150" y="32"/>
                    <a:pt x="145" y="28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29" y="17"/>
                    <a:pt x="116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5" y="10"/>
                    <a:pt x="104" y="10"/>
                    <a:pt x="102" y="10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4" y="12"/>
                    <a:pt x="104" y="14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2" y="18"/>
                    <a:pt x="99" y="19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96" y="17"/>
                    <a:pt x="95" y="17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2" y="1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86" y="14"/>
                    <a:pt x="80" y="13"/>
                    <a:pt x="74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61" y="13"/>
                    <a:pt x="46" y="17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3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6" y="37"/>
                    <a:pt x="23" y="41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16" y="54"/>
                    <a:pt x="10" y="66"/>
                    <a:pt x="10" y="79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1" y="98"/>
                    <a:pt x="20" y="121"/>
                    <a:pt x="55" y="145"/>
                  </a:cubicBezTo>
                  <a:cubicBezTo>
                    <a:pt x="55" y="145"/>
                    <a:pt x="55" y="145"/>
                    <a:pt x="55" y="145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316"/>
            <p:cNvSpPr/>
            <p:nvPr/>
          </p:nvSpPr>
          <p:spPr bwMode="auto">
            <a:xfrm>
              <a:off x="9232900" y="4976813"/>
              <a:ext cx="258763" cy="315913"/>
            </a:xfrm>
            <a:custGeom>
              <a:avLst/>
              <a:gdLst>
                <a:gd name="T0" fmla="*/ 1 w 69"/>
                <a:gd name="T1" fmla="*/ 79 h 84"/>
                <a:gd name="T2" fmla="*/ 5 w 69"/>
                <a:gd name="T3" fmla="*/ 74 h 84"/>
                <a:gd name="T4" fmla="*/ 5 w 69"/>
                <a:gd name="T5" fmla="*/ 74 h 84"/>
                <a:gd name="T6" fmla="*/ 30 w 69"/>
                <a:gd name="T7" fmla="*/ 51 h 84"/>
                <a:gd name="T8" fmla="*/ 30 w 69"/>
                <a:gd name="T9" fmla="*/ 51 h 84"/>
                <a:gd name="T10" fmla="*/ 32 w 69"/>
                <a:gd name="T11" fmla="*/ 48 h 84"/>
                <a:gd name="T12" fmla="*/ 32 w 69"/>
                <a:gd name="T13" fmla="*/ 48 h 84"/>
                <a:gd name="T14" fmla="*/ 36 w 69"/>
                <a:gd name="T15" fmla="*/ 34 h 84"/>
                <a:gd name="T16" fmla="*/ 36 w 69"/>
                <a:gd name="T17" fmla="*/ 34 h 84"/>
                <a:gd name="T18" fmla="*/ 41 w 69"/>
                <a:gd name="T19" fmla="*/ 32 h 84"/>
                <a:gd name="T20" fmla="*/ 41 w 69"/>
                <a:gd name="T21" fmla="*/ 32 h 84"/>
                <a:gd name="T22" fmla="*/ 48 w 69"/>
                <a:gd name="T23" fmla="*/ 37 h 84"/>
                <a:gd name="T24" fmla="*/ 48 w 69"/>
                <a:gd name="T25" fmla="*/ 37 h 84"/>
                <a:gd name="T26" fmla="*/ 50 w 69"/>
                <a:gd name="T27" fmla="*/ 40 h 84"/>
                <a:gd name="T28" fmla="*/ 50 w 69"/>
                <a:gd name="T29" fmla="*/ 40 h 84"/>
                <a:gd name="T30" fmla="*/ 50 w 69"/>
                <a:gd name="T31" fmla="*/ 41 h 84"/>
                <a:gd name="T32" fmla="*/ 51 w 69"/>
                <a:gd name="T33" fmla="*/ 41 h 84"/>
                <a:gd name="T34" fmla="*/ 51 w 69"/>
                <a:gd name="T35" fmla="*/ 43 h 84"/>
                <a:gd name="T36" fmla="*/ 51 w 69"/>
                <a:gd name="T37" fmla="*/ 43 h 84"/>
                <a:gd name="T38" fmla="*/ 52 w 69"/>
                <a:gd name="T39" fmla="*/ 40 h 84"/>
                <a:gd name="T40" fmla="*/ 52 w 69"/>
                <a:gd name="T41" fmla="*/ 40 h 84"/>
                <a:gd name="T42" fmla="*/ 58 w 69"/>
                <a:gd name="T43" fmla="*/ 4 h 84"/>
                <a:gd name="T44" fmla="*/ 64 w 69"/>
                <a:gd name="T45" fmla="*/ 0 h 84"/>
                <a:gd name="T46" fmla="*/ 64 w 69"/>
                <a:gd name="T47" fmla="*/ 0 h 84"/>
                <a:gd name="T48" fmla="*/ 68 w 69"/>
                <a:gd name="T49" fmla="*/ 6 h 84"/>
                <a:gd name="T50" fmla="*/ 68 w 69"/>
                <a:gd name="T51" fmla="*/ 6 h 84"/>
                <a:gd name="T52" fmla="*/ 62 w 69"/>
                <a:gd name="T53" fmla="*/ 42 h 84"/>
                <a:gd name="T54" fmla="*/ 62 w 69"/>
                <a:gd name="T55" fmla="*/ 42 h 84"/>
                <a:gd name="T56" fmla="*/ 57 w 69"/>
                <a:gd name="T57" fmla="*/ 53 h 84"/>
                <a:gd name="T58" fmla="*/ 57 w 69"/>
                <a:gd name="T59" fmla="*/ 53 h 84"/>
                <a:gd name="T60" fmla="*/ 51 w 69"/>
                <a:gd name="T61" fmla="*/ 58 h 84"/>
                <a:gd name="T62" fmla="*/ 51 w 69"/>
                <a:gd name="T63" fmla="*/ 58 h 84"/>
                <a:gd name="T64" fmla="*/ 44 w 69"/>
                <a:gd name="T65" fmla="*/ 53 h 84"/>
                <a:gd name="T66" fmla="*/ 44 w 69"/>
                <a:gd name="T67" fmla="*/ 53 h 84"/>
                <a:gd name="T68" fmla="*/ 42 w 69"/>
                <a:gd name="T69" fmla="*/ 49 h 84"/>
                <a:gd name="T70" fmla="*/ 42 w 69"/>
                <a:gd name="T71" fmla="*/ 49 h 84"/>
                <a:gd name="T72" fmla="*/ 42 w 69"/>
                <a:gd name="T73" fmla="*/ 50 h 84"/>
                <a:gd name="T74" fmla="*/ 42 w 69"/>
                <a:gd name="T75" fmla="*/ 50 h 84"/>
                <a:gd name="T76" fmla="*/ 42 w 69"/>
                <a:gd name="T77" fmla="*/ 51 h 84"/>
                <a:gd name="T78" fmla="*/ 42 w 69"/>
                <a:gd name="T79" fmla="*/ 51 h 84"/>
                <a:gd name="T80" fmla="*/ 32 w 69"/>
                <a:gd name="T81" fmla="*/ 66 h 84"/>
                <a:gd name="T82" fmla="*/ 32 w 69"/>
                <a:gd name="T83" fmla="*/ 66 h 84"/>
                <a:gd name="T84" fmla="*/ 6 w 69"/>
                <a:gd name="T85" fmla="*/ 84 h 84"/>
                <a:gd name="T86" fmla="*/ 6 w 69"/>
                <a:gd name="T87" fmla="*/ 84 h 84"/>
                <a:gd name="T88" fmla="*/ 6 w 69"/>
                <a:gd name="T89" fmla="*/ 84 h 84"/>
                <a:gd name="T90" fmla="*/ 6 w 69"/>
                <a:gd name="T91" fmla="*/ 84 h 84"/>
                <a:gd name="T92" fmla="*/ 6 w 69"/>
                <a:gd name="T93" fmla="*/ 84 h 84"/>
                <a:gd name="T94" fmla="*/ 1 w 69"/>
                <a:gd name="T95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4">
                  <a:moveTo>
                    <a:pt x="1" y="79"/>
                  </a:moveTo>
                  <a:cubicBezTo>
                    <a:pt x="0" y="77"/>
                    <a:pt x="2" y="74"/>
                    <a:pt x="5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15" y="73"/>
                    <a:pt x="26" y="59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0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1"/>
                    <a:pt x="34" y="37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3"/>
                    <a:pt x="39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6" y="32"/>
                    <a:pt x="47" y="35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50" y="38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2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1"/>
                    <a:pt x="61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7" y="1"/>
                    <a:pt x="69" y="3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0" y="49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6" y="55"/>
                    <a:pt x="55" y="57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47" y="57"/>
                    <a:pt x="45" y="55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3" y="51"/>
                    <a:pt x="43" y="50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2" y="49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2"/>
                    <a:pt x="38" y="59"/>
                    <a:pt x="32" y="66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26" y="74"/>
                    <a:pt x="18" y="82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3" y="84"/>
                    <a:pt x="1" y="82"/>
                    <a:pt x="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317"/>
            <p:cNvSpPr/>
            <p:nvPr/>
          </p:nvSpPr>
          <p:spPr bwMode="auto">
            <a:xfrm>
              <a:off x="9480550" y="5221288"/>
              <a:ext cx="104775" cy="55563"/>
            </a:xfrm>
            <a:custGeom>
              <a:avLst/>
              <a:gdLst>
                <a:gd name="T0" fmla="*/ 2 w 28"/>
                <a:gd name="T1" fmla="*/ 13 h 15"/>
                <a:gd name="T2" fmla="*/ 3 w 28"/>
                <a:gd name="T3" fmla="*/ 6 h 15"/>
                <a:gd name="T4" fmla="*/ 3 w 28"/>
                <a:gd name="T5" fmla="*/ 6 h 15"/>
                <a:gd name="T6" fmla="*/ 18 w 28"/>
                <a:gd name="T7" fmla="*/ 0 h 15"/>
                <a:gd name="T8" fmla="*/ 18 w 28"/>
                <a:gd name="T9" fmla="*/ 0 h 15"/>
                <a:gd name="T10" fmla="*/ 26 w 28"/>
                <a:gd name="T11" fmla="*/ 4 h 15"/>
                <a:gd name="T12" fmla="*/ 26 w 28"/>
                <a:gd name="T13" fmla="*/ 4 h 15"/>
                <a:gd name="T14" fmla="*/ 25 w 28"/>
                <a:gd name="T15" fmla="*/ 11 h 15"/>
                <a:gd name="T16" fmla="*/ 25 w 28"/>
                <a:gd name="T17" fmla="*/ 11 h 15"/>
                <a:gd name="T18" fmla="*/ 18 w 28"/>
                <a:gd name="T19" fmla="*/ 10 h 15"/>
                <a:gd name="T20" fmla="*/ 18 w 28"/>
                <a:gd name="T21" fmla="*/ 10 h 15"/>
                <a:gd name="T22" fmla="*/ 18 w 28"/>
                <a:gd name="T23" fmla="*/ 10 h 15"/>
                <a:gd name="T24" fmla="*/ 18 w 28"/>
                <a:gd name="T25" fmla="*/ 10 h 15"/>
                <a:gd name="T26" fmla="*/ 12 w 28"/>
                <a:gd name="T27" fmla="*/ 12 h 15"/>
                <a:gd name="T28" fmla="*/ 12 w 28"/>
                <a:gd name="T29" fmla="*/ 12 h 15"/>
                <a:gd name="T30" fmla="*/ 9 w 28"/>
                <a:gd name="T31" fmla="*/ 14 h 15"/>
                <a:gd name="T32" fmla="*/ 9 w 28"/>
                <a:gd name="T33" fmla="*/ 14 h 15"/>
                <a:gd name="T34" fmla="*/ 9 w 28"/>
                <a:gd name="T35" fmla="*/ 14 h 15"/>
                <a:gd name="T36" fmla="*/ 6 w 28"/>
                <a:gd name="T37" fmla="*/ 15 h 15"/>
                <a:gd name="T38" fmla="*/ 6 w 28"/>
                <a:gd name="T39" fmla="*/ 15 h 15"/>
                <a:gd name="T40" fmla="*/ 2 w 28"/>
                <a:gd name="T4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15">
                  <a:moveTo>
                    <a:pt x="2" y="13"/>
                  </a:moveTo>
                  <a:cubicBezTo>
                    <a:pt x="0" y="11"/>
                    <a:pt x="1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10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4" y="1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8" y="6"/>
                    <a:pt x="27" y="9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3"/>
                    <a:pt x="20" y="12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4" y="11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5"/>
                    <a:pt x="7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5"/>
                    <a:pt x="3" y="15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318"/>
            <p:cNvSpPr/>
            <p:nvPr/>
          </p:nvSpPr>
          <p:spPr bwMode="auto">
            <a:xfrm>
              <a:off x="9525000" y="5224463"/>
              <a:ext cx="346075" cy="153988"/>
            </a:xfrm>
            <a:custGeom>
              <a:avLst/>
              <a:gdLst>
                <a:gd name="T0" fmla="*/ 10 w 92"/>
                <a:gd name="T1" fmla="*/ 24 h 41"/>
                <a:gd name="T2" fmla="*/ 0 w 92"/>
                <a:gd name="T3" fmla="*/ 7 h 41"/>
                <a:gd name="T4" fmla="*/ 0 w 92"/>
                <a:gd name="T5" fmla="*/ 7 h 41"/>
                <a:gd name="T6" fmla="*/ 4 w 92"/>
                <a:gd name="T7" fmla="*/ 0 h 41"/>
                <a:gd name="T8" fmla="*/ 4 w 92"/>
                <a:gd name="T9" fmla="*/ 0 h 41"/>
                <a:gd name="T10" fmla="*/ 10 w 92"/>
                <a:gd name="T11" fmla="*/ 4 h 41"/>
                <a:gd name="T12" fmla="*/ 10 w 92"/>
                <a:gd name="T13" fmla="*/ 4 h 41"/>
                <a:gd name="T14" fmla="*/ 10 w 92"/>
                <a:gd name="T15" fmla="*/ 5 h 41"/>
                <a:gd name="T16" fmla="*/ 10 w 92"/>
                <a:gd name="T17" fmla="*/ 5 h 41"/>
                <a:gd name="T18" fmla="*/ 12 w 92"/>
                <a:gd name="T19" fmla="*/ 8 h 41"/>
                <a:gd name="T20" fmla="*/ 12 w 92"/>
                <a:gd name="T21" fmla="*/ 8 h 41"/>
                <a:gd name="T22" fmla="*/ 18 w 92"/>
                <a:gd name="T23" fmla="*/ 18 h 41"/>
                <a:gd name="T24" fmla="*/ 18 w 92"/>
                <a:gd name="T25" fmla="*/ 18 h 41"/>
                <a:gd name="T26" fmla="*/ 44 w 92"/>
                <a:gd name="T27" fmla="*/ 31 h 41"/>
                <a:gd name="T28" fmla="*/ 44 w 92"/>
                <a:gd name="T29" fmla="*/ 31 h 41"/>
                <a:gd name="T30" fmla="*/ 48 w 92"/>
                <a:gd name="T31" fmla="*/ 31 h 41"/>
                <a:gd name="T32" fmla="*/ 48 w 92"/>
                <a:gd name="T33" fmla="*/ 31 h 41"/>
                <a:gd name="T34" fmla="*/ 52 w 92"/>
                <a:gd name="T35" fmla="*/ 30 h 41"/>
                <a:gd name="T36" fmla="*/ 52 w 92"/>
                <a:gd name="T37" fmla="*/ 30 h 41"/>
                <a:gd name="T38" fmla="*/ 63 w 92"/>
                <a:gd name="T39" fmla="*/ 26 h 41"/>
                <a:gd name="T40" fmla="*/ 63 w 92"/>
                <a:gd name="T41" fmla="*/ 26 h 41"/>
                <a:gd name="T42" fmla="*/ 82 w 92"/>
                <a:gd name="T43" fmla="*/ 6 h 41"/>
                <a:gd name="T44" fmla="*/ 82 w 92"/>
                <a:gd name="T45" fmla="*/ 6 h 41"/>
                <a:gd name="T46" fmla="*/ 88 w 92"/>
                <a:gd name="T47" fmla="*/ 2 h 41"/>
                <a:gd name="T48" fmla="*/ 88 w 92"/>
                <a:gd name="T49" fmla="*/ 2 h 41"/>
                <a:gd name="T50" fmla="*/ 91 w 92"/>
                <a:gd name="T51" fmla="*/ 9 h 41"/>
                <a:gd name="T52" fmla="*/ 91 w 92"/>
                <a:gd name="T53" fmla="*/ 9 h 41"/>
                <a:gd name="T54" fmla="*/ 50 w 92"/>
                <a:gd name="T55" fmla="*/ 41 h 41"/>
                <a:gd name="T56" fmla="*/ 50 w 92"/>
                <a:gd name="T57" fmla="*/ 41 h 41"/>
                <a:gd name="T58" fmla="*/ 44 w 92"/>
                <a:gd name="T59" fmla="*/ 41 h 41"/>
                <a:gd name="T60" fmla="*/ 44 w 92"/>
                <a:gd name="T61" fmla="*/ 41 h 41"/>
                <a:gd name="T62" fmla="*/ 44 w 92"/>
                <a:gd name="T63" fmla="*/ 41 h 41"/>
                <a:gd name="T64" fmla="*/ 44 w 92"/>
                <a:gd name="T65" fmla="*/ 41 h 41"/>
                <a:gd name="T66" fmla="*/ 10 w 92"/>
                <a:gd name="T67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41">
                  <a:moveTo>
                    <a:pt x="10" y="24"/>
                  </a:moveTo>
                  <a:cubicBezTo>
                    <a:pt x="3" y="15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11"/>
                    <a:pt x="15" y="14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3" y="25"/>
                    <a:pt x="31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5" y="31"/>
                    <a:pt x="47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50" y="31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5" y="29"/>
                    <a:pt x="59" y="28"/>
                    <a:pt x="63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71" y="22"/>
                    <a:pt x="79" y="1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3" y="3"/>
                    <a:pt x="86" y="1"/>
                    <a:pt x="88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1" y="3"/>
                    <a:pt x="92" y="6"/>
                    <a:pt x="91" y="9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82" y="36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8" y="41"/>
                    <a:pt x="46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27" y="41"/>
                    <a:pt x="16" y="32"/>
                    <a:pt x="1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319"/>
            <p:cNvSpPr/>
            <p:nvPr/>
          </p:nvSpPr>
          <p:spPr bwMode="auto">
            <a:xfrm>
              <a:off x="9464675" y="4833938"/>
              <a:ext cx="230188" cy="177800"/>
            </a:xfrm>
            <a:custGeom>
              <a:avLst/>
              <a:gdLst>
                <a:gd name="T0" fmla="*/ 1 w 61"/>
                <a:gd name="T1" fmla="*/ 44 h 47"/>
                <a:gd name="T2" fmla="*/ 4 w 61"/>
                <a:gd name="T3" fmla="*/ 37 h 47"/>
                <a:gd name="T4" fmla="*/ 4 w 61"/>
                <a:gd name="T5" fmla="*/ 37 h 47"/>
                <a:gd name="T6" fmla="*/ 19 w 61"/>
                <a:gd name="T7" fmla="*/ 30 h 47"/>
                <a:gd name="T8" fmla="*/ 19 w 61"/>
                <a:gd name="T9" fmla="*/ 30 h 47"/>
                <a:gd name="T10" fmla="*/ 45 w 61"/>
                <a:gd name="T11" fmla="*/ 14 h 47"/>
                <a:gd name="T12" fmla="*/ 45 w 61"/>
                <a:gd name="T13" fmla="*/ 14 h 47"/>
                <a:gd name="T14" fmla="*/ 51 w 61"/>
                <a:gd name="T15" fmla="*/ 5 h 47"/>
                <a:gd name="T16" fmla="*/ 51 w 61"/>
                <a:gd name="T17" fmla="*/ 5 h 47"/>
                <a:gd name="T18" fmla="*/ 56 w 61"/>
                <a:gd name="T19" fmla="*/ 0 h 47"/>
                <a:gd name="T20" fmla="*/ 56 w 61"/>
                <a:gd name="T21" fmla="*/ 0 h 47"/>
                <a:gd name="T22" fmla="*/ 61 w 61"/>
                <a:gd name="T23" fmla="*/ 5 h 47"/>
                <a:gd name="T24" fmla="*/ 61 w 61"/>
                <a:gd name="T25" fmla="*/ 5 h 47"/>
                <a:gd name="T26" fmla="*/ 51 w 61"/>
                <a:gd name="T27" fmla="*/ 22 h 47"/>
                <a:gd name="T28" fmla="*/ 51 w 61"/>
                <a:gd name="T29" fmla="*/ 22 h 47"/>
                <a:gd name="T30" fmla="*/ 33 w 61"/>
                <a:gd name="T31" fmla="*/ 34 h 47"/>
                <a:gd name="T32" fmla="*/ 33 w 61"/>
                <a:gd name="T33" fmla="*/ 34 h 47"/>
                <a:gd name="T34" fmla="*/ 7 w 61"/>
                <a:gd name="T35" fmla="*/ 47 h 47"/>
                <a:gd name="T36" fmla="*/ 7 w 61"/>
                <a:gd name="T37" fmla="*/ 47 h 47"/>
                <a:gd name="T38" fmla="*/ 6 w 61"/>
                <a:gd name="T39" fmla="*/ 47 h 47"/>
                <a:gd name="T40" fmla="*/ 6 w 61"/>
                <a:gd name="T41" fmla="*/ 47 h 47"/>
                <a:gd name="T42" fmla="*/ 1 w 61"/>
                <a:gd name="T43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47">
                  <a:moveTo>
                    <a:pt x="1" y="44"/>
                  </a:moveTo>
                  <a:cubicBezTo>
                    <a:pt x="0" y="41"/>
                    <a:pt x="1" y="38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11" y="35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8" y="26"/>
                    <a:pt x="38" y="20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9" y="11"/>
                    <a:pt x="51" y="7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9" y="0"/>
                    <a:pt x="61" y="2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12"/>
                    <a:pt x="57" y="17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6" y="27"/>
                    <a:pt x="40" y="31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20" y="42"/>
                    <a:pt x="7" y="47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4" y="47"/>
                    <a:pt x="2" y="46"/>
                    <a:pt x="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320"/>
            <p:cNvSpPr/>
            <p:nvPr/>
          </p:nvSpPr>
          <p:spPr bwMode="auto">
            <a:xfrm>
              <a:off x="9555163" y="4846638"/>
              <a:ext cx="134938" cy="71438"/>
            </a:xfrm>
            <a:custGeom>
              <a:avLst/>
              <a:gdLst>
                <a:gd name="T0" fmla="*/ 15 w 36"/>
                <a:gd name="T1" fmla="*/ 19 h 19"/>
                <a:gd name="T2" fmla="*/ 2 w 36"/>
                <a:gd name="T3" fmla="*/ 13 h 19"/>
                <a:gd name="T4" fmla="*/ 2 w 36"/>
                <a:gd name="T5" fmla="*/ 13 h 19"/>
                <a:gd name="T6" fmla="*/ 3 w 36"/>
                <a:gd name="T7" fmla="*/ 6 h 19"/>
                <a:gd name="T8" fmla="*/ 3 w 36"/>
                <a:gd name="T9" fmla="*/ 6 h 19"/>
                <a:gd name="T10" fmla="*/ 10 w 36"/>
                <a:gd name="T11" fmla="*/ 7 h 19"/>
                <a:gd name="T12" fmla="*/ 10 w 36"/>
                <a:gd name="T13" fmla="*/ 7 h 19"/>
                <a:gd name="T14" fmla="*/ 10 w 36"/>
                <a:gd name="T15" fmla="*/ 7 h 19"/>
                <a:gd name="T16" fmla="*/ 10 w 36"/>
                <a:gd name="T17" fmla="*/ 7 h 19"/>
                <a:gd name="T18" fmla="*/ 11 w 36"/>
                <a:gd name="T19" fmla="*/ 8 h 19"/>
                <a:gd name="T20" fmla="*/ 11 w 36"/>
                <a:gd name="T21" fmla="*/ 8 h 19"/>
                <a:gd name="T22" fmla="*/ 15 w 36"/>
                <a:gd name="T23" fmla="*/ 9 h 19"/>
                <a:gd name="T24" fmla="*/ 15 w 36"/>
                <a:gd name="T25" fmla="*/ 9 h 19"/>
                <a:gd name="T26" fmla="*/ 26 w 36"/>
                <a:gd name="T27" fmla="*/ 2 h 19"/>
                <a:gd name="T28" fmla="*/ 26 w 36"/>
                <a:gd name="T29" fmla="*/ 2 h 19"/>
                <a:gd name="T30" fmla="*/ 33 w 36"/>
                <a:gd name="T31" fmla="*/ 1 h 19"/>
                <a:gd name="T32" fmla="*/ 33 w 36"/>
                <a:gd name="T33" fmla="*/ 1 h 19"/>
                <a:gd name="T34" fmla="*/ 34 w 36"/>
                <a:gd name="T35" fmla="*/ 8 h 19"/>
                <a:gd name="T36" fmla="*/ 34 w 36"/>
                <a:gd name="T37" fmla="*/ 8 h 19"/>
                <a:gd name="T38" fmla="*/ 15 w 36"/>
                <a:gd name="T39" fmla="*/ 19 h 19"/>
                <a:gd name="T40" fmla="*/ 15 w 36"/>
                <a:gd name="T41" fmla="*/ 19 h 19"/>
                <a:gd name="T42" fmla="*/ 15 w 36"/>
                <a:gd name="T4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19">
                  <a:moveTo>
                    <a:pt x="15" y="19"/>
                  </a:moveTo>
                  <a:cubicBezTo>
                    <a:pt x="7" y="19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1"/>
                    <a:pt x="0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4"/>
                    <a:pt x="8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4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9"/>
                    <a:pt x="21" y="8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8" y="0"/>
                    <a:pt x="31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5" y="3"/>
                    <a:pt x="36" y="6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28" y="16"/>
                    <a:pt x="21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321"/>
            <p:cNvSpPr/>
            <p:nvPr/>
          </p:nvSpPr>
          <p:spPr bwMode="auto">
            <a:xfrm>
              <a:off x="9604375" y="5526088"/>
              <a:ext cx="71438" cy="107950"/>
            </a:xfrm>
            <a:custGeom>
              <a:avLst/>
              <a:gdLst>
                <a:gd name="T0" fmla="*/ 4 w 19"/>
                <a:gd name="T1" fmla="*/ 28 h 29"/>
                <a:gd name="T2" fmla="*/ 1 w 19"/>
                <a:gd name="T3" fmla="*/ 22 h 29"/>
                <a:gd name="T4" fmla="*/ 1 w 19"/>
                <a:gd name="T5" fmla="*/ 22 h 29"/>
                <a:gd name="T6" fmla="*/ 9 w 19"/>
                <a:gd name="T7" fmla="*/ 3 h 29"/>
                <a:gd name="T8" fmla="*/ 16 w 19"/>
                <a:gd name="T9" fmla="*/ 1 h 29"/>
                <a:gd name="T10" fmla="*/ 16 w 19"/>
                <a:gd name="T11" fmla="*/ 1 h 29"/>
                <a:gd name="T12" fmla="*/ 18 w 19"/>
                <a:gd name="T13" fmla="*/ 8 h 29"/>
                <a:gd name="T14" fmla="*/ 18 w 19"/>
                <a:gd name="T15" fmla="*/ 8 h 29"/>
                <a:gd name="T16" fmla="*/ 10 w 19"/>
                <a:gd name="T17" fmla="*/ 26 h 29"/>
                <a:gd name="T18" fmla="*/ 6 w 19"/>
                <a:gd name="T19" fmla="*/ 29 h 29"/>
                <a:gd name="T20" fmla="*/ 6 w 19"/>
                <a:gd name="T21" fmla="*/ 29 h 29"/>
                <a:gd name="T22" fmla="*/ 4 w 19"/>
                <a:gd name="T2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9">
                  <a:moveTo>
                    <a:pt x="4" y="28"/>
                  </a:moveTo>
                  <a:cubicBezTo>
                    <a:pt x="1" y="27"/>
                    <a:pt x="0" y="24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1"/>
                    <a:pt x="13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8" y="2"/>
                    <a:pt x="19" y="5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8"/>
                    <a:pt x="8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29"/>
                    <a:pt x="4" y="28"/>
                    <a:pt x="4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322"/>
            <p:cNvSpPr/>
            <p:nvPr/>
          </p:nvSpPr>
          <p:spPr bwMode="auto">
            <a:xfrm>
              <a:off x="9712325" y="5141913"/>
              <a:ext cx="785813" cy="481013"/>
            </a:xfrm>
            <a:custGeom>
              <a:avLst/>
              <a:gdLst>
                <a:gd name="T0" fmla="*/ 0 w 209"/>
                <a:gd name="T1" fmla="*/ 123 h 128"/>
                <a:gd name="T2" fmla="*/ 5 w 209"/>
                <a:gd name="T3" fmla="*/ 118 h 128"/>
                <a:gd name="T4" fmla="*/ 5 w 209"/>
                <a:gd name="T5" fmla="*/ 118 h 128"/>
                <a:gd name="T6" fmla="*/ 52 w 209"/>
                <a:gd name="T7" fmla="*/ 114 h 128"/>
                <a:gd name="T8" fmla="*/ 52 w 209"/>
                <a:gd name="T9" fmla="*/ 114 h 128"/>
                <a:gd name="T10" fmla="*/ 146 w 209"/>
                <a:gd name="T11" fmla="*/ 92 h 128"/>
                <a:gd name="T12" fmla="*/ 146 w 209"/>
                <a:gd name="T13" fmla="*/ 92 h 128"/>
                <a:gd name="T14" fmla="*/ 147 w 209"/>
                <a:gd name="T15" fmla="*/ 92 h 128"/>
                <a:gd name="T16" fmla="*/ 147 w 209"/>
                <a:gd name="T17" fmla="*/ 92 h 128"/>
                <a:gd name="T18" fmla="*/ 148 w 209"/>
                <a:gd name="T19" fmla="*/ 92 h 128"/>
                <a:gd name="T20" fmla="*/ 148 w 209"/>
                <a:gd name="T21" fmla="*/ 92 h 128"/>
                <a:gd name="T22" fmla="*/ 151 w 209"/>
                <a:gd name="T23" fmla="*/ 91 h 128"/>
                <a:gd name="T24" fmla="*/ 151 w 209"/>
                <a:gd name="T25" fmla="*/ 91 h 128"/>
                <a:gd name="T26" fmla="*/ 161 w 209"/>
                <a:gd name="T27" fmla="*/ 85 h 128"/>
                <a:gd name="T28" fmla="*/ 161 w 209"/>
                <a:gd name="T29" fmla="*/ 85 h 128"/>
                <a:gd name="T30" fmla="*/ 184 w 209"/>
                <a:gd name="T31" fmla="*/ 50 h 128"/>
                <a:gd name="T32" fmla="*/ 184 w 209"/>
                <a:gd name="T33" fmla="*/ 50 h 128"/>
                <a:gd name="T34" fmla="*/ 191 w 209"/>
                <a:gd name="T35" fmla="*/ 16 h 128"/>
                <a:gd name="T36" fmla="*/ 189 w 209"/>
                <a:gd name="T37" fmla="*/ 0 h 128"/>
                <a:gd name="T38" fmla="*/ 209 w 209"/>
                <a:gd name="T39" fmla="*/ 3 h 128"/>
                <a:gd name="T40" fmla="*/ 202 w 209"/>
                <a:gd name="T41" fmla="*/ 15 h 128"/>
                <a:gd name="T42" fmla="*/ 201 w 209"/>
                <a:gd name="T43" fmla="*/ 17 h 128"/>
                <a:gd name="T44" fmla="*/ 201 w 209"/>
                <a:gd name="T45" fmla="*/ 17 h 128"/>
                <a:gd name="T46" fmla="*/ 194 w 209"/>
                <a:gd name="T47" fmla="*/ 53 h 128"/>
                <a:gd name="T48" fmla="*/ 194 w 209"/>
                <a:gd name="T49" fmla="*/ 53 h 128"/>
                <a:gd name="T50" fmla="*/ 149 w 209"/>
                <a:gd name="T51" fmla="*/ 102 h 128"/>
                <a:gd name="T52" fmla="*/ 149 w 209"/>
                <a:gd name="T53" fmla="*/ 102 h 128"/>
                <a:gd name="T54" fmla="*/ 5 w 209"/>
                <a:gd name="T55" fmla="*/ 128 h 128"/>
                <a:gd name="T56" fmla="*/ 5 w 209"/>
                <a:gd name="T57" fmla="*/ 128 h 128"/>
                <a:gd name="T58" fmla="*/ 5 w 209"/>
                <a:gd name="T59" fmla="*/ 128 h 128"/>
                <a:gd name="T60" fmla="*/ 5 w 209"/>
                <a:gd name="T61" fmla="*/ 128 h 128"/>
                <a:gd name="T62" fmla="*/ 5 w 209"/>
                <a:gd name="T63" fmla="*/ 128 h 128"/>
                <a:gd name="T64" fmla="*/ 0 w 209"/>
                <a:gd name="T6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9" h="128">
                  <a:moveTo>
                    <a:pt x="0" y="123"/>
                  </a:moveTo>
                  <a:cubicBezTo>
                    <a:pt x="0" y="121"/>
                    <a:pt x="2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24" y="118"/>
                    <a:pt x="52" y="114"/>
                  </a:cubicBezTo>
                  <a:cubicBezTo>
                    <a:pt x="52" y="114"/>
                    <a:pt x="52" y="114"/>
                    <a:pt x="52" y="114"/>
                  </a:cubicBezTo>
                  <a:cubicBezTo>
                    <a:pt x="80" y="111"/>
                    <a:pt x="115" y="104"/>
                    <a:pt x="146" y="92"/>
                  </a:cubicBezTo>
                  <a:cubicBezTo>
                    <a:pt x="146" y="92"/>
                    <a:pt x="146" y="92"/>
                    <a:pt x="146" y="92"/>
                  </a:cubicBezTo>
                  <a:cubicBezTo>
                    <a:pt x="147" y="92"/>
                    <a:pt x="147" y="92"/>
                    <a:pt x="147" y="92"/>
                  </a:cubicBezTo>
                  <a:cubicBezTo>
                    <a:pt x="147" y="92"/>
                    <a:pt x="147" y="92"/>
                    <a:pt x="147" y="92"/>
                  </a:cubicBezTo>
                  <a:cubicBezTo>
                    <a:pt x="147" y="92"/>
                    <a:pt x="147" y="92"/>
                    <a:pt x="148" y="92"/>
                  </a:cubicBezTo>
                  <a:cubicBezTo>
                    <a:pt x="148" y="92"/>
                    <a:pt x="148" y="92"/>
                    <a:pt x="148" y="92"/>
                  </a:cubicBezTo>
                  <a:cubicBezTo>
                    <a:pt x="148" y="92"/>
                    <a:pt x="149" y="91"/>
                    <a:pt x="151" y="91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53" y="90"/>
                    <a:pt x="157" y="88"/>
                    <a:pt x="161" y="85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68" y="79"/>
                    <a:pt x="178" y="69"/>
                    <a:pt x="184" y="50"/>
                  </a:cubicBezTo>
                  <a:cubicBezTo>
                    <a:pt x="184" y="50"/>
                    <a:pt x="184" y="50"/>
                    <a:pt x="184" y="50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202" y="16"/>
                    <a:pt x="201" y="16"/>
                    <a:pt x="201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194" y="53"/>
                    <a:pt x="194" y="53"/>
                    <a:pt x="194" y="53"/>
                  </a:cubicBezTo>
                  <a:cubicBezTo>
                    <a:pt x="194" y="53"/>
                    <a:pt x="194" y="53"/>
                    <a:pt x="194" y="53"/>
                  </a:cubicBezTo>
                  <a:cubicBezTo>
                    <a:pt x="181" y="93"/>
                    <a:pt x="153" y="101"/>
                    <a:pt x="149" y="102"/>
                  </a:cubicBezTo>
                  <a:cubicBezTo>
                    <a:pt x="149" y="102"/>
                    <a:pt x="149" y="102"/>
                    <a:pt x="149" y="102"/>
                  </a:cubicBezTo>
                  <a:cubicBezTo>
                    <a:pt x="85" y="126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2" y="128"/>
                    <a:pt x="0" y="126"/>
                    <a:pt x="0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323"/>
            <p:cNvSpPr/>
            <p:nvPr/>
          </p:nvSpPr>
          <p:spPr bwMode="auto">
            <a:xfrm>
              <a:off x="8861425" y="5567363"/>
              <a:ext cx="652463" cy="336550"/>
            </a:xfrm>
            <a:custGeom>
              <a:avLst/>
              <a:gdLst>
                <a:gd name="T0" fmla="*/ 0 w 174"/>
                <a:gd name="T1" fmla="*/ 84 h 90"/>
                <a:gd name="T2" fmla="*/ 11 w 174"/>
                <a:gd name="T3" fmla="*/ 71 h 90"/>
                <a:gd name="T4" fmla="*/ 47 w 174"/>
                <a:gd name="T5" fmla="*/ 23 h 90"/>
                <a:gd name="T6" fmla="*/ 88 w 174"/>
                <a:gd name="T7" fmla="*/ 0 h 90"/>
                <a:gd name="T8" fmla="*/ 88 w 174"/>
                <a:gd name="T9" fmla="*/ 0 h 90"/>
                <a:gd name="T10" fmla="*/ 103 w 174"/>
                <a:gd name="T11" fmla="*/ 3 h 90"/>
                <a:gd name="T12" fmla="*/ 103 w 174"/>
                <a:gd name="T13" fmla="*/ 3 h 90"/>
                <a:gd name="T14" fmla="*/ 103 w 174"/>
                <a:gd name="T15" fmla="*/ 3 h 90"/>
                <a:gd name="T16" fmla="*/ 104 w 174"/>
                <a:gd name="T17" fmla="*/ 3 h 90"/>
                <a:gd name="T18" fmla="*/ 118 w 174"/>
                <a:gd name="T19" fmla="*/ 8 h 90"/>
                <a:gd name="T20" fmla="*/ 118 w 174"/>
                <a:gd name="T21" fmla="*/ 8 h 90"/>
                <a:gd name="T22" fmla="*/ 140 w 174"/>
                <a:gd name="T23" fmla="*/ 11 h 90"/>
                <a:gd name="T24" fmla="*/ 140 w 174"/>
                <a:gd name="T25" fmla="*/ 11 h 90"/>
                <a:gd name="T26" fmla="*/ 169 w 174"/>
                <a:gd name="T27" fmla="*/ 12 h 90"/>
                <a:gd name="T28" fmla="*/ 169 w 174"/>
                <a:gd name="T29" fmla="*/ 12 h 90"/>
                <a:gd name="T30" fmla="*/ 169 w 174"/>
                <a:gd name="T31" fmla="*/ 12 h 90"/>
                <a:gd name="T32" fmla="*/ 174 w 174"/>
                <a:gd name="T33" fmla="*/ 17 h 90"/>
                <a:gd name="T34" fmla="*/ 174 w 174"/>
                <a:gd name="T35" fmla="*/ 17 h 90"/>
                <a:gd name="T36" fmla="*/ 169 w 174"/>
                <a:gd name="T37" fmla="*/ 22 h 90"/>
                <a:gd name="T38" fmla="*/ 169 w 174"/>
                <a:gd name="T39" fmla="*/ 22 h 90"/>
                <a:gd name="T40" fmla="*/ 116 w 174"/>
                <a:gd name="T41" fmla="*/ 18 h 90"/>
                <a:gd name="T42" fmla="*/ 116 w 174"/>
                <a:gd name="T43" fmla="*/ 18 h 90"/>
                <a:gd name="T44" fmla="*/ 98 w 174"/>
                <a:gd name="T45" fmla="*/ 12 h 90"/>
                <a:gd name="T46" fmla="*/ 98 w 174"/>
                <a:gd name="T47" fmla="*/ 12 h 90"/>
                <a:gd name="T48" fmla="*/ 98 w 174"/>
                <a:gd name="T49" fmla="*/ 12 h 90"/>
                <a:gd name="T50" fmla="*/ 98 w 174"/>
                <a:gd name="T51" fmla="*/ 12 h 90"/>
                <a:gd name="T52" fmla="*/ 96 w 174"/>
                <a:gd name="T53" fmla="*/ 11 h 90"/>
                <a:gd name="T54" fmla="*/ 96 w 174"/>
                <a:gd name="T55" fmla="*/ 11 h 90"/>
                <a:gd name="T56" fmla="*/ 88 w 174"/>
                <a:gd name="T57" fmla="*/ 10 h 90"/>
                <a:gd name="T58" fmla="*/ 88 w 174"/>
                <a:gd name="T59" fmla="*/ 10 h 90"/>
                <a:gd name="T60" fmla="*/ 55 w 174"/>
                <a:gd name="T61" fmla="*/ 29 h 90"/>
                <a:gd name="T62" fmla="*/ 55 w 174"/>
                <a:gd name="T63" fmla="*/ 29 h 90"/>
                <a:gd name="T64" fmla="*/ 21 w 174"/>
                <a:gd name="T65" fmla="*/ 74 h 90"/>
                <a:gd name="T66" fmla="*/ 32 w 174"/>
                <a:gd name="T67" fmla="*/ 83 h 90"/>
                <a:gd name="T68" fmla="*/ 13 w 174"/>
                <a:gd name="T69" fmla="*/ 90 h 90"/>
                <a:gd name="T70" fmla="*/ 0 w 174"/>
                <a:gd name="T71" fmla="*/ 8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4" h="90">
                  <a:moveTo>
                    <a:pt x="0" y="84"/>
                  </a:moveTo>
                  <a:cubicBezTo>
                    <a:pt x="11" y="71"/>
                    <a:pt x="11" y="71"/>
                    <a:pt x="11" y="71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61" y="5"/>
                    <a:pt x="77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7" y="0"/>
                    <a:pt x="103" y="3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6" y="5"/>
                    <a:pt x="111" y="7"/>
                    <a:pt x="118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24" y="9"/>
                    <a:pt x="132" y="10"/>
                    <a:pt x="140" y="11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55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2" y="12"/>
                    <a:pt x="174" y="15"/>
                    <a:pt x="174" y="17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4" y="20"/>
                    <a:pt x="172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37" y="22"/>
                    <a:pt x="116" y="18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09" y="16"/>
                    <a:pt x="103" y="15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1"/>
                    <a:pt x="97" y="11"/>
                    <a:pt x="96" y="11"/>
                  </a:cubicBezTo>
                  <a:cubicBezTo>
                    <a:pt x="96" y="11"/>
                    <a:pt x="96" y="11"/>
                    <a:pt x="96" y="11"/>
                  </a:cubicBezTo>
                  <a:cubicBezTo>
                    <a:pt x="94" y="10"/>
                    <a:pt x="91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0" y="10"/>
                    <a:pt x="68" y="13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0" y="84"/>
                    <a:pt x="0" y="84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324"/>
            <p:cNvSpPr>
              <a:spLocks noEditPoints="1"/>
            </p:cNvSpPr>
            <p:nvPr/>
          </p:nvSpPr>
          <p:spPr bwMode="auto">
            <a:xfrm>
              <a:off x="9285288" y="5581650"/>
              <a:ext cx="558800" cy="660400"/>
            </a:xfrm>
            <a:custGeom>
              <a:avLst/>
              <a:gdLst>
                <a:gd name="T0" fmla="*/ 0 w 149"/>
                <a:gd name="T1" fmla="*/ 99 h 176"/>
                <a:gd name="T2" fmla="*/ 2 w 149"/>
                <a:gd name="T3" fmla="*/ 73 h 176"/>
                <a:gd name="T4" fmla="*/ 45 w 149"/>
                <a:gd name="T5" fmla="*/ 11 h 176"/>
                <a:gd name="T6" fmla="*/ 94 w 149"/>
                <a:gd name="T7" fmla="*/ 0 h 176"/>
                <a:gd name="T8" fmla="*/ 101 w 149"/>
                <a:gd name="T9" fmla="*/ 0 h 176"/>
                <a:gd name="T10" fmla="*/ 103 w 149"/>
                <a:gd name="T11" fmla="*/ 0 h 176"/>
                <a:gd name="T12" fmla="*/ 143 w 149"/>
                <a:gd name="T13" fmla="*/ 21 h 176"/>
                <a:gd name="T14" fmla="*/ 149 w 149"/>
                <a:gd name="T15" fmla="*/ 44 h 176"/>
                <a:gd name="T16" fmla="*/ 149 w 149"/>
                <a:gd name="T17" fmla="*/ 44 h 176"/>
                <a:gd name="T18" fmla="*/ 144 w 149"/>
                <a:gd name="T19" fmla="*/ 44 h 176"/>
                <a:gd name="T20" fmla="*/ 149 w 149"/>
                <a:gd name="T21" fmla="*/ 46 h 176"/>
                <a:gd name="T22" fmla="*/ 116 w 149"/>
                <a:gd name="T23" fmla="*/ 134 h 176"/>
                <a:gd name="T24" fmla="*/ 45 w 149"/>
                <a:gd name="T25" fmla="*/ 176 h 176"/>
                <a:gd name="T26" fmla="*/ 45 w 149"/>
                <a:gd name="T27" fmla="*/ 176 h 176"/>
                <a:gd name="T28" fmla="*/ 35 w 149"/>
                <a:gd name="T29" fmla="*/ 174 h 176"/>
                <a:gd name="T30" fmla="*/ 45 w 149"/>
                <a:gd name="T31" fmla="*/ 166 h 176"/>
                <a:gd name="T32" fmla="*/ 109 w 149"/>
                <a:gd name="T33" fmla="*/ 127 h 176"/>
                <a:gd name="T34" fmla="*/ 110 w 149"/>
                <a:gd name="T35" fmla="*/ 126 h 176"/>
                <a:gd name="T36" fmla="*/ 114 w 149"/>
                <a:gd name="T37" fmla="*/ 122 h 176"/>
                <a:gd name="T38" fmla="*/ 124 w 149"/>
                <a:gd name="T39" fmla="*/ 107 h 176"/>
                <a:gd name="T40" fmla="*/ 139 w 149"/>
                <a:gd name="T41" fmla="*/ 46 h 176"/>
                <a:gd name="T42" fmla="*/ 139 w 149"/>
                <a:gd name="T43" fmla="*/ 44 h 176"/>
                <a:gd name="T44" fmla="*/ 139 w 149"/>
                <a:gd name="T45" fmla="*/ 44 h 176"/>
                <a:gd name="T46" fmla="*/ 134 w 149"/>
                <a:gd name="T47" fmla="*/ 26 h 176"/>
                <a:gd name="T48" fmla="*/ 103 w 149"/>
                <a:gd name="T49" fmla="*/ 10 h 176"/>
                <a:gd name="T50" fmla="*/ 101 w 149"/>
                <a:gd name="T51" fmla="*/ 10 h 176"/>
                <a:gd name="T52" fmla="*/ 101 w 149"/>
                <a:gd name="T53" fmla="*/ 10 h 176"/>
                <a:gd name="T54" fmla="*/ 94 w 149"/>
                <a:gd name="T55" fmla="*/ 10 h 176"/>
                <a:gd name="T56" fmla="*/ 49 w 149"/>
                <a:gd name="T57" fmla="*/ 20 h 176"/>
                <a:gd name="T58" fmla="*/ 12 w 149"/>
                <a:gd name="T59" fmla="*/ 74 h 176"/>
                <a:gd name="T60" fmla="*/ 11 w 149"/>
                <a:gd name="T61" fmla="*/ 81 h 176"/>
                <a:gd name="T62" fmla="*/ 10 w 149"/>
                <a:gd name="T63" fmla="*/ 99 h 176"/>
                <a:gd name="T64" fmla="*/ 40 w 149"/>
                <a:gd name="T65" fmla="*/ 165 h 176"/>
                <a:gd name="T66" fmla="*/ 41 w 149"/>
                <a:gd name="T67" fmla="*/ 165 h 176"/>
                <a:gd name="T68" fmla="*/ 41 w 149"/>
                <a:gd name="T69" fmla="*/ 1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9" h="176">
                  <a:moveTo>
                    <a:pt x="35" y="174"/>
                  </a:moveTo>
                  <a:cubicBezTo>
                    <a:pt x="5" y="156"/>
                    <a:pt x="0" y="122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84"/>
                    <a:pt x="2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8" y="40"/>
                    <a:pt x="26" y="2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64" y="1"/>
                    <a:pt x="83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8" y="0"/>
                    <a:pt x="100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0"/>
                    <a:pt x="103" y="0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25" y="0"/>
                    <a:pt x="137" y="10"/>
                    <a:pt x="143" y="21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8" y="32"/>
                    <a:pt x="148" y="42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5"/>
                    <a:pt x="149" y="45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105"/>
                    <a:pt x="116" y="134"/>
                    <a:pt x="116" y="134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78" y="169"/>
                    <a:pt x="57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0" y="176"/>
                    <a:pt x="36" y="175"/>
                    <a:pt x="35" y="174"/>
                  </a:cubicBezTo>
                  <a:close/>
                  <a:moveTo>
                    <a:pt x="41" y="166"/>
                  </a:moveTo>
                  <a:cubicBezTo>
                    <a:pt x="42" y="166"/>
                    <a:pt x="43" y="166"/>
                    <a:pt x="45" y="166"/>
                  </a:cubicBezTo>
                  <a:cubicBezTo>
                    <a:pt x="45" y="166"/>
                    <a:pt x="45" y="166"/>
                    <a:pt x="45" y="166"/>
                  </a:cubicBezTo>
                  <a:cubicBezTo>
                    <a:pt x="53" y="167"/>
                    <a:pt x="72" y="161"/>
                    <a:pt x="109" y="127"/>
                  </a:cubicBezTo>
                  <a:cubicBezTo>
                    <a:pt x="109" y="127"/>
                    <a:pt x="109" y="127"/>
                    <a:pt x="109" y="127"/>
                  </a:cubicBezTo>
                  <a:cubicBezTo>
                    <a:pt x="109" y="127"/>
                    <a:pt x="110" y="126"/>
                    <a:pt x="110" y="126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1" y="125"/>
                    <a:pt x="112" y="124"/>
                    <a:pt x="114" y="122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16" y="119"/>
                    <a:pt x="120" y="114"/>
                    <a:pt x="124" y="107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31" y="94"/>
                    <a:pt x="139" y="73"/>
                    <a:pt x="139" y="46"/>
                  </a:cubicBezTo>
                  <a:cubicBezTo>
                    <a:pt x="139" y="46"/>
                    <a:pt x="139" y="46"/>
                    <a:pt x="139" y="46"/>
                  </a:cubicBezTo>
                  <a:cubicBezTo>
                    <a:pt x="139" y="45"/>
                    <a:pt x="138" y="45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3"/>
                    <a:pt x="138" y="34"/>
                    <a:pt x="134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29" y="18"/>
                    <a:pt x="121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2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98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84" y="10"/>
                    <a:pt x="66" y="11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32" y="29"/>
                    <a:pt x="17" y="4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7"/>
                    <a:pt x="11" y="81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1" y="86"/>
                    <a:pt x="10" y="92"/>
                    <a:pt x="10" y="99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121"/>
                    <a:pt x="15" y="151"/>
                    <a:pt x="40" y="165"/>
                  </a:cubicBezTo>
                  <a:cubicBezTo>
                    <a:pt x="40" y="165"/>
                    <a:pt x="40" y="165"/>
                    <a:pt x="40" y="165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1" y="166"/>
                    <a:pt x="41" y="166"/>
                    <a:pt x="41" y="166"/>
                  </a:cubicBezTo>
                  <a:cubicBezTo>
                    <a:pt x="41" y="166"/>
                    <a:pt x="41" y="166"/>
                    <a:pt x="41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325"/>
            <p:cNvSpPr/>
            <p:nvPr/>
          </p:nvSpPr>
          <p:spPr bwMode="auto">
            <a:xfrm>
              <a:off x="8751888" y="6115050"/>
              <a:ext cx="627063" cy="349250"/>
            </a:xfrm>
            <a:custGeom>
              <a:avLst/>
              <a:gdLst>
                <a:gd name="T0" fmla="*/ 70 w 167"/>
                <a:gd name="T1" fmla="*/ 89 h 93"/>
                <a:gd name="T2" fmla="*/ 64 w 167"/>
                <a:gd name="T3" fmla="*/ 77 h 93"/>
                <a:gd name="T4" fmla="*/ 64 w 167"/>
                <a:gd name="T5" fmla="*/ 77 h 93"/>
                <a:gd name="T6" fmla="*/ 41 w 167"/>
                <a:gd name="T7" fmla="*/ 15 h 93"/>
                <a:gd name="T8" fmla="*/ 41 w 167"/>
                <a:gd name="T9" fmla="*/ 14 h 93"/>
                <a:gd name="T10" fmla="*/ 41 w 167"/>
                <a:gd name="T11" fmla="*/ 14 h 93"/>
                <a:gd name="T12" fmla="*/ 41 w 167"/>
                <a:gd name="T13" fmla="*/ 13 h 93"/>
                <a:gd name="T14" fmla="*/ 41 w 167"/>
                <a:gd name="T15" fmla="*/ 13 h 93"/>
                <a:gd name="T16" fmla="*/ 40 w 167"/>
                <a:gd name="T17" fmla="*/ 12 h 93"/>
                <a:gd name="T18" fmla="*/ 40 w 167"/>
                <a:gd name="T19" fmla="*/ 12 h 93"/>
                <a:gd name="T20" fmla="*/ 36 w 167"/>
                <a:gd name="T21" fmla="*/ 10 h 93"/>
                <a:gd name="T22" fmla="*/ 36 w 167"/>
                <a:gd name="T23" fmla="*/ 10 h 93"/>
                <a:gd name="T24" fmla="*/ 29 w 167"/>
                <a:gd name="T25" fmla="*/ 12 h 93"/>
                <a:gd name="T26" fmla="*/ 29 w 167"/>
                <a:gd name="T27" fmla="*/ 12 h 93"/>
                <a:gd name="T28" fmla="*/ 20 w 167"/>
                <a:gd name="T29" fmla="*/ 19 h 93"/>
                <a:gd name="T30" fmla="*/ 20 w 167"/>
                <a:gd name="T31" fmla="*/ 19 h 93"/>
                <a:gd name="T32" fmla="*/ 10 w 167"/>
                <a:gd name="T33" fmla="*/ 29 h 93"/>
                <a:gd name="T34" fmla="*/ 10 w 167"/>
                <a:gd name="T35" fmla="*/ 29 h 93"/>
                <a:gd name="T36" fmla="*/ 7 w 167"/>
                <a:gd name="T37" fmla="*/ 35 h 93"/>
                <a:gd name="T38" fmla="*/ 7 w 167"/>
                <a:gd name="T39" fmla="*/ 35 h 93"/>
                <a:gd name="T40" fmla="*/ 0 w 167"/>
                <a:gd name="T41" fmla="*/ 31 h 93"/>
                <a:gd name="T42" fmla="*/ 0 w 167"/>
                <a:gd name="T43" fmla="*/ 31 h 93"/>
                <a:gd name="T44" fmla="*/ 0 w 167"/>
                <a:gd name="T45" fmla="*/ 29 h 93"/>
                <a:gd name="T46" fmla="*/ 0 w 167"/>
                <a:gd name="T47" fmla="*/ 29 h 93"/>
                <a:gd name="T48" fmla="*/ 5 w 167"/>
                <a:gd name="T49" fmla="*/ 20 h 93"/>
                <a:gd name="T50" fmla="*/ 5 w 167"/>
                <a:gd name="T51" fmla="*/ 20 h 93"/>
                <a:gd name="T52" fmla="*/ 13 w 167"/>
                <a:gd name="T53" fmla="*/ 12 h 93"/>
                <a:gd name="T54" fmla="*/ 13 w 167"/>
                <a:gd name="T55" fmla="*/ 12 h 93"/>
                <a:gd name="T56" fmla="*/ 24 w 167"/>
                <a:gd name="T57" fmla="*/ 3 h 93"/>
                <a:gd name="T58" fmla="*/ 24 w 167"/>
                <a:gd name="T59" fmla="*/ 3 h 93"/>
                <a:gd name="T60" fmla="*/ 25 w 167"/>
                <a:gd name="T61" fmla="*/ 3 h 93"/>
                <a:gd name="T62" fmla="*/ 25 w 167"/>
                <a:gd name="T63" fmla="*/ 3 h 93"/>
                <a:gd name="T64" fmla="*/ 36 w 167"/>
                <a:gd name="T65" fmla="*/ 0 h 93"/>
                <a:gd name="T66" fmla="*/ 36 w 167"/>
                <a:gd name="T67" fmla="*/ 0 h 93"/>
                <a:gd name="T68" fmla="*/ 49 w 167"/>
                <a:gd name="T69" fmla="*/ 7 h 93"/>
                <a:gd name="T70" fmla="*/ 49 w 167"/>
                <a:gd name="T71" fmla="*/ 7 h 93"/>
                <a:gd name="T72" fmla="*/ 50 w 167"/>
                <a:gd name="T73" fmla="*/ 12 h 93"/>
                <a:gd name="T74" fmla="*/ 50 w 167"/>
                <a:gd name="T75" fmla="*/ 12 h 93"/>
                <a:gd name="T76" fmla="*/ 74 w 167"/>
                <a:gd name="T77" fmla="*/ 74 h 93"/>
                <a:gd name="T78" fmla="*/ 74 w 167"/>
                <a:gd name="T79" fmla="*/ 74 h 93"/>
                <a:gd name="T80" fmla="*/ 77 w 167"/>
                <a:gd name="T81" fmla="*/ 82 h 93"/>
                <a:gd name="T82" fmla="*/ 77 w 167"/>
                <a:gd name="T83" fmla="*/ 82 h 93"/>
                <a:gd name="T84" fmla="*/ 79 w 167"/>
                <a:gd name="T85" fmla="*/ 83 h 93"/>
                <a:gd name="T86" fmla="*/ 79 w 167"/>
                <a:gd name="T87" fmla="*/ 83 h 93"/>
                <a:gd name="T88" fmla="*/ 92 w 167"/>
                <a:gd name="T89" fmla="*/ 75 h 93"/>
                <a:gd name="T90" fmla="*/ 92 w 167"/>
                <a:gd name="T91" fmla="*/ 75 h 93"/>
                <a:gd name="T92" fmla="*/ 93 w 167"/>
                <a:gd name="T93" fmla="*/ 73 h 93"/>
                <a:gd name="T94" fmla="*/ 93 w 167"/>
                <a:gd name="T95" fmla="*/ 73 h 93"/>
                <a:gd name="T96" fmla="*/ 93 w 167"/>
                <a:gd name="T97" fmla="*/ 73 h 93"/>
                <a:gd name="T98" fmla="*/ 158 w 167"/>
                <a:gd name="T99" fmla="*/ 12 h 93"/>
                <a:gd name="T100" fmla="*/ 165 w 167"/>
                <a:gd name="T101" fmla="*/ 13 h 93"/>
                <a:gd name="T102" fmla="*/ 165 w 167"/>
                <a:gd name="T103" fmla="*/ 13 h 93"/>
                <a:gd name="T104" fmla="*/ 165 w 167"/>
                <a:gd name="T105" fmla="*/ 20 h 93"/>
                <a:gd name="T106" fmla="*/ 165 w 167"/>
                <a:gd name="T107" fmla="*/ 20 h 93"/>
                <a:gd name="T108" fmla="*/ 101 w 167"/>
                <a:gd name="T109" fmla="*/ 79 h 93"/>
                <a:gd name="T110" fmla="*/ 95 w 167"/>
                <a:gd name="T111" fmla="*/ 86 h 93"/>
                <a:gd name="T112" fmla="*/ 95 w 167"/>
                <a:gd name="T113" fmla="*/ 86 h 93"/>
                <a:gd name="T114" fmla="*/ 79 w 167"/>
                <a:gd name="T115" fmla="*/ 93 h 93"/>
                <a:gd name="T116" fmla="*/ 79 w 167"/>
                <a:gd name="T117" fmla="*/ 93 h 93"/>
                <a:gd name="T118" fmla="*/ 79 w 167"/>
                <a:gd name="T119" fmla="*/ 93 h 93"/>
                <a:gd name="T120" fmla="*/ 79 w 167"/>
                <a:gd name="T121" fmla="*/ 93 h 93"/>
                <a:gd name="T122" fmla="*/ 70 w 167"/>
                <a:gd name="T123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" h="93">
                  <a:moveTo>
                    <a:pt x="70" y="89"/>
                  </a:moveTo>
                  <a:cubicBezTo>
                    <a:pt x="67" y="86"/>
                    <a:pt x="65" y="82"/>
                    <a:pt x="64" y="77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0" y="13"/>
                    <a:pt x="40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9" y="11"/>
                    <a:pt x="39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3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3"/>
                    <a:pt x="24" y="15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6" y="22"/>
                    <a:pt x="11" y="27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1"/>
                    <a:pt x="9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5"/>
                    <a:pt x="1" y="3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5"/>
                    <a:pt x="2" y="22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17"/>
                    <a:pt x="10" y="14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9" y="7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9" y="1"/>
                    <a:pt x="33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2" y="0"/>
                    <a:pt x="47" y="4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0" y="9"/>
                    <a:pt x="50" y="11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5" y="78"/>
                    <a:pt x="76" y="81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3"/>
                    <a:pt x="79" y="83"/>
                    <a:pt x="79" y="83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82" y="84"/>
                    <a:pt x="89" y="78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3" y="74"/>
                    <a:pt x="93" y="73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60" y="10"/>
                    <a:pt x="164" y="11"/>
                    <a:pt x="165" y="13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7" y="15"/>
                    <a:pt x="167" y="18"/>
                    <a:pt x="165" y="20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0" y="80"/>
                    <a:pt x="98" y="83"/>
                    <a:pt x="95" y="86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1" y="89"/>
                    <a:pt x="86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6" y="93"/>
                    <a:pt x="72" y="92"/>
                    <a:pt x="70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326"/>
            <p:cNvSpPr/>
            <p:nvPr/>
          </p:nvSpPr>
          <p:spPr bwMode="auto">
            <a:xfrm>
              <a:off x="9483725" y="6200775"/>
              <a:ext cx="315913" cy="814388"/>
            </a:xfrm>
            <a:custGeom>
              <a:avLst/>
              <a:gdLst>
                <a:gd name="T0" fmla="*/ 69 w 84"/>
                <a:gd name="T1" fmla="*/ 216 h 217"/>
                <a:gd name="T2" fmla="*/ 50 w 84"/>
                <a:gd name="T3" fmla="*/ 205 h 217"/>
                <a:gd name="T4" fmla="*/ 34 w 84"/>
                <a:gd name="T5" fmla="*/ 199 h 217"/>
                <a:gd name="T6" fmla="*/ 34 w 84"/>
                <a:gd name="T7" fmla="*/ 199 h 217"/>
                <a:gd name="T8" fmla="*/ 28 w 84"/>
                <a:gd name="T9" fmla="*/ 190 h 217"/>
                <a:gd name="T10" fmla="*/ 28 w 84"/>
                <a:gd name="T11" fmla="*/ 190 h 217"/>
                <a:gd name="T12" fmla="*/ 33 w 84"/>
                <a:gd name="T13" fmla="*/ 182 h 217"/>
                <a:gd name="T14" fmla="*/ 33 w 84"/>
                <a:gd name="T15" fmla="*/ 182 h 217"/>
                <a:gd name="T16" fmla="*/ 67 w 84"/>
                <a:gd name="T17" fmla="*/ 137 h 217"/>
                <a:gd name="T18" fmla="*/ 68 w 84"/>
                <a:gd name="T19" fmla="*/ 137 h 217"/>
                <a:gd name="T20" fmla="*/ 74 w 84"/>
                <a:gd name="T21" fmla="*/ 129 h 217"/>
                <a:gd name="T22" fmla="*/ 74 w 84"/>
                <a:gd name="T23" fmla="*/ 129 h 217"/>
                <a:gd name="T24" fmla="*/ 73 w 84"/>
                <a:gd name="T25" fmla="*/ 127 h 217"/>
                <a:gd name="T26" fmla="*/ 73 w 84"/>
                <a:gd name="T27" fmla="*/ 127 h 217"/>
                <a:gd name="T28" fmla="*/ 73 w 84"/>
                <a:gd name="T29" fmla="*/ 127 h 217"/>
                <a:gd name="T30" fmla="*/ 72 w 84"/>
                <a:gd name="T31" fmla="*/ 126 h 217"/>
                <a:gd name="T32" fmla="*/ 1 w 84"/>
                <a:gd name="T33" fmla="*/ 8 h 217"/>
                <a:gd name="T34" fmla="*/ 3 w 84"/>
                <a:gd name="T35" fmla="*/ 1 h 217"/>
                <a:gd name="T36" fmla="*/ 3 w 84"/>
                <a:gd name="T37" fmla="*/ 1 h 217"/>
                <a:gd name="T38" fmla="*/ 10 w 84"/>
                <a:gd name="T39" fmla="*/ 3 h 217"/>
                <a:gd name="T40" fmla="*/ 10 w 84"/>
                <a:gd name="T41" fmla="*/ 3 h 217"/>
                <a:gd name="T42" fmla="*/ 80 w 84"/>
                <a:gd name="T43" fmla="*/ 119 h 217"/>
                <a:gd name="T44" fmla="*/ 84 w 84"/>
                <a:gd name="T45" fmla="*/ 129 h 217"/>
                <a:gd name="T46" fmla="*/ 84 w 84"/>
                <a:gd name="T47" fmla="*/ 129 h 217"/>
                <a:gd name="T48" fmla="*/ 74 w 84"/>
                <a:gd name="T49" fmla="*/ 145 h 217"/>
                <a:gd name="T50" fmla="*/ 74 w 84"/>
                <a:gd name="T51" fmla="*/ 145 h 217"/>
                <a:gd name="T52" fmla="*/ 40 w 84"/>
                <a:gd name="T53" fmla="*/ 190 h 217"/>
                <a:gd name="T54" fmla="*/ 39 w 84"/>
                <a:gd name="T55" fmla="*/ 190 h 217"/>
                <a:gd name="T56" fmla="*/ 40 w 84"/>
                <a:gd name="T57" fmla="*/ 190 h 217"/>
                <a:gd name="T58" fmla="*/ 40 w 84"/>
                <a:gd name="T59" fmla="*/ 190 h 217"/>
                <a:gd name="T60" fmla="*/ 53 w 84"/>
                <a:gd name="T61" fmla="*/ 195 h 217"/>
                <a:gd name="T62" fmla="*/ 53 w 84"/>
                <a:gd name="T63" fmla="*/ 195 h 217"/>
                <a:gd name="T64" fmla="*/ 53 w 84"/>
                <a:gd name="T65" fmla="*/ 195 h 217"/>
                <a:gd name="T66" fmla="*/ 74 w 84"/>
                <a:gd name="T67" fmla="*/ 208 h 217"/>
                <a:gd name="T68" fmla="*/ 76 w 84"/>
                <a:gd name="T69" fmla="*/ 214 h 217"/>
                <a:gd name="T70" fmla="*/ 76 w 84"/>
                <a:gd name="T71" fmla="*/ 214 h 217"/>
                <a:gd name="T72" fmla="*/ 72 w 84"/>
                <a:gd name="T73" fmla="*/ 217 h 217"/>
                <a:gd name="T74" fmla="*/ 72 w 84"/>
                <a:gd name="T75" fmla="*/ 217 h 217"/>
                <a:gd name="T76" fmla="*/ 69 w 84"/>
                <a:gd name="T77" fmla="*/ 21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4" h="217">
                  <a:moveTo>
                    <a:pt x="69" y="216"/>
                  </a:moveTo>
                  <a:cubicBezTo>
                    <a:pt x="50" y="205"/>
                    <a:pt x="50" y="205"/>
                    <a:pt x="50" y="205"/>
                  </a:cubicBezTo>
                  <a:cubicBezTo>
                    <a:pt x="42" y="203"/>
                    <a:pt x="38" y="201"/>
                    <a:pt x="34" y="199"/>
                  </a:cubicBezTo>
                  <a:cubicBezTo>
                    <a:pt x="34" y="199"/>
                    <a:pt x="34" y="199"/>
                    <a:pt x="34" y="199"/>
                  </a:cubicBezTo>
                  <a:cubicBezTo>
                    <a:pt x="31" y="197"/>
                    <a:pt x="28" y="193"/>
                    <a:pt x="28" y="190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9" y="185"/>
                    <a:pt x="31" y="183"/>
                    <a:pt x="33" y="182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74" y="132"/>
                    <a:pt x="74" y="130"/>
                    <a:pt x="74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5" y="128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6" y="0"/>
                    <a:pt x="9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81" y="121"/>
                    <a:pt x="84" y="124"/>
                    <a:pt x="84" y="129"/>
                  </a:cubicBezTo>
                  <a:cubicBezTo>
                    <a:pt x="84" y="129"/>
                    <a:pt x="84" y="129"/>
                    <a:pt x="84" y="129"/>
                  </a:cubicBezTo>
                  <a:cubicBezTo>
                    <a:pt x="84" y="134"/>
                    <a:pt x="81" y="140"/>
                    <a:pt x="74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39" y="190"/>
                    <a:pt x="39" y="190"/>
                    <a:pt x="40" y="190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42" y="192"/>
                    <a:pt x="46" y="193"/>
                    <a:pt x="53" y="195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74" y="208"/>
                    <a:pt x="74" y="208"/>
                    <a:pt x="74" y="208"/>
                  </a:cubicBezTo>
                  <a:cubicBezTo>
                    <a:pt x="77" y="209"/>
                    <a:pt x="78" y="212"/>
                    <a:pt x="76" y="214"/>
                  </a:cubicBezTo>
                  <a:cubicBezTo>
                    <a:pt x="76" y="214"/>
                    <a:pt x="76" y="214"/>
                    <a:pt x="76" y="214"/>
                  </a:cubicBezTo>
                  <a:cubicBezTo>
                    <a:pt x="75" y="216"/>
                    <a:pt x="74" y="217"/>
                    <a:pt x="72" y="217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1" y="217"/>
                    <a:pt x="70" y="217"/>
                    <a:pt x="69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27"/>
            <p:cNvSpPr>
              <a:spLocks noEditPoints="1"/>
            </p:cNvSpPr>
            <p:nvPr/>
          </p:nvSpPr>
          <p:spPr bwMode="auto">
            <a:xfrm>
              <a:off x="9975850" y="4462463"/>
              <a:ext cx="1092200" cy="781050"/>
            </a:xfrm>
            <a:custGeom>
              <a:avLst/>
              <a:gdLst>
                <a:gd name="T0" fmla="*/ 237 w 291"/>
                <a:gd name="T1" fmla="*/ 208 h 208"/>
                <a:gd name="T2" fmla="*/ 110 w 291"/>
                <a:gd name="T3" fmla="*/ 185 h 208"/>
                <a:gd name="T4" fmla="*/ 14 w 291"/>
                <a:gd name="T5" fmla="*/ 165 h 208"/>
                <a:gd name="T6" fmla="*/ 13 w 291"/>
                <a:gd name="T7" fmla="*/ 165 h 208"/>
                <a:gd name="T8" fmla="*/ 5 w 291"/>
                <a:gd name="T9" fmla="*/ 161 h 208"/>
                <a:gd name="T10" fmla="*/ 0 w 291"/>
                <a:gd name="T11" fmla="*/ 146 h 208"/>
                <a:gd name="T12" fmla="*/ 1 w 291"/>
                <a:gd name="T13" fmla="*/ 138 h 208"/>
                <a:gd name="T14" fmla="*/ 9 w 291"/>
                <a:gd name="T15" fmla="*/ 15 h 208"/>
                <a:gd name="T16" fmla="*/ 12 w 291"/>
                <a:gd name="T17" fmla="*/ 5 h 208"/>
                <a:gd name="T18" fmla="*/ 26 w 291"/>
                <a:gd name="T19" fmla="*/ 0 h 208"/>
                <a:gd name="T20" fmla="*/ 32 w 291"/>
                <a:gd name="T21" fmla="*/ 0 h 208"/>
                <a:gd name="T22" fmla="*/ 261 w 291"/>
                <a:gd name="T23" fmla="*/ 20 h 208"/>
                <a:gd name="T24" fmla="*/ 276 w 291"/>
                <a:gd name="T25" fmla="*/ 26 h 208"/>
                <a:gd name="T26" fmla="*/ 291 w 291"/>
                <a:gd name="T27" fmla="*/ 49 h 208"/>
                <a:gd name="T28" fmla="*/ 289 w 291"/>
                <a:gd name="T29" fmla="*/ 59 h 208"/>
                <a:gd name="T30" fmla="*/ 274 w 291"/>
                <a:gd name="T31" fmla="*/ 110 h 208"/>
                <a:gd name="T32" fmla="*/ 260 w 291"/>
                <a:gd name="T33" fmla="*/ 191 h 208"/>
                <a:gd name="T34" fmla="*/ 260 w 291"/>
                <a:gd name="T35" fmla="*/ 192 h 208"/>
                <a:gd name="T36" fmla="*/ 260 w 291"/>
                <a:gd name="T37" fmla="*/ 192 h 208"/>
                <a:gd name="T38" fmla="*/ 257 w 291"/>
                <a:gd name="T39" fmla="*/ 200 h 208"/>
                <a:gd name="T40" fmla="*/ 241 w 291"/>
                <a:gd name="T41" fmla="*/ 208 h 208"/>
                <a:gd name="T42" fmla="*/ 241 w 291"/>
                <a:gd name="T43" fmla="*/ 208 h 208"/>
                <a:gd name="T44" fmla="*/ 248 w 291"/>
                <a:gd name="T45" fmla="*/ 196 h 208"/>
                <a:gd name="T46" fmla="*/ 250 w 291"/>
                <a:gd name="T47" fmla="*/ 192 h 208"/>
                <a:gd name="T48" fmla="*/ 250 w 291"/>
                <a:gd name="T49" fmla="*/ 191 h 208"/>
                <a:gd name="T50" fmla="*/ 280 w 291"/>
                <a:gd name="T51" fmla="*/ 56 h 208"/>
                <a:gd name="T52" fmla="*/ 281 w 291"/>
                <a:gd name="T53" fmla="*/ 49 h 208"/>
                <a:gd name="T54" fmla="*/ 275 w 291"/>
                <a:gd name="T55" fmla="*/ 37 h 208"/>
                <a:gd name="T56" fmla="*/ 263 w 291"/>
                <a:gd name="T57" fmla="*/ 31 h 208"/>
                <a:gd name="T58" fmla="*/ 260 w 291"/>
                <a:gd name="T59" fmla="*/ 30 h 208"/>
                <a:gd name="T60" fmla="*/ 31 w 291"/>
                <a:gd name="T61" fmla="*/ 10 h 208"/>
                <a:gd name="T62" fmla="*/ 26 w 291"/>
                <a:gd name="T63" fmla="*/ 10 h 208"/>
                <a:gd name="T64" fmla="*/ 20 w 291"/>
                <a:gd name="T65" fmla="*/ 11 h 208"/>
                <a:gd name="T66" fmla="*/ 19 w 291"/>
                <a:gd name="T67" fmla="*/ 15 h 208"/>
                <a:gd name="T68" fmla="*/ 19 w 291"/>
                <a:gd name="T69" fmla="*/ 18 h 208"/>
                <a:gd name="T70" fmla="*/ 19 w 291"/>
                <a:gd name="T71" fmla="*/ 19 h 208"/>
                <a:gd name="T72" fmla="*/ 14 w 291"/>
                <a:gd name="T73" fmla="*/ 20 h 208"/>
                <a:gd name="T74" fmla="*/ 20 w 291"/>
                <a:gd name="T75" fmla="*/ 20 h 208"/>
                <a:gd name="T76" fmla="*/ 11 w 291"/>
                <a:gd name="T77" fmla="*/ 139 h 208"/>
                <a:gd name="T78" fmla="*/ 11 w 291"/>
                <a:gd name="T79" fmla="*/ 146 h 208"/>
                <a:gd name="T80" fmla="*/ 12 w 291"/>
                <a:gd name="T81" fmla="*/ 155 h 208"/>
                <a:gd name="T82" fmla="*/ 13 w 291"/>
                <a:gd name="T83" fmla="*/ 155 h 208"/>
                <a:gd name="T84" fmla="*/ 13 w 291"/>
                <a:gd name="T85" fmla="*/ 155 h 208"/>
                <a:gd name="T86" fmla="*/ 113 w 291"/>
                <a:gd name="T87" fmla="*/ 175 h 208"/>
                <a:gd name="T88" fmla="*/ 187 w 291"/>
                <a:gd name="T89" fmla="*/ 190 h 208"/>
                <a:gd name="T90" fmla="*/ 239 w 291"/>
                <a:gd name="T91" fmla="*/ 198 h 208"/>
                <a:gd name="T92" fmla="*/ 239 w 291"/>
                <a:gd name="T93" fmla="*/ 198 h 208"/>
                <a:gd name="T94" fmla="*/ 241 w 291"/>
                <a:gd name="T95" fmla="*/ 19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1" h="208">
                  <a:moveTo>
                    <a:pt x="241" y="208"/>
                  </a:moveTo>
                  <a:cubicBezTo>
                    <a:pt x="240" y="208"/>
                    <a:pt x="239" y="208"/>
                    <a:pt x="237" y="208"/>
                  </a:cubicBezTo>
                  <a:cubicBezTo>
                    <a:pt x="237" y="208"/>
                    <a:pt x="237" y="208"/>
                    <a:pt x="237" y="208"/>
                  </a:cubicBezTo>
                  <a:cubicBezTo>
                    <a:pt x="237" y="208"/>
                    <a:pt x="142" y="194"/>
                    <a:pt x="110" y="185"/>
                  </a:cubicBezTo>
                  <a:cubicBezTo>
                    <a:pt x="110" y="185"/>
                    <a:pt x="110" y="185"/>
                    <a:pt x="110" y="185"/>
                  </a:cubicBezTo>
                  <a:cubicBezTo>
                    <a:pt x="14" y="165"/>
                    <a:pt x="14" y="165"/>
                    <a:pt x="14" y="165"/>
                  </a:cubicBezTo>
                  <a:cubicBezTo>
                    <a:pt x="14" y="165"/>
                    <a:pt x="14" y="165"/>
                    <a:pt x="13" y="165"/>
                  </a:cubicBezTo>
                  <a:cubicBezTo>
                    <a:pt x="13" y="165"/>
                    <a:pt x="13" y="165"/>
                    <a:pt x="13" y="165"/>
                  </a:cubicBezTo>
                  <a:cubicBezTo>
                    <a:pt x="11" y="165"/>
                    <a:pt x="8" y="165"/>
                    <a:pt x="5" y="161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2" y="158"/>
                    <a:pt x="0" y="153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4"/>
                    <a:pt x="1" y="141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2"/>
                    <a:pt x="9" y="9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5" y="2"/>
                    <a:pt x="20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61" y="20"/>
                    <a:pt x="261" y="20"/>
                    <a:pt x="261" y="20"/>
                  </a:cubicBezTo>
                  <a:cubicBezTo>
                    <a:pt x="262" y="20"/>
                    <a:pt x="262" y="20"/>
                    <a:pt x="262" y="20"/>
                  </a:cubicBezTo>
                  <a:cubicBezTo>
                    <a:pt x="262" y="20"/>
                    <a:pt x="269" y="21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83" y="29"/>
                    <a:pt x="291" y="37"/>
                    <a:pt x="291" y="49"/>
                  </a:cubicBezTo>
                  <a:cubicBezTo>
                    <a:pt x="291" y="49"/>
                    <a:pt x="291" y="49"/>
                    <a:pt x="291" y="49"/>
                  </a:cubicBezTo>
                  <a:cubicBezTo>
                    <a:pt x="291" y="52"/>
                    <a:pt x="291" y="56"/>
                    <a:pt x="289" y="59"/>
                  </a:cubicBezTo>
                  <a:cubicBezTo>
                    <a:pt x="289" y="59"/>
                    <a:pt x="289" y="59"/>
                    <a:pt x="289" y="59"/>
                  </a:cubicBezTo>
                  <a:cubicBezTo>
                    <a:pt x="289" y="59"/>
                    <a:pt x="282" y="82"/>
                    <a:pt x="274" y="110"/>
                  </a:cubicBezTo>
                  <a:cubicBezTo>
                    <a:pt x="274" y="110"/>
                    <a:pt x="274" y="110"/>
                    <a:pt x="274" y="110"/>
                  </a:cubicBezTo>
                  <a:cubicBezTo>
                    <a:pt x="267" y="138"/>
                    <a:pt x="260" y="172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0" y="193"/>
                    <a:pt x="259" y="197"/>
                    <a:pt x="257" y="200"/>
                  </a:cubicBezTo>
                  <a:cubicBezTo>
                    <a:pt x="257" y="200"/>
                    <a:pt x="257" y="200"/>
                    <a:pt x="257" y="200"/>
                  </a:cubicBezTo>
                  <a:cubicBezTo>
                    <a:pt x="254" y="204"/>
                    <a:pt x="249" y="208"/>
                    <a:pt x="241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8"/>
                    <a:pt x="241" y="208"/>
                    <a:pt x="241" y="208"/>
                  </a:cubicBezTo>
                  <a:close/>
                  <a:moveTo>
                    <a:pt x="241" y="198"/>
                  </a:moveTo>
                  <a:cubicBezTo>
                    <a:pt x="245" y="198"/>
                    <a:pt x="247" y="197"/>
                    <a:pt x="248" y="196"/>
                  </a:cubicBezTo>
                  <a:cubicBezTo>
                    <a:pt x="248" y="196"/>
                    <a:pt x="248" y="196"/>
                    <a:pt x="248" y="196"/>
                  </a:cubicBezTo>
                  <a:cubicBezTo>
                    <a:pt x="249" y="194"/>
                    <a:pt x="250" y="193"/>
                    <a:pt x="250" y="192"/>
                  </a:cubicBezTo>
                  <a:cubicBezTo>
                    <a:pt x="250" y="192"/>
                    <a:pt x="250" y="192"/>
                    <a:pt x="250" y="192"/>
                  </a:cubicBezTo>
                  <a:cubicBezTo>
                    <a:pt x="250" y="192"/>
                    <a:pt x="250" y="191"/>
                    <a:pt x="250" y="191"/>
                  </a:cubicBezTo>
                  <a:cubicBezTo>
                    <a:pt x="250" y="191"/>
                    <a:pt x="250" y="191"/>
                    <a:pt x="250" y="191"/>
                  </a:cubicBezTo>
                  <a:cubicBezTo>
                    <a:pt x="250" y="149"/>
                    <a:pt x="280" y="56"/>
                    <a:pt x="280" y="56"/>
                  </a:cubicBezTo>
                  <a:cubicBezTo>
                    <a:pt x="280" y="56"/>
                    <a:pt x="280" y="56"/>
                    <a:pt x="280" y="56"/>
                  </a:cubicBezTo>
                  <a:cubicBezTo>
                    <a:pt x="281" y="53"/>
                    <a:pt x="281" y="51"/>
                    <a:pt x="281" y="49"/>
                  </a:cubicBezTo>
                  <a:cubicBezTo>
                    <a:pt x="281" y="49"/>
                    <a:pt x="281" y="49"/>
                    <a:pt x="281" y="49"/>
                  </a:cubicBezTo>
                  <a:cubicBezTo>
                    <a:pt x="281" y="44"/>
                    <a:pt x="279" y="40"/>
                    <a:pt x="275" y="37"/>
                  </a:cubicBezTo>
                  <a:cubicBezTo>
                    <a:pt x="275" y="37"/>
                    <a:pt x="275" y="37"/>
                    <a:pt x="275" y="37"/>
                  </a:cubicBezTo>
                  <a:cubicBezTo>
                    <a:pt x="271" y="34"/>
                    <a:pt x="266" y="32"/>
                    <a:pt x="263" y="31"/>
                  </a:cubicBezTo>
                  <a:cubicBezTo>
                    <a:pt x="263" y="31"/>
                    <a:pt x="263" y="31"/>
                    <a:pt x="263" y="31"/>
                  </a:cubicBezTo>
                  <a:cubicBezTo>
                    <a:pt x="261" y="30"/>
                    <a:pt x="260" y="30"/>
                    <a:pt x="260" y="30"/>
                  </a:cubicBezTo>
                  <a:cubicBezTo>
                    <a:pt x="260" y="30"/>
                    <a:pt x="260" y="30"/>
                    <a:pt x="260" y="3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9" y="10"/>
                    <a:pt x="27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2" y="10"/>
                    <a:pt x="21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7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1" y="142"/>
                    <a:pt x="10" y="144"/>
                    <a:pt x="11" y="146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0" y="152"/>
                    <a:pt x="12" y="154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13" y="175"/>
                    <a:pt x="113" y="175"/>
                    <a:pt x="113" y="175"/>
                  </a:cubicBezTo>
                  <a:cubicBezTo>
                    <a:pt x="113" y="175"/>
                    <a:pt x="113" y="175"/>
                    <a:pt x="113" y="175"/>
                  </a:cubicBezTo>
                  <a:cubicBezTo>
                    <a:pt x="128" y="179"/>
                    <a:pt x="159" y="185"/>
                    <a:pt x="187" y="190"/>
                  </a:cubicBezTo>
                  <a:cubicBezTo>
                    <a:pt x="187" y="190"/>
                    <a:pt x="187" y="190"/>
                    <a:pt x="187" y="190"/>
                  </a:cubicBezTo>
                  <a:cubicBezTo>
                    <a:pt x="215" y="195"/>
                    <a:pt x="238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40" y="198"/>
                    <a:pt x="241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28"/>
            <p:cNvSpPr/>
            <p:nvPr/>
          </p:nvSpPr>
          <p:spPr bwMode="auto">
            <a:xfrm>
              <a:off x="10036175" y="4462463"/>
              <a:ext cx="1020763" cy="395288"/>
            </a:xfrm>
            <a:custGeom>
              <a:avLst/>
              <a:gdLst>
                <a:gd name="T0" fmla="*/ 113 w 272"/>
                <a:gd name="T1" fmla="*/ 96 h 105"/>
                <a:gd name="T2" fmla="*/ 2 w 272"/>
                <a:gd name="T3" fmla="*/ 9 h 105"/>
                <a:gd name="T4" fmla="*/ 2 w 272"/>
                <a:gd name="T5" fmla="*/ 9 h 105"/>
                <a:gd name="T6" fmla="*/ 2 w 272"/>
                <a:gd name="T7" fmla="*/ 9 h 105"/>
                <a:gd name="T8" fmla="*/ 2 w 272"/>
                <a:gd name="T9" fmla="*/ 2 h 105"/>
                <a:gd name="T10" fmla="*/ 2 w 272"/>
                <a:gd name="T11" fmla="*/ 2 h 105"/>
                <a:gd name="T12" fmla="*/ 9 w 272"/>
                <a:gd name="T13" fmla="*/ 2 h 105"/>
                <a:gd name="T14" fmla="*/ 9 w 272"/>
                <a:gd name="T15" fmla="*/ 2 h 105"/>
                <a:gd name="T16" fmla="*/ 47 w 272"/>
                <a:gd name="T17" fmla="*/ 38 h 105"/>
                <a:gd name="T18" fmla="*/ 47 w 272"/>
                <a:gd name="T19" fmla="*/ 38 h 105"/>
                <a:gd name="T20" fmla="*/ 118 w 272"/>
                <a:gd name="T21" fmla="*/ 87 h 105"/>
                <a:gd name="T22" fmla="*/ 118 w 272"/>
                <a:gd name="T23" fmla="*/ 87 h 105"/>
                <a:gd name="T24" fmla="*/ 120 w 272"/>
                <a:gd name="T25" fmla="*/ 88 h 105"/>
                <a:gd name="T26" fmla="*/ 121 w 272"/>
                <a:gd name="T27" fmla="*/ 90 h 105"/>
                <a:gd name="T28" fmla="*/ 121 w 272"/>
                <a:gd name="T29" fmla="*/ 90 h 105"/>
                <a:gd name="T30" fmla="*/ 121 w 272"/>
                <a:gd name="T31" fmla="*/ 90 h 105"/>
                <a:gd name="T32" fmla="*/ 121 w 272"/>
                <a:gd name="T33" fmla="*/ 90 h 105"/>
                <a:gd name="T34" fmla="*/ 123 w 272"/>
                <a:gd name="T35" fmla="*/ 92 h 105"/>
                <a:gd name="T36" fmla="*/ 123 w 272"/>
                <a:gd name="T37" fmla="*/ 92 h 105"/>
                <a:gd name="T38" fmla="*/ 130 w 272"/>
                <a:gd name="T39" fmla="*/ 95 h 105"/>
                <a:gd name="T40" fmla="*/ 130 w 272"/>
                <a:gd name="T41" fmla="*/ 95 h 105"/>
                <a:gd name="T42" fmla="*/ 145 w 272"/>
                <a:gd name="T43" fmla="*/ 88 h 105"/>
                <a:gd name="T44" fmla="*/ 145 w 272"/>
                <a:gd name="T45" fmla="*/ 88 h 105"/>
                <a:gd name="T46" fmla="*/ 146 w 272"/>
                <a:gd name="T47" fmla="*/ 87 h 105"/>
                <a:gd name="T48" fmla="*/ 146 w 272"/>
                <a:gd name="T49" fmla="*/ 87 h 105"/>
                <a:gd name="T50" fmla="*/ 215 w 272"/>
                <a:gd name="T51" fmla="*/ 52 h 105"/>
                <a:gd name="T52" fmla="*/ 215 w 272"/>
                <a:gd name="T53" fmla="*/ 52 h 105"/>
                <a:gd name="T54" fmla="*/ 265 w 272"/>
                <a:gd name="T55" fmla="*/ 33 h 105"/>
                <a:gd name="T56" fmla="*/ 265 w 272"/>
                <a:gd name="T57" fmla="*/ 33 h 105"/>
                <a:gd name="T58" fmla="*/ 271 w 272"/>
                <a:gd name="T59" fmla="*/ 36 h 105"/>
                <a:gd name="T60" fmla="*/ 271 w 272"/>
                <a:gd name="T61" fmla="*/ 36 h 105"/>
                <a:gd name="T62" fmla="*/ 268 w 272"/>
                <a:gd name="T63" fmla="*/ 42 h 105"/>
                <a:gd name="T64" fmla="*/ 268 w 272"/>
                <a:gd name="T65" fmla="*/ 42 h 105"/>
                <a:gd name="T66" fmla="*/ 219 w 272"/>
                <a:gd name="T67" fmla="*/ 61 h 105"/>
                <a:gd name="T68" fmla="*/ 219 w 272"/>
                <a:gd name="T69" fmla="*/ 61 h 105"/>
                <a:gd name="T70" fmla="*/ 153 w 272"/>
                <a:gd name="T71" fmla="*/ 94 h 105"/>
                <a:gd name="T72" fmla="*/ 153 w 272"/>
                <a:gd name="T73" fmla="*/ 94 h 105"/>
                <a:gd name="T74" fmla="*/ 151 w 272"/>
                <a:gd name="T75" fmla="*/ 96 h 105"/>
                <a:gd name="T76" fmla="*/ 151 w 272"/>
                <a:gd name="T77" fmla="*/ 96 h 105"/>
                <a:gd name="T78" fmla="*/ 130 w 272"/>
                <a:gd name="T79" fmla="*/ 105 h 105"/>
                <a:gd name="T80" fmla="*/ 130 w 272"/>
                <a:gd name="T81" fmla="*/ 105 h 105"/>
                <a:gd name="T82" fmla="*/ 113 w 272"/>
                <a:gd name="T83" fmla="*/ 9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2" h="105">
                  <a:moveTo>
                    <a:pt x="113" y="96"/>
                  </a:moveTo>
                  <a:cubicBezTo>
                    <a:pt x="64" y="75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25" y="1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68" y="57"/>
                    <a:pt x="96" y="78"/>
                    <a:pt x="118" y="87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2" y="91"/>
                    <a:pt x="122" y="91"/>
                    <a:pt x="123" y="92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5" y="94"/>
                    <a:pt x="126" y="95"/>
                    <a:pt x="130" y="95"/>
                  </a:cubicBezTo>
                  <a:cubicBezTo>
                    <a:pt x="130" y="95"/>
                    <a:pt x="130" y="95"/>
                    <a:pt x="130" y="95"/>
                  </a:cubicBezTo>
                  <a:cubicBezTo>
                    <a:pt x="133" y="95"/>
                    <a:pt x="138" y="93"/>
                    <a:pt x="145" y="88"/>
                  </a:cubicBezTo>
                  <a:cubicBezTo>
                    <a:pt x="145" y="88"/>
                    <a:pt x="145" y="88"/>
                    <a:pt x="145" y="88"/>
                  </a:cubicBezTo>
                  <a:cubicBezTo>
                    <a:pt x="145" y="87"/>
                    <a:pt x="146" y="87"/>
                    <a:pt x="146" y="87"/>
                  </a:cubicBezTo>
                  <a:cubicBezTo>
                    <a:pt x="146" y="87"/>
                    <a:pt x="146" y="87"/>
                    <a:pt x="146" y="87"/>
                  </a:cubicBezTo>
                  <a:cubicBezTo>
                    <a:pt x="160" y="76"/>
                    <a:pt x="189" y="63"/>
                    <a:pt x="215" y="52"/>
                  </a:cubicBezTo>
                  <a:cubicBezTo>
                    <a:pt x="215" y="52"/>
                    <a:pt x="215" y="52"/>
                    <a:pt x="215" y="52"/>
                  </a:cubicBezTo>
                  <a:cubicBezTo>
                    <a:pt x="241" y="41"/>
                    <a:pt x="265" y="33"/>
                    <a:pt x="265" y="33"/>
                  </a:cubicBezTo>
                  <a:cubicBezTo>
                    <a:pt x="265" y="33"/>
                    <a:pt x="265" y="33"/>
                    <a:pt x="265" y="33"/>
                  </a:cubicBezTo>
                  <a:cubicBezTo>
                    <a:pt x="267" y="32"/>
                    <a:pt x="270" y="33"/>
                    <a:pt x="271" y="36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72" y="39"/>
                    <a:pt x="270" y="42"/>
                    <a:pt x="268" y="42"/>
                  </a:cubicBezTo>
                  <a:cubicBezTo>
                    <a:pt x="268" y="42"/>
                    <a:pt x="268" y="42"/>
                    <a:pt x="268" y="42"/>
                  </a:cubicBezTo>
                  <a:cubicBezTo>
                    <a:pt x="268" y="42"/>
                    <a:pt x="245" y="51"/>
                    <a:pt x="219" y="61"/>
                  </a:cubicBezTo>
                  <a:cubicBezTo>
                    <a:pt x="219" y="61"/>
                    <a:pt x="219" y="61"/>
                    <a:pt x="219" y="61"/>
                  </a:cubicBezTo>
                  <a:cubicBezTo>
                    <a:pt x="193" y="72"/>
                    <a:pt x="164" y="85"/>
                    <a:pt x="153" y="94"/>
                  </a:cubicBezTo>
                  <a:cubicBezTo>
                    <a:pt x="153" y="94"/>
                    <a:pt x="153" y="94"/>
                    <a:pt x="153" y="94"/>
                  </a:cubicBezTo>
                  <a:cubicBezTo>
                    <a:pt x="152" y="95"/>
                    <a:pt x="152" y="95"/>
                    <a:pt x="151" y="96"/>
                  </a:cubicBezTo>
                  <a:cubicBezTo>
                    <a:pt x="151" y="96"/>
                    <a:pt x="151" y="96"/>
                    <a:pt x="151" y="96"/>
                  </a:cubicBezTo>
                  <a:cubicBezTo>
                    <a:pt x="143" y="102"/>
                    <a:pt x="136" y="105"/>
                    <a:pt x="130" y="105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20" y="105"/>
                    <a:pt x="115" y="99"/>
                    <a:pt x="1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0" name="组合 199"/>
          <p:cNvGrpSpPr/>
          <p:nvPr/>
        </p:nvGrpSpPr>
        <p:grpSpPr>
          <a:xfrm>
            <a:off x="11635952" y="5709273"/>
            <a:ext cx="359817" cy="1040533"/>
            <a:chOff x="7313614" y="5424488"/>
            <a:chExt cx="363538" cy="641350"/>
          </a:xfrm>
          <a:solidFill>
            <a:srgbClr val="1F4E79"/>
          </a:solidFill>
        </p:grpSpPr>
        <p:sp>
          <p:nvSpPr>
            <p:cNvPr id="31" name="Freeform 1842"/>
            <p:cNvSpPr>
              <a:spLocks noEditPoints="1"/>
            </p:cNvSpPr>
            <p:nvPr/>
          </p:nvSpPr>
          <p:spPr bwMode="auto">
            <a:xfrm>
              <a:off x="7394577" y="5473701"/>
              <a:ext cx="217488" cy="217488"/>
            </a:xfrm>
            <a:custGeom>
              <a:avLst/>
              <a:gdLst>
                <a:gd name="T0" fmla="*/ 0 w 125"/>
                <a:gd name="T1" fmla="*/ 62 h 125"/>
                <a:gd name="T2" fmla="*/ 63 w 125"/>
                <a:gd name="T3" fmla="*/ 0 h 125"/>
                <a:gd name="T4" fmla="*/ 63 w 125"/>
                <a:gd name="T5" fmla="*/ 0 h 125"/>
                <a:gd name="T6" fmla="*/ 125 w 125"/>
                <a:gd name="T7" fmla="*/ 62 h 125"/>
                <a:gd name="T8" fmla="*/ 125 w 125"/>
                <a:gd name="T9" fmla="*/ 62 h 125"/>
                <a:gd name="T10" fmla="*/ 63 w 125"/>
                <a:gd name="T11" fmla="*/ 125 h 125"/>
                <a:gd name="T12" fmla="*/ 63 w 125"/>
                <a:gd name="T13" fmla="*/ 125 h 125"/>
                <a:gd name="T14" fmla="*/ 0 w 125"/>
                <a:gd name="T15" fmla="*/ 62 h 125"/>
                <a:gd name="T16" fmla="*/ 4 w 125"/>
                <a:gd name="T17" fmla="*/ 62 h 125"/>
                <a:gd name="T18" fmla="*/ 63 w 125"/>
                <a:gd name="T19" fmla="*/ 121 h 125"/>
                <a:gd name="T20" fmla="*/ 63 w 125"/>
                <a:gd name="T21" fmla="*/ 121 h 125"/>
                <a:gd name="T22" fmla="*/ 121 w 125"/>
                <a:gd name="T23" fmla="*/ 62 h 125"/>
                <a:gd name="T24" fmla="*/ 121 w 125"/>
                <a:gd name="T25" fmla="*/ 62 h 125"/>
                <a:gd name="T26" fmla="*/ 63 w 125"/>
                <a:gd name="T27" fmla="*/ 4 h 125"/>
                <a:gd name="T28" fmla="*/ 63 w 125"/>
                <a:gd name="T29" fmla="*/ 4 h 125"/>
                <a:gd name="T30" fmla="*/ 4 w 125"/>
                <a:gd name="T31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25">
                  <a:moveTo>
                    <a:pt x="0" y="62"/>
                  </a:moveTo>
                  <a:cubicBezTo>
                    <a:pt x="0" y="28"/>
                    <a:pt x="28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7" y="0"/>
                    <a:pt x="125" y="28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97"/>
                    <a:pt x="97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28" y="125"/>
                    <a:pt x="0" y="97"/>
                    <a:pt x="0" y="62"/>
                  </a:cubicBezTo>
                  <a:close/>
                  <a:moveTo>
                    <a:pt x="4" y="62"/>
                  </a:moveTo>
                  <a:cubicBezTo>
                    <a:pt x="4" y="95"/>
                    <a:pt x="30" y="121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95" y="121"/>
                    <a:pt x="121" y="95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30"/>
                    <a:pt x="95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30" y="4"/>
                    <a:pt x="4" y="30"/>
                    <a:pt x="4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843"/>
            <p:cNvSpPr>
              <a:spLocks noEditPoints="1"/>
            </p:cNvSpPr>
            <p:nvPr/>
          </p:nvSpPr>
          <p:spPr bwMode="auto">
            <a:xfrm>
              <a:off x="7391402" y="5470526"/>
              <a:ext cx="225425" cy="223838"/>
            </a:xfrm>
            <a:custGeom>
              <a:avLst/>
              <a:gdLst>
                <a:gd name="T0" fmla="*/ 0 w 129"/>
                <a:gd name="T1" fmla="*/ 64 h 129"/>
                <a:gd name="T2" fmla="*/ 65 w 129"/>
                <a:gd name="T3" fmla="*/ 0 h 129"/>
                <a:gd name="T4" fmla="*/ 65 w 129"/>
                <a:gd name="T5" fmla="*/ 0 h 129"/>
                <a:gd name="T6" fmla="*/ 129 w 129"/>
                <a:gd name="T7" fmla="*/ 64 h 129"/>
                <a:gd name="T8" fmla="*/ 129 w 129"/>
                <a:gd name="T9" fmla="*/ 64 h 129"/>
                <a:gd name="T10" fmla="*/ 65 w 129"/>
                <a:gd name="T11" fmla="*/ 129 h 129"/>
                <a:gd name="T12" fmla="*/ 65 w 129"/>
                <a:gd name="T13" fmla="*/ 129 h 129"/>
                <a:gd name="T14" fmla="*/ 0 w 129"/>
                <a:gd name="T15" fmla="*/ 64 h 129"/>
                <a:gd name="T16" fmla="*/ 125 w 129"/>
                <a:gd name="T17" fmla="*/ 64 h 129"/>
                <a:gd name="T18" fmla="*/ 69 w 129"/>
                <a:gd name="T19" fmla="*/ 125 h 129"/>
                <a:gd name="T20" fmla="*/ 69 w 129"/>
                <a:gd name="T21" fmla="*/ 125 h 129"/>
                <a:gd name="T22" fmla="*/ 125 w 129"/>
                <a:gd name="T23" fmla="*/ 64 h 129"/>
                <a:gd name="T24" fmla="*/ 125 w 129"/>
                <a:gd name="T25" fmla="*/ 64 h 129"/>
                <a:gd name="T26" fmla="*/ 65 w 129"/>
                <a:gd name="T27" fmla="*/ 4 h 129"/>
                <a:gd name="T28" fmla="*/ 65 w 129"/>
                <a:gd name="T29" fmla="*/ 4 h 129"/>
                <a:gd name="T30" fmla="*/ 125 w 129"/>
                <a:gd name="T31" fmla="*/ 64 h 129"/>
                <a:gd name="T32" fmla="*/ 65 w 129"/>
                <a:gd name="T33" fmla="*/ 121 h 129"/>
                <a:gd name="T34" fmla="*/ 121 w 129"/>
                <a:gd name="T35" fmla="*/ 64 h 129"/>
                <a:gd name="T36" fmla="*/ 121 w 129"/>
                <a:gd name="T37" fmla="*/ 64 h 129"/>
                <a:gd name="T38" fmla="*/ 65 w 129"/>
                <a:gd name="T39" fmla="*/ 8 h 129"/>
                <a:gd name="T40" fmla="*/ 65 w 129"/>
                <a:gd name="T41" fmla="*/ 8 h 129"/>
                <a:gd name="T42" fmla="*/ 8 w 129"/>
                <a:gd name="T43" fmla="*/ 64 h 129"/>
                <a:gd name="T44" fmla="*/ 8 w 129"/>
                <a:gd name="T45" fmla="*/ 64 h 129"/>
                <a:gd name="T46" fmla="*/ 65 w 129"/>
                <a:gd name="T47" fmla="*/ 121 h 129"/>
                <a:gd name="T48" fmla="*/ 22 w 129"/>
                <a:gd name="T49" fmla="*/ 22 h 129"/>
                <a:gd name="T50" fmla="*/ 63 w 129"/>
                <a:gd name="T51" fmla="*/ 4 h 129"/>
                <a:gd name="T52" fmla="*/ 63 w 129"/>
                <a:gd name="T53" fmla="*/ 4 h 129"/>
                <a:gd name="T54" fmla="*/ 22 w 129"/>
                <a:gd name="T55" fmla="*/ 2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129">
                  <a:moveTo>
                    <a:pt x="0" y="64"/>
                  </a:moveTo>
                  <a:cubicBezTo>
                    <a:pt x="0" y="29"/>
                    <a:pt x="29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00" y="0"/>
                    <a:pt x="129" y="29"/>
                    <a:pt x="129" y="64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9" y="100"/>
                    <a:pt x="100" y="129"/>
                    <a:pt x="65" y="129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29" y="129"/>
                    <a:pt x="0" y="100"/>
                    <a:pt x="0" y="64"/>
                  </a:cubicBezTo>
                  <a:close/>
                  <a:moveTo>
                    <a:pt x="125" y="64"/>
                  </a:moveTo>
                  <a:cubicBezTo>
                    <a:pt x="125" y="96"/>
                    <a:pt x="100" y="122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100" y="122"/>
                    <a:pt x="125" y="96"/>
                    <a:pt x="125" y="64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31"/>
                    <a:pt x="98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98" y="4"/>
                    <a:pt x="125" y="31"/>
                    <a:pt x="125" y="64"/>
                  </a:cubicBezTo>
                  <a:close/>
                  <a:moveTo>
                    <a:pt x="65" y="121"/>
                  </a:moveTo>
                  <a:cubicBezTo>
                    <a:pt x="96" y="121"/>
                    <a:pt x="121" y="95"/>
                    <a:pt x="121" y="64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1" y="33"/>
                    <a:pt x="96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33" y="8"/>
                    <a:pt x="8" y="3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95"/>
                    <a:pt x="33" y="121"/>
                    <a:pt x="65" y="121"/>
                  </a:cubicBezTo>
                  <a:close/>
                  <a:moveTo>
                    <a:pt x="22" y="22"/>
                  </a:moveTo>
                  <a:cubicBezTo>
                    <a:pt x="33" y="11"/>
                    <a:pt x="47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47" y="4"/>
                    <a:pt x="33" y="11"/>
                    <a:pt x="2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844"/>
            <p:cNvSpPr/>
            <p:nvPr/>
          </p:nvSpPr>
          <p:spPr bwMode="auto">
            <a:xfrm>
              <a:off x="7377114" y="5583238"/>
              <a:ext cx="22225" cy="19050"/>
            </a:xfrm>
            <a:custGeom>
              <a:avLst/>
              <a:gdLst>
                <a:gd name="T0" fmla="*/ 0 w 14"/>
                <a:gd name="T1" fmla="*/ 8 h 12"/>
                <a:gd name="T2" fmla="*/ 12 w 14"/>
                <a:gd name="T3" fmla="*/ 0 h 12"/>
                <a:gd name="T4" fmla="*/ 14 w 14"/>
                <a:gd name="T5" fmla="*/ 4 h 12"/>
                <a:gd name="T6" fmla="*/ 2 w 14"/>
                <a:gd name="T7" fmla="*/ 12 h 12"/>
                <a:gd name="T8" fmla="*/ 0 w 14"/>
                <a:gd name="T9" fmla="*/ 8 h 12"/>
                <a:gd name="T10" fmla="*/ 0 w 14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0" y="8"/>
                  </a:moveTo>
                  <a:lnTo>
                    <a:pt x="12" y="0"/>
                  </a:lnTo>
                  <a:lnTo>
                    <a:pt x="14" y="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845"/>
            <p:cNvSpPr/>
            <p:nvPr/>
          </p:nvSpPr>
          <p:spPr bwMode="auto">
            <a:xfrm>
              <a:off x="7372352" y="5580063"/>
              <a:ext cx="33338" cy="25400"/>
            </a:xfrm>
            <a:custGeom>
              <a:avLst/>
              <a:gdLst>
                <a:gd name="T0" fmla="*/ 1 w 21"/>
                <a:gd name="T1" fmla="*/ 11 h 16"/>
                <a:gd name="T2" fmla="*/ 3 w 21"/>
                <a:gd name="T3" fmla="*/ 10 h 16"/>
                <a:gd name="T4" fmla="*/ 4 w 21"/>
                <a:gd name="T5" fmla="*/ 12 h 16"/>
                <a:gd name="T6" fmla="*/ 3 w 21"/>
                <a:gd name="T7" fmla="*/ 10 h 16"/>
                <a:gd name="T8" fmla="*/ 1 w 21"/>
                <a:gd name="T9" fmla="*/ 11 h 16"/>
                <a:gd name="T10" fmla="*/ 0 w 21"/>
                <a:gd name="T11" fmla="*/ 9 h 16"/>
                <a:gd name="T12" fmla="*/ 16 w 21"/>
                <a:gd name="T13" fmla="*/ 0 h 16"/>
                <a:gd name="T14" fmla="*/ 21 w 21"/>
                <a:gd name="T15" fmla="*/ 8 h 16"/>
                <a:gd name="T16" fmla="*/ 4 w 21"/>
                <a:gd name="T17" fmla="*/ 16 h 16"/>
                <a:gd name="T18" fmla="*/ 1 w 21"/>
                <a:gd name="T19" fmla="*/ 11 h 16"/>
                <a:gd name="T20" fmla="*/ 1 w 21"/>
                <a:gd name="T2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" y="11"/>
                  </a:moveTo>
                  <a:lnTo>
                    <a:pt x="3" y="10"/>
                  </a:lnTo>
                  <a:lnTo>
                    <a:pt x="4" y="12"/>
                  </a:lnTo>
                  <a:lnTo>
                    <a:pt x="3" y="10"/>
                  </a:lnTo>
                  <a:lnTo>
                    <a:pt x="1" y="11"/>
                  </a:lnTo>
                  <a:lnTo>
                    <a:pt x="0" y="9"/>
                  </a:lnTo>
                  <a:lnTo>
                    <a:pt x="16" y="0"/>
                  </a:lnTo>
                  <a:lnTo>
                    <a:pt x="21" y="8"/>
                  </a:lnTo>
                  <a:lnTo>
                    <a:pt x="4" y="16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846"/>
            <p:cNvSpPr/>
            <p:nvPr/>
          </p:nvSpPr>
          <p:spPr bwMode="auto">
            <a:xfrm>
              <a:off x="7413627" y="5589588"/>
              <a:ext cx="84138" cy="58738"/>
            </a:xfrm>
            <a:custGeom>
              <a:avLst/>
              <a:gdLst>
                <a:gd name="T0" fmla="*/ 0 w 48"/>
                <a:gd name="T1" fmla="*/ 30 h 33"/>
                <a:gd name="T2" fmla="*/ 0 w 48"/>
                <a:gd name="T3" fmla="*/ 30 h 33"/>
                <a:gd name="T4" fmla="*/ 2 w 48"/>
                <a:gd name="T5" fmla="*/ 26 h 33"/>
                <a:gd name="T6" fmla="*/ 5 w 48"/>
                <a:gd name="T7" fmla="*/ 28 h 33"/>
                <a:gd name="T8" fmla="*/ 5 w 48"/>
                <a:gd name="T9" fmla="*/ 28 h 33"/>
                <a:gd name="T10" fmla="*/ 13 w 48"/>
                <a:gd name="T11" fmla="*/ 29 h 33"/>
                <a:gd name="T12" fmla="*/ 13 w 48"/>
                <a:gd name="T13" fmla="*/ 29 h 33"/>
                <a:gd name="T14" fmla="*/ 23 w 48"/>
                <a:gd name="T15" fmla="*/ 26 h 33"/>
                <a:gd name="T16" fmla="*/ 23 w 48"/>
                <a:gd name="T17" fmla="*/ 26 h 33"/>
                <a:gd name="T18" fmla="*/ 37 w 48"/>
                <a:gd name="T19" fmla="*/ 11 h 33"/>
                <a:gd name="T20" fmla="*/ 37 w 48"/>
                <a:gd name="T21" fmla="*/ 11 h 33"/>
                <a:gd name="T22" fmla="*/ 44 w 48"/>
                <a:gd name="T23" fmla="*/ 0 h 33"/>
                <a:gd name="T24" fmla="*/ 44 w 48"/>
                <a:gd name="T25" fmla="*/ 0 h 33"/>
                <a:gd name="T26" fmla="*/ 48 w 48"/>
                <a:gd name="T27" fmla="*/ 3 h 33"/>
                <a:gd name="T28" fmla="*/ 25 w 48"/>
                <a:gd name="T29" fmla="*/ 30 h 33"/>
                <a:gd name="T30" fmla="*/ 25 w 48"/>
                <a:gd name="T31" fmla="*/ 30 h 33"/>
                <a:gd name="T32" fmla="*/ 13 w 48"/>
                <a:gd name="T33" fmla="*/ 33 h 33"/>
                <a:gd name="T34" fmla="*/ 13 w 48"/>
                <a:gd name="T35" fmla="*/ 33 h 33"/>
                <a:gd name="T36" fmla="*/ 0 w 48"/>
                <a:gd name="T3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8"/>
                    <a:pt x="10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7" y="29"/>
                    <a:pt x="20" y="28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7" y="23"/>
                    <a:pt x="33" y="17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1" y="5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35" y="22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1" y="32"/>
                    <a:pt x="17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6" y="33"/>
                    <a:pt x="0" y="30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847"/>
            <p:cNvSpPr>
              <a:spLocks noEditPoints="1"/>
            </p:cNvSpPr>
            <p:nvPr/>
          </p:nvSpPr>
          <p:spPr bwMode="auto">
            <a:xfrm>
              <a:off x="7410452" y="5586413"/>
              <a:ext cx="92075" cy="65088"/>
            </a:xfrm>
            <a:custGeom>
              <a:avLst/>
              <a:gdLst>
                <a:gd name="T0" fmla="*/ 1 w 53"/>
                <a:gd name="T1" fmla="*/ 33 h 37"/>
                <a:gd name="T2" fmla="*/ 0 w 53"/>
                <a:gd name="T3" fmla="*/ 31 h 37"/>
                <a:gd name="T4" fmla="*/ 2 w 53"/>
                <a:gd name="T5" fmla="*/ 27 h 37"/>
                <a:gd name="T6" fmla="*/ 4 w 53"/>
                <a:gd name="T7" fmla="*/ 26 h 37"/>
                <a:gd name="T8" fmla="*/ 4 w 53"/>
                <a:gd name="T9" fmla="*/ 26 h 37"/>
                <a:gd name="T10" fmla="*/ 4 w 53"/>
                <a:gd name="T11" fmla="*/ 26 h 37"/>
                <a:gd name="T12" fmla="*/ 4 w 53"/>
                <a:gd name="T13" fmla="*/ 26 h 37"/>
                <a:gd name="T14" fmla="*/ 5 w 53"/>
                <a:gd name="T15" fmla="*/ 26 h 37"/>
                <a:gd name="T16" fmla="*/ 5 w 53"/>
                <a:gd name="T17" fmla="*/ 26 h 37"/>
                <a:gd name="T18" fmla="*/ 5 w 53"/>
                <a:gd name="T19" fmla="*/ 27 h 37"/>
                <a:gd name="T20" fmla="*/ 8 w 53"/>
                <a:gd name="T21" fmla="*/ 28 h 37"/>
                <a:gd name="T22" fmla="*/ 15 w 53"/>
                <a:gd name="T23" fmla="*/ 29 h 37"/>
                <a:gd name="T24" fmla="*/ 15 w 53"/>
                <a:gd name="T25" fmla="*/ 29 h 37"/>
                <a:gd name="T26" fmla="*/ 16 w 53"/>
                <a:gd name="T27" fmla="*/ 29 h 37"/>
                <a:gd name="T28" fmla="*/ 24 w 53"/>
                <a:gd name="T29" fmla="*/ 27 h 37"/>
                <a:gd name="T30" fmla="*/ 37 w 53"/>
                <a:gd name="T31" fmla="*/ 12 h 37"/>
                <a:gd name="T32" fmla="*/ 45 w 53"/>
                <a:gd name="T33" fmla="*/ 1 h 37"/>
                <a:gd name="T34" fmla="*/ 45 w 53"/>
                <a:gd name="T35" fmla="*/ 1 h 37"/>
                <a:gd name="T36" fmla="*/ 53 w 53"/>
                <a:gd name="T37" fmla="*/ 4 h 37"/>
                <a:gd name="T38" fmla="*/ 51 w 53"/>
                <a:gd name="T39" fmla="*/ 6 h 37"/>
                <a:gd name="T40" fmla="*/ 51 w 53"/>
                <a:gd name="T41" fmla="*/ 7 h 37"/>
                <a:gd name="T42" fmla="*/ 49 w 53"/>
                <a:gd name="T43" fmla="*/ 9 h 37"/>
                <a:gd name="T44" fmla="*/ 44 w 53"/>
                <a:gd name="T45" fmla="*/ 17 h 37"/>
                <a:gd name="T46" fmla="*/ 28 w 53"/>
                <a:gd name="T47" fmla="*/ 33 h 37"/>
                <a:gd name="T48" fmla="*/ 15 w 53"/>
                <a:gd name="T49" fmla="*/ 37 h 37"/>
                <a:gd name="T50" fmla="*/ 1 w 53"/>
                <a:gd name="T51" fmla="*/ 34 h 37"/>
                <a:gd name="T52" fmla="*/ 2 w 53"/>
                <a:gd name="T53" fmla="*/ 32 h 37"/>
                <a:gd name="T54" fmla="*/ 15 w 53"/>
                <a:gd name="T55" fmla="*/ 33 h 37"/>
                <a:gd name="T56" fmla="*/ 22 w 53"/>
                <a:gd name="T57" fmla="*/ 32 h 37"/>
                <a:gd name="T58" fmla="*/ 15 w 53"/>
                <a:gd name="T59" fmla="*/ 33 h 37"/>
                <a:gd name="T60" fmla="*/ 15 w 53"/>
                <a:gd name="T61" fmla="*/ 33 h 37"/>
                <a:gd name="T62" fmla="*/ 14 w 53"/>
                <a:gd name="T63" fmla="*/ 33 h 37"/>
                <a:gd name="T64" fmla="*/ 11 w 53"/>
                <a:gd name="T65" fmla="*/ 32 h 37"/>
                <a:gd name="T66" fmla="*/ 7 w 53"/>
                <a:gd name="T67" fmla="*/ 31 h 37"/>
                <a:gd name="T68" fmla="*/ 5 w 53"/>
                <a:gd name="T69" fmla="*/ 31 h 37"/>
                <a:gd name="T70" fmla="*/ 11 w 53"/>
                <a:gd name="T71" fmla="*/ 32 h 37"/>
                <a:gd name="T72" fmla="*/ 22 w 53"/>
                <a:gd name="T73" fmla="*/ 32 h 37"/>
                <a:gd name="T74" fmla="*/ 22 w 53"/>
                <a:gd name="T75" fmla="*/ 32 h 37"/>
                <a:gd name="T76" fmla="*/ 3 w 53"/>
                <a:gd name="T77" fmla="*/ 30 h 37"/>
                <a:gd name="T78" fmla="*/ 3 w 53"/>
                <a:gd name="T79" fmla="*/ 30 h 37"/>
                <a:gd name="T80" fmla="*/ 3 w 53"/>
                <a:gd name="T81" fmla="*/ 30 h 37"/>
                <a:gd name="T82" fmla="*/ 3 w 53"/>
                <a:gd name="T83" fmla="*/ 30 h 37"/>
                <a:gd name="T84" fmla="*/ 2 w 53"/>
                <a:gd name="T85" fmla="*/ 29 h 37"/>
                <a:gd name="T86" fmla="*/ 2 w 53"/>
                <a:gd name="T87" fmla="*/ 29 h 37"/>
                <a:gd name="T88" fmla="*/ 41 w 53"/>
                <a:gd name="T89" fmla="*/ 14 h 37"/>
                <a:gd name="T90" fmla="*/ 39 w 53"/>
                <a:gd name="T91" fmla="*/ 17 h 37"/>
                <a:gd name="T92" fmla="*/ 46 w 53"/>
                <a:gd name="T9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" h="37">
                  <a:moveTo>
                    <a:pt x="1" y="34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7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8"/>
                    <a:pt x="13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8" y="29"/>
                    <a:pt x="21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4"/>
                    <a:pt x="33" y="17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2" y="6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50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11"/>
                    <a:pt x="46" y="14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9" y="22"/>
                    <a:pt x="34" y="29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4" y="36"/>
                    <a:pt x="1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8" y="37"/>
                    <a:pt x="2" y="34"/>
                    <a:pt x="1" y="34"/>
                  </a:cubicBezTo>
                  <a:close/>
                  <a:moveTo>
                    <a:pt x="1" y="34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1" y="34"/>
                    <a:pt x="1" y="34"/>
                    <a:pt x="1" y="34"/>
                  </a:cubicBezTo>
                  <a:close/>
                  <a:moveTo>
                    <a:pt x="15" y="33"/>
                  </a:moveTo>
                  <a:cubicBezTo>
                    <a:pt x="17" y="33"/>
                    <a:pt x="20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0" y="33"/>
                    <a:pt x="17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1" y="32"/>
                  </a:moveTo>
                  <a:cubicBezTo>
                    <a:pt x="9" y="32"/>
                    <a:pt x="8" y="32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8" y="32"/>
                    <a:pt x="11" y="32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3" y="30"/>
                  </a:move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lose/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  <a:moveTo>
                    <a:pt x="41" y="14"/>
                  </a:moveTo>
                  <a:cubicBezTo>
                    <a:pt x="40" y="15"/>
                    <a:pt x="39" y="16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1" y="13"/>
                    <a:pt x="44" y="10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1"/>
                    <a:pt x="4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848"/>
            <p:cNvSpPr/>
            <p:nvPr/>
          </p:nvSpPr>
          <p:spPr bwMode="auto">
            <a:xfrm>
              <a:off x="7483477" y="5580063"/>
              <a:ext cx="17463" cy="15875"/>
            </a:xfrm>
            <a:custGeom>
              <a:avLst/>
              <a:gdLst>
                <a:gd name="T0" fmla="*/ 0 w 11"/>
                <a:gd name="T1" fmla="*/ 3 h 10"/>
                <a:gd name="T2" fmla="*/ 3 w 11"/>
                <a:gd name="T3" fmla="*/ 0 h 10"/>
                <a:gd name="T4" fmla="*/ 11 w 11"/>
                <a:gd name="T5" fmla="*/ 6 h 10"/>
                <a:gd name="T6" fmla="*/ 8 w 11"/>
                <a:gd name="T7" fmla="*/ 10 h 10"/>
                <a:gd name="T8" fmla="*/ 0 w 11"/>
                <a:gd name="T9" fmla="*/ 3 h 10"/>
                <a:gd name="T10" fmla="*/ 0 w 11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lnTo>
                    <a:pt x="3" y="0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849"/>
            <p:cNvSpPr>
              <a:spLocks noEditPoints="1"/>
            </p:cNvSpPr>
            <p:nvPr/>
          </p:nvSpPr>
          <p:spPr bwMode="auto">
            <a:xfrm>
              <a:off x="7478714" y="5575301"/>
              <a:ext cx="26988" cy="25400"/>
            </a:xfrm>
            <a:custGeom>
              <a:avLst/>
              <a:gdLst>
                <a:gd name="T0" fmla="*/ 2 w 17"/>
                <a:gd name="T1" fmla="*/ 7 h 16"/>
                <a:gd name="T2" fmla="*/ 3 w 17"/>
                <a:gd name="T3" fmla="*/ 6 h 16"/>
                <a:gd name="T4" fmla="*/ 5 w 17"/>
                <a:gd name="T5" fmla="*/ 7 h 16"/>
                <a:gd name="T6" fmla="*/ 3 w 17"/>
                <a:gd name="T7" fmla="*/ 6 h 16"/>
                <a:gd name="T8" fmla="*/ 2 w 17"/>
                <a:gd name="T9" fmla="*/ 7 h 16"/>
                <a:gd name="T10" fmla="*/ 0 w 17"/>
                <a:gd name="T11" fmla="*/ 6 h 16"/>
                <a:gd name="T12" fmla="*/ 6 w 17"/>
                <a:gd name="T13" fmla="*/ 0 h 16"/>
                <a:gd name="T14" fmla="*/ 17 w 17"/>
                <a:gd name="T15" fmla="*/ 9 h 16"/>
                <a:gd name="T16" fmla="*/ 11 w 17"/>
                <a:gd name="T17" fmla="*/ 16 h 16"/>
                <a:gd name="T18" fmla="*/ 2 w 17"/>
                <a:gd name="T19" fmla="*/ 7 h 16"/>
                <a:gd name="T20" fmla="*/ 2 w 17"/>
                <a:gd name="T21" fmla="*/ 7 h 16"/>
                <a:gd name="T22" fmla="*/ 11 w 17"/>
                <a:gd name="T23" fmla="*/ 11 h 16"/>
                <a:gd name="T24" fmla="*/ 11 w 17"/>
                <a:gd name="T25" fmla="*/ 11 h 16"/>
                <a:gd name="T26" fmla="*/ 8 w 17"/>
                <a:gd name="T27" fmla="*/ 6 h 16"/>
                <a:gd name="T28" fmla="*/ 11 w 17"/>
                <a:gd name="T29" fmla="*/ 11 h 16"/>
                <a:gd name="T30" fmla="*/ 11 w 17"/>
                <a:gd name="T3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6">
                  <a:moveTo>
                    <a:pt x="2" y="7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6"/>
                  </a:lnTo>
                  <a:lnTo>
                    <a:pt x="6" y="0"/>
                  </a:lnTo>
                  <a:lnTo>
                    <a:pt x="17" y="9"/>
                  </a:lnTo>
                  <a:lnTo>
                    <a:pt x="11" y="16"/>
                  </a:lnTo>
                  <a:lnTo>
                    <a:pt x="2" y="7"/>
                  </a:lnTo>
                  <a:lnTo>
                    <a:pt x="2" y="7"/>
                  </a:lnTo>
                  <a:close/>
                  <a:moveTo>
                    <a:pt x="11" y="11"/>
                  </a:moveTo>
                  <a:lnTo>
                    <a:pt x="11" y="11"/>
                  </a:lnTo>
                  <a:lnTo>
                    <a:pt x="8" y="6"/>
                  </a:lnTo>
                  <a:lnTo>
                    <a:pt x="11" y="11"/>
                  </a:lnTo>
                  <a:lnTo>
                    <a:pt x="1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850"/>
            <p:cNvSpPr/>
            <p:nvPr/>
          </p:nvSpPr>
          <p:spPr bwMode="auto">
            <a:xfrm>
              <a:off x="7410452" y="5438776"/>
              <a:ext cx="36513" cy="58738"/>
            </a:xfrm>
            <a:custGeom>
              <a:avLst/>
              <a:gdLst>
                <a:gd name="T0" fmla="*/ 10 w 21"/>
                <a:gd name="T1" fmla="*/ 29 h 34"/>
                <a:gd name="T2" fmla="*/ 0 w 21"/>
                <a:gd name="T3" fmla="*/ 15 h 34"/>
                <a:gd name="T4" fmla="*/ 0 w 21"/>
                <a:gd name="T5" fmla="*/ 15 h 34"/>
                <a:gd name="T6" fmla="*/ 1 w 21"/>
                <a:gd name="T7" fmla="*/ 9 h 34"/>
                <a:gd name="T8" fmla="*/ 1 w 21"/>
                <a:gd name="T9" fmla="*/ 9 h 34"/>
                <a:gd name="T10" fmla="*/ 5 w 21"/>
                <a:gd name="T11" fmla="*/ 2 h 34"/>
                <a:gd name="T12" fmla="*/ 5 w 21"/>
                <a:gd name="T13" fmla="*/ 2 h 34"/>
                <a:gd name="T14" fmla="*/ 7 w 21"/>
                <a:gd name="T15" fmla="*/ 0 h 34"/>
                <a:gd name="T16" fmla="*/ 7 w 21"/>
                <a:gd name="T17" fmla="*/ 0 h 34"/>
                <a:gd name="T18" fmla="*/ 9 w 21"/>
                <a:gd name="T19" fmla="*/ 0 h 34"/>
                <a:gd name="T20" fmla="*/ 9 w 21"/>
                <a:gd name="T21" fmla="*/ 0 h 34"/>
                <a:gd name="T22" fmla="*/ 10 w 21"/>
                <a:gd name="T23" fmla="*/ 0 h 34"/>
                <a:gd name="T24" fmla="*/ 10 w 21"/>
                <a:gd name="T25" fmla="*/ 0 h 34"/>
                <a:gd name="T26" fmla="*/ 11 w 21"/>
                <a:gd name="T27" fmla="*/ 0 h 34"/>
                <a:gd name="T28" fmla="*/ 11 w 21"/>
                <a:gd name="T29" fmla="*/ 0 h 34"/>
                <a:gd name="T30" fmla="*/ 17 w 21"/>
                <a:gd name="T31" fmla="*/ 0 h 34"/>
                <a:gd name="T32" fmla="*/ 17 w 21"/>
                <a:gd name="T33" fmla="*/ 4 h 34"/>
                <a:gd name="T34" fmla="*/ 11 w 21"/>
                <a:gd name="T35" fmla="*/ 4 h 34"/>
                <a:gd name="T36" fmla="*/ 10 w 21"/>
                <a:gd name="T37" fmla="*/ 4 h 34"/>
                <a:gd name="T38" fmla="*/ 10 w 21"/>
                <a:gd name="T39" fmla="*/ 4 h 34"/>
                <a:gd name="T40" fmla="*/ 8 w 21"/>
                <a:gd name="T41" fmla="*/ 4 h 34"/>
                <a:gd name="T42" fmla="*/ 8 w 21"/>
                <a:gd name="T43" fmla="*/ 4 h 34"/>
                <a:gd name="T44" fmla="*/ 8 w 21"/>
                <a:gd name="T45" fmla="*/ 4 h 34"/>
                <a:gd name="T46" fmla="*/ 8 w 21"/>
                <a:gd name="T47" fmla="*/ 4 h 34"/>
                <a:gd name="T48" fmla="*/ 4 w 21"/>
                <a:gd name="T49" fmla="*/ 11 h 34"/>
                <a:gd name="T50" fmla="*/ 4 w 21"/>
                <a:gd name="T51" fmla="*/ 11 h 34"/>
                <a:gd name="T52" fmla="*/ 4 w 21"/>
                <a:gd name="T53" fmla="*/ 15 h 34"/>
                <a:gd name="T54" fmla="*/ 4 w 21"/>
                <a:gd name="T55" fmla="*/ 15 h 34"/>
                <a:gd name="T56" fmla="*/ 12 w 21"/>
                <a:gd name="T57" fmla="*/ 26 h 34"/>
                <a:gd name="T58" fmla="*/ 12 w 21"/>
                <a:gd name="T59" fmla="*/ 26 h 34"/>
                <a:gd name="T60" fmla="*/ 21 w 21"/>
                <a:gd name="T61" fmla="*/ 30 h 34"/>
                <a:gd name="T62" fmla="*/ 21 w 21"/>
                <a:gd name="T63" fmla="*/ 30 h 34"/>
                <a:gd name="T64" fmla="*/ 19 w 21"/>
                <a:gd name="T65" fmla="*/ 34 h 34"/>
                <a:gd name="T66" fmla="*/ 10 w 21"/>
                <a:gd name="T6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34">
                  <a:moveTo>
                    <a:pt x="10" y="29"/>
                  </a:moveTo>
                  <a:cubicBezTo>
                    <a:pt x="5" y="26"/>
                    <a:pt x="0" y="2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6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8"/>
                    <a:pt x="7" y="23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9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4" y="32"/>
                    <a:pt x="1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851"/>
            <p:cNvSpPr>
              <a:spLocks noEditPoints="1"/>
            </p:cNvSpPr>
            <p:nvPr/>
          </p:nvSpPr>
          <p:spPr bwMode="auto">
            <a:xfrm>
              <a:off x="7405689" y="5435601"/>
              <a:ext cx="44450" cy="68263"/>
            </a:xfrm>
            <a:custGeom>
              <a:avLst/>
              <a:gdLst>
                <a:gd name="T0" fmla="*/ 11 w 26"/>
                <a:gd name="T1" fmla="*/ 33 h 39"/>
                <a:gd name="T2" fmla="*/ 13 w 26"/>
                <a:gd name="T3" fmla="*/ 31 h 39"/>
                <a:gd name="T4" fmla="*/ 1 w 26"/>
                <a:gd name="T5" fmla="*/ 17 h 39"/>
                <a:gd name="T6" fmla="*/ 2 w 26"/>
                <a:gd name="T7" fmla="*/ 10 h 39"/>
                <a:gd name="T8" fmla="*/ 6 w 26"/>
                <a:gd name="T9" fmla="*/ 3 h 39"/>
                <a:gd name="T10" fmla="*/ 6 w 26"/>
                <a:gd name="T11" fmla="*/ 3 h 39"/>
                <a:gd name="T12" fmla="*/ 7 w 26"/>
                <a:gd name="T13" fmla="*/ 2 h 39"/>
                <a:gd name="T14" fmla="*/ 10 w 26"/>
                <a:gd name="T15" fmla="*/ 0 h 39"/>
                <a:gd name="T16" fmla="*/ 10 w 26"/>
                <a:gd name="T17" fmla="*/ 0 h 39"/>
                <a:gd name="T18" fmla="*/ 13 w 26"/>
                <a:gd name="T19" fmla="*/ 0 h 39"/>
                <a:gd name="T20" fmla="*/ 13 w 26"/>
                <a:gd name="T21" fmla="*/ 0 h 39"/>
                <a:gd name="T22" fmla="*/ 14 w 26"/>
                <a:gd name="T23" fmla="*/ 0 h 39"/>
                <a:gd name="T24" fmla="*/ 14 w 26"/>
                <a:gd name="T25" fmla="*/ 0 h 39"/>
                <a:gd name="T26" fmla="*/ 22 w 26"/>
                <a:gd name="T27" fmla="*/ 0 h 39"/>
                <a:gd name="T28" fmla="*/ 14 w 26"/>
                <a:gd name="T29" fmla="*/ 8 h 39"/>
                <a:gd name="T30" fmla="*/ 13 w 26"/>
                <a:gd name="T31" fmla="*/ 8 h 39"/>
                <a:gd name="T32" fmla="*/ 13 w 26"/>
                <a:gd name="T33" fmla="*/ 8 h 39"/>
                <a:gd name="T34" fmla="*/ 12 w 26"/>
                <a:gd name="T35" fmla="*/ 8 h 39"/>
                <a:gd name="T36" fmla="*/ 9 w 26"/>
                <a:gd name="T37" fmla="*/ 14 h 39"/>
                <a:gd name="T38" fmla="*/ 8 w 26"/>
                <a:gd name="T39" fmla="*/ 17 h 39"/>
                <a:gd name="T40" fmla="*/ 16 w 26"/>
                <a:gd name="T41" fmla="*/ 26 h 39"/>
                <a:gd name="T42" fmla="*/ 25 w 26"/>
                <a:gd name="T43" fmla="*/ 31 h 39"/>
                <a:gd name="T44" fmla="*/ 25 w 26"/>
                <a:gd name="T45" fmla="*/ 31 h 39"/>
                <a:gd name="T46" fmla="*/ 26 w 26"/>
                <a:gd name="T47" fmla="*/ 32 h 39"/>
                <a:gd name="T48" fmla="*/ 21 w 26"/>
                <a:gd name="T49" fmla="*/ 38 h 39"/>
                <a:gd name="T50" fmla="*/ 12 w 26"/>
                <a:gd name="T51" fmla="*/ 28 h 39"/>
                <a:gd name="T52" fmla="*/ 14 w 26"/>
                <a:gd name="T53" fmla="*/ 29 h 39"/>
                <a:gd name="T54" fmla="*/ 12 w 26"/>
                <a:gd name="T55" fmla="*/ 28 h 39"/>
                <a:gd name="T56" fmla="*/ 12 w 26"/>
                <a:gd name="T57" fmla="*/ 28 h 39"/>
                <a:gd name="T58" fmla="*/ 5 w 26"/>
                <a:gd name="T59" fmla="*/ 13 h 39"/>
                <a:gd name="T60" fmla="*/ 6 w 26"/>
                <a:gd name="T61" fmla="*/ 12 h 39"/>
                <a:gd name="T62" fmla="*/ 9 w 26"/>
                <a:gd name="T63" fmla="*/ 5 h 39"/>
                <a:gd name="T64" fmla="*/ 9 w 26"/>
                <a:gd name="T65" fmla="*/ 5 h 39"/>
                <a:gd name="T66" fmla="*/ 6 w 26"/>
                <a:gd name="T67" fmla="*/ 12 h 39"/>
                <a:gd name="T68" fmla="*/ 18 w 26"/>
                <a:gd name="T69" fmla="*/ 4 h 39"/>
                <a:gd name="T70" fmla="*/ 14 w 26"/>
                <a:gd name="T71" fmla="*/ 4 h 39"/>
                <a:gd name="T72" fmla="*/ 13 w 26"/>
                <a:gd name="T73" fmla="*/ 4 h 39"/>
                <a:gd name="T74" fmla="*/ 12 w 26"/>
                <a:gd name="T75" fmla="*/ 4 h 39"/>
                <a:gd name="T76" fmla="*/ 13 w 26"/>
                <a:gd name="T77" fmla="*/ 4 h 39"/>
                <a:gd name="T78" fmla="*/ 11 w 26"/>
                <a:gd name="T79" fmla="*/ 4 h 39"/>
                <a:gd name="T80" fmla="*/ 11 w 26"/>
                <a:gd name="T81" fmla="*/ 4 h 39"/>
                <a:gd name="T82" fmla="*/ 11 w 26"/>
                <a:gd name="T83" fmla="*/ 4 h 39"/>
                <a:gd name="T84" fmla="*/ 11 w 26"/>
                <a:gd name="T85" fmla="*/ 4 h 39"/>
                <a:gd name="T86" fmla="*/ 11 w 26"/>
                <a:gd name="T87" fmla="*/ 4 h 39"/>
                <a:gd name="T88" fmla="*/ 11 w 26"/>
                <a:gd name="T89" fmla="*/ 4 h 39"/>
                <a:gd name="T90" fmla="*/ 10 w 26"/>
                <a:gd name="T91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39">
                  <a:moveTo>
                    <a:pt x="21" y="38"/>
                  </a:moveTo>
                  <a:cubicBezTo>
                    <a:pt x="21" y="38"/>
                    <a:pt x="16" y="36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7" y="29"/>
                    <a:pt x="1" y="2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4"/>
                    <a:pt x="1" y="12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5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12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20" y="29"/>
                    <a:pt x="24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14" y="29"/>
                  </a:moveTo>
                  <a:cubicBezTo>
                    <a:pt x="13" y="29"/>
                    <a:pt x="13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9"/>
                    <a:pt x="13" y="29"/>
                    <a:pt x="14" y="29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  <a:moveTo>
                    <a:pt x="6" y="12"/>
                  </a:moveTo>
                  <a:cubicBezTo>
                    <a:pt x="6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9"/>
                    <a:pt x="9" y="7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8" y="9"/>
                    <a:pt x="6" y="12"/>
                  </a:cubicBezTo>
                  <a:close/>
                  <a:moveTo>
                    <a:pt x="14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852"/>
            <p:cNvSpPr/>
            <p:nvPr/>
          </p:nvSpPr>
          <p:spPr bwMode="auto">
            <a:xfrm>
              <a:off x="7446964" y="5427663"/>
              <a:ext cx="44450" cy="52388"/>
            </a:xfrm>
            <a:custGeom>
              <a:avLst/>
              <a:gdLst>
                <a:gd name="T0" fmla="*/ 0 w 25"/>
                <a:gd name="T1" fmla="*/ 14 h 30"/>
                <a:gd name="T2" fmla="*/ 3 w 25"/>
                <a:gd name="T3" fmla="*/ 7 h 30"/>
                <a:gd name="T4" fmla="*/ 3 w 25"/>
                <a:gd name="T5" fmla="*/ 7 h 30"/>
                <a:gd name="T6" fmla="*/ 18 w 25"/>
                <a:gd name="T7" fmla="*/ 0 h 30"/>
                <a:gd name="T8" fmla="*/ 18 w 25"/>
                <a:gd name="T9" fmla="*/ 0 h 30"/>
                <a:gd name="T10" fmla="*/ 25 w 25"/>
                <a:gd name="T11" fmla="*/ 5 h 30"/>
                <a:gd name="T12" fmla="*/ 25 w 25"/>
                <a:gd name="T13" fmla="*/ 5 h 30"/>
                <a:gd name="T14" fmla="*/ 24 w 25"/>
                <a:gd name="T15" fmla="*/ 6 h 30"/>
                <a:gd name="T16" fmla="*/ 24 w 25"/>
                <a:gd name="T17" fmla="*/ 6 h 30"/>
                <a:gd name="T18" fmla="*/ 24 w 25"/>
                <a:gd name="T19" fmla="*/ 10 h 30"/>
                <a:gd name="T20" fmla="*/ 24 w 25"/>
                <a:gd name="T21" fmla="*/ 10 h 30"/>
                <a:gd name="T22" fmla="*/ 24 w 25"/>
                <a:gd name="T23" fmla="*/ 15 h 30"/>
                <a:gd name="T24" fmla="*/ 24 w 25"/>
                <a:gd name="T25" fmla="*/ 15 h 30"/>
                <a:gd name="T26" fmla="*/ 21 w 25"/>
                <a:gd name="T27" fmla="*/ 16 h 30"/>
                <a:gd name="T28" fmla="*/ 20 w 25"/>
                <a:gd name="T29" fmla="*/ 10 h 30"/>
                <a:gd name="T30" fmla="*/ 20 w 25"/>
                <a:gd name="T31" fmla="*/ 10 h 30"/>
                <a:gd name="T32" fmla="*/ 21 w 25"/>
                <a:gd name="T33" fmla="*/ 5 h 30"/>
                <a:gd name="T34" fmla="*/ 21 w 25"/>
                <a:gd name="T35" fmla="*/ 5 h 30"/>
                <a:gd name="T36" fmla="*/ 21 w 25"/>
                <a:gd name="T37" fmla="*/ 5 h 30"/>
                <a:gd name="T38" fmla="*/ 21 w 25"/>
                <a:gd name="T39" fmla="*/ 5 h 30"/>
                <a:gd name="T40" fmla="*/ 20 w 25"/>
                <a:gd name="T41" fmla="*/ 5 h 30"/>
                <a:gd name="T42" fmla="*/ 20 w 25"/>
                <a:gd name="T43" fmla="*/ 5 h 30"/>
                <a:gd name="T44" fmla="*/ 18 w 25"/>
                <a:gd name="T45" fmla="*/ 4 h 30"/>
                <a:gd name="T46" fmla="*/ 18 w 25"/>
                <a:gd name="T47" fmla="*/ 4 h 30"/>
                <a:gd name="T48" fmla="*/ 6 w 25"/>
                <a:gd name="T49" fmla="*/ 10 h 30"/>
                <a:gd name="T50" fmla="*/ 6 w 25"/>
                <a:gd name="T51" fmla="*/ 10 h 30"/>
                <a:gd name="T52" fmla="*/ 4 w 25"/>
                <a:gd name="T53" fmla="*/ 14 h 30"/>
                <a:gd name="T54" fmla="*/ 4 w 25"/>
                <a:gd name="T55" fmla="*/ 14 h 30"/>
                <a:gd name="T56" fmla="*/ 10 w 25"/>
                <a:gd name="T57" fmla="*/ 22 h 30"/>
                <a:gd name="T58" fmla="*/ 10 w 25"/>
                <a:gd name="T59" fmla="*/ 22 h 30"/>
                <a:gd name="T60" fmla="*/ 16 w 25"/>
                <a:gd name="T61" fmla="*/ 26 h 30"/>
                <a:gd name="T62" fmla="*/ 16 w 25"/>
                <a:gd name="T63" fmla="*/ 26 h 30"/>
                <a:gd name="T64" fmla="*/ 16 w 25"/>
                <a:gd name="T65" fmla="*/ 26 h 30"/>
                <a:gd name="T66" fmla="*/ 14 w 25"/>
                <a:gd name="T67" fmla="*/ 30 h 30"/>
                <a:gd name="T68" fmla="*/ 0 w 25"/>
                <a:gd name="T6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30">
                  <a:moveTo>
                    <a:pt x="0" y="14"/>
                  </a:moveTo>
                  <a:cubicBezTo>
                    <a:pt x="0" y="11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1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3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3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7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19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5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1"/>
                    <a:pt x="4" y="12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7" y="19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3" y="25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0" y="23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853"/>
            <p:cNvSpPr>
              <a:spLocks noEditPoints="1"/>
            </p:cNvSpPr>
            <p:nvPr/>
          </p:nvSpPr>
          <p:spPr bwMode="auto">
            <a:xfrm>
              <a:off x="7443789" y="5424488"/>
              <a:ext cx="50800" cy="66675"/>
            </a:xfrm>
            <a:custGeom>
              <a:avLst/>
              <a:gdLst>
                <a:gd name="T0" fmla="*/ 12 w 29"/>
                <a:gd name="T1" fmla="*/ 32 h 38"/>
                <a:gd name="T2" fmla="*/ 8 w 29"/>
                <a:gd name="T3" fmla="*/ 29 h 38"/>
                <a:gd name="T4" fmla="*/ 0 w 29"/>
                <a:gd name="T5" fmla="*/ 16 h 38"/>
                <a:gd name="T6" fmla="*/ 0 w 29"/>
                <a:gd name="T7" fmla="*/ 16 h 38"/>
                <a:gd name="T8" fmla="*/ 0 w 29"/>
                <a:gd name="T9" fmla="*/ 15 h 38"/>
                <a:gd name="T10" fmla="*/ 4 w 29"/>
                <a:gd name="T11" fmla="*/ 8 h 38"/>
                <a:gd name="T12" fmla="*/ 20 w 29"/>
                <a:gd name="T13" fmla="*/ 0 h 38"/>
                <a:gd name="T14" fmla="*/ 29 w 29"/>
                <a:gd name="T15" fmla="*/ 7 h 38"/>
                <a:gd name="T16" fmla="*/ 28 w 29"/>
                <a:gd name="T17" fmla="*/ 9 h 38"/>
                <a:gd name="T18" fmla="*/ 28 w 29"/>
                <a:gd name="T19" fmla="*/ 12 h 38"/>
                <a:gd name="T20" fmla="*/ 28 w 29"/>
                <a:gd name="T21" fmla="*/ 16 h 38"/>
                <a:gd name="T22" fmla="*/ 28 w 29"/>
                <a:gd name="T23" fmla="*/ 17 h 38"/>
                <a:gd name="T24" fmla="*/ 28 w 29"/>
                <a:gd name="T25" fmla="*/ 18 h 38"/>
                <a:gd name="T26" fmla="*/ 21 w 29"/>
                <a:gd name="T27" fmla="*/ 18 h 38"/>
                <a:gd name="T28" fmla="*/ 20 w 29"/>
                <a:gd name="T29" fmla="*/ 12 h 38"/>
                <a:gd name="T30" fmla="*/ 20 w 29"/>
                <a:gd name="T31" fmla="*/ 8 h 38"/>
                <a:gd name="T32" fmla="*/ 9 w 29"/>
                <a:gd name="T33" fmla="*/ 13 h 38"/>
                <a:gd name="T34" fmla="*/ 8 w 29"/>
                <a:gd name="T35" fmla="*/ 16 h 38"/>
                <a:gd name="T36" fmla="*/ 8 w 29"/>
                <a:gd name="T37" fmla="*/ 16 h 38"/>
                <a:gd name="T38" fmla="*/ 13 w 29"/>
                <a:gd name="T39" fmla="*/ 23 h 38"/>
                <a:gd name="T40" fmla="*/ 18 w 29"/>
                <a:gd name="T41" fmla="*/ 26 h 38"/>
                <a:gd name="T42" fmla="*/ 14 w 29"/>
                <a:gd name="T43" fmla="*/ 38 h 38"/>
                <a:gd name="T44" fmla="*/ 10 w 29"/>
                <a:gd name="T45" fmla="*/ 25 h 38"/>
                <a:gd name="T46" fmla="*/ 13 w 29"/>
                <a:gd name="T47" fmla="*/ 28 h 38"/>
                <a:gd name="T48" fmla="*/ 10 w 29"/>
                <a:gd name="T49" fmla="*/ 26 h 38"/>
                <a:gd name="T50" fmla="*/ 7 w 29"/>
                <a:gd name="T51" fmla="*/ 22 h 38"/>
                <a:gd name="T52" fmla="*/ 24 w 29"/>
                <a:gd name="T53" fmla="*/ 17 h 38"/>
                <a:gd name="T54" fmla="*/ 24 w 29"/>
                <a:gd name="T55" fmla="*/ 17 h 38"/>
                <a:gd name="T56" fmla="*/ 24 w 29"/>
                <a:gd name="T57" fmla="*/ 17 h 38"/>
                <a:gd name="T58" fmla="*/ 4 w 29"/>
                <a:gd name="T59" fmla="*/ 15 h 38"/>
                <a:gd name="T60" fmla="*/ 4 w 29"/>
                <a:gd name="T61" fmla="*/ 15 h 38"/>
                <a:gd name="T62" fmla="*/ 4 w 29"/>
                <a:gd name="T63" fmla="*/ 15 h 38"/>
                <a:gd name="T64" fmla="*/ 4 w 29"/>
                <a:gd name="T65" fmla="*/ 15 h 38"/>
                <a:gd name="T66" fmla="*/ 6 w 29"/>
                <a:gd name="T67" fmla="*/ 11 h 38"/>
                <a:gd name="T68" fmla="*/ 4 w 29"/>
                <a:gd name="T69" fmla="*/ 15 h 38"/>
                <a:gd name="T70" fmla="*/ 24 w 29"/>
                <a:gd name="T71" fmla="*/ 13 h 38"/>
                <a:gd name="T72" fmla="*/ 24 w 29"/>
                <a:gd name="T73" fmla="*/ 13 h 38"/>
                <a:gd name="T74" fmla="*/ 24 w 29"/>
                <a:gd name="T75" fmla="*/ 13 h 38"/>
                <a:gd name="T76" fmla="*/ 24 w 29"/>
                <a:gd name="T77" fmla="*/ 13 h 38"/>
                <a:gd name="T78" fmla="*/ 24 w 29"/>
                <a:gd name="T79" fmla="*/ 13 h 38"/>
                <a:gd name="T80" fmla="*/ 24 w 29"/>
                <a:gd name="T81" fmla="*/ 12 h 38"/>
                <a:gd name="T82" fmla="*/ 24 w 29"/>
                <a:gd name="T83" fmla="*/ 12 h 38"/>
                <a:gd name="T84" fmla="*/ 24 w 29"/>
                <a:gd name="T85" fmla="*/ 12 h 38"/>
                <a:gd name="T86" fmla="*/ 24 w 29"/>
                <a:gd name="T87" fmla="*/ 12 h 38"/>
                <a:gd name="T88" fmla="*/ 25 w 29"/>
                <a:gd name="T89" fmla="*/ 7 h 38"/>
                <a:gd name="T90" fmla="*/ 25 w 29"/>
                <a:gd name="T91" fmla="*/ 7 h 38"/>
                <a:gd name="T92" fmla="*/ 25 w 29"/>
                <a:gd name="T93" fmla="*/ 7 h 38"/>
                <a:gd name="T94" fmla="*/ 25 w 29"/>
                <a:gd name="T95" fmla="*/ 7 h 38"/>
                <a:gd name="T96" fmla="*/ 25 w 29"/>
                <a:gd name="T97" fmla="*/ 7 h 38"/>
                <a:gd name="T98" fmla="*/ 24 w 29"/>
                <a:gd name="T99" fmla="*/ 5 h 38"/>
                <a:gd name="T100" fmla="*/ 24 w 29"/>
                <a:gd name="T101" fmla="*/ 5 h 38"/>
                <a:gd name="T102" fmla="*/ 19 w 29"/>
                <a:gd name="T103" fmla="*/ 4 h 38"/>
                <a:gd name="T104" fmla="*/ 19 w 29"/>
                <a:gd name="T105" fmla="*/ 4 h 38"/>
                <a:gd name="T106" fmla="*/ 20 w 29"/>
                <a:gd name="T107" fmla="*/ 4 h 38"/>
                <a:gd name="T108" fmla="*/ 20 w 29"/>
                <a:gd name="T10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38">
                  <a:moveTo>
                    <a:pt x="14" y="33"/>
                  </a:moveTo>
                  <a:cubicBezTo>
                    <a:pt x="13" y="33"/>
                    <a:pt x="13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9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4" y="26"/>
                    <a:pt x="0" y="2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0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9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8" y="2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8" y="8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4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0" y="15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3" y="10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10" y="20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4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3"/>
                    <a:pt x="14" y="33"/>
                    <a:pt x="14" y="33"/>
                  </a:cubicBezTo>
                  <a:close/>
                  <a:moveTo>
                    <a:pt x="10" y="25"/>
                  </a:moveTo>
                  <a:cubicBezTo>
                    <a:pt x="11" y="26"/>
                    <a:pt x="12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7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4"/>
                    <a:pt x="8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3"/>
                    <a:pt x="9" y="24"/>
                    <a:pt x="10" y="25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" y="16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6"/>
                    <a:pt x="2" y="16"/>
                    <a:pt x="2" y="1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4" y="5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854"/>
            <p:cNvSpPr/>
            <p:nvPr/>
          </p:nvSpPr>
          <p:spPr bwMode="auto">
            <a:xfrm>
              <a:off x="7429502" y="5559426"/>
              <a:ext cx="9525" cy="6350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0 h 4"/>
                <a:gd name="T4" fmla="*/ 6 w 6"/>
                <a:gd name="T5" fmla="*/ 0 h 4"/>
                <a:gd name="T6" fmla="*/ 6 w 6"/>
                <a:gd name="T7" fmla="*/ 4 h 4"/>
                <a:gd name="T8" fmla="*/ 0 w 6"/>
                <a:gd name="T9" fmla="*/ 4 h 4"/>
                <a:gd name="T10" fmla="*/ 0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855"/>
            <p:cNvSpPr>
              <a:spLocks noEditPoints="1"/>
            </p:cNvSpPr>
            <p:nvPr/>
          </p:nvSpPr>
          <p:spPr bwMode="auto">
            <a:xfrm>
              <a:off x="7426327" y="5556251"/>
              <a:ext cx="15875" cy="12700"/>
            </a:xfrm>
            <a:custGeom>
              <a:avLst/>
              <a:gdLst>
                <a:gd name="T0" fmla="*/ 8 w 10"/>
                <a:gd name="T1" fmla="*/ 8 h 8"/>
                <a:gd name="T2" fmla="*/ 2 w 10"/>
                <a:gd name="T3" fmla="*/ 8 h 8"/>
                <a:gd name="T4" fmla="*/ 2 w 10"/>
                <a:gd name="T5" fmla="*/ 6 h 8"/>
                <a:gd name="T6" fmla="*/ 4 w 10"/>
                <a:gd name="T7" fmla="*/ 6 h 8"/>
                <a:gd name="T8" fmla="*/ 2 w 10"/>
                <a:gd name="T9" fmla="*/ 6 h 8"/>
                <a:gd name="T10" fmla="*/ 2 w 10"/>
                <a:gd name="T11" fmla="*/ 8 h 8"/>
                <a:gd name="T12" fmla="*/ 0 w 10"/>
                <a:gd name="T13" fmla="*/ 8 h 8"/>
                <a:gd name="T14" fmla="*/ 0 w 10"/>
                <a:gd name="T15" fmla="*/ 0 h 8"/>
                <a:gd name="T16" fmla="*/ 10 w 10"/>
                <a:gd name="T17" fmla="*/ 0 h 8"/>
                <a:gd name="T18" fmla="*/ 10 w 10"/>
                <a:gd name="T19" fmla="*/ 8 h 8"/>
                <a:gd name="T20" fmla="*/ 8 w 10"/>
                <a:gd name="T21" fmla="*/ 8 h 8"/>
                <a:gd name="T22" fmla="*/ 8 w 10"/>
                <a:gd name="T23" fmla="*/ 8 h 8"/>
                <a:gd name="T24" fmla="*/ 5 w 10"/>
                <a:gd name="T25" fmla="*/ 4 h 8"/>
                <a:gd name="T26" fmla="*/ 5 w 10"/>
                <a:gd name="T27" fmla="*/ 4 h 8"/>
                <a:gd name="T28" fmla="*/ 4 w 10"/>
                <a:gd name="T29" fmla="*/ 4 h 8"/>
                <a:gd name="T30" fmla="*/ 4 w 10"/>
                <a:gd name="T31" fmla="*/ 4 h 8"/>
                <a:gd name="T32" fmla="*/ 5 w 10"/>
                <a:gd name="T33" fmla="*/ 4 h 8"/>
                <a:gd name="T34" fmla="*/ 5 w 10"/>
                <a:gd name="T3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8">
                  <a:moveTo>
                    <a:pt x="8" y="8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5" y="4"/>
                  </a:move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856"/>
            <p:cNvSpPr/>
            <p:nvPr/>
          </p:nvSpPr>
          <p:spPr bwMode="auto">
            <a:xfrm>
              <a:off x="7496177" y="5688013"/>
              <a:ext cx="6350" cy="23813"/>
            </a:xfrm>
            <a:custGeom>
              <a:avLst/>
              <a:gdLst>
                <a:gd name="T0" fmla="*/ 0 w 4"/>
                <a:gd name="T1" fmla="*/ 15 h 15"/>
                <a:gd name="T2" fmla="*/ 0 w 4"/>
                <a:gd name="T3" fmla="*/ 0 h 15"/>
                <a:gd name="T4" fmla="*/ 4 w 4"/>
                <a:gd name="T5" fmla="*/ 0 h 15"/>
                <a:gd name="T6" fmla="*/ 4 w 4"/>
                <a:gd name="T7" fmla="*/ 15 h 15"/>
                <a:gd name="T8" fmla="*/ 0 w 4"/>
                <a:gd name="T9" fmla="*/ 15 h 15"/>
                <a:gd name="T10" fmla="*/ 0 w 4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0" y="15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857"/>
            <p:cNvSpPr>
              <a:spLocks noEditPoints="1"/>
            </p:cNvSpPr>
            <p:nvPr/>
          </p:nvSpPr>
          <p:spPr bwMode="auto">
            <a:xfrm>
              <a:off x="7493002" y="5684838"/>
              <a:ext cx="12700" cy="30163"/>
            </a:xfrm>
            <a:custGeom>
              <a:avLst/>
              <a:gdLst>
                <a:gd name="T0" fmla="*/ 6 w 8"/>
                <a:gd name="T1" fmla="*/ 19 h 19"/>
                <a:gd name="T2" fmla="*/ 2 w 8"/>
                <a:gd name="T3" fmla="*/ 19 h 19"/>
                <a:gd name="T4" fmla="*/ 2 w 8"/>
                <a:gd name="T5" fmla="*/ 17 h 19"/>
                <a:gd name="T6" fmla="*/ 4 w 8"/>
                <a:gd name="T7" fmla="*/ 17 h 19"/>
                <a:gd name="T8" fmla="*/ 2 w 8"/>
                <a:gd name="T9" fmla="*/ 17 h 19"/>
                <a:gd name="T10" fmla="*/ 2 w 8"/>
                <a:gd name="T11" fmla="*/ 19 h 19"/>
                <a:gd name="T12" fmla="*/ 0 w 8"/>
                <a:gd name="T13" fmla="*/ 19 h 19"/>
                <a:gd name="T14" fmla="*/ 0 w 8"/>
                <a:gd name="T15" fmla="*/ 0 h 19"/>
                <a:gd name="T16" fmla="*/ 8 w 8"/>
                <a:gd name="T17" fmla="*/ 0 h 19"/>
                <a:gd name="T18" fmla="*/ 8 w 8"/>
                <a:gd name="T19" fmla="*/ 19 h 19"/>
                <a:gd name="T20" fmla="*/ 6 w 8"/>
                <a:gd name="T21" fmla="*/ 19 h 19"/>
                <a:gd name="T22" fmla="*/ 6 w 8"/>
                <a:gd name="T23" fmla="*/ 19 h 19"/>
                <a:gd name="T24" fmla="*/ 4 w 8"/>
                <a:gd name="T25" fmla="*/ 15 h 19"/>
                <a:gd name="T26" fmla="*/ 4 w 8"/>
                <a:gd name="T27" fmla="*/ 4 h 19"/>
                <a:gd name="T28" fmla="*/ 4 w 8"/>
                <a:gd name="T29" fmla="*/ 15 h 19"/>
                <a:gd name="T30" fmla="*/ 4 w 8"/>
                <a:gd name="T3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9">
                  <a:moveTo>
                    <a:pt x="6" y="19"/>
                  </a:moveTo>
                  <a:lnTo>
                    <a:pt x="2" y="19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4" y="15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858"/>
            <p:cNvSpPr>
              <a:spLocks noEditPoints="1"/>
            </p:cNvSpPr>
            <p:nvPr/>
          </p:nvSpPr>
          <p:spPr bwMode="auto">
            <a:xfrm>
              <a:off x="7410452" y="5708651"/>
              <a:ext cx="142875" cy="190500"/>
            </a:xfrm>
            <a:custGeom>
              <a:avLst/>
              <a:gdLst>
                <a:gd name="T0" fmla="*/ 35 w 82"/>
                <a:gd name="T1" fmla="*/ 109 h 109"/>
                <a:gd name="T2" fmla="*/ 10 w 82"/>
                <a:gd name="T3" fmla="*/ 85 h 109"/>
                <a:gd name="T4" fmla="*/ 10 w 82"/>
                <a:gd name="T5" fmla="*/ 85 h 109"/>
                <a:gd name="T6" fmla="*/ 0 w 82"/>
                <a:gd name="T7" fmla="*/ 43 h 109"/>
                <a:gd name="T8" fmla="*/ 0 w 82"/>
                <a:gd name="T9" fmla="*/ 43 h 109"/>
                <a:gd name="T10" fmla="*/ 51 w 82"/>
                <a:gd name="T11" fmla="*/ 0 h 109"/>
                <a:gd name="T12" fmla="*/ 51 w 82"/>
                <a:gd name="T13" fmla="*/ 0 h 109"/>
                <a:gd name="T14" fmla="*/ 75 w 82"/>
                <a:gd name="T15" fmla="*/ 16 h 109"/>
                <a:gd name="T16" fmla="*/ 75 w 82"/>
                <a:gd name="T17" fmla="*/ 16 h 109"/>
                <a:gd name="T18" fmla="*/ 82 w 82"/>
                <a:gd name="T19" fmla="*/ 54 h 109"/>
                <a:gd name="T20" fmla="*/ 82 w 82"/>
                <a:gd name="T21" fmla="*/ 54 h 109"/>
                <a:gd name="T22" fmla="*/ 42 w 82"/>
                <a:gd name="T23" fmla="*/ 107 h 109"/>
                <a:gd name="T24" fmla="*/ 42 w 82"/>
                <a:gd name="T25" fmla="*/ 107 h 109"/>
                <a:gd name="T26" fmla="*/ 35 w 82"/>
                <a:gd name="T27" fmla="*/ 109 h 109"/>
                <a:gd name="T28" fmla="*/ 35 w 82"/>
                <a:gd name="T29" fmla="*/ 109 h 109"/>
                <a:gd name="T30" fmla="*/ 35 w 82"/>
                <a:gd name="T31" fmla="*/ 109 h 109"/>
                <a:gd name="T32" fmla="*/ 19 w 82"/>
                <a:gd name="T33" fmla="*/ 13 h 109"/>
                <a:gd name="T34" fmla="*/ 4 w 82"/>
                <a:gd name="T35" fmla="*/ 43 h 109"/>
                <a:gd name="T36" fmla="*/ 4 w 82"/>
                <a:gd name="T37" fmla="*/ 43 h 109"/>
                <a:gd name="T38" fmla="*/ 14 w 82"/>
                <a:gd name="T39" fmla="*/ 83 h 109"/>
                <a:gd name="T40" fmla="*/ 14 w 82"/>
                <a:gd name="T41" fmla="*/ 83 h 109"/>
                <a:gd name="T42" fmla="*/ 35 w 82"/>
                <a:gd name="T43" fmla="*/ 105 h 109"/>
                <a:gd name="T44" fmla="*/ 35 w 82"/>
                <a:gd name="T45" fmla="*/ 105 h 109"/>
                <a:gd name="T46" fmla="*/ 40 w 82"/>
                <a:gd name="T47" fmla="*/ 103 h 109"/>
                <a:gd name="T48" fmla="*/ 40 w 82"/>
                <a:gd name="T49" fmla="*/ 103 h 109"/>
                <a:gd name="T50" fmla="*/ 78 w 82"/>
                <a:gd name="T51" fmla="*/ 54 h 109"/>
                <a:gd name="T52" fmla="*/ 78 w 82"/>
                <a:gd name="T53" fmla="*/ 54 h 109"/>
                <a:gd name="T54" fmla="*/ 72 w 82"/>
                <a:gd name="T55" fmla="*/ 18 h 109"/>
                <a:gd name="T56" fmla="*/ 72 w 82"/>
                <a:gd name="T57" fmla="*/ 18 h 109"/>
                <a:gd name="T58" fmla="*/ 51 w 82"/>
                <a:gd name="T59" fmla="*/ 4 h 109"/>
                <a:gd name="T60" fmla="*/ 51 w 82"/>
                <a:gd name="T61" fmla="*/ 4 h 109"/>
                <a:gd name="T62" fmla="*/ 51 w 82"/>
                <a:gd name="T63" fmla="*/ 4 h 109"/>
                <a:gd name="T64" fmla="*/ 51 w 82"/>
                <a:gd name="T65" fmla="*/ 4 h 109"/>
                <a:gd name="T66" fmla="*/ 19 w 82"/>
                <a:gd name="T67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09">
                  <a:moveTo>
                    <a:pt x="35" y="109"/>
                  </a:moveTo>
                  <a:cubicBezTo>
                    <a:pt x="25" y="108"/>
                    <a:pt x="16" y="98"/>
                    <a:pt x="10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72"/>
                    <a:pt x="0" y="56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3"/>
                    <a:pt x="28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6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80" y="26"/>
                    <a:pt x="82" y="39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83"/>
                    <a:pt x="60" y="97"/>
                    <a:pt x="42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0" y="108"/>
                    <a:pt x="37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lose/>
                  <a:moveTo>
                    <a:pt x="19" y="13"/>
                  </a:moveTo>
                  <a:cubicBezTo>
                    <a:pt x="10" y="20"/>
                    <a:pt x="4" y="29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55"/>
                    <a:pt x="7" y="71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20" y="96"/>
                    <a:pt x="28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7" y="105"/>
                    <a:pt x="38" y="104"/>
                    <a:pt x="40" y="103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58" y="93"/>
                    <a:pt x="78" y="81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40"/>
                    <a:pt x="76" y="27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7" y="9"/>
                    <a:pt x="6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0" y="4"/>
                    <a:pt x="28" y="7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859"/>
            <p:cNvSpPr>
              <a:spLocks noEditPoints="1"/>
            </p:cNvSpPr>
            <p:nvPr/>
          </p:nvSpPr>
          <p:spPr bwMode="auto">
            <a:xfrm>
              <a:off x="7407277" y="5705476"/>
              <a:ext cx="149225" cy="196850"/>
            </a:xfrm>
            <a:custGeom>
              <a:avLst/>
              <a:gdLst>
                <a:gd name="T0" fmla="*/ 37 w 86"/>
                <a:gd name="T1" fmla="*/ 111 h 113"/>
                <a:gd name="T2" fmla="*/ 10 w 86"/>
                <a:gd name="T3" fmla="*/ 88 h 113"/>
                <a:gd name="T4" fmla="*/ 0 w 86"/>
                <a:gd name="T5" fmla="*/ 45 h 113"/>
                <a:gd name="T6" fmla="*/ 52 w 86"/>
                <a:gd name="T7" fmla="*/ 0 h 113"/>
                <a:gd name="T8" fmla="*/ 53 w 86"/>
                <a:gd name="T9" fmla="*/ 0 h 113"/>
                <a:gd name="T10" fmla="*/ 79 w 86"/>
                <a:gd name="T11" fmla="*/ 17 h 113"/>
                <a:gd name="T12" fmla="*/ 86 w 86"/>
                <a:gd name="T13" fmla="*/ 56 h 113"/>
                <a:gd name="T14" fmla="*/ 45 w 86"/>
                <a:gd name="T15" fmla="*/ 111 h 113"/>
                <a:gd name="T16" fmla="*/ 37 w 86"/>
                <a:gd name="T17" fmla="*/ 113 h 113"/>
                <a:gd name="T18" fmla="*/ 37 w 86"/>
                <a:gd name="T19" fmla="*/ 113 h 113"/>
                <a:gd name="T20" fmla="*/ 43 w 86"/>
                <a:gd name="T21" fmla="*/ 107 h 113"/>
                <a:gd name="T22" fmla="*/ 82 w 86"/>
                <a:gd name="T23" fmla="*/ 56 h 113"/>
                <a:gd name="T24" fmla="*/ 43 w 86"/>
                <a:gd name="T25" fmla="*/ 107 h 113"/>
                <a:gd name="T26" fmla="*/ 37 w 86"/>
                <a:gd name="T27" fmla="*/ 109 h 113"/>
                <a:gd name="T28" fmla="*/ 37 w 86"/>
                <a:gd name="T29" fmla="*/ 109 h 113"/>
                <a:gd name="T30" fmla="*/ 37 w 86"/>
                <a:gd name="T31" fmla="*/ 109 h 113"/>
                <a:gd name="T32" fmla="*/ 36 w 86"/>
                <a:gd name="T33" fmla="*/ 108 h 113"/>
                <a:gd name="T34" fmla="*/ 36 w 86"/>
                <a:gd name="T35" fmla="*/ 108 h 113"/>
                <a:gd name="T36" fmla="*/ 35 w 86"/>
                <a:gd name="T37" fmla="*/ 108 h 113"/>
                <a:gd name="T38" fmla="*/ 30 w 86"/>
                <a:gd name="T39" fmla="*/ 106 h 113"/>
                <a:gd name="T40" fmla="*/ 37 w 86"/>
                <a:gd name="T41" fmla="*/ 105 h 113"/>
                <a:gd name="T42" fmla="*/ 41 w 86"/>
                <a:gd name="T43" fmla="*/ 104 h 113"/>
                <a:gd name="T44" fmla="*/ 78 w 86"/>
                <a:gd name="T45" fmla="*/ 56 h 113"/>
                <a:gd name="T46" fmla="*/ 78 w 86"/>
                <a:gd name="T47" fmla="*/ 56 h 113"/>
                <a:gd name="T48" fmla="*/ 72 w 86"/>
                <a:gd name="T49" fmla="*/ 21 h 113"/>
                <a:gd name="T50" fmla="*/ 53 w 86"/>
                <a:gd name="T51" fmla="*/ 8 h 113"/>
                <a:gd name="T52" fmla="*/ 22 w 86"/>
                <a:gd name="T53" fmla="*/ 17 h 113"/>
                <a:gd name="T54" fmla="*/ 8 w 86"/>
                <a:gd name="T55" fmla="*/ 45 h 113"/>
                <a:gd name="T56" fmla="*/ 8 w 86"/>
                <a:gd name="T57" fmla="*/ 45 h 113"/>
                <a:gd name="T58" fmla="*/ 17 w 86"/>
                <a:gd name="T59" fmla="*/ 85 h 113"/>
                <a:gd name="T60" fmla="*/ 37 w 86"/>
                <a:gd name="T61" fmla="*/ 105 h 113"/>
                <a:gd name="T62" fmla="*/ 37 w 86"/>
                <a:gd name="T63" fmla="*/ 105 h 113"/>
                <a:gd name="T64" fmla="*/ 14 w 86"/>
                <a:gd name="T65" fmla="*/ 86 h 113"/>
                <a:gd name="T66" fmla="*/ 17 w 86"/>
                <a:gd name="T67" fmla="*/ 92 h 113"/>
                <a:gd name="T68" fmla="*/ 14 w 86"/>
                <a:gd name="T69" fmla="*/ 86 h 113"/>
                <a:gd name="T70" fmla="*/ 9 w 86"/>
                <a:gd name="T71" fmla="*/ 74 h 113"/>
                <a:gd name="T72" fmla="*/ 82 w 86"/>
                <a:gd name="T73" fmla="*/ 56 h 113"/>
                <a:gd name="T74" fmla="*/ 82 w 86"/>
                <a:gd name="T75" fmla="*/ 56 h 113"/>
                <a:gd name="T76" fmla="*/ 76 w 86"/>
                <a:gd name="T77" fmla="*/ 21 h 113"/>
                <a:gd name="T78" fmla="*/ 4 w 86"/>
                <a:gd name="T79" fmla="*/ 45 h 113"/>
                <a:gd name="T80" fmla="*/ 4 w 86"/>
                <a:gd name="T81" fmla="*/ 45 h 113"/>
                <a:gd name="T82" fmla="*/ 4 w 86"/>
                <a:gd name="T83" fmla="*/ 45 h 113"/>
                <a:gd name="T84" fmla="*/ 6 w 86"/>
                <a:gd name="T85" fmla="*/ 31 h 113"/>
                <a:gd name="T86" fmla="*/ 76 w 86"/>
                <a:gd name="T87" fmla="*/ 21 h 113"/>
                <a:gd name="T88" fmla="*/ 76 w 86"/>
                <a:gd name="T89" fmla="*/ 21 h 113"/>
                <a:gd name="T90" fmla="*/ 75 w 86"/>
                <a:gd name="T91" fmla="*/ 18 h 113"/>
                <a:gd name="T92" fmla="*/ 75 w 86"/>
                <a:gd name="T93" fmla="*/ 18 h 113"/>
                <a:gd name="T94" fmla="*/ 75 w 86"/>
                <a:gd name="T95" fmla="*/ 18 h 113"/>
                <a:gd name="T96" fmla="*/ 75 w 86"/>
                <a:gd name="T97" fmla="*/ 18 h 113"/>
                <a:gd name="T98" fmla="*/ 75 w 86"/>
                <a:gd name="T99" fmla="*/ 18 h 113"/>
                <a:gd name="T100" fmla="*/ 53 w 86"/>
                <a:gd name="T101" fmla="*/ 4 h 113"/>
                <a:gd name="T102" fmla="*/ 53 w 86"/>
                <a:gd name="T103" fmla="*/ 4 h 113"/>
                <a:gd name="T104" fmla="*/ 51 w 86"/>
                <a:gd name="T105" fmla="*/ 4 h 113"/>
                <a:gd name="T106" fmla="*/ 53 w 86"/>
                <a:gd name="T107" fmla="*/ 4 h 113"/>
                <a:gd name="T108" fmla="*/ 53 w 86"/>
                <a:gd name="T109" fmla="*/ 4 h 113"/>
                <a:gd name="T110" fmla="*/ 21 w 86"/>
                <a:gd name="T111" fmla="*/ 15 h 113"/>
                <a:gd name="T112" fmla="*/ 20 w 86"/>
                <a:gd name="T113" fmla="*/ 14 h 113"/>
                <a:gd name="T114" fmla="*/ 21 w 86"/>
                <a:gd name="T115" fmla="*/ 1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" h="113">
                  <a:moveTo>
                    <a:pt x="37" y="113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25" y="112"/>
                    <a:pt x="17" y="101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4" y="75"/>
                    <a:pt x="0" y="5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7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4" y="28"/>
                    <a:pt x="86" y="41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86"/>
                    <a:pt x="63" y="101"/>
                    <a:pt x="45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2" y="112"/>
                    <a:pt x="40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lose/>
                  <a:moveTo>
                    <a:pt x="37" y="109"/>
                  </a:moveTo>
                  <a:cubicBezTo>
                    <a:pt x="39" y="109"/>
                    <a:pt x="41" y="108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61" y="97"/>
                    <a:pt x="82" y="84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84"/>
                    <a:pt x="61" y="9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08"/>
                    <a:pt x="39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lose/>
                  <a:moveTo>
                    <a:pt x="35" y="108"/>
                  </a:moveTo>
                  <a:cubicBezTo>
                    <a:pt x="34" y="108"/>
                    <a:pt x="32" y="107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07"/>
                    <a:pt x="34" y="108"/>
                    <a:pt x="35" y="108"/>
                  </a:cubicBezTo>
                  <a:close/>
                  <a:moveTo>
                    <a:pt x="37" y="105"/>
                  </a:moveTo>
                  <a:cubicBezTo>
                    <a:pt x="38" y="105"/>
                    <a:pt x="39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59" y="94"/>
                    <a:pt x="78" y="82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42"/>
                    <a:pt x="76" y="29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67" y="12"/>
                    <a:pt x="62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3" y="8"/>
                    <a:pt x="31" y="11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4" y="23"/>
                    <a:pt x="8" y="32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57"/>
                    <a:pt x="11" y="72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3" y="97"/>
                    <a:pt x="31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lose/>
                  <a:moveTo>
                    <a:pt x="14" y="86"/>
                  </a:moveTo>
                  <a:cubicBezTo>
                    <a:pt x="15" y="88"/>
                    <a:pt x="16" y="90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0"/>
                    <a:pt x="15" y="88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2"/>
                    <a:pt x="10" y="78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8"/>
                    <a:pt x="12" y="82"/>
                    <a:pt x="14" y="86"/>
                  </a:cubicBezTo>
                  <a:close/>
                  <a:moveTo>
                    <a:pt x="82" y="56"/>
                  </a:moveTo>
                  <a:cubicBezTo>
                    <a:pt x="82" y="56"/>
                    <a:pt x="82" y="56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3"/>
                    <a:pt x="80" y="3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0" y="31"/>
                    <a:pt x="82" y="43"/>
                    <a:pt x="82" y="56"/>
                  </a:cubicBezTo>
                  <a:close/>
                  <a:moveTo>
                    <a:pt x="4" y="45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0"/>
                    <a:pt x="4" y="35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5"/>
                    <a:pt x="4" y="40"/>
                    <a:pt x="4" y="45"/>
                  </a:cubicBezTo>
                  <a:close/>
                  <a:moveTo>
                    <a:pt x="76" y="21"/>
                  </a:move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0" y="9"/>
                    <a:pt x="6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63" y="4"/>
                    <a:pt x="70" y="9"/>
                    <a:pt x="75" y="18"/>
                  </a:cubicBezTo>
                  <a:close/>
                  <a:moveTo>
                    <a:pt x="21" y="15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860"/>
            <p:cNvSpPr/>
            <p:nvPr/>
          </p:nvSpPr>
          <p:spPr bwMode="auto">
            <a:xfrm>
              <a:off x="7531102" y="5711826"/>
              <a:ext cx="128588" cy="122238"/>
            </a:xfrm>
            <a:custGeom>
              <a:avLst/>
              <a:gdLst>
                <a:gd name="T0" fmla="*/ 55 w 74"/>
                <a:gd name="T1" fmla="*/ 67 h 70"/>
                <a:gd name="T2" fmla="*/ 70 w 74"/>
                <a:gd name="T3" fmla="*/ 58 h 70"/>
                <a:gd name="T4" fmla="*/ 70 w 74"/>
                <a:gd name="T5" fmla="*/ 56 h 70"/>
                <a:gd name="T6" fmla="*/ 70 w 74"/>
                <a:gd name="T7" fmla="*/ 56 h 70"/>
                <a:gd name="T8" fmla="*/ 50 w 74"/>
                <a:gd name="T9" fmla="*/ 6 h 70"/>
                <a:gd name="T10" fmla="*/ 50 w 74"/>
                <a:gd name="T11" fmla="*/ 6 h 70"/>
                <a:gd name="T12" fmla="*/ 41 w 74"/>
                <a:gd name="T13" fmla="*/ 4 h 70"/>
                <a:gd name="T14" fmla="*/ 41 w 74"/>
                <a:gd name="T15" fmla="*/ 4 h 70"/>
                <a:gd name="T16" fmla="*/ 2 w 74"/>
                <a:gd name="T17" fmla="*/ 11 h 70"/>
                <a:gd name="T18" fmla="*/ 2 w 74"/>
                <a:gd name="T19" fmla="*/ 11 h 70"/>
                <a:gd name="T20" fmla="*/ 0 w 74"/>
                <a:gd name="T21" fmla="*/ 7 h 70"/>
                <a:gd name="T22" fmla="*/ 41 w 74"/>
                <a:gd name="T23" fmla="*/ 0 h 70"/>
                <a:gd name="T24" fmla="*/ 41 w 74"/>
                <a:gd name="T25" fmla="*/ 0 h 70"/>
                <a:gd name="T26" fmla="*/ 53 w 74"/>
                <a:gd name="T27" fmla="*/ 3 h 70"/>
                <a:gd name="T28" fmla="*/ 53 w 74"/>
                <a:gd name="T29" fmla="*/ 3 h 70"/>
                <a:gd name="T30" fmla="*/ 74 w 74"/>
                <a:gd name="T31" fmla="*/ 56 h 70"/>
                <a:gd name="T32" fmla="*/ 74 w 74"/>
                <a:gd name="T33" fmla="*/ 56 h 70"/>
                <a:gd name="T34" fmla="*/ 72 w 74"/>
                <a:gd name="T35" fmla="*/ 62 h 70"/>
                <a:gd name="T36" fmla="*/ 72 w 74"/>
                <a:gd name="T37" fmla="*/ 62 h 70"/>
                <a:gd name="T38" fmla="*/ 72 w 74"/>
                <a:gd name="T39" fmla="*/ 62 h 70"/>
                <a:gd name="T40" fmla="*/ 57 w 74"/>
                <a:gd name="T41" fmla="*/ 70 h 70"/>
                <a:gd name="T42" fmla="*/ 57 w 74"/>
                <a:gd name="T43" fmla="*/ 70 h 70"/>
                <a:gd name="T44" fmla="*/ 55 w 74"/>
                <a:gd name="T45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0">
                  <a:moveTo>
                    <a:pt x="55" y="67"/>
                  </a:move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7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1" y="45"/>
                    <a:pt x="55" y="12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9" y="5"/>
                    <a:pt x="46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27" y="4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26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6" y="0"/>
                    <a:pt x="51" y="0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9" y="11"/>
                    <a:pt x="74" y="43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8"/>
                    <a:pt x="74" y="60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5" y="67"/>
                    <a:pt x="55" y="67"/>
                    <a:pt x="55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861"/>
            <p:cNvSpPr>
              <a:spLocks noEditPoints="1"/>
            </p:cNvSpPr>
            <p:nvPr/>
          </p:nvSpPr>
          <p:spPr bwMode="auto">
            <a:xfrm>
              <a:off x="7527927" y="5708651"/>
              <a:ext cx="134938" cy="139700"/>
            </a:xfrm>
            <a:custGeom>
              <a:avLst/>
              <a:gdLst>
                <a:gd name="T0" fmla="*/ 57 w 78"/>
                <a:gd name="T1" fmla="*/ 69 h 80"/>
                <a:gd name="T2" fmla="*/ 57 w 78"/>
                <a:gd name="T3" fmla="*/ 69 h 80"/>
                <a:gd name="T4" fmla="*/ 54 w 78"/>
                <a:gd name="T5" fmla="*/ 68 h 80"/>
                <a:gd name="T6" fmla="*/ 70 w 78"/>
                <a:gd name="T7" fmla="*/ 58 h 80"/>
                <a:gd name="T8" fmla="*/ 70 w 78"/>
                <a:gd name="T9" fmla="*/ 58 h 80"/>
                <a:gd name="T10" fmla="*/ 70 w 78"/>
                <a:gd name="T11" fmla="*/ 58 h 80"/>
                <a:gd name="T12" fmla="*/ 50 w 78"/>
                <a:gd name="T13" fmla="*/ 9 h 80"/>
                <a:gd name="T14" fmla="*/ 50 w 78"/>
                <a:gd name="T15" fmla="*/ 9 h 80"/>
                <a:gd name="T16" fmla="*/ 50 w 78"/>
                <a:gd name="T17" fmla="*/ 9 h 80"/>
                <a:gd name="T18" fmla="*/ 50 w 78"/>
                <a:gd name="T19" fmla="*/ 9 h 80"/>
                <a:gd name="T20" fmla="*/ 49 w 78"/>
                <a:gd name="T21" fmla="*/ 8 h 80"/>
                <a:gd name="T22" fmla="*/ 44 w 78"/>
                <a:gd name="T23" fmla="*/ 8 h 80"/>
                <a:gd name="T24" fmla="*/ 44 w 78"/>
                <a:gd name="T25" fmla="*/ 8 h 80"/>
                <a:gd name="T26" fmla="*/ 43 w 78"/>
                <a:gd name="T27" fmla="*/ 8 h 80"/>
                <a:gd name="T28" fmla="*/ 5 w 78"/>
                <a:gd name="T29" fmla="*/ 15 h 80"/>
                <a:gd name="T30" fmla="*/ 3 w 78"/>
                <a:gd name="T31" fmla="*/ 18 h 80"/>
                <a:gd name="T32" fmla="*/ 2 w 78"/>
                <a:gd name="T33" fmla="*/ 7 h 80"/>
                <a:gd name="T34" fmla="*/ 2 w 78"/>
                <a:gd name="T35" fmla="*/ 7 h 80"/>
                <a:gd name="T36" fmla="*/ 3 w 78"/>
                <a:gd name="T37" fmla="*/ 7 h 80"/>
                <a:gd name="T38" fmla="*/ 6 w 78"/>
                <a:gd name="T39" fmla="*/ 6 h 80"/>
                <a:gd name="T40" fmla="*/ 17 w 78"/>
                <a:gd name="T41" fmla="*/ 4 h 80"/>
                <a:gd name="T42" fmla="*/ 43 w 78"/>
                <a:gd name="T43" fmla="*/ 0 h 80"/>
                <a:gd name="T44" fmla="*/ 57 w 78"/>
                <a:gd name="T45" fmla="*/ 4 h 80"/>
                <a:gd name="T46" fmla="*/ 78 w 78"/>
                <a:gd name="T47" fmla="*/ 58 h 80"/>
                <a:gd name="T48" fmla="*/ 76 w 78"/>
                <a:gd name="T49" fmla="*/ 65 h 80"/>
                <a:gd name="T50" fmla="*/ 61 w 78"/>
                <a:gd name="T51" fmla="*/ 73 h 80"/>
                <a:gd name="T52" fmla="*/ 55 w 78"/>
                <a:gd name="T53" fmla="*/ 70 h 80"/>
                <a:gd name="T54" fmla="*/ 73 w 78"/>
                <a:gd name="T55" fmla="*/ 62 h 80"/>
                <a:gd name="T56" fmla="*/ 73 w 78"/>
                <a:gd name="T57" fmla="*/ 62 h 80"/>
                <a:gd name="T58" fmla="*/ 60 w 78"/>
                <a:gd name="T59" fmla="*/ 69 h 80"/>
                <a:gd name="T60" fmla="*/ 74 w 78"/>
                <a:gd name="T61" fmla="*/ 61 h 80"/>
                <a:gd name="T62" fmla="*/ 74 w 78"/>
                <a:gd name="T63" fmla="*/ 58 h 80"/>
                <a:gd name="T64" fmla="*/ 54 w 78"/>
                <a:gd name="T65" fmla="*/ 7 h 80"/>
                <a:gd name="T66" fmla="*/ 53 w 78"/>
                <a:gd name="T67" fmla="*/ 7 h 80"/>
                <a:gd name="T68" fmla="*/ 74 w 78"/>
                <a:gd name="T69" fmla="*/ 58 h 80"/>
                <a:gd name="T70" fmla="*/ 74 w 78"/>
                <a:gd name="T71" fmla="*/ 58 h 80"/>
                <a:gd name="T72" fmla="*/ 74 w 78"/>
                <a:gd name="T73" fmla="*/ 58 h 80"/>
                <a:gd name="T74" fmla="*/ 48 w 78"/>
                <a:gd name="T75" fmla="*/ 4 h 80"/>
                <a:gd name="T76" fmla="*/ 44 w 78"/>
                <a:gd name="T77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80">
                  <a:moveTo>
                    <a:pt x="55" y="70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48"/>
                    <a:pt x="55" y="15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31" y="8"/>
                    <a:pt x="9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6"/>
                    <a:pt x="12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5" y="2"/>
                    <a:pt x="35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0"/>
                    <a:pt x="53" y="0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3" y="13"/>
                    <a:pt x="78" y="43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60"/>
                    <a:pt x="78" y="63"/>
                    <a:pt x="76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55" y="70"/>
                    <a:pt x="55" y="70"/>
                    <a:pt x="55" y="70"/>
                  </a:cubicBezTo>
                  <a:close/>
                  <a:moveTo>
                    <a:pt x="60" y="69"/>
                  </a:move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lose/>
                  <a:moveTo>
                    <a:pt x="74" y="61"/>
                  </a:moveTo>
                  <a:cubicBezTo>
                    <a:pt x="74" y="60"/>
                    <a:pt x="74" y="59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46"/>
                    <a:pt x="59" y="14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9" y="14"/>
                    <a:pt x="74" y="45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60"/>
                    <a:pt x="74" y="60"/>
                    <a:pt x="74" y="61"/>
                  </a:cubicBezTo>
                  <a:close/>
                  <a:moveTo>
                    <a:pt x="48" y="4"/>
                  </a:moveTo>
                  <a:cubicBezTo>
                    <a:pt x="47" y="4"/>
                    <a:pt x="46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7" y="4"/>
                    <a:pt x="4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862"/>
            <p:cNvSpPr/>
            <p:nvPr/>
          </p:nvSpPr>
          <p:spPr bwMode="auto">
            <a:xfrm>
              <a:off x="7646989" y="5818188"/>
              <a:ext cx="7938" cy="20638"/>
            </a:xfrm>
            <a:custGeom>
              <a:avLst/>
              <a:gdLst>
                <a:gd name="T0" fmla="*/ 0 w 5"/>
                <a:gd name="T1" fmla="*/ 13 h 13"/>
                <a:gd name="T2" fmla="*/ 0 w 5"/>
                <a:gd name="T3" fmla="*/ 0 h 13"/>
                <a:gd name="T4" fmla="*/ 5 w 5"/>
                <a:gd name="T5" fmla="*/ 0 h 13"/>
                <a:gd name="T6" fmla="*/ 5 w 5"/>
                <a:gd name="T7" fmla="*/ 13 h 13"/>
                <a:gd name="T8" fmla="*/ 0 w 5"/>
                <a:gd name="T9" fmla="*/ 13 h 13"/>
                <a:gd name="T10" fmla="*/ 0 w 5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63"/>
            <p:cNvSpPr>
              <a:spLocks noEditPoints="1"/>
            </p:cNvSpPr>
            <p:nvPr/>
          </p:nvSpPr>
          <p:spPr bwMode="auto">
            <a:xfrm>
              <a:off x="7643814" y="5815013"/>
              <a:ext cx="14288" cy="28575"/>
            </a:xfrm>
            <a:custGeom>
              <a:avLst/>
              <a:gdLst>
                <a:gd name="T0" fmla="*/ 7 w 9"/>
                <a:gd name="T1" fmla="*/ 18 h 18"/>
                <a:gd name="T2" fmla="*/ 2 w 9"/>
                <a:gd name="T3" fmla="*/ 18 h 18"/>
                <a:gd name="T4" fmla="*/ 2 w 9"/>
                <a:gd name="T5" fmla="*/ 15 h 18"/>
                <a:gd name="T6" fmla="*/ 4 w 9"/>
                <a:gd name="T7" fmla="*/ 15 h 18"/>
                <a:gd name="T8" fmla="*/ 2 w 9"/>
                <a:gd name="T9" fmla="*/ 15 h 18"/>
                <a:gd name="T10" fmla="*/ 2 w 9"/>
                <a:gd name="T11" fmla="*/ 18 h 18"/>
                <a:gd name="T12" fmla="*/ 0 w 9"/>
                <a:gd name="T13" fmla="*/ 18 h 18"/>
                <a:gd name="T14" fmla="*/ 0 w 9"/>
                <a:gd name="T15" fmla="*/ 0 h 18"/>
                <a:gd name="T16" fmla="*/ 9 w 9"/>
                <a:gd name="T17" fmla="*/ 0 h 18"/>
                <a:gd name="T18" fmla="*/ 9 w 9"/>
                <a:gd name="T19" fmla="*/ 18 h 18"/>
                <a:gd name="T20" fmla="*/ 7 w 9"/>
                <a:gd name="T21" fmla="*/ 18 h 18"/>
                <a:gd name="T22" fmla="*/ 7 w 9"/>
                <a:gd name="T23" fmla="*/ 18 h 18"/>
                <a:gd name="T24" fmla="*/ 4 w 9"/>
                <a:gd name="T25" fmla="*/ 13 h 18"/>
                <a:gd name="T26" fmla="*/ 4 w 9"/>
                <a:gd name="T27" fmla="*/ 4 h 18"/>
                <a:gd name="T28" fmla="*/ 4 w 9"/>
                <a:gd name="T29" fmla="*/ 13 h 18"/>
                <a:gd name="T30" fmla="*/ 4 w 9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8">
                  <a:moveTo>
                    <a:pt x="7" y="18"/>
                  </a:moveTo>
                  <a:lnTo>
                    <a:pt x="2" y="18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close/>
                  <a:moveTo>
                    <a:pt x="4" y="13"/>
                  </a:moveTo>
                  <a:lnTo>
                    <a:pt x="4" y="4"/>
                  </a:lnTo>
                  <a:lnTo>
                    <a:pt x="4" y="13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864"/>
            <p:cNvSpPr/>
            <p:nvPr/>
          </p:nvSpPr>
          <p:spPr bwMode="auto">
            <a:xfrm>
              <a:off x="7316789" y="5661026"/>
              <a:ext cx="128588" cy="88900"/>
            </a:xfrm>
            <a:custGeom>
              <a:avLst/>
              <a:gdLst>
                <a:gd name="T0" fmla="*/ 7 w 74"/>
                <a:gd name="T1" fmla="*/ 47 h 51"/>
                <a:gd name="T2" fmla="*/ 1 w 74"/>
                <a:gd name="T3" fmla="*/ 34 h 51"/>
                <a:gd name="T4" fmla="*/ 1 w 74"/>
                <a:gd name="T5" fmla="*/ 34 h 51"/>
                <a:gd name="T6" fmla="*/ 0 w 74"/>
                <a:gd name="T7" fmla="*/ 29 h 51"/>
                <a:gd name="T8" fmla="*/ 0 w 74"/>
                <a:gd name="T9" fmla="*/ 29 h 51"/>
                <a:gd name="T10" fmla="*/ 13 w 74"/>
                <a:gd name="T11" fmla="*/ 5 h 51"/>
                <a:gd name="T12" fmla="*/ 13 w 74"/>
                <a:gd name="T13" fmla="*/ 5 h 51"/>
                <a:gd name="T14" fmla="*/ 15 w 74"/>
                <a:gd name="T15" fmla="*/ 0 h 51"/>
                <a:gd name="T16" fmla="*/ 15 w 74"/>
                <a:gd name="T17" fmla="*/ 0 h 51"/>
                <a:gd name="T18" fmla="*/ 18 w 74"/>
                <a:gd name="T19" fmla="*/ 2 h 51"/>
                <a:gd name="T20" fmla="*/ 16 w 74"/>
                <a:gd name="T21" fmla="*/ 7 h 51"/>
                <a:gd name="T22" fmla="*/ 16 w 74"/>
                <a:gd name="T23" fmla="*/ 8 h 51"/>
                <a:gd name="T24" fmla="*/ 10 w 74"/>
                <a:gd name="T25" fmla="*/ 14 h 51"/>
                <a:gd name="T26" fmla="*/ 10 w 74"/>
                <a:gd name="T27" fmla="*/ 14 h 51"/>
                <a:gd name="T28" fmla="*/ 4 w 74"/>
                <a:gd name="T29" fmla="*/ 29 h 51"/>
                <a:gd name="T30" fmla="*/ 4 w 74"/>
                <a:gd name="T31" fmla="*/ 29 h 51"/>
                <a:gd name="T32" fmla="*/ 5 w 74"/>
                <a:gd name="T33" fmla="*/ 33 h 51"/>
                <a:gd name="T34" fmla="*/ 5 w 74"/>
                <a:gd name="T35" fmla="*/ 33 h 51"/>
                <a:gd name="T36" fmla="*/ 10 w 74"/>
                <a:gd name="T37" fmla="*/ 44 h 51"/>
                <a:gd name="T38" fmla="*/ 10 w 74"/>
                <a:gd name="T39" fmla="*/ 44 h 51"/>
                <a:gd name="T40" fmla="*/ 18 w 74"/>
                <a:gd name="T41" fmla="*/ 47 h 51"/>
                <a:gd name="T42" fmla="*/ 18 w 74"/>
                <a:gd name="T43" fmla="*/ 47 h 51"/>
                <a:gd name="T44" fmla="*/ 22 w 74"/>
                <a:gd name="T45" fmla="*/ 47 h 51"/>
                <a:gd name="T46" fmla="*/ 22 w 74"/>
                <a:gd name="T47" fmla="*/ 47 h 51"/>
                <a:gd name="T48" fmla="*/ 73 w 74"/>
                <a:gd name="T49" fmla="*/ 35 h 51"/>
                <a:gd name="T50" fmla="*/ 73 w 74"/>
                <a:gd name="T51" fmla="*/ 35 h 51"/>
                <a:gd name="T52" fmla="*/ 74 w 74"/>
                <a:gd name="T53" fmla="*/ 39 h 51"/>
                <a:gd name="T54" fmla="*/ 22 w 74"/>
                <a:gd name="T55" fmla="*/ 51 h 51"/>
                <a:gd name="T56" fmla="*/ 22 w 74"/>
                <a:gd name="T57" fmla="*/ 51 h 51"/>
                <a:gd name="T58" fmla="*/ 18 w 74"/>
                <a:gd name="T59" fmla="*/ 51 h 51"/>
                <a:gd name="T60" fmla="*/ 18 w 74"/>
                <a:gd name="T61" fmla="*/ 51 h 51"/>
                <a:gd name="T62" fmla="*/ 17 w 74"/>
                <a:gd name="T63" fmla="*/ 51 h 51"/>
                <a:gd name="T64" fmla="*/ 17 w 74"/>
                <a:gd name="T65" fmla="*/ 51 h 51"/>
                <a:gd name="T66" fmla="*/ 7 w 74"/>
                <a:gd name="T67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51">
                  <a:moveTo>
                    <a:pt x="7" y="47"/>
                  </a:moveTo>
                  <a:cubicBezTo>
                    <a:pt x="4" y="44"/>
                    <a:pt x="3" y="40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7"/>
                    <a:pt x="11" y="7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3" y="10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9"/>
                    <a:pt x="4" y="24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4" y="32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9"/>
                    <a:pt x="8" y="42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6"/>
                    <a:pt x="13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20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34" y="46"/>
                    <a:pt x="73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35" y="50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0" y="51"/>
                    <a:pt x="19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3" y="51"/>
                    <a:pt x="9" y="50"/>
                    <a:pt x="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865"/>
            <p:cNvSpPr>
              <a:spLocks noEditPoints="1"/>
            </p:cNvSpPr>
            <p:nvPr/>
          </p:nvSpPr>
          <p:spPr bwMode="auto">
            <a:xfrm>
              <a:off x="7313614" y="5657851"/>
              <a:ext cx="136525" cy="96838"/>
            </a:xfrm>
            <a:custGeom>
              <a:avLst/>
              <a:gdLst>
                <a:gd name="T0" fmla="*/ 1 w 79"/>
                <a:gd name="T1" fmla="*/ 37 h 55"/>
                <a:gd name="T2" fmla="*/ 0 w 79"/>
                <a:gd name="T3" fmla="*/ 31 h 55"/>
                <a:gd name="T4" fmla="*/ 15 w 79"/>
                <a:gd name="T5" fmla="*/ 1 h 55"/>
                <a:gd name="T6" fmla="*/ 23 w 79"/>
                <a:gd name="T7" fmla="*/ 2 h 55"/>
                <a:gd name="T8" fmla="*/ 19 w 79"/>
                <a:gd name="T9" fmla="*/ 11 h 55"/>
                <a:gd name="T10" fmla="*/ 18 w 79"/>
                <a:gd name="T11" fmla="*/ 13 h 55"/>
                <a:gd name="T12" fmla="*/ 14 w 79"/>
                <a:gd name="T13" fmla="*/ 18 h 55"/>
                <a:gd name="T14" fmla="*/ 8 w 79"/>
                <a:gd name="T15" fmla="*/ 31 h 55"/>
                <a:gd name="T16" fmla="*/ 13 w 79"/>
                <a:gd name="T17" fmla="*/ 45 h 55"/>
                <a:gd name="T18" fmla="*/ 20 w 79"/>
                <a:gd name="T19" fmla="*/ 47 h 55"/>
                <a:gd name="T20" fmla="*/ 74 w 79"/>
                <a:gd name="T21" fmla="*/ 36 h 55"/>
                <a:gd name="T22" fmla="*/ 77 w 79"/>
                <a:gd name="T23" fmla="*/ 35 h 55"/>
                <a:gd name="T24" fmla="*/ 76 w 79"/>
                <a:gd name="T25" fmla="*/ 43 h 55"/>
                <a:gd name="T26" fmla="*/ 75 w 79"/>
                <a:gd name="T27" fmla="*/ 44 h 55"/>
                <a:gd name="T28" fmla="*/ 55 w 79"/>
                <a:gd name="T29" fmla="*/ 49 h 55"/>
                <a:gd name="T30" fmla="*/ 24 w 79"/>
                <a:gd name="T31" fmla="*/ 55 h 55"/>
                <a:gd name="T32" fmla="*/ 19 w 79"/>
                <a:gd name="T33" fmla="*/ 55 h 55"/>
                <a:gd name="T34" fmla="*/ 19 w 79"/>
                <a:gd name="T35" fmla="*/ 55 h 55"/>
                <a:gd name="T36" fmla="*/ 23 w 79"/>
                <a:gd name="T37" fmla="*/ 51 h 55"/>
                <a:gd name="T38" fmla="*/ 20 w 79"/>
                <a:gd name="T39" fmla="*/ 51 h 55"/>
                <a:gd name="T40" fmla="*/ 19 w 79"/>
                <a:gd name="T41" fmla="*/ 51 h 55"/>
                <a:gd name="T42" fmla="*/ 19 w 79"/>
                <a:gd name="T43" fmla="*/ 51 h 55"/>
                <a:gd name="T44" fmla="*/ 17 w 79"/>
                <a:gd name="T45" fmla="*/ 51 h 55"/>
                <a:gd name="T46" fmla="*/ 17 w 79"/>
                <a:gd name="T47" fmla="*/ 51 h 55"/>
                <a:gd name="T48" fmla="*/ 17 w 79"/>
                <a:gd name="T49" fmla="*/ 51 h 55"/>
                <a:gd name="T50" fmla="*/ 10 w 79"/>
                <a:gd name="T51" fmla="*/ 48 h 55"/>
                <a:gd name="T52" fmla="*/ 10 w 79"/>
                <a:gd name="T53" fmla="*/ 48 h 55"/>
                <a:gd name="T54" fmla="*/ 54 w 79"/>
                <a:gd name="T55" fmla="*/ 45 h 55"/>
                <a:gd name="T56" fmla="*/ 47 w 79"/>
                <a:gd name="T57" fmla="*/ 46 h 55"/>
                <a:gd name="T58" fmla="*/ 74 w 79"/>
                <a:gd name="T59" fmla="*/ 40 h 55"/>
                <a:gd name="T60" fmla="*/ 5 w 79"/>
                <a:gd name="T61" fmla="*/ 36 h 55"/>
                <a:gd name="T62" fmla="*/ 5 w 79"/>
                <a:gd name="T63" fmla="*/ 36 h 55"/>
                <a:gd name="T64" fmla="*/ 4 w 79"/>
                <a:gd name="T65" fmla="*/ 31 h 55"/>
                <a:gd name="T66" fmla="*/ 5 w 79"/>
                <a:gd name="T67" fmla="*/ 36 h 55"/>
                <a:gd name="T68" fmla="*/ 7 w 79"/>
                <a:gd name="T69" fmla="*/ 21 h 55"/>
                <a:gd name="T70" fmla="*/ 10 w 79"/>
                <a:gd name="T71" fmla="*/ 15 h 55"/>
                <a:gd name="T72" fmla="*/ 13 w 79"/>
                <a:gd name="T73" fmla="*/ 12 h 55"/>
                <a:gd name="T74" fmla="*/ 20 w 79"/>
                <a:gd name="T75" fmla="*/ 9 h 55"/>
                <a:gd name="T76" fmla="*/ 16 w 79"/>
                <a:gd name="T77" fmla="*/ 9 h 55"/>
                <a:gd name="T78" fmla="*/ 16 w 79"/>
                <a:gd name="T79" fmla="*/ 9 h 55"/>
                <a:gd name="T80" fmla="*/ 16 w 79"/>
                <a:gd name="T81" fmla="*/ 8 h 55"/>
                <a:gd name="T82" fmla="*/ 16 w 79"/>
                <a:gd name="T83" fmla="*/ 8 h 55"/>
                <a:gd name="T84" fmla="*/ 19 w 79"/>
                <a:gd name="T85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5">
                  <a:moveTo>
                    <a:pt x="7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4" y="47"/>
                    <a:pt x="3" y="42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5"/>
                    <a:pt x="0" y="33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9"/>
                    <a:pt x="10" y="9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6" y="14"/>
                    <a:pt x="15" y="16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1" y="21"/>
                    <a:pt x="8" y="27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8" y="33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40"/>
                    <a:pt x="12" y="44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5" y="47"/>
                    <a:pt x="16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2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4" y="46"/>
                    <a:pt x="70" y="37"/>
                    <a:pt x="74" y="36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7" y="46"/>
                    <a:pt x="61" y="47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4" y="51"/>
                    <a:pt x="31" y="54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1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4" y="55"/>
                    <a:pt x="10" y="54"/>
                    <a:pt x="7" y="50"/>
                  </a:cubicBezTo>
                  <a:close/>
                  <a:moveTo>
                    <a:pt x="20" y="51"/>
                  </a:moveTo>
                  <a:cubicBezTo>
                    <a:pt x="21" y="51"/>
                    <a:pt x="22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1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lose/>
                  <a:moveTo>
                    <a:pt x="19" y="51"/>
                  </a:move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lose/>
                  <a:moveTo>
                    <a:pt x="17" y="51"/>
                  </a:move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lose/>
                  <a:moveTo>
                    <a:pt x="17" y="51"/>
                  </a:moveTo>
                  <a:cubicBezTo>
                    <a:pt x="14" y="51"/>
                    <a:pt x="13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50"/>
                    <a:pt x="14" y="51"/>
                    <a:pt x="17" y="51"/>
                  </a:cubicBezTo>
                  <a:close/>
                  <a:moveTo>
                    <a:pt x="9" y="49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lose/>
                  <a:moveTo>
                    <a:pt x="69" y="41"/>
                  </a:moveTo>
                  <a:cubicBezTo>
                    <a:pt x="66" y="42"/>
                    <a:pt x="60" y="43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0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6" y="45"/>
                    <a:pt x="64" y="42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1" y="41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3" y="40"/>
                    <a:pt x="71" y="41"/>
                    <a:pt x="69" y="41"/>
                  </a:cubicBezTo>
                  <a:close/>
                  <a:moveTo>
                    <a:pt x="5" y="36"/>
                  </a:moveTo>
                  <a:cubicBezTo>
                    <a:pt x="6" y="39"/>
                    <a:pt x="7" y="41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1"/>
                    <a:pt x="6" y="39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3"/>
                    <a:pt x="4" y="34"/>
                    <a:pt x="5" y="36"/>
                  </a:cubicBezTo>
                  <a:close/>
                  <a:moveTo>
                    <a:pt x="7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lose/>
                  <a:moveTo>
                    <a:pt x="7" y="21"/>
                  </a:moveTo>
                  <a:cubicBezTo>
                    <a:pt x="8" y="19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5"/>
                    <a:pt x="9" y="18"/>
                    <a:pt x="7" y="21"/>
                  </a:cubicBezTo>
                  <a:close/>
                  <a:moveTo>
                    <a:pt x="20" y="10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866"/>
            <p:cNvSpPr/>
            <p:nvPr/>
          </p:nvSpPr>
          <p:spPr bwMode="auto">
            <a:xfrm>
              <a:off x="7340602" y="5668963"/>
              <a:ext cx="17463" cy="11113"/>
            </a:xfrm>
            <a:custGeom>
              <a:avLst/>
              <a:gdLst>
                <a:gd name="T0" fmla="*/ 0 w 11"/>
                <a:gd name="T1" fmla="*/ 4 h 7"/>
                <a:gd name="T2" fmla="*/ 1 w 11"/>
                <a:gd name="T3" fmla="*/ 0 h 7"/>
                <a:gd name="T4" fmla="*/ 11 w 11"/>
                <a:gd name="T5" fmla="*/ 3 h 7"/>
                <a:gd name="T6" fmla="*/ 9 w 11"/>
                <a:gd name="T7" fmla="*/ 7 h 7"/>
                <a:gd name="T8" fmla="*/ 0 w 11"/>
                <a:gd name="T9" fmla="*/ 4 h 7"/>
                <a:gd name="T10" fmla="*/ 0 w 11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0" y="4"/>
                  </a:moveTo>
                  <a:lnTo>
                    <a:pt x="1" y="0"/>
                  </a:lnTo>
                  <a:lnTo>
                    <a:pt x="11" y="3"/>
                  </a:lnTo>
                  <a:lnTo>
                    <a:pt x="9" y="7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867"/>
            <p:cNvSpPr>
              <a:spLocks noEditPoints="1"/>
            </p:cNvSpPr>
            <p:nvPr/>
          </p:nvSpPr>
          <p:spPr bwMode="auto">
            <a:xfrm>
              <a:off x="7335839" y="5665788"/>
              <a:ext cx="25400" cy="19050"/>
            </a:xfrm>
            <a:custGeom>
              <a:avLst/>
              <a:gdLst>
                <a:gd name="T0" fmla="*/ 2 w 16"/>
                <a:gd name="T1" fmla="*/ 8 h 12"/>
                <a:gd name="T2" fmla="*/ 3 w 16"/>
                <a:gd name="T3" fmla="*/ 6 h 12"/>
                <a:gd name="T4" fmla="*/ 5 w 16"/>
                <a:gd name="T5" fmla="*/ 7 h 12"/>
                <a:gd name="T6" fmla="*/ 3 w 16"/>
                <a:gd name="T7" fmla="*/ 6 h 12"/>
                <a:gd name="T8" fmla="*/ 2 w 16"/>
                <a:gd name="T9" fmla="*/ 8 h 12"/>
                <a:gd name="T10" fmla="*/ 0 w 16"/>
                <a:gd name="T11" fmla="*/ 7 h 12"/>
                <a:gd name="T12" fmla="*/ 3 w 16"/>
                <a:gd name="T13" fmla="*/ 0 h 12"/>
                <a:gd name="T14" fmla="*/ 16 w 16"/>
                <a:gd name="T15" fmla="*/ 3 h 12"/>
                <a:gd name="T16" fmla="*/ 14 w 16"/>
                <a:gd name="T17" fmla="*/ 12 h 12"/>
                <a:gd name="T18" fmla="*/ 2 w 16"/>
                <a:gd name="T19" fmla="*/ 8 h 12"/>
                <a:gd name="T20" fmla="*/ 2 w 16"/>
                <a:gd name="T21" fmla="*/ 8 h 12"/>
                <a:gd name="T22" fmla="*/ 11 w 16"/>
                <a:gd name="T23" fmla="*/ 6 h 12"/>
                <a:gd name="T24" fmla="*/ 5 w 16"/>
                <a:gd name="T25" fmla="*/ 5 h 12"/>
                <a:gd name="T26" fmla="*/ 5 w 16"/>
                <a:gd name="T27" fmla="*/ 5 h 12"/>
                <a:gd name="T28" fmla="*/ 11 w 16"/>
                <a:gd name="T29" fmla="*/ 6 h 12"/>
                <a:gd name="T30" fmla="*/ 11 w 16"/>
                <a:gd name="T3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2">
                  <a:moveTo>
                    <a:pt x="2" y="8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3" y="0"/>
                  </a:lnTo>
                  <a:lnTo>
                    <a:pt x="16" y="3"/>
                  </a:lnTo>
                  <a:lnTo>
                    <a:pt x="14" y="12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1" y="6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868"/>
            <p:cNvSpPr/>
            <p:nvPr/>
          </p:nvSpPr>
          <p:spPr bwMode="auto">
            <a:xfrm>
              <a:off x="7337427" y="5875338"/>
              <a:ext cx="119063" cy="187325"/>
            </a:xfrm>
            <a:custGeom>
              <a:avLst/>
              <a:gdLst>
                <a:gd name="T0" fmla="*/ 7 w 68"/>
                <a:gd name="T1" fmla="*/ 103 h 107"/>
                <a:gd name="T2" fmla="*/ 21 w 68"/>
                <a:gd name="T3" fmla="*/ 103 h 107"/>
                <a:gd name="T4" fmla="*/ 0 w 68"/>
                <a:gd name="T5" fmla="*/ 13 h 107"/>
                <a:gd name="T6" fmla="*/ 0 w 68"/>
                <a:gd name="T7" fmla="*/ 13 h 107"/>
                <a:gd name="T8" fmla="*/ 1 w 68"/>
                <a:gd name="T9" fmla="*/ 10 h 107"/>
                <a:gd name="T10" fmla="*/ 1 w 68"/>
                <a:gd name="T11" fmla="*/ 10 h 107"/>
                <a:gd name="T12" fmla="*/ 7 w 68"/>
                <a:gd name="T13" fmla="*/ 2 h 107"/>
                <a:gd name="T14" fmla="*/ 7 w 68"/>
                <a:gd name="T15" fmla="*/ 2 h 107"/>
                <a:gd name="T16" fmla="*/ 20 w 68"/>
                <a:gd name="T17" fmla="*/ 0 h 107"/>
                <a:gd name="T18" fmla="*/ 20 w 68"/>
                <a:gd name="T19" fmla="*/ 0 h 107"/>
                <a:gd name="T20" fmla="*/ 68 w 68"/>
                <a:gd name="T21" fmla="*/ 9 h 107"/>
                <a:gd name="T22" fmla="*/ 68 w 68"/>
                <a:gd name="T23" fmla="*/ 9 h 107"/>
                <a:gd name="T24" fmla="*/ 68 w 68"/>
                <a:gd name="T25" fmla="*/ 9 h 107"/>
                <a:gd name="T26" fmla="*/ 67 w 68"/>
                <a:gd name="T27" fmla="*/ 12 h 107"/>
                <a:gd name="T28" fmla="*/ 50 w 68"/>
                <a:gd name="T29" fmla="*/ 8 h 107"/>
                <a:gd name="T30" fmla="*/ 50 w 68"/>
                <a:gd name="T31" fmla="*/ 8 h 107"/>
                <a:gd name="T32" fmla="*/ 20 w 68"/>
                <a:gd name="T33" fmla="*/ 4 h 107"/>
                <a:gd name="T34" fmla="*/ 20 w 68"/>
                <a:gd name="T35" fmla="*/ 4 h 107"/>
                <a:gd name="T36" fmla="*/ 9 w 68"/>
                <a:gd name="T37" fmla="*/ 6 h 107"/>
                <a:gd name="T38" fmla="*/ 9 w 68"/>
                <a:gd name="T39" fmla="*/ 6 h 107"/>
                <a:gd name="T40" fmla="*/ 5 w 68"/>
                <a:gd name="T41" fmla="*/ 11 h 107"/>
                <a:gd name="T42" fmla="*/ 5 w 68"/>
                <a:gd name="T43" fmla="*/ 11 h 107"/>
                <a:gd name="T44" fmla="*/ 4 w 68"/>
                <a:gd name="T45" fmla="*/ 13 h 107"/>
                <a:gd name="T46" fmla="*/ 4 w 68"/>
                <a:gd name="T47" fmla="*/ 13 h 107"/>
                <a:gd name="T48" fmla="*/ 15 w 68"/>
                <a:gd name="T49" fmla="*/ 67 h 107"/>
                <a:gd name="T50" fmla="*/ 15 w 68"/>
                <a:gd name="T51" fmla="*/ 67 h 107"/>
                <a:gd name="T52" fmla="*/ 26 w 68"/>
                <a:gd name="T53" fmla="*/ 104 h 107"/>
                <a:gd name="T54" fmla="*/ 26 w 68"/>
                <a:gd name="T55" fmla="*/ 104 h 107"/>
                <a:gd name="T56" fmla="*/ 27 w 68"/>
                <a:gd name="T57" fmla="*/ 107 h 107"/>
                <a:gd name="T58" fmla="*/ 7 w 68"/>
                <a:gd name="T59" fmla="*/ 107 h 107"/>
                <a:gd name="T60" fmla="*/ 7 w 68"/>
                <a:gd name="T61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107">
                  <a:moveTo>
                    <a:pt x="7" y="103"/>
                  </a:moveTo>
                  <a:cubicBezTo>
                    <a:pt x="21" y="103"/>
                    <a:pt x="21" y="103"/>
                    <a:pt x="21" y="103"/>
                  </a:cubicBezTo>
                  <a:cubicBezTo>
                    <a:pt x="18" y="90"/>
                    <a:pt x="1" y="3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4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0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0" y="0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0" y="10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1" y="6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2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5" y="8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4"/>
                    <a:pt x="10" y="4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21" y="87"/>
                    <a:pt x="26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3"/>
                    <a:pt x="7" y="103"/>
                    <a:pt x="7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869"/>
            <p:cNvSpPr>
              <a:spLocks noEditPoints="1"/>
            </p:cNvSpPr>
            <p:nvPr/>
          </p:nvSpPr>
          <p:spPr bwMode="auto">
            <a:xfrm>
              <a:off x="7334252" y="5872163"/>
              <a:ext cx="125413" cy="193675"/>
            </a:xfrm>
            <a:custGeom>
              <a:avLst/>
              <a:gdLst>
                <a:gd name="T0" fmla="*/ 7 w 72"/>
                <a:gd name="T1" fmla="*/ 105 h 111"/>
                <a:gd name="T2" fmla="*/ 21 w 72"/>
                <a:gd name="T3" fmla="*/ 103 h 111"/>
                <a:gd name="T4" fmla="*/ 0 w 72"/>
                <a:gd name="T5" fmla="*/ 15 h 111"/>
                <a:gd name="T6" fmla="*/ 1 w 72"/>
                <a:gd name="T7" fmla="*/ 12 h 111"/>
                <a:gd name="T8" fmla="*/ 8 w 72"/>
                <a:gd name="T9" fmla="*/ 2 h 111"/>
                <a:gd name="T10" fmla="*/ 22 w 72"/>
                <a:gd name="T11" fmla="*/ 0 h 111"/>
                <a:gd name="T12" fmla="*/ 70 w 72"/>
                <a:gd name="T13" fmla="*/ 9 h 111"/>
                <a:gd name="T14" fmla="*/ 71 w 72"/>
                <a:gd name="T15" fmla="*/ 9 h 111"/>
                <a:gd name="T16" fmla="*/ 72 w 72"/>
                <a:gd name="T17" fmla="*/ 10 h 111"/>
                <a:gd name="T18" fmla="*/ 69 w 72"/>
                <a:gd name="T19" fmla="*/ 16 h 111"/>
                <a:gd name="T20" fmla="*/ 69 w 72"/>
                <a:gd name="T21" fmla="*/ 16 h 111"/>
                <a:gd name="T22" fmla="*/ 68 w 72"/>
                <a:gd name="T23" fmla="*/ 16 h 111"/>
                <a:gd name="T24" fmla="*/ 68 w 72"/>
                <a:gd name="T25" fmla="*/ 16 h 111"/>
                <a:gd name="T26" fmla="*/ 68 w 72"/>
                <a:gd name="T27" fmla="*/ 16 h 111"/>
                <a:gd name="T28" fmla="*/ 68 w 72"/>
                <a:gd name="T29" fmla="*/ 16 h 111"/>
                <a:gd name="T30" fmla="*/ 67 w 72"/>
                <a:gd name="T31" fmla="*/ 16 h 111"/>
                <a:gd name="T32" fmla="*/ 64 w 72"/>
                <a:gd name="T33" fmla="*/ 15 h 111"/>
                <a:gd name="T34" fmla="*/ 52 w 72"/>
                <a:gd name="T35" fmla="*/ 12 h 111"/>
                <a:gd name="T36" fmla="*/ 23 w 72"/>
                <a:gd name="T37" fmla="*/ 8 h 111"/>
                <a:gd name="T38" fmla="*/ 22 w 72"/>
                <a:gd name="T39" fmla="*/ 8 h 111"/>
                <a:gd name="T40" fmla="*/ 12 w 72"/>
                <a:gd name="T41" fmla="*/ 9 h 111"/>
                <a:gd name="T42" fmla="*/ 9 w 72"/>
                <a:gd name="T43" fmla="*/ 13 h 111"/>
                <a:gd name="T44" fmla="*/ 8 w 72"/>
                <a:gd name="T45" fmla="*/ 15 h 111"/>
                <a:gd name="T46" fmla="*/ 8 w 72"/>
                <a:gd name="T47" fmla="*/ 15 h 111"/>
                <a:gd name="T48" fmla="*/ 19 w 72"/>
                <a:gd name="T49" fmla="*/ 69 h 111"/>
                <a:gd name="T50" fmla="*/ 30 w 72"/>
                <a:gd name="T51" fmla="*/ 106 h 111"/>
                <a:gd name="T52" fmla="*/ 30 w 72"/>
                <a:gd name="T53" fmla="*/ 106 h 111"/>
                <a:gd name="T54" fmla="*/ 7 w 72"/>
                <a:gd name="T55" fmla="*/ 111 h 111"/>
                <a:gd name="T56" fmla="*/ 23 w 72"/>
                <a:gd name="T57" fmla="*/ 96 h 111"/>
                <a:gd name="T58" fmla="*/ 17 w 72"/>
                <a:gd name="T59" fmla="*/ 76 h 111"/>
                <a:gd name="T60" fmla="*/ 4 w 72"/>
                <a:gd name="T61" fmla="*/ 15 h 111"/>
                <a:gd name="T62" fmla="*/ 4 w 72"/>
                <a:gd name="T63" fmla="*/ 15 h 111"/>
                <a:gd name="T64" fmla="*/ 4 w 72"/>
                <a:gd name="T65" fmla="*/ 14 h 111"/>
                <a:gd name="T66" fmla="*/ 4 w 72"/>
                <a:gd name="T67" fmla="*/ 14 h 111"/>
                <a:gd name="T68" fmla="*/ 4 w 72"/>
                <a:gd name="T69" fmla="*/ 14 h 111"/>
                <a:gd name="T70" fmla="*/ 53 w 72"/>
                <a:gd name="T71" fmla="*/ 8 h 111"/>
                <a:gd name="T72" fmla="*/ 67 w 72"/>
                <a:gd name="T73" fmla="*/ 12 h 111"/>
                <a:gd name="T74" fmla="*/ 65 w 72"/>
                <a:gd name="T75" fmla="*/ 11 h 111"/>
                <a:gd name="T76" fmla="*/ 53 w 72"/>
                <a:gd name="T77" fmla="*/ 8 h 111"/>
                <a:gd name="T78" fmla="*/ 41 w 72"/>
                <a:gd name="T79" fmla="*/ 6 h 111"/>
                <a:gd name="T80" fmla="*/ 53 w 72"/>
                <a:gd name="T81" fmla="*/ 8 h 111"/>
                <a:gd name="T82" fmla="*/ 6 w 72"/>
                <a:gd name="T83" fmla="*/ 8 h 111"/>
                <a:gd name="T84" fmla="*/ 6 w 72"/>
                <a:gd name="T85" fmla="*/ 8 h 111"/>
                <a:gd name="T86" fmla="*/ 8 w 72"/>
                <a:gd name="T87" fmla="*/ 7 h 111"/>
                <a:gd name="T88" fmla="*/ 6 w 72"/>
                <a:gd name="T8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" h="111">
                  <a:moveTo>
                    <a:pt x="7" y="109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6" y="86"/>
                    <a:pt x="1" y="3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7"/>
                    <a:pt x="4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0"/>
                    <a:pt x="17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67" y="8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5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1" y="14"/>
                    <a:pt x="57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3" y="10"/>
                    <a:pt x="3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8" y="8"/>
                    <a:pt x="14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26"/>
                    <a:pt x="14" y="4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4" y="87"/>
                    <a:pt x="29" y="104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lose/>
                  <a:moveTo>
                    <a:pt x="23" y="96"/>
                  </a:moveTo>
                  <a:cubicBezTo>
                    <a:pt x="21" y="90"/>
                    <a:pt x="19" y="84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9" y="84"/>
                    <a:pt x="21" y="90"/>
                    <a:pt x="23" y="9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53" y="8"/>
                  </a:moveTo>
                  <a:cubicBezTo>
                    <a:pt x="59" y="10"/>
                    <a:pt x="65" y="11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6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0"/>
                    <a:pt x="58" y="9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7"/>
                    <a:pt x="45" y="7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5" y="7"/>
                    <a:pt x="49" y="7"/>
                    <a:pt x="53" y="8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6" y="8"/>
                  </a:move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870"/>
            <p:cNvSpPr>
              <a:spLocks noEditPoints="1"/>
            </p:cNvSpPr>
            <p:nvPr/>
          </p:nvSpPr>
          <p:spPr bwMode="auto">
            <a:xfrm>
              <a:off x="7496177" y="5892801"/>
              <a:ext cx="176213" cy="133350"/>
            </a:xfrm>
            <a:custGeom>
              <a:avLst/>
              <a:gdLst>
                <a:gd name="T0" fmla="*/ 30 w 101"/>
                <a:gd name="T1" fmla="*/ 72 h 76"/>
                <a:gd name="T2" fmla="*/ 25 w 101"/>
                <a:gd name="T3" fmla="*/ 64 h 76"/>
                <a:gd name="T4" fmla="*/ 25 w 101"/>
                <a:gd name="T5" fmla="*/ 64 h 76"/>
                <a:gd name="T6" fmla="*/ 13 w 101"/>
                <a:gd name="T7" fmla="*/ 38 h 76"/>
                <a:gd name="T8" fmla="*/ 13 w 101"/>
                <a:gd name="T9" fmla="*/ 38 h 76"/>
                <a:gd name="T10" fmla="*/ 0 w 101"/>
                <a:gd name="T11" fmla="*/ 1 h 76"/>
                <a:gd name="T12" fmla="*/ 0 w 101"/>
                <a:gd name="T13" fmla="*/ 1 h 76"/>
                <a:gd name="T14" fmla="*/ 4 w 101"/>
                <a:gd name="T15" fmla="*/ 0 h 76"/>
                <a:gd name="T16" fmla="*/ 16 w 101"/>
                <a:gd name="T17" fmla="*/ 33 h 76"/>
                <a:gd name="T18" fmla="*/ 16 w 101"/>
                <a:gd name="T19" fmla="*/ 33 h 76"/>
                <a:gd name="T20" fmla="*/ 35 w 101"/>
                <a:gd name="T21" fmla="*/ 72 h 76"/>
                <a:gd name="T22" fmla="*/ 35 w 101"/>
                <a:gd name="T23" fmla="*/ 72 h 76"/>
                <a:gd name="T24" fmla="*/ 36 w 101"/>
                <a:gd name="T25" fmla="*/ 72 h 76"/>
                <a:gd name="T26" fmla="*/ 36 w 101"/>
                <a:gd name="T27" fmla="*/ 72 h 76"/>
                <a:gd name="T28" fmla="*/ 59 w 101"/>
                <a:gd name="T29" fmla="*/ 52 h 76"/>
                <a:gd name="T30" fmla="*/ 59 w 101"/>
                <a:gd name="T31" fmla="*/ 52 h 76"/>
                <a:gd name="T32" fmla="*/ 76 w 101"/>
                <a:gd name="T33" fmla="*/ 36 h 76"/>
                <a:gd name="T34" fmla="*/ 76 w 101"/>
                <a:gd name="T35" fmla="*/ 36 h 76"/>
                <a:gd name="T36" fmla="*/ 78 w 101"/>
                <a:gd name="T37" fmla="*/ 34 h 76"/>
                <a:gd name="T38" fmla="*/ 101 w 101"/>
                <a:gd name="T39" fmla="*/ 63 h 76"/>
                <a:gd name="T40" fmla="*/ 98 w 101"/>
                <a:gd name="T41" fmla="*/ 66 h 76"/>
                <a:gd name="T42" fmla="*/ 77 w 101"/>
                <a:gd name="T43" fmla="*/ 40 h 76"/>
                <a:gd name="T44" fmla="*/ 38 w 101"/>
                <a:gd name="T45" fmla="*/ 76 h 76"/>
                <a:gd name="T46" fmla="*/ 38 w 101"/>
                <a:gd name="T47" fmla="*/ 76 h 76"/>
                <a:gd name="T48" fmla="*/ 36 w 101"/>
                <a:gd name="T49" fmla="*/ 76 h 76"/>
                <a:gd name="T50" fmla="*/ 36 w 101"/>
                <a:gd name="T51" fmla="*/ 76 h 76"/>
                <a:gd name="T52" fmla="*/ 30 w 101"/>
                <a:gd name="T53" fmla="*/ 72 h 76"/>
                <a:gd name="T54" fmla="*/ 0 w 101"/>
                <a:gd name="T55" fmla="*/ 1 h 76"/>
                <a:gd name="T56" fmla="*/ 0 w 101"/>
                <a:gd name="T57" fmla="*/ 1 h 76"/>
                <a:gd name="T58" fmla="*/ 0 w 101"/>
                <a:gd name="T59" fmla="*/ 1 h 76"/>
                <a:gd name="T60" fmla="*/ 0 w 101"/>
                <a:gd name="T61" fmla="*/ 1 h 76"/>
                <a:gd name="T62" fmla="*/ 0 w 101"/>
                <a:gd name="T6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76">
                  <a:moveTo>
                    <a:pt x="30" y="72"/>
                  </a:moveTo>
                  <a:cubicBezTo>
                    <a:pt x="29" y="70"/>
                    <a:pt x="27" y="67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1" y="57"/>
                    <a:pt x="17" y="47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6" y="20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9" y="16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50"/>
                    <a:pt x="31" y="69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0" y="69"/>
                    <a:pt x="50" y="60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68" y="44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1" y="46"/>
                    <a:pt x="46" y="70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3" y="76"/>
                    <a:pt x="32" y="74"/>
                    <a:pt x="30" y="72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871"/>
            <p:cNvSpPr>
              <a:spLocks noEditPoints="1"/>
            </p:cNvSpPr>
            <p:nvPr/>
          </p:nvSpPr>
          <p:spPr bwMode="auto">
            <a:xfrm>
              <a:off x="7491414" y="5888038"/>
              <a:ext cx="185738" cy="141288"/>
            </a:xfrm>
            <a:custGeom>
              <a:avLst/>
              <a:gdLst>
                <a:gd name="T0" fmla="*/ 32 w 107"/>
                <a:gd name="T1" fmla="*/ 76 h 81"/>
                <a:gd name="T2" fmla="*/ 33 w 107"/>
                <a:gd name="T3" fmla="*/ 75 h 81"/>
                <a:gd name="T4" fmla="*/ 32 w 107"/>
                <a:gd name="T5" fmla="*/ 76 h 81"/>
                <a:gd name="T6" fmla="*/ 26 w 107"/>
                <a:gd name="T7" fmla="*/ 67 h 81"/>
                <a:gd name="T8" fmla="*/ 26 w 107"/>
                <a:gd name="T9" fmla="*/ 67 h 81"/>
                <a:gd name="T10" fmla="*/ 15 w 107"/>
                <a:gd name="T11" fmla="*/ 42 h 81"/>
                <a:gd name="T12" fmla="*/ 15 w 107"/>
                <a:gd name="T13" fmla="*/ 42 h 81"/>
                <a:gd name="T14" fmla="*/ 1 w 107"/>
                <a:gd name="T15" fmla="*/ 5 h 81"/>
                <a:gd name="T16" fmla="*/ 1 w 107"/>
                <a:gd name="T17" fmla="*/ 5 h 81"/>
                <a:gd name="T18" fmla="*/ 0 w 107"/>
                <a:gd name="T19" fmla="*/ 3 h 81"/>
                <a:gd name="T20" fmla="*/ 8 w 107"/>
                <a:gd name="T21" fmla="*/ 0 h 81"/>
                <a:gd name="T22" fmla="*/ 8 w 107"/>
                <a:gd name="T23" fmla="*/ 2 h 81"/>
                <a:gd name="T24" fmla="*/ 21 w 107"/>
                <a:gd name="T25" fmla="*/ 35 h 81"/>
                <a:gd name="T26" fmla="*/ 21 w 107"/>
                <a:gd name="T27" fmla="*/ 35 h 81"/>
                <a:gd name="T28" fmla="*/ 31 w 107"/>
                <a:gd name="T29" fmla="*/ 60 h 81"/>
                <a:gd name="T30" fmla="*/ 31 w 107"/>
                <a:gd name="T31" fmla="*/ 60 h 81"/>
                <a:gd name="T32" fmla="*/ 39 w 107"/>
                <a:gd name="T33" fmla="*/ 73 h 81"/>
                <a:gd name="T34" fmla="*/ 39 w 107"/>
                <a:gd name="T35" fmla="*/ 73 h 81"/>
                <a:gd name="T36" fmla="*/ 61 w 107"/>
                <a:gd name="T37" fmla="*/ 54 h 81"/>
                <a:gd name="T38" fmla="*/ 61 w 107"/>
                <a:gd name="T39" fmla="*/ 54 h 81"/>
                <a:gd name="T40" fmla="*/ 77 w 107"/>
                <a:gd name="T41" fmla="*/ 38 h 81"/>
                <a:gd name="T42" fmla="*/ 77 w 107"/>
                <a:gd name="T43" fmla="*/ 38 h 81"/>
                <a:gd name="T44" fmla="*/ 77 w 107"/>
                <a:gd name="T45" fmla="*/ 38 h 81"/>
                <a:gd name="T46" fmla="*/ 81 w 107"/>
                <a:gd name="T47" fmla="*/ 34 h 81"/>
                <a:gd name="T48" fmla="*/ 107 w 107"/>
                <a:gd name="T49" fmla="*/ 66 h 81"/>
                <a:gd name="T50" fmla="*/ 101 w 107"/>
                <a:gd name="T51" fmla="*/ 71 h 81"/>
                <a:gd name="T52" fmla="*/ 80 w 107"/>
                <a:gd name="T53" fmla="*/ 46 h 81"/>
                <a:gd name="T54" fmla="*/ 42 w 107"/>
                <a:gd name="T55" fmla="*/ 80 h 81"/>
                <a:gd name="T56" fmla="*/ 42 w 107"/>
                <a:gd name="T57" fmla="*/ 80 h 81"/>
                <a:gd name="T58" fmla="*/ 39 w 107"/>
                <a:gd name="T59" fmla="*/ 81 h 81"/>
                <a:gd name="T60" fmla="*/ 39 w 107"/>
                <a:gd name="T61" fmla="*/ 81 h 81"/>
                <a:gd name="T62" fmla="*/ 32 w 107"/>
                <a:gd name="T63" fmla="*/ 76 h 81"/>
                <a:gd name="T64" fmla="*/ 38 w 107"/>
                <a:gd name="T65" fmla="*/ 77 h 81"/>
                <a:gd name="T66" fmla="*/ 37 w 107"/>
                <a:gd name="T67" fmla="*/ 76 h 81"/>
                <a:gd name="T68" fmla="*/ 37 w 107"/>
                <a:gd name="T69" fmla="*/ 76 h 81"/>
                <a:gd name="T70" fmla="*/ 36 w 107"/>
                <a:gd name="T71" fmla="*/ 76 h 81"/>
                <a:gd name="T72" fmla="*/ 36 w 107"/>
                <a:gd name="T73" fmla="*/ 76 h 81"/>
                <a:gd name="T74" fmla="*/ 38 w 107"/>
                <a:gd name="T75" fmla="*/ 77 h 81"/>
                <a:gd name="T76" fmla="*/ 30 w 107"/>
                <a:gd name="T77" fmla="*/ 66 h 81"/>
                <a:gd name="T78" fmla="*/ 32 w 107"/>
                <a:gd name="T79" fmla="*/ 69 h 81"/>
                <a:gd name="T80" fmla="*/ 32 w 107"/>
                <a:gd name="T81" fmla="*/ 69 h 81"/>
                <a:gd name="T82" fmla="*/ 28 w 107"/>
                <a:gd name="T83" fmla="*/ 61 h 81"/>
                <a:gd name="T84" fmla="*/ 28 w 107"/>
                <a:gd name="T85" fmla="*/ 61 h 81"/>
                <a:gd name="T86" fmla="*/ 25 w 107"/>
                <a:gd name="T87" fmla="*/ 56 h 81"/>
                <a:gd name="T88" fmla="*/ 25 w 107"/>
                <a:gd name="T89" fmla="*/ 56 h 81"/>
                <a:gd name="T90" fmla="*/ 30 w 107"/>
                <a:gd name="T91" fmla="*/ 66 h 81"/>
                <a:gd name="T92" fmla="*/ 99 w 107"/>
                <a:gd name="T93" fmla="*/ 63 h 81"/>
                <a:gd name="T94" fmla="*/ 80 w 107"/>
                <a:gd name="T95" fmla="*/ 40 h 81"/>
                <a:gd name="T96" fmla="*/ 80 w 107"/>
                <a:gd name="T97" fmla="*/ 40 h 81"/>
                <a:gd name="T98" fmla="*/ 99 w 107"/>
                <a:gd name="T99" fmla="*/ 63 h 81"/>
                <a:gd name="T100" fmla="*/ 57 w 107"/>
                <a:gd name="T101" fmla="*/ 63 h 81"/>
                <a:gd name="T102" fmla="*/ 57 w 107"/>
                <a:gd name="T103" fmla="*/ 62 h 81"/>
                <a:gd name="T104" fmla="*/ 57 w 107"/>
                <a:gd name="T105" fmla="*/ 62 h 81"/>
                <a:gd name="T106" fmla="*/ 57 w 107"/>
                <a:gd name="T107" fmla="*/ 63 h 81"/>
                <a:gd name="T108" fmla="*/ 57 w 107"/>
                <a:gd name="T109" fmla="*/ 62 h 81"/>
                <a:gd name="T110" fmla="*/ 62 w 107"/>
                <a:gd name="T111" fmla="*/ 57 h 81"/>
                <a:gd name="T112" fmla="*/ 62 w 107"/>
                <a:gd name="T113" fmla="*/ 57 h 81"/>
                <a:gd name="T114" fmla="*/ 57 w 107"/>
                <a:gd name="T115" fmla="*/ 62 h 81"/>
                <a:gd name="T116" fmla="*/ 14 w 107"/>
                <a:gd name="T117" fmla="*/ 29 h 81"/>
                <a:gd name="T118" fmla="*/ 5 w 107"/>
                <a:gd name="T119" fmla="*/ 5 h 81"/>
                <a:gd name="T120" fmla="*/ 5 w 107"/>
                <a:gd name="T121" fmla="*/ 5 h 81"/>
                <a:gd name="T122" fmla="*/ 5 w 107"/>
                <a:gd name="T123" fmla="*/ 5 h 81"/>
                <a:gd name="T124" fmla="*/ 14 w 107"/>
                <a:gd name="T125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" h="81">
                  <a:moveTo>
                    <a:pt x="32" y="76"/>
                  </a:moveTo>
                  <a:cubicBezTo>
                    <a:pt x="33" y="75"/>
                    <a:pt x="33" y="75"/>
                    <a:pt x="33" y="75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0" y="74"/>
                    <a:pt x="28" y="71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2" y="60"/>
                    <a:pt x="18" y="5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7" y="23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14" y="18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4" y="44"/>
                    <a:pt x="28" y="53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4" y="66"/>
                    <a:pt x="37" y="71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3" y="69"/>
                    <a:pt x="52" y="61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9" y="46"/>
                    <a:pt x="76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2" y="54"/>
                    <a:pt x="50" y="75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1" y="81"/>
                    <a:pt x="40" y="81"/>
                    <a:pt x="39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5" y="81"/>
                    <a:pt x="33" y="78"/>
                    <a:pt x="32" y="76"/>
                  </a:cubicBezTo>
                  <a:close/>
                  <a:moveTo>
                    <a:pt x="38" y="77"/>
                  </a:moveTo>
                  <a:cubicBezTo>
                    <a:pt x="38" y="77"/>
                    <a:pt x="37" y="77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7" y="76"/>
                    <a:pt x="37" y="77"/>
                    <a:pt x="38" y="77"/>
                  </a:cubicBezTo>
                  <a:close/>
                  <a:moveTo>
                    <a:pt x="30" y="66"/>
                  </a:moveTo>
                  <a:cubicBezTo>
                    <a:pt x="30" y="67"/>
                    <a:pt x="31" y="68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0" y="67"/>
                    <a:pt x="29" y="65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60"/>
                    <a:pt x="26" y="58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9"/>
                    <a:pt x="28" y="63"/>
                    <a:pt x="30" y="66"/>
                  </a:cubicBezTo>
                  <a:close/>
                  <a:moveTo>
                    <a:pt x="99" y="63"/>
                  </a:move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99" y="63"/>
                    <a:pt x="99" y="63"/>
                    <a:pt x="99" y="63"/>
                  </a:cubicBezTo>
                  <a:close/>
                  <a:moveTo>
                    <a:pt x="57" y="63"/>
                  </a:moveTo>
                  <a:cubicBezTo>
                    <a:pt x="57" y="63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lose/>
                  <a:moveTo>
                    <a:pt x="57" y="62"/>
                  </a:moveTo>
                  <a:cubicBezTo>
                    <a:pt x="59" y="61"/>
                    <a:pt x="61" y="59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1" y="59"/>
                    <a:pt x="59" y="61"/>
                    <a:pt x="57" y="62"/>
                  </a:cubicBezTo>
                  <a:close/>
                  <a:moveTo>
                    <a:pt x="14" y="29"/>
                  </a:moveTo>
                  <a:cubicBezTo>
                    <a:pt x="10" y="18"/>
                    <a:pt x="7" y="9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9"/>
                    <a:pt x="10" y="18"/>
                    <a:pt x="1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1" name="组合 29"/>
          <p:cNvGrpSpPr/>
          <p:nvPr/>
        </p:nvGrpSpPr>
        <p:grpSpPr>
          <a:xfrm>
            <a:off x="10287132" y="5617429"/>
            <a:ext cx="618146" cy="1172053"/>
            <a:chOff x="4252914" y="314326"/>
            <a:chExt cx="441325" cy="804863"/>
          </a:xfrm>
          <a:solidFill>
            <a:srgbClr val="1F4E79"/>
          </a:solidFill>
        </p:grpSpPr>
        <p:sp>
          <p:nvSpPr>
            <p:cNvPr id="62" name="Freeform 3486"/>
            <p:cNvSpPr>
              <a:spLocks noEditPoints="1"/>
            </p:cNvSpPr>
            <p:nvPr/>
          </p:nvSpPr>
          <p:spPr bwMode="auto">
            <a:xfrm>
              <a:off x="4300539" y="398464"/>
              <a:ext cx="203200" cy="220663"/>
            </a:xfrm>
            <a:custGeom>
              <a:avLst/>
              <a:gdLst>
                <a:gd name="T0" fmla="*/ 0 w 117"/>
                <a:gd name="T1" fmla="*/ 63 h 127"/>
                <a:gd name="T2" fmla="*/ 59 w 117"/>
                <a:gd name="T3" fmla="*/ 0 h 127"/>
                <a:gd name="T4" fmla="*/ 59 w 117"/>
                <a:gd name="T5" fmla="*/ 0 h 127"/>
                <a:gd name="T6" fmla="*/ 117 w 117"/>
                <a:gd name="T7" fmla="*/ 63 h 127"/>
                <a:gd name="T8" fmla="*/ 117 w 117"/>
                <a:gd name="T9" fmla="*/ 63 h 127"/>
                <a:gd name="T10" fmla="*/ 59 w 117"/>
                <a:gd name="T11" fmla="*/ 127 h 127"/>
                <a:gd name="T12" fmla="*/ 59 w 117"/>
                <a:gd name="T13" fmla="*/ 127 h 127"/>
                <a:gd name="T14" fmla="*/ 0 w 117"/>
                <a:gd name="T15" fmla="*/ 63 h 127"/>
                <a:gd name="T16" fmla="*/ 4 w 117"/>
                <a:gd name="T17" fmla="*/ 63 h 127"/>
                <a:gd name="T18" fmla="*/ 59 w 117"/>
                <a:gd name="T19" fmla="*/ 123 h 127"/>
                <a:gd name="T20" fmla="*/ 59 w 117"/>
                <a:gd name="T21" fmla="*/ 123 h 127"/>
                <a:gd name="T22" fmla="*/ 113 w 117"/>
                <a:gd name="T23" fmla="*/ 63 h 127"/>
                <a:gd name="T24" fmla="*/ 113 w 117"/>
                <a:gd name="T25" fmla="*/ 63 h 127"/>
                <a:gd name="T26" fmla="*/ 59 w 117"/>
                <a:gd name="T27" fmla="*/ 4 h 127"/>
                <a:gd name="T28" fmla="*/ 59 w 117"/>
                <a:gd name="T29" fmla="*/ 4 h 127"/>
                <a:gd name="T30" fmla="*/ 4 w 117"/>
                <a:gd name="T31" fmla="*/ 6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127">
                  <a:moveTo>
                    <a:pt x="0" y="63"/>
                  </a:moveTo>
                  <a:cubicBezTo>
                    <a:pt x="0" y="28"/>
                    <a:pt x="26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91" y="0"/>
                    <a:pt x="117" y="28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98"/>
                    <a:pt x="91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26" y="127"/>
                    <a:pt x="0" y="98"/>
                    <a:pt x="0" y="63"/>
                  </a:cubicBezTo>
                  <a:close/>
                  <a:moveTo>
                    <a:pt x="4" y="63"/>
                  </a:moveTo>
                  <a:cubicBezTo>
                    <a:pt x="4" y="96"/>
                    <a:pt x="29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89" y="123"/>
                    <a:pt x="113" y="96"/>
                    <a:pt x="113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30"/>
                    <a:pt x="8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29" y="4"/>
                    <a:pt x="4" y="30"/>
                    <a:pt x="4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3487"/>
            <p:cNvSpPr>
              <a:spLocks noEditPoints="1"/>
            </p:cNvSpPr>
            <p:nvPr/>
          </p:nvSpPr>
          <p:spPr bwMode="auto">
            <a:xfrm>
              <a:off x="4295777" y="395289"/>
              <a:ext cx="211138" cy="228600"/>
            </a:xfrm>
            <a:custGeom>
              <a:avLst/>
              <a:gdLst>
                <a:gd name="T0" fmla="*/ 0 w 121"/>
                <a:gd name="T1" fmla="*/ 65 h 131"/>
                <a:gd name="T2" fmla="*/ 61 w 121"/>
                <a:gd name="T3" fmla="*/ 0 h 131"/>
                <a:gd name="T4" fmla="*/ 61 w 121"/>
                <a:gd name="T5" fmla="*/ 0 h 131"/>
                <a:gd name="T6" fmla="*/ 121 w 121"/>
                <a:gd name="T7" fmla="*/ 65 h 131"/>
                <a:gd name="T8" fmla="*/ 121 w 121"/>
                <a:gd name="T9" fmla="*/ 65 h 131"/>
                <a:gd name="T10" fmla="*/ 61 w 121"/>
                <a:gd name="T11" fmla="*/ 131 h 131"/>
                <a:gd name="T12" fmla="*/ 61 w 121"/>
                <a:gd name="T13" fmla="*/ 131 h 131"/>
                <a:gd name="T14" fmla="*/ 0 w 121"/>
                <a:gd name="T15" fmla="*/ 65 h 131"/>
                <a:gd name="T16" fmla="*/ 61 w 121"/>
                <a:gd name="T17" fmla="*/ 127 h 131"/>
                <a:gd name="T18" fmla="*/ 102 w 121"/>
                <a:gd name="T19" fmla="*/ 107 h 131"/>
                <a:gd name="T20" fmla="*/ 102 w 121"/>
                <a:gd name="T21" fmla="*/ 107 h 131"/>
                <a:gd name="T22" fmla="*/ 61 w 121"/>
                <a:gd name="T23" fmla="*/ 127 h 131"/>
                <a:gd name="T24" fmla="*/ 61 w 121"/>
                <a:gd name="T25" fmla="*/ 127 h 131"/>
                <a:gd name="T26" fmla="*/ 19 w 121"/>
                <a:gd name="T27" fmla="*/ 107 h 131"/>
                <a:gd name="T28" fmla="*/ 19 w 121"/>
                <a:gd name="T29" fmla="*/ 107 h 131"/>
                <a:gd name="T30" fmla="*/ 61 w 121"/>
                <a:gd name="T31" fmla="*/ 127 h 131"/>
                <a:gd name="T32" fmla="*/ 61 w 121"/>
                <a:gd name="T33" fmla="*/ 123 h 131"/>
                <a:gd name="T34" fmla="*/ 113 w 121"/>
                <a:gd name="T35" fmla="*/ 65 h 131"/>
                <a:gd name="T36" fmla="*/ 113 w 121"/>
                <a:gd name="T37" fmla="*/ 65 h 131"/>
                <a:gd name="T38" fmla="*/ 61 w 121"/>
                <a:gd name="T39" fmla="*/ 8 h 131"/>
                <a:gd name="T40" fmla="*/ 61 w 121"/>
                <a:gd name="T41" fmla="*/ 8 h 131"/>
                <a:gd name="T42" fmla="*/ 8 w 121"/>
                <a:gd name="T43" fmla="*/ 65 h 131"/>
                <a:gd name="T44" fmla="*/ 8 w 121"/>
                <a:gd name="T45" fmla="*/ 65 h 131"/>
                <a:gd name="T46" fmla="*/ 61 w 121"/>
                <a:gd name="T47" fmla="*/ 123 h 131"/>
                <a:gd name="T48" fmla="*/ 103 w 121"/>
                <a:gd name="T49" fmla="*/ 25 h 131"/>
                <a:gd name="T50" fmla="*/ 61 w 121"/>
                <a:gd name="T51" fmla="*/ 4 h 131"/>
                <a:gd name="T52" fmla="*/ 61 w 121"/>
                <a:gd name="T53" fmla="*/ 4 h 131"/>
                <a:gd name="T54" fmla="*/ 103 w 121"/>
                <a:gd name="T55" fmla="*/ 25 h 131"/>
                <a:gd name="T56" fmla="*/ 19 w 121"/>
                <a:gd name="T57" fmla="*/ 23 h 131"/>
                <a:gd name="T58" fmla="*/ 61 w 121"/>
                <a:gd name="T59" fmla="*/ 4 h 131"/>
                <a:gd name="T60" fmla="*/ 61 w 121"/>
                <a:gd name="T61" fmla="*/ 4 h 131"/>
                <a:gd name="T62" fmla="*/ 19 w 121"/>
                <a:gd name="T63" fmla="*/ 2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1" h="131">
                  <a:moveTo>
                    <a:pt x="0" y="65"/>
                  </a:moveTo>
                  <a:cubicBezTo>
                    <a:pt x="0" y="29"/>
                    <a:pt x="27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95" y="0"/>
                    <a:pt x="121" y="29"/>
                    <a:pt x="121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1" y="101"/>
                    <a:pt x="95" y="131"/>
                    <a:pt x="61" y="131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27" y="131"/>
                    <a:pt x="0" y="101"/>
                    <a:pt x="0" y="65"/>
                  </a:cubicBezTo>
                  <a:close/>
                  <a:moveTo>
                    <a:pt x="61" y="127"/>
                  </a:moveTo>
                  <a:cubicBezTo>
                    <a:pt x="77" y="127"/>
                    <a:pt x="92" y="119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92" y="119"/>
                    <a:pt x="77" y="127"/>
                    <a:pt x="61" y="127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44" y="127"/>
                    <a:pt x="29" y="119"/>
                    <a:pt x="19" y="107"/>
                  </a:cubicBezTo>
                  <a:cubicBezTo>
                    <a:pt x="19" y="107"/>
                    <a:pt x="19" y="107"/>
                    <a:pt x="19" y="107"/>
                  </a:cubicBezTo>
                  <a:cubicBezTo>
                    <a:pt x="29" y="119"/>
                    <a:pt x="44" y="127"/>
                    <a:pt x="61" y="127"/>
                  </a:cubicBezTo>
                  <a:close/>
                  <a:moveTo>
                    <a:pt x="61" y="123"/>
                  </a:moveTo>
                  <a:cubicBezTo>
                    <a:pt x="90" y="123"/>
                    <a:pt x="113" y="97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13" y="33"/>
                    <a:pt x="90" y="8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32" y="8"/>
                    <a:pt x="8" y="33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97"/>
                    <a:pt x="32" y="123"/>
                    <a:pt x="61" y="123"/>
                  </a:cubicBezTo>
                  <a:close/>
                  <a:moveTo>
                    <a:pt x="103" y="25"/>
                  </a:moveTo>
                  <a:cubicBezTo>
                    <a:pt x="93" y="12"/>
                    <a:pt x="78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78" y="4"/>
                    <a:pt x="93" y="12"/>
                    <a:pt x="103" y="25"/>
                  </a:cubicBezTo>
                  <a:close/>
                  <a:moveTo>
                    <a:pt x="19" y="23"/>
                  </a:moveTo>
                  <a:cubicBezTo>
                    <a:pt x="30" y="11"/>
                    <a:pt x="44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44" y="4"/>
                    <a:pt x="30" y="11"/>
                    <a:pt x="1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3488"/>
            <p:cNvSpPr/>
            <p:nvPr/>
          </p:nvSpPr>
          <p:spPr bwMode="auto">
            <a:xfrm>
              <a:off x="4365627" y="452439"/>
              <a:ext cx="7938" cy="7938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489"/>
            <p:cNvSpPr/>
            <p:nvPr/>
          </p:nvSpPr>
          <p:spPr bwMode="auto">
            <a:xfrm>
              <a:off x="4362452" y="449264"/>
              <a:ext cx="14288" cy="14288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5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490"/>
            <p:cNvSpPr/>
            <p:nvPr/>
          </p:nvSpPr>
          <p:spPr bwMode="auto">
            <a:xfrm>
              <a:off x="4467227" y="461964"/>
              <a:ext cx="4763" cy="6350"/>
            </a:xfrm>
            <a:custGeom>
              <a:avLst/>
              <a:gdLst>
                <a:gd name="T0" fmla="*/ 0 w 3"/>
                <a:gd name="T1" fmla="*/ 4 h 4"/>
                <a:gd name="T2" fmla="*/ 0 w 3"/>
                <a:gd name="T3" fmla="*/ 0 h 4"/>
                <a:gd name="T4" fmla="*/ 3 w 3"/>
                <a:gd name="T5" fmla="*/ 0 h 4"/>
                <a:gd name="T6" fmla="*/ 3 w 3"/>
                <a:gd name="T7" fmla="*/ 4 h 4"/>
                <a:gd name="T8" fmla="*/ 0 w 3"/>
                <a:gd name="T9" fmla="*/ 4 h 4"/>
                <a:gd name="T10" fmla="*/ 0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491"/>
            <p:cNvSpPr/>
            <p:nvPr/>
          </p:nvSpPr>
          <p:spPr bwMode="auto">
            <a:xfrm>
              <a:off x="4464052" y="457201"/>
              <a:ext cx="11113" cy="14288"/>
            </a:xfrm>
            <a:custGeom>
              <a:avLst/>
              <a:gdLst>
                <a:gd name="T0" fmla="*/ 5 w 7"/>
                <a:gd name="T1" fmla="*/ 9 h 9"/>
                <a:gd name="T2" fmla="*/ 2 w 7"/>
                <a:gd name="T3" fmla="*/ 9 h 9"/>
                <a:gd name="T4" fmla="*/ 2 w 7"/>
                <a:gd name="T5" fmla="*/ 7 h 9"/>
                <a:gd name="T6" fmla="*/ 4 w 7"/>
                <a:gd name="T7" fmla="*/ 7 h 9"/>
                <a:gd name="T8" fmla="*/ 2 w 7"/>
                <a:gd name="T9" fmla="*/ 7 h 9"/>
                <a:gd name="T10" fmla="*/ 2 w 7"/>
                <a:gd name="T11" fmla="*/ 9 h 9"/>
                <a:gd name="T12" fmla="*/ 0 w 7"/>
                <a:gd name="T13" fmla="*/ 9 h 9"/>
                <a:gd name="T14" fmla="*/ 0 w 7"/>
                <a:gd name="T15" fmla="*/ 0 h 9"/>
                <a:gd name="T16" fmla="*/ 2 w 7"/>
                <a:gd name="T17" fmla="*/ 0 h 9"/>
                <a:gd name="T18" fmla="*/ 7 w 7"/>
                <a:gd name="T19" fmla="*/ 0 h 9"/>
                <a:gd name="T20" fmla="*/ 7 w 7"/>
                <a:gd name="T21" fmla="*/ 9 h 9"/>
                <a:gd name="T22" fmla="*/ 5 w 7"/>
                <a:gd name="T23" fmla="*/ 9 h 9"/>
                <a:gd name="T24" fmla="*/ 5 w 7"/>
                <a:gd name="T2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9">
                  <a:moveTo>
                    <a:pt x="5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" y="0"/>
                  </a:lnTo>
                  <a:lnTo>
                    <a:pt x="7" y="0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3492"/>
            <p:cNvSpPr/>
            <p:nvPr/>
          </p:nvSpPr>
          <p:spPr bwMode="auto">
            <a:xfrm>
              <a:off x="4298952" y="319089"/>
              <a:ext cx="280988" cy="128588"/>
            </a:xfrm>
            <a:custGeom>
              <a:avLst/>
              <a:gdLst>
                <a:gd name="T0" fmla="*/ 105 w 162"/>
                <a:gd name="T1" fmla="*/ 71 h 74"/>
                <a:gd name="T2" fmla="*/ 152 w 162"/>
                <a:gd name="T3" fmla="*/ 57 h 74"/>
                <a:gd name="T4" fmla="*/ 123 w 162"/>
                <a:gd name="T5" fmla="*/ 38 h 74"/>
                <a:gd name="T6" fmla="*/ 123 w 162"/>
                <a:gd name="T7" fmla="*/ 38 h 74"/>
                <a:gd name="T8" fmla="*/ 84 w 162"/>
                <a:gd name="T9" fmla="*/ 8 h 74"/>
                <a:gd name="T10" fmla="*/ 84 w 162"/>
                <a:gd name="T11" fmla="*/ 8 h 74"/>
                <a:gd name="T12" fmla="*/ 75 w 162"/>
                <a:gd name="T13" fmla="*/ 4 h 74"/>
                <a:gd name="T14" fmla="*/ 75 w 162"/>
                <a:gd name="T15" fmla="*/ 4 h 74"/>
                <a:gd name="T16" fmla="*/ 70 w 162"/>
                <a:gd name="T17" fmla="*/ 5 h 74"/>
                <a:gd name="T18" fmla="*/ 70 w 162"/>
                <a:gd name="T19" fmla="*/ 5 h 74"/>
                <a:gd name="T20" fmla="*/ 68 w 162"/>
                <a:gd name="T21" fmla="*/ 6 h 74"/>
                <a:gd name="T22" fmla="*/ 68 w 162"/>
                <a:gd name="T23" fmla="*/ 6 h 74"/>
                <a:gd name="T24" fmla="*/ 68 w 162"/>
                <a:gd name="T25" fmla="*/ 6 h 74"/>
                <a:gd name="T26" fmla="*/ 7 w 162"/>
                <a:gd name="T27" fmla="*/ 29 h 74"/>
                <a:gd name="T28" fmla="*/ 30 w 162"/>
                <a:gd name="T29" fmla="*/ 56 h 74"/>
                <a:gd name="T30" fmla="*/ 30 w 162"/>
                <a:gd name="T31" fmla="*/ 56 h 74"/>
                <a:gd name="T32" fmla="*/ 27 w 162"/>
                <a:gd name="T33" fmla="*/ 59 h 74"/>
                <a:gd name="T34" fmla="*/ 0 w 162"/>
                <a:gd name="T35" fmla="*/ 28 h 74"/>
                <a:gd name="T36" fmla="*/ 66 w 162"/>
                <a:gd name="T37" fmla="*/ 3 h 74"/>
                <a:gd name="T38" fmla="*/ 75 w 162"/>
                <a:gd name="T39" fmla="*/ 0 h 74"/>
                <a:gd name="T40" fmla="*/ 75 w 162"/>
                <a:gd name="T41" fmla="*/ 0 h 74"/>
                <a:gd name="T42" fmla="*/ 87 w 162"/>
                <a:gd name="T43" fmla="*/ 6 h 74"/>
                <a:gd name="T44" fmla="*/ 87 w 162"/>
                <a:gd name="T45" fmla="*/ 6 h 74"/>
                <a:gd name="T46" fmla="*/ 125 w 162"/>
                <a:gd name="T47" fmla="*/ 34 h 74"/>
                <a:gd name="T48" fmla="*/ 125 w 162"/>
                <a:gd name="T49" fmla="*/ 34 h 74"/>
                <a:gd name="T50" fmla="*/ 158 w 162"/>
                <a:gd name="T51" fmla="*/ 56 h 74"/>
                <a:gd name="T52" fmla="*/ 158 w 162"/>
                <a:gd name="T53" fmla="*/ 56 h 74"/>
                <a:gd name="T54" fmla="*/ 162 w 162"/>
                <a:gd name="T55" fmla="*/ 58 h 74"/>
                <a:gd name="T56" fmla="*/ 106 w 162"/>
                <a:gd name="T57" fmla="*/ 74 h 74"/>
                <a:gd name="T58" fmla="*/ 105 w 162"/>
                <a:gd name="T59" fmla="*/ 7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74">
                  <a:moveTo>
                    <a:pt x="105" y="71"/>
                  </a:moveTo>
                  <a:cubicBezTo>
                    <a:pt x="152" y="57"/>
                    <a:pt x="152" y="57"/>
                    <a:pt x="152" y="57"/>
                  </a:cubicBezTo>
                  <a:cubicBezTo>
                    <a:pt x="146" y="53"/>
                    <a:pt x="135" y="46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06" y="26"/>
                    <a:pt x="88" y="14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1" y="5"/>
                    <a:pt x="78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3" y="4"/>
                    <a:pt x="71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7" y="2"/>
                    <a:pt x="70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9" y="0"/>
                    <a:pt x="83" y="2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90" y="10"/>
                    <a:pt x="108" y="23"/>
                    <a:pt x="125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42" y="46"/>
                    <a:pt x="158" y="56"/>
                    <a:pt x="158" y="56"/>
                  </a:cubicBezTo>
                  <a:cubicBezTo>
                    <a:pt x="158" y="56"/>
                    <a:pt x="158" y="56"/>
                    <a:pt x="158" y="56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1"/>
                    <a:pt x="105" y="71"/>
                    <a:pt x="105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493"/>
            <p:cNvSpPr>
              <a:spLocks noEditPoints="1"/>
            </p:cNvSpPr>
            <p:nvPr/>
          </p:nvSpPr>
          <p:spPr bwMode="auto">
            <a:xfrm>
              <a:off x="4291014" y="314326"/>
              <a:ext cx="296863" cy="138113"/>
            </a:xfrm>
            <a:custGeom>
              <a:avLst/>
              <a:gdLst>
                <a:gd name="T0" fmla="*/ 107 w 170"/>
                <a:gd name="T1" fmla="*/ 73 h 79"/>
                <a:gd name="T2" fmla="*/ 109 w 170"/>
                <a:gd name="T3" fmla="*/ 74 h 79"/>
                <a:gd name="T4" fmla="*/ 107 w 170"/>
                <a:gd name="T5" fmla="*/ 73 h 79"/>
                <a:gd name="T6" fmla="*/ 151 w 170"/>
                <a:gd name="T7" fmla="*/ 58 h 79"/>
                <a:gd name="T8" fmla="*/ 126 w 170"/>
                <a:gd name="T9" fmla="*/ 41 h 79"/>
                <a:gd name="T10" fmla="*/ 86 w 170"/>
                <a:gd name="T11" fmla="*/ 12 h 79"/>
                <a:gd name="T12" fmla="*/ 79 w 170"/>
                <a:gd name="T13" fmla="*/ 8 h 79"/>
                <a:gd name="T14" fmla="*/ 75 w 170"/>
                <a:gd name="T15" fmla="*/ 9 h 79"/>
                <a:gd name="T16" fmla="*/ 73 w 170"/>
                <a:gd name="T17" fmla="*/ 10 h 79"/>
                <a:gd name="T18" fmla="*/ 14 w 170"/>
                <a:gd name="T19" fmla="*/ 32 h 79"/>
                <a:gd name="T20" fmla="*/ 36 w 170"/>
                <a:gd name="T21" fmla="*/ 58 h 79"/>
                <a:gd name="T22" fmla="*/ 31 w 170"/>
                <a:gd name="T23" fmla="*/ 64 h 79"/>
                <a:gd name="T24" fmla="*/ 69 w 170"/>
                <a:gd name="T25" fmla="*/ 3 h 79"/>
                <a:gd name="T26" fmla="*/ 79 w 170"/>
                <a:gd name="T27" fmla="*/ 0 h 79"/>
                <a:gd name="T28" fmla="*/ 79 w 170"/>
                <a:gd name="T29" fmla="*/ 0 h 79"/>
                <a:gd name="T30" fmla="*/ 92 w 170"/>
                <a:gd name="T31" fmla="*/ 7 h 79"/>
                <a:gd name="T32" fmla="*/ 130 w 170"/>
                <a:gd name="T33" fmla="*/ 35 h 79"/>
                <a:gd name="T34" fmla="*/ 163 w 170"/>
                <a:gd name="T35" fmla="*/ 56 h 79"/>
                <a:gd name="T36" fmla="*/ 163 w 170"/>
                <a:gd name="T37" fmla="*/ 56 h 79"/>
                <a:gd name="T38" fmla="*/ 163 w 170"/>
                <a:gd name="T39" fmla="*/ 56 h 79"/>
                <a:gd name="T40" fmla="*/ 109 w 170"/>
                <a:gd name="T41" fmla="*/ 79 h 79"/>
                <a:gd name="T42" fmla="*/ 111 w 170"/>
                <a:gd name="T43" fmla="*/ 74 h 79"/>
                <a:gd name="T44" fmla="*/ 161 w 170"/>
                <a:gd name="T45" fmla="*/ 59 h 79"/>
                <a:gd name="T46" fmla="*/ 161 w 170"/>
                <a:gd name="T47" fmla="*/ 60 h 79"/>
                <a:gd name="T48" fmla="*/ 111 w 170"/>
                <a:gd name="T49" fmla="*/ 74 h 79"/>
                <a:gd name="T50" fmla="*/ 31 w 170"/>
                <a:gd name="T51" fmla="*/ 58 h 79"/>
                <a:gd name="T52" fmla="*/ 7 w 170"/>
                <a:gd name="T53" fmla="*/ 30 h 79"/>
                <a:gd name="T54" fmla="*/ 138 w 170"/>
                <a:gd name="T55" fmla="*/ 45 h 79"/>
                <a:gd name="T56" fmla="*/ 128 w 170"/>
                <a:gd name="T57" fmla="*/ 38 h 79"/>
                <a:gd name="T58" fmla="*/ 89 w 170"/>
                <a:gd name="T59" fmla="*/ 9 h 79"/>
                <a:gd name="T60" fmla="*/ 128 w 170"/>
                <a:gd name="T61" fmla="*/ 38 h 79"/>
                <a:gd name="T62" fmla="*/ 7 w 170"/>
                <a:gd name="T63" fmla="*/ 30 h 79"/>
                <a:gd name="T64" fmla="*/ 71 w 170"/>
                <a:gd name="T65" fmla="*/ 6 h 79"/>
                <a:gd name="T66" fmla="*/ 71 w 170"/>
                <a:gd name="T67" fmla="*/ 6 h 79"/>
                <a:gd name="T68" fmla="*/ 80 w 170"/>
                <a:gd name="T69" fmla="*/ 4 h 79"/>
                <a:gd name="T70" fmla="*/ 89 w 170"/>
                <a:gd name="T71" fmla="*/ 9 h 79"/>
                <a:gd name="T72" fmla="*/ 74 w 170"/>
                <a:gd name="T73" fmla="*/ 5 h 79"/>
                <a:gd name="T74" fmla="*/ 79 w 170"/>
                <a:gd name="T75" fmla="*/ 4 h 79"/>
                <a:gd name="T76" fmla="*/ 79 w 170"/>
                <a:gd name="T77" fmla="*/ 4 h 79"/>
                <a:gd name="T78" fmla="*/ 79 w 170"/>
                <a:gd name="T79" fmla="*/ 4 h 79"/>
                <a:gd name="T80" fmla="*/ 79 w 170"/>
                <a:gd name="T81" fmla="*/ 3 h 79"/>
                <a:gd name="T82" fmla="*/ 80 w 170"/>
                <a:gd name="T83" fmla="*/ 4 h 79"/>
                <a:gd name="T84" fmla="*/ 80 w 170"/>
                <a:gd name="T85" fmla="*/ 4 h 79"/>
                <a:gd name="T86" fmla="*/ 80 w 170"/>
                <a:gd name="T87" fmla="*/ 4 h 79"/>
                <a:gd name="T88" fmla="*/ 80 w 170"/>
                <a:gd name="T89" fmla="*/ 4 h 79"/>
                <a:gd name="T90" fmla="*/ 80 w 170"/>
                <a:gd name="T91" fmla="*/ 4 h 79"/>
                <a:gd name="T92" fmla="*/ 80 w 170"/>
                <a:gd name="T93" fmla="*/ 4 h 79"/>
                <a:gd name="T94" fmla="*/ 80 w 170"/>
                <a:gd name="T95" fmla="*/ 4 h 79"/>
                <a:gd name="T96" fmla="*/ 80 w 170"/>
                <a:gd name="T97" fmla="*/ 4 h 79"/>
                <a:gd name="T98" fmla="*/ 80 w 170"/>
                <a:gd name="T99" fmla="*/ 4 h 79"/>
                <a:gd name="T100" fmla="*/ 80 w 170"/>
                <a:gd name="T101" fmla="*/ 4 h 79"/>
                <a:gd name="T102" fmla="*/ 80 w 170"/>
                <a:gd name="T103" fmla="*/ 4 h 79"/>
                <a:gd name="T104" fmla="*/ 80 w 170"/>
                <a:gd name="T105" fmla="*/ 4 h 79"/>
                <a:gd name="T106" fmla="*/ 79 w 170"/>
                <a:gd name="T107" fmla="*/ 4 h 79"/>
                <a:gd name="T108" fmla="*/ 79 w 170"/>
                <a:gd name="T109" fmla="*/ 4 h 79"/>
                <a:gd name="T110" fmla="*/ 79 w 170"/>
                <a:gd name="T111" fmla="*/ 4 h 79"/>
                <a:gd name="T112" fmla="*/ 79 w 170"/>
                <a:gd name="T113" fmla="*/ 4 h 79"/>
                <a:gd name="T114" fmla="*/ 163 w 170"/>
                <a:gd name="T115" fmla="*/ 56 h 79"/>
                <a:gd name="T116" fmla="*/ 163 w 170"/>
                <a:gd name="T117" fmla="*/ 56 h 79"/>
                <a:gd name="T118" fmla="*/ 163 w 170"/>
                <a:gd name="T119" fmla="*/ 56 h 79"/>
                <a:gd name="T120" fmla="*/ 163 w 170"/>
                <a:gd name="T121" fmla="*/ 56 h 79"/>
                <a:gd name="T122" fmla="*/ 163 w 170"/>
                <a:gd name="T123" fmla="*/ 56 h 79"/>
                <a:gd name="T124" fmla="*/ 163 w 170"/>
                <a:gd name="T125" fmla="*/ 5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79">
                  <a:moveTo>
                    <a:pt x="108" y="77"/>
                  </a:moveTo>
                  <a:cubicBezTo>
                    <a:pt x="107" y="73"/>
                    <a:pt x="107" y="73"/>
                    <a:pt x="107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06" y="71"/>
                    <a:pt x="106" y="71"/>
                    <a:pt x="106" y="71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45" y="54"/>
                    <a:pt x="136" y="48"/>
                    <a:pt x="126" y="41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09" y="30"/>
                    <a:pt x="91" y="17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4" y="9"/>
                    <a:pt x="81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7" y="8"/>
                    <a:pt x="76" y="9"/>
                    <a:pt x="75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3" y="9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70" y="2"/>
                    <a:pt x="74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3" y="0"/>
                    <a:pt x="88" y="2"/>
                    <a:pt x="92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5" y="10"/>
                    <a:pt x="114" y="23"/>
                    <a:pt x="130" y="35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46" y="45"/>
                    <a:pt x="161" y="55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08" y="77"/>
                    <a:pt x="108" y="77"/>
                    <a:pt x="108" y="77"/>
                  </a:cubicBezTo>
                  <a:close/>
                  <a:moveTo>
                    <a:pt x="111" y="74"/>
                  </a:moveTo>
                  <a:cubicBezTo>
                    <a:pt x="161" y="60"/>
                    <a:pt x="161" y="60"/>
                    <a:pt x="161" y="60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1" y="74"/>
                    <a:pt x="111" y="74"/>
                    <a:pt x="111" y="74"/>
                  </a:cubicBezTo>
                  <a:close/>
                  <a:moveTo>
                    <a:pt x="7" y="30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7" y="30"/>
                    <a:pt x="7" y="30"/>
                    <a:pt x="7" y="30"/>
                  </a:cubicBezTo>
                  <a:close/>
                  <a:moveTo>
                    <a:pt x="128" y="38"/>
                  </a:moveTo>
                  <a:cubicBezTo>
                    <a:pt x="131" y="40"/>
                    <a:pt x="135" y="43"/>
                    <a:pt x="138" y="45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5" y="43"/>
                    <a:pt x="131" y="40"/>
                    <a:pt x="128" y="38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11" y="26"/>
                    <a:pt x="93" y="14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3" y="14"/>
                    <a:pt x="111" y="26"/>
                    <a:pt x="128" y="38"/>
                  </a:cubicBezTo>
                  <a:close/>
                  <a:moveTo>
                    <a:pt x="71" y="6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lose/>
                  <a:moveTo>
                    <a:pt x="89" y="9"/>
                  </a:moveTo>
                  <a:cubicBezTo>
                    <a:pt x="87" y="6"/>
                    <a:pt x="83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3" y="5"/>
                    <a:pt x="87" y="6"/>
                    <a:pt x="89" y="9"/>
                  </a:cubicBezTo>
                  <a:close/>
                  <a:moveTo>
                    <a:pt x="79" y="4"/>
                  </a:moveTo>
                  <a:cubicBezTo>
                    <a:pt x="77" y="4"/>
                    <a:pt x="76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6" y="5"/>
                    <a:pt x="77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494"/>
            <p:cNvSpPr/>
            <p:nvPr/>
          </p:nvSpPr>
          <p:spPr bwMode="auto">
            <a:xfrm>
              <a:off x="4554539" y="420689"/>
              <a:ext cx="11113" cy="131763"/>
            </a:xfrm>
            <a:custGeom>
              <a:avLst/>
              <a:gdLst>
                <a:gd name="T0" fmla="*/ 0 w 7"/>
                <a:gd name="T1" fmla="*/ 83 h 83"/>
                <a:gd name="T2" fmla="*/ 3 w 7"/>
                <a:gd name="T3" fmla="*/ 0 h 83"/>
                <a:gd name="T4" fmla="*/ 7 w 7"/>
                <a:gd name="T5" fmla="*/ 0 h 83"/>
                <a:gd name="T6" fmla="*/ 4 w 7"/>
                <a:gd name="T7" fmla="*/ 83 h 83"/>
                <a:gd name="T8" fmla="*/ 0 w 7"/>
                <a:gd name="T9" fmla="*/ 83 h 83"/>
                <a:gd name="T10" fmla="*/ 0 w 7"/>
                <a:gd name="T1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3">
                  <a:moveTo>
                    <a:pt x="0" y="83"/>
                  </a:moveTo>
                  <a:lnTo>
                    <a:pt x="3" y="0"/>
                  </a:lnTo>
                  <a:lnTo>
                    <a:pt x="7" y="0"/>
                  </a:lnTo>
                  <a:lnTo>
                    <a:pt x="4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495"/>
            <p:cNvSpPr>
              <a:spLocks noEditPoints="1"/>
            </p:cNvSpPr>
            <p:nvPr/>
          </p:nvSpPr>
          <p:spPr bwMode="auto">
            <a:xfrm>
              <a:off x="4551364" y="417514"/>
              <a:ext cx="19050" cy="138113"/>
            </a:xfrm>
            <a:custGeom>
              <a:avLst/>
              <a:gdLst>
                <a:gd name="T0" fmla="*/ 6 w 12"/>
                <a:gd name="T1" fmla="*/ 87 h 87"/>
                <a:gd name="T2" fmla="*/ 2 w 12"/>
                <a:gd name="T3" fmla="*/ 87 h 87"/>
                <a:gd name="T4" fmla="*/ 2 w 12"/>
                <a:gd name="T5" fmla="*/ 85 h 87"/>
                <a:gd name="T6" fmla="*/ 4 w 12"/>
                <a:gd name="T7" fmla="*/ 85 h 87"/>
                <a:gd name="T8" fmla="*/ 2 w 12"/>
                <a:gd name="T9" fmla="*/ 85 h 87"/>
                <a:gd name="T10" fmla="*/ 2 w 12"/>
                <a:gd name="T11" fmla="*/ 87 h 87"/>
                <a:gd name="T12" fmla="*/ 0 w 12"/>
                <a:gd name="T13" fmla="*/ 87 h 87"/>
                <a:gd name="T14" fmla="*/ 3 w 12"/>
                <a:gd name="T15" fmla="*/ 0 h 87"/>
                <a:gd name="T16" fmla="*/ 12 w 12"/>
                <a:gd name="T17" fmla="*/ 0 h 87"/>
                <a:gd name="T18" fmla="*/ 8 w 12"/>
                <a:gd name="T19" fmla="*/ 87 h 87"/>
                <a:gd name="T20" fmla="*/ 6 w 12"/>
                <a:gd name="T21" fmla="*/ 87 h 87"/>
                <a:gd name="T22" fmla="*/ 6 w 12"/>
                <a:gd name="T23" fmla="*/ 87 h 87"/>
                <a:gd name="T24" fmla="*/ 4 w 12"/>
                <a:gd name="T25" fmla="*/ 82 h 87"/>
                <a:gd name="T26" fmla="*/ 7 w 12"/>
                <a:gd name="T27" fmla="*/ 5 h 87"/>
                <a:gd name="T28" fmla="*/ 4 w 12"/>
                <a:gd name="T29" fmla="*/ 82 h 87"/>
                <a:gd name="T30" fmla="*/ 4 w 12"/>
                <a:gd name="T31" fmla="*/ 82 h 87"/>
                <a:gd name="T32" fmla="*/ 4 w 12"/>
                <a:gd name="T33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87">
                  <a:moveTo>
                    <a:pt x="6" y="87"/>
                  </a:moveTo>
                  <a:lnTo>
                    <a:pt x="2" y="87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0" y="87"/>
                  </a:lnTo>
                  <a:lnTo>
                    <a:pt x="3" y="0"/>
                  </a:lnTo>
                  <a:lnTo>
                    <a:pt x="12" y="0"/>
                  </a:lnTo>
                  <a:lnTo>
                    <a:pt x="8" y="87"/>
                  </a:lnTo>
                  <a:lnTo>
                    <a:pt x="6" y="87"/>
                  </a:lnTo>
                  <a:lnTo>
                    <a:pt x="6" y="87"/>
                  </a:lnTo>
                  <a:close/>
                  <a:moveTo>
                    <a:pt x="4" y="82"/>
                  </a:moveTo>
                  <a:lnTo>
                    <a:pt x="7" y="5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4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496"/>
            <p:cNvSpPr>
              <a:spLocks noEditPoints="1"/>
            </p:cNvSpPr>
            <p:nvPr/>
          </p:nvSpPr>
          <p:spPr bwMode="auto">
            <a:xfrm>
              <a:off x="4549777" y="547689"/>
              <a:ext cx="14288" cy="20638"/>
            </a:xfrm>
            <a:custGeom>
              <a:avLst/>
              <a:gdLst>
                <a:gd name="T0" fmla="*/ 0 w 9"/>
                <a:gd name="T1" fmla="*/ 6 h 11"/>
                <a:gd name="T2" fmla="*/ 4 w 9"/>
                <a:gd name="T3" fmla="*/ 0 h 11"/>
                <a:gd name="T4" fmla="*/ 4 w 9"/>
                <a:gd name="T5" fmla="*/ 0 h 11"/>
                <a:gd name="T6" fmla="*/ 9 w 9"/>
                <a:gd name="T7" fmla="*/ 6 h 11"/>
                <a:gd name="T8" fmla="*/ 9 w 9"/>
                <a:gd name="T9" fmla="*/ 6 h 11"/>
                <a:gd name="T10" fmla="*/ 4 w 9"/>
                <a:gd name="T11" fmla="*/ 11 h 11"/>
                <a:gd name="T12" fmla="*/ 4 w 9"/>
                <a:gd name="T13" fmla="*/ 11 h 11"/>
                <a:gd name="T14" fmla="*/ 0 w 9"/>
                <a:gd name="T15" fmla="*/ 6 h 11"/>
                <a:gd name="T16" fmla="*/ 4 w 9"/>
                <a:gd name="T17" fmla="*/ 4 h 11"/>
                <a:gd name="T18" fmla="*/ 4 w 9"/>
                <a:gd name="T19" fmla="*/ 6 h 11"/>
                <a:gd name="T20" fmla="*/ 4 w 9"/>
                <a:gd name="T21" fmla="*/ 6 h 11"/>
                <a:gd name="T22" fmla="*/ 4 w 9"/>
                <a:gd name="T23" fmla="*/ 7 h 11"/>
                <a:gd name="T24" fmla="*/ 4 w 9"/>
                <a:gd name="T25" fmla="*/ 7 h 11"/>
                <a:gd name="T26" fmla="*/ 4 w 9"/>
                <a:gd name="T27" fmla="*/ 7 h 11"/>
                <a:gd name="T28" fmla="*/ 4 w 9"/>
                <a:gd name="T29" fmla="*/ 7 h 11"/>
                <a:gd name="T30" fmla="*/ 4 w 9"/>
                <a:gd name="T31" fmla="*/ 7 h 11"/>
                <a:gd name="T32" fmla="*/ 4 w 9"/>
                <a:gd name="T33" fmla="*/ 7 h 11"/>
                <a:gd name="T34" fmla="*/ 5 w 9"/>
                <a:gd name="T35" fmla="*/ 6 h 11"/>
                <a:gd name="T36" fmla="*/ 5 w 9"/>
                <a:gd name="T37" fmla="*/ 6 h 11"/>
                <a:gd name="T38" fmla="*/ 4 w 9"/>
                <a:gd name="T39" fmla="*/ 4 h 11"/>
                <a:gd name="T40" fmla="*/ 4 w 9"/>
                <a:gd name="T41" fmla="*/ 4 h 11"/>
                <a:gd name="T42" fmla="*/ 4 w 9"/>
                <a:gd name="T43" fmla="*/ 4 h 11"/>
                <a:gd name="T44" fmla="*/ 4 w 9"/>
                <a:gd name="T45" fmla="*/ 4 h 11"/>
                <a:gd name="T46" fmla="*/ 4 w 9"/>
                <a:gd name="T4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6"/>
                  </a:moveTo>
                  <a:cubicBezTo>
                    <a:pt x="0" y="3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8"/>
                    <a:pt x="7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1"/>
                    <a:pt x="0" y="8"/>
                    <a:pt x="0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497"/>
            <p:cNvSpPr>
              <a:spLocks noEditPoints="1"/>
            </p:cNvSpPr>
            <p:nvPr/>
          </p:nvSpPr>
          <p:spPr bwMode="auto">
            <a:xfrm>
              <a:off x="4543427" y="544514"/>
              <a:ext cx="25400" cy="26988"/>
            </a:xfrm>
            <a:custGeom>
              <a:avLst/>
              <a:gdLst>
                <a:gd name="T0" fmla="*/ 3 w 14"/>
                <a:gd name="T1" fmla="*/ 8 h 15"/>
                <a:gd name="T2" fmla="*/ 7 w 14"/>
                <a:gd name="T3" fmla="*/ 0 h 15"/>
                <a:gd name="T4" fmla="*/ 14 w 14"/>
                <a:gd name="T5" fmla="*/ 8 h 15"/>
                <a:gd name="T6" fmla="*/ 7 w 14"/>
                <a:gd name="T7" fmla="*/ 15 h 15"/>
                <a:gd name="T8" fmla="*/ 1 w 14"/>
                <a:gd name="T9" fmla="*/ 8 h 15"/>
                <a:gd name="T10" fmla="*/ 7 w 14"/>
                <a:gd name="T11" fmla="*/ 11 h 15"/>
                <a:gd name="T12" fmla="*/ 6 w 14"/>
                <a:gd name="T13" fmla="*/ 11 h 15"/>
                <a:gd name="T14" fmla="*/ 6 w 14"/>
                <a:gd name="T15" fmla="*/ 11 h 15"/>
                <a:gd name="T16" fmla="*/ 6 w 14"/>
                <a:gd name="T17" fmla="*/ 11 h 15"/>
                <a:gd name="T18" fmla="*/ 7 w 14"/>
                <a:gd name="T19" fmla="*/ 11 h 15"/>
                <a:gd name="T20" fmla="*/ 5 w 14"/>
                <a:gd name="T21" fmla="*/ 10 h 15"/>
                <a:gd name="T22" fmla="*/ 5 w 14"/>
                <a:gd name="T23" fmla="*/ 9 h 15"/>
                <a:gd name="T24" fmla="*/ 6 w 14"/>
                <a:gd name="T25" fmla="*/ 11 h 15"/>
                <a:gd name="T26" fmla="*/ 9 w 14"/>
                <a:gd name="T27" fmla="*/ 9 h 15"/>
                <a:gd name="T28" fmla="*/ 9 w 14"/>
                <a:gd name="T29" fmla="*/ 10 h 15"/>
                <a:gd name="T30" fmla="*/ 9 w 14"/>
                <a:gd name="T31" fmla="*/ 10 h 15"/>
                <a:gd name="T32" fmla="*/ 9 w 14"/>
                <a:gd name="T33" fmla="*/ 9 h 15"/>
                <a:gd name="T34" fmla="*/ 9 w 14"/>
                <a:gd name="T35" fmla="*/ 9 h 15"/>
                <a:gd name="T36" fmla="*/ 9 w 14"/>
                <a:gd name="T37" fmla="*/ 9 h 15"/>
                <a:gd name="T38" fmla="*/ 9 w 14"/>
                <a:gd name="T39" fmla="*/ 9 h 15"/>
                <a:gd name="T40" fmla="*/ 8 w 14"/>
                <a:gd name="T41" fmla="*/ 8 h 15"/>
                <a:gd name="T42" fmla="*/ 9 w 14"/>
                <a:gd name="T43" fmla="*/ 6 h 15"/>
                <a:gd name="T44" fmla="*/ 9 w 14"/>
                <a:gd name="T45" fmla="*/ 5 h 15"/>
                <a:gd name="T46" fmla="*/ 9 w 14"/>
                <a:gd name="T47" fmla="*/ 5 h 15"/>
                <a:gd name="T48" fmla="*/ 9 w 14"/>
                <a:gd name="T49" fmla="*/ 6 h 15"/>
                <a:gd name="T50" fmla="*/ 7 w 14"/>
                <a:gd name="T51" fmla="*/ 4 h 15"/>
                <a:gd name="T52" fmla="*/ 6 w 14"/>
                <a:gd name="T53" fmla="*/ 4 h 15"/>
                <a:gd name="T54" fmla="*/ 9 w 14"/>
                <a:gd name="T55" fmla="*/ 6 h 15"/>
                <a:gd name="T56" fmla="*/ 6 w 14"/>
                <a:gd name="T57" fmla="*/ 6 h 15"/>
                <a:gd name="T58" fmla="*/ 7 w 14"/>
                <a:gd name="T59" fmla="*/ 6 h 15"/>
                <a:gd name="T60" fmla="*/ 5 w 14"/>
                <a:gd name="T61" fmla="*/ 6 h 15"/>
                <a:gd name="T62" fmla="*/ 5 w 14"/>
                <a:gd name="T63" fmla="*/ 5 h 15"/>
                <a:gd name="T64" fmla="*/ 5 w 14"/>
                <a:gd name="T65" fmla="*/ 5 h 15"/>
                <a:gd name="T66" fmla="*/ 5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8 w 14"/>
                <a:gd name="T73" fmla="*/ 5 h 15"/>
                <a:gd name="T74" fmla="*/ 8 w 14"/>
                <a:gd name="T75" fmla="*/ 4 h 15"/>
                <a:gd name="T76" fmla="*/ 9 w 14"/>
                <a:gd name="T77" fmla="*/ 5 h 15"/>
                <a:gd name="T78" fmla="*/ 8 w 14"/>
                <a:gd name="T79" fmla="*/ 4 h 15"/>
                <a:gd name="T80" fmla="*/ 8 w 14"/>
                <a:gd name="T81" fmla="*/ 4 h 15"/>
                <a:gd name="T82" fmla="*/ 8 w 14"/>
                <a:gd name="T83" fmla="*/ 4 h 15"/>
                <a:gd name="T84" fmla="*/ 8 w 14"/>
                <a:gd name="T85" fmla="*/ 4 h 15"/>
                <a:gd name="T86" fmla="*/ 8 w 14"/>
                <a:gd name="T87" fmla="*/ 4 h 15"/>
                <a:gd name="T88" fmla="*/ 8 w 14"/>
                <a:gd name="T89" fmla="*/ 4 h 15"/>
                <a:gd name="T90" fmla="*/ 8 w 14"/>
                <a:gd name="T91" fmla="*/ 4 h 15"/>
                <a:gd name="T92" fmla="*/ 8 w 14"/>
                <a:gd name="T93" fmla="*/ 4 h 15"/>
                <a:gd name="T94" fmla="*/ 8 w 14"/>
                <a:gd name="T95" fmla="*/ 4 h 15"/>
                <a:gd name="T96" fmla="*/ 8 w 14"/>
                <a:gd name="T97" fmla="*/ 4 h 15"/>
                <a:gd name="T98" fmla="*/ 8 w 14"/>
                <a:gd name="T9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" h="15">
                  <a:moveTo>
                    <a:pt x="1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0"/>
                    <a:pt x="14" y="4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11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1"/>
                    <a:pt x="1" y="8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lose/>
                  <a:moveTo>
                    <a:pt x="6" y="11"/>
                  </a:moveTo>
                  <a:cubicBezTo>
                    <a:pt x="5" y="10"/>
                    <a:pt x="6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6" y="11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9" y="6"/>
                  </a:move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7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5" y="6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5" y="6"/>
                  </a:cubicBezTo>
                  <a:close/>
                  <a:moveTo>
                    <a:pt x="8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498"/>
            <p:cNvSpPr/>
            <p:nvPr/>
          </p:nvSpPr>
          <p:spPr bwMode="auto">
            <a:xfrm>
              <a:off x="4367214" y="514351"/>
              <a:ext cx="96838" cy="47625"/>
            </a:xfrm>
            <a:custGeom>
              <a:avLst/>
              <a:gdLst>
                <a:gd name="T0" fmla="*/ 0 w 55"/>
                <a:gd name="T1" fmla="*/ 14 h 28"/>
                <a:gd name="T2" fmla="*/ 2 w 55"/>
                <a:gd name="T3" fmla="*/ 11 h 28"/>
                <a:gd name="T4" fmla="*/ 11 w 55"/>
                <a:gd name="T5" fmla="*/ 18 h 28"/>
                <a:gd name="T6" fmla="*/ 11 w 55"/>
                <a:gd name="T7" fmla="*/ 18 h 28"/>
                <a:gd name="T8" fmla="*/ 25 w 55"/>
                <a:gd name="T9" fmla="*/ 24 h 28"/>
                <a:gd name="T10" fmla="*/ 25 w 55"/>
                <a:gd name="T11" fmla="*/ 24 h 28"/>
                <a:gd name="T12" fmla="*/ 26 w 55"/>
                <a:gd name="T13" fmla="*/ 24 h 28"/>
                <a:gd name="T14" fmla="*/ 26 w 55"/>
                <a:gd name="T15" fmla="*/ 24 h 28"/>
                <a:gd name="T16" fmla="*/ 42 w 55"/>
                <a:gd name="T17" fmla="*/ 12 h 28"/>
                <a:gd name="T18" fmla="*/ 42 w 55"/>
                <a:gd name="T19" fmla="*/ 12 h 28"/>
                <a:gd name="T20" fmla="*/ 52 w 55"/>
                <a:gd name="T21" fmla="*/ 0 h 28"/>
                <a:gd name="T22" fmla="*/ 52 w 55"/>
                <a:gd name="T23" fmla="*/ 0 h 28"/>
                <a:gd name="T24" fmla="*/ 55 w 55"/>
                <a:gd name="T25" fmla="*/ 3 h 28"/>
                <a:gd name="T26" fmla="*/ 45 w 55"/>
                <a:gd name="T27" fmla="*/ 14 h 28"/>
                <a:gd name="T28" fmla="*/ 45 w 55"/>
                <a:gd name="T29" fmla="*/ 14 h 28"/>
                <a:gd name="T30" fmla="*/ 26 w 55"/>
                <a:gd name="T31" fmla="*/ 28 h 28"/>
                <a:gd name="T32" fmla="*/ 26 w 55"/>
                <a:gd name="T33" fmla="*/ 28 h 28"/>
                <a:gd name="T34" fmla="*/ 25 w 55"/>
                <a:gd name="T35" fmla="*/ 28 h 28"/>
                <a:gd name="T36" fmla="*/ 25 w 55"/>
                <a:gd name="T37" fmla="*/ 28 h 28"/>
                <a:gd name="T38" fmla="*/ 0 w 55"/>
                <a:gd name="T3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28">
                  <a:moveTo>
                    <a:pt x="0" y="14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6" y="14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6" y="21"/>
                    <a:pt x="21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3"/>
                    <a:pt x="36" y="17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8" y="6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1" y="8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39" y="20"/>
                    <a:pt x="32" y="26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15" y="27"/>
                    <a:pt x="0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499"/>
            <p:cNvSpPr>
              <a:spLocks noEditPoints="1"/>
            </p:cNvSpPr>
            <p:nvPr/>
          </p:nvSpPr>
          <p:spPr bwMode="auto">
            <a:xfrm>
              <a:off x="4360864" y="509589"/>
              <a:ext cx="107950" cy="55563"/>
            </a:xfrm>
            <a:custGeom>
              <a:avLst/>
              <a:gdLst>
                <a:gd name="T0" fmla="*/ 0 w 62"/>
                <a:gd name="T1" fmla="*/ 18 h 32"/>
                <a:gd name="T2" fmla="*/ 6 w 62"/>
                <a:gd name="T3" fmla="*/ 11 h 32"/>
                <a:gd name="T4" fmla="*/ 7 w 62"/>
                <a:gd name="T5" fmla="*/ 12 h 32"/>
                <a:gd name="T6" fmla="*/ 8 w 62"/>
                <a:gd name="T7" fmla="*/ 12 h 32"/>
                <a:gd name="T8" fmla="*/ 8 w 62"/>
                <a:gd name="T9" fmla="*/ 12 h 32"/>
                <a:gd name="T10" fmla="*/ 8 w 62"/>
                <a:gd name="T11" fmla="*/ 12 h 32"/>
                <a:gd name="T12" fmla="*/ 8 w 62"/>
                <a:gd name="T13" fmla="*/ 12 h 32"/>
                <a:gd name="T14" fmla="*/ 10 w 62"/>
                <a:gd name="T15" fmla="*/ 14 h 32"/>
                <a:gd name="T16" fmla="*/ 16 w 62"/>
                <a:gd name="T17" fmla="*/ 18 h 32"/>
                <a:gd name="T18" fmla="*/ 29 w 62"/>
                <a:gd name="T19" fmla="*/ 24 h 32"/>
                <a:gd name="T20" fmla="*/ 29 w 62"/>
                <a:gd name="T21" fmla="*/ 24 h 32"/>
                <a:gd name="T22" fmla="*/ 30 w 62"/>
                <a:gd name="T23" fmla="*/ 24 h 32"/>
                <a:gd name="T24" fmla="*/ 44 w 62"/>
                <a:gd name="T25" fmla="*/ 12 h 32"/>
                <a:gd name="T26" fmla="*/ 55 w 62"/>
                <a:gd name="T27" fmla="*/ 1 h 32"/>
                <a:gd name="T28" fmla="*/ 55 w 62"/>
                <a:gd name="T29" fmla="*/ 0 h 32"/>
                <a:gd name="T30" fmla="*/ 56 w 62"/>
                <a:gd name="T31" fmla="*/ 0 h 32"/>
                <a:gd name="T32" fmla="*/ 61 w 62"/>
                <a:gd name="T33" fmla="*/ 6 h 32"/>
                <a:gd name="T34" fmla="*/ 61 w 62"/>
                <a:gd name="T35" fmla="*/ 6 h 32"/>
                <a:gd name="T36" fmla="*/ 60 w 62"/>
                <a:gd name="T37" fmla="*/ 7 h 32"/>
                <a:gd name="T38" fmla="*/ 58 w 62"/>
                <a:gd name="T39" fmla="*/ 10 h 32"/>
                <a:gd name="T40" fmla="*/ 50 w 62"/>
                <a:gd name="T41" fmla="*/ 18 h 32"/>
                <a:gd name="T42" fmla="*/ 31 w 62"/>
                <a:gd name="T43" fmla="*/ 31 h 32"/>
                <a:gd name="T44" fmla="*/ 29 w 62"/>
                <a:gd name="T45" fmla="*/ 32 h 32"/>
                <a:gd name="T46" fmla="*/ 3 w 62"/>
                <a:gd name="T47" fmla="*/ 18 h 32"/>
                <a:gd name="T48" fmla="*/ 30 w 62"/>
                <a:gd name="T49" fmla="*/ 28 h 32"/>
                <a:gd name="T50" fmla="*/ 30 w 62"/>
                <a:gd name="T51" fmla="*/ 27 h 32"/>
                <a:gd name="T52" fmla="*/ 30 w 62"/>
                <a:gd name="T53" fmla="*/ 28 h 32"/>
                <a:gd name="T54" fmla="*/ 29 w 62"/>
                <a:gd name="T55" fmla="*/ 28 h 32"/>
                <a:gd name="T56" fmla="*/ 29 w 62"/>
                <a:gd name="T57" fmla="*/ 28 h 32"/>
                <a:gd name="T58" fmla="*/ 28 w 62"/>
                <a:gd name="T59" fmla="*/ 28 h 32"/>
                <a:gd name="T60" fmla="*/ 14 w 62"/>
                <a:gd name="T61" fmla="*/ 21 h 32"/>
                <a:gd name="T62" fmla="*/ 21 w 62"/>
                <a:gd name="T63" fmla="*/ 25 h 32"/>
                <a:gd name="T64" fmla="*/ 14 w 62"/>
                <a:gd name="T65" fmla="*/ 21 h 32"/>
                <a:gd name="T66" fmla="*/ 9 w 62"/>
                <a:gd name="T67" fmla="*/ 18 h 32"/>
                <a:gd name="T68" fmla="*/ 41 w 62"/>
                <a:gd name="T69" fmla="*/ 21 h 32"/>
                <a:gd name="T70" fmla="*/ 47 w 62"/>
                <a:gd name="T71" fmla="*/ 15 h 32"/>
                <a:gd name="T72" fmla="*/ 47 w 62"/>
                <a:gd name="T73" fmla="*/ 15 h 32"/>
                <a:gd name="T74" fmla="*/ 3 w 62"/>
                <a:gd name="T75" fmla="*/ 18 h 32"/>
                <a:gd name="T76" fmla="*/ 5 w 62"/>
                <a:gd name="T77" fmla="*/ 18 h 32"/>
                <a:gd name="T78" fmla="*/ 3 w 62"/>
                <a:gd name="T79" fmla="*/ 18 h 32"/>
                <a:gd name="T80" fmla="*/ 52 w 62"/>
                <a:gd name="T81" fmla="*/ 9 h 32"/>
                <a:gd name="T82" fmla="*/ 48 w 62"/>
                <a:gd name="T83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" h="32">
                  <a:moveTo>
                    <a:pt x="3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1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3"/>
                    <a:pt x="9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4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0" y="21"/>
                    <a:pt x="26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9" y="18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50" y="6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6"/>
                    <a:pt x="60" y="7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59" y="8"/>
                    <a:pt x="59" y="9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6" y="12"/>
                    <a:pt x="53" y="15"/>
                    <a:pt x="50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4" y="24"/>
                    <a:pt x="37" y="30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18" y="31"/>
                    <a:pt x="6" y="20"/>
                    <a:pt x="3" y="18"/>
                  </a:cubicBezTo>
                  <a:close/>
                  <a:moveTo>
                    <a:pt x="29" y="28"/>
                  </a:moveTo>
                  <a:cubicBezTo>
                    <a:pt x="29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9" y="28"/>
                    <a:pt x="29" y="28"/>
                  </a:cubicBezTo>
                  <a:close/>
                  <a:moveTo>
                    <a:pt x="14" y="21"/>
                  </a:moveTo>
                  <a:cubicBezTo>
                    <a:pt x="16" y="23"/>
                    <a:pt x="18" y="24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4"/>
                    <a:pt x="16" y="23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2" y="20"/>
                    <a:pt x="10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2" y="20"/>
                    <a:pt x="14" y="21"/>
                  </a:cubicBezTo>
                  <a:close/>
                  <a:moveTo>
                    <a:pt x="41" y="21"/>
                  </a:moveTo>
                  <a:cubicBezTo>
                    <a:pt x="43" y="19"/>
                    <a:pt x="45" y="17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5" y="17"/>
                    <a:pt x="43" y="19"/>
                    <a:pt x="41" y="21"/>
                  </a:cubicBezTo>
                  <a:close/>
                  <a:moveTo>
                    <a:pt x="3" y="18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8"/>
                    <a:pt x="3" y="18"/>
                    <a:pt x="3" y="18"/>
                  </a:cubicBezTo>
                  <a:close/>
                  <a:moveTo>
                    <a:pt x="48" y="14"/>
                  </a:moveTo>
                  <a:cubicBezTo>
                    <a:pt x="50" y="12"/>
                    <a:pt x="51" y="11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1" y="11"/>
                    <a:pt x="50" y="12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500"/>
            <p:cNvSpPr/>
            <p:nvPr/>
          </p:nvSpPr>
          <p:spPr bwMode="auto">
            <a:xfrm>
              <a:off x="4362452" y="527051"/>
              <a:ext cx="14288" cy="17463"/>
            </a:xfrm>
            <a:custGeom>
              <a:avLst/>
              <a:gdLst>
                <a:gd name="T0" fmla="*/ 0 w 9"/>
                <a:gd name="T1" fmla="*/ 9 h 11"/>
                <a:gd name="T2" fmla="*/ 5 w 9"/>
                <a:gd name="T3" fmla="*/ 0 h 11"/>
                <a:gd name="T4" fmla="*/ 9 w 9"/>
                <a:gd name="T5" fmla="*/ 2 h 11"/>
                <a:gd name="T6" fmla="*/ 5 w 9"/>
                <a:gd name="T7" fmla="*/ 11 h 11"/>
                <a:gd name="T8" fmla="*/ 0 w 9"/>
                <a:gd name="T9" fmla="*/ 9 h 11"/>
                <a:gd name="T10" fmla="*/ 0 w 9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lnTo>
                    <a:pt x="5" y="0"/>
                  </a:lnTo>
                  <a:lnTo>
                    <a:pt x="9" y="2"/>
                  </a:lnTo>
                  <a:lnTo>
                    <a:pt x="5" y="11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501"/>
            <p:cNvSpPr>
              <a:spLocks noEditPoints="1"/>
            </p:cNvSpPr>
            <p:nvPr/>
          </p:nvSpPr>
          <p:spPr bwMode="auto">
            <a:xfrm>
              <a:off x="4359277" y="523876"/>
              <a:ext cx="20638" cy="26988"/>
            </a:xfrm>
            <a:custGeom>
              <a:avLst/>
              <a:gdLst>
                <a:gd name="T0" fmla="*/ 5 w 13"/>
                <a:gd name="T1" fmla="*/ 15 h 17"/>
                <a:gd name="T2" fmla="*/ 2 w 13"/>
                <a:gd name="T3" fmla="*/ 13 h 17"/>
                <a:gd name="T4" fmla="*/ 2 w 13"/>
                <a:gd name="T5" fmla="*/ 11 h 17"/>
                <a:gd name="T6" fmla="*/ 4 w 13"/>
                <a:gd name="T7" fmla="*/ 12 h 17"/>
                <a:gd name="T8" fmla="*/ 2 w 13"/>
                <a:gd name="T9" fmla="*/ 11 h 17"/>
                <a:gd name="T10" fmla="*/ 2 w 13"/>
                <a:gd name="T11" fmla="*/ 13 h 17"/>
                <a:gd name="T12" fmla="*/ 0 w 13"/>
                <a:gd name="T13" fmla="*/ 12 h 17"/>
                <a:gd name="T14" fmla="*/ 5 w 13"/>
                <a:gd name="T15" fmla="*/ 0 h 17"/>
                <a:gd name="T16" fmla="*/ 13 w 13"/>
                <a:gd name="T17" fmla="*/ 3 h 17"/>
                <a:gd name="T18" fmla="*/ 8 w 13"/>
                <a:gd name="T19" fmla="*/ 17 h 17"/>
                <a:gd name="T20" fmla="*/ 5 w 13"/>
                <a:gd name="T21" fmla="*/ 15 h 17"/>
                <a:gd name="T22" fmla="*/ 5 w 13"/>
                <a:gd name="T23" fmla="*/ 15 h 17"/>
                <a:gd name="T24" fmla="*/ 7 w 13"/>
                <a:gd name="T25" fmla="*/ 9 h 17"/>
                <a:gd name="T26" fmla="*/ 8 w 13"/>
                <a:gd name="T27" fmla="*/ 6 h 17"/>
                <a:gd name="T28" fmla="*/ 8 w 13"/>
                <a:gd name="T29" fmla="*/ 6 h 17"/>
                <a:gd name="T30" fmla="*/ 7 w 13"/>
                <a:gd name="T31" fmla="*/ 9 h 17"/>
                <a:gd name="T32" fmla="*/ 7 w 13"/>
                <a:gd name="T3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7">
                  <a:moveTo>
                    <a:pt x="5" y="15"/>
                  </a:moveTo>
                  <a:lnTo>
                    <a:pt x="2" y="13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3" y="3"/>
                  </a:lnTo>
                  <a:lnTo>
                    <a:pt x="8" y="17"/>
                  </a:lnTo>
                  <a:lnTo>
                    <a:pt x="5" y="15"/>
                  </a:lnTo>
                  <a:lnTo>
                    <a:pt x="5" y="15"/>
                  </a:lnTo>
                  <a:close/>
                  <a:moveTo>
                    <a:pt x="7" y="9"/>
                  </a:moveTo>
                  <a:lnTo>
                    <a:pt x="8" y="6"/>
                  </a:lnTo>
                  <a:lnTo>
                    <a:pt x="8" y="6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502"/>
            <p:cNvSpPr/>
            <p:nvPr/>
          </p:nvSpPr>
          <p:spPr bwMode="auto">
            <a:xfrm>
              <a:off x="4446589" y="506414"/>
              <a:ext cx="17463" cy="19050"/>
            </a:xfrm>
            <a:custGeom>
              <a:avLst/>
              <a:gdLst>
                <a:gd name="T0" fmla="*/ 0 w 11"/>
                <a:gd name="T1" fmla="*/ 2 h 12"/>
                <a:gd name="T2" fmla="*/ 3 w 11"/>
                <a:gd name="T3" fmla="*/ 0 h 12"/>
                <a:gd name="T4" fmla="*/ 11 w 11"/>
                <a:gd name="T5" fmla="*/ 9 h 12"/>
                <a:gd name="T6" fmla="*/ 7 w 11"/>
                <a:gd name="T7" fmla="*/ 12 h 12"/>
                <a:gd name="T8" fmla="*/ 0 w 11"/>
                <a:gd name="T9" fmla="*/ 2 h 12"/>
                <a:gd name="T10" fmla="*/ 0 w 11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0" y="2"/>
                  </a:moveTo>
                  <a:lnTo>
                    <a:pt x="3" y="0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503"/>
            <p:cNvSpPr/>
            <p:nvPr/>
          </p:nvSpPr>
          <p:spPr bwMode="auto">
            <a:xfrm>
              <a:off x="4440239" y="501651"/>
              <a:ext cx="28575" cy="28575"/>
            </a:xfrm>
            <a:custGeom>
              <a:avLst/>
              <a:gdLst>
                <a:gd name="T0" fmla="*/ 3 w 18"/>
                <a:gd name="T1" fmla="*/ 8 h 18"/>
                <a:gd name="T2" fmla="*/ 4 w 18"/>
                <a:gd name="T3" fmla="*/ 5 h 18"/>
                <a:gd name="T4" fmla="*/ 5 w 18"/>
                <a:gd name="T5" fmla="*/ 8 h 18"/>
                <a:gd name="T6" fmla="*/ 4 w 18"/>
                <a:gd name="T7" fmla="*/ 5 h 18"/>
                <a:gd name="T8" fmla="*/ 3 w 18"/>
                <a:gd name="T9" fmla="*/ 8 h 18"/>
                <a:gd name="T10" fmla="*/ 0 w 18"/>
                <a:gd name="T11" fmla="*/ 5 h 18"/>
                <a:gd name="T12" fmla="*/ 8 w 18"/>
                <a:gd name="T13" fmla="*/ 0 h 18"/>
                <a:gd name="T14" fmla="*/ 18 w 18"/>
                <a:gd name="T15" fmla="*/ 13 h 18"/>
                <a:gd name="T16" fmla="*/ 11 w 18"/>
                <a:gd name="T17" fmla="*/ 18 h 18"/>
                <a:gd name="T18" fmla="*/ 3 w 18"/>
                <a:gd name="T19" fmla="*/ 8 h 18"/>
                <a:gd name="T20" fmla="*/ 3 w 18"/>
                <a:gd name="T2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3" y="8"/>
                  </a:moveTo>
                  <a:lnTo>
                    <a:pt x="4" y="5"/>
                  </a:lnTo>
                  <a:lnTo>
                    <a:pt x="5" y="8"/>
                  </a:lnTo>
                  <a:lnTo>
                    <a:pt x="4" y="5"/>
                  </a:lnTo>
                  <a:lnTo>
                    <a:pt x="3" y="8"/>
                  </a:lnTo>
                  <a:lnTo>
                    <a:pt x="0" y="5"/>
                  </a:lnTo>
                  <a:lnTo>
                    <a:pt x="8" y="0"/>
                  </a:lnTo>
                  <a:lnTo>
                    <a:pt x="18" y="13"/>
                  </a:lnTo>
                  <a:lnTo>
                    <a:pt x="11" y="1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504"/>
            <p:cNvSpPr/>
            <p:nvPr/>
          </p:nvSpPr>
          <p:spPr bwMode="auto">
            <a:xfrm>
              <a:off x="4370389" y="631826"/>
              <a:ext cx="55563" cy="30163"/>
            </a:xfrm>
            <a:custGeom>
              <a:avLst/>
              <a:gdLst>
                <a:gd name="T0" fmla="*/ 16 w 32"/>
                <a:gd name="T1" fmla="*/ 11 h 17"/>
                <a:gd name="T2" fmla="*/ 15 w 32"/>
                <a:gd name="T3" fmla="*/ 9 h 17"/>
                <a:gd name="T4" fmla="*/ 15 w 32"/>
                <a:gd name="T5" fmla="*/ 9 h 17"/>
                <a:gd name="T6" fmla="*/ 5 w 32"/>
                <a:gd name="T7" fmla="*/ 16 h 17"/>
                <a:gd name="T8" fmla="*/ 5 w 32"/>
                <a:gd name="T9" fmla="*/ 16 h 17"/>
                <a:gd name="T10" fmla="*/ 4 w 32"/>
                <a:gd name="T11" fmla="*/ 16 h 17"/>
                <a:gd name="T12" fmla="*/ 4 w 32"/>
                <a:gd name="T13" fmla="*/ 16 h 17"/>
                <a:gd name="T14" fmla="*/ 0 w 32"/>
                <a:gd name="T15" fmla="*/ 14 h 17"/>
                <a:gd name="T16" fmla="*/ 0 w 32"/>
                <a:gd name="T17" fmla="*/ 14 h 17"/>
                <a:gd name="T18" fmla="*/ 0 w 32"/>
                <a:gd name="T19" fmla="*/ 11 h 17"/>
                <a:gd name="T20" fmla="*/ 0 w 32"/>
                <a:gd name="T21" fmla="*/ 11 h 17"/>
                <a:gd name="T22" fmla="*/ 1 w 32"/>
                <a:gd name="T23" fmla="*/ 3 h 17"/>
                <a:gd name="T24" fmla="*/ 1 w 32"/>
                <a:gd name="T25" fmla="*/ 3 h 17"/>
                <a:gd name="T26" fmla="*/ 1 w 32"/>
                <a:gd name="T27" fmla="*/ 3 h 17"/>
                <a:gd name="T28" fmla="*/ 5 w 32"/>
                <a:gd name="T29" fmla="*/ 4 h 17"/>
                <a:gd name="T30" fmla="*/ 4 w 32"/>
                <a:gd name="T31" fmla="*/ 11 h 17"/>
                <a:gd name="T32" fmla="*/ 4 w 32"/>
                <a:gd name="T33" fmla="*/ 11 h 17"/>
                <a:gd name="T34" fmla="*/ 4 w 32"/>
                <a:gd name="T35" fmla="*/ 12 h 17"/>
                <a:gd name="T36" fmla="*/ 4 w 32"/>
                <a:gd name="T37" fmla="*/ 12 h 17"/>
                <a:gd name="T38" fmla="*/ 4 w 32"/>
                <a:gd name="T39" fmla="*/ 12 h 17"/>
                <a:gd name="T40" fmla="*/ 4 w 32"/>
                <a:gd name="T41" fmla="*/ 12 h 17"/>
                <a:gd name="T42" fmla="*/ 4 w 32"/>
                <a:gd name="T43" fmla="*/ 12 h 17"/>
                <a:gd name="T44" fmla="*/ 4 w 32"/>
                <a:gd name="T45" fmla="*/ 12 h 17"/>
                <a:gd name="T46" fmla="*/ 4 w 32"/>
                <a:gd name="T47" fmla="*/ 12 h 17"/>
                <a:gd name="T48" fmla="*/ 4 w 32"/>
                <a:gd name="T49" fmla="*/ 12 h 17"/>
                <a:gd name="T50" fmla="*/ 11 w 32"/>
                <a:gd name="T51" fmla="*/ 8 h 17"/>
                <a:gd name="T52" fmla="*/ 11 w 32"/>
                <a:gd name="T53" fmla="*/ 8 h 17"/>
                <a:gd name="T54" fmla="*/ 14 w 32"/>
                <a:gd name="T55" fmla="*/ 4 h 17"/>
                <a:gd name="T56" fmla="*/ 14 w 32"/>
                <a:gd name="T57" fmla="*/ 4 h 17"/>
                <a:gd name="T58" fmla="*/ 16 w 32"/>
                <a:gd name="T59" fmla="*/ 0 h 17"/>
                <a:gd name="T60" fmla="*/ 17 w 32"/>
                <a:gd name="T61" fmla="*/ 4 h 17"/>
                <a:gd name="T62" fmla="*/ 20 w 32"/>
                <a:gd name="T63" fmla="*/ 9 h 17"/>
                <a:gd name="T64" fmla="*/ 20 w 32"/>
                <a:gd name="T65" fmla="*/ 9 h 17"/>
                <a:gd name="T66" fmla="*/ 25 w 32"/>
                <a:gd name="T67" fmla="*/ 13 h 17"/>
                <a:gd name="T68" fmla="*/ 25 w 32"/>
                <a:gd name="T69" fmla="*/ 13 h 17"/>
                <a:gd name="T70" fmla="*/ 25 w 32"/>
                <a:gd name="T71" fmla="*/ 13 h 17"/>
                <a:gd name="T72" fmla="*/ 25 w 32"/>
                <a:gd name="T73" fmla="*/ 13 h 17"/>
                <a:gd name="T74" fmla="*/ 28 w 32"/>
                <a:gd name="T75" fmla="*/ 5 h 17"/>
                <a:gd name="T76" fmla="*/ 28 w 32"/>
                <a:gd name="T77" fmla="*/ 5 h 17"/>
                <a:gd name="T78" fmla="*/ 28 w 32"/>
                <a:gd name="T79" fmla="*/ 3 h 17"/>
                <a:gd name="T80" fmla="*/ 28 w 32"/>
                <a:gd name="T81" fmla="*/ 3 h 17"/>
                <a:gd name="T82" fmla="*/ 32 w 32"/>
                <a:gd name="T83" fmla="*/ 3 h 17"/>
                <a:gd name="T84" fmla="*/ 32 w 32"/>
                <a:gd name="T85" fmla="*/ 5 h 17"/>
                <a:gd name="T86" fmla="*/ 32 w 32"/>
                <a:gd name="T87" fmla="*/ 5 h 17"/>
                <a:gd name="T88" fmla="*/ 26 w 32"/>
                <a:gd name="T89" fmla="*/ 16 h 17"/>
                <a:gd name="T90" fmla="*/ 26 w 32"/>
                <a:gd name="T91" fmla="*/ 16 h 17"/>
                <a:gd name="T92" fmla="*/ 25 w 32"/>
                <a:gd name="T93" fmla="*/ 17 h 17"/>
                <a:gd name="T94" fmla="*/ 25 w 32"/>
                <a:gd name="T95" fmla="*/ 17 h 17"/>
                <a:gd name="T96" fmla="*/ 16 w 32"/>
                <a:gd name="T9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17">
                  <a:moveTo>
                    <a:pt x="16" y="11"/>
                  </a:moveTo>
                  <a:cubicBezTo>
                    <a:pt x="16" y="10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2"/>
                    <a:pt x="10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7"/>
                    <a:pt x="1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9" y="10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6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1"/>
                    <a:pt x="23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7" y="12"/>
                    <a:pt x="28" y="8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8"/>
                    <a:pt x="32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1" y="16"/>
                    <a:pt x="18" y="13"/>
                    <a:pt x="1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505"/>
            <p:cNvSpPr>
              <a:spLocks noEditPoints="1"/>
            </p:cNvSpPr>
            <p:nvPr/>
          </p:nvSpPr>
          <p:spPr bwMode="auto">
            <a:xfrm>
              <a:off x="4365627" y="623889"/>
              <a:ext cx="63500" cy="41275"/>
            </a:xfrm>
            <a:custGeom>
              <a:avLst/>
              <a:gdLst>
                <a:gd name="T0" fmla="*/ 6 w 36"/>
                <a:gd name="T1" fmla="*/ 23 h 24"/>
                <a:gd name="T2" fmla="*/ 1 w 36"/>
                <a:gd name="T3" fmla="*/ 20 h 24"/>
                <a:gd name="T4" fmla="*/ 1 w 36"/>
                <a:gd name="T5" fmla="*/ 7 h 24"/>
                <a:gd name="T6" fmla="*/ 8 w 36"/>
                <a:gd name="T7" fmla="*/ 7 h 24"/>
                <a:gd name="T8" fmla="*/ 8 w 36"/>
                <a:gd name="T9" fmla="*/ 7 h 24"/>
                <a:gd name="T10" fmla="*/ 8 w 36"/>
                <a:gd name="T11" fmla="*/ 7 h 24"/>
                <a:gd name="T12" fmla="*/ 9 w 36"/>
                <a:gd name="T13" fmla="*/ 9 h 24"/>
                <a:gd name="T14" fmla="*/ 9 w 36"/>
                <a:gd name="T15" fmla="*/ 10 h 24"/>
                <a:gd name="T16" fmla="*/ 8 w 36"/>
                <a:gd name="T17" fmla="*/ 12 h 24"/>
                <a:gd name="T18" fmla="*/ 11 w 36"/>
                <a:gd name="T19" fmla="*/ 12 h 24"/>
                <a:gd name="T20" fmla="*/ 21 w 36"/>
                <a:gd name="T21" fmla="*/ 8 h 24"/>
                <a:gd name="T22" fmla="*/ 21 w 36"/>
                <a:gd name="T23" fmla="*/ 8 h 24"/>
                <a:gd name="T24" fmla="*/ 23 w 36"/>
                <a:gd name="T25" fmla="*/ 12 h 24"/>
                <a:gd name="T26" fmla="*/ 27 w 36"/>
                <a:gd name="T27" fmla="*/ 16 h 24"/>
                <a:gd name="T28" fmla="*/ 28 w 36"/>
                <a:gd name="T29" fmla="*/ 14 h 24"/>
                <a:gd name="T30" fmla="*/ 28 w 36"/>
                <a:gd name="T31" fmla="*/ 10 h 24"/>
                <a:gd name="T32" fmla="*/ 36 w 36"/>
                <a:gd name="T33" fmla="*/ 6 h 24"/>
                <a:gd name="T34" fmla="*/ 36 w 36"/>
                <a:gd name="T35" fmla="*/ 8 h 24"/>
                <a:gd name="T36" fmla="*/ 29 w 36"/>
                <a:gd name="T37" fmla="*/ 23 h 24"/>
                <a:gd name="T38" fmla="*/ 27 w 36"/>
                <a:gd name="T39" fmla="*/ 20 h 24"/>
                <a:gd name="T40" fmla="*/ 28 w 36"/>
                <a:gd name="T41" fmla="*/ 20 h 24"/>
                <a:gd name="T42" fmla="*/ 27 w 36"/>
                <a:gd name="T43" fmla="*/ 20 h 24"/>
                <a:gd name="T44" fmla="*/ 23 w 36"/>
                <a:gd name="T45" fmla="*/ 18 h 24"/>
                <a:gd name="T46" fmla="*/ 5 w 36"/>
                <a:gd name="T47" fmla="*/ 19 h 24"/>
                <a:gd name="T48" fmla="*/ 4 w 36"/>
                <a:gd name="T49" fmla="*/ 19 h 24"/>
                <a:gd name="T50" fmla="*/ 4 w 36"/>
                <a:gd name="T51" fmla="*/ 19 h 24"/>
                <a:gd name="T52" fmla="*/ 32 w 36"/>
                <a:gd name="T53" fmla="*/ 13 h 24"/>
                <a:gd name="T54" fmla="*/ 4 w 36"/>
                <a:gd name="T55" fmla="*/ 16 h 24"/>
                <a:gd name="T56" fmla="*/ 4 w 36"/>
                <a:gd name="T57" fmla="*/ 17 h 24"/>
                <a:gd name="T58" fmla="*/ 22 w 36"/>
                <a:gd name="T59" fmla="*/ 17 h 24"/>
                <a:gd name="T60" fmla="*/ 15 w 36"/>
                <a:gd name="T61" fmla="*/ 12 h 24"/>
                <a:gd name="T62" fmla="*/ 18 w 36"/>
                <a:gd name="T63" fmla="*/ 16 h 24"/>
                <a:gd name="T64" fmla="*/ 19 w 36"/>
                <a:gd name="T65" fmla="*/ 12 h 24"/>
                <a:gd name="T66" fmla="*/ 17 w 36"/>
                <a:gd name="T67" fmla="*/ 10 h 24"/>
                <a:gd name="T68" fmla="*/ 17 w 36"/>
                <a:gd name="T69" fmla="*/ 10 h 24"/>
                <a:gd name="T70" fmla="*/ 17 w 36"/>
                <a:gd name="T71" fmla="*/ 10 h 24"/>
                <a:gd name="T72" fmla="*/ 17 w 36"/>
                <a:gd name="T73" fmla="*/ 10 h 24"/>
                <a:gd name="T74" fmla="*/ 16 w 36"/>
                <a:gd name="T75" fmla="*/ 12 h 24"/>
                <a:gd name="T76" fmla="*/ 4 w 36"/>
                <a:gd name="T77" fmla="*/ 12 h 24"/>
                <a:gd name="T78" fmla="*/ 5 w 36"/>
                <a:gd name="T79" fmla="*/ 10 h 24"/>
                <a:gd name="T80" fmla="*/ 19 w 36"/>
                <a:gd name="T81" fmla="*/ 11 h 24"/>
                <a:gd name="T82" fmla="*/ 18 w 36"/>
                <a:gd name="T83" fmla="*/ 11 h 24"/>
                <a:gd name="T84" fmla="*/ 18 w 36"/>
                <a:gd name="T85" fmla="*/ 10 h 24"/>
                <a:gd name="T86" fmla="*/ 18 w 36"/>
                <a:gd name="T87" fmla="*/ 10 h 24"/>
                <a:gd name="T88" fmla="*/ 18 w 36"/>
                <a:gd name="T89" fmla="*/ 10 h 24"/>
                <a:gd name="T90" fmla="*/ 18 w 36"/>
                <a:gd name="T91" fmla="*/ 10 h 24"/>
                <a:gd name="T92" fmla="*/ 17 w 36"/>
                <a:gd name="T93" fmla="*/ 10 h 24"/>
                <a:gd name="T94" fmla="*/ 18 w 36"/>
                <a:gd name="T95" fmla="*/ 10 h 24"/>
                <a:gd name="T96" fmla="*/ 8 w 36"/>
                <a:gd name="T97" fmla="*/ 7 h 24"/>
                <a:gd name="T98" fmla="*/ 8 w 36"/>
                <a:gd name="T9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" h="24">
                  <a:moveTo>
                    <a:pt x="17" y="17"/>
                  </a:moveTo>
                  <a:cubicBezTo>
                    <a:pt x="15" y="20"/>
                    <a:pt x="11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4" y="23"/>
                    <a:pt x="2" y="22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0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3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4"/>
                    <a:pt x="26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5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1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6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3"/>
                    <a:pt x="36" y="21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2" y="23"/>
                    <a:pt x="19" y="20"/>
                    <a:pt x="17" y="17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26" y="20"/>
                  </a:moveTo>
                  <a:cubicBezTo>
                    <a:pt x="25" y="19"/>
                    <a:pt x="24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9"/>
                    <a:pt x="25" y="20"/>
                    <a:pt x="26" y="20"/>
                  </a:cubicBezTo>
                  <a:close/>
                  <a:moveTo>
                    <a:pt x="5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lose/>
                  <a:moveTo>
                    <a:pt x="4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9"/>
                  </a:cubicBezTo>
                  <a:close/>
                  <a:moveTo>
                    <a:pt x="31" y="15"/>
                  </a:moveTo>
                  <a:cubicBezTo>
                    <a:pt x="31" y="16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6"/>
                    <a:pt x="32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2" y="15"/>
                    <a:pt x="31" y="15"/>
                  </a:cubicBezTo>
                  <a:close/>
                  <a:moveTo>
                    <a:pt x="4" y="17"/>
                  </a:moveTo>
                  <a:cubicBezTo>
                    <a:pt x="4" y="17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7"/>
                    <a:pt x="4" y="17"/>
                  </a:cubicBezTo>
                  <a:close/>
                  <a:moveTo>
                    <a:pt x="22" y="17"/>
                  </a:moveTo>
                  <a:cubicBezTo>
                    <a:pt x="21" y="16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6"/>
                    <a:pt x="22" y="17"/>
                  </a:cubicBezTo>
                  <a:close/>
                  <a:moveTo>
                    <a:pt x="14" y="14"/>
                  </a:move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5"/>
                    <a:pt x="15" y="14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9" y="12"/>
                  </a:moveTo>
                  <a:cubicBezTo>
                    <a:pt x="18" y="11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2"/>
                    <a:pt x="19" y="12"/>
                    <a:pt x="19" y="12"/>
                  </a:cubicBez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1"/>
                    <a:pt x="4" y="11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8" y="11"/>
                  </a:move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506"/>
            <p:cNvSpPr/>
            <p:nvPr/>
          </p:nvSpPr>
          <p:spPr bwMode="auto">
            <a:xfrm>
              <a:off x="4394202" y="617539"/>
              <a:ext cx="6350" cy="19050"/>
            </a:xfrm>
            <a:custGeom>
              <a:avLst/>
              <a:gdLst>
                <a:gd name="T0" fmla="*/ 0 w 4"/>
                <a:gd name="T1" fmla="*/ 12 h 12"/>
                <a:gd name="T2" fmla="*/ 0 w 4"/>
                <a:gd name="T3" fmla="*/ 0 h 12"/>
                <a:gd name="T4" fmla="*/ 4 w 4"/>
                <a:gd name="T5" fmla="*/ 0 h 12"/>
                <a:gd name="T6" fmla="*/ 4 w 4"/>
                <a:gd name="T7" fmla="*/ 12 h 12"/>
                <a:gd name="T8" fmla="*/ 0 w 4"/>
                <a:gd name="T9" fmla="*/ 12 h 12"/>
                <a:gd name="T10" fmla="*/ 0 w 4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507"/>
            <p:cNvSpPr>
              <a:spLocks noEditPoints="1"/>
            </p:cNvSpPr>
            <p:nvPr/>
          </p:nvSpPr>
          <p:spPr bwMode="auto">
            <a:xfrm>
              <a:off x="4391027" y="614364"/>
              <a:ext cx="12700" cy="26988"/>
            </a:xfrm>
            <a:custGeom>
              <a:avLst/>
              <a:gdLst>
                <a:gd name="T0" fmla="*/ 6 w 8"/>
                <a:gd name="T1" fmla="*/ 17 h 17"/>
                <a:gd name="T2" fmla="*/ 2 w 8"/>
                <a:gd name="T3" fmla="*/ 17 h 17"/>
                <a:gd name="T4" fmla="*/ 2 w 8"/>
                <a:gd name="T5" fmla="*/ 14 h 17"/>
                <a:gd name="T6" fmla="*/ 4 w 8"/>
                <a:gd name="T7" fmla="*/ 14 h 17"/>
                <a:gd name="T8" fmla="*/ 2 w 8"/>
                <a:gd name="T9" fmla="*/ 14 h 17"/>
                <a:gd name="T10" fmla="*/ 2 w 8"/>
                <a:gd name="T11" fmla="*/ 17 h 17"/>
                <a:gd name="T12" fmla="*/ 0 w 8"/>
                <a:gd name="T13" fmla="*/ 17 h 17"/>
                <a:gd name="T14" fmla="*/ 0 w 8"/>
                <a:gd name="T15" fmla="*/ 0 h 17"/>
                <a:gd name="T16" fmla="*/ 8 w 8"/>
                <a:gd name="T17" fmla="*/ 0 h 17"/>
                <a:gd name="T18" fmla="*/ 8 w 8"/>
                <a:gd name="T19" fmla="*/ 17 h 17"/>
                <a:gd name="T20" fmla="*/ 6 w 8"/>
                <a:gd name="T21" fmla="*/ 17 h 17"/>
                <a:gd name="T22" fmla="*/ 6 w 8"/>
                <a:gd name="T23" fmla="*/ 17 h 17"/>
                <a:gd name="T24" fmla="*/ 4 w 8"/>
                <a:gd name="T25" fmla="*/ 12 h 17"/>
                <a:gd name="T26" fmla="*/ 4 w 8"/>
                <a:gd name="T27" fmla="*/ 5 h 17"/>
                <a:gd name="T28" fmla="*/ 4 w 8"/>
                <a:gd name="T29" fmla="*/ 12 h 17"/>
                <a:gd name="T30" fmla="*/ 4 w 8"/>
                <a:gd name="T3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7">
                  <a:moveTo>
                    <a:pt x="6" y="17"/>
                  </a:moveTo>
                  <a:lnTo>
                    <a:pt x="2" y="17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7"/>
                  </a:lnTo>
                  <a:close/>
                  <a:moveTo>
                    <a:pt x="4" y="12"/>
                  </a:moveTo>
                  <a:lnTo>
                    <a:pt x="4" y="5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3508"/>
            <p:cNvSpPr>
              <a:spLocks noEditPoints="1"/>
            </p:cNvSpPr>
            <p:nvPr/>
          </p:nvSpPr>
          <p:spPr bwMode="auto">
            <a:xfrm>
              <a:off x="4381502" y="646114"/>
              <a:ext cx="49213" cy="176213"/>
            </a:xfrm>
            <a:custGeom>
              <a:avLst/>
              <a:gdLst>
                <a:gd name="T0" fmla="*/ 0 w 31"/>
                <a:gd name="T1" fmla="*/ 87 h 111"/>
                <a:gd name="T2" fmla="*/ 0 w 31"/>
                <a:gd name="T3" fmla="*/ 87 h 111"/>
                <a:gd name="T4" fmla="*/ 7 w 31"/>
                <a:gd name="T5" fmla="*/ 1 h 111"/>
                <a:gd name="T6" fmla="*/ 11 w 31"/>
                <a:gd name="T7" fmla="*/ 0 h 111"/>
                <a:gd name="T8" fmla="*/ 31 w 31"/>
                <a:gd name="T9" fmla="*/ 82 h 111"/>
                <a:gd name="T10" fmla="*/ 18 w 31"/>
                <a:gd name="T11" fmla="*/ 111 h 111"/>
                <a:gd name="T12" fmla="*/ 0 w 31"/>
                <a:gd name="T13" fmla="*/ 87 h 111"/>
                <a:gd name="T14" fmla="*/ 0 w 31"/>
                <a:gd name="T15" fmla="*/ 87 h 111"/>
                <a:gd name="T16" fmla="*/ 17 w 31"/>
                <a:gd name="T17" fmla="*/ 102 h 111"/>
                <a:gd name="T18" fmla="*/ 25 w 31"/>
                <a:gd name="T19" fmla="*/ 81 h 111"/>
                <a:gd name="T20" fmla="*/ 10 w 31"/>
                <a:gd name="T21" fmla="*/ 15 h 111"/>
                <a:gd name="T22" fmla="*/ 5 w 31"/>
                <a:gd name="T23" fmla="*/ 84 h 111"/>
                <a:gd name="T24" fmla="*/ 17 w 31"/>
                <a:gd name="T25" fmla="*/ 102 h 111"/>
                <a:gd name="T26" fmla="*/ 17 w 31"/>
                <a:gd name="T27" fmla="*/ 10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111">
                  <a:moveTo>
                    <a:pt x="0" y="87"/>
                  </a:moveTo>
                  <a:lnTo>
                    <a:pt x="0" y="87"/>
                  </a:lnTo>
                  <a:lnTo>
                    <a:pt x="7" y="1"/>
                  </a:lnTo>
                  <a:lnTo>
                    <a:pt x="11" y="0"/>
                  </a:lnTo>
                  <a:lnTo>
                    <a:pt x="31" y="82"/>
                  </a:lnTo>
                  <a:lnTo>
                    <a:pt x="18" y="111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17" y="102"/>
                  </a:moveTo>
                  <a:lnTo>
                    <a:pt x="25" y="81"/>
                  </a:lnTo>
                  <a:lnTo>
                    <a:pt x="10" y="15"/>
                  </a:lnTo>
                  <a:lnTo>
                    <a:pt x="5" y="84"/>
                  </a:lnTo>
                  <a:lnTo>
                    <a:pt x="17" y="102"/>
                  </a:lnTo>
                  <a:lnTo>
                    <a:pt x="17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509"/>
            <p:cNvSpPr>
              <a:spLocks noEditPoints="1"/>
            </p:cNvSpPr>
            <p:nvPr/>
          </p:nvSpPr>
          <p:spPr bwMode="auto">
            <a:xfrm>
              <a:off x="4378327" y="642939"/>
              <a:ext cx="55563" cy="187325"/>
            </a:xfrm>
            <a:custGeom>
              <a:avLst/>
              <a:gdLst>
                <a:gd name="T0" fmla="*/ 1 w 35"/>
                <a:gd name="T1" fmla="*/ 91 h 118"/>
                <a:gd name="T2" fmla="*/ 0 w 35"/>
                <a:gd name="T3" fmla="*/ 91 h 118"/>
                <a:gd name="T4" fmla="*/ 7 w 35"/>
                <a:gd name="T5" fmla="*/ 1 h 118"/>
                <a:gd name="T6" fmla="*/ 14 w 35"/>
                <a:gd name="T7" fmla="*/ 0 h 118"/>
                <a:gd name="T8" fmla="*/ 35 w 35"/>
                <a:gd name="T9" fmla="*/ 84 h 118"/>
                <a:gd name="T10" fmla="*/ 20 w 35"/>
                <a:gd name="T11" fmla="*/ 118 h 118"/>
                <a:gd name="T12" fmla="*/ 1 w 35"/>
                <a:gd name="T13" fmla="*/ 91 h 118"/>
                <a:gd name="T14" fmla="*/ 1 w 35"/>
                <a:gd name="T15" fmla="*/ 91 h 118"/>
                <a:gd name="T16" fmla="*/ 19 w 35"/>
                <a:gd name="T17" fmla="*/ 108 h 118"/>
                <a:gd name="T18" fmla="*/ 21 w 35"/>
                <a:gd name="T19" fmla="*/ 105 h 118"/>
                <a:gd name="T20" fmla="*/ 19 w 35"/>
                <a:gd name="T21" fmla="*/ 108 h 118"/>
                <a:gd name="T22" fmla="*/ 19 w 35"/>
                <a:gd name="T23" fmla="*/ 108 h 118"/>
                <a:gd name="T24" fmla="*/ 19 w 35"/>
                <a:gd name="T25" fmla="*/ 108 h 118"/>
                <a:gd name="T26" fmla="*/ 19 w 35"/>
                <a:gd name="T27" fmla="*/ 104 h 118"/>
                <a:gd name="T28" fmla="*/ 21 w 35"/>
                <a:gd name="T29" fmla="*/ 103 h 118"/>
                <a:gd name="T30" fmla="*/ 19 w 35"/>
                <a:gd name="T31" fmla="*/ 104 h 118"/>
                <a:gd name="T32" fmla="*/ 19 w 35"/>
                <a:gd name="T33" fmla="*/ 104 h 118"/>
                <a:gd name="T34" fmla="*/ 15 w 35"/>
                <a:gd name="T35" fmla="*/ 104 h 118"/>
                <a:gd name="T36" fmla="*/ 4 w 35"/>
                <a:gd name="T37" fmla="*/ 86 h 118"/>
                <a:gd name="T38" fmla="*/ 10 w 35"/>
                <a:gd name="T39" fmla="*/ 17 h 118"/>
                <a:gd name="T40" fmla="*/ 14 w 35"/>
                <a:gd name="T41" fmla="*/ 16 h 118"/>
                <a:gd name="T42" fmla="*/ 11 w 35"/>
                <a:gd name="T43" fmla="*/ 5 h 118"/>
                <a:gd name="T44" fmla="*/ 11 w 35"/>
                <a:gd name="T45" fmla="*/ 5 h 118"/>
                <a:gd name="T46" fmla="*/ 4 w 35"/>
                <a:gd name="T47" fmla="*/ 86 h 118"/>
                <a:gd name="T48" fmla="*/ 15 w 35"/>
                <a:gd name="T49" fmla="*/ 104 h 118"/>
                <a:gd name="T50" fmla="*/ 15 w 35"/>
                <a:gd name="T51" fmla="*/ 104 h 118"/>
                <a:gd name="T52" fmla="*/ 9 w 35"/>
                <a:gd name="T53" fmla="*/ 85 h 118"/>
                <a:gd name="T54" fmla="*/ 19 w 35"/>
                <a:gd name="T55" fmla="*/ 100 h 118"/>
                <a:gd name="T56" fmla="*/ 25 w 35"/>
                <a:gd name="T57" fmla="*/ 83 h 118"/>
                <a:gd name="T58" fmla="*/ 13 w 35"/>
                <a:gd name="T59" fmla="*/ 32 h 118"/>
                <a:gd name="T60" fmla="*/ 9 w 35"/>
                <a:gd name="T61" fmla="*/ 85 h 118"/>
                <a:gd name="T62" fmla="*/ 9 w 35"/>
                <a:gd name="T63" fmla="*/ 85 h 118"/>
                <a:gd name="T64" fmla="*/ 2 w 35"/>
                <a:gd name="T65" fmla="*/ 89 h 118"/>
                <a:gd name="T66" fmla="*/ 1 w 35"/>
                <a:gd name="T67" fmla="*/ 90 h 118"/>
                <a:gd name="T68" fmla="*/ 2 w 35"/>
                <a:gd name="T69" fmla="*/ 89 h 118"/>
                <a:gd name="T70" fmla="*/ 2 w 35"/>
                <a:gd name="T71" fmla="*/ 89 h 118"/>
                <a:gd name="T72" fmla="*/ 2 w 35"/>
                <a:gd name="T73" fmla="*/ 89 h 118"/>
                <a:gd name="T74" fmla="*/ 2 w 35"/>
                <a:gd name="T75" fmla="*/ 8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118">
                  <a:moveTo>
                    <a:pt x="1" y="91"/>
                  </a:moveTo>
                  <a:lnTo>
                    <a:pt x="0" y="91"/>
                  </a:lnTo>
                  <a:lnTo>
                    <a:pt x="7" y="1"/>
                  </a:lnTo>
                  <a:lnTo>
                    <a:pt x="14" y="0"/>
                  </a:lnTo>
                  <a:lnTo>
                    <a:pt x="35" y="84"/>
                  </a:lnTo>
                  <a:lnTo>
                    <a:pt x="20" y="118"/>
                  </a:lnTo>
                  <a:lnTo>
                    <a:pt x="1" y="91"/>
                  </a:lnTo>
                  <a:lnTo>
                    <a:pt x="1" y="91"/>
                  </a:lnTo>
                  <a:close/>
                  <a:moveTo>
                    <a:pt x="19" y="108"/>
                  </a:moveTo>
                  <a:lnTo>
                    <a:pt x="21" y="105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8"/>
                  </a:lnTo>
                  <a:close/>
                  <a:moveTo>
                    <a:pt x="19" y="104"/>
                  </a:moveTo>
                  <a:lnTo>
                    <a:pt x="21" y="103"/>
                  </a:lnTo>
                  <a:lnTo>
                    <a:pt x="19" y="104"/>
                  </a:lnTo>
                  <a:lnTo>
                    <a:pt x="19" y="104"/>
                  </a:lnTo>
                  <a:close/>
                  <a:moveTo>
                    <a:pt x="15" y="104"/>
                  </a:moveTo>
                  <a:lnTo>
                    <a:pt x="4" y="86"/>
                  </a:lnTo>
                  <a:lnTo>
                    <a:pt x="10" y="17"/>
                  </a:lnTo>
                  <a:lnTo>
                    <a:pt x="14" y="1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4" y="86"/>
                  </a:lnTo>
                  <a:lnTo>
                    <a:pt x="15" y="104"/>
                  </a:lnTo>
                  <a:lnTo>
                    <a:pt x="15" y="104"/>
                  </a:lnTo>
                  <a:close/>
                  <a:moveTo>
                    <a:pt x="9" y="85"/>
                  </a:moveTo>
                  <a:lnTo>
                    <a:pt x="19" y="100"/>
                  </a:lnTo>
                  <a:lnTo>
                    <a:pt x="25" y="83"/>
                  </a:lnTo>
                  <a:lnTo>
                    <a:pt x="13" y="32"/>
                  </a:lnTo>
                  <a:lnTo>
                    <a:pt x="9" y="85"/>
                  </a:lnTo>
                  <a:lnTo>
                    <a:pt x="9" y="85"/>
                  </a:lnTo>
                  <a:close/>
                  <a:moveTo>
                    <a:pt x="2" y="89"/>
                  </a:moveTo>
                  <a:lnTo>
                    <a:pt x="1" y="90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510"/>
            <p:cNvSpPr>
              <a:spLocks noEditPoints="1"/>
            </p:cNvSpPr>
            <p:nvPr/>
          </p:nvSpPr>
          <p:spPr bwMode="auto">
            <a:xfrm>
              <a:off x="4324352" y="628651"/>
              <a:ext cx="149225" cy="238125"/>
            </a:xfrm>
            <a:custGeom>
              <a:avLst/>
              <a:gdLst>
                <a:gd name="T0" fmla="*/ 13 w 86"/>
                <a:gd name="T1" fmla="*/ 109 h 137"/>
                <a:gd name="T2" fmla="*/ 0 w 86"/>
                <a:gd name="T3" fmla="*/ 52 h 137"/>
                <a:gd name="T4" fmla="*/ 0 w 86"/>
                <a:gd name="T5" fmla="*/ 52 h 137"/>
                <a:gd name="T6" fmla="*/ 13 w 86"/>
                <a:gd name="T7" fmla="*/ 12 h 137"/>
                <a:gd name="T8" fmla="*/ 13 w 86"/>
                <a:gd name="T9" fmla="*/ 12 h 137"/>
                <a:gd name="T10" fmla="*/ 42 w 86"/>
                <a:gd name="T11" fmla="*/ 0 h 137"/>
                <a:gd name="T12" fmla="*/ 42 w 86"/>
                <a:gd name="T13" fmla="*/ 0 h 137"/>
                <a:gd name="T14" fmla="*/ 71 w 86"/>
                <a:gd name="T15" fmla="*/ 11 h 137"/>
                <a:gd name="T16" fmla="*/ 71 w 86"/>
                <a:gd name="T17" fmla="*/ 11 h 137"/>
                <a:gd name="T18" fmla="*/ 86 w 86"/>
                <a:gd name="T19" fmla="*/ 51 h 137"/>
                <a:gd name="T20" fmla="*/ 86 w 86"/>
                <a:gd name="T21" fmla="*/ 51 h 137"/>
                <a:gd name="T22" fmla="*/ 72 w 86"/>
                <a:gd name="T23" fmla="*/ 108 h 137"/>
                <a:gd name="T24" fmla="*/ 72 w 86"/>
                <a:gd name="T25" fmla="*/ 108 h 137"/>
                <a:gd name="T26" fmla="*/ 42 w 86"/>
                <a:gd name="T27" fmla="*/ 137 h 137"/>
                <a:gd name="T28" fmla="*/ 42 w 86"/>
                <a:gd name="T29" fmla="*/ 137 h 137"/>
                <a:gd name="T30" fmla="*/ 13 w 86"/>
                <a:gd name="T31" fmla="*/ 109 h 137"/>
                <a:gd name="T32" fmla="*/ 68 w 86"/>
                <a:gd name="T33" fmla="*/ 107 h 137"/>
                <a:gd name="T34" fmla="*/ 82 w 86"/>
                <a:gd name="T35" fmla="*/ 51 h 137"/>
                <a:gd name="T36" fmla="*/ 82 w 86"/>
                <a:gd name="T37" fmla="*/ 51 h 137"/>
                <a:gd name="T38" fmla="*/ 42 w 86"/>
                <a:gd name="T39" fmla="*/ 4 h 137"/>
                <a:gd name="T40" fmla="*/ 42 w 86"/>
                <a:gd name="T41" fmla="*/ 4 h 137"/>
                <a:gd name="T42" fmla="*/ 4 w 86"/>
                <a:gd name="T43" fmla="*/ 52 h 137"/>
                <a:gd name="T44" fmla="*/ 4 w 86"/>
                <a:gd name="T45" fmla="*/ 52 h 137"/>
                <a:gd name="T46" fmla="*/ 17 w 86"/>
                <a:gd name="T47" fmla="*/ 107 h 137"/>
                <a:gd name="T48" fmla="*/ 17 w 86"/>
                <a:gd name="T49" fmla="*/ 107 h 137"/>
                <a:gd name="T50" fmla="*/ 42 w 86"/>
                <a:gd name="T51" fmla="*/ 133 h 137"/>
                <a:gd name="T52" fmla="*/ 42 w 86"/>
                <a:gd name="T53" fmla="*/ 133 h 137"/>
                <a:gd name="T54" fmla="*/ 68 w 86"/>
                <a:gd name="T55" fmla="*/ 10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137">
                  <a:moveTo>
                    <a:pt x="13" y="109"/>
                  </a:moveTo>
                  <a:cubicBezTo>
                    <a:pt x="5" y="93"/>
                    <a:pt x="0" y="7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33"/>
                    <a:pt x="6" y="2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21" y="3"/>
                    <a:pt x="3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2" y="0"/>
                    <a:pt x="63" y="3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80" y="19"/>
                    <a:pt x="86" y="32"/>
                    <a:pt x="86" y="51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6" y="71"/>
                    <a:pt x="80" y="92"/>
                    <a:pt x="72" y="108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64" y="125"/>
                    <a:pt x="53" y="137"/>
                    <a:pt x="42" y="137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30" y="137"/>
                    <a:pt x="21" y="125"/>
                    <a:pt x="13" y="109"/>
                  </a:cubicBezTo>
                  <a:close/>
                  <a:moveTo>
                    <a:pt x="68" y="107"/>
                  </a:moveTo>
                  <a:cubicBezTo>
                    <a:pt x="76" y="91"/>
                    <a:pt x="82" y="70"/>
                    <a:pt x="82" y="51"/>
                  </a:cubicBezTo>
                  <a:cubicBezTo>
                    <a:pt x="82" y="51"/>
                    <a:pt x="82" y="51"/>
                    <a:pt x="82" y="51"/>
                  </a:cubicBezTo>
                  <a:cubicBezTo>
                    <a:pt x="82" y="14"/>
                    <a:pt x="6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23" y="4"/>
                    <a:pt x="5" y="15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71"/>
                    <a:pt x="9" y="92"/>
                    <a:pt x="17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24" y="123"/>
                    <a:pt x="34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50" y="133"/>
                    <a:pt x="60" y="123"/>
                    <a:pt x="6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511"/>
            <p:cNvSpPr>
              <a:spLocks noEditPoints="1"/>
            </p:cNvSpPr>
            <p:nvPr/>
          </p:nvSpPr>
          <p:spPr bwMode="auto">
            <a:xfrm>
              <a:off x="4321177" y="625476"/>
              <a:ext cx="157163" cy="244475"/>
            </a:xfrm>
            <a:custGeom>
              <a:avLst/>
              <a:gdLst>
                <a:gd name="T0" fmla="*/ 13 w 90"/>
                <a:gd name="T1" fmla="*/ 112 h 141"/>
                <a:gd name="T2" fmla="*/ 0 w 90"/>
                <a:gd name="T3" fmla="*/ 54 h 141"/>
                <a:gd name="T4" fmla="*/ 14 w 90"/>
                <a:gd name="T5" fmla="*/ 12 h 141"/>
                <a:gd name="T6" fmla="*/ 44 w 90"/>
                <a:gd name="T7" fmla="*/ 0 h 141"/>
                <a:gd name="T8" fmla="*/ 75 w 90"/>
                <a:gd name="T9" fmla="*/ 11 h 141"/>
                <a:gd name="T10" fmla="*/ 90 w 90"/>
                <a:gd name="T11" fmla="*/ 53 h 141"/>
                <a:gd name="T12" fmla="*/ 90 w 90"/>
                <a:gd name="T13" fmla="*/ 53 h 141"/>
                <a:gd name="T14" fmla="*/ 44 w 90"/>
                <a:gd name="T15" fmla="*/ 141 h 141"/>
                <a:gd name="T16" fmla="*/ 44 w 90"/>
                <a:gd name="T17" fmla="*/ 137 h 141"/>
                <a:gd name="T18" fmla="*/ 44 w 90"/>
                <a:gd name="T19" fmla="*/ 137 h 141"/>
                <a:gd name="T20" fmla="*/ 44 w 90"/>
                <a:gd name="T21" fmla="*/ 137 h 141"/>
                <a:gd name="T22" fmla="*/ 26 w 90"/>
                <a:gd name="T23" fmla="*/ 126 h 141"/>
                <a:gd name="T24" fmla="*/ 45 w 90"/>
                <a:gd name="T25" fmla="*/ 137 h 141"/>
                <a:gd name="T26" fmla="*/ 45 w 90"/>
                <a:gd name="T27" fmla="*/ 137 h 141"/>
                <a:gd name="T28" fmla="*/ 45 w 90"/>
                <a:gd name="T29" fmla="*/ 137 h 141"/>
                <a:gd name="T30" fmla="*/ 86 w 90"/>
                <a:gd name="T31" fmla="*/ 54 h 141"/>
                <a:gd name="T32" fmla="*/ 72 w 90"/>
                <a:gd name="T33" fmla="*/ 110 h 141"/>
                <a:gd name="T34" fmla="*/ 44 w 90"/>
                <a:gd name="T35" fmla="*/ 133 h 141"/>
                <a:gd name="T36" fmla="*/ 69 w 90"/>
                <a:gd name="T37" fmla="*/ 108 h 141"/>
                <a:gd name="T38" fmla="*/ 69 w 90"/>
                <a:gd name="T39" fmla="*/ 108 h 141"/>
                <a:gd name="T40" fmla="*/ 82 w 90"/>
                <a:gd name="T41" fmla="*/ 53 h 141"/>
                <a:gd name="T42" fmla="*/ 82 w 90"/>
                <a:gd name="T43" fmla="*/ 53 h 141"/>
                <a:gd name="T44" fmla="*/ 8 w 90"/>
                <a:gd name="T45" fmla="*/ 54 h 141"/>
                <a:gd name="T46" fmla="*/ 8 w 90"/>
                <a:gd name="T47" fmla="*/ 55 h 141"/>
                <a:gd name="T48" fmla="*/ 44 w 90"/>
                <a:gd name="T49" fmla="*/ 133 h 141"/>
                <a:gd name="T50" fmla="*/ 26 w 90"/>
                <a:gd name="T51" fmla="*/ 126 h 141"/>
                <a:gd name="T52" fmla="*/ 26 w 90"/>
                <a:gd name="T53" fmla="*/ 126 h 141"/>
                <a:gd name="T54" fmla="*/ 26 w 90"/>
                <a:gd name="T55" fmla="*/ 125 h 141"/>
                <a:gd name="T56" fmla="*/ 26 w 90"/>
                <a:gd name="T57" fmla="*/ 125 h 141"/>
                <a:gd name="T58" fmla="*/ 19 w 90"/>
                <a:gd name="T59" fmla="*/ 115 h 141"/>
                <a:gd name="T60" fmla="*/ 19 w 90"/>
                <a:gd name="T61" fmla="*/ 115 h 141"/>
                <a:gd name="T62" fmla="*/ 17 w 90"/>
                <a:gd name="T63" fmla="*/ 110 h 141"/>
                <a:gd name="T64" fmla="*/ 17 w 90"/>
                <a:gd name="T65" fmla="*/ 110 h 141"/>
                <a:gd name="T66" fmla="*/ 4 w 90"/>
                <a:gd name="T67" fmla="*/ 54 h 141"/>
                <a:gd name="T68" fmla="*/ 41 w 90"/>
                <a:gd name="T69" fmla="*/ 4 h 141"/>
                <a:gd name="T70" fmla="*/ 4 w 90"/>
                <a:gd name="T71" fmla="*/ 54 h 141"/>
                <a:gd name="T72" fmla="*/ 86 w 90"/>
                <a:gd name="T73" fmla="*/ 53 h 141"/>
                <a:gd name="T74" fmla="*/ 86 w 90"/>
                <a:gd name="T75" fmla="*/ 53 h 141"/>
                <a:gd name="T76" fmla="*/ 78 w 90"/>
                <a:gd name="T77" fmla="*/ 22 h 141"/>
                <a:gd name="T78" fmla="*/ 59 w 90"/>
                <a:gd name="T79" fmla="*/ 7 h 141"/>
                <a:gd name="T80" fmla="*/ 59 w 90"/>
                <a:gd name="T81" fmla="*/ 7 h 141"/>
                <a:gd name="T82" fmla="*/ 59 w 90"/>
                <a:gd name="T83" fmla="*/ 7 h 141"/>
                <a:gd name="T84" fmla="*/ 58 w 90"/>
                <a:gd name="T85" fmla="*/ 6 h 141"/>
                <a:gd name="T86" fmla="*/ 58 w 90"/>
                <a:gd name="T87" fmla="*/ 6 h 141"/>
                <a:gd name="T88" fmla="*/ 58 w 90"/>
                <a:gd name="T89" fmla="*/ 6 h 141"/>
                <a:gd name="T90" fmla="*/ 58 w 90"/>
                <a:gd name="T91" fmla="*/ 6 h 141"/>
                <a:gd name="T92" fmla="*/ 42 w 90"/>
                <a:gd name="T93" fmla="*/ 4 h 141"/>
                <a:gd name="T94" fmla="*/ 42 w 90"/>
                <a:gd name="T95" fmla="*/ 4 h 141"/>
                <a:gd name="T96" fmla="*/ 42 w 90"/>
                <a:gd name="T97" fmla="*/ 4 h 141"/>
                <a:gd name="T98" fmla="*/ 42 w 90"/>
                <a:gd name="T99" fmla="*/ 4 h 141"/>
                <a:gd name="T100" fmla="*/ 43 w 90"/>
                <a:gd name="T101" fmla="*/ 4 h 141"/>
                <a:gd name="T102" fmla="*/ 43 w 90"/>
                <a:gd name="T103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141">
                  <a:moveTo>
                    <a:pt x="13" y="112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6" y="95"/>
                    <a:pt x="0" y="7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34"/>
                    <a:pt x="6" y="2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22" y="3"/>
                    <a:pt x="33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4" y="0"/>
                    <a:pt x="66" y="3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84" y="20"/>
                    <a:pt x="90" y="3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73"/>
                    <a:pt x="84" y="95"/>
                    <a:pt x="76" y="111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67" y="128"/>
                    <a:pt x="57" y="141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31" y="141"/>
                    <a:pt x="21" y="128"/>
                    <a:pt x="13" y="112"/>
                  </a:cubicBezTo>
                  <a:close/>
                  <a:moveTo>
                    <a:pt x="44" y="137"/>
                  </a:move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lose/>
                  <a:moveTo>
                    <a:pt x="43" y="137"/>
                  </a:moveTo>
                  <a:cubicBezTo>
                    <a:pt x="37" y="137"/>
                    <a:pt x="31" y="133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31" y="133"/>
                    <a:pt x="37" y="137"/>
                    <a:pt x="43" y="137"/>
                  </a:cubicBezTo>
                  <a:close/>
                  <a:moveTo>
                    <a:pt x="45" y="137"/>
                  </a:move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lose/>
                  <a:moveTo>
                    <a:pt x="72" y="110"/>
                  </a:moveTo>
                  <a:cubicBezTo>
                    <a:pt x="64" y="125"/>
                    <a:pt x="55" y="136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55" y="136"/>
                    <a:pt x="64" y="125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80" y="94"/>
                    <a:pt x="86" y="73"/>
                    <a:pt x="86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73"/>
                    <a:pt x="80" y="94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lose/>
                  <a:moveTo>
                    <a:pt x="44" y="133"/>
                  </a:move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50" y="134"/>
                    <a:pt x="61" y="123"/>
                    <a:pt x="69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70" y="109"/>
                    <a:pt x="70" y="109"/>
                    <a:pt x="70" y="109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76" y="92"/>
                    <a:pt x="82" y="72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1" y="17"/>
                    <a:pt x="62" y="9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26" y="9"/>
                    <a:pt x="9" y="17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73"/>
                    <a:pt x="13" y="93"/>
                    <a:pt x="20" y="108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27" y="124"/>
                    <a:pt x="37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lose/>
                  <a:moveTo>
                    <a:pt x="26" y="126"/>
                  </a:moveTo>
                  <a:cubicBezTo>
                    <a:pt x="26" y="126"/>
                    <a:pt x="26" y="126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lose/>
                  <a:moveTo>
                    <a:pt x="26" y="125"/>
                  </a:move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lose/>
                  <a:moveTo>
                    <a:pt x="26" y="125"/>
                  </a:move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lose/>
                  <a:moveTo>
                    <a:pt x="19" y="115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lose/>
                  <a:moveTo>
                    <a:pt x="19" y="115"/>
                  </a:moveTo>
                  <a:cubicBezTo>
                    <a:pt x="18" y="113"/>
                    <a:pt x="18" y="112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8" y="112"/>
                    <a:pt x="18" y="113"/>
                    <a:pt x="19" y="115"/>
                  </a:cubicBezTo>
                  <a:close/>
                  <a:moveTo>
                    <a:pt x="4" y="54"/>
                  </a:move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18"/>
                    <a:pt x="23" y="5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2" y="5"/>
                    <a:pt x="24" y="8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9" y="23"/>
                    <a:pt x="4" y="35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lose/>
                  <a:moveTo>
                    <a:pt x="86" y="53"/>
                  </a:move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lose/>
                  <a:moveTo>
                    <a:pt x="78" y="22"/>
                  </a:moveTo>
                  <a:cubicBezTo>
                    <a:pt x="76" y="19"/>
                    <a:pt x="74" y="16"/>
                    <a:pt x="72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68" y="11"/>
                    <a:pt x="64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7" y="9"/>
                    <a:pt x="73" y="14"/>
                    <a:pt x="78" y="22"/>
                  </a:cubicBezTo>
                  <a:close/>
                  <a:moveTo>
                    <a:pt x="59" y="7"/>
                  </a:move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lose/>
                  <a:moveTo>
                    <a:pt x="59" y="7"/>
                  </a:moveTo>
                  <a:cubicBezTo>
                    <a:pt x="59" y="7"/>
                    <a:pt x="59" y="7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7"/>
                    <a:pt x="59" y="7"/>
                    <a:pt x="59" y="7"/>
                  </a:cubicBezTo>
                  <a:close/>
                  <a:moveTo>
                    <a:pt x="58" y="6"/>
                  </a:move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lose/>
                  <a:moveTo>
                    <a:pt x="58" y="6"/>
                  </a:move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lose/>
                  <a:moveTo>
                    <a:pt x="43" y="4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lose/>
                  <a:moveTo>
                    <a:pt x="43" y="4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512"/>
            <p:cNvSpPr/>
            <p:nvPr/>
          </p:nvSpPr>
          <p:spPr bwMode="auto">
            <a:xfrm>
              <a:off x="4435477" y="569914"/>
              <a:ext cx="176213" cy="76200"/>
            </a:xfrm>
            <a:custGeom>
              <a:avLst/>
              <a:gdLst>
                <a:gd name="T0" fmla="*/ 0 w 111"/>
                <a:gd name="T1" fmla="*/ 44 h 48"/>
                <a:gd name="T2" fmla="*/ 103 w 111"/>
                <a:gd name="T3" fmla="*/ 6 h 48"/>
                <a:gd name="T4" fmla="*/ 108 w 111"/>
                <a:gd name="T5" fmla="*/ 0 h 48"/>
                <a:gd name="T6" fmla="*/ 111 w 111"/>
                <a:gd name="T7" fmla="*/ 2 h 48"/>
                <a:gd name="T8" fmla="*/ 107 w 111"/>
                <a:gd name="T9" fmla="*/ 10 h 48"/>
                <a:gd name="T10" fmla="*/ 1 w 111"/>
                <a:gd name="T11" fmla="*/ 48 h 48"/>
                <a:gd name="T12" fmla="*/ 1 w 111"/>
                <a:gd name="T13" fmla="*/ 48 h 48"/>
                <a:gd name="T14" fmla="*/ 0 w 111"/>
                <a:gd name="T15" fmla="*/ 44 h 48"/>
                <a:gd name="T16" fmla="*/ 0 w 111"/>
                <a:gd name="T1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48">
                  <a:moveTo>
                    <a:pt x="0" y="44"/>
                  </a:moveTo>
                  <a:lnTo>
                    <a:pt x="103" y="6"/>
                  </a:lnTo>
                  <a:lnTo>
                    <a:pt x="108" y="0"/>
                  </a:lnTo>
                  <a:lnTo>
                    <a:pt x="111" y="2"/>
                  </a:lnTo>
                  <a:lnTo>
                    <a:pt x="107" y="1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513"/>
            <p:cNvSpPr>
              <a:spLocks noEditPoints="1"/>
            </p:cNvSpPr>
            <p:nvPr/>
          </p:nvSpPr>
          <p:spPr bwMode="auto">
            <a:xfrm>
              <a:off x="4430714" y="563564"/>
              <a:ext cx="185738" cy="85725"/>
            </a:xfrm>
            <a:custGeom>
              <a:avLst/>
              <a:gdLst>
                <a:gd name="T0" fmla="*/ 4 w 117"/>
                <a:gd name="T1" fmla="*/ 52 h 54"/>
                <a:gd name="T2" fmla="*/ 2 w 117"/>
                <a:gd name="T3" fmla="*/ 53 h 54"/>
                <a:gd name="T4" fmla="*/ 1 w 117"/>
                <a:gd name="T5" fmla="*/ 49 h 54"/>
                <a:gd name="T6" fmla="*/ 3 w 117"/>
                <a:gd name="T7" fmla="*/ 48 h 54"/>
                <a:gd name="T8" fmla="*/ 3 w 117"/>
                <a:gd name="T9" fmla="*/ 50 h 54"/>
                <a:gd name="T10" fmla="*/ 3 w 117"/>
                <a:gd name="T11" fmla="*/ 48 h 54"/>
                <a:gd name="T12" fmla="*/ 1 w 117"/>
                <a:gd name="T13" fmla="*/ 49 h 54"/>
                <a:gd name="T14" fmla="*/ 0 w 117"/>
                <a:gd name="T15" fmla="*/ 46 h 54"/>
                <a:gd name="T16" fmla="*/ 105 w 117"/>
                <a:gd name="T17" fmla="*/ 8 h 54"/>
                <a:gd name="T18" fmla="*/ 110 w 117"/>
                <a:gd name="T19" fmla="*/ 0 h 54"/>
                <a:gd name="T20" fmla="*/ 117 w 117"/>
                <a:gd name="T21" fmla="*/ 5 h 54"/>
                <a:gd name="T22" fmla="*/ 111 w 117"/>
                <a:gd name="T23" fmla="*/ 16 h 54"/>
                <a:gd name="T24" fmla="*/ 5 w 117"/>
                <a:gd name="T25" fmla="*/ 54 h 54"/>
                <a:gd name="T26" fmla="*/ 4 w 117"/>
                <a:gd name="T27" fmla="*/ 52 h 54"/>
                <a:gd name="T28" fmla="*/ 4 w 117"/>
                <a:gd name="T29" fmla="*/ 52 h 54"/>
                <a:gd name="T30" fmla="*/ 5 w 117"/>
                <a:gd name="T31" fmla="*/ 49 h 54"/>
                <a:gd name="T32" fmla="*/ 22 w 117"/>
                <a:gd name="T33" fmla="*/ 43 h 54"/>
                <a:gd name="T34" fmla="*/ 5 w 117"/>
                <a:gd name="T35" fmla="*/ 49 h 54"/>
                <a:gd name="T36" fmla="*/ 5 w 117"/>
                <a:gd name="T37" fmla="*/ 49 h 54"/>
                <a:gd name="T38" fmla="*/ 5 w 117"/>
                <a:gd name="T39" fmla="*/ 49 h 54"/>
                <a:gd name="T40" fmla="*/ 107 w 117"/>
                <a:gd name="T41" fmla="*/ 11 h 54"/>
                <a:gd name="T42" fmla="*/ 107 w 117"/>
                <a:gd name="T43" fmla="*/ 11 h 54"/>
                <a:gd name="T44" fmla="*/ 111 w 117"/>
                <a:gd name="T45" fmla="*/ 7 h 54"/>
                <a:gd name="T46" fmla="*/ 107 w 117"/>
                <a:gd name="T47" fmla="*/ 11 h 54"/>
                <a:gd name="T48" fmla="*/ 107 w 117"/>
                <a:gd name="T49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7" h="54">
                  <a:moveTo>
                    <a:pt x="4" y="52"/>
                  </a:moveTo>
                  <a:lnTo>
                    <a:pt x="2" y="53"/>
                  </a:lnTo>
                  <a:lnTo>
                    <a:pt x="1" y="49"/>
                  </a:lnTo>
                  <a:lnTo>
                    <a:pt x="3" y="48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105" y="8"/>
                  </a:lnTo>
                  <a:lnTo>
                    <a:pt x="110" y="0"/>
                  </a:lnTo>
                  <a:lnTo>
                    <a:pt x="117" y="5"/>
                  </a:lnTo>
                  <a:lnTo>
                    <a:pt x="111" y="16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4" y="52"/>
                  </a:lnTo>
                  <a:close/>
                  <a:moveTo>
                    <a:pt x="5" y="49"/>
                  </a:moveTo>
                  <a:lnTo>
                    <a:pt x="22" y="43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5" y="49"/>
                  </a:lnTo>
                  <a:close/>
                  <a:moveTo>
                    <a:pt x="107" y="11"/>
                  </a:moveTo>
                  <a:lnTo>
                    <a:pt x="107" y="11"/>
                  </a:lnTo>
                  <a:lnTo>
                    <a:pt x="111" y="7"/>
                  </a:lnTo>
                  <a:lnTo>
                    <a:pt x="107" y="11"/>
                  </a:lnTo>
                  <a:lnTo>
                    <a:pt x="10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514"/>
            <p:cNvSpPr/>
            <p:nvPr/>
          </p:nvSpPr>
          <p:spPr bwMode="auto">
            <a:xfrm>
              <a:off x="4600577" y="581026"/>
              <a:ext cx="14288" cy="7938"/>
            </a:xfrm>
            <a:custGeom>
              <a:avLst/>
              <a:gdLst>
                <a:gd name="T0" fmla="*/ 0 w 9"/>
                <a:gd name="T1" fmla="*/ 5 h 5"/>
                <a:gd name="T2" fmla="*/ 0 w 9"/>
                <a:gd name="T3" fmla="*/ 0 h 5"/>
                <a:gd name="T4" fmla="*/ 9 w 9"/>
                <a:gd name="T5" fmla="*/ 0 h 5"/>
                <a:gd name="T6" fmla="*/ 9 w 9"/>
                <a:gd name="T7" fmla="*/ 5 h 5"/>
                <a:gd name="T8" fmla="*/ 0 w 9"/>
                <a:gd name="T9" fmla="*/ 5 h 5"/>
                <a:gd name="T10" fmla="*/ 0 w 9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515"/>
            <p:cNvSpPr>
              <a:spLocks noEditPoints="1"/>
            </p:cNvSpPr>
            <p:nvPr/>
          </p:nvSpPr>
          <p:spPr bwMode="auto">
            <a:xfrm>
              <a:off x="4597402" y="577851"/>
              <a:ext cx="20638" cy="14288"/>
            </a:xfrm>
            <a:custGeom>
              <a:avLst/>
              <a:gdLst>
                <a:gd name="T0" fmla="*/ 2 w 13"/>
                <a:gd name="T1" fmla="*/ 9 h 9"/>
                <a:gd name="T2" fmla="*/ 2 w 13"/>
                <a:gd name="T3" fmla="*/ 7 h 9"/>
                <a:gd name="T4" fmla="*/ 5 w 13"/>
                <a:gd name="T5" fmla="*/ 7 h 9"/>
                <a:gd name="T6" fmla="*/ 2 w 13"/>
                <a:gd name="T7" fmla="*/ 7 h 9"/>
                <a:gd name="T8" fmla="*/ 2 w 13"/>
                <a:gd name="T9" fmla="*/ 9 h 9"/>
                <a:gd name="T10" fmla="*/ 0 w 13"/>
                <a:gd name="T11" fmla="*/ 9 h 9"/>
                <a:gd name="T12" fmla="*/ 0 w 13"/>
                <a:gd name="T13" fmla="*/ 0 h 9"/>
                <a:gd name="T14" fmla="*/ 13 w 13"/>
                <a:gd name="T15" fmla="*/ 0 h 9"/>
                <a:gd name="T16" fmla="*/ 13 w 13"/>
                <a:gd name="T17" fmla="*/ 9 h 9"/>
                <a:gd name="T18" fmla="*/ 2 w 13"/>
                <a:gd name="T19" fmla="*/ 9 h 9"/>
                <a:gd name="T20" fmla="*/ 2 w 13"/>
                <a:gd name="T21" fmla="*/ 9 h 9"/>
                <a:gd name="T22" fmla="*/ 9 w 13"/>
                <a:gd name="T23" fmla="*/ 5 h 9"/>
                <a:gd name="T24" fmla="*/ 5 w 13"/>
                <a:gd name="T25" fmla="*/ 5 h 9"/>
                <a:gd name="T26" fmla="*/ 9 w 13"/>
                <a:gd name="T27" fmla="*/ 5 h 9"/>
                <a:gd name="T28" fmla="*/ 9 w 13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9">
                  <a:moveTo>
                    <a:pt x="2" y="9"/>
                  </a:moveTo>
                  <a:lnTo>
                    <a:pt x="2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9"/>
                  </a:lnTo>
                  <a:lnTo>
                    <a:pt x="2" y="9"/>
                  </a:lnTo>
                  <a:lnTo>
                    <a:pt x="2" y="9"/>
                  </a:lnTo>
                  <a:close/>
                  <a:moveTo>
                    <a:pt x="9" y="5"/>
                  </a:moveTo>
                  <a:lnTo>
                    <a:pt x="5" y="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516"/>
            <p:cNvSpPr/>
            <p:nvPr/>
          </p:nvSpPr>
          <p:spPr bwMode="auto">
            <a:xfrm>
              <a:off x="4576764" y="392114"/>
              <a:ext cx="111125" cy="255588"/>
            </a:xfrm>
            <a:custGeom>
              <a:avLst/>
              <a:gdLst>
                <a:gd name="T0" fmla="*/ 0 w 64"/>
                <a:gd name="T1" fmla="*/ 147 h 147"/>
                <a:gd name="T2" fmla="*/ 31 w 64"/>
                <a:gd name="T3" fmla="*/ 69 h 147"/>
                <a:gd name="T4" fmla="*/ 31 w 64"/>
                <a:gd name="T5" fmla="*/ 69 h 147"/>
                <a:gd name="T6" fmla="*/ 61 w 64"/>
                <a:gd name="T7" fmla="*/ 0 h 147"/>
                <a:gd name="T8" fmla="*/ 61 w 64"/>
                <a:gd name="T9" fmla="*/ 0 h 147"/>
                <a:gd name="T10" fmla="*/ 64 w 64"/>
                <a:gd name="T11" fmla="*/ 2 h 147"/>
                <a:gd name="T12" fmla="*/ 35 w 64"/>
                <a:gd name="T13" fmla="*/ 71 h 147"/>
                <a:gd name="T14" fmla="*/ 35 w 64"/>
                <a:gd name="T15" fmla="*/ 71 h 147"/>
                <a:gd name="T16" fmla="*/ 4 w 64"/>
                <a:gd name="T17" fmla="*/ 147 h 147"/>
                <a:gd name="T18" fmla="*/ 4 w 64"/>
                <a:gd name="T19" fmla="*/ 147 h 147"/>
                <a:gd name="T20" fmla="*/ 0 w 64"/>
                <a:gd name="T2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47">
                  <a:moveTo>
                    <a:pt x="0" y="147"/>
                  </a:moveTo>
                  <a:cubicBezTo>
                    <a:pt x="1" y="140"/>
                    <a:pt x="16" y="105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46" y="34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2"/>
                    <a:pt x="49" y="36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20" y="106"/>
                    <a:pt x="4" y="143"/>
                    <a:pt x="4" y="147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0" y="147"/>
                    <a:pt x="0" y="147"/>
                    <a:pt x="0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517"/>
            <p:cNvSpPr>
              <a:spLocks noEditPoints="1"/>
            </p:cNvSpPr>
            <p:nvPr/>
          </p:nvSpPr>
          <p:spPr bwMode="auto">
            <a:xfrm>
              <a:off x="4573589" y="385764"/>
              <a:ext cx="120650" cy="265113"/>
            </a:xfrm>
            <a:custGeom>
              <a:avLst/>
              <a:gdLst>
                <a:gd name="T0" fmla="*/ 6 w 69"/>
                <a:gd name="T1" fmla="*/ 152 h 152"/>
                <a:gd name="T2" fmla="*/ 2 w 69"/>
                <a:gd name="T3" fmla="*/ 152 h 152"/>
                <a:gd name="T4" fmla="*/ 2 w 69"/>
                <a:gd name="T5" fmla="*/ 150 h 152"/>
                <a:gd name="T6" fmla="*/ 4 w 69"/>
                <a:gd name="T7" fmla="*/ 150 h 152"/>
                <a:gd name="T8" fmla="*/ 2 w 69"/>
                <a:gd name="T9" fmla="*/ 150 h 152"/>
                <a:gd name="T10" fmla="*/ 2 w 69"/>
                <a:gd name="T11" fmla="*/ 152 h 152"/>
                <a:gd name="T12" fmla="*/ 0 w 69"/>
                <a:gd name="T13" fmla="*/ 152 h 152"/>
                <a:gd name="T14" fmla="*/ 0 w 69"/>
                <a:gd name="T15" fmla="*/ 150 h 152"/>
                <a:gd name="T16" fmla="*/ 31 w 69"/>
                <a:gd name="T17" fmla="*/ 71 h 152"/>
                <a:gd name="T18" fmla="*/ 31 w 69"/>
                <a:gd name="T19" fmla="*/ 71 h 152"/>
                <a:gd name="T20" fmla="*/ 61 w 69"/>
                <a:gd name="T21" fmla="*/ 2 h 152"/>
                <a:gd name="T22" fmla="*/ 61 w 69"/>
                <a:gd name="T23" fmla="*/ 2 h 152"/>
                <a:gd name="T24" fmla="*/ 62 w 69"/>
                <a:gd name="T25" fmla="*/ 0 h 152"/>
                <a:gd name="T26" fmla="*/ 69 w 69"/>
                <a:gd name="T27" fmla="*/ 4 h 152"/>
                <a:gd name="T28" fmla="*/ 68 w 69"/>
                <a:gd name="T29" fmla="*/ 5 h 152"/>
                <a:gd name="T30" fmla="*/ 38 w 69"/>
                <a:gd name="T31" fmla="*/ 74 h 152"/>
                <a:gd name="T32" fmla="*/ 38 w 69"/>
                <a:gd name="T33" fmla="*/ 74 h 152"/>
                <a:gd name="T34" fmla="*/ 18 w 69"/>
                <a:gd name="T35" fmla="*/ 124 h 152"/>
                <a:gd name="T36" fmla="*/ 18 w 69"/>
                <a:gd name="T37" fmla="*/ 124 h 152"/>
                <a:gd name="T38" fmla="*/ 8 w 69"/>
                <a:gd name="T39" fmla="*/ 150 h 152"/>
                <a:gd name="T40" fmla="*/ 8 w 69"/>
                <a:gd name="T41" fmla="*/ 150 h 152"/>
                <a:gd name="T42" fmla="*/ 8 w 69"/>
                <a:gd name="T43" fmla="*/ 152 h 152"/>
                <a:gd name="T44" fmla="*/ 6 w 69"/>
                <a:gd name="T45" fmla="*/ 152 h 152"/>
                <a:gd name="T46" fmla="*/ 8 w 69"/>
                <a:gd name="T47" fmla="*/ 138 h 152"/>
                <a:gd name="T48" fmla="*/ 14 w 69"/>
                <a:gd name="T49" fmla="*/ 123 h 152"/>
                <a:gd name="T50" fmla="*/ 14 w 69"/>
                <a:gd name="T51" fmla="*/ 123 h 152"/>
                <a:gd name="T52" fmla="*/ 19 w 69"/>
                <a:gd name="T53" fmla="*/ 110 h 152"/>
                <a:gd name="T54" fmla="*/ 19 w 69"/>
                <a:gd name="T55" fmla="*/ 110 h 152"/>
                <a:gd name="T56" fmla="*/ 8 w 69"/>
                <a:gd name="T57" fmla="*/ 138 h 152"/>
                <a:gd name="T58" fmla="*/ 35 w 69"/>
                <a:gd name="T59" fmla="*/ 73 h 152"/>
                <a:gd name="T60" fmla="*/ 34 w 69"/>
                <a:gd name="T61" fmla="*/ 75 h 152"/>
                <a:gd name="T62" fmla="*/ 34 w 69"/>
                <a:gd name="T63" fmla="*/ 75 h 152"/>
                <a:gd name="T64" fmla="*/ 35 w 69"/>
                <a:gd name="T65" fmla="*/ 73 h 152"/>
                <a:gd name="T66" fmla="*/ 35 w 69"/>
                <a:gd name="T67" fmla="*/ 73 h 152"/>
                <a:gd name="T68" fmla="*/ 56 w 69"/>
                <a:gd name="T69" fmla="*/ 23 h 152"/>
                <a:gd name="T70" fmla="*/ 56 w 69"/>
                <a:gd name="T71" fmla="*/ 23 h 152"/>
                <a:gd name="T72" fmla="*/ 35 w 69"/>
                <a:gd name="T73" fmla="*/ 7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9" h="152">
                  <a:moveTo>
                    <a:pt x="6" y="152"/>
                  </a:moveTo>
                  <a:cubicBezTo>
                    <a:pt x="2" y="152"/>
                    <a:pt x="2" y="152"/>
                    <a:pt x="2" y="152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" y="142"/>
                    <a:pt x="16" y="107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46" y="36"/>
                    <a:pt x="61" y="2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6"/>
                    <a:pt x="53" y="39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1" y="92"/>
                    <a:pt x="23" y="110"/>
                    <a:pt x="18" y="124"/>
                  </a:cubicBezTo>
                  <a:cubicBezTo>
                    <a:pt x="18" y="124"/>
                    <a:pt x="18" y="124"/>
                    <a:pt x="18" y="124"/>
                  </a:cubicBezTo>
                  <a:cubicBezTo>
                    <a:pt x="12" y="138"/>
                    <a:pt x="8" y="149"/>
                    <a:pt x="8" y="150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6" y="152"/>
                    <a:pt x="6" y="152"/>
                    <a:pt x="6" y="152"/>
                  </a:cubicBezTo>
                  <a:close/>
                  <a:moveTo>
                    <a:pt x="8" y="138"/>
                  </a:moveTo>
                  <a:cubicBezTo>
                    <a:pt x="10" y="133"/>
                    <a:pt x="12" y="128"/>
                    <a:pt x="14" y="123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6" y="119"/>
                    <a:pt x="17" y="114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5" y="121"/>
                    <a:pt x="11" y="130"/>
                    <a:pt x="8" y="138"/>
                  </a:cubicBezTo>
                  <a:close/>
                  <a:moveTo>
                    <a:pt x="35" y="73"/>
                  </a:moveTo>
                  <a:cubicBezTo>
                    <a:pt x="34" y="74"/>
                    <a:pt x="34" y="74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4"/>
                    <a:pt x="34" y="74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43" y="54"/>
                    <a:pt x="51" y="36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1" y="36"/>
                    <a:pt x="43" y="54"/>
                    <a:pt x="35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518"/>
            <p:cNvSpPr>
              <a:spLocks noEditPoints="1"/>
            </p:cNvSpPr>
            <p:nvPr/>
          </p:nvSpPr>
          <p:spPr bwMode="auto">
            <a:xfrm>
              <a:off x="4256089" y="654051"/>
              <a:ext cx="87313" cy="241300"/>
            </a:xfrm>
            <a:custGeom>
              <a:avLst/>
              <a:gdLst>
                <a:gd name="T0" fmla="*/ 2 w 50"/>
                <a:gd name="T1" fmla="*/ 138 h 138"/>
                <a:gd name="T2" fmla="*/ 1 w 50"/>
                <a:gd name="T3" fmla="*/ 138 h 138"/>
                <a:gd name="T4" fmla="*/ 1 w 50"/>
                <a:gd name="T5" fmla="*/ 138 h 138"/>
                <a:gd name="T6" fmla="*/ 2 w 50"/>
                <a:gd name="T7" fmla="*/ 136 h 138"/>
                <a:gd name="T8" fmla="*/ 1 w 50"/>
                <a:gd name="T9" fmla="*/ 135 h 138"/>
                <a:gd name="T10" fmla="*/ 1 w 50"/>
                <a:gd name="T11" fmla="*/ 136 h 138"/>
                <a:gd name="T12" fmla="*/ 0 w 50"/>
                <a:gd name="T13" fmla="*/ 135 h 138"/>
                <a:gd name="T14" fmla="*/ 0 w 50"/>
                <a:gd name="T15" fmla="*/ 135 h 138"/>
                <a:gd name="T16" fmla="*/ 0 w 50"/>
                <a:gd name="T17" fmla="*/ 135 h 138"/>
                <a:gd name="T18" fmla="*/ 0 w 50"/>
                <a:gd name="T19" fmla="*/ 132 h 138"/>
                <a:gd name="T20" fmla="*/ 0 w 50"/>
                <a:gd name="T21" fmla="*/ 132 h 138"/>
                <a:gd name="T22" fmla="*/ 0 w 50"/>
                <a:gd name="T23" fmla="*/ 130 h 138"/>
                <a:gd name="T24" fmla="*/ 0 w 50"/>
                <a:gd name="T25" fmla="*/ 130 h 138"/>
                <a:gd name="T26" fmla="*/ 7 w 50"/>
                <a:gd name="T27" fmla="*/ 122 h 138"/>
                <a:gd name="T28" fmla="*/ 7 w 50"/>
                <a:gd name="T29" fmla="*/ 122 h 138"/>
                <a:gd name="T30" fmla="*/ 11 w 50"/>
                <a:gd name="T31" fmla="*/ 120 h 138"/>
                <a:gd name="T32" fmla="*/ 11 w 50"/>
                <a:gd name="T33" fmla="*/ 120 h 138"/>
                <a:gd name="T34" fmla="*/ 22 w 50"/>
                <a:gd name="T35" fmla="*/ 48 h 138"/>
                <a:gd name="T36" fmla="*/ 22 w 50"/>
                <a:gd name="T37" fmla="*/ 48 h 138"/>
                <a:gd name="T38" fmla="*/ 47 w 50"/>
                <a:gd name="T39" fmla="*/ 0 h 138"/>
                <a:gd name="T40" fmla="*/ 47 w 50"/>
                <a:gd name="T41" fmla="*/ 0 h 138"/>
                <a:gd name="T42" fmla="*/ 47 w 50"/>
                <a:gd name="T43" fmla="*/ 0 h 138"/>
                <a:gd name="T44" fmla="*/ 50 w 50"/>
                <a:gd name="T45" fmla="*/ 3 h 138"/>
                <a:gd name="T46" fmla="*/ 39 w 50"/>
                <a:gd name="T47" fmla="*/ 18 h 138"/>
                <a:gd name="T48" fmla="*/ 39 w 50"/>
                <a:gd name="T49" fmla="*/ 18 h 138"/>
                <a:gd name="T50" fmla="*/ 26 w 50"/>
                <a:gd name="T51" fmla="*/ 49 h 138"/>
                <a:gd name="T52" fmla="*/ 26 w 50"/>
                <a:gd name="T53" fmla="*/ 49 h 138"/>
                <a:gd name="T54" fmla="*/ 15 w 50"/>
                <a:gd name="T55" fmla="*/ 122 h 138"/>
                <a:gd name="T56" fmla="*/ 15 w 50"/>
                <a:gd name="T57" fmla="*/ 122 h 138"/>
                <a:gd name="T58" fmla="*/ 15 w 50"/>
                <a:gd name="T59" fmla="*/ 123 h 138"/>
                <a:gd name="T60" fmla="*/ 14 w 50"/>
                <a:gd name="T61" fmla="*/ 124 h 138"/>
                <a:gd name="T62" fmla="*/ 8 w 50"/>
                <a:gd name="T63" fmla="*/ 126 h 138"/>
                <a:gd name="T64" fmla="*/ 8 w 50"/>
                <a:gd name="T65" fmla="*/ 126 h 138"/>
                <a:gd name="T66" fmla="*/ 4 w 50"/>
                <a:gd name="T67" fmla="*/ 130 h 138"/>
                <a:gd name="T68" fmla="*/ 4 w 50"/>
                <a:gd name="T69" fmla="*/ 130 h 138"/>
                <a:gd name="T70" fmla="*/ 4 w 50"/>
                <a:gd name="T71" fmla="*/ 131 h 138"/>
                <a:gd name="T72" fmla="*/ 4 w 50"/>
                <a:gd name="T73" fmla="*/ 131 h 138"/>
                <a:gd name="T74" fmla="*/ 4 w 50"/>
                <a:gd name="T75" fmla="*/ 135 h 138"/>
                <a:gd name="T76" fmla="*/ 4 w 50"/>
                <a:gd name="T77" fmla="*/ 135 h 138"/>
                <a:gd name="T78" fmla="*/ 4 w 50"/>
                <a:gd name="T79" fmla="*/ 137 h 138"/>
                <a:gd name="T80" fmla="*/ 4 w 50"/>
                <a:gd name="T81" fmla="*/ 137 h 138"/>
                <a:gd name="T82" fmla="*/ 2 w 50"/>
                <a:gd name="T83" fmla="*/ 138 h 138"/>
                <a:gd name="T84" fmla="*/ 2 w 50"/>
                <a:gd name="T85" fmla="*/ 138 h 138"/>
                <a:gd name="T86" fmla="*/ 2 w 50"/>
                <a:gd name="T87" fmla="*/ 138 h 138"/>
                <a:gd name="T88" fmla="*/ 2 w 50"/>
                <a:gd name="T89" fmla="*/ 136 h 138"/>
                <a:gd name="T90" fmla="*/ 2 w 50"/>
                <a:gd name="T91" fmla="*/ 134 h 138"/>
                <a:gd name="T92" fmla="*/ 2 w 50"/>
                <a:gd name="T93" fmla="*/ 13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" h="138">
                  <a:moveTo>
                    <a:pt x="2" y="138"/>
                  </a:moveTo>
                  <a:cubicBezTo>
                    <a:pt x="1" y="138"/>
                    <a:pt x="1" y="138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6"/>
                    <a:pt x="4" y="124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8" y="121"/>
                    <a:pt x="10" y="121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3" y="112"/>
                    <a:pt x="19" y="6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5" y="25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44" y="9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3" y="27"/>
                    <a:pt x="28" y="38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3" y="71"/>
                    <a:pt x="15" y="122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4" y="124"/>
                    <a:pt x="11" y="125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6" y="127"/>
                    <a:pt x="4" y="129"/>
                    <a:pt x="4" y="130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4" y="130"/>
                    <a:pt x="4" y="131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3"/>
                    <a:pt x="4" y="134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4" y="136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4" y="138"/>
                    <a:pt x="3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lose/>
                  <a:moveTo>
                    <a:pt x="2" y="136"/>
                  </a:moveTo>
                  <a:cubicBezTo>
                    <a:pt x="2" y="134"/>
                    <a:pt x="2" y="134"/>
                    <a:pt x="2" y="134"/>
                  </a:cubicBezTo>
                  <a:cubicBezTo>
                    <a:pt x="2" y="136"/>
                    <a:pt x="2" y="136"/>
                    <a:pt x="2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519"/>
            <p:cNvSpPr>
              <a:spLocks noEditPoints="1"/>
            </p:cNvSpPr>
            <p:nvPr/>
          </p:nvSpPr>
          <p:spPr bwMode="auto">
            <a:xfrm>
              <a:off x="4252914" y="650876"/>
              <a:ext cx="93663" cy="247650"/>
            </a:xfrm>
            <a:custGeom>
              <a:avLst/>
              <a:gdLst>
                <a:gd name="T0" fmla="*/ 4 w 54"/>
                <a:gd name="T1" fmla="*/ 142 h 142"/>
                <a:gd name="T2" fmla="*/ 2 w 54"/>
                <a:gd name="T3" fmla="*/ 142 h 142"/>
                <a:gd name="T4" fmla="*/ 1 w 54"/>
                <a:gd name="T5" fmla="*/ 139 h 142"/>
                <a:gd name="T6" fmla="*/ 0 w 54"/>
                <a:gd name="T7" fmla="*/ 137 h 142"/>
                <a:gd name="T8" fmla="*/ 0 w 54"/>
                <a:gd name="T9" fmla="*/ 134 h 142"/>
                <a:gd name="T10" fmla="*/ 8 w 54"/>
                <a:gd name="T11" fmla="*/ 122 h 142"/>
                <a:gd name="T12" fmla="*/ 12 w 54"/>
                <a:gd name="T13" fmla="*/ 121 h 142"/>
                <a:gd name="T14" fmla="*/ 47 w 54"/>
                <a:gd name="T15" fmla="*/ 1 h 142"/>
                <a:gd name="T16" fmla="*/ 49 w 54"/>
                <a:gd name="T17" fmla="*/ 0 h 142"/>
                <a:gd name="T18" fmla="*/ 54 w 54"/>
                <a:gd name="T19" fmla="*/ 5 h 142"/>
                <a:gd name="T20" fmla="*/ 53 w 54"/>
                <a:gd name="T21" fmla="*/ 6 h 142"/>
                <a:gd name="T22" fmla="*/ 53 w 54"/>
                <a:gd name="T23" fmla="*/ 6 h 142"/>
                <a:gd name="T24" fmla="*/ 53 w 54"/>
                <a:gd name="T25" fmla="*/ 6 h 142"/>
                <a:gd name="T26" fmla="*/ 52 w 54"/>
                <a:gd name="T27" fmla="*/ 7 h 142"/>
                <a:gd name="T28" fmla="*/ 50 w 54"/>
                <a:gd name="T29" fmla="*/ 10 h 142"/>
                <a:gd name="T30" fmla="*/ 30 w 54"/>
                <a:gd name="T31" fmla="*/ 51 h 142"/>
                <a:gd name="T32" fmla="*/ 19 w 54"/>
                <a:gd name="T33" fmla="*/ 125 h 142"/>
                <a:gd name="T34" fmla="*/ 17 w 54"/>
                <a:gd name="T35" fmla="*/ 127 h 142"/>
                <a:gd name="T36" fmla="*/ 16 w 54"/>
                <a:gd name="T37" fmla="*/ 128 h 142"/>
                <a:gd name="T38" fmla="*/ 16 w 54"/>
                <a:gd name="T39" fmla="*/ 128 h 142"/>
                <a:gd name="T40" fmla="*/ 15 w 54"/>
                <a:gd name="T41" fmla="*/ 128 h 142"/>
                <a:gd name="T42" fmla="*/ 8 w 54"/>
                <a:gd name="T43" fmla="*/ 132 h 142"/>
                <a:gd name="T44" fmla="*/ 8 w 54"/>
                <a:gd name="T45" fmla="*/ 132 h 142"/>
                <a:gd name="T46" fmla="*/ 8 w 54"/>
                <a:gd name="T47" fmla="*/ 137 h 142"/>
                <a:gd name="T48" fmla="*/ 10 w 54"/>
                <a:gd name="T49" fmla="*/ 141 h 142"/>
                <a:gd name="T50" fmla="*/ 4 w 54"/>
                <a:gd name="T51" fmla="*/ 142 h 142"/>
                <a:gd name="T52" fmla="*/ 4 w 54"/>
                <a:gd name="T53" fmla="*/ 133 h 142"/>
                <a:gd name="T54" fmla="*/ 4 w 54"/>
                <a:gd name="T55" fmla="*/ 133 h 142"/>
                <a:gd name="T56" fmla="*/ 4 w 54"/>
                <a:gd name="T57" fmla="*/ 133 h 142"/>
                <a:gd name="T58" fmla="*/ 4 w 54"/>
                <a:gd name="T59" fmla="*/ 136 h 142"/>
                <a:gd name="T60" fmla="*/ 5 w 54"/>
                <a:gd name="T61" fmla="*/ 129 h 142"/>
                <a:gd name="T62" fmla="*/ 9 w 54"/>
                <a:gd name="T63" fmla="*/ 126 h 142"/>
                <a:gd name="T64" fmla="*/ 9 w 54"/>
                <a:gd name="T65" fmla="*/ 126 h 142"/>
                <a:gd name="T66" fmla="*/ 14 w 54"/>
                <a:gd name="T67" fmla="*/ 124 h 142"/>
                <a:gd name="T68" fmla="*/ 15 w 54"/>
                <a:gd name="T69" fmla="*/ 124 h 142"/>
                <a:gd name="T70" fmla="*/ 15 w 54"/>
                <a:gd name="T71" fmla="*/ 124 h 142"/>
                <a:gd name="T72" fmla="*/ 15 w 54"/>
                <a:gd name="T73" fmla="*/ 124 h 142"/>
                <a:gd name="T74" fmla="*/ 15 w 54"/>
                <a:gd name="T75" fmla="*/ 123 h 142"/>
                <a:gd name="T76" fmla="*/ 15 w 54"/>
                <a:gd name="T77" fmla="*/ 123 h 142"/>
                <a:gd name="T78" fmla="*/ 16 w 54"/>
                <a:gd name="T79" fmla="*/ 120 h 142"/>
                <a:gd name="T80" fmla="*/ 26 w 54"/>
                <a:gd name="T81" fmla="*/ 51 h 142"/>
                <a:gd name="T82" fmla="*/ 16 w 54"/>
                <a:gd name="T83" fmla="*/ 116 h 142"/>
                <a:gd name="T84" fmla="*/ 20 w 54"/>
                <a:gd name="T85" fmla="*/ 95 h 142"/>
                <a:gd name="T86" fmla="*/ 27 w 54"/>
                <a:gd name="T87" fmla="*/ 47 h 142"/>
                <a:gd name="T88" fmla="*/ 39 w 54"/>
                <a:gd name="T89" fmla="*/ 19 h 142"/>
                <a:gd name="T90" fmla="*/ 39 w 54"/>
                <a:gd name="T91" fmla="*/ 19 h 142"/>
                <a:gd name="T92" fmla="*/ 46 w 54"/>
                <a:gd name="T93" fmla="*/ 9 h 142"/>
                <a:gd name="T94" fmla="*/ 49 w 54"/>
                <a:gd name="T95" fmla="*/ 5 h 142"/>
                <a:gd name="T96" fmla="*/ 49 w 54"/>
                <a:gd name="T97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" h="142">
                  <a:moveTo>
                    <a:pt x="4" y="142"/>
                  </a:move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3" y="142"/>
                    <a:pt x="3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6"/>
                    <a:pt x="0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27"/>
                    <a:pt x="5" y="124"/>
                    <a:pt x="8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9" y="122"/>
                    <a:pt x="10" y="121"/>
                    <a:pt x="12" y="121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3" y="110"/>
                    <a:pt x="20" y="6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5" y="27"/>
                    <a:pt x="45" y="4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1" y="9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8" y="13"/>
                    <a:pt x="45" y="17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37" y="30"/>
                    <a:pt x="31" y="4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7" y="73"/>
                    <a:pt x="20" y="121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4" y="129"/>
                    <a:pt x="12" y="129"/>
                    <a:pt x="11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4"/>
                    <a:pt x="8" y="136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8"/>
                    <a:pt x="8" y="138"/>
                    <a:pt x="8" y="139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7" y="142"/>
                    <a:pt x="6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lose/>
                  <a:moveTo>
                    <a:pt x="4" y="136"/>
                  </a:moveTo>
                  <a:cubicBezTo>
                    <a:pt x="4" y="135"/>
                    <a:pt x="4" y="134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4"/>
                    <a:pt x="4" y="135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lose/>
                  <a:moveTo>
                    <a:pt x="4" y="132"/>
                  </a:moveTo>
                  <a:cubicBezTo>
                    <a:pt x="4" y="131"/>
                    <a:pt x="4" y="130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4" y="130"/>
                    <a:pt x="4" y="131"/>
                    <a:pt x="4" y="132"/>
                  </a:cubicBezTo>
                  <a:close/>
                  <a:moveTo>
                    <a:pt x="9" y="126"/>
                  </a:moveTo>
                  <a:cubicBezTo>
                    <a:pt x="8" y="127"/>
                    <a:pt x="7" y="12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7" y="127"/>
                    <a:pt x="8" y="127"/>
                    <a:pt x="9" y="126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11" y="125"/>
                    <a:pt x="13" y="125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3" y="125"/>
                    <a:pt x="11" y="125"/>
                    <a:pt x="9" y="126"/>
                  </a:cubicBezTo>
                  <a:close/>
                  <a:moveTo>
                    <a:pt x="15" y="124"/>
                  </a:move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lose/>
                  <a:moveTo>
                    <a:pt x="15" y="123"/>
                  </a:moveTo>
                  <a:cubicBezTo>
                    <a:pt x="15" y="123"/>
                    <a:pt x="15" y="123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lose/>
                  <a:moveTo>
                    <a:pt x="15" y="123"/>
                  </a:moveTo>
                  <a:cubicBezTo>
                    <a:pt x="15" y="122"/>
                    <a:pt x="15" y="122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6" y="121"/>
                    <a:pt x="15" y="122"/>
                    <a:pt x="15" y="123"/>
                  </a:cubicBezTo>
                  <a:close/>
                  <a:moveTo>
                    <a:pt x="26" y="51"/>
                  </a:moveTo>
                  <a:cubicBezTo>
                    <a:pt x="24" y="68"/>
                    <a:pt x="18" y="102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6" y="117"/>
                    <a:pt x="16" y="116"/>
                    <a:pt x="16" y="116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0"/>
                    <a:pt x="18" y="103"/>
                    <a:pt x="20" y="95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22" y="80"/>
                    <a:pt x="25" y="62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49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8"/>
                    <a:pt x="26" y="49"/>
                    <a:pt x="26" y="51"/>
                  </a:cubicBezTo>
                  <a:close/>
                  <a:moveTo>
                    <a:pt x="39" y="19"/>
                  </a:moveTo>
                  <a:cubicBezTo>
                    <a:pt x="37" y="23"/>
                    <a:pt x="34" y="28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4" y="28"/>
                    <a:pt x="37" y="23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15"/>
                    <a:pt x="44" y="11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4" y="11"/>
                    <a:pt x="42" y="15"/>
                    <a:pt x="39" y="19"/>
                  </a:cubicBezTo>
                  <a:close/>
                  <a:moveTo>
                    <a:pt x="49" y="5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520"/>
            <p:cNvSpPr/>
            <p:nvPr/>
          </p:nvSpPr>
          <p:spPr bwMode="auto">
            <a:xfrm>
              <a:off x="4265614" y="866776"/>
              <a:ext cx="7938" cy="26988"/>
            </a:xfrm>
            <a:custGeom>
              <a:avLst/>
              <a:gdLst>
                <a:gd name="T0" fmla="*/ 0 w 5"/>
                <a:gd name="T1" fmla="*/ 7 h 15"/>
                <a:gd name="T2" fmla="*/ 0 w 5"/>
                <a:gd name="T3" fmla="*/ 3 h 15"/>
                <a:gd name="T4" fmla="*/ 0 w 5"/>
                <a:gd name="T5" fmla="*/ 3 h 15"/>
                <a:gd name="T6" fmla="*/ 3 w 5"/>
                <a:gd name="T7" fmla="*/ 0 h 15"/>
                <a:gd name="T8" fmla="*/ 3 w 5"/>
                <a:gd name="T9" fmla="*/ 0 h 15"/>
                <a:gd name="T10" fmla="*/ 4 w 5"/>
                <a:gd name="T11" fmla="*/ 3 h 15"/>
                <a:gd name="T12" fmla="*/ 5 w 5"/>
                <a:gd name="T13" fmla="*/ 3 h 15"/>
                <a:gd name="T14" fmla="*/ 5 w 5"/>
                <a:gd name="T15" fmla="*/ 3 h 15"/>
                <a:gd name="T16" fmla="*/ 5 w 5"/>
                <a:gd name="T17" fmla="*/ 3 h 15"/>
                <a:gd name="T18" fmla="*/ 4 w 5"/>
                <a:gd name="T19" fmla="*/ 4 h 15"/>
                <a:gd name="T20" fmla="*/ 4 w 5"/>
                <a:gd name="T21" fmla="*/ 4 h 15"/>
                <a:gd name="T22" fmla="*/ 4 w 5"/>
                <a:gd name="T23" fmla="*/ 7 h 15"/>
                <a:gd name="T24" fmla="*/ 4 w 5"/>
                <a:gd name="T25" fmla="*/ 7 h 15"/>
                <a:gd name="T26" fmla="*/ 5 w 5"/>
                <a:gd name="T27" fmla="*/ 14 h 15"/>
                <a:gd name="T28" fmla="*/ 5 w 5"/>
                <a:gd name="T29" fmla="*/ 14 h 15"/>
                <a:gd name="T30" fmla="*/ 1 w 5"/>
                <a:gd name="T31" fmla="*/ 15 h 15"/>
                <a:gd name="T32" fmla="*/ 0 w 5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15">
                  <a:moveTo>
                    <a:pt x="0" y="7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5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0" y="10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3521"/>
            <p:cNvSpPr/>
            <p:nvPr/>
          </p:nvSpPr>
          <p:spPr bwMode="auto">
            <a:xfrm>
              <a:off x="4260852" y="862014"/>
              <a:ext cx="17463" cy="34925"/>
            </a:xfrm>
            <a:custGeom>
              <a:avLst/>
              <a:gdLst>
                <a:gd name="T0" fmla="*/ 1 w 10"/>
                <a:gd name="T1" fmla="*/ 18 h 20"/>
                <a:gd name="T2" fmla="*/ 0 w 10"/>
                <a:gd name="T3" fmla="*/ 10 h 20"/>
                <a:gd name="T4" fmla="*/ 0 w 10"/>
                <a:gd name="T5" fmla="*/ 10 h 20"/>
                <a:gd name="T6" fmla="*/ 2 w 10"/>
                <a:gd name="T7" fmla="*/ 10 h 20"/>
                <a:gd name="T8" fmla="*/ 0 w 10"/>
                <a:gd name="T9" fmla="*/ 10 h 20"/>
                <a:gd name="T10" fmla="*/ 1 w 10"/>
                <a:gd name="T11" fmla="*/ 5 h 20"/>
                <a:gd name="T12" fmla="*/ 1 w 10"/>
                <a:gd name="T13" fmla="*/ 5 h 20"/>
                <a:gd name="T14" fmla="*/ 4 w 10"/>
                <a:gd name="T15" fmla="*/ 1 h 20"/>
                <a:gd name="T16" fmla="*/ 4 w 10"/>
                <a:gd name="T17" fmla="*/ 1 h 20"/>
                <a:gd name="T18" fmla="*/ 6 w 10"/>
                <a:gd name="T19" fmla="*/ 0 h 20"/>
                <a:gd name="T20" fmla="*/ 7 w 10"/>
                <a:gd name="T21" fmla="*/ 2 h 20"/>
                <a:gd name="T22" fmla="*/ 8 w 10"/>
                <a:gd name="T23" fmla="*/ 4 h 20"/>
                <a:gd name="T24" fmla="*/ 10 w 10"/>
                <a:gd name="T25" fmla="*/ 6 h 20"/>
                <a:gd name="T26" fmla="*/ 8 w 10"/>
                <a:gd name="T27" fmla="*/ 7 h 20"/>
                <a:gd name="T28" fmla="*/ 8 w 10"/>
                <a:gd name="T29" fmla="*/ 7 h 20"/>
                <a:gd name="T30" fmla="*/ 8 w 10"/>
                <a:gd name="T31" fmla="*/ 7 h 20"/>
                <a:gd name="T32" fmla="*/ 8 w 10"/>
                <a:gd name="T33" fmla="*/ 10 h 20"/>
                <a:gd name="T34" fmla="*/ 8 w 10"/>
                <a:gd name="T35" fmla="*/ 10 h 20"/>
                <a:gd name="T36" fmla="*/ 8 w 10"/>
                <a:gd name="T37" fmla="*/ 10 h 20"/>
                <a:gd name="T38" fmla="*/ 8 w 10"/>
                <a:gd name="T39" fmla="*/ 10 h 20"/>
                <a:gd name="T40" fmla="*/ 9 w 10"/>
                <a:gd name="T41" fmla="*/ 16 h 20"/>
                <a:gd name="T42" fmla="*/ 9 w 10"/>
                <a:gd name="T43" fmla="*/ 16 h 20"/>
                <a:gd name="T44" fmla="*/ 9 w 10"/>
                <a:gd name="T45" fmla="*/ 18 h 20"/>
                <a:gd name="T46" fmla="*/ 1 w 10"/>
                <a:gd name="T47" fmla="*/ 20 h 20"/>
                <a:gd name="T48" fmla="*/ 1 w 10"/>
                <a:gd name="T4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0">
                  <a:moveTo>
                    <a:pt x="1" y="18"/>
                  </a:moveTo>
                  <a:cubicBezTo>
                    <a:pt x="1" y="17"/>
                    <a:pt x="0" y="13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3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8"/>
                    <a:pt x="1" y="18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3522"/>
            <p:cNvSpPr/>
            <p:nvPr/>
          </p:nvSpPr>
          <p:spPr bwMode="auto">
            <a:xfrm>
              <a:off x="4270377" y="868364"/>
              <a:ext cx="11113" cy="25400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0 h 14"/>
                <a:gd name="T4" fmla="*/ 0 w 6"/>
                <a:gd name="T5" fmla="*/ 0 h 14"/>
                <a:gd name="T6" fmla="*/ 4 w 6"/>
                <a:gd name="T7" fmla="*/ 0 h 14"/>
                <a:gd name="T8" fmla="*/ 4 w 6"/>
                <a:gd name="T9" fmla="*/ 0 h 14"/>
                <a:gd name="T10" fmla="*/ 4 w 6"/>
                <a:gd name="T11" fmla="*/ 0 h 14"/>
                <a:gd name="T12" fmla="*/ 6 w 6"/>
                <a:gd name="T13" fmla="*/ 13 h 14"/>
                <a:gd name="T14" fmla="*/ 6 w 6"/>
                <a:gd name="T15" fmla="*/ 13 h 14"/>
                <a:gd name="T16" fmla="*/ 6 w 6"/>
                <a:gd name="T17" fmla="*/ 13 h 14"/>
                <a:gd name="T18" fmla="*/ 3 w 6"/>
                <a:gd name="T19" fmla="*/ 14 h 14"/>
                <a:gd name="T20" fmla="*/ 0 w 6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3523"/>
            <p:cNvSpPr/>
            <p:nvPr/>
          </p:nvSpPr>
          <p:spPr bwMode="auto">
            <a:xfrm>
              <a:off x="4267202" y="863601"/>
              <a:ext cx="17463" cy="33338"/>
            </a:xfrm>
            <a:custGeom>
              <a:avLst/>
              <a:gdLst>
                <a:gd name="T0" fmla="*/ 3 w 10"/>
                <a:gd name="T1" fmla="*/ 17 h 19"/>
                <a:gd name="T2" fmla="*/ 2 w 10"/>
                <a:gd name="T3" fmla="*/ 17 h 19"/>
                <a:gd name="T4" fmla="*/ 2 w 10"/>
                <a:gd name="T5" fmla="*/ 17 h 19"/>
                <a:gd name="T6" fmla="*/ 2 w 10"/>
                <a:gd name="T7" fmla="*/ 16 h 19"/>
                <a:gd name="T8" fmla="*/ 2 w 10"/>
                <a:gd name="T9" fmla="*/ 16 h 19"/>
                <a:gd name="T10" fmla="*/ 1 w 10"/>
                <a:gd name="T11" fmla="*/ 12 h 19"/>
                <a:gd name="T12" fmla="*/ 1 w 10"/>
                <a:gd name="T13" fmla="*/ 12 h 19"/>
                <a:gd name="T14" fmla="*/ 0 w 10"/>
                <a:gd name="T15" fmla="*/ 3 h 19"/>
                <a:gd name="T16" fmla="*/ 0 w 10"/>
                <a:gd name="T17" fmla="*/ 3 h 19"/>
                <a:gd name="T18" fmla="*/ 2 w 10"/>
                <a:gd name="T19" fmla="*/ 3 h 19"/>
                <a:gd name="T20" fmla="*/ 2 w 10"/>
                <a:gd name="T21" fmla="*/ 3 h 19"/>
                <a:gd name="T22" fmla="*/ 0 w 10"/>
                <a:gd name="T23" fmla="*/ 3 h 19"/>
                <a:gd name="T24" fmla="*/ 0 w 10"/>
                <a:gd name="T25" fmla="*/ 2 h 19"/>
                <a:gd name="T26" fmla="*/ 0 w 10"/>
                <a:gd name="T27" fmla="*/ 2 h 19"/>
                <a:gd name="T28" fmla="*/ 1 w 10"/>
                <a:gd name="T29" fmla="*/ 0 h 19"/>
                <a:gd name="T30" fmla="*/ 9 w 10"/>
                <a:gd name="T31" fmla="*/ 1 h 19"/>
                <a:gd name="T32" fmla="*/ 8 w 10"/>
                <a:gd name="T33" fmla="*/ 3 h 19"/>
                <a:gd name="T34" fmla="*/ 8 w 10"/>
                <a:gd name="T35" fmla="*/ 4 h 19"/>
                <a:gd name="T36" fmla="*/ 8 w 10"/>
                <a:gd name="T37" fmla="*/ 4 h 19"/>
                <a:gd name="T38" fmla="*/ 10 w 10"/>
                <a:gd name="T39" fmla="*/ 14 h 19"/>
                <a:gd name="T40" fmla="*/ 10 w 10"/>
                <a:gd name="T41" fmla="*/ 14 h 19"/>
                <a:gd name="T42" fmla="*/ 10 w 10"/>
                <a:gd name="T43" fmla="*/ 15 h 19"/>
                <a:gd name="T44" fmla="*/ 10 w 10"/>
                <a:gd name="T45" fmla="*/ 16 h 19"/>
                <a:gd name="T46" fmla="*/ 10 w 10"/>
                <a:gd name="T47" fmla="*/ 17 h 19"/>
                <a:gd name="T48" fmla="*/ 3 w 10"/>
                <a:gd name="T49" fmla="*/ 19 h 19"/>
                <a:gd name="T50" fmla="*/ 3 w 10"/>
                <a:gd name="T5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9">
                  <a:moveTo>
                    <a:pt x="3" y="17"/>
                  </a:move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9"/>
                    <a:pt x="0" y="6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6"/>
                    <a:pt x="10" y="12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7"/>
                    <a:pt x="3" y="17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3524"/>
            <p:cNvSpPr/>
            <p:nvPr/>
          </p:nvSpPr>
          <p:spPr bwMode="auto">
            <a:xfrm>
              <a:off x="4275139" y="866776"/>
              <a:ext cx="15875" cy="14288"/>
            </a:xfrm>
            <a:custGeom>
              <a:avLst/>
              <a:gdLst>
                <a:gd name="T0" fmla="*/ 0 w 10"/>
                <a:gd name="T1" fmla="*/ 4 h 9"/>
                <a:gd name="T2" fmla="*/ 4 w 10"/>
                <a:gd name="T3" fmla="*/ 0 h 9"/>
                <a:gd name="T4" fmla="*/ 10 w 10"/>
                <a:gd name="T5" fmla="*/ 6 h 9"/>
                <a:gd name="T6" fmla="*/ 8 w 10"/>
                <a:gd name="T7" fmla="*/ 9 h 9"/>
                <a:gd name="T8" fmla="*/ 0 w 10"/>
                <a:gd name="T9" fmla="*/ 4 h 9"/>
                <a:gd name="T10" fmla="*/ 0 w 10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0" y="4"/>
                  </a:moveTo>
                  <a:lnTo>
                    <a:pt x="4" y="0"/>
                  </a:lnTo>
                  <a:lnTo>
                    <a:pt x="10" y="6"/>
                  </a:lnTo>
                  <a:lnTo>
                    <a:pt x="8" y="9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3525"/>
            <p:cNvSpPr/>
            <p:nvPr/>
          </p:nvSpPr>
          <p:spPr bwMode="auto">
            <a:xfrm>
              <a:off x="4270377" y="862014"/>
              <a:ext cx="25400" cy="23813"/>
            </a:xfrm>
            <a:custGeom>
              <a:avLst/>
              <a:gdLst>
                <a:gd name="T0" fmla="*/ 2 w 16"/>
                <a:gd name="T1" fmla="*/ 9 h 15"/>
                <a:gd name="T2" fmla="*/ 3 w 16"/>
                <a:gd name="T3" fmla="*/ 7 h 15"/>
                <a:gd name="T4" fmla="*/ 5 w 16"/>
                <a:gd name="T5" fmla="*/ 8 h 15"/>
                <a:gd name="T6" fmla="*/ 3 w 16"/>
                <a:gd name="T7" fmla="*/ 7 h 15"/>
                <a:gd name="T8" fmla="*/ 2 w 16"/>
                <a:gd name="T9" fmla="*/ 9 h 15"/>
                <a:gd name="T10" fmla="*/ 0 w 16"/>
                <a:gd name="T11" fmla="*/ 7 h 15"/>
                <a:gd name="T12" fmla="*/ 7 w 16"/>
                <a:gd name="T13" fmla="*/ 0 h 15"/>
                <a:gd name="T14" fmla="*/ 16 w 16"/>
                <a:gd name="T15" fmla="*/ 9 h 15"/>
                <a:gd name="T16" fmla="*/ 11 w 16"/>
                <a:gd name="T17" fmla="*/ 15 h 15"/>
                <a:gd name="T18" fmla="*/ 2 w 16"/>
                <a:gd name="T19" fmla="*/ 9 h 15"/>
                <a:gd name="T20" fmla="*/ 2 w 16"/>
                <a:gd name="T2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5">
                  <a:moveTo>
                    <a:pt x="2" y="9"/>
                  </a:moveTo>
                  <a:lnTo>
                    <a:pt x="3" y="7"/>
                  </a:lnTo>
                  <a:lnTo>
                    <a:pt x="5" y="8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7"/>
                  </a:lnTo>
                  <a:lnTo>
                    <a:pt x="7" y="0"/>
                  </a:lnTo>
                  <a:lnTo>
                    <a:pt x="16" y="9"/>
                  </a:lnTo>
                  <a:lnTo>
                    <a:pt x="11" y="15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3526"/>
            <p:cNvSpPr>
              <a:spLocks noEditPoints="1"/>
            </p:cNvSpPr>
            <p:nvPr/>
          </p:nvSpPr>
          <p:spPr bwMode="auto">
            <a:xfrm>
              <a:off x="4362452" y="865189"/>
              <a:ext cx="34925" cy="242888"/>
            </a:xfrm>
            <a:custGeom>
              <a:avLst/>
              <a:gdLst>
                <a:gd name="T0" fmla="*/ 0 w 22"/>
                <a:gd name="T1" fmla="*/ 148 h 153"/>
                <a:gd name="T2" fmla="*/ 18 w 22"/>
                <a:gd name="T3" fmla="*/ 148 h 153"/>
                <a:gd name="T4" fmla="*/ 12 w 22"/>
                <a:gd name="T5" fmla="*/ 0 h 153"/>
                <a:gd name="T6" fmla="*/ 17 w 22"/>
                <a:gd name="T7" fmla="*/ 0 h 153"/>
                <a:gd name="T8" fmla="*/ 22 w 22"/>
                <a:gd name="T9" fmla="*/ 153 h 153"/>
                <a:gd name="T10" fmla="*/ 0 w 22"/>
                <a:gd name="T11" fmla="*/ 153 h 153"/>
                <a:gd name="T12" fmla="*/ 0 w 22"/>
                <a:gd name="T13" fmla="*/ 148 h 153"/>
                <a:gd name="T14" fmla="*/ 0 w 22"/>
                <a:gd name="T15" fmla="*/ 148 h 153"/>
                <a:gd name="T16" fmla="*/ 12 w 22"/>
                <a:gd name="T17" fmla="*/ 0 h 153"/>
                <a:gd name="T18" fmla="*/ 12 w 22"/>
                <a:gd name="T19" fmla="*/ 0 h 153"/>
                <a:gd name="T20" fmla="*/ 12 w 22"/>
                <a:gd name="T21" fmla="*/ 0 h 153"/>
                <a:gd name="T22" fmla="*/ 12 w 22"/>
                <a:gd name="T23" fmla="*/ 0 h 153"/>
                <a:gd name="T24" fmla="*/ 12 w 22"/>
                <a:gd name="T2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53">
                  <a:moveTo>
                    <a:pt x="0" y="148"/>
                  </a:moveTo>
                  <a:lnTo>
                    <a:pt x="18" y="148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153"/>
                  </a:lnTo>
                  <a:lnTo>
                    <a:pt x="0" y="153"/>
                  </a:lnTo>
                  <a:lnTo>
                    <a:pt x="0" y="148"/>
                  </a:lnTo>
                  <a:lnTo>
                    <a:pt x="0" y="148"/>
                  </a:lnTo>
                  <a:close/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3527"/>
            <p:cNvSpPr>
              <a:spLocks noEditPoints="1"/>
            </p:cNvSpPr>
            <p:nvPr/>
          </p:nvSpPr>
          <p:spPr bwMode="auto">
            <a:xfrm>
              <a:off x="4359277" y="862014"/>
              <a:ext cx="41275" cy="249238"/>
            </a:xfrm>
            <a:custGeom>
              <a:avLst/>
              <a:gdLst>
                <a:gd name="T0" fmla="*/ 0 w 26"/>
                <a:gd name="T1" fmla="*/ 155 h 157"/>
                <a:gd name="T2" fmla="*/ 0 w 26"/>
                <a:gd name="T3" fmla="*/ 150 h 157"/>
                <a:gd name="T4" fmla="*/ 0 w 26"/>
                <a:gd name="T5" fmla="*/ 148 h 157"/>
                <a:gd name="T6" fmla="*/ 17 w 26"/>
                <a:gd name="T7" fmla="*/ 148 h 157"/>
                <a:gd name="T8" fmla="*/ 12 w 26"/>
                <a:gd name="T9" fmla="*/ 0 h 157"/>
                <a:gd name="T10" fmla="*/ 21 w 26"/>
                <a:gd name="T11" fmla="*/ 0 h 157"/>
                <a:gd name="T12" fmla="*/ 26 w 26"/>
                <a:gd name="T13" fmla="*/ 157 h 157"/>
                <a:gd name="T14" fmla="*/ 0 w 26"/>
                <a:gd name="T15" fmla="*/ 157 h 157"/>
                <a:gd name="T16" fmla="*/ 0 w 26"/>
                <a:gd name="T17" fmla="*/ 155 h 157"/>
                <a:gd name="T18" fmla="*/ 0 w 26"/>
                <a:gd name="T19" fmla="*/ 155 h 157"/>
                <a:gd name="T20" fmla="*/ 22 w 26"/>
                <a:gd name="T21" fmla="*/ 152 h 157"/>
                <a:gd name="T22" fmla="*/ 22 w 26"/>
                <a:gd name="T23" fmla="*/ 152 h 157"/>
                <a:gd name="T24" fmla="*/ 16 w 26"/>
                <a:gd name="T25" fmla="*/ 4 h 157"/>
                <a:gd name="T26" fmla="*/ 22 w 26"/>
                <a:gd name="T27" fmla="*/ 152 h 157"/>
                <a:gd name="T28" fmla="*/ 22 w 26"/>
                <a:gd name="T29" fmla="*/ 15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57">
                  <a:moveTo>
                    <a:pt x="0" y="155"/>
                  </a:moveTo>
                  <a:lnTo>
                    <a:pt x="0" y="150"/>
                  </a:lnTo>
                  <a:lnTo>
                    <a:pt x="0" y="148"/>
                  </a:lnTo>
                  <a:lnTo>
                    <a:pt x="17" y="148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6" y="157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0" y="155"/>
                  </a:lnTo>
                  <a:close/>
                  <a:moveTo>
                    <a:pt x="22" y="152"/>
                  </a:moveTo>
                  <a:lnTo>
                    <a:pt x="22" y="152"/>
                  </a:lnTo>
                  <a:lnTo>
                    <a:pt x="16" y="4"/>
                  </a:lnTo>
                  <a:lnTo>
                    <a:pt x="22" y="152"/>
                  </a:lnTo>
                  <a:lnTo>
                    <a:pt x="22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3528"/>
            <p:cNvSpPr>
              <a:spLocks noEditPoints="1"/>
            </p:cNvSpPr>
            <p:nvPr/>
          </p:nvSpPr>
          <p:spPr bwMode="auto">
            <a:xfrm>
              <a:off x="4421189" y="849314"/>
              <a:ext cx="52388" cy="266700"/>
            </a:xfrm>
            <a:custGeom>
              <a:avLst/>
              <a:gdLst>
                <a:gd name="T0" fmla="*/ 0 w 33"/>
                <a:gd name="T1" fmla="*/ 0 h 168"/>
                <a:gd name="T2" fmla="*/ 5 w 33"/>
                <a:gd name="T3" fmla="*/ 0 h 168"/>
                <a:gd name="T4" fmla="*/ 11 w 33"/>
                <a:gd name="T5" fmla="*/ 163 h 168"/>
                <a:gd name="T6" fmla="*/ 33 w 33"/>
                <a:gd name="T7" fmla="*/ 162 h 168"/>
                <a:gd name="T8" fmla="*/ 33 w 33"/>
                <a:gd name="T9" fmla="*/ 166 h 168"/>
                <a:gd name="T10" fmla="*/ 7 w 33"/>
                <a:gd name="T11" fmla="*/ 168 h 168"/>
                <a:gd name="T12" fmla="*/ 0 w 33"/>
                <a:gd name="T13" fmla="*/ 0 h 168"/>
                <a:gd name="T14" fmla="*/ 0 w 33"/>
                <a:gd name="T15" fmla="*/ 0 h 168"/>
                <a:gd name="T16" fmla="*/ 0 w 33"/>
                <a:gd name="T17" fmla="*/ 0 h 168"/>
                <a:gd name="T18" fmla="*/ 0 w 33"/>
                <a:gd name="T19" fmla="*/ 0 h 168"/>
                <a:gd name="T20" fmla="*/ 0 w 33"/>
                <a:gd name="T21" fmla="*/ 0 h 168"/>
                <a:gd name="T22" fmla="*/ 0 w 33"/>
                <a:gd name="T23" fmla="*/ 0 h 168"/>
                <a:gd name="T24" fmla="*/ 0 w 33"/>
                <a:gd name="T2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68">
                  <a:moveTo>
                    <a:pt x="0" y="0"/>
                  </a:moveTo>
                  <a:lnTo>
                    <a:pt x="5" y="0"/>
                  </a:lnTo>
                  <a:lnTo>
                    <a:pt x="11" y="163"/>
                  </a:lnTo>
                  <a:lnTo>
                    <a:pt x="33" y="162"/>
                  </a:lnTo>
                  <a:lnTo>
                    <a:pt x="33" y="166"/>
                  </a:lnTo>
                  <a:lnTo>
                    <a:pt x="7" y="1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3529"/>
            <p:cNvSpPr>
              <a:spLocks noEditPoints="1"/>
            </p:cNvSpPr>
            <p:nvPr/>
          </p:nvSpPr>
          <p:spPr bwMode="auto">
            <a:xfrm>
              <a:off x="4418014" y="846139"/>
              <a:ext cx="60325" cy="273050"/>
            </a:xfrm>
            <a:custGeom>
              <a:avLst/>
              <a:gdLst>
                <a:gd name="T0" fmla="*/ 0 w 38"/>
                <a:gd name="T1" fmla="*/ 2 h 172"/>
                <a:gd name="T2" fmla="*/ 2 w 38"/>
                <a:gd name="T3" fmla="*/ 2 h 172"/>
                <a:gd name="T4" fmla="*/ 2 w 38"/>
                <a:gd name="T5" fmla="*/ 4 h 172"/>
                <a:gd name="T6" fmla="*/ 2 w 38"/>
                <a:gd name="T7" fmla="*/ 2 h 172"/>
                <a:gd name="T8" fmla="*/ 0 w 38"/>
                <a:gd name="T9" fmla="*/ 2 h 172"/>
                <a:gd name="T10" fmla="*/ 0 w 38"/>
                <a:gd name="T11" fmla="*/ 0 h 172"/>
                <a:gd name="T12" fmla="*/ 9 w 38"/>
                <a:gd name="T13" fmla="*/ 0 h 172"/>
                <a:gd name="T14" fmla="*/ 16 w 38"/>
                <a:gd name="T15" fmla="*/ 162 h 172"/>
                <a:gd name="T16" fmla="*/ 36 w 38"/>
                <a:gd name="T17" fmla="*/ 161 h 172"/>
                <a:gd name="T18" fmla="*/ 38 w 38"/>
                <a:gd name="T19" fmla="*/ 170 h 172"/>
                <a:gd name="T20" fmla="*/ 7 w 38"/>
                <a:gd name="T21" fmla="*/ 172 h 172"/>
                <a:gd name="T22" fmla="*/ 0 w 38"/>
                <a:gd name="T23" fmla="*/ 2 h 172"/>
                <a:gd name="T24" fmla="*/ 0 w 38"/>
                <a:gd name="T25" fmla="*/ 2 h 172"/>
                <a:gd name="T26" fmla="*/ 11 w 38"/>
                <a:gd name="T27" fmla="*/ 168 h 172"/>
                <a:gd name="T28" fmla="*/ 11 w 38"/>
                <a:gd name="T29" fmla="*/ 168 h 172"/>
                <a:gd name="T30" fmla="*/ 7 w 38"/>
                <a:gd name="T31" fmla="*/ 59 h 172"/>
                <a:gd name="T32" fmla="*/ 11 w 38"/>
                <a:gd name="T33" fmla="*/ 168 h 172"/>
                <a:gd name="T34" fmla="*/ 11 w 38"/>
                <a:gd name="T35" fmla="*/ 168 h 172"/>
                <a:gd name="T36" fmla="*/ 13 w 38"/>
                <a:gd name="T37" fmla="*/ 167 h 172"/>
                <a:gd name="T38" fmla="*/ 33 w 38"/>
                <a:gd name="T39" fmla="*/ 166 h 172"/>
                <a:gd name="T40" fmla="*/ 33 w 38"/>
                <a:gd name="T41" fmla="*/ 166 h 172"/>
                <a:gd name="T42" fmla="*/ 13 w 38"/>
                <a:gd name="T43" fmla="*/ 167 h 172"/>
                <a:gd name="T44" fmla="*/ 13 w 38"/>
                <a:gd name="T45" fmla="*/ 16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172">
                  <a:moveTo>
                    <a:pt x="0" y="2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0"/>
                  </a:lnTo>
                  <a:lnTo>
                    <a:pt x="16" y="162"/>
                  </a:lnTo>
                  <a:lnTo>
                    <a:pt x="36" y="161"/>
                  </a:lnTo>
                  <a:lnTo>
                    <a:pt x="38" y="170"/>
                  </a:lnTo>
                  <a:lnTo>
                    <a:pt x="7" y="17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11" y="168"/>
                  </a:moveTo>
                  <a:lnTo>
                    <a:pt x="11" y="168"/>
                  </a:lnTo>
                  <a:lnTo>
                    <a:pt x="7" y="59"/>
                  </a:lnTo>
                  <a:lnTo>
                    <a:pt x="11" y="168"/>
                  </a:lnTo>
                  <a:lnTo>
                    <a:pt x="11" y="168"/>
                  </a:lnTo>
                  <a:close/>
                  <a:moveTo>
                    <a:pt x="13" y="167"/>
                  </a:moveTo>
                  <a:lnTo>
                    <a:pt x="33" y="166"/>
                  </a:lnTo>
                  <a:lnTo>
                    <a:pt x="33" y="166"/>
                  </a:lnTo>
                  <a:lnTo>
                    <a:pt x="13" y="167"/>
                  </a:lnTo>
                  <a:lnTo>
                    <a:pt x="13" y="1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7" name="Group 4"/>
          <p:cNvGrpSpPr>
            <a:grpSpLocks noChangeAspect="1"/>
          </p:cNvGrpSpPr>
          <p:nvPr/>
        </p:nvGrpSpPr>
        <p:grpSpPr bwMode="auto">
          <a:xfrm>
            <a:off x="7950098" y="5764913"/>
            <a:ext cx="898303" cy="967241"/>
            <a:chOff x="3737" y="1189"/>
            <a:chExt cx="2124" cy="2287"/>
          </a:xfrm>
          <a:solidFill>
            <a:srgbClr val="1F4E79"/>
          </a:solidFill>
        </p:grpSpPr>
        <p:sp>
          <p:nvSpPr>
            <p:cNvPr id="108" name="Freeform 5"/>
            <p:cNvSpPr/>
            <p:nvPr/>
          </p:nvSpPr>
          <p:spPr bwMode="auto">
            <a:xfrm>
              <a:off x="4547" y="2019"/>
              <a:ext cx="318" cy="356"/>
            </a:xfrm>
            <a:custGeom>
              <a:avLst/>
              <a:gdLst>
                <a:gd name="T0" fmla="*/ 259 w 271"/>
                <a:gd name="T1" fmla="*/ 303 h 303"/>
                <a:gd name="T2" fmla="*/ 0 w 271"/>
                <a:gd name="T3" fmla="*/ 13 h 303"/>
                <a:gd name="T4" fmla="*/ 14 w 271"/>
                <a:gd name="T5" fmla="*/ 0 h 303"/>
                <a:gd name="T6" fmla="*/ 271 w 271"/>
                <a:gd name="T7" fmla="*/ 288 h 303"/>
                <a:gd name="T8" fmla="*/ 259 w 271"/>
                <a:gd name="T9" fmla="*/ 30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" h="303">
                  <a:moveTo>
                    <a:pt x="259" y="30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71" y="288"/>
                    <a:pt x="271" y="288"/>
                    <a:pt x="271" y="288"/>
                  </a:cubicBezTo>
                  <a:cubicBezTo>
                    <a:pt x="266" y="291"/>
                    <a:pt x="262" y="296"/>
                    <a:pt x="259" y="3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7"/>
            <p:cNvSpPr>
              <a:spLocks noEditPoints="1"/>
            </p:cNvSpPr>
            <p:nvPr/>
          </p:nvSpPr>
          <p:spPr bwMode="auto">
            <a:xfrm>
              <a:off x="4708" y="1653"/>
              <a:ext cx="533" cy="576"/>
            </a:xfrm>
            <a:custGeom>
              <a:avLst/>
              <a:gdLst>
                <a:gd name="T0" fmla="*/ 4 w 454"/>
                <a:gd name="T1" fmla="*/ 253 h 491"/>
                <a:gd name="T2" fmla="*/ 219 w 454"/>
                <a:gd name="T3" fmla="*/ 4 h 491"/>
                <a:gd name="T4" fmla="*/ 219 w 454"/>
                <a:gd name="T5" fmla="*/ 4 h 491"/>
                <a:gd name="T6" fmla="*/ 450 w 454"/>
                <a:gd name="T7" fmla="*/ 238 h 491"/>
                <a:gd name="T8" fmla="*/ 450 w 454"/>
                <a:gd name="T9" fmla="*/ 238 h 491"/>
                <a:gd name="T10" fmla="*/ 235 w 454"/>
                <a:gd name="T11" fmla="*/ 487 h 491"/>
                <a:gd name="T12" fmla="*/ 235 w 454"/>
                <a:gd name="T13" fmla="*/ 487 h 491"/>
                <a:gd name="T14" fmla="*/ 4 w 454"/>
                <a:gd name="T15" fmla="*/ 253 h 491"/>
                <a:gd name="T16" fmla="*/ 20 w 454"/>
                <a:gd name="T17" fmla="*/ 253 h 491"/>
                <a:gd name="T18" fmla="*/ 235 w 454"/>
                <a:gd name="T19" fmla="*/ 472 h 491"/>
                <a:gd name="T20" fmla="*/ 235 w 454"/>
                <a:gd name="T21" fmla="*/ 472 h 491"/>
                <a:gd name="T22" fmla="*/ 435 w 454"/>
                <a:gd name="T23" fmla="*/ 238 h 491"/>
                <a:gd name="T24" fmla="*/ 435 w 454"/>
                <a:gd name="T25" fmla="*/ 238 h 491"/>
                <a:gd name="T26" fmla="*/ 219 w 454"/>
                <a:gd name="T27" fmla="*/ 19 h 491"/>
                <a:gd name="T28" fmla="*/ 219 w 454"/>
                <a:gd name="T29" fmla="*/ 19 h 491"/>
                <a:gd name="T30" fmla="*/ 20 w 454"/>
                <a:gd name="T31" fmla="*/ 253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4" h="491">
                  <a:moveTo>
                    <a:pt x="4" y="253"/>
                  </a:moveTo>
                  <a:cubicBezTo>
                    <a:pt x="0" y="120"/>
                    <a:pt x="95" y="8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343" y="0"/>
                    <a:pt x="445" y="105"/>
                    <a:pt x="450" y="238"/>
                  </a:cubicBezTo>
                  <a:cubicBezTo>
                    <a:pt x="450" y="238"/>
                    <a:pt x="450" y="238"/>
                    <a:pt x="450" y="238"/>
                  </a:cubicBezTo>
                  <a:cubicBezTo>
                    <a:pt x="454" y="371"/>
                    <a:pt x="359" y="483"/>
                    <a:pt x="235" y="487"/>
                  </a:cubicBezTo>
                  <a:cubicBezTo>
                    <a:pt x="235" y="487"/>
                    <a:pt x="235" y="487"/>
                    <a:pt x="235" y="487"/>
                  </a:cubicBezTo>
                  <a:cubicBezTo>
                    <a:pt x="112" y="491"/>
                    <a:pt x="9" y="386"/>
                    <a:pt x="4" y="253"/>
                  </a:cubicBezTo>
                  <a:close/>
                  <a:moveTo>
                    <a:pt x="20" y="253"/>
                  </a:moveTo>
                  <a:cubicBezTo>
                    <a:pt x="24" y="378"/>
                    <a:pt x="121" y="476"/>
                    <a:pt x="235" y="472"/>
                  </a:cubicBezTo>
                  <a:cubicBezTo>
                    <a:pt x="235" y="472"/>
                    <a:pt x="235" y="472"/>
                    <a:pt x="235" y="472"/>
                  </a:cubicBezTo>
                  <a:cubicBezTo>
                    <a:pt x="349" y="468"/>
                    <a:pt x="439" y="364"/>
                    <a:pt x="435" y="238"/>
                  </a:cubicBezTo>
                  <a:cubicBezTo>
                    <a:pt x="435" y="238"/>
                    <a:pt x="435" y="238"/>
                    <a:pt x="435" y="238"/>
                  </a:cubicBezTo>
                  <a:cubicBezTo>
                    <a:pt x="431" y="113"/>
                    <a:pt x="334" y="15"/>
                    <a:pt x="219" y="19"/>
                  </a:cubicBezTo>
                  <a:cubicBezTo>
                    <a:pt x="219" y="19"/>
                    <a:pt x="219" y="19"/>
                    <a:pt x="219" y="19"/>
                  </a:cubicBezTo>
                  <a:cubicBezTo>
                    <a:pt x="105" y="23"/>
                    <a:pt x="15" y="127"/>
                    <a:pt x="20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8"/>
            <p:cNvSpPr>
              <a:spLocks noEditPoints="1"/>
            </p:cNvSpPr>
            <p:nvPr/>
          </p:nvSpPr>
          <p:spPr bwMode="auto">
            <a:xfrm>
              <a:off x="4706" y="1650"/>
              <a:ext cx="537" cy="582"/>
            </a:xfrm>
            <a:custGeom>
              <a:avLst/>
              <a:gdLst>
                <a:gd name="T0" fmla="*/ 4 w 458"/>
                <a:gd name="T1" fmla="*/ 255 h 495"/>
                <a:gd name="T2" fmla="*/ 221 w 458"/>
                <a:gd name="T3" fmla="*/ 4 h 495"/>
                <a:gd name="T4" fmla="*/ 221 w 458"/>
                <a:gd name="T5" fmla="*/ 4 h 495"/>
                <a:gd name="T6" fmla="*/ 454 w 458"/>
                <a:gd name="T7" fmla="*/ 240 h 495"/>
                <a:gd name="T8" fmla="*/ 454 w 458"/>
                <a:gd name="T9" fmla="*/ 240 h 495"/>
                <a:gd name="T10" fmla="*/ 238 w 458"/>
                <a:gd name="T11" fmla="*/ 491 h 495"/>
                <a:gd name="T12" fmla="*/ 238 w 458"/>
                <a:gd name="T13" fmla="*/ 491 h 495"/>
                <a:gd name="T14" fmla="*/ 4 w 458"/>
                <a:gd name="T15" fmla="*/ 255 h 495"/>
                <a:gd name="T16" fmla="*/ 8 w 458"/>
                <a:gd name="T17" fmla="*/ 255 h 495"/>
                <a:gd name="T18" fmla="*/ 237 w 458"/>
                <a:gd name="T19" fmla="*/ 487 h 495"/>
                <a:gd name="T20" fmla="*/ 237 w 458"/>
                <a:gd name="T21" fmla="*/ 487 h 495"/>
                <a:gd name="T22" fmla="*/ 450 w 458"/>
                <a:gd name="T23" fmla="*/ 240 h 495"/>
                <a:gd name="T24" fmla="*/ 450 w 458"/>
                <a:gd name="T25" fmla="*/ 240 h 495"/>
                <a:gd name="T26" fmla="*/ 221 w 458"/>
                <a:gd name="T27" fmla="*/ 8 h 495"/>
                <a:gd name="T28" fmla="*/ 221 w 458"/>
                <a:gd name="T29" fmla="*/ 8 h 495"/>
                <a:gd name="T30" fmla="*/ 8 w 458"/>
                <a:gd name="T31" fmla="*/ 255 h 495"/>
                <a:gd name="T32" fmla="*/ 8 w 458"/>
                <a:gd name="T33" fmla="*/ 255 h 495"/>
                <a:gd name="T34" fmla="*/ 20 w 458"/>
                <a:gd name="T35" fmla="*/ 255 h 495"/>
                <a:gd name="T36" fmla="*/ 221 w 458"/>
                <a:gd name="T37" fmla="*/ 19 h 495"/>
                <a:gd name="T38" fmla="*/ 221 w 458"/>
                <a:gd name="T39" fmla="*/ 19 h 495"/>
                <a:gd name="T40" fmla="*/ 439 w 458"/>
                <a:gd name="T41" fmla="*/ 240 h 495"/>
                <a:gd name="T42" fmla="*/ 439 w 458"/>
                <a:gd name="T43" fmla="*/ 240 h 495"/>
                <a:gd name="T44" fmla="*/ 237 w 458"/>
                <a:gd name="T45" fmla="*/ 476 h 495"/>
                <a:gd name="T46" fmla="*/ 237 w 458"/>
                <a:gd name="T47" fmla="*/ 476 h 495"/>
                <a:gd name="T48" fmla="*/ 20 w 458"/>
                <a:gd name="T49" fmla="*/ 255 h 495"/>
                <a:gd name="T50" fmla="*/ 237 w 458"/>
                <a:gd name="T51" fmla="*/ 472 h 495"/>
                <a:gd name="T52" fmla="*/ 435 w 458"/>
                <a:gd name="T53" fmla="*/ 241 h 495"/>
                <a:gd name="T54" fmla="*/ 435 w 458"/>
                <a:gd name="T55" fmla="*/ 241 h 495"/>
                <a:gd name="T56" fmla="*/ 222 w 458"/>
                <a:gd name="T57" fmla="*/ 23 h 495"/>
                <a:gd name="T58" fmla="*/ 222 w 458"/>
                <a:gd name="T59" fmla="*/ 23 h 495"/>
                <a:gd name="T60" fmla="*/ 24 w 458"/>
                <a:gd name="T61" fmla="*/ 255 h 495"/>
                <a:gd name="T62" fmla="*/ 24 w 458"/>
                <a:gd name="T63" fmla="*/ 255 h 495"/>
                <a:gd name="T64" fmla="*/ 237 w 458"/>
                <a:gd name="T65" fmla="*/ 472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8" h="495">
                  <a:moveTo>
                    <a:pt x="4" y="255"/>
                  </a:moveTo>
                  <a:cubicBezTo>
                    <a:pt x="0" y="121"/>
                    <a:pt x="96" y="8"/>
                    <a:pt x="221" y="4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346" y="0"/>
                    <a:pt x="449" y="106"/>
                    <a:pt x="454" y="240"/>
                  </a:cubicBezTo>
                  <a:cubicBezTo>
                    <a:pt x="454" y="240"/>
                    <a:pt x="454" y="240"/>
                    <a:pt x="454" y="240"/>
                  </a:cubicBezTo>
                  <a:cubicBezTo>
                    <a:pt x="458" y="374"/>
                    <a:pt x="362" y="487"/>
                    <a:pt x="238" y="491"/>
                  </a:cubicBezTo>
                  <a:cubicBezTo>
                    <a:pt x="238" y="491"/>
                    <a:pt x="238" y="491"/>
                    <a:pt x="238" y="491"/>
                  </a:cubicBezTo>
                  <a:cubicBezTo>
                    <a:pt x="113" y="495"/>
                    <a:pt x="9" y="389"/>
                    <a:pt x="4" y="255"/>
                  </a:cubicBezTo>
                  <a:close/>
                  <a:moveTo>
                    <a:pt x="8" y="255"/>
                  </a:moveTo>
                  <a:cubicBezTo>
                    <a:pt x="13" y="387"/>
                    <a:pt x="115" y="491"/>
                    <a:pt x="237" y="487"/>
                  </a:cubicBezTo>
                  <a:cubicBezTo>
                    <a:pt x="237" y="487"/>
                    <a:pt x="237" y="487"/>
                    <a:pt x="237" y="487"/>
                  </a:cubicBezTo>
                  <a:cubicBezTo>
                    <a:pt x="360" y="483"/>
                    <a:pt x="454" y="372"/>
                    <a:pt x="450" y="240"/>
                  </a:cubicBezTo>
                  <a:cubicBezTo>
                    <a:pt x="450" y="240"/>
                    <a:pt x="450" y="240"/>
                    <a:pt x="450" y="240"/>
                  </a:cubicBezTo>
                  <a:cubicBezTo>
                    <a:pt x="445" y="108"/>
                    <a:pt x="343" y="4"/>
                    <a:pt x="221" y="8"/>
                  </a:cubicBezTo>
                  <a:cubicBezTo>
                    <a:pt x="221" y="8"/>
                    <a:pt x="221" y="8"/>
                    <a:pt x="221" y="8"/>
                  </a:cubicBezTo>
                  <a:cubicBezTo>
                    <a:pt x="99" y="12"/>
                    <a:pt x="4" y="123"/>
                    <a:pt x="8" y="255"/>
                  </a:cubicBezTo>
                  <a:cubicBezTo>
                    <a:pt x="8" y="255"/>
                    <a:pt x="8" y="255"/>
                    <a:pt x="8" y="255"/>
                  </a:cubicBezTo>
                  <a:close/>
                  <a:moveTo>
                    <a:pt x="20" y="255"/>
                  </a:moveTo>
                  <a:cubicBezTo>
                    <a:pt x="15" y="128"/>
                    <a:pt x="106" y="23"/>
                    <a:pt x="221" y="19"/>
                  </a:cubicBezTo>
                  <a:cubicBezTo>
                    <a:pt x="221" y="19"/>
                    <a:pt x="221" y="19"/>
                    <a:pt x="221" y="19"/>
                  </a:cubicBezTo>
                  <a:cubicBezTo>
                    <a:pt x="337" y="15"/>
                    <a:pt x="434" y="114"/>
                    <a:pt x="439" y="240"/>
                  </a:cubicBezTo>
                  <a:cubicBezTo>
                    <a:pt x="439" y="240"/>
                    <a:pt x="439" y="240"/>
                    <a:pt x="439" y="240"/>
                  </a:cubicBezTo>
                  <a:cubicBezTo>
                    <a:pt x="443" y="367"/>
                    <a:pt x="352" y="472"/>
                    <a:pt x="237" y="476"/>
                  </a:cubicBezTo>
                  <a:cubicBezTo>
                    <a:pt x="237" y="476"/>
                    <a:pt x="237" y="476"/>
                    <a:pt x="237" y="476"/>
                  </a:cubicBezTo>
                  <a:cubicBezTo>
                    <a:pt x="122" y="480"/>
                    <a:pt x="24" y="381"/>
                    <a:pt x="20" y="255"/>
                  </a:cubicBezTo>
                  <a:close/>
                  <a:moveTo>
                    <a:pt x="237" y="472"/>
                  </a:moveTo>
                  <a:cubicBezTo>
                    <a:pt x="350" y="468"/>
                    <a:pt x="439" y="365"/>
                    <a:pt x="435" y="241"/>
                  </a:cubicBezTo>
                  <a:cubicBezTo>
                    <a:pt x="435" y="241"/>
                    <a:pt x="435" y="241"/>
                    <a:pt x="435" y="241"/>
                  </a:cubicBezTo>
                  <a:cubicBezTo>
                    <a:pt x="431" y="116"/>
                    <a:pt x="334" y="19"/>
                    <a:pt x="222" y="23"/>
                  </a:cubicBezTo>
                  <a:cubicBezTo>
                    <a:pt x="222" y="23"/>
                    <a:pt x="222" y="23"/>
                    <a:pt x="222" y="23"/>
                  </a:cubicBezTo>
                  <a:cubicBezTo>
                    <a:pt x="109" y="27"/>
                    <a:pt x="19" y="130"/>
                    <a:pt x="24" y="255"/>
                  </a:cubicBezTo>
                  <a:cubicBezTo>
                    <a:pt x="24" y="255"/>
                    <a:pt x="24" y="255"/>
                    <a:pt x="24" y="255"/>
                  </a:cubicBezTo>
                  <a:cubicBezTo>
                    <a:pt x="28" y="379"/>
                    <a:pt x="124" y="476"/>
                    <a:pt x="237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9"/>
            <p:cNvSpPr/>
            <p:nvPr/>
          </p:nvSpPr>
          <p:spPr bwMode="auto">
            <a:xfrm>
              <a:off x="4894" y="1811"/>
              <a:ext cx="16" cy="19"/>
            </a:xfrm>
            <a:custGeom>
              <a:avLst/>
              <a:gdLst>
                <a:gd name="T0" fmla="*/ 1 w 16"/>
                <a:gd name="T1" fmla="*/ 19 h 19"/>
                <a:gd name="T2" fmla="*/ 0 w 16"/>
                <a:gd name="T3" fmla="*/ 1 h 19"/>
                <a:gd name="T4" fmla="*/ 16 w 16"/>
                <a:gd name="T5" fmla="*/ 0 h 19"/>
                <a:gd name="T6" fmla="*/ 16 w 16"/>
                <a:gd name="T7" fmla="*/ 19 h 19"/>
                <a:gd name="T8" fmla="*/ 1 w 16"/>
                <a:gd name="T9" fmla="*/ 19 h 19"/>
                <a:gd name="T10" fmla="*/ 1 w 16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1" y="19"/>
                  </a:moveTo>
                  <a:lnTo>
                    <a:pt x="0" y="1"/>
                  </a:lnTo>
                  <a:lnTo>
                    <a:pt x="16" y="0"/>
                  </a:lnTo>
                  <a:lnTo>
                    <a:pt x="16" y="19"/>
                  </a:lnTo>
                  <a:lnTo>
                    <a:pt x="1" y="19"/>
                  </a:lnTo>
                  <a:lnTo>
                    <a:pt x="1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0"/>
            <p:cNvSpPr>
              <a:spLocks noEditPoints="1"/>
            </p:cNvSpPr>
            <p:nvPr/>
          </p:nvSpPr>
          <p:spPr bwMode="auto">
            <a:xfrm>
              <a:off x="4891" y="1809"/>
              <a:ext cx="21" cy="23"/>
            </a:xfrm>
            <a:custGeom>
              <a:avLst/>
              <a:gdLst>
                <a:gd name="T0" fmla="*/ 4 w 21"/>
                <a:gd name="T1" fmla="*/ 23 h 23"/>
                <a:gd name="T2" fmla="*/ 4 w 21"/>
                <a:gd name="T3" fmla="*/ 21 h 23"/>
                <a:gd name="T4" fmla="*/ 6 w 21"/>
                <a:gd name="T5" fmla="*/ 21 h 23"/>
                <a:gd name="T6" fmla="*/ 4 w 21"/>
                <a:gd name="T7" fmla="*/ 21 h 23"/>
                <a:gd name="T8" fmla="*/ 4 w 21"/>
                <a:gd name="T9" fmla="*/ 23 h 23"/>
                <a:gd name="T10" fmla="*/ 1 w 21"/>
                <a:gd name="T11" fmla="*/ 23 h 23"/>
                <a:gd name="T12" fmla="*/ 0 w 21"/>
                <a:gd name="T13" fmla="*/ 1 h 23"/>
                <a:gd name="T14" fmla="*/ 21 w 21"/>
                <a:gd name="T15" fmla="*/ 0 h 23"/>
                <a:gd name="T16" fmla="*/ 21 w 21"/>
                <a:gd name="T17" fmla="*/ 23 h 23"/>
                <a:gd name="T18" fmla="*/ 4 w 21"/>
                <a:gd name="T19" fmla="*/ 23 h 23"/>
                <a:gd name="T20" fmla="*/ 4 w 21"/>
                <a:gd name="T21" fmla="*/ 23 h 23"/>
                <a:gd name="T22" fmla="*/ 17 w 21"/>
                <a:gd name="T23" fmla="*/ 19 h 23"/>
                <a:gd name="T24" fmla="*/ 17 w 21"/>
                <a:gd name="T25" fmla="*/ 5 h 23"/>
                <a:gd name="T26" fmla="*/ 5 w 21"/>
                <a:gd name="T27" fmla="*/ 6 h 23"/>
                <a:gd name="T28" fmla="*/ 6 w 21"/>
                <a:gd name="T29" fmla="*/ 19 h 23"/>
                <a:gd name="T30" fmla="*/ 17 w 21"/>
                <a:gd name="T31" fmla="*/ 19 h 23"/>
                <a:gd name="T32" fmla="*/ 17 w 21"/>
                <a:gd name="T33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3">
                  <a:moveTo>
                    <a:pt x="4" y="23"/>
                  </a:moveTo>
                  <a:lnTo>
                    <a:pt x="4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1" y="23"/>
                  </a:lnTo>
                  <a:lnTo>
                    <a:pt x="0" y="1"/>
                  </a:lnTo>
                  <a:lnTo>
                    <a:pt x="21" y="0"/>
                  </a:lnTo>
                  <a:lnTo>
                    <a:pt x="21" y="23"/>
                  </a:lnTo>
                  <a:lnTo>
                    <a:pt x="4" y="23"/>
                  </a:lnTo>
                  <a:lnTo>
                    <a:pt x="4" y="23"/>
                  </a:lnTo>
                  <a:close/>
                  <a:moveTo>
                    <a:pt x="17" y="19"/>
                  </a:moveTo>
                  <a:lnTo>
                    <a:pt x="17" y="5"/>
                  </a:lnTo>
                  <a:lnTo>
                    <a:pt x="5" y="6"/>
                  </a:lnTo>
                  <a:lnTo>
                    <a:pt x="6" y="19"/>
                  </a:lnTo>
                  <a:lnTo>
                    <a:pt x="17" y="19"/>
                  </a:lnTo>
                  <a:lnTo>
                    <a:pt x="1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"/>
            <p:cNvSpPr/>
            <p:nvPr/>
          </p:nvSpPr>
          <p:spPr bwMode="auto">
            <a:xfrm>
              <a:off x="5108" y="1811"/>
              <a:ext cx="15" cy="18"/>
            </a:xfrm>
            <a:custGeom>
              <a:avLst/>
              <a:gdLst>
                <a:gd name="T0" fmla="*/ 2 w 15"/>
                <a:gd name="T1" fmla="*/ 18 h 18"/>
                <a:gd name="T2" fmla="*/ 0 w 15"/>
                <a:gd name="T3" fmla="*/ 0 h 18"/>
                <a:gd name="T4" fmla="*/ 13 w 15"/>
                <a:gd name="T5" fmla="*/ 0 h 18"/>
                <a:gd name="T6" fmla="*/ 15 w 15"/>
                <a:gd name="T7" fmla="*/ 18 h 18"/>
                <a:gd name="T8" fmla="*/ 2 w 15"/>
                <a:gd name="T9" fmla="*/ 18 h 18"/>
                <a:gd name="T10" fmla="*/ 2 w 15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8">
                  <a:moveTo>
                    <a:pt x="2" y="18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15" y="18"/>
                  </a:lnTo>
                  <a:lnTo>
                    <a:pt x="2" y="18"/>
                  </a:lnTo>
                  <a:lnTo>
                    <a:pt x="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2"/>
            <p:cNvSpPr>
              <a:spLocks noEditPoints="1"/>
            </p:cNvSpPr>
            <p:nvPr/>
          </p:nvSpPr>
          <p:spPr bwMode="auto">
            <a:xfrm>
              <a:off x="5106" y="1809"/>
              <a:ext cx="19" cy="22"/>
            </a:xfrm>
            <a:custGeom>
              <a:avLst/>
              <a:gdLst>
                <a:gd name="T0" fmla="*/ 4 w 19"/>
                <a:gd name="T1" fmla="*/ 22 h 22"/>
                <a:gd name="T2" fmla="*/ 4 w 19"/>
                <a:gd name="T3" fmla="*/ 20 h 22"/>
                <a:gd name="T4" fmla="*/ 6 w 19"/>
                <a:gd name="T5" fmla="*/ 20 h 22"/>
                <a:gd name="T6" fmla="*/ 4 w 19"/>
                <a:gd name="T7" fmla="*/ 20 h 22"/>
                <a:gd name="T8" fmla="*/ 4 w 19"/>
                <a:gd name="T9" fmla="*/ 22 h 22"/>
                <a:gd name="T10" fmla="*/ 1 w 19"/>
                <a:gd name="T11" fmla="*/ 22 h 22"/>
                <a:gd name="T12" fmla="*/ 0 w 19"/>
                <a:gd name="T13" fmla="*/ 0 h 22"/>
                <a:gd name="T14" fmla="*/ 18 w 19"/>
                <a:gd name="T15" fmla="*/ 0 h 22"/>
                <a:gd name="T16" fmla="*/ 19 w 19"/>
                <a:gd name="T17" fmla="*/ 22 h 22"/>
                <a:gd name="T18" fmla="*/ 4 w 19"/>
                <a:gd name="T19" fmla="*/ 22 h 22"/>
                <a:gd name="T20" fmla="*/ 4 w 19"/>
                <a:gd name="T21" fmla="*/ 22 h 22"/>
                <a:gd name="T22" fmla="*/ 14 w 19"/>
                <a:gd name="T23" fmla="*/ 17 h 22"/>
                <a:gd name="T24" fmla="*/ 13 w 19"/>
                <a:gd name="T25" fmla="*/ 5 h 22"/>
                <a:gd name="T26" fmla="*/ 5 w 19"/>
                <a:gd name="T27" fmla="*/ 5 h 22"/>
                <a:gd name="T28" fmla="*/ 6 w 19"/>
                <a:gd name="T29" fmla="*/ 17 h 22"/>
                <a:gd name="T30" fmla="*/ 14 w 19"/>
                <a:gd name="T31" fmla="*/ 17 h 22"/>
                <a:gd name="T32" fmla="*/ 14 w 19"/>
                <a:gd name="T33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2">
                  <a:moveTo>
                    <a:pt x="4" y="22"/>
                  </a:moveTo>
                  <a:lnTo>
                    <a:pt x="4" y="20"/>
                  </a:lnTo>
                  <a:lnTo>
                    <a:pt x="6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1" y="22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9" y="22"/>
                  </a:lnTo>
                  <a:lnTo>
                    <a:pt x="4" y="22"/>
                  </a:lnTo>
                  <a:lnTo>
                    <a:pt x="4" y="22"/>
                  </a:lnTo>
                  <a:close/>
                  <a:moveTo>
                    <a:pt x="14" y="17"/>
                  </a:moveTo>
                  <a:lnTo>
                    <a:pt x="13" y="5"/>
                  </a:lnTo>
                  <a:lnTo>
                    <a:pt x="5" y="5"/>
                  </a:lnTo>
                  <a:lnTo>
                    <a:pt x="6" y="17"/>
                  </a:lnTo>
                  <a:lnTo>
                    <a:pt x="14" y="17"/>
                  </a:lnTo>
                  <a:lnTo>
                    <a:pt x="14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3"/>
            <p:cNvSpPr/>
            <p:nvPr/>
          </p:nvSpPr>
          <p:spPr bwMode="auto">
            <a:xfrm>
              <a:off x="4888" y="1950"/>
              <a:ext cx="246" cy="127"/>
            </a:xfrm>
            <a:custGeom>
              <a:avLst/>
              <a:gdLst>
                <a:gd name="T0" fmla="*/ 0 w 210"/>
                <a:gd name="T1" fmla="*/ 60 h 108"/>
                <a:gd name="T2" fmla="*/ 10 w 210"/>
                <a:gd name="T3" fmla="*/ 48 h 108"/>
                <a:gd name="T4" fmla="*/ 43 w 210"/>
                <a:gd name="T5" fmla="*/ 71 h 108"/>
                <a:gd name="T6" fmla="*/ 43 w 210"/>
                <a:gd name="T7" fmla="*/ 71 h 108"/>
                <a:gd name="T8" fmla="*/ 97 w 210"/>
                <a:gd name="T9" fmla="*/ 92 h 108"/>
                <a:gd name="T10" fmla="*/ 97 w 210"/>
                <a:gd name="T11" fmla="*/ 92 h 108"/>
                <a:gd name="T12" fmla="*/ 101 w 210"/>
                <a:gd name="T13" fmla="*/ 92 h 108"/>
                <a:gd name="T14" fmla="*/ 101 w 210"/>
                <a:gd name="T15" fmla="*/ 92 h 108"/>
                <a:gd name="T16" fmla="*/ 159 w 210"/>
                <a:gd name="T17" fmla="*/ 44 h 108"/>
                <a:gd name="T18" fmla="*/ 159 w 210"/>
                <a:gd name="T19" fmla="*/ 44 h 108"/>
                <a:gd name="T20" fmla="*/ 198 w 210"/>
                <a:gd name="T21" fmla="*/ 0 h 108"/>
                <a:gd name="T22" fmla="*/ 198 w 210"/>
                <a:gd name="T23" fmla="*/ 0 h 108"/>
                <a:gd name="T24" fmla="*/ 210 w 210"/>
                <a:gd name="T25" fmla="*/ 9 h 108"/>
                <a:gd name="T26" fmla="*/ 171 w 210"/>
                <a:gd name="T27" fmla="*/ 55 h 108"/>
                <a:gd name="T28" fmla="*/ 171 w 210"/>
                <a:gd name="T29" fmla="*/ 55 h 108"/>
                <a:gd name="T30" fmla="*/ 103 w 210"/>
                <a:gd name="T31" fmla="*/ 107 h 108"/>
                <a:gd name="T32" fmla="*/ 103 w 210"/>
                <a:gd name="T33" fmla="*/ 107 h 108"/>
                <a:gd name="T34" fmla="*/ 98 w 210"/>
                <a:gd name="T35" fmla="*/ 108 h 108"/>
                <a:gd name="T36" fmla="*/ 98 w 210"/>
                <a:gd name="T37" fmla="*/ 108 h 108"/>
                <a:gd name="T38" fmla="*/ 0 w 210"/>
                <a:gd name="T39" fmla="*/ 6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0" h="108">
                  <a:moveTo>
                    <a:pt x="0" y="60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24" y="60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61" y="82"/>
                    <a:pt x="84" y="93"/>
                    <a:pt x="97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8" y="92"/>
                    <a:pt x="99" y="92"/>
                    <a:pt x="101" y="92"/>
                  </a:cubicBezTo>
                  <a:cubicBezTo>
                    <a:pt x="101" y="92"/>
                    <a:pt x="101" y="92"/>
                    <a:pt x="101" y="92"/>
                  </a:cubicBezTo>
                  <a:cubicBezTo>
                    <a:pt x="112" y="90"/>
                    <a:pt x="139" y="67"/>
                    <a:pt x="159" y="44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81" y="22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10" y="9"/>
                    <a:pt x="192" y="31"/>
                    <a:pt x="171" y="55"/>
                  </a:cubicBezTo>
                  <a:cubicBezTo>
                    <a:pt x="171" y="55"/>
                    <a:pt x="171" y="55"/>
                    <a:pt x="171" y="55"/>
                  </a:cubicBezTo>
                  <a:cubicBezTo>
                    <a:pt x="148" y="78"/>
                    <a:pt x="124" y="102"/>
                    <a:pt x="103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2" y="107"/>
                    <a:pt x="100" y="107"/>
                    <a:pt x="98" y="108"/>
                  </a:cubicBezTo>
                  <a:cubicBezTo>
                    <a:pt x="98" y="108"/>
                    <a:pt x="98" y="108"/>
                    <a:pt x="98" y="108"/>
                  </a:cubicBezTo>
                  <a:cubicBezTo>
                    <a:pt x="58" y="108"/>
                    <a:pt x="1" y="60"/>
                    <a:pt x="0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4"/>
            <p:cNvSpPr>
              <a:spLocks noEditPoints="1"/>
            </p:cNvSpPr>
            <p:nvPr/>
          </p:nvSpPr>
          <p:spPr bwMode="auto">
            <a:xfrm>
              <a:off x="4883" y="1946"/>
              <a:ext cx="255" cy="133"/>
            </a:xfrm>
            <a:custGeom>
              <a:avLst/>
              <a:gdLst>
                <a:gd name="T0" fmla="*/ 3 w 217"/>
                <a:gd name="T1" fmla="*/ 65 h 113"/>
                <a:gd name="T2" fmla="*/ 0 w 217"/>
                <a:gd name="T3" fmla="*/ 65 h 113"/>
                <a:gd name="T4" fmla="*/ 14 w 217"/>
                <a:gd name="T5" fmla="*/ 49 h 113"/>
                <a:gd name="T6" fmla="*/ 15 w 217"/>
                <a:gd name="T7" fmla="*/ 49 h 113"/>
                <a:gd name="T8" fmla="*/ 15 w 217"/>
                <a:gd name="T9" fmla="*/ 50 h 113"/>
                <a:gd name="T10" fmla="*/ 15 w 217"/>
                <a:gd name="T11" fmla="*/ 50 h 113"/>
                <a:gd name="T12" fmla="*/ 15 w 217"/>
                <a:gd name="T13" fmla="*/ 50 h 113"/>
                <a:gd name="T14" fmla="*/ 15 w 217"/>
                <a:gd name="T15" fmla="*/ 50 h 113"/>
                <a:gd name="T16" fmla="*/ 16 w 217"/>
                <a:gd name="T17" fmla="*/ 50 h 113"/>
                <a:gd name="T18" fmla="*/ 17 w 217"/>
                <a:gd name="T19" fmla="*/ 52 h 113"/>
                <a:gd name="T20" fmla="*/ 24 w 217"/>
                <a:gd name="T21" fmla="*/ 57 h 113"/>
                <a:gd name="T22" fmla="*/ 48 w 217"/>
                <a:gd name="T23" fmla="*/ 72 h 113"/>
                <a:gd name="T24" fmla="*/ 101 w 217"/>
                <a:gd name="T25" fmla="*/ 93 h 113"/>
                <a:gd name="T26" fmla="*/ 101 w 217"/>
                <a:gd name="T27" fmla="*/ 93 h 113"/>
                <a:gd name="T28" fmla="*/ 104 w 217"/>
                <a:gd name="T29" fmla="*/ 93 h 113"/>
                <a:gd name="T30" fmla="*/ 162 w 217"/>
                <a:gd name="T31" fmla="*/ 46 h 113"/>
                <a:gd name="T32" fmla="*/ 200 w 217"/>
                <a:gd name="T33" fmla="*/ 1 h 113"/>
                <a:gd name="T34" fmla="*/ 201 w 217"/>
                <a:gd name="T35" fmla="*/ 1 h 113"/>
                <a:gd name="T36" fmla="*/ 217 w 217"/>
                <a:gd name="T37" fmla="*/ 12 h 113"/>
                <a:gd name="T38" fmla="*/ 215 w 217"/>
                <a:gd name="T39" fmla="*/ 13 h 113"/>
                <a:gd name="T40" fmla="*/ 215 w 217"/>
                <a:gd name="T41" fmla="*/ 14 h 113"/>
                <a:gd name="T42" fmla="*/ 215 w 217"/>
                <a:gd name="T43" fmla="*/ 14 h 113"/>
                <a:gd name="T44" fmla="*/ 212 w 217"/>
                <a:gd name="T45" fmla="*/ 17 h 113"/>
                <a:gd name="T46" fmla="*/ 204 w 217"/>
                <a:gd name="T47" fmla="*/ 27 h 113"/>
                <a:gd name="T48" fmla="*/ 176 w 217"/>
                <a:gd name="T49" fmla="*/ 59 h 113"/>
                <a:gd name="T50" fmla="*/ 108 w 217"/>
                <a:gd name="T51" fmla="*/ 112 h 113"/>
                <a:gd name="T52" fmla="*/ 102 w 217"/>
                <a:gd name="T53" fmla="*/ 113 h 113"/>
                <a:gd name="T54" fmla="*/ 8 w 217"/>
                <a:gd name="T55" fmla="*/ 64 h 113"/>
                <a:gd name="T56" fmla="*/ 15 w 217"/>
                <a:gd name="T57" fmla="*/ 69 h 113"/>
                <a:gd name="T58" fmla="*/ 40 w 217"/>
                <a:gd name="T59" fmla="*/ 85 h 113"/>
                <a:gd name="T60" fmla="*/ 101 w 217"/>
                <a:gd name="T61" fmla="*/ 109 h 113"/>
                <a:gd name="T62" fmla="*/ 107 w 217"/>
                <a:gd name="T63" fmla="*/ 108 h 113"/>
                <a:gd name="T64" fmla="*/ 173 w 217"/>
                <a:gd name="T65" fmla="*/ 56 h 113"/>
                <a:gd name="T66" fmla="*/ 211 w 217"/>
                <a:gd name="T67" fmla="*/ 12 h 113"/>
                <a:gd name="T68" fmla="*/ 200 w 217"/>
                <a:gd name="T69" fmla="*/ 8 h 113"/>
                <a:gd name="T70" fmla="*/ 192 w 217"/>
                <a:gd name="T71" fmla="*/ 18 h 113"/>
                <a:gd name="T72" fmla="*/ 165 w 217"/>
                <a:gd name="T73" fmla="*/ 49 h 113"/>
                <a:gd name="T74" fmla="*/ 105 w 217"/>
                <a:gd name="T75" fmla="*/ 97 h 113"/>
                <a:gd name="T76" fmla="*/ 101 w 217"/>
                <a:gd name="T77" fmla="*/ 97 h 113"/>
                <a:gd name="T78" fmla="*/ 101 w 217"/>
                <a:gd name="T79" fmla="*/ 97 h 113"/>
                <a:gd name="T80" fmla="*/ 46 w 217"/>
                <a:gd name="T81" fmla="*/ 76 h 113"/>
                <a:gd name="T82" fmla="*/ 14 w 217"/>
                <a:gd name="T83" fmla="*/ 54 h 113"/>
                <a:gd name="T84" fmla="*/ 7 w 217"/>
                <a:gd name="T85" fmla="*/ 63 h 113"/>
                <a:gd name="T86" fmla="*/ 6 w 217"/>
                <a:gd name="T87" fmla="*/ 64 h 113"/>
                <a:gd name="T88" fmla="*/ 4 w 217"/>
                <a:gd name="T89" fmla="*/ 63 h 113"/>
                <a:gd name="T90" fmla="*/ 6 w 217"/>
                <a:gd name="T91" fmla="*/ 6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13">
                  <a:moveTo>
                    <a:pt x="38" y="89"/>
                  </a:moveTo>
                  <a:cubicBezTo>
                    <a:pt x="20" y="78"/>
                    <a:pt x="6" y="67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9"/>
                    <a:pt x="14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7" y="51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9" y="53"/>
                    <a:pt x="21" y="55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30" y="61"/>
                    <a:pt x="38" y="67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65" y="83"/>
                    <a:pt x="88" y="94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2" y="93"/>
                    <a:pt x="103" y="93"/>
                    <a:pt x="10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14" y="92"/>
                    <a:pt x="142" y="68"/>
                    <a:pt x="162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83" y="23"/>
                    <a:pt x="200" y="2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200" y="1"/>
                    <a:pt x="200" y="1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5" y="13"/>
                    <a:pt x="215" y="13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4" y="15"/>
                    <a:pt x="213" y="16"/>
                    <a:pt x="212" y="17"/>
                  </a:cubicBezTo>
                  <a:cubicBezTo>
                    <a:pt x="212" y="17"/>
                    <a:pt x="212" y="17"/>
                    <a:pt x="212" y="17"/>
                  </a:cubicBezTo>
                  <a:cubicBezTo>
                    <a:pt x="210" y="20"/>
                    <a:pt x="207" y="23"/>
                    <a:pt x="204" y="27"/>
                  </a:cubicBezTo>
                  <a:cubicBezTo>
                    <a:pt x="204" y="27"/>
                    <a:pt x="204" y="27"/>
                    <a:pt x="204" y="27"/>
                  </a:cubicBezTo>
                  <a:cubicBezTo>
                    <a:pt x="197" y="36"/>
                    <a:pt x="187" y="47"/>
                    <a:pt x="176" y="59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54" y="82"/>
                    <a:pt x="130" y="107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6" y="112"/>
                    <a:pt x="104" y="112"/>
                    <a:pt x="102" y="113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81" y="113"/>
                    <a:pt x="58" y="101"/>
                    <a:pt x="38" y="89"/>
                  </a:cubicBezTo>
                  <a:close/>
                  <a:moveTo>
                    <a:pt x="8" y="64"/>
                  </a:moveTo>
                  <a:cubicBezTo>
                    <a:pt x="10" y="65"/>
                    <a:pt x="12" y="67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22" y="73"/>
                    <a:pt x="30" y="79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59" y="97"/>
                    <a:pt x="83" y="109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3" y="108"/>
                    <a:pt x="105" y="108"/>
                    <a:pt x="107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27" y="103"/>
                    <a:pt x="151" y="79"/>
                    <a:pt x="173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91" y="37"/>
                    <a:pt x="207" y="18"/>
                    <a:pt x="211" y="12"/>
                  </a:cubicBezTo>
                  <a:cubicBezTo>
                    <a:pt x="211" y="12"/>
                    <a:pt x="211" y="12"/>
                    <a:pt x="211" y="12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2" y="6"/>
                    <a:pt x="201" y="7"/>
                    <a:pt x="200" y="8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198" y="10"/>
                    <a:pt x="196" y="14"/>
                    <a:pt x="192" y="18"/>
                  </a:cubicBezTo>
                  <a:cubicBezTo>
                    <a:pt x="192" y="18"/>
                    <a:pt x="192" y="18"/>
                    <a:pt x="192" y="18"/>
                  </a:cubicBezTo>
                  <a:cubicBezTo>
                    <a:pt x="185" y="26"/>
                    <a:pt x="176" y="37"/>
                    <a:pt x="165" y="49"/>
                  </a:cubicBezTo>
                  <a:cubicBezTo>
                    <a:pt x="165" y="49"/>
                    <a:pt x="165" y="49"/>
                    <a:pt x="165" y="49"/>
                  </a:cubicBezTo>
                  <a:cubicBezTo>
                    <a:pt x="144" y="71"/>
                    <a:pt x="118" y="95"/>
                    <a:pt x="105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104" y="97"/>
                    <a:pt x="102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86" y="98"/>
                    <a:pt x="64" y="87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31" y="67"/>
                    <a:pt x="18" y="57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63"/>
                    <a:pt x="8" y="63"/>
                    <a:pt x="8" y="64"/>
                  </a:cubicBezTo>
                  <a:close/>
                  <a:moveTo>
                    <a:pt x="6" y="64"/>
                  </a:move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6" y="64"/>
                    <a:pt x="6" y="64"/>
                    <a:pt x="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5"/>
            <p:cNvSpPr/>
            <p:nvPr/>
          </p:nvSpPr>
          <p:spPr bwMode="auto">
            <a:xfrm>
              <a:off x="4878" y="1994"/>
              <a:ext cx="31" cy="41"/>
            </a:xfrm>
            <a:custGeom>
              <a:avLst/>
              <a:gdLst>
                <a:gd name="T0" fmla="*/ 0 w 31"/>
                <a:gd name="T1" fmla="*/ 36 h 41"/>
                <a:gd name="T2" fmla="*/ 14 w 31"/>
                <a:gd name="T3" fmla="*/ 0 h 41"/>
                <a:gd name="T4" fmla="*/ 31 w 31"/>
                <a:gd name="T5" fmla="*/ 6 h 41"/>
                <a:gd name="T6" fmla="*/ 17 w 31"/>
                <a:gd name="T7" fmla="*/ 41 h 41"/>
                <a:gd name="T8" fmla="*/ 0 w 31"/>
                <a:gd name="T9" fmla="*/ 36 h 41"/>
                <a:gd name="T10" fmla="*/ 0 w 31"/>
                <a:gd name="T11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1">
                  <a:moveTo>
                    <a:pt x="0" y="36"/>
                  </a:moveTo>
                  <a:lnTo>
                    <a:pt x="14" y="0"/>
                  </a:lnTo>
                  <a:lnTo>
                    <a:pt x="31" y="6"/>
                  </a:lnTo>
                  <a:lnTo>
                    <a:pt x="17" y="41"/>
                  </a:lnTo>
                  <a:lnTo>
                    <a:pt x="0" y="36"/>
                  </a:lnTo>
                  <a:lnTo>
                    <a:pt x="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6"/>
            <p:cNvSpPr>
              <a:spLocks noEditPoints="1"/>
            </p:cNvSpPr>
            <p:nvPr/>
          </p:nvSpPr>
          <p:spPr bwMode="auto">
            <a:xfrm>
              <a:off x="4875" y="1991"/>
              <a:ext cx="37" cy="48"/>
            </a:xfrm>
            <a:custGeom>
              <a:avLst/>
              <a:gdLst>
                <a:gd name="T0" fmla="*/ 2 w 37"/>
                <a:gd name="T1" fmla="*/ 41 h 48"/>
                <a:gd name="T2" fmla="*/ 3 w 37"/>
                <a:gd name="T3" fmla="*/ 39 h 48"/>
                <a:gd name="T4" fmla="*/ 6 w 37"/>
                <a:gd name="T5" fmla="*/ 39 h 48"/>
                <a:gd name="T6" fmla="*/ 3 w 37"/>
                <a:gd name="T7" fmla="*/ 39 h 48"/>
                <a:gd name="T8" fmla="*/ 2 w 37"/>
                <a:gd name="T9" fmla="*/ 41 h 48"/>
                <a:gd name="T10" fmla="*/ 0 w 37"/>
                <a:gd name="T11" fmla="*/ 40 h 48"/>
                <a:gd name="T12" fmla="*/ 16 w 37"/>
                <a:gd name="T13" fmla="*/ 0 h 48"/>
                <a:gd name="T14" fmla="*/ 37 w 37"/>
                <a:gd name="T15" fmla="*/ 8 h 48"/>
                <a:gd name="T16" fmla="*/ 21 w 37"/>
                <a:gd name="T17" fmla="*/ 48 h 48"/>
                <a:gd name="T18" fmla="*/ 2 w 37"/>
                <a:gd name="T19" fmla="*/ 41 h 48"/>
                <a:gd name="T20" fmla="*/ 2 w 37"/>
                <a:gd name="T21" fmla="*/ 41 h 48"/>
                <a:gd name="T22" fmla="*/ 19 w 37"/>
                <a:gd name="T23" fmla="*/ 42 h 48"/>
                <a:gd name="T24" fmla="*/ 32 w 37"/>
                <a:gd name="T25" fmla="*/ 10 h 48"/>
                <a:gd name="T26" fmla="*/ 19 w 37"/>
                <a:gd name="T27" fmla="*/ 6 h 48"/>
                <a:gd name="T28" fmla="*/ 6 w 37"/>
                <a:gd name="T29" fmla="*/ 37 h 48"/>
                <a:gd name="T30" fmla="*/ 19 w 37"/>
                <a:gd name="T31" fmla="*/ 42 h 48"/>
                <a:gd name="T32" fmla="*/ 19 w 37"/>
                <a:gd name="T33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8">
                  <a:moveTo>
                    <a:pt x="2" y="41"/>
                  </a:moveTo>
                  <a:lnTo>
                    <a:pt x="3" y="39"/>
                  </a:lnTo>
                  <a:lnTo>
                    <a:pt x="6" y="39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0"/>
                  </a:lnTo>
                  <a:lnTo>
                    <a:pt x="16" y="0"/>
                  </a:lnTo>
                  <a:lnTo>
                    <a:pt x="37" y="8"/>
                  </a:lnTo>
                  <a:lnTo>
                    <a:pt x="21" y="48"/>
                  </a:lnTo>
                  <a:lnTo>
                    <a:pt x="2" y="41"/>
                  </a:lnTo>
                  <a:lnTo>
                    <a:pt x="2" y="41"/>
                  </a:lnTo>
                  <a:close/>
                  <a:moveTo>
                    <a:pt x="19" y="42"/>
                  </a:moveTo>
                  <a:lnTo>
                    <a:pt x="32" y="10"/>
                  </a:lnTo>
                  <a:lnTo>
                    <a:pt x="19" y="6"/>
                  </a:lnTo>
                  <a:lnTo>
                    <a:pt x="6" y="37"/>
                  </a:lnTo>
                  <a:lnTo>
                    <a:pt x="19" y="42"/>
                  </a:lnTo>
                  <a:lnTo>
                    <a:pt x="19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7"/>
            <p:cNvSpPr/>
            <p:nvPr/>
          </p:nvSpPr>
          <p:spPr bwMode="auto">
            <a:xfrm>
              <a:off x="5088" y="1931"/>
              <a:ext cx="46" cy="48"/>
            </a:xfrm>
            <a:custGeom>
              <a:avLst/>
              <a:gdLst>
                <a:gd name="T0" fmla="*/ 0 w 46"/>
                <a:gd name="T1" fmla="*/ 12 h 48"/>
                <a:gd name="T2" fmla="*/ 13 w 46"/>
                <a:gd name="T3" fmla="*/ 0 h 48"/>
                <a:gd name="T4" fmla="*/ 46 w 46"/>
                <a:gd name="T5" fmla="*/ 36 h 48"/>
                <a:gd name="T6" fmla="*/ 33 w 46"/>
                <a:gd name="T7" fmla="*/ 48 h 48"/>
                <a:gd name="T8" fmla="*/ 0 w 46"/>
                <a:gd name="T9" fmla="*/ 12 h 48"/>
                <a:gd name="T10" fmla="*/ 0 w 46"/>
                <a:gd name="T1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8">
                  <a:moveTo>
                    <a:pt x="0" y="12"/>
                  </a:moveTo>
                  <a:lnTo>
                    <a:pt x="13" y="0"/>
                  </a:lnTo>
                  <a:lnTo>
                    <a:pt x="46" y="36"/>
                  </a:lnTo>
                  <a:lnTo>
                    <a:pt x="33" y="48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8"/>
            <p:cNvSpPr>
              <a:spLocks noEditPoints="1"/>
            </p:cNvSpPr>
            <p:nvPr/>
          </p:nvSpPr>
          <p:spPr bwMode="auto">
            <a:xfrm>
              <a:off x="5085" y="1927"/>
              <a:ext cx="53" cy="56"/>
            </a:xfrm>
            <a:custGeom>
              <a:avLst/>
              <a:gdLst>
                <a:gd name="T0" fmla="*/ 1 w 53"/>
                <a:gd name="T1" fmla="*/ 17 h 56"/>
                <a:gd name="T2" fmla="*/ 3 w 53"/>
                <a:gd name="T3" fmla="*/ 16 h 56"/>
                <a:gd name="T4" fmla="*/ 5 w 53"/>
                <a:gd name="T5" fmla="*/ 18 h 56"/>
                <a:gd name="T6" fmla="*/ 3 w 53"/>
                <a:gd name="T7" fmla="*/ 16 h 56"/>
                <a:gd name="T8" fmla="*/ 1 w 53"/>
                <a:gd name="T9" fmla="*/ 17 h 56"/>
                <a:gd name="T10" fmla="*/ 0 w 53"/>
                <a:gd name="T11" fmla="*/ 16 h 56"/>
                <a:gd name="T12" fmla="*/ 16 w 53"/>
                <a:gd name="T13" fmla="*/ 0 h 56"/>
                <a:gd name="T14" fmla="*/ 53 w 53"/>
                <a:gd name="T15" fmla="*/ 42 h 56"/>
                <a:gd name="T16" fmla="*/ 36 w 53"/>
                <a:gd name="T17" fmla="*/ 56 h 56"/>
                <a:gd name="T18" fmla="*/ 1 w 53"/>
                <a:gd name="T19" fmla="*/ 17 h 56"/>
                <a:gd name="T20" fmla="*/ 1 w 53"/>
                <a:gd name="T21" fmla="*/ 17 h 56"/>
                <a:gd name="T22" fmla="*/ 36 w 53"/>
                <a:gd name="T23" fmla="*/ 50 h 56"/>
                <a:gd name="T24" fmla="*/ 46 w 53"/>
                <a:gd name="T25" fmla="*/ 40 h 56"/>
                <a:gd name="T26" fmla="*/ 16 w 53"/>
                <a:gd name="T27" fmla="*/ 8 h 56"/>
                <a:gd name="T28" fmla="*/ 7 w 53"/>
                <a:gd name="T29" fmla="*/ 16 h 56"/>
                <a:gd name="T30" fmla="*/ 36 w 53"/>
                <a:gd name="T31" fmla="*/ 50 h 56"/>
                <a:gd name="T32" fmla="*/ 36 w 53"/>
                <a:gd name="T33" fmla="*/ 5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6">
                  <a:moveTo>
                    <a:pt x="1" y="17"/>
                  </a:moveTo>
                  <a:lnTo>
                    <a:pt x="3" y="16"/>
                  </a:lnTo>
                  <a:lnTo>
                    <a:pt x="5" y="18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16" y="0"/>
                  </a:lnTo>
                  <a:lnTo>
                    <a:pt x="53" y="42"/>
                  </a:lnTo>
                  <a:lnTo>
                    <a:pt x="36" y="56"/>
                  </a:lnTo>
                  <a:lnTo>
                    <a:pt x="1" y="17"/>
                  </a:lnTo>
                  <a:lnTo>
                    <a:pt x="1" y="17"/>
                  </a:lnTo>
                  <a:close/>
                  <a:moveTo>
                    <a:pt x="36" y="50"/>
                  </a:moveTo>
                  <a:lnTo>
                    <a:pt x="46" y="40"/>
                  </a:lnTo>
                  <a:lnTo>
                    <a:pt x="16" y="8"/>
                  </a:lnTo>
                  <a:lnTo>
                    <a:pt x="7" y="16"/>
                  </a:lnTo>
                  <a:lnTo>
                    <a:pt x="36" y="50"/>
                  </a:lnTo>
                  <a:lnTo>
                    <a:pt x="36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9"/>
            <p:cNvSpPr/>
            <p:nvPr/>
          </p:nvSpPr>
          <p:spPr bwMode="auto">
            <a:xfrm>
              <a:off x="4951" y="2254"/>
              <a:ext cx="147" cy="74"/>
            </a:xfrm>
            <a:custGeom>
              <a:avLst/>
              <a:gdLst>
                <a:gd name="T0" fmla="*/ 64 w 125"/>
                <a:gd name="T1" fmla="*/ 41 h 63"/>
                <a:gd name="T2" fmla="*/ 59 w 125"/>
                <a:gd name="T3" fmla="*/ 33 h 63"/>
                <a:gd name="T4" fmla="*/ 59 w 125"/>
                <a:gd name="T5" fmla="*/ 33 h 63"/>
                <a:gd name="T6" fmla="*/ 20 w 125"/>
                <a:gd name="T7" fmla="*/ 62 h 63"/>
                <a:gd name="T8" fmla="*/ 20 w 125"/>
                <a:gd name="T9" fmla="*/ 62 h 63"/>
                <a:gd name="T10" fmla="*/ 17 w 125"/>
                <a:gd name="T11" fmla="*/ 63 h 63"/>
                <a:gd name="T12" fmla="*/ 17 w 125"/>
                <a:gd name="T13" fmla="*/ 63 h 63"/>
                <a:gd name="T14" fmla="*/ 3 w 125"/>
                <a:gd name="T15" fmla="*/ 55 h 63"/>
                <a:gd name="T16" fmla="*/ 3 w 125"/>
                <a:gd name="T17" fmla="*/ 55 h 63"/>
                <a:gd name="T18" fmla="*/ 0 w 125"/>
                <a:gd name="T19" fmla="*/ 41 h 63"/>
                <a:gd name="T20" fmla="*/ 0 w 125"/>
                <a:gd name="T21" fmla="*/ 41 h 63"/>
                <a:gd name="T22" fmla="*/ 6 w 125"/>
                <a:gd name="T23" fmla="*/ 10 h 63"/>
                <a:gd name="T24" fmla="*/ 6 w 125"/>
                <a:gd name="T25" fmla="*/ 10 h 63"/>
                <a:gd name="T26" fmla="*/ 6 w 125"/>
                <a:gd name="T27" fmla="*/ 10 h 63"/>
                <a:gd name="T28" fmla="*/ 21 w 125"/>
                <a:gd name="T29" fmla="*/ 15 h 63"/>
                <a:gd name="T30" fmla="*/ 15 w 125"/>
                <a:gd name="T31" fmla="*/ 41 h 63"/>
                <a:gd name="T32" fmla="*/ 15 w 125"/>
                <a:gd name="T33" fmla="*/ 41 h 63"/>
                <a:gd name="T34" fmla="*/ 16 w 125"/>
                <a:gd name="T35" fmla="*/ 47 h 63"/>
                <a:gd name="T36" fmla="*/ 16 w 125"/>
                <a:gd name="T37" fmla="*/ 47 h 63"/>
                <a:gd name="T38" fmla="*/ 16 w 125"/>
                <a:gd name="T39" fmla="*/ 47 h 63"/>
                <a:gd name="T40" fmla="*/ 16 w 125"/>
                <a:gd name="T41" fmla="*/ 47 h 63"/>
                <a:gd name="T42" fmla="*/ 17 w 125"/>
                <a:gd name="T43" fmla="*/ 47 h 63"/>
                <a:gd name="T44" fmla="*/ 17 w 125"/>
                <a:gd name="T45" fmla="*/ 47 h 63"/>
                <a:gd name="T46" fmla="*/ 18 w 125"/>
                <a:gd name="T47" fmla="*/ 47 h 63"/>
                <a:gd name="T48" fmla="*/ 18 w 125"/>
                <a:gd name="T49" fmla="*/ 47 h 63"/>
                <a:gd name="T50" fmla="*/ 42 w 125"/>
                <a:gd name="T51" fmla="*/ 30 h 63"/>
                <a:gd name="T52" fmla="*/ 42 w 125"/>
                <a:gd name="T53" fmla="*/ 30 h 63"/>
                <a:gd name="T54" fmla="*/ 53 w 125"/>
                <a:gd name="T55" fmla="*/ 14 h 63"/>
                <a:gd name="T56" fmla="*/ 53 w 125"/>
                <a:gd name="T57" fmla="*/ 14 h 63"/>
                <a:gd name="T58" fmla="*/ 61 w 125"/>
                <a:gd name="T59" fmla="*/ 0 h 63"/>
                <a:gd name="T60" fmla="*/ 67 w 125"/>
                <a:gd name="T61" fmla="*/ 15 h 63"/>
                <a:gd name="T62" fmla="*/ 77 w 125"/>
                <a:gd name="T63" fmla="*/ 32 h 63"/>
                <a:gd name="T64" fmla="*/ 77 w 125"/>
                <a:gd name="T65" fmla="*/ 32 h 63"/>
                <a:gd name="T66" fmla="*/ 95 w 125"/>
                <a:gd name="T67" fmla="*/ 48 h 63"/>
                <a:gd name="T68" fmla="*/ 95 w 125"/>
                <a:gd name="T69" fmla="*/ 48 h 63"/>
                <a:gd name="T70" fmla="*/ 97 w 125"/>
                <a:gd name="T71" fmla="*/ 48 h 63"/>
                <a:gd name="T72" fmla="*/ 97 w 125"/>
                <a:gd name="T73" fmla="*/ 48 h 63"/>
                <a:gd name="T74" fmla="*/ 110 w 125"/>
                <a:gd name="T75" fmla="*/ 18 h 63"/>
                <a:gd name="T76" fmla="*/ 110 w 125"/>
                <a:gd name="T77" fmla="*/ 18 h 63"/>
                <a:gd name="T78" fmla="*/ 109 w 125"/>
                <a:gd name="T79" fmla="*/ 13 h 63"/>
                <a:gd name="T80" fmla="*/ 109 w 125"/>
                <a:gd name="T81" fmla="*/ 13 h 63"/>
                <a:gd name="T82" fmla="*/ 124 w 125"/>
                <a:gd name="T83" fmla="*/ 12 h 63"/>
                <a:gd name="T84" fmla="*/ 125 w 125"/>
                <a:gd name="T85" fmla="*/ 18 h 63"/>
                <a:gd name="T86" fmla="*/ 125 w 125"/>
                <a:gd name="T87" fmla="*/ 18 h 63"/>
                <a:gd name="T88" fmla="*/ 101 w 125"/>
                <a:gd name="T89" fmla="*/ 63 h 63"/>
                <a:gd name="T90" fmla="*/ 101 w 125"/>
                <a:gd name="T91" fmla="*/ 63 h 63"/>
                <a:gd name="T92" fmla="*/ 95 w 125"/>
                <a:gd name="T93" fmla="*/ 63 h 63"/>
                <a:gd name="T94" fmla="*/ 95 w 125"/>
                <a:gd name="T95" fmla="*/ 63 h 63"/>
                <a:gd name="T96" fmla="*/ 64 w 125"/>
                <a:gd name="T97" fmla="*/ 4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5" h="63">
                  <a:moveTo>
                    <a:pt x="64" y="41"/>
                  </a:moveTo>
                  <a:cubicBezTo>
                    <a:pt x="62" y="38"/>
                    <a:pt x="61" y="35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1" y="44"/>
                    <a:pt x="38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3"/>
                    <a:pt x="18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1" y="63"/>
                    <a:pt x="5" y="59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" y="50"/>
                    <a:pt x="0" y="46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15" y="3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4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26" y="46"/>
                    <a:pt x="35" y="38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9" y="22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71" y="24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82" y="41"/>
                    <a:pt x="91" y="49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6" y="48"/>
                    <a:pt x="97" y="48"/>
                    <a:pt x="97" y="48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106" y="47"/>
                    <a:pt x="110" y="29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5"/>
                    <a:pt x="109" y="13"/>
                    <a:pt x="109" y="13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12"/>
                    <a:pt x="125" y="14"/>
                    <a:pt x="125" y="18"/>
                  </a:cubicBezTo>
                  <a:cubicBezTo>
                    <a:pt x="125" y="18"/>
                    <a:pt x="125" y="18"/>
                    <a:pt x="125" y="18"/>
                  </a:cubicBezTo>
                  <a:cubicBezTo>
                    <a:pt x="124" y="29"/>
                    <a:pt x="124" y="55"/>
                    <a:pt x="101" y="63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9" y="63"/>
                    <a:pt x="97" y="63"/>
                    <a:pt x="95" y="63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80" y="63"/>
                    <a:pt x="71" y="51"/>
                    <a:pt x="64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0"/>
            <p:cNvSpPr>
              <a:spLocks noEditPoints="1"/>
            </p:cNvSpPr>
            <p:nvPr/>
          </p:nvSpPr>
          <p:spPr bwMode="auto">
            <a:xfrm>
              <a:off x="4949" y="2248"/>
              <a:ext cx="151" cy="82"/>
            </a:xfrm>
            <a:custGeom>
              <a:avLst/>
              <a:gdLst>
                <a:gd name="T0" fmla="*/ 61 w 129"/>
                <a:gd name="T1" fmla="*/ 42 h 70"/>
                <a:gd name="T2" fmla="*/ 19 w 129"/>
                <a:gd name="T3" fmla="*/ 70 h 70"/>
                <a:gd name="T4" fmla="*/ 3 w 129"/>
                <a:gd name="T5" fmla="*/ 61 h 70"/>
                <a:gd name="T6" fmla="*/ 6 w 129"/>
                <a:gd name="T7" fmla="*/ 14 h 70"/>
                <a:gd name="T8" fmla="*/ 9 w 129"/>
                <a:gd name="T9" fmla="*/ 13 h 70"/>
                <a:gd name="T10" fmla="*/ 24 w 129"/>
                <a:gd name="T11" fmla="*/ 18 h 70"/>
                <a:gd name="T12" fmla="*/ 24 w 129"/>
                <a:gd name="T13" fmla="*/ 18 h 70"/>
                <a:gd name="T14" fmla="*/ 24 w 129"/>
                <a:gd name="T15" fmla="*/ 18 h 70"/>
                <a:gd name="T16" fmla="*/ 24 w 129"/>
                <a:gd name="T17" fmla="*/ 18 h 70"/>
                <a:gd name="T18" fmla="*/ 24 w 129"/>
                <a:gd name="T19" fmla="*/ 19 h 70"/>
                <a:gd name="T20" fmla="*/ 25 w 129"/>
                <a:gd name="T21" fmla="*/ 19 h 70"/>
                <a:gd name="T22" fmla="*/ 25 w 129"/>
                <a:gd name="T23" fmla="*/ 19 h 70"/>
                <a:gd name="T24" fmla="*/ 25 w 129"/>
                <a:gd name="T25" fmla="*/ 21 h 70"/>
                <a:gd name="T26" fmla="*/ 24 w 129"/>
                <a:gd name="T27" fmla="*/ 23 h 70"/>
                <a:gd name="T28" fmla="*/ 19 w 129"/>
                <a:gd name="T29" fmla="*/ 46 h 70"/>
                <a:gd name="T30" fmla="*/ 19 w 129"/>
                <a:gd name="T31" fmla="*/ 47 h 70"/>
                <a:gd name="T32" fmla="*/ 20 w 129"/>
                <a:gd name="T33" fmla="*/ 50 h 70"/>
                <a:gd name="T34" fmla="*/ 53 w 129"/>
                <a:gd name="T35" fmla="*/ 18 h 70"/>
                <a:gd name="T36" fmla="*/ 71 w 129"/>
                <a:gd name="T37" fmla="*/ 19 h 70"/>
                <a:gd name="T38" fmla="*/ 71 w 129"/>
                <a:gd name="T39" fmla="*/ 19 h 70"/>
                <a:gd name="T40" fmla="*/ 73 w 129"/>
                <a:gd name="T41" fmla="*/ 24 h 70"/>
                <a:gd name="T42" fmla="*/ 97 w 129"/>
                <a:gd name="T43" fmla="*/ 51 h 70"/>
                <a:gd name="T44" fmla="*/ 99 w 129"/>
                <a:gd name="T45" fmla="*/ 51 h 70"/>
                <a:gd name="T46" fmla="*/ 107 w 129"/>
                <a:gd name="T47" fmla="*/ 42 h 70"/>
                <a:gd name="T48" fmla="*/ 110 w 129"/>
                <a:gd name="T49" fmla="*/ 23 h 70"/>
                <a:gd name="T50" fmla="*/ 128 w 129"/>
                <a:gd name="T51" fmla="*/ 14 h 70"/>
                <a:gd name="T52" fmla="*/ 103 w 129"/>
                <a:gd name="T53" fmla="*/ 69 h 70"/>
                <a:gd name="T54" fmla="*/ 64 w 129"/>
                <a:gd name="T55" fmla="*/ 47 h 70"/>
                <a:gd name="T56" fmla="*/ 125 w 129"/>
                <a:gd name="T57" fmla="*/ 23 h 70"/>
                <a:gd name="T58" fmla="*/ 113 w 129"/>
                <a:gd name="T59" fmla="*/ 20 h 70"/>
                <a:gd name="T60" fmla="*/ 114 w 129"/>
                <a:gd name="T61" fmla="*/ 25 h 70"/>
                <a:gd name="T62" fmla="*/ 100 w 129"/>
                <a:gd name="T63" fmla="*/ 55 h 70"/>
                <a:gd name="T64" fmla="*/ 97 w 129"/>
                <a:gd name="T65" fmla="*/ 55 h 70"/>
                <a:gd name="T66" fmla="*/ 67 w 129"/>
                <a:gd name="T67" fmla="*/ 21 h 70"/>
                <a:gd name="T68" fmla="*/ 67 w 129"/>
                <a:gd name="T69" fmla="*/ 20 h 70"/>
                <a:gd name="T70" fmla="*/ 57 w 129"/>
                <a:gd name="T71" fmla="*/ 20 h 70"/>
                <a:gd name="T72" fmla="*/ 57 w 129"/>
                <a:gd name="T73" fmla="*/ 20 h 70"/>
                <a:gd name="T74" fmla="*/ 56 w 129"/>
                <a:gd name="T75" fmla="*/ 21 h 70"/>
                <a:gd name="T76" fmla="*/ 46 w 129"/>
                <a:gd name="T77" fmla="*/ 36 h 70"/>
                <a:gd name="T78" fmla="*/ 20 w 129"/>
                <a:gd name="T79" fmla="*/ 54 h 70"/>
                <a:gd name="T80" fmla="*/ 18 w 129"/>
                <a:gd name="T81" fmla="*/ 54 h 70"/>
                <a:gd name="T82" fmla="*/ 17 w 129"/>
                <a:gd name="T83" fmla="*/ 53 h 70"/>
                <a:gd name="T84" fmla="*/ 15 w 129"/>
                <a:gd name="T85" fmla="*/ 46 h 70"/>
                <a:gd name="T86" fmla="*/ 20 w 129"/>
                <a:gd name="T87" fmla="*/ 21 h 70"/>
                <a:gd name="T88" fmla="*/ 7 w 129"/>
                <a:gd name="T89" fmla="*/ 26 h 70"/>
                <a:gd name="T90" fmla="*/ 7 w 129"/>
                <a:gd name="T91" fmla="*/ 59 h 70"/>
                <a:gd name="T92" fmla="*/ 19 w 129"/>
                <a:gd name="T93" fmla="*/ 66 h 70"/>
                <a:gd name="T94" fmla="*/ 60 w 129"/>
                <a:gd name="T95" fmla="*/ 37 h 70"/>
                <a:gd name="T96" fmla="*/ 68 w 129"/>
                <a:gd name="T97" fmla="*/ 45 h 70"/>
                <a:gd name="T98" fmla="*/ 68 w 129"/>
                <a:gd name="T99" fmla="*/ 21 h 70"/>
                <a:gd name="T100" fmla="*/ 68 w 129"/>
                <a:gd name="T101" fmla="*/ 21 h 70"/>
                <a:gd name="T102" fmla="*/ 67 w 129"/>
                <a:gd name="T103" fmla="*/ 21 h 70"/>
                <a:gd name="T104" fmla="*/ 67 w 129"/>
                <a:gd name="T105" fmla="*/ 20 h 70"/>
                <a:gd name="T106" fmla="*/ 25 w 129"/>
                <a:gd name="T107" fmla="*/ 20 h 70"/>
                <a:gd name="T108" fmla="*/ 25 w 129"/>
                <a:gd name="T109" fmla="*/ 19 h 70"/>
                <a:gd name="T110" fmla="*/ 24 w 129"/>
                <a:gd name="T111" fmla="*/ 19 h 70"/>
                <a:gd name="T112" fmla="*/ 24 w 129"/>
                <a:gd name="T113" fmla="*/ 19 h 70"/>
                <a:gd name="T114" fmla="*/ 24 w 129"/>
                <a:gd name="T115" fmla="*/ 1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70">
                  <a:moveTo>
                    <a:pt x="64" y="47"/>
                  </a:moveTo>
                  <a:cubicBezTo>
                    <a:pt x="66" y="46"/>
                    <a:pt x="66" y="46"/>
                    <a:pt x="66" y="46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5"/>
                    <a:pt x="62" y="43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53" y="52"/>
                    <a:pt x="40" y="66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1" y="70"/>
                    <a:pt x="20" y="70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0"/>
                    <a:pt x="19" y="70"/>
                    <a:pt x="18" y="70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2" y="70"/>
                    <a:pt x="6" y="66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1" y="56"/>
                    <a:pt x="0" y="51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2"/>
                    <a:pt x="6" y="17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5" y="20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5"/>
                    <a:pt x="23" y="27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5"/>
                    <a:pt x="19" y="41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8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6" y="50"/>
                    <a:pt x="36" y="42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8" y="27"/>
                    <a:pt x="52" y="20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3" y="23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5" y="28"/>
                    <a:pt x="77" y="32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6" y="45"/>
                    <a:pt x="94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51"/>
                    <a:pt x="98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102" y="51"/>
                    <a:pt x="105" y="47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9" y="36"/>
                    <a:pt x="110" y="30"/>
                    <a:pt x="110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0" y="24"/>
                    <a:pt x="110" y="24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0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8" y="17"/>
                    <a:pt x="129" y="19"/>
                    <a:pt x="129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8" y="34"/>
                    <a:pt x="128" y="61"/>
                    <a:pt x="103" y="69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1" y="70"/>
                    <a:pt x="99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81" y="70"/>
                    <a:pt x="71" y="57"/>
                    <a:pt x="64" y="47"/>
                  </a:cubicBezTo>
                  <a:close/>
                  <a:moveTo>
                    <a:pt x="97" y="66"/>
                  </a:moveTo>
                  <a:cubicBezTo>
                    <a:pt x="99" y="66"/>
                    <a:pt x="101" y="66"/>
                    <a:pt x="102" y="66"/>
                  </a:cubicBezTo>
                  <a:cubicBezTo>
                    <a:pt x="102" y="66"/>
                    <a:pt x="102" y="66"/>
                    <a:pt x="102" y="66"/>
                  </a:cubicBezTo>
                  <a:cubicBezTo>
                    <a:pt x="124" y="59"/>
                    <a:pt x="124" y="34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1"/>
                    <a:pt x="125" y="20"/>
                    <a:pt x="125" y="19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21"/>
                    <a:pt x="114" y="22"/>
                    <a:pt x="114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4" y="24"/>
                    <a:pt x="114" y="24"/>
                    <a:pt x="114" y="25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4" y="30"/>
                    <a:pt x="113" y="37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08" y="49"/>
                    <a:pt x="105" y="54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55"/>
                    <a:pt x="83" y="47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1" y="30"/>
                    <a:pt x="68" y="22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2"/>
                    <a:pt x="55" y="23"/>
                    <a:pt x="54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2" y="28"/>
                    <a:pt x="49" y="32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39" y="45"/>
                    <a:pt x="29" y="53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19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6" y="52"/>
                    <a:pt x="15" y="50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37"/>
                    <a:pt x="19" y="25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20"/>
                    <a:pt x="8" y="23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32"/>
                    <a:pt x="4" y="39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51"/>
                    <a:pt x="5" y="55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9" y="63"/>
                    <a:pt x="14" y="66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6"/>
                    <a:pt x="19" y="66"/>
                    <a:pt x="19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6"/>
                    <a:pt x="21" y="66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39" y="62"/>
                    <a:pt x="52" y="4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4" y="39"/>
                    <a:pt x="66" y="42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5" y="55"/>
                    <a:pt x="84" y="66"/>
                    <a:pt x="97" y="66"/>
                  </a:cubicBezTo>
                  <a:close/>
                  <a:moveTo>
                    <a:pt x="68" y="21"/>
                  </a:move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lose/>
                  <a:moveTo>
                    <a:pt x="67" y="21"/>
                  </a:move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lose/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lose/>
                  <a:moveTo>
                    <a:pt x="25" y="19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19"/>
                  </a:cubicBezTo>
                  <a:close/>
                  <a:moveTo>
                    <a:pt x="25" y="19"/>
                  </a:move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lose/>
                  <a:moveTo>
                    <a:pt x="24" y="19"/>
                  </a:move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lose/>
                  <a:moveTo>
                    <a:pt x="24" y="18"/>
                  </a:move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8"/>
                  </a:cubicBezTo>
                  <a:close/>
                  <a:moveTo>
                    <a:pt x="24" y="18"/>
                  </a:move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1"/>
            <p:cNvSpPr/>
            <p:nvPr/>
          </p:nvSpPr>
          <p:spPr bwMode="auto">
            <a:xfrm>
              <a:off x="5016" y="2219"/>
              <a:ext cx="17" cy="49"/>
            </a:xfrm>
            <a:custGeom>
              <a:avLst/>
              <a:gdLst>
                <a:gd name="T0" fmla="*/ 0 w 17"/>
                <a:gd name="T1" fmla="*/ 49 h 49"/>
                <a:gd name="T2" fmla="*/ 0 w 17"/>
                <a:gd name="T3" fmla="*/ 0 h 49"/>
                <a:gd name="T4" fmla="*/ 17 w 17"/>
                <a:gd name="T5" fmla="*/ 0 h 49"/>
                <a:gd name="T6" fmla="*/ 17 w 17"/>
                <a:gd name="T7" fmla="*/ 49 h 49"/>
                <a:gd name="T8" fmla="*/ 0 w 17"/>
                <a:gd name="T9" fmla="*/ 49 h 49"/>
                <a:gd name="T10" fmla="*/ 0 w 17"/>
                <a:gd name="T1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49">
                  <a:moveTo>
                    <a:pt x="0" y="49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17" y="49"/>
                  </a:lnTo>
                  <a:lnTo>
                    <a:pt x="0" y="49"/>
                  </a:lnTo>
                  <a:lnTo>
                    <a:pt x="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22"/>
            <p:cNvSpPr>
              <a:spLocks noEditPoints="1"/>
            </p:cNvSpPr>
            <p:nvPr/>
          </p:nvSpPr>
          <p:spPr bwMode="auto">
            <a:xfrm>
              <a:off x="5012" y="2216"/>
              <a:ext cx="24" cy="54"/>
            </a:xfrm>
            <a:custGeom>
              <a:avLst/>
              <a:gdLst>
                <a:gd name="T0" fmla="*/ 4 w 24"/>
                <a:gd name="T1" fmla="*/ 54 h 54"/>
                <a:gd name="T2" fmla="*/ 4 w 24"/>
                <a:gd name="T3" fmla="*/ 52 h 54"/>
                <a:gd name="T4" fmla="*/ 5 w 24"/>
                <a:gd name="T5" fmla="*/ 52 h 54"/>
                <a:gd name="T6" fmla="*/ 4 w 24"/>
                <a:gd name="T7" fmla="*/ 52 h 54"/>
                <a:gd name="T8" fmla="*/ 4 w 24"/>
                <a:gd name="T9" fmla="*/ 54 h 54"/>
                <a:gd name="T10" fmla="*/ 0 w 24"/>
                <a:gd name="T11" fmla="*/ 54 h 54"/>
                <a:gd name="T12" fmla="*/ 0 w 24"/>
                <a:gd name="T13" fmla="*/ 0 h 54"/>
                <a:gd name="T14" fmla="*/ 24 w 24"/>
                <a:gd name="T15" fmla="*/ 0 h 54"/>
                <a:gd name="T16" fmla="*/ 24 w 24"/>
                <a:gd name="T17" fmla="*/ 54 h 54"/>
                <a:gd name="T18" fmla="*/ 4 w 24"/>
                <a:gd name="T19" fmla="*/ 54 h 54"/>
                <a:gd name="T20" fmla="*/ 4 w 24"/>
                <a:gd name="T21" fmla="*/ 54 h 54"/>
                <a:gd name="T22" fmla="*/ 19 w 24"/>
                <a:gd name="T23" fmla="*/ 50 h 54"/>
                <a:gd name="T24" fmla="*/ 19 w 24"/>
                <a:gd name="T25" fmla="*/ 5 h 54"/>
                <a:gd name="T26" fmla="*/ 5 w 24"/>
                <a:gd name="T27" fmla="*/ 5 h 54"/>
                <a:gd name="T28" fmla="*/ 5 w 24"/>
                <a:gd name="T29" fmla="*/ 50 h 54"/>
                <a:gd name="T30" fmla="*/ 19 w 24"/>
                <a:gd name="T31" fmla="*/ 50 h 54"/>
                <a:gd name="T32" fmla="*/ 19 w 24"/>
                <a:gd name="T33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54">
                  <a:moveTo>
                    <a:pt x="4" y="54"/>
                  </a:moveTo>
                  <a:lnTo>
                    <a:pt x="4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54"/>
                  </a:lnTo>
                  <a:lnTo>
                    <a:pt x="4" y="54"/>
                  </a:lnTo>
                  <a:lnTo>
                    <a:pt x="4" y="54"/>
                  </a:lnTo>
                  <a:close/>
                  <a:moveTo>
                    <a:pt x="19" y="50"/>
                  </a:moveTo>
                  <a:lnTo>
                    <a:pt x="19" y="5"/>
                  </a:lnTo>
                  <a:lnTo>
                    <a:pt x="5" y="5"/>
                  </a:lnTo>
                  <a:lnTo>
                    <a:pt x="5" y="50"/>
                  </a:lnTo>
                  <a:lnTo>
                    <a:pt x="19" y="50"/>
                  </a:lnTo>
                  <a:lnTo>
                    <a:pt x="19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3"/>
            <p:cNvSpPr>
              <a:spLocks noEditPoints="1"/>
            </p:cNvSpPr>
            <p:nvPr/>
          </p:nvSpPr>
          <p:spPr bwMode="auto">
            <a:xfrm>
              <a:off x="4984" y="2291"/>
              <a:ext cx="123" cy="451"/>
            </a:xfrm>
            <a:custGeom>
              <a:avLst/>
              <a:gdLst>
                <a:gd name="T0" fmla="*/ 2 w 123"/>
                <a:gd name="T1" fmla="*/ 350 h 451"/>
                <a:gd name="T2" fmla="*/ 0 w 123"/>
                <a:gd name="T3" fmla="*/ 350 h 451"/>
                <a:gd name="T4" fmla="*/ 27 w 123"/>
                <a:gd name="T5" fmla="*/ 2 h 451"/>
                <a:gd name="T6" fmla="*/ 45 w 123"/>
                <a:gd name="T7" fmla="*/ 0 h 451"/>
                <a:gd name="T8" fmla="*/ 123 w 123"/>
                <a:gd name="T9" fmla="*/ 332 h 451"/>
                <a:gd name="T10" fmla="*/ 70 w 123"/>
                <a:gd name="T11" fmla="*/ 451 h 451"/>
                <a:gd name="T12" fmla="*/ 2 w 123"/>
                <a:gd name="T13" fmla="*/ 350 h 451"/>
                <a:gd name="T14" fmla="*/ 2 w 123"/>
                <a:gd name="T15" fmla="*/ 350 h 451"/>
                <a:gd name="T16" fmla="*/ 67 w 123"/>
                <a:gd name="T17" fmla="*/ 415 h 451"/>
                <a:gd name="T18" fmla="*/ 104 w 123"/>
                <a:gd name="T19" fmla="*/ 330 h 451"/>
                <a:gd name="T20" fmla="*/ 40 w 123"/>
                <a:gd name="T21" fmla="*/ 60 h 451"/>
                <a:gd name="T22" fmla="*/ 18 w 123"/>
                <a:gd name="T23" fmla="*/ 342 h 451"/>
                <a:gd name="T24" fmla="*/ 67 w 123"/>
                <a:gd name="T25" fmla="*/ 415 h 451"/>
                <a:gd name="T26" fmla="*/ 67 w 123"/>
                <a:gd name="T27" fmla="*/ 415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451">
                  <a:moveTo>
                    <a:pt x="2" y="350"/>
                  </a:moveTo>
                  <a:lnTo>
                    <a:pt x="0" y="350"/>
                  </a:lnTo>
                  <a:lnTo>
                    <a:pt x="27" y="2"/>
                  </a:lnTo>
                  <a:lnTo>
                    <a:pt x="45" y="0"/>
                  </a:lnTo>
                  <a:lnTo>
                    <a:pt x="123" y="332"/>
                  </a:lnTo>
                  <a:lnTo>
                    <a:pt x="70" y="451"/>
                  </a:lnTo>
                  <a:lnTo>
                    <a:pt x="2" y="350"/>
                  </a:lnTo>
                  <a:lnTo>
                    <a:pt x="2" y="350"/>
                  </a:lnTo>
                  <a:close/>
                  <a:moveTo>
                    <a:pt x="67" y="415"/>
                  </a:moveTo>
                  <a:lnTo>
                    <a:pt x="104" y="330"/>
                  </a:lnTo>
                  <a:lnTo>
                    <a:pt x="40" y="60"/>
                  </a:lnTo>
                  <a:lnTo>
                    <a:pt x="18" y="342"/>
                  </a:lnTo>
                  <a:lnTo>
                    <a:pt x="67" y="415"/>
                  </a:lnTo>
                  <a:lnTo>
                    <a:pt x="67" y="4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4"/>
            <p:cNvSpPr>
              <a:spLocks noEditPoints="1"/>
            </p:cNvSpPr>
            <p:nvPr/>
          </p:nvSpPr>
          <p:spPr bwMode="auto">
            <a:xfrm>
              <a:off x="4980" y="2289"/>
              <a:ext cx="130" cy="458"/>
            </a:xfrm>
            <a:custGeom>
              <a:avLst/>
              <a:gdLst>
                <a:gd name="T0" fmla="*/ 5 w 130"/>
                <a:gd name="T1" fmla="*/ 355 h 458"/>
                <a:gd name="T2" fmla="*/ 0 w 130"/>
                <a:gd name="T3" fmla="*/ 354 h 458"/>
                <a:gd name="T4" fmla="*/ 29 w 130"/>
                <a:gd name="T5" fmla="*/ 1 h 458"/>
                <a:gd name="T6" fmla="*/ 50 w 130"/>
                <a:gd name="T7" fmla="*/ 0 h 458"/>
                <a:gd name="T8" fmla="*/ 130 w 130"/>
                <a:gd name="T9" fmla="*/ 334 h 458"/>
                <a:gd name="T10" fmla="*/ 74 w 130"/>
                <a:gd name="T11" fmla="*/ 458 h 458"/>
                <a:gd name="T12" fmla="*/ 5 w 130"/>
                <a:gd name="T13" fmla="*/ 355 h 458"/>
                <a:gd name="T14" fmla="*/ 5 w 130"/>
                <a:gd name="T15" fmla="*/ 355 h 458"/>
                <a:gd name="T16" fmla="*/ 8 w 130"/>
                <a:gd name="T17" fmla="*/ 350 h 458"/>
                <a:gd name="T18" fmla="*/ 74 w 130"/>
                <a:gd name="T19" fmla="*/ 449 h 458"/>
                <a:gd name="T20" fmla="*/ 125 w 130"/>
                <a:gd name="T21" fmla="*/ 334 h 458"/>
                <a:gd name="T22" fmla="*/ 46 w 130"/>
                <a:gd name="T23" fmla="*/ 5 h 458"/>
                <a:gd name="T24" fmla="*/ 33 w 130"/>
                <a:gd name="T25" fmla="*/ 6 h 458"/>
                <a:gd name="T26" fmla="*/ 6 w 130"/>
                <a:gd name="T27" fmla="*/ 350 h 458"/>
                <a:gd name="T28" fmla="*/ 6 w 130"/>
                <a:gd name="T29" fmla="*/ 350 h 458"/>
                <a:gd name="T30" fmla="*/ 6 w 130"/>
                <a:gd name="T31" fmla="*/ 352 h 458"/>
                <a:gd name="T32" fmla="*/ 4 w 130"/>
                <a:gd name="T33" fmla="*/ 354 h 458"/>
                <a:gd name="T34" fmla="*/ 6 w 130"/>
                <a:gd name="T35" fmla="*/ 352 h 458"/>
                <a:gd name="T36" fmla="*/ 6 w 130"/>
                <a:gd name="T37" fmla="*/ 350 h 458"/>
                <a:gd name="T38" fmla="*/ 8 w 130"/>
                <a:gd name="T39" fmla="*/ 350 h 458"/>
                <a:gd name="T40" fmla="*/ 8 w 130"/>
                <a:gd name="T41" fmla="*/ 350 h 458"/>
                <a:gd name="T42" fmla="*/ 19 w 130"/>
                <a:gd name="T43" fmla="*/ 344 h 458"/>
                <a:gd name="T44" fmla="*/ 42 w 130"/>
                <a:gd name="T45" fmla="*/ 62 h 458"/>
                <a:gd name="T46" fmla="*/ 46 w 130"/>
                <a:gd name="T47" fmla="*/ 61 h 458"/>
                <a:gd name="T48" fmla="*/ 111 w 130"/>
                <a:gd name="T49" fmla="*/ 332 h 458"/>
                <a:gd name="T50" fmla="*/ 73 w 130"/>
                <a:gd name="T51" fmla="*/ 418 h 458"/>
                <a:gd name="T52" fmla="*/ 72 w 130"/>
                <a:gd name="T53" fmla="*/ 422 h 458"/>
                <a:gd name="T54" fmla="*/ 19 w 130"/>
                <a:gd name="T55" fmla="*/ 344 h 458"/>
                <a:gd name="T56" fmla="*/ 19 w 130"/>
                <a:gd name="T57" fmla="*/ 344 h 458"/>
                <a:gd name="T58" fmla="*/ 71 w 130"/>
                <a:gd name="T59" fmla="*/ 417 h 458"/>
                <a:gd name="T60" fmla="*/ 73 w 130"/>
                <a:gd name="T61" fmla="*/ 416 h 458"/>
                <a:gd name="T62" fmla="*/ 71 w 130"/>
                <a:gd name="T63" fmla="*/ 417 h 458"/>
                <a:gd name="T64" fmla="*/ 71 w 130"/>
                <a:gd name="T65" fmla="*/ 417 h 458"/>
                <a:gd name="T66" fmla="*/ 24 w 130"/>
                <a:gd name="T67" fmla="*/ 343 h 458"/>
                <a:gd name="T68" fmla="*/ 71 w 130"/>
                <a:gd name="T69" fmla="*/ 412 h 458"/>
                <a:gd name="T70" fmla="*/ 106 w 130"/>
                <a:gd name="T71" fmla="*/ 331 h 458"/>
                <a:gd name="T72" fmla="*/ 45 w 130"/>
                <a:gd name="T73" fmla="*/ 78 h 458"/>
                <a:gd name="T74" fmla="*/ 24 w 130"/>
                <a:gd name="T75" fmla="*/ 343 h 458"/>
                <a:gd name="T76" fmla="*/ 24 w 130"/>
                <a:gd name="T77" fmla="*/ 3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" h="458">
                  <a:moveTo>
                    <a:pt x="5" y="355"/>
                  </a:moveTo>
                  <a:lnTo>
                    <a:pt x="0" y="354"/>
                  </a:lnTo>
                  <a:lnTo>
                    <a:pt x="29" y="1"/>
                  </a:lnTo>
                  <a:lnTo>
                    <a:pt x="50" y="0"/>
                  </a:lnTo>
                  <a:lnTo>
                    <a:pt x="130" y="334"/>
                  </a:lnTo>
                  <a:lnTo>
                    <a:pt x="74" y="458"/>
                  </a:lnTo>
                  <a:lnTo>
                    <a:pt x="5" y="355"/>
                  </a:lnTo>
                  <a:lnTo>
                    <a:pt x="5" y="355"/>
                  </a:lnTo>
                  <a:close/>
                  <a:moveTo>
                    <a:pt x="8" y="350"/>
                  </a:moveTo>
                  <a:lnTo>
                    <a:pt x="74" y="449"/>
                  </a:lnTo>
                  <a:lnTo>
                    <a:pt x="125" y="334"/>
                  </a:lnTo>
                  <a:lnTo>
                    <a:pt x="46" y="5"/>
                  </a:lnTo>
                  <a:lnTo>
                    <a:pt x="33" y="6"/>
                  </a:lnTo>
                  <a:lnTo>
                    <a:pt x="6" y="350"/>
                  </a:lnTo>
                  <a:lnTo>
                    <a:pt x="6" y="350"/>
                  </a:lnTo>
                  <a:lnTo>
                    <a:pt x="6" y="352"/>
                  </a:lnTo>
                  <a:lnTo>
                    <a:pt x="4" y="354"/>
                  </a:lnTo>
                  <a:lnTo>
                    <a:pt x="6" y="352"/>
                  </a:lnTo>
                  <a:lnTo>
                    <a:pt x="6" y="350"/>
                  </a:lnTo>
                  <a:lnTo>
                    <a:pt x="8" y="350"/>
                  </a:lnTo>
                  <a:lnTo>
                    <a:pt x="8" y="350"/>
                  </a:lnTo>
                  <a:close/>
                  <a:moveTo>
                    <a:pt x="19" y="344"/>
                  </a:moveTo>
                  <a:lnTo>
                    <a:pt x="42" y="62"/>
                  </a:lnTo>
                  <a:lnTo>
                    <a:pt x="46" y="61"/>
                  </a:lnTo>
                  <a:lnTo>
                    <a:pt x="111" y="332"/>
                  </a:lnTo>
                  <a:lnTo>
                    <a:pt x="73" y="418"/>
                  </a:lnTo>
                  <a:lnTo>
                    <a:pt x="72" y="422"/>
                  </a:lnTo>
                  <a:lnTo>
                    <a:pt x="19" y="344"/>
                  </a:lnTo>
                  <a:lnTo>
                    <a:pt x="19" y="344"/>
                  </a:lnTo>
                  <a:close/>
                  <a:moveTo>
                    <a:pt x="71" y="417"/>
                  </a:moveTo>
                  <a:lnTo>
                    <a:pt x="73" y="416"/>
                  </a:lnTo>
                  <a:lnTo>
                    <a:pt x="71" y="417"/>
                  </a:lnTo>
                  <a:lnTo>
                    <a:pt x="71" y="417"/>
                  </a:lnTo>
                  <a:close/>
                  <a:moveTo>
                    <a:pt x="24" y="343"/>
                  </a:moveTo>
                  <a:lnTo>
                    <a:pt x="71" y="412"/>
                  </a:lnTo>
                  <a:lnTo>
                    <a:pt x="106" y="331"/>
                  </a:lnTo>
                  <a:lnTo>
                    <a:pt x="45" y="78"/>
                  </a:lnTo>
                  <a:lnTo>
                    <a:pt x="24" y="343"/>
                  </a:lnTo>
                  <a:lnTo>
                    <a:pt x="24" y="3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5"/>
            <p:cNvSpPr>
              <a:spLocks noEditPoints="1"/>
            </p:cNvSpPr>
            <p:nvPr/>
          </p:nvSpPr>
          <p:spPr bwMode="auto">
            <a:xfrm>
              <a:off x="4840" y="2246"/>
              <a:ext cx="380" cy="611"/>
            </a:xfrm>
            <a:custGeom>
              <a:avLst/>
              <a:gdLst>
                <a:gd name="T0" fmla="*/ 47 w 324"/>
                <a:gd name="T1" fmla="*/ 413 h 521"/>
                <a:gd name="T2" fmla="*/ 0 w 324"/>
                <a:gd name="T3" fmla="*/ 198 h 521"/>
                <a:gd name="T4" fmla="*/ 0 w 324"/>
                <a:gd name="T5" fmla="*/ 198 h 521"/>
                <a:gd name="T6" fmla="*/ 49 w 324"/>
                <a:gd name="T7" fmla="*/ 43 h 521"/>
                <a:gd name="T8" fmla="*/ 49 w 324"/>
                <a:gd name="T9" fmla="*/ 43 h 521"/>
                <a:gd name="T10" fmla="*/ 157 w 324"/>
                <a:gd name="T11" fmla="*/ 0 h 521"/>
                <a:gd name="T12" fmla="*/ 157 w 324"/>
                <a:gd name="T13" fmla="*/ 0 h 521"/>
                <a:gd name="T14" fmla="*/ 270 w 324"/>
                <a:gd name="T15" fmla="*/ 41 h 521"/>
                <a:gd name="T16" fmla="*/ 270 w 324"/>
                <a:gd name="T17" fmla="*/ 41 h 521"/>
                <a:gd name="T18" fmla="*/ 324 w 324"/>
                <a:gd name="T19" fmla="*/ 194 h 521"/>
                <a:gd name="T20" fmla="*/ 324 w 324"/>
                <a:gd name="T21" fmla="*/ 194 h 521"/>
                <a:gd name="T22" fmla="*/ 271 w 324"/>
                <a:gd name="T23" fmla="*/ 412 h 521"/>
                <a:gd name="T24" fmla="*/ 271 w 324"/>
                <a:gd name="T25" fmla="*/ 412 h 521"/>
                <a:gd name="T26" fmla="*/ 157 w 324"/>
                <a:gd name="T27" fmla="*/ 521 h 521"/>
                <a:gd name="T28" fmla="*/ 157 w 324"/>
                <a:gd name="T29" fmla="*/ 521 h 521"/>
                <a:gd name="T30" fmla="*/ 47 w 324"/>
                <a:gd name="T31" fmla="*/ 413 h 521"/>
                <a:gd name="T32" fmla="*/ 258 w 324"/>
                <a:gd name="T33" fmla="*/ 405 h 521"/>
                <a:gd name="T34" fmla="*/ 309 w 324"/>
                <a:gd name="T35" fmla="*/ 194 h 521"/>
                <a:gd name="T36" fmla="*/ 309 w 324"/>
                <a:gd name="T37" fmla="*/ 194 h 521"/>
                <a:gd name="T38" fmla="*/ 157 w 324"/>
                <a:gd name="T39" fmla="*/ 15 h 521"/>
                <a:gd name="T40" fmla="*/ 157 w 324"/>
                <a:gd name="T41" fmla="*/ 15 h 521"/>
                <a:gd name="T42" fmla="*/ 15 w 324"/>
                <a:gd name="T43" fmla="*/ 198 h 521"/>
                <a:gd name="T44" fmla="*/ 15 w 324"/>
                <a:gd name="T45" fmla="*/ 198 h 521"/>
                <a:gd name="T46" fmla="*/ 61 w 324"/>
                <a:gd name="T47" fmla="*/ 407 h 521"/>
                <a:gd name="T48" fmla="*/ 61 w 324"/>
                <a:gd name="T49" fmla="*/ 407 h 521"/>
                <a:gd name="T50" fmla="*/ 157 w 324"/>
                <a:gd name="T51" fmla="*/ 506 h 521"/>
                <a:gd name="T52" fmla="*/ 157 w 324"/>
                <a:gd name="T53" fmla="*/ 506 h 521"/>
                <a:gd name="T54" fmla="*/ 258 w 324"/>
                <a:gd name="T55" fmla="*/ 40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4" h="521">
                  <a:moveTo>
                    <a:pt x="47" y="413"/>
                  </a:moveTo>
                  <a:cubicBezTo>
                    <a:pt x="19" y="352"/>
                    <a:pt x="0" y="272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24"/>
                    <a:pt x="19" y="74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78" y="12"/>
                    <a:pt x="118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95" y="0"/>
                    <a:pt x="237" y="11"/>
                    <a:pt x="270" y="41"/>
                  </a:cubicBezTo>
                  <a:cubicBezTo>
                    <a:pt x="270" y="41"/>
                    <a:pt x="270" y="41"/>
                    <a:pt x="270" y="41"/>
                  </a:cubicBezTo>
                  <a:cubicBezTo>
                    <a:pt x="302" y="71"/>
                    <a:pt x="324" y="120"/>
                    <a:pt x="324" y="194"/>
                  </a:cubicBezTo>
                  <a:cubicBezTo>
                    <a:pt x="324" y="194"/>
                    <a:pt x="324" y="194"/>
                    <a:pt x="324" y="194"/>
                  </a:cubicBezTo>
                  <a:cubicBezTo>
                    <a:pt x="324" y="268"/>
                    <a:pt x="302" y="349"/>
                    <a:pt x="271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40" y="474"/>
                    <a:pt x="200" y="520"/>
                    <a:pt x="157" y="521"/>
                  </a:cubicBezTo>
                  <a:cubicBezTo>
                    <a:pt x="157" y="521"/>
                    <a:pt x="157" y="521"/>
                    <a:pt x="157" y="521"/>
                  </a:cubicBezTo>
                  <a:cubicBezTo>
                    <a:pt x="113" y="520"/>
                    <a:pt x="76" y="475"/>
                    <a:pt x="47" y="413"/>
                  </a:cubicBezTo>
                  <a:close/>
                  <a:moveTo>
                    <a:pt x="258" y="405"/>
                  </a:moveTo>
                  <a:cubicBezTo>
                    <a:pt x="288" y="344"/>
                    <a:pt x="309" y="265"/>
                    <a:pt x="309" y="194"/>
                  </a:cubicBezTo>
                  <a:cubicBezTo>
                    <a:pt x="309" y="194"/>
                    <a:pt x="309" y="194"/>
                    <a:pt x="309" y="194"/>
                  </a:cubicBezTo>
                  <a:cubicBezTo>
                    <a:pt x="308" y="52"/>
                    <a:pt x="228" y="16"/>
                    <a:pt x="157" y="15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86" y="16"/>
                    <a:pt x="16" y="55"/>
                    <a:pt x="15" y="198"/>
                  </a:cubicBezTo>
                  <a:cubicBezTo>
                    <a:pt x="15" y="198"/>
                    <a:pt x="15" y="198"/>
                    <a:pt x="15" y="198"/>
                  </a:cubicBezTo>
                  <a:cubicBezTo>
                    <a:pt x="15" y="269"/>
                    <a:pt x="33" y="347"/>
                    <a:pt x="61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88" y="467"/>
                    <a:pt x="126" y="507"/>
                    <a:pt x="157" y="506"/>
                  </a:cubicBezTo>
                  <a:cubicBezTo>
                    <a:pt x="157" y="506"/>
                    <a:pt x="157" y="506"/>
                    <a:pt x="157" y="506"/>
                  </a:cubicBezTo>
                  <a:cubicBezTo>
                    <a:pt x="188" y="507"/>
                    <a:pt x="228" y="466"/>
                    <a:pt x="258" y="4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6"/>
            <p:cNvSpPr>
              <a:spLocks noEditPoints="1"/>
            </p:cNvSpPr>
            <p:nvPr/>
          </p:nvSpPr>
          <p:spPr bwMode="auto">
            <a:xfrm>
              <a:off x="4837" y="2243"/>
              <a:ext cx="385" cy="617"/>
            </a:xfrm>
            <a:custGeom>
              <a:avLst/>
              <a:gdLst>
                <a:gd name="T0" fmla="*/ 49 w 328"/>
                <a:gd name="T1" fmla="*/ 415 h 525"/>
                <a:gd name="T2" fmla="*/ 0 w 328"/>
                <a:gd name="T3" fmla="*/ 200 h 525"/>
                <a:gd name="T4" fmla="*/ 0 w 328"/>
                <a:gd name="T5" fmla="*/ 200 h 525"/>
                <a:gd name="T6" fmla="*/ 49 w 328"/>
                <a:gd name="T7" fmla="*/ 44 h 525"/>
                <a:gd name="T8" fmla="*/ 158 w 328"/>
                <a:gd name="T9" fmla="*/ 0 h 525"/>
                <a:gd name="T10" fmla="*/ 159 w 328"/>
                <a:gd name="T11" fmla="*/ 0 h 525"/>
                <a:gd name="T12" fmla="*/ 159 w 328"/>
                <a:gd name="T13" fmla="*/ 0 h 525"/>
                <a:gd name="T14" fmla="*/ 273 w 328"/>
                <a:gd name="T15" fmla="*/ 41 h 525"/>
                <a:gd name="T16" fmla="*/ 328 w 328"/>
                <a:gd name="T17" fmla="*/ 196 h 525"/>
                <a:gd name="T18" fmla="*/ 328 w 328"/>
                <a:gd name="T19" fmla="*/ 196 h 525"/>
                <a:gd name="T20" fmla="*/ 275 w 328"/>
                <a:gd name="T21" fmla="*/ 415 h 525"/>
                <a:gd name="T22" fmla="*/ 159 w 328"/>
                <a:gd name="T23" fmla="*/ 525 h 525"/>
                <a:gd name="T24" fmla="*/ 47 w 328"/>
                <a:gd name="T25" fmla="*/ 416 h 525"/>
                <a:gd name="T26" fmla="*/ 271 w 328"/>
                <a:gd name="T27" fmla="*/ 413 h 525"/>
                <a:gd name="T28" fmla="*/ 324 w 328"/>
                <a:gd name="T29" fmla="*/ 196 h 525"/>
                <a:gd name="T30" fmla="*/ 324 w 328"/>
                <a:gd name="T31" fmla="*/ 196 h 525"/>
                <a:gd name="T32" fmla="*/ 270 w 328"/>
                <a:gd name="T33" fmla="*/ 44 h 525"/>
                <a:gd name="T34" fmla="*/ 159 w 328"/>
                <a:gd name="T35" fmla="*/ 4 h 525"/>
                <a:gd name="T36" fmla="*/ 159 w 328"/>
                <a:gd name="T37" fmla="*/ 4 h 525"/>
                <a:gd name="T38" fmla="*/ 158 w 328"/>
                <a:gd name="T39" fmla="*/ 4 h 525"/>
                <a:gd name="T40" fmla="*/ 52 w 328"/>
                <a:gd name="T41" fmla="*/ 47 h 525"/>
                <a:gd name="T42" fmla="*/ 4 w 328"/>
                <a:gd name="T43" fmla="*/ 200 h 525"/>
                <a:gd name="T44" fmla="*/ 4 w 328"/>
                <a:gd name="T45" fmla="*/ 200 h 525"/>
                <a:gd name="T46" fmla="*/ 51 w 328"/>
                <a:gd name="T47" fmla="*/ 414 h 525"/>
                <a:gd name="T48" fmla="*/ 51 w 328"/>
                <a:gd name="T49" fmla="*/ 414 h 525"/>
                <a:gd name="T50" fmla="*/ 61 w 328"/>
                <a:gd name="T51" fmla="*/ 410 h 525"/>
                <a:gd name="T52" fmla="*/ 15 w 328"/>
                <a:gd name="T53" fmla="*/ 200 h 525"/>
                <a:gd name="T54" fmla="*/ 15 w 328"/>
                <a:gd name="T55" fmla="*/ 200 h 525"/>
                <a:gd name="T56" fmla="*/ 159 w 328"/>
                <a:gd name="T57" fmla="*/ 15 h 525"/>
                <a:gd name="T58" fmla="*/ 313 w 328"/>
                <a:gd name="T59" fmla="*/ 196 h 525"/>
                <a:gd name="T60" fmla="*/ 313 w 328"/>
                <a:gd name="T61" fmla="*/ 196 h 525"/>
                <a:gd name="T62" fmla="*/ 261 w 328"/>
                <a:gd name="T63" fmla="*/ 408 h 525"/>
                <a:gd name="T64" fmla="*/ 261 w 328"/>
                <a:gd name="T65" fmla="*/ 408 h 525"/>
                <a:gd name="T66" fmla="*/ 160 w 328"/>
                <a:gd name="T67" fmla="*/ 510 h 525"/>
                <a:gd name="T68" fmla="*/ 159 w 328"/>
                <a:gd name="T69" fmla="*/ 510 h 525"/>
                <a:gd name="T70" fmla="*/ 158 w 328"/>
                <a:gd name="T71" fmla="*/ 510 h 525"/>
                <a:gd name="T72" fmla="*/ 160 w 328"/>
                <a:gd name="T73" fmla="*/ 506 h 525"/>
                <a:gd name="T74" fmla="*/ 258 w 328"/>
                <a:gd name="T75" fmla="*/ 406 h 525"/>
                <a:gd name="T76" fmla="*/ 258 w 328"/>
                <a:gd name="T77" fmla="*/ 406 h 525"/>
                <a:gd name="T78" fmla="*/ 309 w 328"/>
                <a:gd name="T79" fmla="*/ 196 h 525"/>
                <a:gd name="T80" fmla="*/ 309 w 328"/>
                <a:gd name="T81" fmla="*/ 196 h 525"/>
                <a:gd name="T82" fmla="*/ 159 w 328"/>
                <a:gd name="T83" fmla="*/ 19 h 525"/>
                <a:gd name="T84" fmla="*/ 19 w 328"/>
                <a:gd name="T85" fmla="*/ 200 h 525"/>
                <a:gd name="T86" fmla="*/ 65 w 328"/>
                <a:gd name="T87" fmla="*/ 408 h 525"/>
                <a:gd name="T88" fmla="*/ 158 w 328"/>
                <a:gd name="T89" fmla="*/ 506 h 525"/>
                <a:gd name="T90" fmla="*/ 159 w 328"/>
                <a:gd name="T91" fmla="*/ 506 h 525"/>
                <a:gd name="T92" fmla="*/ 160 w 328"/>
                <a:gd name="T93" fmla="*/ 50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8" h="525">
                  <a:moveTo>
                    <a:pt x="47" y="416"/>
                  </a:moveTo>
                  <a:cubicBezTo>
                    <a:pt x="49" y="415"/>
                    <a:pt x="49" y="415"/>
                    <a:pt x="49" y="415"/>
                  </a:cubicBezTo>
                  <a:cubicBezTo>
                    <a:pt x="47" y="416"/>
                    <a:pt x="47" y="416"/>
                    <a:pt x="47" y="416"/>
                  </a:cubicBezTo>
                  <a:cubicBezTo>
                    <a:pt x="19" y="354"/>
                    <a:pt x="0" y="274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26"/>
                    <a:pt x="19" y="75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79" y="12"/>
                    <a:pt x="120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8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98" y="0"/>
                    <a:pt x="240" y="11"/>
                    <a:pt x="273" y="41"/>
                  </a:cubicBezTo>
                  <a:cubicBezTo>
                    <a:pt x="273" y="41"/>
                    <a:pt x="273" y="41"/>
                    <a:pt x="273" y="41"/>
                  </a:cubicBezTo>
                  <a:cubicBezTo>
                    <a:pt x="306" y="72"/>
                    <a:pt x="328" y="122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271"/>
                    <a:pt x="306" y="351"/>
                    <a:pt x="275" y="415"/>
                  </a:cubicBezTo>
                  <a:cubicBezTo>
                    <a:pt x="275" y="415"/>
                    <a:pt x="275" y="415"/>
                    <a:pt x="275" y="415"/>
                  </a:cubicBezTo>
                  <a:cubicBezTo>
                    <a:pt x="243" y="477"/>
                    <a:pt x="204" y="524"/>
                    <a:pt x="159" y="525"/>
                  </a:cubicBezTo>
                  <a:cubicBezTo>
                    <a:pt x="159" y="525"/>
                    <a:pt x="159" y="525"/>
                    <a:pt x="159" y="525"/>
                  </a:cubicBezTo>
                  <a:cubicBezTo>
                    <a:pt x="114" y="524"/>
                    <a:pt x="76" y="478"/>
                    <a:pt x="47" y="416"/>
                  </a:cubicBezTo>
                  <a:close/>
                  <a:moveTo>
                    <a:pt x="159" y="521"/>
                  </a:moveTo>
                  <a:cubicBezTo>
                    <a:pt x="200" y="520"/>
                    <a:pt x="240" y="475"/>
                    <a:pt x="271" y="413"/>
                  </a:cubicBezTo>
                  <a:cubicBezTo>
                    <a:pt x="271" y="413"/>
                    <a:pt x="271" y="413"/>
                    <a:pt x="271" y="413"/>
                  </a:cubicBezTo>
                  <a:cubicBezTo>
                    <a:pt x="302" y="350"/>
                    <a:pt x="324" y="270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22"/>
                    <a:pt x="302" y="74"/>
                    <a:pt x="270" y="44"/>
                  </a:cubicBezTo>
                  <a:cubicBezTo>
                    <a:pt x="270" y="44"/>
                    <a:pt x="270" y="44"/>
                    <a:pt x="270" y="44"/>
                  </a:cubicBezTo>
                  <a:cubicBezTo>
                    <a:pt x="238" y="15"/>
                    <a:pt x="197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8" y="4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20" y="4"/>
                    <a:pt x="81" y="1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23" y="77"/>
                    <a:pt x="4" y="126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73"/>
                    <a:pt x="23" y="353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80" y="476"/>
                    <a:pt x="117" y="520"/>
                    <a:pt x="159" y="521"/>
                  </a:cubicBezTo>
                  <a:close/>
                  <a:moveTo>
                    <a:pt x="61" y="410"/>
                  </a:moveTo>
                  <a:cubicBezTo>
                    <a:pt x="33" y="350"/>
                    <a:pt x="15" y="272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57"/>
                    <a:pt x="87" y="16"/>
                    <a:pt x="159" y="15"/>
                  </a:cubicBezTo>
                  <a:cubicBezTo>
                    <a:pt x="159" y="15"/>
                    <a:pt x="159" y="15"/>
                    <a:pt x="159" y="15"/>
                  </a:cubicBezTo>
                  <a:cubicBezTo>
                    <a:pt x="231" y="16"/>
                    <a:pt x="312" y="53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268"/>
                    <a:pt x="292" y="347"/>
                    <a:pt x="261" y="408"/>
                  </a:cubicBezTo>
                  <a:cubicBezTo>
                    <a:pt x="261" y="408"/>
                    <a:pt x="261" y="408"/>
                    <a:pt x="261" y="408"/>
                  </a:cubicBezTo>
                  <a:cubicBezTo>
                    <a:pt x="261" y="408"/>
                    <a:pt x="261" y="408"/>
                    <a:pt x="261" y="408"/>
                  </a:cubicBezTo>
                  <a:cubicBezTo>
                    <a:pt x="231" y="468"/>
                    <a:pt x="192" y="510"/>
                    <a:pt x="160" y="510"/>
                  </a:cubicBezTo>
                  <a:cubicBezTo>
                    <a:pt x="160" y="510"/>
                    <a:pt x="160" y="510"/>
                    <a:pt x="160" y="510"/>
                  </a:cubicBezTo>
                  <a:cubicBezTo>
                    <a:pt x="159" y="510"/>
                    <a:pt x="159" y="510"/>
                    <a:pt x="159" y="510"/>
                  </a:cubicBezTo>
                  <a:cubicBezTo>
                    <a:pt x="159" y="510"/>
                    <a:pt x="159" y="510"/>
                    <a:pt x="159" y="510"/>
                  </a:cubicBezTo>
                  <a:cubicBezTo>
                    <a:pt x="158" y="510"/>
                    <a:pt x="158" y="510"/>
                    <a:pt x="158" y="510"/>
                  </a:cubicBezTo>
                  <a:cubicBezTo>
                    <a:pt x="158" y="510"/>
                    <a:pt x="158" y="510"/>
                    <a:pt x="158" y="510"/>
                  </a:cubicBezTo>
                  <a:cubicBezTo>
                    <a:pt x="125" y="510"/>
                    <a:pt x="89" y="469"/>
                    <a:pt x="61" y="410"/>
                  </a:cubicBezTo>
                  <a:close/>
                  <a:moveTo>
                    <a:pt x="160" y="506"/>
                  </a:moveTo>
                  <a:cubicBezTo>
                    <a:pt x="189" y="506"/>
                    <a:pt x="228" y="466"/>
                    <a:pt x="258" y="406"/>
                  </a:cubicBezTo>
                  <a:cubicBezTo>
                    <a:pt x="258" y="406"/>
                    <a:pt x="258" y="406"/>
                    <a:pt x="258" y="406"/>
                  </a:cubicBezTo>
                  <a:cubicBezTo>
                    <a:pt x="260" y="407"/>
                    <a:pt x="260" y="407"/>
                    <a:pt x="260" y="407"/>
                  </a:cubicBezTo>
                  <a:cubicBezTo>
                    <a:pt x="258" y="406"/>
                    <a:pt x="258" y="406"/>
                    <a:pt x="258" y="406"/>
                  </a:cubicBezTo>
                  <a:cubicBezTo>
                    <a:pt x="288" y="346"/>
                    <a:pt x="309" y="267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8" y="55"/>
                    <a:pt x="230" y="21"/>
                    <a:pt x="159" y="19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89" y="21"/>
                    <a:pt x="20" y="58"/>
                    <a:pt x="19" y="200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9" y="271"/>
                    <a:pt x="37" y="349"/>
                    <a:pt x="65" y="408"/>
                  </a:cubicBezTo>
                  <a:cubicBezTo>
                    <a:pt x="65" y="408"/>
                    <a:pt x="65" y="408"/>
                    <a:pt x="65" y="408"/>
                  </a:cubicBezTo>
                  <a:cubicBezTo>
                    <a:pt x="92" y="467"/>
                    <a:pt x="129" y="506"/>
                    <a:pt x="158" y="506"/>
                  </a:cubicBezTo>
                  <a:cubicBezTo>
                    <a:pt x="158" y="506"/>
                    <a:pt x="158" y="506"/>
                    <a:pt x="158" y="506"/>
                  </a:cubicBezTo>
                  <a:cubicBezTo>
                    <a:pt x="158" y="506"/>
                    <a:pt x="158" y="506"/>
                    <a:pt x="159" y="506"/>
                  </a:cubicBezTo>
                  <a:cubicBezTo>
                    <a:pt x="159" y="506"/>
                    <a:pt x="159" y="506"/>
                    <a:pt x="159" y="506"/>
                  </a:cubicBezTo>
                  <a:cubicBezTo>
                    <a:pt x="159" y="506"/>
                    <a:pt x="159" y="506"/>
                    <a:pt x="160" y="5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7"/>
            <p:cNvSpPr>
              <a:spLocks noEditPoints="1"/>
            </p:cNvSpPr>
            <p:nvPr/>
          </p:nvSpPr>
          <p:spPr bwMode="auto">
            <a:xfrm>
              <a:off x="4936" y="2853"/>
              <a:ext cx="89" cy="621"/>
            </a:xfrm>
            <a:custGeom>
              <a:avLst/>
              <a:gdLst>
                <a:gd name="T0" fmla="*/ 0 w 89"/>
                <a:gd name="T1" fmla="*/ 602 h 621"/>
                <a:gd name="T2" fmla="*/ 70 w 89"/>
                <a:gd name="T3" fmla="*/ 602 h 621"/>
                <a:gd name="T4" fmla="*/ 48 w 89"/>
                <a:gd name="T5" fmla="*/ 1 h 621"/>
                <a:gd name="T6" fmla="*/ 66 w 89"/>
                <a:gd name="T7" fmla="*/ 0 h 621"/>
                <a:gd name="T8" fmla="*/ 89 w 89"/>
                <a:gd name="T9" fmla="*/ 621 h 621"/>
                <a:gd name="T10" fmla="*/ 0 w 89"/>
                <a:gd name="T11" fmla="*/ 621 h 621"/>
                <a:gd name="T12" fmla="*/ 0 w 89"/>
                <a:gd name="T13" fmla="*/ 602 h 621"/>
                <a:gd name="T14" fmla="*/ 0 w 89"/>
                <a:gd name="T15" fmla="*/ 602 h 621"/>
                <a:gd name="T16" fmla="*/ 48 w 89"/>
                <a:gd name="T17" fmla="*/ 1 h 621"/>
                <a:gd name="T18" fmla="*/ 48 w 89"/>
                <a:gd name="T19" fmla="*/ 1 h 621"/>
                <a:gd name="T20" fmla="*/ 48 w 89"/>
                <a:gd name="T21" fmla="*/ 1 h 621"/>
                <a:gd name="T22" fmla="*/ 48 w 89"/>
                <a:gd name="T23" fmla="*/ 1 h 621"/>
                <a:gd name="T24" fmla="*/ 48 w 89"/>
                <a:gd name="T25" fmla="*/ 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621">
                  <a:moveTo>
                    <a:pt x="0" y="602"/>
                  </a:moveTo>
                  <a:lnTo>
                    <a:pt x="70" y="602"/>
                  </a:lnTo>
                  <a:lnTo>
                    <a:pt x="48" y="1"/>
                  </a:lnTo>
                  <a:lnTo>
                    <a:pt x="66" y="0"/>
                  </a:lnTo>
                  <a:lnTo>
                    <a:pt x="89" y="621"/>
                  </a:lnTo>
                  <a:lnTo>
                    <a:pt x="0" y="621"/>
                  </a:lnTo>
                  <a:lnTo>
                    <a:pt x="0" y="602"/>
                  </a:lnTo>
                  <a:lnTo>
                    <a:pt x="0" y="602"/>
                  </a:lnTo>
                  <a:close/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8"/>
            <p:cNvSpPr>
              <a:spLocks noEditPoints="1"/>
            </p:cNvSpPr>
            <p:nvPr/>
          </p:nvSpPr>
          <p:spPr bwMode="auto">
            <a:xfrm>
              <a:off x="4934" y="2850"/>
              <a:ext cx="93" cy="626"/>
            </a:xfrm>
            <a:custGeom>
              <a:avLst/>
              <a:gdLst>
                <a:gd name="T0" fmla="*/ 0 w 93"/>
                <a:gd name="T1" fmla="*/ 605 h 626"/>
                <a:gd name="T2" fmla="*/ 0 w 93"/>
                <a:gd name="T3" fmla="*/ 603 h 626"/>
                <a:gd name="T4" fmla="*/ 70 w 93"/>
                <a:gd name="T5" fmla="*/ 603 h 626"/>
                <a:gd name="T6" fmla="*/ 48 w 93"/>
                <a:gd name="T7" fmla="*/ 2 h 626"/>
                <a:gd name="T8" fmla="*/ 70 w 93"/>
                <a:gd name="T9" fmla="*/ 0 h 626"/>
                <a:gd name="T10" fmla="*/ 93 w 93"/>
                <a:gd name="T11" fmla="*/ 626 h 626"/>
                <a:gd name="T12" fmla="*/ 0 w 93"/>
                <a:gd name="T13" fmla="*/ 626 h 626"/>
                <a:gd name="T14" fmla="*/ 0 w 93"/>
                <a:gd name="T15" fmla="*/ 605 h 626"/>
                <a:gd name="T16" fmla="*/ 0 w 93"/>
                <a:gd name="T17" fmla="*/ 605 h 626"/>
                <a:gd name="T18" fmla="*/ 4 w 93"/>
                <a:gd name="T19" fmla="*/ 621 h 626"/>
                <a:gd name="T20" fmla="*/ 89 w 93"/>
                <a:gd name="T21" fmla="*/ 621 h 626"/>
                <a:gd name="T22" fmla="*/ 65 w 93"/>
                <a:gd name="T23" fmla="*/ 5 h 626"/>
                <a:gd name="T24" fmla="*/ 52 w 93"/>
                <a:gd name="T25" fmla="*/ 5 h 626"/>
                <a:gd name="T26" fmla="*/ 76 w 93"/>
                <a:gd name="T27" fmla="*/ 607 h 626"/>
                <a:gd name="T28" fmla="*/ 4 w 93"/>
                <a:gd name="T29" fmla="*/ 607 h 626"/>
                <a:gd name="T30" fmla="*/ 4 w 93"/>
                <a:gd name="T31" fmla="*/ 621 h 626"/>
                <a:gd name="T32" fmla="*/ 4 w 93"/>
                <a:gd name="T33" fmla="*/ 62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626">
                  <a:moveTo>
                    <a:pt x="0" y="605"/>
                  </a:moveTo>
                  <a:lnTo>
                    <a:pt x="0" y="603"/>
                  </a:lnTo>
                  <a:lnTo>
                    <a:pt x="70" y="603"/>
                  </a:lnTo>
                  <a:lnTo>
                    <a:pt x="48" y="2"/>
                  </a:lnTo>
                  <a:lnTo>
                    <a:pt x="70" y="0"/>
                  </a:lnTo>
                  <a:lnTo>
                    <a:pt x="93" y="626"/>
                  </a:lnTo>
                  <a:lnTo>
                    <a:pt x="0" y="626"/>
                  </a:lnTo>
                  <a:lnTo>
                    <a:pt x="0" y="605"/>
                  </a:lnTo>
                  <a:lnTo>
                    <a:pt x="0" y="605"/>
                  </a:lnTo>
                  <a:close/>
                  <a:moveTo>
                    <a:pt x="4" y="621"/>
                  </a:moveTo>
                  <a:lnTo>
                    <a:pt x="89" y="621"/>
                  </a:lnTo>
                  <a:lnTo>
                    <a:pt x="65" y="5"/>
                  </a:lnTo>
                  <a:lnTo>
                    <a:pt x="52" y="5"/>
                  </a:lnTo>
                  <a:lnTo>
                    <a:pt x="76" y="607"/>
                  </a:lnTo>
                  <a:lnTo>
                    <a:pt x="4" y="607"/>
                  </a:lnTo>
                  <a:lnTo>
                    <a:pt x="4" y="621"/>
                  </a:lnTo>
                  <a:lnTo>
                    <a:pt x="4" y="6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9"/>
            <p:cNvSpPr>
              <a:spLocks noEditPoints="1"/>
            </p:cNvSpPr>
            <p:nvPr/>
          </p:nvSpPr>
          <p:spPr bwMode="auto">
            <a:xfrm>
              <a:off x="5088" y="2810"/>
              <a:ext cx="133" cy="656"/>
            </a:xfrm>
            <a:custGeom>
              <a:avLst/>
              <a:gdLst>
                <a:gd name="T0" fmla="*/ 0 w 133"/>
                <a:gd name="T1" fmla="*/ 2 h 656"/>
                <a:gd name="T2" fmla="*/ 19 w 133"/>
                <a:gd name="T3" fmla="*/ 0 h 656"/>
                <a:gd name="T4" fmla="*/ 44 w 133"/>
                <a:gd name="T5" fmla="*/ 637 h 656"/>
                <a:gd name="T6" fmla="*/ 131 w 133"/>
                <a:gd name="T7" fmla="*/ 631 h 656"/>
                <a:gd name="T8" fmla="*/ 133 w 133"/>
                <a:gd name="T9" fmla="*/ 647 h 656"/>
                <a:gd name="T10" fmla="*/ 26 w 133"/>
                <a:gd name="T11" fmla="*/ 656 h 656"/>
                <a:gd name="T12" fmla="*/ 0 w 133"/>
                <a:gd name="T13" fmla="*/ 2 h 656"/>
                <a:gd name="T14" fmla="*/ 0 w 133"/>
                <a:gd name="T15" fmla="*/ 2 h 656"/>
                <a:gd name="T16" fmla="*/ 0 w 133"/>
                <a:gd name="T17" fmla="*/ 2 h 656"/>
                <a:gd name="T18" fmla="*/ 0 w 133"/>
                <a:gd name="T19" fmla="*/ 2 h 656"/>
                <a:gd name="T20" fmla="*/ 0 w 133"/>
                <a:gd name="T21" fmla="*/ 2 h 656"/>
                <a:gd name="T22" fmla="*/ 0 w 133"/>
                <a:gd name="T23" fmla="*/ 2 h 656"/>
                <a:gd name="T24" fmla="*/ 0 w 133"/>
                <a:gd name="T25" fmla="*/ 2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656">
                  <a:moveTo>
                    <a:pt x="0" y="2"/>
                  </a:moveTo>
                  <a:lnTo>
                    <a:pt x="19" y="0"/>
                  </a:lnTo>
                  <a:lnTo>
                    <a:pt x="44" y="637"/>
                  </a:lnTo>
                  <a:lnTo>
                    <a:pt x="131" y="631"/>
                  </a:lnTo>
                  <a:lnTo>
                    <a:pt x="133" y="647"/>
                  </a:lnTo>
                  <a:lnTo>
                    <a:pt x="26" y="656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30"/>
            <p:cNvSpPr>
              <a:spLocks noEditPoints="1"/>
            </p:cNvSpPr>
            <p:nvPr/>
          </p:nvSpPr>
          <p:spPr bwMode="auto">
            <a:xfrm>
              <a:off x="5086" y="2808"/>
              <a:ext cx="138" cy="660"/>
            </a:xfrm>
            <a:custGeom>
              <a:avLst/>
              <a:gdLst>
                <a:gd name="T0" fmla="*/ 0 w 138"/>
                <a:gd name="T1" fmla="*/ 4 h 660"/>
                <a:gd name="T2" fmla="*/ 2 w 138"/>
                <a:gd name="T3" fmla="*/ 4 h 660"/>
                <a:gd name="T4" fmla="*/ 2 w 138"/>
                <a:gd name="T5" fmla="*/ 6 h 660"/>
                <a:gd name="T6" fmla="*/ 2 w 138"/>
                <a:gd name="T7" fmla="*/ 4 h 660"/>
                <a:gd name="T8" fmla="*/ 0 w 138"/>
                <a:gd name="T9" fmla="*/ 4 h 660"/>
                <a:gd name="T10" fmla="*/ 0 w 138"/>
                <a:gd name="T11" fmla="*/ 1 h 660"/>
                <a:gd name="T12" fmla="*/ 22 w 138"/>
                <a:gd name="T13" fmla="*/ 0 h 660"/>
                <a:gd name="T14" fmla="*/ 48 w 138"/>
                <a:gd name="T15" fmla="*/ 636 h 660"/>
                <a:gd name="T16" fmla="*/ 135 w 138"/>
                <a:gd name="T17" fmla="*/ 631 h 660"/>
                <a:gd name="T18" fmla="*/ 138 w 138"/>
                <a:gd name="T19" fmla="*/ 652 h 660"/>
                <a:gd name="T20" fmla="*/ 26 w 138"/>
                <a:gd name="T21" fmla="*/ 660 h 660"/>
                <a:gd name="T22" fmla="*/ 0 w 138"/>
                <a:gd name="T23" fmla="*/ 4 h 660"/>
                <a:gd name="T24" fmla="*/ 0 w 138"/>
                <a:gd name="T25" fmla="*/ 4 h 660"/>
                <a:gd name="T26" fmla="*/ 31 w 138"/>
                <a:gd name="T27" fmla="*/ 655 h 660"/>
                <a:gd name="T28" fmla="*/ 132 w 138"/>
                <a:gd name="T29" fmla="*/ 647 h 660"/>
                <a:gd name="T30" fmla="*/ 132 w 138"/>
                <a:gd name="T31" fmla="*/ 635 h 660"/>
                <a:gd name="T32" fmla="*/ 44 w 138"/>
                <a:gd name="T33" fmla="*/ 641 h 660"/>
                <a:gd name="T34" fmla="*/ 19 w 138"/>
                <a:gd name="T35" fmla="*/ 5 h 660"/>
                <a:gd name="T36" fmla="*/ 5 w 138"/>
                <a:gd name="T37" fmla="*/ 6 h 660"/>
                <a:gd name="T38" fmla="*/ 31 w 138"/>
                <a:gd name="T39" fmla="*/ 655 h 660"/>
                <a:gd name="T40" fmla="*/ 31 w 138"/>
                <a:gd name="T41" fmla="*/ 655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8" h="660">
                  <a:moveTo>
                    <a:pt x="0" y="4"/>
                  </a:moveTo>
                  <a:lnTo>
                    <a:pt x="2" y="4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22" y="0"/>
                  </a:lnTo>
                  <a:lnTo>
                    <a:pt x="48" y="636"/>
                  </a:lnTo>
                  <a:lnTo>
                    <a:pt x="135" y="631"/>
                  </a:lnTo>
                  <a:lnTo>
                    <a:pt x="138" y="652"/>
                  </a:lnTo>
                  <a:lnTo>
                    <a:pt x="26" y="660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31" y="655"/>
                  </a:moveTo>
                  <a:lnTo>
                    <a:pt x="132" y="647"/>
                  </a:lnTo>
                  <a:lnTo>
                    <a:pt x="132" y="635"/>
                  </a:lnTo>
                  <a:lnTo>
                    <a:pt x="44" y="641"/>
                  </a:lnTo>
                  <a:lnTo>
                    <a:pt x="19" y="5"/>
                  </a:lnTo>
                  <a:lnTo>
                    <a:pt x="5" y="6"/>
                  </a:lnTo>
                  <a:lnTo>
                    <a:pt x="31" y="655"/>
                  </a:lnTo>
                  <a:lnTo>
                    <a:pt x="31" y="6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31"/>
            <p:cNvSpPr/>
            <p:nvPr/>
          </p:nvSpPr>
          <p:spPr bwMode="auto">
            <a:xfrm>
              <a:off x="4848" y="1423"/>
              <a:ext cx="130" cy="261"/>
            </a:xfrm>
            <a:custGeom>
              <a:avLst/>
              <a:gdLst>
                <a:gd name="T0" fmla="*/ 0 w 111"/>
                <a:gd name="T1" fmla="*/ 88 h 223"/>
                <a:gd name="T2" fmla="*/ 5 w 111"/>
                <a:gd name="T3" fmla="*/ 66 h 223"/>
                <a:gd name="T4" fmla="*/ 5 w 111"/>
                <a:gd name="T5" fmla="*/ 66 h 223"/>
                <a:gd name="T6" fmla="*/ 75 w 111"/>
                <a:gd name="T7" fmla="*/ 0 h 223"/>
                <a:gd name="T8" fmla="*/ 75 w 111"/>
                <a:gd name="T9" fmla="*/ 0 h 223"/>
                <a:gd name="T10" fmla="*/ 91 w 111"/>
                <a:gd name="T11" fmla="*/ 7 h 223"/>
                <a:gd name="T12" fmla="*/ 91 w 111"/>
                <a:gd name="T13" fmla="*/ 7 h 223"/>
                <a:gd name="T14" fmla="*/ 111 w 111"/>
                <a:gd name="T15" fmla="*/ 54 h 223"/>
                <a:gd name="T16" fmla="*/ 111 w 111"/>
                <a:gd name="T17" fmla="*/ 54 h 223"/>
                <a:gd name="T18" fmla="*/ 92 w 111"/>
                <a:gd name="T19" fmla="*/ 57 h 223"/>
                <a:gd name="T20" fmla="*/ 89 w 111"/>
                <a:gd name="T21" fmla="*/ 42 h 223"/>
                <a:gd name="T22" fmla="*/ 89 w 111"/>
                <a:gd name="T23" fmla="*/ 42 h 223"/>
                <a:gd name="T24" fmla="*/ 77 w 111"/>
                <a:gd name="T25" fmla="*/ 20 h 223"/>
                <a:gd name="T26" fmla="*/ 77 w 111"/>
                <a:gd name="T27" fmla="*/ 20 h 223"/>
                <a:gd name="T28" fmla="*/ 75 w 111"/>
                <a:gd name="T29" fmla="*/ 19 h 223"/>
                <a:gd name="T30" fmla="*/ 75 w 111"/>
                <a:gd name="T31" fmla="*/ 19 h 223"/>
                <a:gd name="T32" fmla="*/ 22 w 111"/>
                <a:gd name="T33" fmla="*/ 76 h 223"/>
                <a:gd name="T34" fmla="*/ 22 w 111"/>
                <a:gd name="T35" fmla="*/ 76 h 223"/>
                <a:gd name="T36" fmla="*/ 18 w 111"/>
                <a:gd name="T37" fmla="*/ 88 h 223"/>
                <a:gd name="T38" fmla="*/ 18 w 111"/>
                <a:gd name="T39" fmla="*/ 88 h 223"/>
                <a:gd name="T40" fmla="*/ 62 w 111"/>
                <a:gd name="T41" fmla="*/ 165 h 223"/>
                <a:gd name="T42" fmla="*/ 62 w 111"/>
                <a:gd name="T43" fmla="*/ 165 h 223"/>
                <a:gd name="T44" fmla="*/ 108 w 111"/>
                <a:gd name="T45" fmla="*/ 208 h 223"/>
                <a:gd name="T46" fmla="*/ 108 w 111"/>
                <a:gd name="T47" fmla="*/ 208 h 223"/>
                <a:gd name="T48" fmla="*/ 108 w 111"/>
                <a:gd name="T49" fmla="*/ 208 h 223"/>
                <a:gd name="T50" fmla="*/ 96 w 111"/>
                <a:gd name="T51" fmla="*/ 223 h 223"/>
                <a:gd name="T52" fmla="*/ 0 w 111"/>
                <a:gd name="T53" fmla="*/ 8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1" h="223">
                  <a:moveTo>
                    <a:pt x="0" y="88"/>
                  </a:moveTo>
                  <a:cubicBezTo>
                    <a:pt x="0" y="81"/>
                    <a:pt x="1" y="73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30" y="26"/>
                    <a:pt x="52" y="2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81" y="0"/>
                    <a:pt x="87" y="3"/>
                    <a:pt x="91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107" y="24"/>
                    <a:pt x="111" y="53"/>
                    <a:pt x="111" y="54"/>
                  </a:cubicBezTo>
                  <a:cubicBezTo>
                    <a:pt x="111" y="54"/>
                    <a:pt x="111" y="54"/>
                    <a:pt x="111" y="54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7"/>
                    <a:pt x="91" y="50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6" y="34"/>
                    <a:pt x="82" y="24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19"/>
                    <a:pt x="77" y="19"/>
                    <a:pt x="75" y="19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69" y="18"/>
                    <a:pt x="44" y="37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19" y="80"/>
                    <a:pt x="18" y="84"/>
                    <a:pt x="18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108"/>
                    <a:pt x="39" y="140"/>
                    <a:pt x="62" y="165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85" y="189"/>
                    <a:pt x="108" y="208"/>
                    <a:pt x="108" y="208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1"/>
                    <a:pt x="2" y="148"/>
                    <a:pt x="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32"/>
            <p:cNvSpPr/>
            <p:nvPr/>
          </p:nvSpPr>
          <p:spPr bwMode="auto">
            <a:xfrm>
              <a:off x="4926" y="1517"/>
              <a:ext cx="141" cy="165"/>
            </a:xfrm>
            <a:custGeom>
              <a:avLst/>
              <a:gdLst>
                <a:gd name="T0" fmla="*/ 0 w 120"/>
                <a:gd name="T1" fmla="*/ 47 h 141"/>
                <a:gd name="T2" fmla="*/ 13 w 120"/>
                <a:gd name="T3" fmla="*/ 24 h 141"/>
                <a:gd name="T4" fmla="*/ 13 w 120"/>
                <a:gd name="T5" fmla="*/ 24 h 141"/>
                <a:gd name="T6" fmla="*/ 74 w 120"/>
                <a:gd name="T7" fmla="*/ 0 h 141"/>
                <a:gd name="T8" fmla="*/ 74 w 120"/>
                <a:gd name="T9" fmla="*/ 0 h 141"/>
                <a:gd name="T10" fmla="*/ 93 w 120"/>
                <a:gd name="T11" fmla="*/ 6 h 141"/>
                <a:gd name="T12" fmla="*/ 93 w 120"/>
                <a:gd name="T13" fmla="*/ 6 h 141"/>
                <a:gd name="T14" fmla="*/ 120 w 120"/>
                <a:gd name="T15" fmla="*/ 72 h 141"/>
                <a:gd name="T16" fmla="*/ 120 w 120"/>
                <a:gd name="T17" fmla="*/ 72 h 141"/>
                <a:gd name="T18" fmla="*/ 101 w 120"/>
                <a:gd name="T19" fmla="*/ 73 h 141"/>
                <a:gd name="T20" fmla="*/ 97 w 120"/>
                <a:gd name="T21" fmla="*/ 50 h 141"/>
                <a:gd name="T22" fmla="*/ 97 w 120"/>
                <a:gd name="T23" fmla="*/ 50 h 141"/>
                <a:gd name="T24" fmla="*/ 82 w 120"/>
                <a:gd name="T25" fmla="*/ 21 h 141"/>
                <a:gd name="T26" fmla="*/ 82 w 120"/>
                <a:gd name="T27" fmla="*/ 21 h 141"/>
                <a:gd name="T28" fmla="*/ 74 w 120"/>
                <a:gd name="T29" fmla="*/ 19 h 141"/>
                <a:gd name="T30" fmla="*/ 74 w 120"/>
                <a:gd name="T31" fmla="*/ 19 h 141"/>
                <a:gd name="T32" fmla="*/ 21 w 120"/>
                <a:gd name="T33" fmla="*/ 41 h 141"/>
                <a:gd name="T34" fmla="*/ 21 w 120"/>
                <a:gd name="T35" fmla="*/ 41 h 141"/>
                <a:gd name="T36" fmla="*/ 19 w 120"/>
                <a:gd name="T37" fmla="*/ 47 h 141"/>
                <a:gd name="T38" fmla="*/ 19 w 120"/>
                <a:gd name="T39" fmla="*/ 47 h 141"/>
                <a:gd name="T40" fmla="*/ 37 w 120"/>
                <a:gd name="T41" fmla="*/ 98 h 141"/>
                <a:gd name="T42" fmla="*/ 37 w 120"/>
                <a:gd name="T43" fmla="*/ 98 h 141"/>
                <a:gd name="T44" fmla="*/ 57 w 120"/>
                <a:gd name="T45" fmla="*/ 130 h 141"/>
                <a:gd name="T46" fmla="*/ 57 w 120"/>
                <a:gd name="T47" fmla="*/ 130 h 141"/>
                <a:gd name="T48" fmla="*/ 57 w 120"/>
                <a:gd name="T49" fmla="*/ 130 h 141"/>
                <a:gd name="T50" fmla="*/ 41 w 120"/>
                <a:gd name="T51" fmla="*/ 141 h 141"/>
                <a:gd name="T52" fmla="*/ 0 w 120"/>
                <a:gd name="T53" fmla="*/ 4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141">
                  <a:moveTo>
                    <a:pt x="0" y="47"/>
                  </a:moveTo>
                  <a:cubicBezTo>
                    <a:pt x="0" y="39"/>
                    <a:pt x="3" y="28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35" y="15"/>
                    <a:pt x="52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80" y="0"/>
                    <a:pt x="87" y="2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118" y="25"/>
                    <a:pt x="119" y="71"/>
                    <a:pt x="120" y="72"/>
                  </a:cubicBezTo>
                  <a:cubicBezTo>
                    <a:pt x="120" y="72"/>
                    <a:pt x="120" y="72"/>
                    <a:pt x="120" y="72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01" y="73"/>
                    <a:pt x="100" y="62"/>
                    <a:pt x="97" y="50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4" y="38"/>
                    <a:pt x="88" y="25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79" y="19"/>
                    <a:pt x="77" y="19"/>
                    <a:pt x="74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63" y="18"/>
                    <a:pt x="44" y="3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2"/>
                    <a:pt x="19" y="42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8" y="58"/>
                    <a:pt x="28" y="80"/>
                    <a:pt x="37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47" y="116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1" y="140"/>
                    <a:pt x="1" y="83"/>
                    <a:pt x="0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33"/>
            <p:cNvSpPr>
              <a:spLocks noEditPoints="1"/>
            </p:cNvSpPr>
            <p:nvPr/>
          </p:nvSpPr>
          <p:spPr bwMode="auto">
            <a:xfrm>
              <a:off x="4820" y="1738"/>
              <a:ext cx="163" cy="162"/>
            </a:xfrm>
            <a:custGeom>
              <a:avLst/>
              <a:gdLst>
                <a:gd name="T0" fmla="*/ 0 w 139"/>
                <a:gd name="T1" fmla="*/ 69 h 138"/>
                <a:gd name="T2" fmla="*/ 70 w 139"/>
                <a:gd name="T3" fmla="*/ 0 h 138"/>
                <a:gd name="T4" fmla="*/ 70 w 139"/>
                <a:gd name="T5" fmla="*/ 0 h 138"/>
                <a:gd name="T6" fmla="*/ 139 w 139"/>
                <a:gd name="T7" fmla="*/ 69 h 138"/>
                <a:gd name="T8" fmla="*/ 139 w 139"/>
                <a:gd name="T9" fmla="*/ 69 h 138"/>
                <a:gd name="T10" fmla="*/ 70 w 139"/>
                <a:gd name="T11" fmla="*/ 138 h 138"/>
                <a:gd name="T12" fmla="*/ 70 w 139"/>
                <a:gd name="T13" fmla="*/ 138 h 138"/>
                <a:gd name="T14" fmla="*/ 0 w 139"/>
                <a:gd name="T15" fmla="*/ 69 h 138"/>
                <a:gd name="T16" fmla="*/ 16 w 139"/>
                <a:gd name="T17" fmla="*/ 69 h 138"/>
                <a:gd name="T18" fmla="*/ 70 w 139"/>
                <a:gd name="T19" fmla="*/ 122 h 138"/>
                <a:gd name="T20" fmla="*/ 70 w 139"/>
                <a:gd name="T21" fmla="*/ 122 h 138"/>
                <a:gd name="T22" fmla="*/ 123 w 139"/>
                <a:gd name="T23" fmla="*/ 69 h 138"/>
                <a:gd name="T24" fmla="*/ 123 w 139"/>
                <a:gd name="T25" fmla="*/ 69 h 138"/>
                <a:gd name="T26" fmla="*/ 70 w 139"/>
                <a:gd name="T27" fmla="*/ 16 h 138"/>
                <a:gd name="T28" fmla="*/ 70 w 139"/>
                <a:gd name="T29" fmla="*/ 16 h 138"/>
                <a:gd name="T30" fmla="*/ 16 w 139"/>
                <a:gd name="T31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138">
                  <a:moveTo>
                    <a:pt x="0" y="69"/>
                  </a:moveTo>
                  <a:cubicBezTo>
                    <a:pt x="0" y="31"/>
                    <a:pt x="31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107"/>
                    <a:pt x="108" y="138"/>
                    <a:pt x="70" y="138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31" y="138"/>
                    <a:pt x="0" y="107"/>
                    <a:pt x="0" y="69"/>
                  </a:cubicBezTo>
                  <a:close/>
                  <a:moveTo>
                    <a:pt x="16" y="69"/>
                  </a:moveTo>
                  <a:cubicBezTo>
                    <a:pt x="17" y="98"/>
                    <a:pt x="40" y="122"/>
                    <a:pt x="70" y="122"/>
                  </a:cubicBezTo>
                  <a:cubicBezTo>
                    <a:pt x="70" y="122"/>
                    <a:pt x="70" y="122"/>
                    <a:pt x="70" y="122"/>
                  </a:cubicBezTo>
                  <a:cubicBezTo>
                    <a:pt x="99" y="122"/>
                    <a:pt x="123" y="98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39"/>
                    <a:pt x="99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40" y="16"/>
                    <a:pt x="17" y="39"/>
                    <a:pt x="16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34"/>
            <p:cNvSpPr>
              <a:spLocks noEditPoints="1"/>
            </p:cNvSpPr>
            <p:nvPr/>
          </p:nvSpPr>
          <p:spPr bwMode="auto">
            <a:xfrm>
              <a:off x="5020" y="1738"/>
              <a:ext cx="164" cy="162"/>
            </a:xfrm>
            <a:custGeom>
              <a:avLst/>
              <a:gdLst>
                <a:gd name="T0" fmla="*/ 0 w 139"/>
                <a:gd name="T1" fmla="*/ 69 h 138"/>
                <a:gd name="T2" fmla="*/ 69 w 139"/>
                <a:gd name="T3" fmla="*/ 0 h 138"/>
                <a:gd name="T4" fmla="*/ 69 w 139"/>
                <a:gd name="T5" fmla="*/ 0 h 138"/>
                <a:gd name="T6" fmla="*/ 139 w 139"/>
                <a:gd name="T7" fmla="*/ 69 h 138"/>
                <a:gd name="T8" fmla="*/ 139 w 139"/>
                <a:gd name="T9" fmla="*/ 69 h 138"/>
                <a:gd name="T10" fmla="*/ 69 w 139"/>
                <a:gd name="T11" fmla="*/ 138 h 138"/>
                <a:gd name="T12" fmla="*/ 69 w 139"/>
                <a:gd name="T13" fmla="*/ 138 h 138"/>
                <a:gd name="T14" fmla="*/ 0 w 139"/>
                <a:gd name="T15" fmla="*/ 69 h 138"/>
                <a:gd name="T16" fmla="*/ 16 w 139"/>
                <a:gd name="T17" fmla="*/ 69 h 138"/>
                <a:gd name="T18" fmla="*/ 69 w 139"/>
                <a:gd name="T19" fmla="*/ 122 h 138"/>
                <a:gd name="T20" fmla="*/ 69 w 139"/>
                <a:gd name="T21" fmla="*/ 122 h 138"/>
                <a:gd name="T22" fmla="*/ 123 w 139"/>
                <a:gd name="T23" fmla="*/ 69 h 138"/>
                <a:gd name="T24" fmla="*/ 123 w 139"/>
                <a:gd name="T25" fmla="*/ 69 h 138"/>
                <a:gd name="T26" fmla="*/ 69 w 139"/>
                <a:gd name="T27" fmla="*/ 16 h 138"/>
                <a:gd name="T28" fmla="*/ 69 w 139"/>
                <a:gd name="T29" fmla="*/ 16 h 138"/>
                <a:gd name="T30" fmla="*/ 16 w 139"/>
                <a:gd name="T31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138">
                  <a:moveTo>
                    <a:pt x="0" y="69"/>
                  </a:moveTo>
                  <a:cubicBezTo>
                    <a:pt x="0" y="31"/>
                    <a:pt x="31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107"/>
                    <a:pt x="108" y="138"/>
                    <a:pt x="69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31" y="138"/>
                    <a:pt x="0" y="107"/>
                    <a:pt x="0" y="69"/>
                  </a:cubicBezTo>
                  <a:close/>
                  <a:moveTo>
                    <a:pt x="16" y="69"/>
                  </a:moveTo>
                  <a:cubicBezTo>
                    <a:pt x="16" y="98"/>
                    <a:pt x="40" y="122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99" y="122"/>
                    <a:pt x="122" y="98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2" y="39"/>
                    <a:pt x="9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40" y="16"/>
                    <a:pt x="16" y="39"/>
                    <a:pt x="16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35"/>
            <p:cNvSpPr/>
            <p:nvPr/>
          </p:nvSpPr>
          <p:spPr bwMode="auto">
            <a:xfrm>
              <a:off x="4969" y="1798"/>
              <a:ext cx="71" cy="30"/>
            </a:xfrm>
            <a:custGeom>
              <a:avLst/>
              <a:gdLst>
                <a:gd name="T0" fmla="*/ 0 w 61"/>
                <a:gd name="T1" fmla="*/ 10 h 25"/>
                <a:gd name="T2" fmla="*/ 40 w 61"/>
                <a:gd name="T3" fmla="*/ 0 h 25"/>
                <a:gd name="T4" fmla="*/ 40 w 61"/>
                <a:gd name="T5" fmla="*/ 0 h 25"/>
                <a:gd name="T6" fmla="*/ 53 w 61"/>
                <a:gd name="T7" fmla="*/ 4 h 25"/>
                <a:gd name="T8" fmla="*/ 53 w 61"/>
                <a:gd name="T9" fmla="*/ 4 h 25"/>
                <a:gd name="T10" fmla="*/ 60 w 61"/>
                <a:gd name="T11" fmla="*/ 18 h 25"/>
                <a:gd name="T12" fmla="*/ 60 w 61"/>
                <a:gd name="T13" fmla="*/ 18 h 25"/>
                <a:gd name="T14" fmla="*/ 44 w 61"/>
                <a:gd name="T15" fmla="*/ 18 h 25"/>
                <a:gd name="T16" fmla="*/ 44 w 61"/>
                <a:gd name="T17" fmla="*/ 17 h 25"/>
                <a:gd name="T18" fmla="*/ 44 w 61"/>
                <a:gd name="T19" fmla="*/ 17 h 25"/>
                <a:gd name="T20" fmla="*/ 40 w 61"/>
                <a:gd name="T21" fmla="*/ 16 h 25"/>
                <a:gd name="T22" fmla="*/ 40 w 61"/>
                <a:gd name="T23" fmla="*/ 16 h 25"/>
                <a:gd name="T24" fmla="*/ 10 w 61"/>
                <a:gd name="T25" fmla="*/ 24 h 25"/>
                <a:gd name="T26" fmla="*/ 10 w 61"/>
                <a:gd name="T27" fmla="*/ 24 h 25"/>
                <a:gd name="T28" fmla="*/ 7 w 61"/>
                <a:gd name="T29" fmla="*/ 25 h 25"/>
                <a:gd name="T30" fmla="*/ 7 w 61"/>
                <a:gd name="T31" fmla="*/ 25 h 25"/>
                <a:gd name="T32" fmla="*/ 0 w 61"/>
                <a:gd name="T3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5">
                  <a:moveTo>
                    <a:pt x="0" y="10"/>
                  </a:moveTo>
                  <a:cubicBezTo>
                    <a:pt x="1" y="10"/>
                    <a:pt x="22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9" y="1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8" y="6"/>
                    <a:pt x="61" y="12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2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1" y="16"/>
                    <a:pt x="16" y="21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8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36"/>
            <p:cNvSpPr/>
            <p:nvPr/>
          </p:nvSpPr>
          <p:spPr bwMode="auto">
            <a:xfrm>
              <a:off x="4736" y="1810"/>
              <a:ext cx="97" cy="51"/>
            </a:xfrm>
            <a:custGeom>
              <a:avLst/>
              <a:gdLst>
                <a:gd name="T0" fmla="*/ 0 w 97"/>
                <a:gd name="T1" fmla="*/ 33 h 51"/>
                <a:gd name="T2" fmla="*/ 91 w 97"/>
                <a:gd name="T3" fmla="*/ 0 h 51"/>
                <a:gd name="T4" fmla="*/ 97 w 97"/>
                <a:gd name="T5" fmla="*/ 18 h 51"/>
                <a:gd name="T6" fmla="*/ 7 w 97"/>
                <a:gd name="T7" fmla="*/ 51 h 51"/>
                <a:gd name="T8" fmla="*/ 0 w 97"/>
                <a:gd name="T9" fmla="*/ 33 h 51"/>
                <a:gd name="T10" fmla="*/ 0 w 97"/>
                <a:gd name="T11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51">
                  <a:moveTo>
                    <a:pt x="0" y="33"/>
                  </a:moveTo>
                  <a:lnTo>
                    <a:pt x="91" y="0"/>
                  </a:lnTo>
                  <a:lnTo>
                    <a:pt x="97" y="18"/>
                  </a:lnTo>
                  <a:lnTo>
                    <a:pt x="7" y="51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37"/>
            <p:cNvSpPr/>
            <p:nvPr/>
          </p:nvSpPr>
          <p:spPr bwMode="auto">
            <a:xfrm>
              <a:off x="5168" y="1811"/>
              <a:ext cx="71" cy="52"/>
            </a:xfrm>
            <a:custGeom>
              <a:avLst/>
              <a:gdLst>
                <a:gd name="T0" fmla="*/ 0 w 71"/>
                <a:gd name="T1" fmla="*/ 17 h 52"/>
                <a:gd name="T2" fmla="*/ 11 w 71"/>
                <a:gd name="T3" fmla="*/ 0 h 52"/>
                <a:gd name="T4" fmla="*/ 71 w 71"/>
                <a:gd name="T5" fmla="*/ 35 h 52"/>
                <a:gd name="T6" fmla="*/ 61 w 71"/>
                <a:gd name="T7" fmla="*/ 52 h 52"/>
                <a:gd name="T8" fmla="*/ 0 w 71"/>
                <a:gd name="T9" fmla="*/ 17 h 52"/>
                <a:gd name="T10" fmla="*/ 0 w 71"/>
                <a:gd name="T11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52">
                  <a:moveTo>
                    <a:pt x="0" y="17"/>
                  </a:moveTo>
                  <a:lnTo>
                    <a:pt x="11" y="0"/>
                  </a:lnTo>
                  <a:lnTo>
                    <a:pt x="71" y="35"/>
                  </a:lnTo>
                  <a:lnTo>
                    <a:pt x="61" y="52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38"/>
            <p:cNvSpPr/>
            <p:nvPr/>
          </p:nvSpPr>
          <p:spPr bwMode="auto">
            <a:xfrm>
              <a:off x="5157" y="1916"/>
              <a:ext cx="432" cy="422"/>
            </a:xfrm>
            <a:custGeom>
              <a:avLst/>
              <a:gdLst>
                <a:gd name="T0" fmla="*/ 368 w 368"/>
                <a:gd name="T1" fmla="*/ 12 h 360"/>
                <a:gd name="T2" fmla="*/ 13 w 368"/>
                <a:gd name="T3" fmla="*/ 360 h 360"/>
                <a:gd name="T4" fmla="*/ 0 w 368"/>
                <a:gd name="T5" fmla="*/ 346 h 360"/>
                <a:gd name="T6" fmla="*/ 352 w 368"/>
                <a:gd name="T7" fmla="*/ 0 h 360"/>
                <a:gd name="T8" fmla="*/ 368 w 368"/>
                <a:gd name="T9" fmla="*/ 12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8" h="360">
                  <a:moveTo>
                    <a:pt x="368" y="12"/>
                  </a:moveTo>
                  <a:cubicBezTo>
                    <a:pt x="13" y="360"/>
                    <a:pt x="13" y="360"/>
                    <a:pt x="13" y="360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5" y="6"/>
                    <a:pt x="360" y="10"/>
                    <a:pt x="36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39"/>
            <p:cNvSpPr/>
            <p:nvPr/>
          </p:nvSpPr>
          <p:spPr bwMode="auto">
            <a:xfrm>
              <a:off x="5499" y="1805"/>
              <a:ext cx="214" cy="140"/>
            </a:xfrm>
            <a:custGeom>
              <a:avLst/>
              <a:gdLst>
                <a:gd name="T0" fmla="*/ 177 w 182"/>
                <a:gd name="T1" fmla="*/ 100 h 119"/>
                <a:gd name="T2" fmla="*/ 50 w 182"/>
                <a:gd name="T3" fmla="*/ 111 h 119"/>
                <a:gd name="T4" fmla="*/ 50 w 182"/>
                <a:gd name="T5" fmla="*/ 111 h 119"/>
                <a:gd name="T6" fmla="*/ 19 w 182"/>
                <a:gd name="T7" fmla="*/ 118 h 119"/>
                <a:gd name="T8" fmla="*/ 19 w 182"/>
                <a:gd name="T9" fmla="*/ 118 h 119"/>
                <a:gd name="T10" fmla="*/ 14 w 182"/>
                <a:gd name="T11" fmla="*/ 119 h 119"/>
                <a:gd name="T12" fmla="*/ 14 w 182"/>
                <a:gd name="T13" fmla="*/ 119 h 119"/>
                <a:gd name="T14" fmla="*/ 4 w 182"/>
                <a:gd name="T15" fmla="*/ 104 h 119"/>
                <a:gd name="T16" fmla="*/ 4 w 182"/>
                <a:gd name="T17" fmla="*/ 104 h 119"/>
                <a:gd name="T18" fmla="*/ 1 w 182"/>
                <a:gd name="T19" fmla="*/ 77 h 119"/>
                <a:gd name="T20" fmla="*/ 1 w 182"/>
                <a:gd name="T21" fmla="*/ 77 h 119"/>
                <a:gd name="T22" fmla="*/ 1 w 182"/>
                <a:gd name="T23" fmla="*/ 21 h 119"/>
                <a:gd name="T24" fmla="*/ 1 w 182"/>
                <a:gd name="T25" fmla="*/ 21 h 119"/>
                <a:gd name="T26" fmla="*/ 1 w 182"/>
                <a:gd name="T27" fmla="*/ 13 h 119"/>
                <a:gd name="T28" fmla="*/ 1 w 182"/>
                <a:gd name="T29" fmla="*/ 13 h 119"/>
                <a:gd name="T30" fmla="*/ 6 w 182"/>
                <a:gd name="T31" fmla="*/ 9 h 119"/>
                <a:gd name="T32" fmla="*/ 6 w 182"/>
                <a:gd name="T33" fmla="*/ 9 h 119"/>
                <a:gd name="T34" fmla="*/ 10 w 182"/>
                <a:gd name="T35" fmla="*/ 13 h 119"/>
                <a:gd name="T36" fmla="*/ 10 w 182"/>
                <a:gd name="T37" fmla="*/ 13 h 119"/>
                <a:gd name="T38" fmla="*/ 9 w 182"/>
                <a:gd name="T39" fmla="*/ 21 h 119"/>
                <a:gd name="T40" fmla="*/ 9 w 182"/>
                <a:gd name="T41" fmla="*/ 21 h 119"/>
                <a:gd name="T42" fmla="*/ 11 w 182"/>
                <a:gd name="T43" fmla="*/ 99 h 119"/>
                <a:gd name="T44" fmla="*/ 11 w 182"/>
                <a:gd name="T45" fmla="*/ 99 h 119"/>
                <a:gd name="T46" fmla="*/ 15 w 182"/>
                <a:gd name="T47" fmla="*/ 110 h 119"/>
                <a:gd name="T48" fmla="*/ 15 w 182"/>
                <a:gd name="T49" fmla="*/ 110 h 119"/>
                <a:gd name="T50" fmla="*/ 49 w 182"/>
                <a:gd name="T51" fmla="*/ 102 h 119"/>
                <a:gd name="T52" fmla="*/ 49 w 182"/>
                <a:gd name="T53" fmla="*/ 102 h 119"/>
                <a:gd name="T54" fmla="*/ 103 w 182"/>
                <a:gd name="T55" fmla="*/ 97 h 119"/>
                <a:gd name="T56" fmla="*/ 103 w 182"/>
                <a:gd name="T57" fmla="*/ 97 h 119"/>
                <a:gd name="T58" fmla="*/ 172 w 182"/>
                <a:gd name="T59" fmla="*/ 92 h 119"/>
                <a:gd name="T60" fmla="*/ 172 w 182"/>
                <a:gd name="T61" fmla="*/ 92 h 119"/>
                <a:gd name="T62" fmla="*/ 159 w 182"/>
                <a:gd name="T63" fmla="*/ 6 h 119"/>
                <a:gd name="T64" fmla="*/ 159 w 182"/>
                <a:gd name="T65" fmla="*/ 6 h 119"/>
                <a:gd name="T66" fmla="*/ 162 w 182"/>
                <a:gd name="T67" fmla="*/ 1 h 119"/>
                <a:gd name="T68" fmla="*/ 162 w 182"/>
                <a:gd name="T69" fmla="*/ 1 h 119"/>
                <a:gd name="T70" fmla="*/ 167 w 182"/>
                <a:gd name="T71" fmla="*/ 4 h 119"/>
                <a:gd name="T72" fmla="*/ 167 w 182"/>
                <a:gd name="T73" fmla="*/ 4 h 119"/>
                <a:gd name="T74" fmla="*/ 182 w 182"/>
                <a:gd name="T75" fmla="*/ 100 h 119"/>
                <a:gd name="T76" fmla="*/ 177 w 182"/>
                <a:gd name="T77" fmla="*/ 10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9">
                  <a:moveTo>
                    <a:pt x="177" y="100"/>
                  </a:moveTo>
                  <a:cubicBezTo>
                    <a:pt x="177" y="100"/>
                    <a:pt x="97" y="104"/>
                    <a:pt x="50" y="111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34" y="113"/>
                    <a:pt x="22" y="116"/>
                    <a:pt x="19" y="118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8" y="119"/>
                    <a:pt x="16" y="119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7" y="118"/>
                    <a:pt x="6" y="111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2" y="97"/>
                    <a:pt x="1" y="8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57"/>
                    <a:pt x="0" y="33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6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0"/>
                    <a:pt x="3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9"/>
                    <a:pt x="10" y="11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6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38"/>
                    <a:pt x="8" y="77"/>
                    <a:pt x="11" y="99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2" y="104"/>
                    <a:pt x="14" y="109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21" y="107"/>
                    <a:pt x="33" y="105"/>
                    <a:pt x="49" y="102"/>
                  </a:cubicBezTo>
                  <a:cubicBezTo>
                    <a:pt x="49" y="102"/>
                    <a:pt x="49" y="102"/>
                    <a:pt x="49" y="102"/>
                  </a:cubicBezTo>
                  <a:cubicBezTo>
                    <a:pt x="64" y="100"/>
                    <a:pt x="84" y="98"/>
                    <a:pt x="103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33" y="94"/>
                    <a:pt x="161" y="92"/>
                    <a:pt x="172" y="92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59" y="6"/>
                    <a:pt x="159" y="6"/>
                    <a:pt x="159" y="6"/>
                  </a:cubicBezTo>
                  <a:cubicBezTo>
                    <a:pt x="159" y="6"/>
                    <a:pt x="159" y="6"/>
                    <a:pt x="159" y="6"/>
                  </a:cubicBezTo>
                  <a:cubicBezTo>
                    <a:pt x="158" y="3"/>
                    <a:pt x="160" y="1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5" y="0"/>
                    <a:pt x="167" y="2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82" y="100"/>
                    <a:pt x="182" y="100"/>
                    <a:pt x="182" y="100"/>
                  </a:cubicBezTo>
                  <a:cubicBezTo>
                    <a:pt x="177" y="100"/>
                    <a:pt x="177" y="100"/>
                    <a:pt x="177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0"/>
            <p:cNvSpPr>
              <a:spLocks noEditPoints="1"/>
            </p:cNvSpPr>
            <p:nvPr/>
          </p:nvSpPr>
          <p:spPr bwMode="auto">
            <a:xfrm>
              <a:off x="5498" y="1805"/>
              <a:ext cx="216" cy="141"/>
            </a:xfrm>
            <a:custGeom>
              <a:avLst/>
              <a:gdLst>
                <a:gd name="T0" fmla="*/ 178 w 184"/>
                <a:gd name="T1" fmla="*/ 101 h 120"/>
                <a:gd name="T2" fmla="*/ 51 w 184"/>
                <a:gd name="T3" fmla="*/ 112 h 120"/>
                <a:gd name="T4" fmla="*/ 21 w 184"/>
                <a:gd name="T5" fmla="*/ 118 h 120"/>
                <a:gd name="T6" fmla="*/ 15 w 184"/>
                <a:gd name="T7" fmla="*/ 120 h 120"/>
                <a:gd name="T8" fmla="*/ 10 w 184"/>
                <a:gd name="T9" fmla="*/ 117 h 120"/>
                <a:gd name="T10" fmla="*/ 4 w 184"/>
                <a:gd name="T11" fmla="*/ 105 h 120"/>
                <a:gd name="T12" fmla="*/ 1 w 184"/>
                <a:gd name="T13" fmla="*/ 77 h 120"/>
                <a:gd name="T14" fmla="*/ 1 w 184"/>
                <a:gd name="T15" fmla="*/ 21 h 120"/>
                <a:gd name="T16" fmla="*/ 1 w 184"/>
                <a:gd name="T17" fmla="*/ 13 h 120"/>
                <a:gd name="T18" fmla="*/ 2 w 184"/>
                <a:gd name="T19" fmla="*/ 10 h 120"/>
                <a:gd name="T20" fmla="*/ 7 w 184"/>
                <a:gd name="T21" fmla="*/ 8 h 120"/>
                <a:gd name="T22" fmla="*/ 10 w 184"/>
                <a:gd name="T23" fmla="*/ 9 h 120"/>
                <a:gd name="T24" fmla="*/ 11 w 184"/>
                <a:gd name="T25" fmla="*/ 13 h 120"/>
                <a:gd name="T26" fmla="*/ 11 w 184"/>
                <a:gd name="T27" fmla="*/ 21 h 120"/>
                <a:gd name="T28" fmla="*/ 13 w 184"/>
                <a:gd name="T29" fmla="*/ 98 h 120"/>
                <a:gd name="T30" fmla="*/ 16 w 184"/>
                <a:gd name="T31" fmla="*/ 109 h 120"/>
                <a:gd name="T32" fmla="*/ 49 w 184"/>
                <a:gd name="T33" fmla="*/ 101 h 120"/>
                <a:gd name="T34" fmla="*/ 104 w 184"/>
                <a:gd name="T35" fmla="*/ 96 h 120"/>
                <a:gd name="T36" fmla="*/ 172 w 184"/>
                <a:gd name="T37" fmla="*/ 91 h 120"/>
                <a:gd name="T38" fmla="*/ 159 w 184"/>
                <a:gd name="T39" fmla="*/ 5 h 120"/>
                <a:gd name="T40" fmla="*/ 160 w 184"/>
                <a:gd name="T41" fmla="*/ 2 h 120"/>
                <a:gd name="T42" fmla="*/ 163 w 184"/>
                <a:gd name="T43" fmla="*/ 0 h 120"/>
                <a:gd name="T44" fmla="*/ 168 w 184"/>
                <a:gd name="T45" fmla="*/ 1 h 120"/>
                <a:gd name="T46" fmla="*/ 169 w 184"/>
                <a:gd name="T47" fmla="*/ 4 h 120"/>
                <a:gd name="T48" fmla="*/ 178 w 184"/>
                <a:gd name="T49" fmla="*/ 101 h 120"/>
                <a:gd name="T50" fmla="*/ 168 w 184"/>
                <a:gd name="T51" fmla="*/ 4 h 120"/>
                <a:gd name="T52" fmla="*/ 166 w 184"/>
                <a:gd name="T53" fmla="*/ 2 h 120"/>
                <a:gd name="T54" fmla="*/ 164 w 184"/>
                <a:gd name="T55" fmla="*/ 2 h 120"/>
                <a:gd name="T56" fmla="*/ 162 w 184"/>
                <a:gd name="T57" fmla="*/ 3 h 120"/>
                <a:gd name="T58" fmla="*/ 161 w 184"/>
                <a:gd name="T59" fmla="*/ 6 h 120"/>
                <a:gd name="T60" fmla="*/ 161 w 184"/>
                <a:gd name="T61" fmla="*/ 7 h 120"/>
                <a:gd name="T62" fmla="*/ 173 w 184"/>
                <a:gd name="T63" fmla="*/ 93 h 120"/>
                <a:gd name="T64" fmla="*/ 104 w 184"/>
                <a:gd name="T65" fmla="*/ 97 h 120"/>
                <a:gd name="T66" fmla="*/ 50 w 184"/>
                <a:gd name="T67" fmla="*/ 103 h 120"/>
                <a:gd name="T68" fmla="*/ 16 w 184"/>
                <a:gd name="T69" fmla="*/ 111 h 120"/>
                <a:gd name="T70" fmla="*/ 15 w 184"/>
                <a:gd name="T71" fmla="*/ 111 h 120"/>
                <a:gd name="T72" fmla="*/ 12 w 184"/>
                <a:gd name="T73" fmla="*/ 99 h 120"/>
                <a:gd name="T74" fmla="*/ 9 w 184"/>
                <a:gd name="T75" fmla="*/ 21 h 120"/>
                <a:gd name="T76" fmla="*/ 10 w 184"/>
                <a:gd name="T77" fmla="*/ 13 h 120"/>
                <a:gd name="T78" fmla="*/ 9 w 184"/>
                <a:gd name="T79" fmla="*/ 10 h 120"/>
                <a:gd name="T80" fmla="*/ 6 w 184"/>
                <a:gd name="T81" fmla="*/ 10 h 120"/>
                <a:gd name="T82" fmla="*/ 4 w 184"/>
                <a:gd name="T83" fmla="*/ 11 h 120"/>
                <a:gd name="T84" fmla="*/ 3 w 184"/>
                <a:gd name="T85" fmla="*/ 13 h 120"/>
                <a:gd name="T86" fmla="*/ 2 w 184"/>
                <a:gd name="T87" fmla="*/ 21 h 120"/>
                <a:gd name="T88" fmla="*/ 3 w 184"/>
                <a:gd name="T89" fmla="*/ 77 h 120"/>
                <a:gd name="T90" fmla="*/ 6 w 184"/>
                <a:gd name="T91" fmla="*/ 104 h 120"/>
                <a:gd name="T92" fmla="*/ 11 w 184"/>
                <a:gd name="T93" fmla="*/ 116 h 120"/>
                <a:gd name="T94" fmla="*/ 15 w 184"/>
                <a:gd name="T95" fmla="*/ 118 h 120"/>
                <a:gd name="T96" fmla="*/ 20 w 184"/>
                <a:gd name="T97" fmla="*/ 117 h 120"/>
                <a:gd name="T98" fmla="*/ 51 w 184"/>
                <a:gd name="T99" fmla="*/ 110 h 120"/>
                <a:gd name="T100" fmla="*/ 178 w 184"/>
                <a:gd name="T101" fmla="*/ 99 h 120"/>
                <a:gd name="T102" fmla="*/ 178 w 184"/>
                <a:gd name="T103" fmla="*/ 100 h 120"/>
                <a:gd name="T104" fmla="*/ 178 w 184"/>
                <a:gd name="T105" fmla="*/ 9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20">
                  <a:moveTo>
                    <a:pt x="178" y="101"/>
                  </a:moveTo>
                  <a:cubicBezTo>
                    <a:pt x="178" y="101"/>
                    <a:pt x="178" y="101"/>
                    <a:pt x="178" y="101"/>
                  </a:cubicBezTo>
                  <a:cubicBezTo>
                    <a:pt x="174" y="101"/>
                    <a:pt x="97" y="105"/>
                    <a:pt x="51" y="112"/>
                  </a:cubicBezTo>
                  <a:cubicBezTo>
                    <a:pt x="51" y="112"/>
                    <a:pt x="51" y="112"/>
                    <a:pt x="51" y="112"/>
                  </a:cubicBezTo>
                  <a:cubicBezTo>
                    <a:pt x="35" y="114"/>
                    <a:pt x="23" y="117"/>
                    <a:pt x="21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19" y="119"/>
                    <a:pt x="17" y="120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3" y="120"/>
                    <a:pt x="11" y="119"/>
                    <a:pt x="10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6" y="114"/>
                    <a:pt x="5" y="109"/>
                    <a:pt x="4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2" y="97"/>
                    <a:pt x="1" y="88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57"/>
                    <a:pt x="0" y="33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6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5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9" y="8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10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6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38"/>
                    <a:pt x="10" y="78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4" y="103"/>
                    <a:pt x="15" y="107"/>
                    <a:pt x="16" y="109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23" y="106"/>
                    <a:pt x="34" y="104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65" y="99"/>
                    <a:pt x="85" y="97"/>
                    <a:pt x="104" y="96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33" y="93"/>
                    <a:pt x="160" y="92"/>
                    <a:pt x="172" y="91"/>
                  </a:cubicBezTo>
                  <a:cubicBezTo>
                    <a:pt x="172" y="91"/>
                    <a:pt x="172" y="91"/>
                    <a:pt x="172" y="91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4"/>
                    <a:pt x="160" y="2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1" y="1"/>
                    <a:pt x="162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5" y="0"/>
                    <a:pt x="166" y="0"/>
                    <a:pt x="168" y="1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8" y="2"/>
                    <a:pt x="169" y="3"/>
                    <a:pt x="169" y="4"/>
                  </a:cubicBezTo>
                  <a:cubicBezTo>
                    <a:pt x="169" y="4"/>
                    <a:pt x="169" y="4"/>
                    <a:pt x="169" y="4"/>
                  </a:cubicBezTo>
                  <a:cubicBezTo>
                    <a:pt x="184" y="101"/>
                    <a:pt x="184" y="101"/>
                    <a:pt x="184" y="101"/>
                  </a:cubicBezTo>
                  <a:cubicBezTo>
                    <a:pt x="178" y="101"/>
                    <a:pt x="178" y="101"/>
                    <a:pt x="178" y="101"/>
                  </a:cubicBezTo>
                  <a:close/>
                  <a:moveTo>
                    <a:pt x="182" y="99"/>
                  </a:moveTo>
                  <a:cubicBezTo>
                    <a:pt x="168" y="4"/>
                    <a:pt x="168" y="4"/>
                    <a:pt x="168" y="4"/>
                  </a:cubicBezTo>
                  <a:cubicBezTo>
                    <a:pt x="167" y="4"/>
                    <a:pt x="167" y="3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6" y="2"/>
                    <a:pt x="165" y="1"/>
                    <a:pt x="164" y="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3" y="2"/>
                    <a:pt x="162" y="2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1" y="3"/>
                    <a:pt x="160" y="4"/>
                    <a:pt x="161" y="6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3" y="93"/>
                    <a:pt x="173" y="93"/>
                    <a:pt x="173" y="93"/>
                  </a:cubicBezTo>
                  <a:cubicBezTo>
                    <a:pt x="162" y="93"/>
                    <a:pt x="134" y="95"/>
                    <a:pt x="104" y="97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85" y="99"/>
                    <a:pt x="66" y="101"/>
                    <a:pt x="50" y="103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34" y="105"/>
                    <a:pt x="22" y="107"/>
                    <a:pt x="16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09"/>
                    <a:pt x="13" y="105"/>
                    <a:pt x="12" y="99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8" y="77"/>
                    <a:pt x="9" y="38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16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6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33"/>
                    <a:pt x="1" y="5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87"/>
                    <a:pt x="4" y="97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7" y="109"/>
                    <a:pt x="8" y="114"/>
                    <a:pt x="11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2" y="117"/>
                    <a:pt x="13" y="118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7" y="118"/>
                    <a:pt x="19" y="118"/>
                    <a:pt x="20" y="117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23" y="115"/>
                    <a:pt x="35" y="112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97" y="103"/>
                    <a:pt x="177" y="100"/>
                    <a:pt x="178" y="99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82" y="99"/>
                    <a:pt x="182" y="99"/>
                    <a:pt x="18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1"/>
            <p:cNvSpPr>
              <a:spLocks noEditPoints="1"/>
            </p:cNvSpPr>
            <p:nvPr/>
          </p:nvSpPr>
          <p:spPr bwMode="auto">
            <a:xfrm>
              <a:off x="5215" y="1464"/>
              <a:ext cx="611" cy="346"/>
            </a:xfrm>
            <a:custGeom>
              <a:avLst/>
              <a:gdLst>
                <a:gd name="T0" fmla="*/ 444 w 520"/>
                <a:gd name="T1" fmla="*/ 286 h 295"/>
                <a:gd name="T2" fmla="*/ 342 w 520"/>
                <a:gd name="T3" fmla="*/ 293 h 295"/>
                <a:gd name="T4" fmla="*/ 332 w 520"/>
                <a:gd name="T5" fmla="*/ 290 h 295"/>
                <a:gd name="T6" fmla="*/ 322 w 520"/>
                <a:gd name="T7" fmla="*/ 291 h 295"/>
                <a:gd name="T8" fmla="*/ 319 w 520"/>
                <a:gd name="T9" fmla="*/ 292 h 295"/>
                <a:gd name="T10" fmla="*/ 277 w 520"/>
                <a:gd name="T11" fmla="*/ 293 h 295"/>
                <a:gd name="T12" fmla="*/ 195 w 520"/>
                <a:gd name="T13" fmla="*/ 273 h 295"/>
                <a:gd name="T14" fmla="*/ 87 w 520"/>
                <a:gd name="T15" fmla="*/ 122 h 295"/>
                <a:gd name="T16" fmla="*/ 1 w 520"/>
                <a:gd name="T17" fmla="*/ 80 h 295"/>
                <a:gd name="T18" fmla="*/ 69 w 520"/>
                <a:gd name="T19" fmla="*/ 2 h 295"/>
                <a:gd name="T20" fmla="*/ 95 w 520"/>
                <a:gd name="T21" fmla="*/ 0 h 295"/>
                <a:gd name="T22" fmla="*/ 207 w 520"/>
                <a:gd name="T23" fmla="*/ 82 h 295"/>
                <a:gd name="T24" fmla="*/ 208 w 520"/>
                <a:gd name="T25" fmla="*/ 80 h 295"/>
                <a:gd name="T26" fmla="*/ 256 w 520"/>
                <a:gd name="T27" fmla="*/ 65 h 295"/>
                <a:gd name="T28" fmla="*/ 310 w 520"/>
                <a:gd name="T29" fmla="*/ 92 h 295"/>
                <a:gd name="T30" fmla="*/ 328 w 520"/>
                <a:gd name="T31" fmla="*/ 114 h 295"/>
                <a:gd name="T32" fmla="*/ 328 w 520"/>
                <a:gd name="T33" fmla="*/ 124 h 295"/>
                <a:gd name="T34" fmla="*/ 328 w 520"/>
                <a:gd name="T35" fmla="*/ 125 h 295"/>
                <a:gd name="T36" fmla="*/ 328 w 520"/>
                <a:gd name="T37" fmla="*/ 125 h 295"/>
                <a:gd name="T38" fmla="*/ 328 w 520"/>
                <a:gd name="T39" fmla="*/ 125 h 295"/>
                <a:gd name="T40" fmla="*/ 330 w 520"/>
                <a:gd name="T41" fmla="*/ 125 h 295"/>
                <a:gd name="T42" fmla="*/ 363 w 520"/>
                <a:gd name="T43" fmla="*/ 97 h 295"/>
                <a:gd name="T44" fmla="*/ 369 w 520"/>
                <a:gd name="T45" fmla="*/ 98 h 295"/>
                <a:gd name="T46" fmla="*/ 349 w 520"/>
                <a:gd name="T47" fmla="*/ 121 h 295"/>
                <a:gd name="T48" fmla="*/ 345 w 520"/>
                <a:gd name="T49" fmla="*/ 129 h 295"/>
                <a:gd name="T50" fmla="*/ 330 w 520"/>
                <a:gd name="T51" fmla="*/ 134 h 295"/>
                <a:gd name="T52" fmla="*/ 323 w 520"/>
                <a:gd name="T53" fmla="*/ 132 h 295"/>
                <a:gd name="T54" fmla="*/ 319 w 520"/>
                <a:gd name="T55" fmla="*/ 124 h 295"/>
                <a:gd name="T56" fmla="*/ 303 w 520"/>
                <a:gd name="T57" fmla="*/ 98 h 295"/>
                <a:gd name="T58" fmla="*/ 248 w 520"/>
                <a:gd name="T59" fmla="*/ 74 h 295"/>
                <a:gd name="T60" fmla="*/ 215 w 520"/>
                <a:gd name="T61" fmla="*/ 85 h 295"/>
                <a:gd name="T62" fmla="*/ 210 w 520"/>
                <a:gd name="T63" fmla="*/ 95 h 295"/>
                <a:gd name="T64" fmla="*/ 173 w 520"/>
                <a:gd name="T65" fmla="*/ 45 h 295"/>
                <a:gd name="T66" fmla="*/ 94 w 520"/>
                <a:gd name="T67" fmla="*/ 9 h 295"/>
                <a:gd name="T68" fmla="*/ 8 w 520"/>
                <a:gd name="T69" fmla="*/ 71 h 295"/>
                <a:gd name="T70" fmla="*/ 9 w 520"/>
                <a:gd name="T71" fmla="*/ 76 h 295"/>
                <a:gd name="T72" fmla="*/ 163 w 520"/>
                <a:gd name="T73" fmla="*/ 190 h 295"/>
                <a:gd name="T74" fmla="*/ 202 w 520"/>
                <a:gd name="T75" fmla="*/ 268 h 295"/>
                <a:gd name="T76" fmla="*/ 315 w 520"/>
                <a:gd name="T77" fmla="*/ 284 h 295"/>
                <a:gd name="T78" fmla="*/ 329 w 520"/>
                <a:gd name="T79" fmla="*/ 281 h 295"/>
                <a:gd name="T80" fmla="*/ 338 w 520"/>
                <a:gd name="T81" fmla="*/ 284 h 295"/>
                <a:gd name="T82" fmla="*/ 343 w 520"/>
                <a:gd name="T83" fmla="*/ 285 h 295"/>
                <a:gd name="T84" fmla="*/ 358 w 520"/>
                <a:gd name="T85" fmla="*/ 286 h 295"/>
                <a:gd name="T86" fmla="*/ 503 w 520"/>
                <a:gd name="T87" fmla="*/ 246 h 295"/>
                <a:gd name="T88" fmla="*/ 511 w 520"/>
                <a:gd name="T89" fmla="*/ 218 h 295"/>
                <a:gd name="T90" fmla="*/ 508 w 520"/>
                <a:gd name="T91" fmla="*/ 150 h 295"/>
                <a:gd name="T92" fmla="*/ 513 w 520"/>
                <a:gd name="T93" fmla="*/ 153 h 295"/>
                <a:gd name="T94" fmla="*/ 508 w 520"/>
                <a:gd name="T95" fmla="*/ 253 h 295"/>
                <a:gd name="T96" fmla="*/ 328 w 520"/>
                <a:gd name="T97" fmla="*/ 124 h 295"/>
                <a:gd name="T98" fmla="*/ 328 w 520"/>
                <a:gd name="T99" fmla="*/ 12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0" h="295">
                  <a:moveTo>
                    <a:pt x="508" y="253"/>
                  </a:moveTo>
                  <a:cubicBezTo>
                    <a:pt x="489" y="268"/>
                    <a:pt x="465" y="277"/>
                    <a:pt x="444" y="286"/>
                  </a:cubicBezTo>
                  <a:cubicBezTo>
                    <a:pt x="444" y="286"/>
                    <a:pt x="444" y="286"/>
                    <a:pt x="444" y="286"/>
                  </a:cubicBezTo>
                  <a:cubicBezTo>
                    <a:pt x="428" y="293"/>
                    <a:pt x="386" y="295"/>
                    <a:pt x="358" y="294"/>
                  </a:cubicBezTo>
                  <a:cubicBezTo>
                    <a:pt x="358" y="294"/>
                    <a:pt x="358" y="294"/>
                    <a:pt x="358" y="294"/>
                  </a:cubicBezTo>
                  <a:cubicBezTo>
                    <a:pt x="352" y="294"/>
                    <a:pt x="347" y="294"/>
                    <a:pt x="342" y="293"/>
                  </a:cubicBezTo>
                  <a:cubicBezTo>
                    <a:pt x="342" y="293"/>
                    <a:pt x="342" y="293"/>
                    <a:pt x="342" y="293"/>
                  </a:cubicBezTo>
                  <a:cubicBezTo>
                    <a:pt x="338" y="293"/>
                    <a:pt x="335" y="292"/>
                    <a:pt x="332" y="290"/>
                  </a:cubicBezTo>
                  <a:cubicBezTo>
                    <a:pt x="332" y="290"/>
                    <a:pt x="332" y="290"/>
                    <a:pt x="332" y="290"/>
                  </a:cubicBezTo>
                  <a:cubicBezTo>
                    <a:pt x="332" y="290"/>
                    <a:pt x="331" y="289"/>
                    <a:pt x="329" y="289"/>
                  </a:cubicBezTo>
                  <a:cubicBezTo>
                    <a:pt x="329" y="289"/>
                    <a:pt x="329" y="289"/>
                    <a:pt x="329" y="289"/>
                  </a:cubicBezTo>
                  <a:cubicBezTo>
                    <a:pt x="327" y="289"/>
                    <a:pt x="324" y="290"/>
                    <a:pt x="322" y="291"/>
                  </a:cubicBezTo>
                  <a:cubicBezTo>
                    <a:pt x="322" y="291"/>
                    <a:pt x="322" y="291"/>
                    <a:pt x="322" y="291"/>
                  </a:cubicBezTo>
                  <a:cubicBezTo>
                    <a:pt x="320" y="292"/>
                    <a:pt x="319" y="292"/>
                    <a:pt x="319" y="292"/>
                  </a:cubicBezTo>
                  <a:cubicBezTo>
                    <a:pt x="319" y="292"/>
                    <a:pt x="319" y="292"/>
                    <a:pt x="319" y="292"/>
                  </a:cubicBezTo>
                  <a:cubicBezTo>
                    <a:pt x="318" y="293"/>
                    <a:pt x="318" y="293"/>
                    <a:pt x="318" y="293"/>
                  </a:cubicBezTo>
                  <a:cubicBezTo>
                    <a:pt x="317" y="293"/>
                    <a:pt x="317" y="293"/>
                    <a:pt x="317" y="293"/>
                  </a:cubicBezTo>
                  <a:cubicBezTo>
                    <a:pt x="317" y="293"/>
                    <a:pt x="299" y="294"/>
                    <a:pt x="277" y="293"/>
                  </a:cubicBezTo>
                  <a:cubicBezTo>
                    <a:pt x="277" y="293"/>
                    <a:pt x="277" y="293"/>
                    <a:pt x="277" y="293"/>
                  </a:cubicBezTo>
                  <a:cubicBezTo>
                    <a:pt x="246" y="291"/>
                    <a:pt x="207" y="289"/>
                    <a:pt x="195" y="273"/>
                  </a:cubicBezTo>
                  <a:cubicBezTo>
                    <a:pt x="195" y="273"/>
                    <a:pt x="195" y="273"/>
                    <a:pt x="195" y="273"/>
                  </a:cubicBezTo>
                  <a:cubicBezTo>
                    <a:pt x="180" y="252"/>
                    <a:pt x="156" y="237"/>
                    <a:pt x="155" y="191"/>
                  </a:cubicBezTo>
                  <a:cubicBezTo>
                    <a:pt x="155" y="191"/>
                    <a:pt x="155" y="191"/>
                    <a:pt x="155" y="191"/>
                  </a:cubicBezTo>
                  <a:cubicBezTo>
                    <a:pt x="152" y="147"/>
                    <a:pt x="136" y="134"/>
                    <a:pt x="87" y="122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37" y="110"/>
                    <a:pt x="11" y="99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77"/>
                    <a:pt x="0" y="74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47"/>
                    <a:pt x="29" y="9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78" y="1"/>
                    <a:pt x="86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28" y="2"/>
                    <a:pt x="159" y="16"/>
                    <a:pt x="179" y="39"/>
                  </a:cubicBezTo>
                  <a:cubicBezTo>
                    <a:pt x="179" y="39"/>
                    <a:pt x="179" y="39"/>
                    <a:pt x="179" y="39"/>
                  </a:cubicBezTo>
                  <a:cubicBezTo>
                    <a:pt x="197" y="60"/>
                    <a:pt x="203" y="70"/>
                    <a:pt x="207" y="82"/>
                  </a:cubicBezTo>
                  <a:cubicBezTo>
                    <a:pt x="207" y="82"/>
                    <a:pt x="207" y="82"/>
                    <a:pt x="207" y="82"/>
                  </a:cubicBezTo>
                  <a:cubicBezTo>
                    <a:pt x="207" y="81"/>
                    <a:pt x="208" y="81"/>
                    <a:pt x="208" y="80"/>
                  </a:cubicBezTo>
                  <a:cubicBezTo>
                    <a:pt x="208" y="80"/>
                    <a:pt x="208" y="80"/>
                    <a:pt x="208" y="80"/>
                  </a:cubicBezTo>
                  <a:cubicBezTo>
                    <a:pt x="215" y="72"/>
                    <a:pt x="227" y="64"/>
                    <a:pt x="249" y="65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51" y="65"/>
                    <a:pt x="253" y="65"/>
                    <a:pt x="256" y="65"/>
                  </a:cubicBezTo>
                  <a:cubicBezTo>
                    <a:pt x="256" y="65"/>
                    <a:pt x="256" y="65"/>
                    <a:pt x="256" y="65"/>
                  </a:cubicBezTo>
                  <a:cubicBezTo>
                    <a:pt x="279" y="68"/>
                    <a:pt x="298" y="80"/>
                    <a:pt x="310" y="92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18" y="101"/>
                    <a:pt x="324" y="109"/>
                    <a:pt x="326" y="116"/>
                  </a:cubicBezTo>
                  <a:cubicBezTo>
                    <a:pt x="326" y="116"/>
                    <a:pt x="326" y="116"/>
                    <a:pt x="326" y="116"/>
                  </a:cubicBezTo>
                  <a:cubicBezTo>
                    <a:pt x="328" y="114"/>
                    <a:pt x="328" y="114"/>
                    <a:pt x="328" y="11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9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2" y="126"/>
                    <a:pt x="335" y="125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9" y="119"/>
                    <a:pt x="346" y="107"/>
                    <a:pt x="363" y="97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365" y="95"/>
                    <a:pt x="367" y="96"/>
                    <a:pt x="369" y="98"/>
                  </a:cubicBezTo>
                  <a:cubicBezTo>
                    <a:pt x="369" y="98"/>
                    <a:pt x="369" y="98"/>
                    <a:pt x="369" y="98"/>
                  </a:cubicBezTo>
                  <a:cubicBezTo>
                    <a:pt x="370" y="100"/>
                    <a:pt x="369" y="103"/>
                    <a:pt x="367" y="104"/>
                  </a:cubicBezTo>
                  <a:cubicBezTo>
                    <a:pt x="367" y="104"/>
                    <a:pt x="367" y="104"/>
                    <a:pt x="367" y="104"/>
                  </a:cubicBezTo>
                  <a:cubicBezTo>
                    <a:pt x="357" y="110"/>
                    <a:pt x="352" y="116"/>
                    <a:pt x="349" y="121"/>
                  </a:cubicBezTo>
                  <a:cubicBezTo>
                    <a:pt x="349" y="121"/>
                    <a:pt x="349" y="121"/>
                    <a:pt x="349" y="121"/>
                  </a:cubicBezTo>
                  <a:cubicBezTo>
                    <a:pt x="345" y="126"/>
                    <a:pt x="345" y="129"/>
                    <a:pt x="345" y="129"/>
                  </a:cubicBezTo>
                  <a:cubicBezTo>
                    <a:pt x="345" y="129"/>
                    <a:pt x="345" y="129"/>
                    <a:pt x="345" y="129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2" y="132"/>
                    <a:pt x="342" y="132"/>
                    <a:pt x="342" y="132"/>
                  </a:cubicBezTo>
                  <a:cubicBezTo>
                    <a:pt x="342" y="132"/>
                    <a:pt x="336" y="134"/>
                    <a:pt x="330" y="134"/>
                  </a:cubicBezTo>
                  <a:cubicBezTo>
                    <a:pt x="330" y="134"/>
                    <a:pt x="330" y="134"/>
                    <a:pt x="330" y="134"/>
                  </a:cubicBezTo>
                  <a:cubicBezTo>
                    <a:pt x="328" y="134"/>
                    <a:pt x="325" y="134"/>
                    <a:pt x="323" y="132"/>
                  </a:cubicBezTo>
                  <a:cubicBezTo>
                    <a:pt x="323" y="132"/>
                    <a:pt x="323" y="132"/>
                    <a:pt x="323" y="132"/>
                  </a:cubicBezTo>
                  <a:cubicBezTo>
                    <a:pt x="321" y="130"/>
                    <a:pt x="319" y="127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20" y="122"/>
                    <a:pt x="315" y="109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cubicBezTo>
                    <a:pt x="292" y="87"/>
                    <a:pt x="276" y="76"/>
                    <a:pt x="255" y="74"/>
                  </a:cubicBezTo>
                  <a:cubicBezTo>
                    <a:pt x="255" y="74"/>
                    <a:pt x="255" y="74"/>
                    <a:pt x="255" y="74"/>
                  </a:cubicBezTo>
                  <a:cubicBezTo>
                    <a:pt x="252" y="74"/>
                    <a:pt x="250" y="74"/>
                    <a:pt x="248" y="74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29" y="73"/>
                    <a:pt x="220" y="79"/>
                    <a:pt x="215" y="85"/>
                  </a:cubicBezTo>
                  <a:cubicBezTo>
                    <a:pt x="215" y="85"/>
                    <a:pt x="215" y="85"/>
                    <a:pt x="215" y="85"/>
                  </a:cubicBezTo>
                  <a:cubicBezTo>
                    <a:pt x="213" y="88"/>
                    <a:pt x="212" y="91"/>
                    <a:pt x="211" y="93"/>
                  </a:cubicBezTo>
                  <a:cubicBezTo>
                    <a:pt x="211" y="93"/>
                    <a:pt x="211" y="93"/>
                    <a:pt x="211" y="93"/>
                  </a:cubicBezTo>
                  <a:cubicBezTo>
                    <a:pt x="210" y="94"/>
                    <a:pt x="210" y="95"/>
                    <a:pt x="210" y="95"/>
                  </a:cubicBezTo>
                  <a:cubicBezTo>
                    <a:pt x="210" y="95"/>
                    <a:pt x="210" y="95"/>
                    <a:pt x="210" y="95"/>
                  </a:cubicBezTo>
                  <a:cubicBezTo>
                    <a:pt x="202" y="96"/>
                    <a:pt x="202" y="96"/>
                    <a:pt x="202" y="96"/>
                  </a:cubicBezTo>
                  <a:cubicBezTo>
                    <a:pt x="197" y="77"/>
                    <a:pt x="197" y="72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54" y="24"/>
                    <a:pt x="126" y="10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87" y="9"/>
                    <a:pt x="79" y="9"/>
                    <a:pt x="70" y="1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36" y="16"/>
                    <a:pt x="9" y="53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3"/>
                    <a:pt x="9" y="75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5" y="91"/>
                    <a:pt x="39" y="102"/>
                    <a:pt x="89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139" y="125"/>
                    <a:pt x="162" y="143"/>
                    <a:pt x="163" y="190"/>
                  </a:cubicBezTo>
                  <a:cubicBezTo>
                    <a:pt x="163" y="190"/>
                    <a:pt x="163" y="190"/>
                    <a:pt x="163" y="190"/>
                  </a:cubicBezTo>
                  <a:cubicBezTo>
                    <a:pt x="165" y="234"/>
                    <a:pt x="185" y="245"/>
                    <a:pt x="202" y="268"/>
                  </a:cubicBezTo>
                  <a:cubicBezTo>
                    <a:pt x="202" y="268"/>
                    <a:pt x="202" y="268"/>
                    <a:pt x="202" y="268"/>
                  </a:cubicBezTo>
                  <a:cubicBezTo>
                    <a:pt x="208" y="278"/>
                    <a:pt x="247" y="284"/>
                    <a:pt x="277" y="284"/>
                  </a:cubicBezTo>
                  <a:cubicBezTo>
                    <a:pt x="277" y="284"/>
                    <a:pt x="277" y="284"/>
                    <a:pt x="277" y="284"/>
                  </a:cubicBezTo>
                  <a:cubicBezTo>
                    <a:pt x="296" y="285"/>
                    <a:pt x="311" y="284"/>
                    <a:pt x="315" y="284"/>
                  </a:cubicBezTo>
                  <a:cubicBezTo>
                    <a:pt x="315" y="284"/>
                    <a:pt x="315" y="284"/>
                    <a:pt x="315" y="284"/>
                  </a:cubicBezTo>
                  <a:cubicBezTo>
                    <a:pt x="318" y="283"/>
                    <a:pt x="323" y="281"/>
                    <a:pt x="329" y="281"/>
                  </a:cubicBezTo>
                  <a:cubicBezTo>
                    <a:pt x="329" y="281"/>
                    <a:pt x="329" y="281"/>
                    <a:pt x="329" y="281"/>
                  </a:cubicBezTo>
                  <a:cubicBezTo>
                    <a:pt x="332" y="281"/>
                    <a:pt x="335" y="281"/>
                    <a:pt x="338" y="284"/>
                  </a:cubicBezTo>
                  <a:cubicBezTo>
                    <a:pt x="338" y="284"/>
                    <a:pt x="338" y="284"/>
                    <a:pt x="338" y="284"/>
                  </a:cubicBezTo>
                  <a:cubicBezTo>
                    <a:pt x="338" y="284"/>
                    <a:pt x="338" y="284"/>
                    <a:pt x="338" y="284"/>
                  </a:cubicBezTo>
                  <a:cubicBezTo>
                    <a:pt x="338" y="284"/>
                    <a:pt x="338" y="284"/>
                    <a:pt x="339" y="284"/>
                  </a:cubicBezTo>
                  <a:cubicBezTo>
                    <a:pt x="339" y="284"/>
                    <a:pt x="339" y="284"/>
                    <a:pt x="339" y="284"/>
                  </a:cubicBezTo>
                  <a:cubicBezTo>
                    <a:pt x="340" y="284"/>
                    <a:pt x="341" y="284"/>
                    <a:pt x="343" y="285"/>
                  </a:cubicBezTo>
                  <a:cubicBezTo>
                    <a:pt x="343" y="285"/>
                    <a:pt x="343" y="285"/>
                    <a:pt x="343" y="285"/>
                  </a:cubicBezTo>
                  <a:cubicBezTo>
                    <a:pt x="347" y="285"/>
                    <a:pt x="352" y="286"/>
                    <a:pt x="358" y="286"/>
                  </a:cubicBezTo>
                  <a:cubicBezTo>
                    <a:pt x="358" y="286"/>
                    <a:pt x="358" y="286"/>
                    <a:pt x="358" y="286"/>
                  </a:cubicBezTo>
                  <a:cubicBezTo>
                    <a:pt x="385" y="287"/>
                    <a:pt x="429" y="284"/>
                    <a:pt x="441" y="278"/>
                  </a:cubicBezTo>
                  <a:cubicBezTo>
                    <a:pt x="441" y="278"/>
                    <a:pt x="441" y="278"/>
                    <a:pt x="441" y="278"/>
                  </a:cubicBezTo>
                  <a:cubicBezTo>
                    <a:pt x="461" y="269"/>
                    <a:pt x="485" y="260"/>
                    <a:pt x="503" y="246"/>
                  </a:cubicBezTo>
                  <a:cubicBezTo>
                    <a:pt x="503" y="246"/>
                    <a:pt x="503" y="246"/>
                    <a:pt x="503" y="246"/>
                  </a:cubicBezTo>
                  <a:cubicBezTo>
                    <a:pt x="507" y="243"/>
                    <a:pt x="510" y="232"/>
                    <a:pt x="511" y="218"/>
                  </a:cubicBezTo>
                  <a:cubicBezTo>
                    <a:pt x="511" y="218"/>
                    <a:pt x="511" y="218"/>
                    <a:pt x="511" y="218"/>
                  </a:cubicBezTo>
                  <a:cubicBezTo>
                    <a:pt x="511" y="190"/>
                    <a:pt x="505" y="155"/>
                    <a:pt x="505" y="155"/>
                  </a:cubicBezTo>
                  <a:cubicBezTo>
                    <a:pt x="505" y="155"/>
                    <a:pt x="505" y="155"/>
                    <a:pt x="505" y="155"/>
                  </a:cubicBezTo>
                  <a:cubicBezTo>
                    <a:pt x="504" y="152"/>
                    <a:pt x="506" y="150"/>
                    <a:pt x="508" y="150"/>
                  </a:cubicBezTo>
                  <a:cubicBezTo>
                    <a:pt x="508" y="150"/>
                    <a:pt x="508" y="150"/>
                    <a:pt x="508" y="150"/>
                  </a:cubicBezTo>
                  <a:cubicBezTo>
                    <a:pt x="510" y="149"/>
                    <a:pt x="513" y="151"/>
                    <a:pt x="513" y="153"/>
                  </a:cubicBezTo>
                  <a:cubicBezTo>
                    <a:pt x="513" y="153"/>
                    <a:pt x="513" y="153"/>
                    <a:pt x="513" y="153"/>
                  </a:cubicBezTo>
                  <a:cubicBezTo>
                    <a:pt x="513" y="153"/>
                    <a:pt x="520" y="189"/>
                    <a:pt x="519" y="218"/>
                  </a:cubicBezTo>
                  <a:cubicBezTo>
                    <a:pt x="519" y="218"/>
                    <a:pt x="519" y="218"/>
                    <a:pt x="519" y="218"/>
                  </a:cubicBezTo>
                  <a:cubicBezTo>
                    <a:pt x="518" y="233"/>
                    <a:pt x="517" y="246"/>
                    <a:pt x="508" y="253"/>
                  </a:cubicBezTo>
                  <a:close/>
                  <a:moveTo>
                    <a:pt x="328" y="125"/>
                  </a:moveTo>
                  <a:cubicBezTo>
                    <a:pt x="328" y="125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2"/>
            <p:cNvSpPr>
              <a:spLocks noEditPoints="1"/>
            </p:cNvSpPr>
            <p:nvPr/>
          </p:nvSpPr>
          <p:spPr bwMode="auto">
            <a:xfrm>
              <a:off x="5214" y="1463"/>
              <a:ext cx="612" cy="348"/>
            </a:xfrm>
            <a:custGeom>
              <a:avLst/>
              <a:gdLst>
                <a:gd name="T0" fmla="*/ 359 w 521"/>
                <a:gd name="T1" fmla="*/ 296 h 297"/>
                <a:gd name="T2" fmla="*/ 323 w 521"/>
                <a:gd name="T3" fmla="*/ 293 h 297"/>
                <a:gd name="T4" fmla="*/ 278 w 521"/>
                <a:gd name="T5" fmla="*/ 295 h 297"/>
                <a:gd name="T6" fmla="*/ 155 w 521"/>
                <a:gd name="T7" fmla="*/ 192 h 297"/>
                <a:gd name="T8" fmla="*/ 2 w 521"/>
                <a:gd name="T9" fmla="*/ 81 h 297"/>
                <a:gd name="T10" fmla="*/ 70 w 521"/>
                <a:gd name="T11" fmla="*/ 2 h 297"/>
                <a:gd name="T12" fmla="*/ 208 w 521"/>
                <a:gd name="T13" fmla="*/ 81 h 297"/>
                <a:gd name="T14" fmla="*/ 250 w 521"/>
                <a:gd name="T15" fmla="*/ 65 h 297"/>
                <a:gd name="T16" fmla="*/ 328 w 521"/>
                <a:gd name="T17" fmla="*/ 115 h 297"/>
                <a:gd name="T18" fmla="*/ 330 w 521"/>
                <a:gd name="T19" fmla="*/ 125 h 297"/>
                <a:gd name="T20" fmla="*/ 363 w 521"/>
                <a:gd name="T21" fmla="*/ 97 h 297"/>
                <a:gd name="T22" fmla="*/ 370 w 521"/>
                <a:gd name="T23" fmla="*/ 105 h 297"/>
                <a:gd name="T24" fmla="*/ 346 w 521"/>
                <a:gd name="T25" fmla="*/ 130 h 297"/>
                <a:gd name="T26" fmla="*/ 324 w 521"/>
                <a:gd name="T27" fmla="*/ 134 h 297"/>
                <a:gd name="T28" fmla="*/ 320 w 521"/>
                <a:gd name="T29" fmla="*/ 125 h 297"/>
                <a:gd name="T30" fmla="*/ 249 w 521"/>
                <a:gd name="T31" fmla="*/ 75 h 297"/>
                <a:gd name="T32" fmla="*/ 213 w 521"/>
                <a:gd name="T33" fmla="*/ 94 h 297"/>
                <a:gd name="T34" fmla="*/ 173 w 521"/>
                <a:gd name="T35" fmla="*/ 46 h 297"/>
                <a:gd name="T36" fmla="*/ 28 w 521"/>
                <a:gd name="T37" fmla="*/ 38 h 297"/>
                <a:gd name="T38" fmla="*/ 18 w 521"/>
                <a:gd name="T39" fmla="*/ 86 h 297"/>
                <a:gd name="T40" fmla="*/ 203 w 521"/>
                <a:gd name="T41" fmla="*/ 269 h 297"/>
                <a:gd name="T42" fmla="*/ 316 w 521"/>
                <a:gd name="T43" fmla="*/ 285 h 297"/>
                <a:gd name="T44" fmla="*/ 344 w 521"/>
                <a:gd name="T45" fmla="*/ 285 h 297"/>
                <a:gd name="T46" fmla="*/ 504 w 521"/>
                <a:gd name="T47" fmla="*/ 246 h 297"/>
                <a:gd name="T48" fmla="*/ 505 w 521"/>
                <a:gd name="T49" fmla="*/ 156 h 297"/>
                <a:gd name="T50" fmla="*/ 513 w 521"/>
                <a:gd name="T51" fmla="*/ 151 h 297"/>
                <a:gd name="T52" fmla="*/ 515 w 521"/>
                <a:gd name="T53" fmla="*/ 155 h 297"/>
                <a:gd name="T54" fmla="*/ 512 w 521"/>
                <a:gd name="T55" fmla="*/ 252 h 297"/>
                <a:gd name="T56" fmla="*/ 519 w 521"/>
                <a:gd name="T57" fmla="*/ 219 h 297"/>
                <a:gd name="T58" fmla="*/ 507 w 521"/>
                <a:gd name="T59" fmla="*/ 152 h 297"/>
                <a:gd name="T60" fmla="*/ 506 w 521"/>
                <a:gd name="T61" fmla="*/ 156 h 297"/>
                <a:gd name="T62" fmla="*/ 510 w 521"/>
                <a:gd name="T63" fmla="*/ 177 h 297"/>
                <a:gd name="T64" fmla="*/ 442 w 521"/>
                <a:gd name="T65" fmla="*/ 280 h 297"/>
                <a:gd name="T66" fmla="*/ 340 w 521"/>
                <a:gd name="T67" fmla="*/ 286 h 297"/>
                <a:gd name="T68" fmla="*/ 317 w 521"/>
                <a:gd name="T69" fmla="*/ 286 h 297"/>
                <a:gd name="T70" fmla="*/ 204 w 521"/>
                <a:gd name="T71" fmla="*/ 272 h 297"/>
                <a:gd name="T72" fmla="*/ 90 w 521"/>
                <a:gd name="T73" fmla="*/ 115 h 297"/>
                <a:gd name="T74" fmla="*/ 9 w 521"/>
                <a:gd name="T75" fmla="*/ 72 h 297"/>
                <a:gd name="T76" fmla="*/ 166 w 521"/>
                <a:gd name="T77" fmla="*/ 37 h 297"/>
                <a:gd name="T78" fmla="*/ 211 w 521"/>
                <a:gd name="T79" fmla="*/ 93 h 297"/>
                <a:gd name="T80" fmla="*/ 249 w 521"/>
                <a:gd name="T81" fmla="*/ 74 h 297"/>
                <a:gd name="T82" fmla="*/ 321 w 521"/>
                <a:gd name="T83" fmla="*/ 125 h 297"/>
                <a:gd name="T84" fmla="*/ 325 w 521"/>
                <a:gd name="T85" fmla="*/ 132 h 297"/>
                <a:gd name="T86" fmla="*/ 345 w 521"/>
                <a:gd name="T87" fmla="*/ 130 h 297"/>
                <a:gd name="T88" fmla="*/ 368 w 521"/>
                <a:gd name="T89" fmla="*/ 104 h 297"/>
                <a:gd name="T90" fmla="*/ 364 w 521"/>
                <a:gd name="T91" fmla="*/ 98 h 297"/>
                <a:gd name="T92" fmla="*/ 331 w 521"/>
                <a:gd name="T93" fmla="*/ 127 h 297"/>
                <a:gd name="T94" fmla="*/ 329 w 521"/>
                <a:gd name="T95" fmla="*/ 126 h 297"/>
                <a:gd name="T96" fmla="*/ 328 w 521"/>
                <a:gd name="T97" fmla="*/ 126 h 297"/>
                <a:gd name="T98" fmla="*/ 329 w 521"/>
                <a:gd name="T99" fmla="*/ 125 h 297"/>
                <a:gd name="T100" fmla="*/ 306 w 521"/>
                <a:gd name="T101" fmla="*/ 90 h 297"/>
                <a:gd name="T102" fmla="*/ 211 w 521"/>
                <a:gd name="T103" fmla="*/ 80 h 297"/>
                <a:gd name="T104" fmla="*/ 179 w 521"/>
                <a:gd name="T105" fmla="*/ 41 h 297"/>
                <a:gd name="T106" fmla="*/ 70 w 521"/>
                <a:gd name="T107" fmla="*/ 4 h 297"/>
                <a:gd name="T108" fmla="*/ 12 w 521"/>
                <a:gd name="T109" fmla="*/ 93 h 297"/>
                <a:gd name="T110" fmla="*/ 156 w 521"/>
                <a:gd name="T111" fmla="*/ 192 h 297"/>
                <a:gd name="T112" fmla="*/ 318 w 521"/>
                <a:gd name="T113" fmla="*/ 293 h 297"/>
                <a:gd name="T114" fmla="*/ 330 w 521"/>
                <a:gd name="T115" fmla="*/ 289 h 297"/>
                <a:gd name="T116" fmla="*/ 445 w 521"/>
                <a:gd name="T117" fmla="*/ 28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1" h="297">
                  <a:moveTo>
                    <a:pt x="510" y="254"/>
                  </a:moveTo>
                  <a:cubicBezTo>
                    <a:pt x="509" y="254"/>
                    <a:pt x="509" y="254"/>
                    <a:pt x="509" y="254"/>
                  </a:cubicBezTo>
                  <a:cubicBezTo>
                    <a:pt x="510" y="254"/>
                    <a:pt x="510" y="254"/>
                    <a:pt x="510" y="254"/>
                  </a:cubicBezTo>
                  <a:cubicBezTo>
                    <a:pt x="490" y="269"/>
                    <a:pt x="466" y="279"/>
                    <a:pt x="446" y="288"/>
                  </a:cubicBezTo>
                  <a:cubicBezTo>
                    <a:pt x="446" y="288"/>
                    <a:pt x="446" y="288"/>
                    <a:pt x="446" y="288"/>
                  </a:cubicBezTo>
                  <a:cubicBezTo>
                    <a:pt x="429" y="295"/>
                    <a:pt x="387" y="297"/>
                    <a:pt x="359" y="296"/>
                  </a:cubicBezTo>
                  <a:cubicBezTo>
                    <a:pt x="359" y="296"/>
                    <a:pt x="359" y="296"/>
                    <a:pt x="359" y="296"/>
                  </a:cubicBezTo>
                  <a:cubicBezTo>
                    <a:pt x="353" y="296"/>
                    <a:pt x="347" y="296"/>
                    <a:pt x="343" y="295"/>
                  </a:cubicBezTo>
                  <a:cubicBezTo>
                    <a:pt x="343" y="295"/>
                    <a:pt x="343" y="295"/>
                    <a:pt x="343" y="295"/>
                  </a:cubicBezTo>
                  <a:cubicBezTo>
                    <a:pt x="339" y="294"/>
                    <a:pt x="336" y="294"/>
                    <a:pt x="333" y="292"/>
                  </a:cubicBezTo>
                  <a:cubicBezTo>
                    <a:pt x="333" y="292"/>
                    <a:pt x="333" y="292"/>
                    <a:pt x="333" y="292"/>
                  </a:cubicBezTo>
                  <a:cubicBezTo>
                    <a:pt x="332" y="291"/>
                    <a:pt x="331" y="291"/>
                    <a:pt x="330" y="291"/>
                  </a:cubicBezTo>
                  <a:cubicBezTo>
                    <a:pt x="330" y="291"/>
                    <a:pt x="330" y="291"/>
                    <a:pt x="330" y="291"/>
                  </a:cubicBezTo>
                  <a:cubicBezTo>
                    <a:pt x="328" y="291"/>
                    <a:pt x="325" y="292"/>
                    <a:pt x="323" y="293"/>
                  </a:cubicBezTo>
                  <a:cubicBezTo>
                    <a:pt x="323" y="293"/>
                    <a:pt x="323" y="293"/>
                    <a:pt x="323" y="293"/>
                  </a:cubicBezTo>
                  <a:cubicBezTo>
                    <a:pt x="321" y="293"/>
                    <a:pt x="320" y="294"/>
                    <a:pt x="320" y="294"/>
                  </a:cubicBezTo>
                  <a:cubicBezTo>
                    <a:pt x="320" y="294"/>
                    <a:pt x="320" y="294"/>
                    <a:pt x="320" y="294"/>
                  </a:cubicBezTo>
                  <a:cubicBezTo>
                    <a:pt x="319" y="295"/>
                    <a:pt x="319" y="295"/>
                    <a:pt x="319" y="295"/>
                  </a:cubicBezTo>
                  <a:cubicBezTo>
                    <a:pt x="319" y="295"/>
                    <a:pt x="319" y="295"/>
                    <a:pt x="319" y="295"/>
                  </a:cubicBezTo>
                  <a:cubicBezTo>
                    <a:pt x="318" y="295"/>
                    <a:pt x="318" y="295"/>
                    <a:pt x="318" y="295"/>
                  </a:cubicBezTo>
                  <a:cubicBezTo>
                    <a:pt x="318" y="295"/>
                    <a:pt x="300" y="295"/>
                    <a:pt x="278" y="295"/>
                  </a:cubicBezTo>
                  <a:cubicBezTo>
                    <a:pt x="278" y="295"/>
                    <a:pt x="278" y="295"/>
                    <a:pt x="278" y="295"/>
                  </a:cubicBezTo>
                  <a:cubicBezTo>
                    <a:pt x="249" y="293"/>
                    <a:pt x="213" y="291"/>
                    <a:pt x="198" y="278"/>
                  </a:cubicBezTo>
                  <a:cubicBezTo>
                    <a:pt x="198" y="278"/>
                    <a:pt x="198" y="278"/>
                    <a:pt x="198" y="278"/>
                  </a:cubicBezTo>
                  <a:cubicBezTo>
                    <a:pt x="197" y="277"/>
                    <a:pt x="196" y="276"/>
                    <a:pt x="195" y="275"/>
                  </a:cubicBezTo>
                  <a:cubicBezTo>
                    <a:pt x="195" y="275"/>
                    <a:pt x="195" y="275"/>
                    <a:pt x="195" y="275"/>
                  </a:cubicBezTo>
                  <a:cubicBezTo>
                    <a:pt x="180" y="254"/>
                    <a:pt x="157" y="239"/>
                    <a:pt x="155" y="192"/>
                  </a:cubicBezTo>
                  <a:cubicBezTo>
                    <a:pt x="155" y="192"/>
                    <a:pt x="155" y="192"/>
                    <a:pt x="155" y="192"/>
                  </a:cubicBezTo>
                  <a:cubicBezTo>
                    <a:pt x="154" y="169"/>
                    <a:pt x="149" y="155"/>
                    <a:pt x="138" y="145"/>
                  </a:cubicBezTo>
                  <a:cubicBezTo>
                    <a:pt x="138" y="145"/>
                    <a:pt x="138" y="145"/>
                    <a:pt x="138" y="145"/>
                  </a:cubicBezTo>
                  <a:cubicBezTo>
                    <a:pt x="127" y="136"/>
                    <a:pt x="111" y="130"/>
                    <a:pt x="88" y="124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49" y="114"/>
                    <a:pt x="25" y="106"/>
                    <a:pt x="11" y="94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7" y="90"/>
                    <a:pt x="4" y="86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0" y="78"/>
                    <a:pt x="0" y="75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60"/>
                    <a:pt x="8" y="45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32" y="18"/>
                    <a:pt x="50" y="6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9" y="1"/>
                    <a:pt x="87" y="0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125" y="2"/>
                    <a:pt x="152" y="13"/>
                    <a:pt x="172" y="31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5" y="33"/>
                    <a:pt x="178" y="36"/>
                    <a:pt x="181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98" y="59"/>
                    <a:pt x="205" y="70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8" y="81"/>
                    <a:pt x="208" y="81"/>
                    <a:pt x="209" y="80"/>
                  </a:cubicBezTo>
                  <a:cubicBezTo>
                    <a:pt x="209" y="80"/>
                    <a:pt x="209" y="80"/>
                    <a:pt x="209" y="80"/>
                  </a:cubicBezTo>
                  <a:cubicBezTo>
                    <a:pt x="209" y="80"/>
                    <a:pt x="209" y="79"/>
                    <a:pt x="210" y="79"/>
                  </a:cubicBezTo>
                  <a:cubicBezTo>
                    <a:pt x="210" y="79"/>
                    <a:pt x="210" y="79"/>
                    <a:pt x="210" y="79"/>
                  </a:cubicBezTo>
                  <a:cubicBezTo>
                    <a:pt x="217" y="71"/>
                    <a:pt x="229" y="64"/>
                    <a:pt x="250" y="65"/>
                  </a:cubicBezTo>
                  <a:cubicBezTo>
                    <a:pt x="250" y="65"/>
                    <a:pt x="250" y="65"/>
                    <a:pt x="250" y="65"/>
                  </a:cubicBezTo>
                  <a:cubicBezTo>
                    <a:pt x="252" y="65"/>
                    <a:pt x="254" y="65"/>
                    <a:pt x="257" y="66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78" y="68"/>
                    <a:pt x="295" y="78"/>
                    <a:pt x="307" y="88"/>
                  </a:cubicBezTo>
                  <a:cubicBezTo>
                    <a:pt x="307" y="88"/>
                    <a:pt x="307" y="88"/>
                    <a:pt x="307" y="88"/>
                  </a:cubicBezTo>
                  <a:cubicBezTo>
                    <a:pt x="309" y="90"/>
                    <a:pt x="310" y="91"/>
                    <a:pt x="311" y="92"/>
                  </a:cubicBezTo>
                  <a:cubicBezTo>
                    <a:pt x="311" y="92"/>
                    <a:pt x="311" y="92"/>
                    <a:pt x="311" y="92"/>
                  </a:cubicBezTo>
                  <a:cubicBezTo>
                    <a:pt x="319" y="101"/>
                    <a:pt x="325" y="109"/>
                    <a:pt x="328" y="115"/>
                  </a:cubicBezTo>
                  <a:cubicBezTo>
                    <a:pt x="328" y="115"/>
                    <a:pt x="328" y="115"/>
                    <a:pt x="328" y="115"/>
                  </a:cubicBezTo>
                  <a:cubicBezTo>
                    <a:pt x="330" y="113"/>
                    <a:pt x="330" y="113"/>
                    <a:pt x="330" y="113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6"/>
                    <a:pt x="331" y="126"/>
                    <a:pt x="331" y="126"/>
                  </a:cubicBezTo>
                  <a:cubicBezTo>
                    <a:pt x="331" y="126"/>
                    <a:pt x="331" y="126"/>
                    <a:pt x="331" y="126"/>
                  </a:cubicBezTo>
                  <a:cubicBezTo>
                    <a:pt x="333" y="126"/>
                    <a:pt x="336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9" y="122"/>
                    <a:pt x="342" y="116"/>
                    <a:pt x="347" y="110"/>
                  </a:cubicBezTo>
                  <a:cubicBezTo>
                    <a:pt x="347" y="110"/>
                    <a:pt x="347" y="110"/>
                    <a:pt x="347" y="110"/>
                  </a:cubicBezTo>
                  <a:cubicBezTo>
                    <a:pt x="351" y="106"/>
                    <a:pt x="356" y="101"/>
                    <a:pt x="363" y="97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365" y="96"/>
                    <a:pt x="368" y="96"/>
                    <a:pt x="369" y="97"/>
                  </a:cubicBezTo>
                  <a:cubicBezTo>
                    <a:pt x="369" y="97"/>
                    <a:pt x="369" y="97"/>
                    <a:pt x="369" y="97"/>
                  </a:cubicBezTo>
                  <a:cubicBezTo>
                    <a:pt x="370" y="98"/>
                    <a:pt x="370" y="98"/>
                    <a:pt x="370" y="99"/>
                  </a:cubicBezTo>
                  <a:cubicBezTo>
                    <a:pt x="370" y="99"/>
                    <a:pt x="370" y="99"/>
                    <a:pt x="370" y="99"/>
                  </a:cubicBezTo>
                  <a:cubicBezTo>
                    <a:pt x="371" y="101"/>
                    <a:pt x="371" y="103"/>
                    <a:pt x="370" y="105"/>
                  </a:cubicBezTo>
                  <a:cubicBezTo>
                    <a:pt x="370" y="105"/>
                    <a:pt x="370" y="105"/>
                    <a:pt x="370" y="105"/>
                  </a:cubicBezTo>
                  <a:cubicBezTo>
                    <a:pt x="369" y="105"/>
                    <a:pt x="369" y="105"/>
                    <a:pt x="369" y="106"/>
                  </a:cubicBezTo>
                  <a:cubicBezTo>
                    <a:pt x="369" y="106"/>
                    <a:pt x="369" y="106"/>
                    <a:pt x="369" y="106"/>
                  </a:cubicBezTo>
                  <a:cubicBezTo>
                    <a:pt x="362" y="109"/>
                    <a:pt x="358" y="113"/>
                    <a:pt x="355" y="117"/>
                  </a:cubicBezTo>
                  <a:cubicBezTo>
                    <a:pt x="355" y="117"/>
                    <a:pt x="355" y="117"/>
                    <a:pt x="355" y="117"/>
                  </a:cubicBezTo>
                  <a:cubicBezTo>
                    <a:pt x="353" y="119"/>
                    <a:pt x="351" y="121"/>
                    <a:pt x="350" y="123"/>
                  </a:cubicBezTo>
                  <a:cubicBezTo>
                    <a:pt x="350" y="123"/>
                    <a:pt x="350" y="123"/>
                    <a:pt x="350" y="123"/>
                  </a:cubicBezTo>
                  <a:cubicBezTo>
                    <a:pt x="347" y="127"/>
                    <a:pt x="346" y="130"/>
                    <a:pt x="346" y="130"/>
                  </a:cubicBezTo>
                  <a:cubicBezTo>
                    <a:pt x="346" y="130"/>
                    <a:pt x="346" y="130"/>
                    <a:pt x="346" y="130"/>
                  </a:cubicBezTo>
                  <a:cubicBezTo>
                    <a:pt x="346" y="133"/>
                    <a:pt x="346" y="133"/>
                    <a:pt x="346" y="133"/>
                  </a:cubicBezTo>
                  <a:cubicBezTo>
                    <a:pt x="345" y="133"/>
                    <a:pt x="345" y="133"/>
                    <a:pt x="345" y="133"/>
                  </a:cubicBezTo>
                  <a:cubicBezTo>
                    <a:pt x="343" y="134"/>
                    <a:pt x="343" y="134"/>
                    <a:pt x="343" y="134"/>
                  </a:cubicBezTo>
                  <a:cubicBezTo>
                    <a:pt x="343" y="134"/>
                    <a:pt x="337" y="136"/>
                    <a:pt x="331" y="136"/>
                  </a:cubicBezTo>
                  <a:cubicBezTo>
                    <a:pt x="331" y="136"/>
                    <a:pt x="331" y="136"/>
                    <a:pt x="331" y="136"/>
                  </a:cubicBezTo>
                  <a:cubicBezTo>
                    <a:pt x="329" y="136"/>
                    <a:pt x="326" y="135"/>
                    <a:pt x="324" y="134"/>
                  </a:cubicBezTo>
                  <a:cubicBezTo>
                    <a:pt x="324" y="134"/>
                    <a:pt x="324" y="134"/>
                    <a:pt x="324" y="134"/>
                  </a:cubicBezTo>
                  <a:cubicBezTo>
                    <a:pt x="323" y="133"/>
                    <a:pt x="323" y="133"/>
                    <a:pt x="323" y="133"/>
                  </a:cubicBezTo>
                  <a:cubicBezTo>
                    <a:pt x="323" y="133"/>
                    <a:pt x="323" y="133"/>
                    <a:pt x="323" y="133"/>
                  </a:cubicBezTo>
                  <a:cubicBezTo>
                    <a:pt x="321" y="131"/>
                    <a:pt x="320" y="128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3"/>
                    <a:pt x="315" y="110"/>
                    <a:pt x="304" y="100"/>
                  </a:cubicBezTo>
                  <a:cubicBezTo>
                    <a:pt x="304" y="100"/>
                    <a:pt x="304" y="100"/>
                    <a:pt x="304" y="100"/>
                  </a:cubicBezTo>
                  <a:cubicBezTo>
                    <a:pt x="303" y="98"/>
                    <a:pt x="302" y="97"/>
                    <a:pt x="300" y="96"/>
                  </a:cubicBezTo>
                  <a:cubicBezTo>
                    <a:pt x="300" y="96"/>
                    <a:pt x="300" y="96"/>
                    <a:pt x="300" y="96"/>
                  </a:cubicBezTo>
                  <a:cubicBezTo>
                    <a:pt x="290" y="86"/>
                    <a:pt x="275" y="78"/>
                    <a:pt x="256" y="76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3" y="76"/>
                    <a:pt x="251" y="75"/>
                    <a:pt x="249" y="75"/>
                  </a:cubicBezTo>
                  <a:cubicBezTo>
                    <a:pt x="249" y="75"/>
                    <a:pt x="249" y="75"/>
                    <a:pt x="249" y="75"/>
                  </a:cubicBezTo>
                  <a:cubicBezTo>
                    <a:pt x="231" y="75"/>
                    <a:pt x="222" y="80"/>
                    <a:pt x="218" y="86"/>
                  </a:cubicBezTo>
                  <a:cubicBezTo>
                    <a:pt x="218" y="86"/>
                    <a:pt x="218" y="86"/>
                    <a:pt x="218" y="86"/>
                  </a:cubicBezTo>
                  <a:cubicBezTo>
                    <a:pt x="217" y="86"/>
                    <a:pt x="217" y="87"/>
                    <a:pt x="217" y="87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5" y="89"/>
                    <a:pt x="213" y="92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6"/>
                    <a:pt x="212" y="97"/>
                    <a:pt x="212" y="97"/>
                  </a:cubicBezTo>
                  <a:cubicBezTo>
                    <a:pt x="212" y="97"/>
                    <a:pt x="212" y="97"/>
                    <a:pt x="212" y="97"/>
                  </a:cubicBezTo>
                  <a:cubicBezTo>
                    <a:pt x="212" y="97"/>
                    <a:pt x="212" y="97"/>
                    <a:pt x="212" y="97"/>
                  </a:cubicBezTo>
                  <a:cubicBezTo>
                    <a:pt x="202" y="98"/>
                    <a:pt x="202" y="98"/>
                    <a:pt x="202" y="98"/>
                  </a:cubicBezTo>
                  <a:cubicBezTo>
                    <a:pt x="202" y="97"/>
                    <a:pt x="202" y="97"/>
                    <a:pt x="202" y="97"/>
                  </a:cubicBezTo>
                  <a:cubicBezTo>
                    <a:pt x="197" y="78"/>
                    <a:pt x="197" y="74"/>
                    <a:pt x="173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0" y="43"/>
                    <a:pt x="168" y="41"/>
                    <a:pt x="165" y="38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47" y="22"/>
                    <a:pt x="122" y="12"/>
                    <a:pt x="95" y="11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88" y="11"/>
                    <a:pt x="80" y="11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54" y="15"/>
                    <a:pt x="39" y="26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17" y="50"/>
                    <a:pt x="10" y="64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4"/>
                    <a:pt x="10" y="76"/>
                    <a:pt x="11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2" y="80"/>
                    <a:pt x="15" y="83"/>
                    <a:pt x="18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29" y="96"/>
                    <a:pt x="52" y="105"/>
                    <a:pt x="90" y="114"/>
                  </a:cubicBezTo>
                  <a:cubicBezTo>
                    <a:pt x="90" y="114"/>
                    <a:pt x="90" y="114"/>
                    <a:pt x="90" y="114"/>
                  </a:cubicBezTo>
                  <a:cubicBezTo>
                    <a:pt x="114" y="119"/>
                    <a:pt x="132" y="126"/>
                    <a:pt x="144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58" y="149"/>
                    <a:pt x="164" y="167"/>
                    <a:pt x="165" y="191"/>
                  </a:cubicBezTo>
                  <a:cubicBezTo>
                    <a:pt x="165" y="191"/>
                    <a:pt x="165" y="191"/>
                    <a:pt x="165" y="191"/>
                  </a:cubicBezTo>
                  <a:cubicBezTo>
                    <a:pt x="167" y="235"/>
                    <a:pt x="186" y="245"/>
                    <a:pt x="203" y="269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4" y="269"/>
                    <a:pt x="204" y="270"/>
                    <a:pt x="205" y="270"/>
                  </a:cubicBezTo>
                  <a:cubicBezTo>
                    <a:pt x="205" y="270"/>
                    <a:pt x="205" y="270"/>
                    <a:pt x="205" y="270"/>
                  </a:cubicBezTo>
                  <a:cubicBezTo>
                    <a:pt x="214" y="279"/>
                    <a:pt x="250" y="284"/>
                    <a:pt x="278" y="284"/>
                  </a:cubicBezTo>
                  <a:cubicBezTo>
                    <a:pt x="278" y="284"/>
                    <a:pt x="278" y="284"/>
                    <a:pt x="278" y="284"/>
                  </a:cubicBezTo>
                  <a:cubicBezTo>
                    <a:pt x="297" y="285"/>
                    <a:pt x="312" y="285"/>
                    <a:pt x="316" y="285"/>
                  </a:cubicBezTo>
                  <a:cubicBezTo>
                    <a:pt x="316" y="285"/>
                    <a:pt x="316" y="285"/>
                    <a:pt x="316" y="285"/>
                  </a:cubicBezTo>
                  <a:cubicBezTo>
                    <a:pt x="319" y="283"/>
                    <a:pt x="324" y="281"/>
                    <a:pt x="330" y="281"/>
                  </a:cubicBezTo>
                  <a:cubicBezTo>
                    <a:pt x="330" y="281"/>
                    <a:pt x="330" y="281"/>
                    <a:pt x="330" y="281"/>
                  </a:cubicBezTo>
                  <a:cubicBezTo>
                    <a:pt x="333" y="281"/>
                    <a:pt x="336" y="282"/>
                    <a:pt x="339" y="284"/>
                  </a:cubicBezTo>
                  <a:cubicBezTo>
                    <a:pt x="339" y="284"/>
                    <a:pt x="339" y="284"/>
                    <a:pt x="339" y="284"/>
                  </a:cubicBezTo>
                  <a:cubicBezTo>
                    <a:pt x="339" y="284"/>
                    <a:pt x="340" y="284"/>
                    <a:pt x="340" y="284"/>
                  </a:cubicBezTo>
                  <a:cubicBezTo>
                    <a:pt x="340" y="284"/>
                    <a:pt x="340" y="284"/>
                    <a:pt x="340" y="284"/>
                  </a:cubicBezTo>
                  <a:cubicBezTo>
                    <a:pt x="341" y="284"/>
                    <a:pt x="343" y="285"/>
                    <a:pt x="344" y="285"/>
                  </a:cubicBezTo>
                  <a:cubicBezTo>
                    <a:pt x="344" y="285"/>
                    <a:pt x="344" y="285"/>
                    <a:pt x="344" y="285"/>
                  </a:cubicBezTo>
                  <a:cubicBezTo>
                    <a:pt x="348" y="285"/>
                    <a:pt x="354" y="286"/>
                    <a:pt x="360" y="286"/>
                  </a:cubicBezTo>
                  <a:cubicBezTo>
                    <a:pt x="360" y="286"/>
                    <a:pt x="360" y="286"/>
                    <a:pt x="360" y="286"/>
                  </a:cubicBezTo>
                  <a:cubicBezTo>
                    <a:pt x="386" y="287"/>
                    <a:pt x="430" y="284"/>
                    <a:pt x="441" y="279"/>
                  </a:cubicBezTo>
                  <a:cubicBezTo>
                    <a:pt x="441" y="279"/>
                    <a:pt x="441" y="279"/>
                    <a:pt x="441" y="279"/>
                  </a:cubicBezTo>
                  <a:cubicBezTo>
                    <a:pt x="462" y="269"/>
                    <a:pt x="485" y="260"/>
                    <a:pt x="504" y="246"/>
                  </a:cubicBezTo>
                  <a:cubicBezTo>
                    <a:pt x="504" y="246"/>
                    <a:pt x="504" y="246"/>
                    <a:pt x="504" y="246"/>
                  </a:cubicBezTo>
                  <a:cubicBezTo>
                    <a:pt x="504" y="246"/>
                    <a:pt x="504" y="246"/>
                    <a:pt x="505" y="245"/>
                  </a:cubicBezTo>
                  <a:cubicBezTo>
                    <a:pt x="505" y="245"/>
                    <a:pt x="505" y="245"/>
                    <a:pt x="505" y="245"/>
                  </a:cubicBezTo>
                  <a:cubicBezTo>
                    <a:pt x="508" y="242"/>
                    <a:pt x="510" y="231"/>
                    <a:pt x="511" y="219"/>
                  </a:cubicBezTo>
                  <a:cubicBezTo>
                    <a:pt x="511" y="219"/>
                    <a:pt x="511" y="219"/>
                    <a:pt x="511" y="219"/>
                  </a:cubicBezTo>
                  <a:cubicBezTo>
                    <a:pt x="512" y="192"/>
                    <a:pt x="505" y="158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4" y="154"/>
                    <a:pt x="505" y="152"/>
                    <a:pt x="506" y="151"/>
                  </a:cubicBezTo>
                  <a:cubicBezTo>
                    <a:pt x="506" y="151"/>
                    <a:pt x="506" y="151"/>
                    <a:pt x="506" y="151"/>
                  </a:cubicBezTo>
                  <a:cubicBezTo>
                    <a:pt x="507" y="151"/>
                    <a:pt x="508" y="150"/>
                    <a:pt x="509" y="150"/>
                  </a:cubicBezTo>
                  <a:cubicBezTo>
                    <a:pt x="509" y="150"/>
                    <a:pt x="509" y="150"/>
                    <a:pt x="509" y="150"/>
                  </a:cubicBezTo>
                  <a:cubicBezTo>
                    <a:pt x="511" y="149"/>
                    <a:pt x="512" y="150"/>
                    <a:pt x="513" y="151"/>
                  </a:cubicBezTo>
                  <a:cubicBezTo>
                    <a:pt x="513" y="151"/>
                    <a:pt x="513" y="151"/>
                    <a:pt x="513" y="151"/>
                  </a:cubicBezTo>
                  <a:cubicBezTo>
                    <a:pt x="514" y="152"/>
                    <a:pt x="515" y="153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5"/>
                    <a:pt x="515" y="155"/>
                    <a:pt x="515" y="155"/>
                  </a:cubicBezTo>
                  <a:cubicBezTo>
                    <a:pt x="515" y="155"/>
                    <a:pt x="515" y="155"/>
                    <a:pt x="515" y="155"/>
                  </a:cubicBezTo>
                  <a:cubicBezTo>
                    <a:pt x="515" y="157"/>
                    <a:pt x="516" y="158"/>
                    <a:pt x="516" y="160"/>
                  </a:cubicBezTo>
                  <a:cubicBezTo>
                    <a:pt x="516" y="160"/>
                    <a:pt x="516" y="160"/>
                    <a:pt x="516" y="160"/>
                  </a:cubicBezTo>
                  <a:cubicBezTo>
                    <a:pt x="517" y="164"/>
                    <a:pt x="517" y="169"/>
                    <a:pt x="518" y="176"/>
                  </a:cubicBezTo>
                  <a:cubicBezTo>
                    <a:pt x="518" y="176"/>
                    <a:pt x="518" y="176"/>
                    <a:pt x="518" y="176"/>
                  </a:cubicBezTo>
                  <a:cubicBezTo>
                    <a:pt x="520" y="188"/>
                    <a:pt x="521" y="205"/>
                    <a:pt x="521" y="219"/>
                  </a:cubicBezTo>
                  <a:cubicBezTo>
                    <a:pt x="521" y="219"/>
                    <a:pt x="521" y="219"/>
                    <a:pt x="521" y="219"/>
                  </a:cubicBezTo>
                  <a:cubicBezTo>
                    <a:pt x="520" y="232"/>
                    <a:pt x="519" y="244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1" y="253"/>
                    <a:pt x="511" y="254"/>
                    <a:pt x="510" y="254"/>
                  </a:cubicBezTo>
                  <a:close/>
                  <a:moveTo>
                    <a:pt x="511" y="251"/>
                  </a:moveTo>
                  <a:cubicBezTo>
                    <a:pt x="517" y="244"/>
                    <a:pt x="519" y="232"/>
                    <a:pt x="519" y="219"/>
                  </a:cubicBezTo>
                  <a:cubicBezTo>
                    <a:pt x="519" y="219"/>
                    <a:pt x="519" y="219"/>
                    <a:pt x="519" y="219"/>
                  </a:cubicBezTo>
                  <a:cubicBezTo>
                    <a:pt x="520" y="190"/>
                    <a:pt x="513" y="154"/>
                    <a:pt x="513" y="154"/>
                  </a:cubicBezTo>
                  <a:cubicBezTo>
                    <a:pt x="513" y="154"/>
                    <a:pt x="513" y="154"/>
                    <a:pt x="513" y="154"/>
                  </a:cubicBezTo>
                  <a:cubicBezTo>
                    <a:pt x="513" y="153"/>
                    <a:pt x="513" y="153"/>
                    <a:pt x="512" y="152"/>
                  </a:cubicBezTo>
                  <a:cubicBezTo>
                    <a:pt x="512" y="152"/>
                    <a:pt x="512" y="152"/>
                    <a:pt x="512" y="152"/>
                  </a:cubicBezTo>
                  <a:cubicBezTo>
                    <a:pt x="511" y="151"/>
                    <a:pt x="510" y="151"/>
                    <a:pt x="509" y="151"/>
                  </a:cubicBezTo>
                  <a:cubicBezTo>
                    <a:pt x="509" y="151"/>
                    <a:pt x="509" y="151"/>
                    <a:pt x="509" y="151"/>
                  </a:cubicBezTo>
                  <a:cubicBezTo>
                    <a:pt x="508" y="151"/>
                    <a:pt x="508" y="152"/>
                    <a:pt x="507" y="152"/>
                  </a:cubicBezTo>
                  <a:cubicBezTo>
                    <a:pt x="507" y="152"/>
                    <a:pt x="507" y="152"/>
                    <a:pt x="507" y="152"/>
                  </a:cubicBezTo>
                  <a:cubicBezTo>
                    <a:pt x="507" y="153"/>
                    <a:pt x="506" y="154"/>
                    <a:pt x="506" y="155"/>
                  </a:cubicBezTo>
                  <a:cubicBezTo>
                    <a:pt x="506" y="155"/>
                    <a:pt x="506" y="155"/>
                    <a:pt x="506" y="155"/>
                  </a:cubicBezTo>
                  <a:cubicBezTo>
                    <a:pt x="506" y="155"/>
                    <a:pt x="506" y="155"/>
                    <a:pt x="506" y="155"/>
                  </a:cubicBezTo>
                  <a:cubicBezTo>
                    <a:pt x="506" y="155"/>
                    <a:pt x="506" y="155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7" y="156"/>
                    <a:pt x="507" y="157"/>
                    <a:pt x="507" y="157"/>
                  </a:cubicBezTo>
                  <a:cubicBezTo>
                    <a:pt x="507" y="157"/>
                    <a:pt x="507" y="157"/>
                    <a:pt x="507" y="157"/>
                  </a:cubicBezTo>
                  <a:cubicBezTo>
                    <a:pt x="507" y="158"/>
                    <a:pt x="507" y="160"/>
                    <a:pt x="507" y="161"/>
                  </a:cubicBezTo>
                  <a:cubicBezTo>
                    <a:pt x="507" y="161"/>
                    <a:pt x="507" y="161"/>
                    <a:pt x="507" y="161"/>
                  </a:cubicBezTo>
                  <a:cubicBezTo>
                    <a:pt x="508" y="165"/>
                    <a:pt x="509" y="171"/>
                    <a:pt x="510" y="177"/>
                  </a:cubicBezTo>
                  <a:cubicBezTo>
                    <a:pt x="510" y="177"/>
                    <a:pt x="510" y="177"/>
                    <a:pt x="510" y="177"/>
                  </a:cubicBezTo>
                  <a:cubicBezTo>
                    <a:pt x="511" y="189"/>
                    <a:pt x="513" y="205"/>
                    <a:pt x="512" y="219"/>
                  </a:cubicBezTo>
                  <a:cubicBezTo>
                    <a:pt x="512" y="219"/>
                    <a:pt x="512" y="219"/>
                    <a:pt x="512" y="219"/>
                  </a:cubicBezTo>
                  <a:cubicBezTo>
                    <a:pt x="512" y="231"/>
                    <a:pt x="510" y="242"/>
                    <a:pt x="506" y="246"/>
                  </a:cubicBezTo>
                  <a:cubicBezTo>
                    <a:pt x="506" y="246"/>
                    <a:pt x="506" y="246"/>
                    <a:pt x="506" y="246"/>
                  </a:cubicBezTo>
                  <a:cubicBezTo>
                    <a:pt x="505" y="247"/>
                    <a:pt x="505" y="247"/>
                    <a:pt x="504" y="247"/>
                  </a:cubicBezTo>
                  <a:cubicBezTo>
                    <a:pt x="504" y="247"/>
                    <a:pt x="504" y="247"/>
                    <a:pt x="504" y="247"/>
                  </a:cubicBezTo>
                  <a:cubicBezTo>
                    <a:pt x="486" y="261"/>
                    <a:pt x="463" y="271"/>
                    <a:pt x="442" y="280"/>
                  </a:cubicBezTo>
                  <a:cubicBezTo>
                    <a:pt x="442" y="280"/>
                    <a:pt x="442" y="280"/>
                    <a:pt x="442" y="280"/>
                  </a:cubicBezTo>
                  <a:cubicBezTo>
                    <a:pt x="429" y="286"/>
                    <a:pt x="386" y="289"/>
                    <a:pt x="359" y="288"/>
                  </a:cubicBezTo>
                  <a:cubicBezTo>
                    <a:pt x="359" y="288"/>
                    <a:pt x="359" y="288"/>
                    <a:pt x="359" y="288"/>
                  </a:cubicBezTo>
                  <a:cubicBezTo>
                    <a:pt x="353" y="287"/>
                    <a:pt x="348" y="287"/>
                    <a:pt x="344" y="286"/>
                  </a:cubicBezTo>
                  <a:cubicBezTo>
                    <a:pt x="344" y="286"/>
                    <a:pt x="344" y="286"/>
                    <a:pt x="344" y="286"/>
                  </a:cubicBezTo>
                  <a:cubicBezTo>
                    <a:pt x="342" y="286"/>
                    <a:pt x="341" y="286"/>
                    <a:pt x="340" y="286"/>
                  </a:cubicBezTo>
                  <a:cubicBezTo>
                    <a:pt x="340" y="286"/>
                    <a:pt x="340" y="286"/>
                    <a:pt x="340" y="286"/>
                  </a:cubicBezTo>
                  <a:cubicBezTo>
                    <a:pt x="340" y="286"/>
                    <a:pt x="340" y="286"/>
                    <a:pt x="339" y="286"/>
                  </a:cubicBezTo>
                  <a:cubicBezTo>
                    <a:pt x="339" y="286"/>
                    <a:pt x="339" y="286"/>
                    <a:pt x="339" y="286"/>
                  </a:cubicBezTo>
                  <a:cubicBezTo>
                    <a:pt x="339" y="286"/>
                    <a:pt x="339" y="286"/>
                    <a:pt x="339" y="286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6" y="283"/>
                    <a:pt x="333" y="283"/>
                    <a:pt x="330" y="282"/>
                  </a:cubicBezTo>
                  <a:cubicBezTo>
                    <a:pt x="330" y="282"/>
                    <a:pt x="330" y="282"/>
                    <a:pt x="330" y="282"/>
                  </a:cubicBezTo>
                  <a:cubicBezTo>
                    <a:pt x="324" y="282"/>
                    <a:pt x="319" y="285"/>
                    <a:pt x="317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6" y="286"/>
                    <a:pt x="316" y="286"/>
                    <a:pt x="316" y="286"/>
                  </a:cubicBezTo>
                  <a:cubicBezTo>
                    <a:pt x="312" y="286"/>
                    <a:pt x="297" y="287"/>
                    <a:pt x="278" y="286"/>
                  </a:cubicBezTo>
                  <a:cubicBezTo>
                    <a:pt x="278" y="286"/>
                    <a:pt x="278" y="286"/>
                    <a:pt x="278" y="286"/>
                  </a:cubicBezTo>
                  <a:cubicBezTo>
                    <a:pt x="250" y="286"/>
                    <a:pt x="214" y="281"/>
                    <a:pt x="204" y="272"/>
                  </a:cubicBezTo>
                  <a:cubicBezTo>
                    <a:pt x="204" y="272"/>
                    <a:pt x="204" y="272"/>
                    <a:pt x="204" y="272"/>
                  </a:cubicBezTo>
                  <a:cubicBezTo>
                    <a:pt x="203" y="271"/>
                    <a:pt x="202" y="270"/>
                    <a:pt x="202" y="269"/>
                  </a:cubicBezTo>
                  <a:cubicBezTo>
                    <a:pt x="202" y="269"/>
                    <a:pt x="202" y="269"/>
                    <a:pt x="202" y="269"/>
                  </a:cubicBezTo>
                  <a:cubicBezTo>
                    <a:pt x="185" y="246"/>
                    <a:pt x="165" y="235"/>
                    <a:pt x="164" y="191"/>
                  </a:cubicBezTo>
                  <a:cubicBezTo>
                    <a:pt x="164" y="191"/>
                    <a:pt x="164" y="191"/>
                    <a:pt x="164" y="191"/>
                  </a:cubicBezTo>
                  <a:cubicBezTo>
                    <a:pt x="163" y="167"/>
                    <a:pt x="156" y="150"/>
                    <a:pt x="143" y="138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31" y="128"/>
                    <a:pt x="113" y="121"/>
                    <a:pt x="90" y="115"/>
                  </a:cubicBezTo>
                  <a:cubicBezTo>
                    <a:pt x="90" y="115"/>
                    <a:pt x="90" y="115"/>
                    <a:pt x="90" y="115"/>
                  </a:cubicBezTo>
                  <a:cubicBezTo>
                    <a:pt x="51" y="106"/>
                    <a:pt x="28" y="98"/>
                    <a:pt x="17" y="87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3" y="84"/>
                    <a:pt x="11" y="81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9" y="74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63"/>
                    <a:pt x="15" y="49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38" y="25"/>
                    <a:pt x="53" y="14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80" y="10"/>
                    <a:pt x="88" y="9"/>
                    <a:pt x="95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123" y="10"/>
                    <a:pt x="148" y="20"/>
                    <a:pt x="166" y="37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69" y="40"/>
                    <a:pt x="172" y="42"/>
                    <a:pt x="174" y="45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98" y="73"/>
                    <a:pt x="199" y="78"/>
                    <a:pt x="203" y="96"/>
                  </a:cubicBezTo>
                  <a:cubicBezTo>
                    <a:pt x="203" y="96"/>
                    <a:pt x="203" y="96"/>
                    <a:pt x="203" y="96"/>
                  </a:cubicBezTo>
                  <a:cubicBezTo>
                    <a:pt x="210" y="96"/>
                    <a:pt x="210" y="96"/>
                    <a:pt x="210" y="96"/>
                  </a:cubicBezTo>
                  <a:cubicBezTo>
                    <a:pt x="211" y="95"/>
                    <a:pt x="211" y="94"/>
                    <a:pt x="211" y="93"/>
                  </a:cubicBezTo>
                  <a:cubicBezTo>
                    <a:pt x="211" y="93"/>
                    <a:pt x="211" y="93"/>
                    <a:pt x="211" y="93"/>
                  </a:cubicBezTo>
                  <a:cubicBezTo>
                    <a:pt x="212" y="91"/>
                    <a:pt x="213" y="89"/>
                    <a:pt x="215" y="86"/>
                  </a:cubicBezTo>
                  <a:cubicBezTo>
                    <a:pt x="215" y="86"/>
                    <a:pt x="215" y="86"/>
                    <a:pt x="215" y="86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22" y="79"/>
                    <a:pt x="231" y="73"/>
                    <a:pt x="249" y="74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51" y="74"/>
                    <a:pt x="254" y="74"/>
                    <a:pt x="256" y="74"/>
                  </a:cubicBezTo>
                  <a:cubicBezTo>
                    <a:pt x="256" y="74"/>
                    <a:pt x="256" y="74"/>
                    <a:pt x="256" y="74"/>
                  </a:cubicBezTo>
                  <a:cubicBezTo>
                    <a:pt x="275" y="76"/>
                    <a:pt x="290" y="85"/>
                    <a:pt x="301" y="95"/>
                  </a:cubicBezTo>
                  <a:cubicBezTo>
                    <a:pt x="301" y="95"/>
                    <a:pt x="301" y="95"/>
                    <a:pt x="301" y="95"/>
                  </a:cubicBezTo>
                  <a:cubicBezTo>
                    <a:pt x="303" y="96"/>
                    <a:pt x="304" y="97"/>
                    <a:pt x="305" y="98"/>
                  </a:cubicBezTo>
                  <a:cubicBezTo>
                    <a:pt x="305" y="98"/>
                    <a:pt x="305" y="98"/>
                    <a:pt x="305" y="98"/>
                  </a:cubicBezTo>
                  <a:cubicBezTo>
                    <a:pt x="316" y="109"/>
                    <a:pt x="322" y="122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8"/>
                    <a:pt x="322" y="130"/>
                    <a:pt x="324" y="132"/>
                  </a:cubicBezTo>
                  <a:cubicBezTo>
                    <a:pt x="324" y="132"/>
                    <a:pt x="324" y="132"/>
                    <a:pt x="324" y="132"/>
                  </a:cubicBezTo>
                  <a:cubicBezTo>
                    <a:pt x="324" y="132"/>
                    <a:pt x="324" y="132"/>
                    <a:pt x="325" y="132"/>
                  </a:cubicBezTo>
                  <a:cubicBezTo>
                    <a:pt x="325" y="132"/>
                    <a:pt x="325" y="132"/>
                    <a:pt x="325" y="132"/>
                  </a:cubicBezTo>
                  <a:cubicBezTo>
                    <a:pt x="327" y="134"/>
                    <a:pt x="329" y="134"/>
                    <a:pt x="331" y="134"/>
                  </a:cubicBezTo>
                  <a:cubicBezTo>
                    <a:pt x="331" y="134"/>
                    <a:pt x="331" y="134"/>
                    <a:pt x="331" y="134"/>
                  </a:cubicBezTo>
                  <a:cubicBezTo>
                    <a:pt x="337" y="134"/>
                    <a:pt x="342" y="132"/>
                    <a:pt x="343" y="132"/>
                  </a:cubicBezTo>
                  <a:cubicBezTo>
                    <a:pt x="343" y="132"/>
                    <a:pt x="343" y="132"/>
                    <a:pt x="343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5" y="130"/>
                    <a:pt x="345" y="130"/>
                    <a:pt x="345" y="130"/>
                  </a:cubicBezTo>
                  <a:cubicBezTo>
                    <a:pt x="345" y="130"/>
                    <a:pt x="346" y="127"/>
                    <a:pt x="349" y="122"/>
                  </a:cubicBezTo>
                  <a:cubicBezTo>
                    <a:pt x="349" y="122"/>
                    <a:pt x="349" y="122"/>
                    <a:pt x="349" y="122"/>
                  </a:cubicBezTo>
                  <a:cubicBezTo>
                    <a:pt x="350" y="120"/>
                    <a:pt x="352" y="118"/>
                    <a:pt x="353" y="116"/>
                  </a:cubicBezTo>
                  <a:cubicBezTo>
                    <a:pt x="353" y="116"/>
                    <a:pt x="353" y="116"/>
                    <a:pt x="353" y="116"/>
                  </a:cubicBezTo>
                  <a:cubicBezTo>
                    <a:pt x="357" y="112"/>
                    <a:pt x="361" y="108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9" y="102"/>
                    <a:pt x="370" y="101"/>
                    <a:pt x="369" y="99"/>
                  </a:cubicBezTo>
                  <a:cubicBezTo>
                    <a:pt x="369" y="99"/>
                    <a:pt x="369" y="99"/>
                    <a:pt x="369" y="99"/>
                  </a:cubicBezTo>
                  <a:cubicBezTo>
                    <a:pt x="369" y="99"/>
                    <a:pt x="368" y="99"/>
                    <a:pt x="368" y="99"/>
                  </a:cubicBezTo>
                  <a:cubicBezTo>
                    <a:pt x="368" y="99"/>
                    <a:pt x="368" y="99"/>
                    <a:pt x="368" y="99"/>
                  </a:cubicBezTo>
                  <a:cubicBezTo>
                    <a:pt x="367" y="98"/>
                    <a:pt x="365" y="97"/>
                    <a:pt x="364" y="98"/>
                  </a:cubicBezTo>
                  <a:cubicBezTo>
                    <a:pt x="364" y="98"/>
                    <a:pt x="364" y="98"/>
                    <a:pt x="364" y="98"/>
                  </a:cubicBezTo>
                  <a:cubicBezTo>
                    <a:pt x="357" y="102"/>
                    <a:pt x="352" y="107"/>
                    <a:pt x="348" y="111"/>
                  </a:cubicBezTo>
                  <a:cubicBezTo>
                    <a:pt x="348" y="111"/>
                    <a:pt x="348" y="111"/>
                    <a:pt x="348" y="111"/>
                  </a:cubicBezTo>
                  <a:cubicBezTo>
                    <a:pt x="343" y="117"/>
                    <a:pt x="340" y="123"/>
                    <a:pt x="339" y="126"/>
                  </a:cubicBezTo>
                  <a:cubicBezTo>
                    <a:pt x="339" y="126"/>
                    <a:pt x="339" y="126"/>
                    <a:pt x="339" y="126"/>
                  </a:cubicBezTo>
                  <a:cubicBezTo>
                    <a:pt x="339" y="126"/>
                    <a:pt x="339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6" y="127"/>
                    <a:pt x="334" y="127"/>
                    <a:pt x="331" y="127"/>
                  </a:cubicBezTo>
                  <a:cubicBezTo>
                    <a:pt x="331" y="127"/>
                    <a:pt x="331" y="127"/>
                    <a:pt x="331" y="127"/>
                  </a:cubicBezTo>
                  <a:cubicBezTo>
                    <a:pt x="330" y="127"/>
                    <a:pt x="329" y="127"/>
                    <a:pt x="329" y="127"/>
                  </a:cubicBezTo>
                  <a:cubicBezTo>
                    <a:pt x="329" y="127"/>
                    <a:pt x="329" y="127"/>
                    <a:pt x="329" y="127"/>
                  </a:cubicBezTo>
                  <a:cubicBezTo>
                    <a:pt x="329" y="127"/>
                    <a:pt x="329" y="127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5"/>
                    <a:pt x="329" y="125"/>
                    <a:pt x="329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17"/>
                    <a:pt x="329" y="117"/>
                    <a:pt x="329" y="117"/>
                  </a:cubicBezTo>
                  <a:cubicBezTo>
                    <a:pt x="327" y="118"/>
                    <a:pt x="327" y="118"/>
                    <a:pt x="327" y="118"/>
                  </a:cubicBezTo>
                  <a:cubicBezTo>
                    <a:pt x="327" y="117"/>
                    <a:pt x="327" y="117"/>
                    <a:pt x="327" y="117"/>
                  </a:cubicBezTo>
                  <a:cubicBezTo>
                    <a:pt x="324" y="110"/>
                    <a:pt x="318" y="102"/>
                    <a:pt x="310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09" y="92"/>
                    <a:pt x="308" y="91"/>
                    <a:pt x="306" y="90"/>
                  </a:cubicBezTo>
                  <a:cubicBezTo>
                    <a:pt x="306" y="90"/>
                    <a:pt x="306" y="90"/>
                    <a:pt x="306" y="90"/>
                  </a:cubicBezTo>
                  <a:cubicBezTo>
                    <a:pt x="294" y="79"/>
                    <a:pt x="278" y="69"/>
                    <a:pt x="257" y="67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4" y="67"/>
                    <a:pt x="252" y="67"/>
                    <a:pt x="250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30" y="66"/>
                    <a:pt x="218" y="73"/>
                    <a:pt x="211" y="80"/>
                  </a:cubicBezTo>
                  <a:cubicBezTo>
                    <a:pt x="211" y="80"/>
                    <a:pt x="211" y="80"/>
                    <a:pt x="211" y="80"/>
                  </a:cubicBezTo>
                  <a:cubicBezTo>
                    <a:pt x="211" y="80"/>
                    <a:pt x="210" y="81"/>
                    <a:pt x="210" y="81"/>
                  </a:cubicBezTo>
                  <a:cubicBezTo>
                    <a:pt x="210" y="81"/>
                    <a:pt x="210" y="81"/>
                    <a:pt x="210" y="81"/>
                  </a:cubicBezTo>
                  <a:cubicBezTo>
                    <a:pt x="209" y="82"/>
                    <a:pt x="209" y="83"/>
                    <a:pt x="209" y="83"/>
                  </a:cubicBezTo>
                  <a:cubicBezTo>
                    <a:pt x="209" y="83"/>
                    <a:pt x="209" y="83"/>
                    <a:pt x="209" y="83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7" y="83"/>
                    <a:pt x="207" y="83"/>
                    <a:pt x="207" y="83"/>
                  </a:cubicBezTo>
                  <a:cubicBezTo>
                    <a:pt x="204" y="71"/>
                    <a:pt x="198" y="61"/>
                    <a:pt x="179" y="41"/>
                  </a:cubicBezTo>
                  <a:cubicBezTo>
                    <a:pt x="179" y="41"/>
                    <a:pt x="179" y="41"/>
                    <a:pt x="179" y="41"/>
                  </a:cubicBezTo>
                  <a:cubicBezTo>
                    <a:pt x="177" y="37"/>
                    <a:pt x="174" y="35"/>
                    <a:pt x="171" y="32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51" y="14"/>
                    <a:pt x="125" y="3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87" y="2"/>
                    <a:pt x="79" y="3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50" y="7"/>
                    <a:pt x="33" y="19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9" y="45"/>
                    <a:pt x="2" y="60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1" y="75"/>
                    <a:pt x="2" y="78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5" y="85"/>
                    <a:pt x="8" y="89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26" y="105"/>
                    <a:pt x="50" y="113"/>
                    <a:pt x="88" y="122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112" y="128"/>
                    <a:pt x="128" y="134"/>
                    <a:pt x="139" y="144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50" y="154"/>
                    <a:pt x="155" y="169"/>
                    <a:pt x="156" y="192"/>
                  </a:cubicBezTo>
                  <a:cubicBezTo>
                    <a:pt x="156" y="192"/>
                    <a:pt x="156" y="192"/>
                    <a:pt x="156" y="192"/>
                  </a:cubicBezTo>
                  <a:cubicBezTo>
                    <a:pt x="158" y="238"/>
                    <a:pt x="181" y="252"/>
                    <a:pt x="196" y="274"/>
                  </a:cubicBezTo>
                  <a:cubicBezTo>
                    <a:pt x="196" y="274"/>
                    <a:pt x="196" y="274"/>
                    <a:pt x="196" y="274"/>
                  </a:cubicBezTo>
                  <a:cubicBezTo>
                    <a:pt x="197" y="275"/>
                    <a:pt x="198" y="275"/>
                    <a:pt x="199" y="276"/>
                  </a:cubicBezTo>
                  <a:cubicBezTo>
                    <a:pt x="199" y="276"/>
                    <a:pt x="199" y="276"/>
                    <a:pt x="199" y="276"/>
                  </a:cubicBezTo>
                  <a:cubicBezTo>
                    <a:pt x="213" y="289"/>
                    <a:pt x="249" y="292"/>
                    <a:pt x="278" y="293"/>
                  </a:cubicBezTo>
                  <a:cubicBezTo>
                    <a:pt x="278" y="293"/>
                    <a:pt x="278" y="293"/>
                    <a:pt x="278" y="293"/>
                  </a:cubicBezTo>
                  <a:cubicBezTo>
                    <a:pt x="300" y="294"/>
                    <a:pt x="318" y="293"/>
                    <a:pt x="318" y="293"/>
                  </a:cubicBezTo>
                  <a:cubicBezTo>
                    <a:pt x="318" y="293"/>
                    <a:pt x="318" y="293"/>
                    <a:pt x="318" y="293"/>
                  </a:cubicBezTo>
                  <a:cubicBezTo>
                    <a:pt x="319" y="293"/>
                    <a:pt x="319" y="293"/>
                    <a:pt x="319" y="293"/>
                  </a:cubicBezTo>
                  <a:cubicBezTo>
                    <a:pt x="319" y="293"/>
                    <a:pt x="319" y="293"/>
                    <a:pt x="319" y="293"/>
                  </a:cubicBezTo>
                  <a:cubicBezTo>
                    <a:pt x="319" y="293"/>
                    <a:pt x="321" y="292"/>
                    <a:pt x="323" y="291"/>
                  </a:cubicBezTo>
                  <a:cubicBezTo>
                    <a:pt x="323" y="291"/>
                    <a:pt x="323" y="291"/>
                    <a:pt x="323" y="291"/>
                  </a:cubicBezTo>
                  <a:cubicBezTo>
                    <a:pt x="325" y="290"/>
                    <a:pt x="328" y="289"/>
                    <a:pt x="330" y="289"/>
                  </a:cubicBezTo>
                  <a:cubicBezTo>
                    <a:pt x="330" y="289"/>
                    <a:pt x="330" y="289"/>
                    <a:pt x="330" y="289"/>
                  </a:cubicBezTo>
                  <a:cubicBezTo>
                    <a:pt x="332" y="290"/>
                    <a:pt x="333" y="290"/>
                    <a:pt x="334" y="291"/>
                  </a:cubicBezTo>
                  <a:cubicBezTo>
                    <a:pt x="334" y="291"/>
                    <a:pt x="334" y="291"/>
                    <a:pt x="334" y="291"/>
                  </a:cubicBezTo>
                  <a:cubicBezTo>
                    <a:pt x="336" y="293"/>
                    <a:pt x="339" y="293"/>
                    <a:pt x="343" y="293"/>
                  </a:cubicBezTo>
                  <a:cubicBezTo>
                    <a:pt x="343" y="293"/>
                    <a:pt x="343" y="293"/>
                    <a:pt x="343" y="293"/>
                  </a:cubicBezTo>
                  <a:cubicBezTo>
                    <a:pt x="348" y="294"/>
                    <a:pt x="353" y="294"/>
                    <a:pt x="359" y="295"/>
                  </a:cubicBezTo>
                  <a:cubicBezTo>
                    <a:pt x="359" y="295"/>
                    <a:pt x="359" y="295"/>
                    <a:pt x="359" y="295"/>
                  </a:cubicBezTo>
                  <a:cubicBezTo>
                    <a:pt x="387" y="295"/>
                    <a:pt x="429" y="293"/>
                    <a:pt x="445" y="286"/>
                  </a:cubicBezTo>
                  <a:cubicBezTo>
                    <a:pt x="445" y="286"/>
                    <a:pt x="445" y="286"/>
                    <a:pt x="445" y="286"/>
                  </a:cubicBezTo>
                  <a:cubicBezTo>
                    <a:pt x="465" y="277"/>
                    <a:pt x="489" y="268"/>
                    <a:pt x="509" y="253"/>
                  </a:cubicBezTo>
                  <a:cubicBezTo>
                    <a:pt x="509" y="253"/>
                    <a:pt x="509" y="253"/>
                    <a:pt x="509" y="253"/>
                  </a:cubicBezTo>
                  <a:cubicBezTo>
                    <a:pt x="509" y="253"/>
                    <a:pt x="509" y="253"/>
                    <a:pt x="509" y="253"/>
                  </a:cubicBezTo>
                  <a:cubicBezTo>
                    <a:pt x="509" y="252"/>
                    <a:pt x="510" y="252"/>
                    <a:pt x="511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3"/>
            <p:cNvSpPr/>
            <p:nvPr/>
          </p:nvSpPr>
          <p:spPr bwMode="auto">
            <a:xfrm>
              <a:off x="5406" y="1189"/>
              <a:ext cx="186" cy="377"/>
            </a:xfrm>
            <a:custGeom>
              <a:avLst/>
              <a:gdLst>
                <a:gd name="T0" fmla="*/ 157 w 159"/>
                <a:gd name="T1" fmla="*/ 170 h 321"/>
                <a:gd name="T2" fmla="*/ 157 w 159"/>
                <a:gd name="T3" fmla="*/ 171 h 321"/>
                <a:gd name="T4" fmla="*/ 157 w 159"/>
                <a:gd name="T5" fmla="*/ 171 h 321"/>
                <a:gd name="T6" fmla="*/ 154 w 159"/>
                <a:gd name="T7" fmla="*/ 176 h 321"/>
                <a:gd name="T8" fmla="*/ 154 w 159"/>
                <a:gd name="T9" fmla="*/ 176 h 321"/>
                <a:gd name="T10" fmla="*/ 149 w 159"/>
                <a:gd name="T11" fmla="*/ 172 h 321"/>
                <a:gd name="T12" fmla="*/ 149 w 159"/>
                <a:gd name="T13" fmla="*/ 172 h 321"/>
                <a:gd name="T14" fmla="*/ 149 w 159"/>
                <a:gd name="T15" fmla="*/ 170 h 321"/>
                <a:gd name="T16" fmla="*/ 149 w 159"/>
                <a:gd name="T17" fmla="*/ 170 h 321"/>
                <a:gd name="T18" fmla="*/ 150 w 159"/>
                <a:gd name="T19" fmla="*/ 159 h 321"/>
                <a:gd name="T20" fmla="*/ 150 w 159"/>
                <a:gd name="T21" fmla="*/ 159 h 321"/>
                <a:gd name="T22" fmla="*/ 105 w 159"/>
                <a:gd name="T23" fmla="*/ 50 h 321"/>
                <a:gd name="T24" fmla="*/ 105 w 159"/>
                <a:gd name="T25" fmla="*/ 50 h 321"/>
                <a:gd name="T26" fmla="*/ 53 w 159"/>
                <a:gd name="T27" fmla="*/ 9 h 321"/>
                <a:gd name="T28" fmla="*/ 53 w 159"/>
                <a:gd name="T29" fmla="*/ 9 h 321"/>
                <a:gd name="T30" fmla="*/ 22 w 159"/>
                <a:gd name="T31" fmla="*/ 25 h 321"/>
                <a:gd name="T32" fmla="*/ 22 w 159"/>
                <a:gd name="T33" fmla="*/ 25 h 321"/>
                <a:gd name="T34" fmla="*/ 9 w 159"/>
                <a:gd name="T35" fmla="*/ 54 h 321"/>
                <a:gd name="T36" fmla="*/ 9 w 159"/>
                <a:gd name="T37" fmla="*/ 54 h 321"/>
                <a:gd name="T38" fmla="*/ 10 w 159"/>
                <a:gd name="T39" fmla="*/ 61 h 321"/>
                <a:gd name="T40" fmla="*/ 10 w 159"/>
                <a:gd name="T41" fmla="*/ 61 h 321"/>
                <a:gd name="T42" fmla="*/ 45 w 159"/>
                <a:gd name="T43" fmla="*/ 168 h 321"/>
                <a:gd name="T44" fmla="*/ 45 w 159"/>
                <a:gd name="T45" fmla="*/ 168 h 321"/>
                <a:gd name="T46" fmla="*/ 54 w 159"/>
                <a:gd name="T47" fmla="*/ 315 h 321"/>
                <a:gd name="T48" fmla="*/ 54 w 159"/>
                <a:gd name="T49" fmla="*/ 315 h 321"/>
                <a:gd name="T50" fmla="*/ 54 w 159"/>
                <a:gd name="T51" fmla="*/ 317 h 321"/>
                <a:gd name="T52" fmla="*/ 54 w 159"/>
                <a:gd name="T53" fmla="*/ 317 h 321"/>
                <a:gd name="T54" fmla="*/ 49 w 159"/>
                <a:gd name="T55" fmla="*/ 321 h 321"/>
                <a:gd name="T56" fmla="*/ 49 w 159"/>
                <a:gd name="T57" fmla="*/ 321 h 321"/>
                <a:gd name="T58" fmla="*/ 45 w 159"/>
                <a:gd name="T59" fmla="*/ 317 h 321"/>
                <a:gd name="T60" fmla="*/ 45 w 159"/>
                <a:gd name="T61" fmla="*/ 317 h 321"/>
                <a:gd name="T62" fmla="*/ 45 w 159"/>
                <a:gd name="T63" fmla="*/ 315 h 321"/>
                <a:gd name="T64" fmla="*/ 45 w 159"/>
                <a:gd name="T65" fmla="*/ 315 h 321"/>
                <a:gd name="T66" fmla="*/ 36 w 159"/>
                <a:gd name="T67" fmla="*/ 171 h 321"/>
                <a:gd name="T68" fmla="*/ 36 w 159"/>
                <a:gd name="T69" fmla="*/ 171 h 321"/>
                <a:gd name="T70" fmla="*/ 2 w 159"/>
                <a:gd name="T71" fmla="*/ 64 h 321"/>
                <a:gd name="T72" fmla="*/ 2 w 159"/>
                <a:gd name="T73" fmla="*/ 64 h 321"/>
                <a:gd name="T74" fmla="*/ 0 w 159"/>
                <a:gd name="T75" fmla="*/ 54 h 321"/>
                <a:gd name="T76" fmla="*/ 0 w 159"/>
                <a:gd name="T77" fmla="*/ 54 h 321"/>
                <a:gd name="T78" fmla="*/ 53 w 159"/>
                <a:gd name="T79" fmla="*/ 1 h 321"/>
                <a:gd name="T80" fmla="*/ 53 w 159"/>
                <a:gd name="T81" fmla="*/ 1 h 321"/>
                <a:gd name="T82" fmla="*/ 112 w 159"/>
                <a:gd name="T83" fmla="*/ 45 h 321"/>
                <a:gd name="T84" fmla="*/ 112 w 159"/>
                <a:gd name="T85" fmla="*/ 45 h 321"/>
                <a:gd name="T86" fmla="*/ 158 w 159"/>
                <a:gd name="T87" fmla="*/ 159 h 321"/>
                <a:gd name="T88" fmla="*/ 158 w 159"/>
                <a:gd name="T89" fmla="*/ 159 h 321"/>
                <a:gd name="T90" fmla="*/ 157 w 159"/>
                <a:gd name="T91" fmla="*/ 17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9" h="321">
                  <a:moveTo>
                    <a:pt x="157" y="170"/>
                  </a:moveTo>
                  <a:cubicBezTo>
                    <a:pt x="157" y="171"/>
                    <a:pt x="157" y="171"/>
                    <a:pt x="157" y="171"/>
                  </a:cubicBezTo>
                  <a:cubicBezTo>
                    <a:pt x="157" y="171"/>
                    <a:pt x="157" y="171"/>
                    <a:pt x="157" y="171"/>
                  </a:cubicBezTo>
                  <a:cubicBezTo>
                    <a:pt x="158" y="173"/>
                    <a:pt x="156" y="175"/>
                    <a:pt x="154" y="176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2" y="176"/>
                    <a:pt x="149" y="175"/>
                    <a:pt x="149" y="172"/>
                  </a:cubicBezTo>
                  <a:cubicBezTo>
                    <a:pt x="149" y="172"/>
                    <a:pt x="149" y="172"/>
                    <a:pt x="149" y="172"/>
                  </a:cubicBezTo>
                  <a:cubicBezTo>
                    <a:pt x="149" y="172"/>
                    <a:pt x="149" y="171"/>
                    <a:pt x="149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49" y="167"/>
                    <a:pt x="150" y="164"/>
                    <a:pt x="150" y="159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45"/>
                    <a:pt x="146" y="115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86" y="20"/>
                    <a:pt x="68" y="10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41" y="9"/>
                    <a:pt x="30" y="1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14" y="34"/>
                    <a:pt x="9" y="46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7"/>
                    <a:pt x="9" y="59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21" y="87"/>
                    <a:pt x="32" y="11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57" y="216"/>
                    <a:pt x="54" y="302"/>
                    <a:pt x="54" y="315"/>
                  </a:cubicBezTo>
                  <a:cubicBezTo>
                    <a:pt x="54" y="315"/>
                    <a:pt x="54" y="315"/>
                    <a:pt x="54" y="315"/>
                  </a:cubicBezTo>
                  <a:cubicBezTo>
                    <a:pt x="54" y="316"/>
                    <a:pt x="54" y="317"/>
                    <a:pt x="54" y="317"/>
                  </a:cubicBezTo>
                  <a:cubicBezTo>
                    <a:pt x="54" y="317"/>
                    <a:pt x="54" y="317"/>
                    <a:pt x="54" y="317"/>
                  </a:cubicBezTo>
                  <a:cubicBezTo>
                    <a:pt x="54" y="319"/>
                    <a:pt x="52" y="321"/>
                    <a:pt x="49" y="321"/>
                  </a:cubicBezTo>
                  <a:cubicBezTo>
                    <a:pt x="49" y="321"/>
                    <a:pt x="49" y="321"/>
                    <a:pt x="49" y="321"/>
                  </a:cubicBezTo>
                  <a:cubicBezTo>
                    <a:pt x="47" y="321"/>
                    <a:pt x="45" y="319"/>
                    <a:pt x="45" y="317"/>
                  </a:cubicBezTo>
                  <a:cubicBezTo>
                    <a:pt x="45" y="317"/>
                    <a:pt x="45" y="317"/>
                    <a:pt x="45" y="317"/>
                  </a:cubicBezTo>
                  <a:cubicBezTo>
                    <a:pt x="45" y="317"/>
                    <a:pt x="45" y="316"/>
                    <a:pt x="45" y="315"/>
                  </a:cubicBezTo>
                  <a:cubicBezTo>
                    <a:pt x="45" y="315"/>
                    <a:pt x="45" y="315"/>
                    <a:pt x="45" y="315"/>
                  </a:cubicBezTo>
                  <a:cubicBezTo>
                    <a:pt x="46" y="302"/>
                    <a:pt x="48" y="216"/>
                    <a:pt x="36" y="171"/>
                  </a:cubicBezTo>
                  <a:cubicBezTo>
                    <a:pt x="36" y="171"/>
                    <a:pt x="36" y="171"/>
                    <a:pt x="36" y="171"/>
                  </a:cubicBezTo>
                  <a:cubicBezTo>
                    <a:pt x="23" y="120"/>
                    <a:pt x="13" y="90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1"/>
                    <a:pt x="0" y="58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32"/>
                    <a:pt x="22" y="0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72" y="1"/>
                    <a:pt x="92" y="14"/>
                    <a:pt x="112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54" y="111"/>
                    <a:pt x="159" y="142"/>
                    <a:pt x="158" y="159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8" y="165"/>
                    <a:pt x="157" y="168"/>
                    <a:pt x="157" y="1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4"/>
            <p:cNvSpPr>
              <a:spLocks noEditPoints="1"/>
            </p:cNvSpPr>
            <p:nvPr/>
          </p:nvSpPr>
          <p:spPr bwMode="auto">
            <a:xfrm>
              <a:off x="5404" y="1189"/>
              <a:ext cx="189" cy="378"/>
            </a:xfrm>
            <a:custGeom>
              <a:avLst/>
              <a:gdLst>
                <a:gd name="T0" fmla="*/ 47 w 161"/>
                <a:gd name="T1" fmla="*/ 320 h 322"/>
                <a:gd name="T2" fmla="*/ 46 w 161"/>
                <a:gd name="T3" fmla="*/ 317 h 322"/>
                <a:gd name="T4" fmla="*/ 46 w 161"/>
                <a:gd name="T5" fmla="*/ 317 h 322"/>
                <a:gd name="T6" fmla="*/ 45 w 161"/>
                <a:gd name="T7" fmla="*/ 316 h 322"/>
                <a:gd name="T8" fmla="*/ 46 w 161"/>
                <a:gd name="T9" fmla="*/ 316 h 322"/>
                <a:gd name="T10" fmla="*/ 37 w 161"/>
                <a:gd name="T11" fmla="*/ 171 h 322"/>
                <a:gd name="T12" fmla="*/ 2 w 161"/>
                <a:gd name="T13" fmla="*/ 65 h 322"/>
                <a:gd name="T14" fmla="*/ 17 w 161"/>
                <a:gd name="T15" fmla="*/ 17 h 322"/>
                <a:gd name="T16" fmla="*/ 55 w 161"/>
                <a:gd name="T17" fmla="*/ 0 h 322"/>
                <a:gd name="T18" fmla="*/ 114 w 161"/>
                <a:gd name="T19" fmla="*/ 45 h 322"/>
                <a:gd name="T20" fmla="*/ 160 w 161"/>
                <a:gd name="T21" fmla="*/ 159 h 322"/>
                <a:gd name="T22" fmla="*/ 158 w 161"/>
                <a:gd name="T23" fmla="*/ 170 h 322"/>
                <a:gd name="T24" fmla="*/ 159 w 161"/>
                <a:gd name="T25" fmla="*/ 171 h 322"/>
                <a:gd name="T26" fmla="*/ 158 w 161"/>
                <a:gd name="T27" fmla="*/ 175 h 322"/>
                <a:gd name="T28" fmla="*/ 155 w 161"/>
                <a:gd name="T29" fmla="*/ 177 h 322"/>
                <a:gd name="T30" fmla="*/ 149 w 161"/>
                <a:gd name="T31" fmla="*/ 173 h 322"/>
                <a:gd name="T32" fmla="*/ 149 w 161"/>
                <a:gd name="T33" fmla="*/ 170 h 322"/>
                <a:gd name="T34" fmla="*/ 105 w 161"/>
                <a:gd name="T35" fmla="*/ 51 h 322"/>
                <a:gd name="T36" fmla="*/ 84 w 161"/>
                <a:gd name="T37" fmla="*/ 24 h 322"/>
                <a:gd name="T38" fmla="*/ 24 w 161"/>
                <a:gd name="T39" fmla="*/ 24 h 322"/>
                <a:gd name="T40" fmla="*/ 24 w 161"/>
                <a:gd name="T41" fmla="*/ 25 h 322"/>
                <a:gd name="T42" fmla="*/ 12 w 161"/>
                <a:gd name="T43" fmla="*/ 61 h 322"/>
                <a:gd name="T44" fmla="*/ 47 w 161"/>
                <a:gd name="T45" fmla="*/ 168 h 322"/>
                <a:gd name="T46" fmla="*/ 56 w 161"/>
                <a:gd name="T47" fmla="*/ 317 h 322"/>
                <a:gd name="T48" fmla="*/ 54 w 161"/>
                <a:gd name="T49" fmla="*/ 320 h 322"/>
                <a:gd name="T50" fmla="*/ 47 w 161"/>
                <a:gd name="T51" fmla="*/ 317 h 322"/>
                <a:gd name="T52" fmla="*/ 51 w 161"/>
                <a:gd name="T53" fmla="*/ 320 h 322"/>
                <a:gd name="T54" fmla="*/ 53 w 161"/>
                <a:gd name="T55" fmla="*/ 319 h 322"/>
                <a:gd name="T56" fmla="*/ 54 w 161"/>
                <a:gd name="T57" fmla="*/ 315 h 322"/>
                <a:gd name="T58" fmla="*/ 45 w 161"/>
                <a:gd name="T59" fmla="*/ 169 h 322"/>
                <a:gd name="T60" fmla="*/ 9 w 161"/>
                <a:gd name="T61" fmla="*/ 54 h 322"/>
                <a:gd name="T62" fmla="*/ 22 w 161"/>
                <a:gd name="T63" fmla="*/ 24 h 322"/>
                <a:gd name="T64" fmla="*/ 54 w 161"/>
                <a:gd name="T65" fmla="*/ 8 h 322"/>
                <a:gd name="T66" fmla="*/ 85 w 161"/>
                <a:gd name="T67" fmla="*/ 23 h 322"/>
                <a:gd name="T68" fmla="*/ 151 w 161"/>
                <a:gd name="T69" fmla="*/ 159 h 322"/>
                <a:gd name="T70" fmla="*/ 150 w 161"/>
                <a:gd name="T71" fmla="*/ 170 h 322"/>
                <a:gd name="T72" fmla="*/ 152 w 161"/>
                <a:gd name="T73" fmla="*/ 174 h 322"/>
                <a:gd name="T74" fmla="*/ 155 w 161"/>
                <a:gd name="T75" fmla="*/ 175 h 322"/>
                <a:gd name="T76" fmla="*/ 158 w 161"/>
                <a:gd name="T77" fmla="*/ 171 h 322"/>
                <a:gd name="T78" fmla="*/ 157 w 161"/>
                <a:gd name="T79" fmla="*/ 170 h 322"/>
                <a:gd name="T80" fmla="*/ 158 w 161"/>
                <a:gd name="T81" fmla="*/ 159 h 322"/>
                <a:gd name="T82" fmla="*/ 90 w 161"/>
                <a:gd name="T83" fmla="*/ 18 h 322"/>
                <a:gd name="T84" fmla="*/ 54 w 161"/>
                <a:gd name="T85" fmla="*/ 1 h 322"/>
                <a:gd name="T86" fmla="*/ 2 w 161"/>
                <a:gd name="T87" fmla="*/ 54 h 322"/>
                <a:gd name="T88" fmla="*/ 4 w 161"/>
                <a:gd name="T89" fmla="*/ 64 h 322"/>
                <a:gd name="T90" fmla="*/ 47 w 161"/>
                <a:gd name="T91" fmla="*/ 315 h 322"/>
                <a:gd name="T92" fmla="*/ 47 w 161"/>
                <a:gd name="T93" fmla="*/ 31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1" h="322">
                  <a:moveTo>
                    <a:pt x="50" y="322"/>
                  </a:moveTo>
                  <a:cubicBezTo>
                    <a:pt x="49" y="322"/>
                    <a:pt x="48" y="321"/>
                    <a:pt x="47" y="320"/>
                  </a:cubicBezTo>
                  <a:cubicBezTo>
                    <a:pt x="47" y="320"/>
                    <a:pt x="47" y="320"/>
                    <a:pt x="47" y="320"/>
                  </a:cubicBezTo>
                  <a:cubicBezTo>
                    <a:pt x="46" y="320"/>
                    <a:pt x="46" y="318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6"/>
                    <a:pt x="46" y="316"/>
                    <a:pt x="45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5" y="316"/>
                    <a:pt x="45" y="316"/>
                    <a:pt x="46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6"/>
                    <a:pt x="46" y="315"/>
                    <a:pt x="46" y="315"/>
                  </a:cubicBezTo>
                  <a:cubicBezTo>
                    <a:pt x="46" y="315"/>
                    <a:pt x="46" y="315"/>
                    <a:pt x="46" y="315"/>
                  </a:cubicBezTo>
                  <a:cubicBezTo>
                    <a:pt x="46" y="302"/>
                    <a:pt x="48" y="216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ubicBezTo>
                    <a:pt x="24" y="120"/>
                    <a:pt x="13" y="90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1"/>
                    <a:pt x="0" y="58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42"/>
                    <a:pt x="7" y="2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6" y="7"/>
                    <a:pt x="39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6" y="0"/>
                    <a:pt x="78" y="5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8" y="23"/>
                    <a:pt x="106" y="33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56" y="110"/>
                    <a:pt x="161" y="142"/>
                    <a:pt x="160" y="159"/>
                  </a:cubicBezTo>
                  <a:cubicBezTo>
                    <a:pt x="160" y="159"/>
                    <a:pt x="160" y="159"/>
                    <a:pt x="160" y="159"/>
                  </a:cubicBezTo>
                  <a:cubicBezTo>
                    <a:pt x="160" y="165"/>
                    <a:pt x="159" y="169"/>
                    <a:pt x="159" y="170"/>
                  </a:cubicBezTo>
                  <a:cubicBezTo>
                    <a:pt x="159" y="170"/>
                    <a:pt x="159" y="170"/>
                    <a:pt x="159" y="170"/>
                  </a:cubicBezTo>
                  <a:cubicBezTo>
                    <a:pt x="158" y="170"/>
                    <a:pt x="158" y="170"/>
                    <a:pt x="158" y="170"/>
                  </a:cubicBezTo>
                  <a:cubicBezTo>
                    <a:pt x="159" y="170"/>
                    <a:pt x="159" y="170"/>
                    <a:pt x="159" y="170"/>
                  </a:cubicBezTo>
                  <a:cubicBezTo>
                    <a:pt x="159" y="170"/>
                    <a:pt x="159" y="170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2"/>
                    <a:pt x="159" y="174"/>
                    <a:pt x="158" y="175"/>
                  </a:cubicBezTo>
                  <a:cubicBezTo>
                    <a:pt x="158" y="175"/>
                    <a:pt x="158" y="175"/>
                    <a:pt x="158" y="175"/>
                  </a:cubicBezTo>
                  <a:cubicBezTo>
                    <a:pt x="157" y="176"/>
                    <a:pt x="156" y="177"/>
                    <a:pt x="155" y="177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3" y="177"/>
                    <a:pt x="152" y="177"/>
                    <a:pt x="151" y="175"/>
                  </a:cubicBezTo>
                  <a:cubicBezTo>
                    <a:pt x="151" y="175"/>
                    <a:pt x="151" y="175"/>
                    <a:pt x="151" y="175"/>
                  </a:cubicBezTo>
                  <a:cubicBezTo>
                    <a:pt x="150" y="175"/>
                    <a:pt x="149" y="174"/>
                    <a:pt x="149" y="173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2"/>
                    <a:pt x="149" y="171"/>
                    <a:pt x="149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49" y="167"/>
                    <a:pt x="150" y="163"/>
                    <a:pt x="150" y="159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45"/>
                    <a:pt x="146" y="115"/>
                    <a:pt x="105" y="51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98" y="39"/>
                    <a:pt x="91" y="30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73" y="14"/>
                    <a:pt x="63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43" y="10"/>
                    <a:pt x="32" y="16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6" y="34"/>
                    <a:pt x="11" y="46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7"/>
                    <a:pt x="11" y="59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23" y="86"/>
                    <a:pt x="33" y="117"/>
                    <a:pt x="47" y="168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59" y="216"/>
                    <a:pt x="56" y="302"/>
                    <a:pt x="56" y="315"/>
                  </a:cubicBezTo>
                  <a:cubicBezTo>
                    <a:pt x="56" y="315"/>
                    <a:pt x="56" y="315"/>
                    <a:pt x="56" y="315"/>
                  </a:cubicBezTo>
                  <a:cubicBezTo>
                    <a:pt x="56" y="316"/>
                    <a:pt x="56" y="317"/>
                    <a:pt x="56" y="317"/>
                  </a:cubicBezTo>
                  <a:cubicBezTo>
                    <a:pt x="56" y="317"/>
                    <a:pt x="56" y="317"/>
                    <a:pt x="56" y="317"/>
                  </a:cubicBezTo>
                  <a:cubicBezTo>
                    <a:pt x="56" y="318"/>
                    <a:pt x="55" y="319"/>
                    <a:pt x="54" y="320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53" y="321"/>
                    <a:pt x="52" y="322"/>
                    <a:pt x="50" y="322"/>
                  </a:cubicBezTo>
                  <a:close/>
                  <a:moveTo>
                    <a:pt x="47" y="316"/>
                  </a:moveTo>
                  <a:cubicBezTo>
                    <a:pt x="47" y="317"/>
                    <a:pt x="47" y="317"/>
                    <a:pt x="47" y="317"/>
                  </a:cubicBezTo>
                  <a:cubicBezTo>
                    <a:pt x="47" y="318"/>
                    <a:pt x="48" y="319"/>
                    <a:pt x="48" y="319"/>
                  </a:cubicBezTo>
                  <a:cubicBezTo>
                    <a:pt x="48" y="319"/>
                    <a:pt x="48" y="319"/>
                    <a:pt x="48" y="319"/>
                  </a:cubicBezTo>
                  <a:cubicBezTo>
                    <a:pt x="49" y="320"/>
                    <a:pt x="50" y="320"/>
                    <a:pt x="51" y="320"/>
                  </a:cubicBezTo>
                  <a:cubicBezTo>
                    <a:pt x="51" y="320"/>
                    <a:pt x="51" y="320"/>
                    <a:pt x="51" y="320"/>
                  </a:cubicBezTo>
                  <a:cubicBezTo>
                    <a:pt x="52" y="320"/>
                    <a:pt x="53" y="320"/>
                    <a:pt x="53" y="319"/>
                  </a:cubicBezTo>
                  <a:cubicBezTo>
                    <a:pt x="53" y="319"/>
                    <a:pt x="53" y="319"/>
                    <a:pt x="53" y="319"/>
                  </a:cubicBezTo>
                  <a:cubicBezTo>
                    <a:pt x="54" y="318"/>
                    <a:pt x="54" y="318"/>
                    <a:pt x="54" y="317"/>
                  </a:cubicBezTo>
                  <a:cubicBezTo>
                    <a:pt x="54" y="317"/>
                    <a:pt x="54" y="317"/>
                    <a:pt x="54" y="317"/>
                  </a:cubicBezTo>
                  <a:cubicBezTo>
                    <a:pt x="54" y="317"/>
                    <a:pt x="54" y="316"/>
                    <a:pt x="54" y="315"/>
                  </a:cubicBezTo>
                  <a:cubicBezTo>
                    <a:pt x="54" y="315"/>
                    <a:pt x="54" y="315"/>
                    <a:pt x="54" y="315"/>
                  </a:cubicBezTo>
                  <a:cubicBezTo>
                    <a:pt x="55" y="302"/>
                    <a:pt x="57" y="216"/>
                    <a:pt x="45" y="169"/>
                  </a:cubicBezTo>
                  <a:cubicBezTo>
                    <a:pt x="45" y="169"/>
                    <a:pt x="45" y="169"/>
                    <a:pt x="45" y="169"/>
                  </a:cubicBezTo>
                  <a:cubicBezTo>
                    <a:pt x="32" y="118"/>
                    <a:pt x="21" y="87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60"/>
                    <a:pt x="9" y="57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46"/>
                    <a:pt x="14" y="3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31" y="14"/>
                    <a:pt x="42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63" y="9"/>
                    <a:pt x="74" y="1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92" y="29"/>
                    <a:pt x="99" y="38"/>
                    <a:pt x="107" y="50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48" y="114"/>
                    <a:pt x="152" y="144"/>
                    <a:pt x="151" y="159"/>
                  </a:cubicBezTo>
                  <a:cubicBezTo>
                    <a:pt x="151" y="159"/>
                    <a:pt x="151" y="159"/>
                    <a:pt x="151" y="159"/>
                  </a:cubicBezTo>
                  <a:cubicBezTo>
                    <a:pt x="151" y="164"/>
                    <a:pt x="151" y="167"/>
                    <a:pt x="150" y="170"/>
                  </a:cubicBezTo>
                  <a:cubicBezTo>
                    <a:pt x="150" y="170"/>
                    <a:pt x="150" y="170"/>
                    <a:pt x="150" y="170"/>
                  </a:cubicBezTo>
                  <a:cubicBezTo>
                    <a:pt x="150" y="171"/>
                    <a:pt x="150" y="171"/>
                    <a:pt x="151" y="172"/>
                  </a:cubicBezTo>
                  <a:cubicBezTo>
                    <a:pt x="151" y="172"/>
                    <a:pt x="151" y="172"/>
                    <a:pt x="151" y="172"/>
                  </a:cubicBezTo>
                  <a:cubicBezTo>
                    <a:pt x="151" y="173"/>
                    <a:pt x="151" y="174"/>
                    <a:pt x="152" y="174"/>
                  </a:cubicBezTo>
                  <a:cubicBezTo>
                    <a:pt x="152" y="174"/>
                    <a:pt x="152" y="174"/>
                    <a:pt x="152" y="174"/>
                  </a:cubicBezTo>
                  <a:cubicBezTo>
                    <a:pt x="153" y="175"/>
                    <a:pt x="154" y="175"/>
                    <a:pt x="155" y="175"/>
                  </a:cubicBezTo>
                  <a:cubicBezTo>
                    <a:pt x="155" y="175"/>
                    <a:pt x="155" y="175"/>
                    <a:pt x="155" y="175"/>
                  </a:cubicBezTo>
                  <a:cubicBezTo>
                    <a:pt x="156" y="175"/>
                    <a:pt x="156" y="175"/>
                    <a:pt x="157" y="174"/>
                  </a:cubicBezTo>
                  <a:cubicBezTo>
                    <a:pt x="157" y="174"/>
                    <a:pt x="157" y="174"/>
                    <a:pt x="157" y="174"/>
                  </a:cubicBezTo>
                  <a:cubicBezTo>
                    <a:pt x="157" y="173"/>
                    <a:pt x="158" y="172"/>
                    <a:pt x="158" y="171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7" y="171"/>
                    <a:pt x="157" y="171"/>
                    <a:pt x="157" y="170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8" y="168"/>
                    <a:pt x="158" y="164"/>
                    <a:pt x="158" y="159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9" y="143"/>
                    <a:pt x="154" y="111"/>
                    <a:pt x="113" y="46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05" y="34"/>
                    <a:pt x="97" y="24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77" y="7"/>
                    <a:pt x="66" y="2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9" y="1"/>
                    <a:pt x="27" y="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8" y="29"/>
                    <a:pt x="3" y="43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8"/>
                    <a:pt x="2" y="61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14" y="89"/>
                    <a:pt x="25" y="120"/>
                    <a:pt x="38" y="17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50" y="216"/>
                    <a:pt x="48" y="302"/>
                    <a:pt x="47" y="315"/>
                  </a:cubicBezTo>
                  <a:cubicBezTo>
                    <a:pt x="47" y="315"/>
                    <a:pt x="47" y="315"/>
                    <a:pt x="47" y="315"/>
                  </a:cubicBezTo>
                  <a:cubicBezTo>
                    <a:pt x="47" y="315"/>
                    <a:pt x="47" y="316"/>
                    <a:pt x="47" y="316"/>
                  </a:cubicBezTo>
                  <a:cubicBezTo>
                    <a:pt x="47" y="316"/>
                    <a:pt x="47" y="316"/>
                    <a:pt x="47" y="316"/>
                  </a:cubicBezTo>
                  <a:cubicBezTo>
                    <a:pt x="47" y="316"/>
                    <a:pt x="47" y="316"/>
                    <a:pt x="47" y="3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5"/>
            <p:cNvSpPr>
              <a:spLocks noEditPoints="1"/>
            </p:cNvSpPr>
            <p:nvPr/>
          </p:nvSpPr>
          <p:spPr bwMode="auto">
            <a:xfrm>
              <a:off x="5576" y="1386"/>
              <a:ext cx="110" cy="187"/>
            </a:xfrm>
            <a:custGeom>
              <a:avLst/>
              <a:gdLst>
                <a:gd name="T0" fmla="*/ 89 w 94"/>
                <a:gd name="T1" fmla="*/ 140 h 159"/>
                <a:gd name="T2" fmla="*/ 62 w 94"/>
                <a:gd name="T3" fmla="*/ 158 h 159"/>
                <a:gd name="T4" fmla="*/ 62 w 94"/>
                <a:gd name="T5" fmla="*/ 158 h 159"/>
                <a:gd name="T6" fmla="*/ 60 w 94"/>
                <a:gd name="T7" fmla="*/ 158 h 159"/>
                <a:gd name="T8" fmla="*/ 60 w 94"/>
                <a:gd name="T9" fmla="*/ 158 h 159"/>
                <a:gd name="T10" fmla="*/ 16 w 94"/>
                <a:gd name="T11" fmla="*/ 131 h 159"/>
                <a:gd name="T12" fmla="*/ 16 w 94"/>
                <a:gd name="T13" fmla="*/ 131 h 159"/>
                <a:gd name="T14" fmla="*/ 15 w 94"/>
                <a:gd name="T15" fmla="*/ 130 h 159"/>
                <a:gd name="T16" fmla="*/ 15 w 94"/>
                <a:gd name="T17" fmla="*/ 129 h 159"/>
                <a:gd name="T18" fmla="*/ 1 w 94"/>
                <a:gd name="T19" fmla="*/ 32 h 159"/>
                <a:gd name="T20" fmla="*/ 1 w 94"/>
                <a:gd name="T21" fmla="*/ 32 h 159"/>
                <a:gd name="T22" fmla="*/ 5 w 94"/>
                <a:gd name="T23" fmla="*/ 18 h 159"/>
                <a:gd name="T24" fmla="*/ 5 w 94"/>
                <a:gd name="T25" fmla="*/ 18 h 159"/>
                <a:gd name="T26" fmla="*/ 45 w 94"/>
                <a:gd name="T27" fmla="*/ 0 h 159"/>
                <a:gd name="T28" fmla="*/ 45 w 94"/>
                <a:gd name="T29" fmla="*/ 0 h 159"/>
                <a:gd name="T30" fmla="*/ 49 w 94"/>
                <a:gd name="T31" fmla="*/ 1 h 159"/>
                <a:gd name="T32" fmla="*/ 49 w 94"/>
                <a:gd name="T33" fmla="*/ 1 h 159"/>
                <a:gd name="T34" fmla="*/ 83 w 94"/>
                <a:gd name="T35" fmla="*/ 26 h 159"/>
                <a:gd name="T36" fmla="*/ 83 w 94"/>
                <a:gd name="T37" fmla="*/ 26 h 159"/>
                <a:gd name="T38" fmla="*/ 92 w 94"/>
                <a:gd name="T39" fmla="*/ 90 h 159"/>
                <a:gd name="T40" fmla="*/ 92 w 94"/>
                <a:gd name="T41" fmla="*/ 90 h 159"/>
                <a:gd name="T42" fmla="*/ 94 w 94"/>
                <a:gd name="T43" fmla="*/ 126 h 159"/>
                <a:gd name="T44" fmla="*/ 94 w 94"/>
                <a:gd name="T45" fmla="*/ 126 h 159"/>
                <a:gd name="T46" fmla="*/ 94 w 94"/>
                <a:gd name="T47" fmla="*/ 126 h 159"/>
                <a:gd name="T48" fmla="*/ 94 w 94"/>
                <a:gd name="T49" fmla="*/ 126 h 159"/>
                <a:gd name="T50" fmla="*/ 89 w 94"/>
                <a:gd name="T51" fmla="*/ 140 h 159"/>
                <a:gd name="T52" fmla="*/ 36 w 94"/>
                <a:gd name="T53" fmla="*/ 137 h 159"/>
                <a:gd name="T54" fmla="*/ 60 w 94"/>
                <a:gd name="T55" fmla="*/ 150 h 159"/>
                <a:gd name="T56" fmla="*/ 60 w 94"/>
                <a:gd name="T57" fmla="*/ 150 h 159"/>
                <a:gd name="T58" fmla="*/ 62 w 94"/>
                <a:gd name="T59" fmla="*/ 150 h 159"/>
                <a:gd name="T60" fmla="*/ 62 w 94"/>
                <a:gd name="T61" fmla="*/ 150 h 159"/>
                <a:gd name="T62" fmla="*/ 82 w 94"/>
                <a:gd name="T63" fmla="*/ 134 h 159"/>
                <a:gd name="T64" fmla="*/ 82 w 94"/>
                <a:gd name="T65" fmla="*/ 134 h 159"/>
                <a:gd name="T66" fmla="*/ 85 w 94"/>
                <a:gd name="T67" fmla="*/ 126 h 159"/>
                <a:gd name="T68" fmla="*/ 85 w 94"/>
                <a:gd name="T69" fmla="*/ 126 h 159"/>
                <a:gd name="T70" fmla="*/ 83 w 94"/>
                <a:gd name="T71" fmla="*/ 90 h 159"/>
                <a:gd name="T72" fmla="*/ 83 w 94"/>
                <a:gd name="T73" fmla="*/ 90 h 159"/>
                <a:gd name="T74" fmla="*/ 75 w 94"/>
                <a:gd name="T75" fmla="*/ 29 h 159"/>
                <a:gd name="T76" fmla="*/ 75 w 94"/>
                <a:gd name="T77" fmla="*/ 29 h 159"/>
                <a:gd name="T78" fmla="*/ 48 w 94"/>
                <a:gd name="T79" fmla="*/ 9 h 159"/>
                <a:gd name="T80" fmla="*/ 48 w 94"/>
                <a:gd name="T81" fmla="*/ 9 h 159"/>
                <a:gd name="T82" fmla="*/ 44 w 94"/>
                <a:gd name="T83" fmla="*/ 9 h 159"/>
                <a:gd name="T84" fmla="*/ 44 w 94"/>
                <a:gd name="T85" fmla="*/ 9 h 159"/>
                <a:gd name="T86" fmla="*/ 11 w 94"/>
                <a:gd name="T87" fmla="*/ 23 h 159"/>
                <a:gd name="T88" fmla="*/ 11 w 94"/>
                <a:gd name="T89" fmla="*/ 23 h 159"/>
                <a:gd name="T90" fmla="*/ 10 w 94"/>
                <a:gd name="T91" fmla="*/ 32 h 159"/>
                <a:gd name="T92" fmla="*/ 10 w 94"/>
                <a:gd name="T93" fmla="*/ 32 h 159"/>
                <a:gd name="T94" fmla="*/ 23 w 94"/>
                <a:gd name="T95" fmla="*/ 126 h 159"/>
                <a:gd name="T96" fmla="*/ 23 w 94"/>
                <a:gd name="T97" fmla="*/ 126 h 159"/>
                <a:gd name="T98" fmla="*/ 36 w 94"/>
                <a:gd name="T99" fmla="*/ 13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4" h="159">
                  <a:moveTo>
                    <a:pt x="89" y="140"/>
                  </a:moveTo>
                  <a:cubicBezTo>
                    <a:pt x="84" y="146"/>
                    <a:pt x="79" y="159"/>
                    <a:pt x="62" y="158"/>
                  </a:cubicBezTo>
                  <a:cubicBezTo>
                    <a:pt x="62" y="158"/>
                    <a:pt x="62" y="158"/>
                    <a:pt x="62" y="158"/>
                  </a:cubicBezTo>
                  <a:cubicBezTo>
                    <a:pt x="61" y="158"/>
                    <a:pt x="60" y="158"/>
                    <a:pt x="60" y="158"/>
                  </a:cubicBezTo>
                  <a:cubicBezTo>
                    <a:pt x="60" y="158"/>
                    <a:pt x="60" y="158"/>
                    <a:pt x="60" y="158"/>
                  </a:cubicBezTo>
                  <a:cubicBezTo>
                    <a:pt x="40" y="156"/>
                    <a:pt x="16" y="131"/>
                    <a:pt x="16" y="131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29"/>
                    <a:pt x="0" y="6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26"/>
                    <a:pt x="2" y="21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15" y="6"/>
                    <a:pt x="32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8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60" y="2"/>
                    <a:pt x="75" y="4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91" y="47"/>
                    <a:pt x="91" y="62"/>
                    <a:pt x="92" y="9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2" y="108"/>
                    <a:pt x="94" y="118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31"/>
                    <a:pt x="92" y="136"/>
                    <a:pt x="89" y="140"/>
                  </a:cubicBezTo>
                  <a:close/>
                  <a:moveTo>
                    <a:pt x="36" y="137"/>
                  </a:moveTo>
                  <a:cubicBezTo>
                    <a:pt x="44" y="143"/>
                    <a:pt x="54" y="149"/>
                    <a:pt x="60" y="150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74" y="150"/>
                    <a:pt x="75" y="144"/>
                    <a:pt x="82" y="134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4" y="132"/>
                    <a:pt x="85" y="130"/>
                    <a:pt x="85" y="126"/>
                  </a:cubicBezTo>
                  <a:cubicBezTo>
                    <a:pt x="85" y="126"/>
                    <a:pt x="85" y="126"/>
                    <a:pt x="85" y="126"/>
                  </a:cubicBezTo>
                  <a:cubicBezTo>
                    <a:pt x="85" y="119"/>
                    <a:pt x="83" y="108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2" y="61"/>
                    <a:pt x="83" y="49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68" y="11"/>
                    <a:pt x="60" y="12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5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34" y="9"/>
                    <a:pt x="19" y="14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0" y="2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58"/>
                    <a:pt x="21" y="116"/>
                    <a:pt x="23" y="126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5" y="128"/>
                    <a:pt x="30" y="132"/>
                    <a:pt x="36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6"/>
            <p:cNvSpPr>
              <a:spLocks noEditPoints="1"/>
            </p:cNvSpPr>
            <p:nvPr/>
          </p:nvSpPr>
          <p:spPr bwMode="auto">
            <a:xfrm>
              <a:off x="5576" y="1385"/>
              <a:ext cx="111" cy="189"/>
            </a:xfrm>
            <a:custGeom>
              <a:avLst/>
              <a:gdLst>
                <a:gd name="T0" fmla="*/ 59 w 95"/>
                <a:gd name="T1" fmla="*/ 160 h 161"/>
                <a:gd name="T2" fmla="*/ 16 w 95"/>
                <a:gd name="T3" fmla="*/ 133 h 161"/>
                <a:gd name="T4" fmla="*/ 15 w 95"/>
                <a:gd name="T5" fmla="*/ 133 h 161"/>
                <a:gd name="T6" fmla="*/ 14 w 95"/>
                <a:gd name="T7" fmla="*/ 132 h 161"/>
                <a:gd name="T8" fmla="*/ 14 w 95"/>
                <a:gd name="T9" fmla="*/ 130 h 161"/>
                <a:gd name="T10" fmla="*/ 14 w 95"/>
                <a:gd name="T11" fmla="*/ 130 h 161"/>
                <a:gd name="T12" fmla="*/ 14 w 95"/>
                <a:gd name="T13" fmla="*/ 130 h 161"/>
                <a:gd name="T14" fmla="*/ 13 w 95"/>
                <a:gd name="T15" fmla="*/ 127 h 161"/>
                <a:gd name="T16" fmla="*/ 12 w 95"/>
                <a:gd name="T17" fmla="*/ 119 h 161"/>
                <a:gd name="T18" fmla="*/ 0 w 95"/>
                <a:gd name="T19" fmla="*/ 33 h 161"/>
                <a:gd name="T20" fmla="*/ 4 w 95"/>
                <a:gd name="T21" fmla="*/ 18 h 161"/>
                <a:gd name="T22" fmla="*/ 45 w 95"/>
                <a:gd name="T23" fmla="*/ 1 h 161"/>
                <a:gd name="T24" fmla="*/ 49 w 95"/>
                <a:gd name="T25" fmla="*/ 1 h 161"/>
                <a:gd name="T26" fmla="*/ 84 w 95"/>
                <a:gd name="T27" fmla="*/ 27 h 161"/>
                <a:gd name="T28" fmla="*/ 92 w 95"/>
                <a:gd name="T29" fmla="*/ 91 h 161"/>
                <a:gd name="T30" fmla="*/ 95 w 95"/>
                <a:gd name="T31" fmla="*/ 127 h 161"/>
                <a:gd name="T32" fmla="*/ 90 w 95"/>
                <a:gd name="T33" fmla="*/ 141 h 161"/>
                <a:gd name="T34" fmla="*/ 81 w 95"/>
                <a:gd name="T35" fmla="*/ 152 h 161"/>
                <a:gd name="T36" fmla="*/ 81 w 95"/>
                <a:gd name="T37" fmla="*/ 152 h 161"/>
                <a:gd name="T38" fmla="*/ 22 w 95"/>
                <a:gd name="T39" fmla="*/ 137 h 161"/>
                <a:gd name="T40" fmla="*/ 60 w 95"/>
                <a:gd name="T41" fmla="*/ 158 h 161"/>
                <a:gd name="T42" fmla="*/ 80 w 95"/>
                <a:gd name="T43" fmla="*/ 151 h 161"/>
                <a:gd name="T44" fmla="*/ 88 w 95"/>
                <a:gd name="T45" fmla="*/ 140 h 161"/>
                <a:gd name="T46" fmla="*/ 93 w 95"/>
                <a:gd name="T47" fmla="*/ 127 h 161"/>
                <a:gd name="T48" fmla="*/ 91 w 95"/>
                <a:gd name="T49" fmla="*/ 91 h 161"/>
                <a:gd name="T50" fmla="*/ 83 w 95"/>
                <a:gd name="T51" fmla="*/ 28 h 161"/>
                <a:gd name="T52" fmla="*/ 49 w 95"/>
                <a:gd name="T53" fmla="*/ 3 h 161"/>
                <a:gd name="T54" fmla="*/ 45 w 95"/>
                <a:gd name="T55" fmla="*/ 2 h 161"/>
                <a:gd name="T56" fmla="*/ 5 w 95"/>
                <a:gd name="T57" fmla="*/ 19 h 161"/>
                <a:gd name="T58" fmla="*/ 2 w 95"/>
                <a:gd name="T59" fmla="*/ 33 h 161"/>
                <a:gd name="T60" fmla="*/ 16 w 95"/>
                <a:gd name="T61" fmla="*/ 131 h 161"/>
                <a:gd name="T62" fmla="*/ 62 w 95"/>
                <a:gd name="T63" fmla="*/ 152 h 161"/>
                <a:gd name="T64" fmla="*/ 35 w 95"/>
                <a:gd name="T65" fmla="*/ 139 h 161"/>
                <a:gd name="T66" fmla="*/ 26 w 95"/>
                <a:gd name="T67" fmla="*/ 131 h 161"/>
                <a:gd name="T68" fmla="*/ 22 w 95"/>
                <a:gd name="T69" fmla="*/ 127 h 161"/>
                <a:gd name="T70" fmla="*/ 9 w 95"/>
                <a:gd name="T71" fmla="*/ 33 h 161"/>
                <a:gd name="T72" fmla="*/ 11 w 95"/>
                <a:gd name="T73" fmla="*/ 24 h 161"/>
                <a:gd name="T74" fmla="*/ 11 w 95"/>
                <a:gd name="T75" fmla="*/ 23 h 161"/>
                <a:gd name="T76" fmla="*/ 44 w 95"/>
                <a:gd name="T77" fmla="*/ 9 h 161"/>
                <a:gd name="T78" fmla="*/ 67 w 95"/>
                <a:gd name="T79" fmla="*/ 16 h 161"/>
                <a:gd name="T80" fmla="*/ 76 w 95"/>
                <a:gd name="T81" fmla="*/ 30 h 161"/>
                <a:gd name="T82" fmla="*/ 86 w 95"/>
                <a:gd name="T83" fmla="*/ 127 h 161"/>
                <a:gd name="T84" fmla="*/ 83 w 95"/>
                <a:gd name="T85" fmla="*/ 136 h 161"/>
                <a:gd name="T86" fmla="*/ 74 w 95"/>
                <a:gd name="T87" fmla="*/ 147 h 161"/>
                <a:gd name="T88" fmla="*/ 60 w 95"/>
                <a:gd name="T89" fmla="*/ 150 h 161"/>
                <a:gd name="T90" fmla="*/ 73 w 95"/>
                <a:gd name="T91" fmla="*/ 146 h 161"/>
                <a:gd name="T92" fmla="*/ 82 w 95"/>
                <a:gd name="T93" fmla="*/ 135 h 161"/>
                <a:gd name="T94" fmla="*/ 82 w 95"/>
                <a:gd name="T95" fmla="*/ 91 h 161"/>
                <a:gd name="T96" fmla="*/ 75 w 95"/>
                <a:gd name="T97" fmla="*/ 31 h 161"/>
                <a:gd name="T98" fmla="*/ 47 w 95"/>
                <a:gd name="T99" fmla="*/ 11 h 161"/>
                <a:gd name="T100" fmla="*/ 44 w 95"/>
                <a:gd name="T101" fmla="*/ 11 h 161"/>
                <a:gd name="T102" fmla="*/ 12 w 95"/>
                <a:gd name="T103" fmla="*/ 25 h 161"/>
                <a:gd name="T104" fmla="*/ 12 w 95"/>
                <a:gd name="T105" fmla="*/ 25 h 161"/>
                <a:gd name="T106" fmla="*/ 11 w 95"/>
                <a:gd name="T107" fmla="*/ 27 h 161"/>
                <a:gd name="T108" fmla="*/ 24 w 95"/>
                <a:gd name="T109" fmla="*/ 126 h 161"/>
                <a:gd name="T110" fmla="*/ 27 w 95"/>
                <a:gd name="T111" fmla="*/ 129 h 161"/>
                <a:gd name="T112" fmla="*/ 36 w 95"/>
                <a:gd name="T113" fmla="*/ 13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" h="161">
                  <a:moveTo>
                    <a:pt x="62" y="160"/>
                  </a:moveTo>
                  <a:cubicBezTo>
                    <a:pt x="61" y="160"/>
                    <a:pt x="60" y="160"/>
                    <a:pt x="59" y="160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45" y="158"/>
                    <a:pt x="29" y="145"/>
                    <a:pt x="21" y="138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18" y="135"/>
                    <a:pt x="16" y="134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6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29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29"/>
                    <a:pt x="13" y="128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5"/>
                    <a:pt x="12" y="123"/>
                    <a:pt x="12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0" y="112"/>
                    <a:pt x="8" y="103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3" y="72"/>
                    <a:pt x="0" y="48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27"/>
                    <a:pt x="1" y="22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15" y="6"/>
                    <a:pt x="31" y="0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1"/>
                    <a:pt x="48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6" y="2"/>
                    <a:pt x="66" y="3"/>
                    <a:pt x="74" y="1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8" y="14"/>
                    <a:pt x="81" y="19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92" y="48"/>
                    <a:pt x="92" y="63"/>
                    <a:pt x="92" y="91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3" y="109"/>
                    <a:pt x="95" y="119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4" y="133"/>
                    <a:pt x="93" y="137"/>
                    <a:pt x="90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87" y="144"/>
                    <a:pt x="85" y="149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77" y="157"/>
                    <a:pt x="71" y="161"/>
                    <a:pt x="62" y="160"/>
                  </a:cubicBezTo>
                  <a:close/>
                  <a:moveTo>
                    <a:pt x="17" y="132"/>
                  </a:moveTo>
                  <a:cubicBezTo>
                    <a:pt x="17" y="132"/>
                    <a:pt x="19" y="134"/>
                    <a:pt x="22" y="137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30" y="144"/>
                    <a:pt x="46" y="157"/>
                    <a:pt x="60" y="158"/>
                  </a:cubicBezTo>
                  <a:cubicBezTo>
                    <a:pt x="60" y="158"/>
                    <a:pt x="60" y="158"/>
                    <a:pt x="60" y="158"/>
                  </a:cubicBezTo>
                  <a:cubicBezTo>
                    <a:pt x="60" y="159"/>
                    <a:pt x="61" y="159"/>
                    <a:pt x="62" y="159"/>
                  </a:cubicBezTo>
                  <a:cubicBezTo>
                    <a:pt x="62" y="159"/>
                    <a:pt x="62" y="159"/>
                    <a:pt x="62" y="159"/>
                  </a:cubicBezTo>
                  <a:cubicBezTo>
                    <a:pt x="71" y="159"/>
                    <a:pt x="76" y="156"/>
                    <a:pt x="80" y="151"/>
                  </a:cubicBezTo>
                  <a:cubicBezTo>
                    <a:pt x="80" y="151"/>
                    <a:pt x="80" y="151"/>
                    <a:pt x="80" y="151"/>
                  </a:cubicBezTo>
                  <a:cubicBezTo>
                    <a:pt x="83" y="148"/>
                    <a:pt x="86" y="143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92" y="137"/>
                    <a:pt x="93" y="132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9"/>
                    <a:pt x="91" y="109"/>
                    <a:pt x="91" y="91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0" y="63"/>
                    <a:pt x="91" y="49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0" y="20"/>
                    <a:pt x="76" y="15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65" y="5"/>
                    <a:pt x="56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2"/>
                    <a:pt x="46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32" y="2"/>
                    <a:pt x="15" y="8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3" y="23"/>
                    <a:pt x="2" y="27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63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7" y="132"/>
                    <a:pt x="16" y="132"/>
                    <a:pt x="17" y="132"/>
                  </a:cubicBezTo>
                  <a:close/>
                  <a:moveTo>
                    <a:pt x="62" y="152"/>
                  </a:moveTo>
                  <a:cubicBezTo>
                    <a:pt x="62" y="152"/>
                    <a:pt x="61" y="152"/>
                    <a:pt x="60" y="151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53" y="151"/>
                    <a:pt x="43" y="145"/>
                    <a:pt x="35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32" y="136"/>
                    <a:pt x="28" y="133"/>
                    <a:pt x="26" y="131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4" y="129"/>
                    <a:pt x="23" y="128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0" y="118"/>
                    <a:pt x="8" y="59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28"/>
                    <a:pt x="10" y="2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9" y="14"/>
                    <a:pt x="3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6" y="9"/>
                    <a:pt x="47" y="9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5" y="11"/>
                    <a:pt x="62" y="11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70" y="19"/>
                    <a:pt x="73" y="23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83" y="50"/>
                    <a:pt x="83" y="63"/>
                    <a:pt x="84" y="91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4" y="109"/>
                    <a:pt x="86" y="120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31"/>
                    <a:pt x="85" y="133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79" y="140"/>
                    <a:pt x="77" y="144"/>
                    <a:pt x="75" y="147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75" y="147"/>
                    <a:pt x="75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2" y="150"/>
                    <a:pt x="68" y="152"/>
                    <a:pt x="62" y="152"/>
                  </a:cubicBezTo>
                  <a:close/>
                  <a:moveTo>
                    <a:pt x="60" y="150"/>
                  </a:moveTo>
                  <a:cubicBezTo>
                    <a:pt x="61" y="150"/>
                    <a:pt x="62" y="150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8" y="150"/>
                    <a:pt x="71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6" y="143"/>
                    <a:pt x="78" y="139"/>
                    <a:pt x="82" y="135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84" y="133"/>
                    <a:pt x="84" y="131"/>
                    <a:pt x="84" y="127"/>
                  </a:cubicBezTo>
                  <a:cubicBezTo>
                    <a:pt x="84" y="127"/>
                    <a:pt x="84" y="127"/>
                    <a:pt x="84" y="127"/>
                  </a:cubicBezTo>
                  <a:cubicBezTo>
                    <a:pt x="85" y="120"/>
                    <a:pt x="83" y="109"/>
                    <a:pt x="82" y="91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1" y="62"/>
                    <a:pt x="82" y="50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2" y="24"/>
                    <a:pt x="69" y="20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1" y="13"/>
                    <a:pt x="55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1"/>
                    <a:pt x="45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35" y="10"/>
                    <a:pt x="20" y="16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6"/>
                    <a:pt x="11" y="26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9"/>
                    <a:pt x="10" y="31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58"/>
                    <a:pt x="21" y="116"/>
                    <a:pt x="24" y="126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4" y="127"/>
                    <a:pt x="25" y="128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9" y="132"/>
                    <a:pt x="33" y="134"/>
                    <a:pt x="36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44" y="143"/>
                    <a:pt x="54" y="149"/>
                    <a:pt x="6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7"/>
            <p:cNvSpPr>
              <a:spLocks noEditPoints="1"/>
            </p:cNvSpPr>
            <p:nvPr/>
          </p:nvSpPr>
          <p:spPr bwMode="auto">
            <a:xfrm>
              <a:off x="5674" y="1419"/>
              <a:ext cx="107" cy="170"/>
            </a:xfrm>
            <a:custGeom>
              <a:avLst/>
              <a:gdLst>
                <a:gd name="T0" fmla="*/ 88 w 91"/>
                <a:gd name="T1" fmla="*/ 110 h 145"/>
                <a:gd name="T2" fmla="*/ 67 w 91"/>
                <a:gd name="T3" fmla="*/ 133 h 145"/>
                <a:gd name="T4" fmla="*/ 67 w 91"/>
                <a:gd name="T5" fmla="*/ 133 h 145"/>
                <a:gd name="T6" fmla="*/ 58 w 91"/>
                <a:gd name="T7" fmla="*/ 140 h 145"/>
                <a:gd name="T8" fmla="*/ 58 w 91"/>
                <a:gd name="T9" fmla="*/ 140 h 145"/>
                <a:gd name="T10" fmla="*/ 47 w 91"/>
                <a:gd name="T11" fmla="*/ 144 h 145"/>
                <a:gd name="T12" fmla="*/ 47 w 91"/>
                <a:gd name="T13" fmla="*/ 144 h 145"/>
                <a:gd name="T14" fmla="*/ 37 w 91"/>
                <a:gd name="T15" fmla="*/ 143 h 145"/>
                <a:gd name="T16" fmla="*/ 37 w 91"/>
                <a:gd name="T17" fmla="*/ 143 h 145"/>
                <a:gd name="T18" fmla="*/ 2 w 91"/>
                <a:gd name="T19" fmla="*/ 115 h 145"/>
                <a:gd name="T20" fmla="*/ 2 w 91"/>
                <a:gd name="T21" fmla="*/ 115 h 145"/>
                <a:gd name="T22" fmla="*/ 2 w 91"/>
                <a:gd name="T23" fmla="*/ 109 h 145"/>
                <a:gd name="T24" fmla="*/ 2 w 91"/>
                <a:gd name="T25" fmla="*/ 109 h 145"/>
                <a:gd name="T26" fmla="*/ 8 w 91"/>
                <a:gd name="T27" fmla="*/ 110 h 145"/>
                <a:gd name="T28" fmla="*/ 8 w 91"/>
                <a:gd name="T29" fmla="*/ 110 h 145"/>
                <a:gd name="T30" fmla="*/ 38 w 91"/>
                <a:gd name="T31" fmla="*/ 134 h 145"/>
                <a:gd name="T32" fmla="*/ 38 w 91"/>
                <a:gd name="T33" fmla="*/ 134 h 145"/>
                <a:gd name="T34" fmla="*/ 48 w 91"/>
                <a:gd name="T35" fmla="*/ 136 h 145"/>
                <a:gd name="T36" fmla="*/ 48 w 91"/>
                <a:gd name="T37" fmla="*/ 136 h 145"/>
                <a:gd name="T38" fmla="*/ 51 w 91"/>
                <a:gd name="T39" fmla="*/ 134 h 145"/>
                <a:gd name="T40" fmla="*/ 51 w 91"/>
                <a:gd name="T41" fmla="*/ 134 h 145"/>
                <a:gd name="T42" fmla="*/ 63 w 91"/>
                <a:gd name="T43" fmla="*/ 125 h 145"/>
                <a:gd name="T44" fmla="*/ 63 w 91"/>
                <a:gd name="T45" fmla="*/ 125 h 145"/>
                <a:gd name="T46" fmla="*/ 80 w 91"/>
                <a:gd name="T47" fmla="*/ 107 h 145"/>
                <a:gd name="T48" fmla="*/ 80 w 91"/>
                <a:gd name="T49" fmla="*/ 107 h 145"/>
                <a:gd name="T50" fmla="*/ 82 w 91"/>
                <a:gd name="T51" fmla="*/ 90 h 145"/>
                <a:gd name="T52" fmla="*/ 82 w 91"/>
                <a:gd name="T53" fmla="*/ 90 h 145"/>
                <a:gd name="T54" fmla="*/ 82 w 91"/>
                <a:gd name="T55" fmla="*/ 41 h 145"/>
                <a:gd name="T56" fmla="*/ 82 w 91"/>
                <a:gd name="T57" fmla="*/ 41 h 145"/>
                <a:gd name="T58" fmla="*/ 42 w 91"/>
                <a:gd name="T59" fmla="*/ 11 h 145"/>
                <a:gd name="T60" fmla="*/ 42 w 91"/>
                <a:gd name="T61" fmla="*/ 11 h 145"/>
                <a:gd name="T62" fmla="*/ 21 w 91"/>
                <a:gd name="T63" fmla="*/ 9 h 145"/>
                <a:gd name="T64" fmla="*/ 21 w 91"/>
                <a:gd name="T65" fmla="*/ 9 h 145"/>
                <a:gd name="T66" fmla="*/ 10 w 91"/>
                <a:gd name="T67" fmla="*/ 10 h 145"/>
                <a:gd name="T68" fmla="*/ 10 w 91"/>
                <a:gd name="T69" fmla="*/ 10 h 145"/>
                <a:gd name="T70" fmla="*/ 10 w 91"/>
                <a:gd name="T71" fmla="*/ 10 h 145"/>
                <a:gd name="T72" fmla="*/ 4 w 91"/>
                <a:gd name="T73" fmla="*/ 7 h 145"/>
                <a:gd name="T74" fmla="*/ 4 w 91"/>
                <a:gd name="T75" fmla="*/ 7 h 145"/>
                <a:gd name="T76" fmla="*/ 7 w 91"/>
                <a:gd name="T77" fmla="*/ 1 h 145"/>
                <a:gd name="T78" fmla="*/ 7 w 91"/>
                <a:gd name="T79" fmla="*/ 1 h 145"/>
                <a:gd name="T80" fmla="*/ 21 w 91"/>
                <a:gd name="T81" fmla="*/ 1 h 145"/>
                <a:gd name="T82" fmla="*/ 21 w 91"/>
                <a:gd name="T83" fmla="*/ 1 h 145"/>
                <a:gd name="T84" fmla="*/ 42 w 91"/>
                <a:gd name="T85" fmla="*/ 2 h 145"/>
                <a:gd name="T86" fmla="*/ 42 w 91"/>
                <a:gd name="T87" fmla="*/ 2 h 145"/>
                <a:gd name="T88" fmla="*/ 90 w 91"/>
                <a:gd name="T89" fmla="*/ 42 h 145"/>
                <a:gd name="T90" fmla="*/ 90 w 91"/>
                <a:gd name="T91" fmla="*/ 42 h 145"/>
                <a:gd name="T92" fmla="*/ 90 w 91"/>
                <a:gd name="T93" fmla="*/ 91 h 145"/>
                <a:gd name="T94" fmla="*/ 90 w 91"/>
                <a:gd name="T95" fmla="*/ 91 h 145"/>
                <a:gd name="T96" fmla="*/ 88 w 91"/>
                <a:gd name="T97" fmla="*/ 110 h 145"/>
                <a:gd name="T98" fmla="*/ 10 w 91"/>
                <a:gd name="T99" fmla="*/ 9 h 145"/>
                <a:gd name="T100" fmla="*/ 10 w 91"/>
                <a:gd name="T101" fmla="*/ 9 h 145"/>
                <a:gd name="T102" fmla="*/ 10 w 91"/>
                <a:gd name="T103" fmla="*/ 9 h 145"/>
                <a:gd name="T104" fmla="*/ 10 w 91"/>
                <a:gd name="T105" fmla="*/ 10 h 145"/>
                <a:gd name="T106" fmla="*/ 10 w 91"/>
                <a:gd name="T107" fmla="*/ 9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1" h="145">
                  <a:moveTo>
                    <a:pt x="88" y="110"/>
                  </a:moveTo>
                  <a:cubicBezTo>
                    <a:pt x="85" y="118"/>
                    <a:pt x="83" y="125"/>
                    <a:pt x="67" y="133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61" y="136"/>
                    <a:pt x="60" y="138"/>
                    <a:pt x="58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7" y="142"/>
                    <a:pt x="52" y="145"/>
                    <a:pt x="47" y="144"/>
                  </a:cubicBezTo>
                  <a:cubicBezTo>
                    <a:pt x="47" y="144"/>
                    <a:pt x="47" y="144"/>
                    <a:pt x="47" y="144"/>
                  </a:cubicBezTo>
                  <a:cubicBezTo>
                    <a:pt x="45" y="144"/>
                    <a:pt x="41" y="144"/>
                    <a:pt x="37" y="143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13" y="139"/>
                    <a:pt x="4" y="117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4" y="108"/>
                    <a:pt x="6" y="108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13" y="115"/>
                    <a:pt x="19" y="131"/>
                    <a:pt x="38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43" y="135"/>
                    <a:pt x="46" y="136"/>
                    <a:pt x="48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1" y="136"/>
                    <a:pt x="50" y="136"/>
                    <a:pt x="51" y="13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53" y="132"/>
                    <a:pt x="56" y="129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78" y="117"/>
                    <a:pt x="76" y="116"/>
                    <a:pt x="80" y="107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6"/>
                    <a:pt x="81" y="98"/>
                    <a:pt x="82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2" y="74"/>
                    <a:pt x="81" y="51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31"/>
                    <a:pt x="68" y="13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2" y="10"/>
                    <a:pt x="25" y="10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3" y="9"/>
                    <a:pt x="10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0"/>
                    <a:pt x="5" y="9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4"/>
                    <a:pt x="5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11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6" y="1"/>
                    <a:pt x="33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73" y="5"/>
                    <a:pt x="91" y="25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50"/>
                    <a:pt x="91" y="74"/>
                    <a:pt x="90" y="91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0" y="99"/>
                    <a:pt x="89" y="106"/>
                    <a:pt x="88" y="110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8"/>
            <p:cNvSpPr>
              <a:spLocks noEditPoints="1"/>
            </p:cNvSpPr>
            <p:nvPr/>
          </p:nvSpPr>
          <p:spPr bwMode="auto">
            <a:xfrm>
              <a:off x="5673" y="1419"/>
              <a:ext cx="109" cy="171"/>
            </a:xfrm>
            <a:custGeom>
              <a:avLst/>
              <a:gdLst>
                <a:gd name="T0" fmla="*/ 61 w 93"/>
                <a:gd name="T1" fmla="*/ 139 h 146"/>
                <a:gd name="T2" fmla="*/ 59 w 93"/>
                <a:gd name="T3" fmla="*/ 141 h 146"/>
                <a:gd name="T4" fmla="*/ 48 w 93"/>
                <a:gd name="T5" fmla="*/ 145 h 146"/>
                <a:gd name="T6" fmla="*/ 15 w 93"/>
                <a:gd name="T7" fmla="*/ 133 h 146"/>
                <a:gd name="T8" fmla="*/ 2 w 93"/>
                <a:gd name="T9" fmla="*/ 116 h 146"/>
                <a:gd name="T10" fmla="*/ 2 w 93"/>
                <a:gd name="T11" fmla="*/ 116 h 146"/>
                <a:gd name="T12" fmla="*/ 2 w 93"/>
                <a:gd name="T13" fmla="*/ 109 h 146"/>
                <a:gd name="T14" fmla="*/ 9 w 93"/>
                <a:gd name="T15" fmla="*/ 109 h 146"/>
                <a:gd name="T16" fmla="*/ 22 w 93"/>
                <a:gd name="T17" fmla="*/ 125 h 146"/>
                <a:gd name="T18" fmla="*/ 39 w 93"/>
                <a:gd name="T19" fmla="*/ 134 h 146"/>
                <a:gd name="T20" fmla="*/ 51 w 93"/>
                <a:gd name="T21" fmla="*/ 135 h 146"/>
                <a:gd name="T22" fmla="*/ 51 w 93"/>
                <a:gd name="T23" fmla="*/ 134 h 146"/>
                <a:gd name="T24" fmla="*/ 53 w 93"/>
                <a:gd name="T25" fmla="*/ 132 h 146"/>
                <a:gd name="T26" fmla="*/ 63 w 93"/>
                <a:gd name="T27" fmla="*/ 125 h 146"/>
                <a:gd name="T28" fmla="*/ 80 w 93"/>
                <a:gd name="T29" fmla="*/ 106 h 146"/>
                <a:gd name="T30" fmla="*/ 82 w 93"/>
                <a:gd name="T31" fmla="*/ 90 h 146"/>
                <a:gd name="T32" fmla="*/ 72 w 93"/>
                <a:gd name="T33" fmla="*/ 24 h 146"/>
                <a:gd name="T34" fmla="*/ 43 w 93"/>
                <a:gd name="T35" fmla="*/ 12 h 146"/>
                <a:gd name="T36" fmla="*/ 11 w 93"/>
                <a:gd name="T37" fmla="*/ 10 h 146"/>
                <a:gd name="T38" fmla="*/ 10 w 93"/>
                <a:gd name="T39" fmla="*/ 10 h 146"/>
                <a:gd name="T40" fmla="*/ 5 w 93"/>
                <a:gd name="T41" fmla="*/ 7 h 146"/>
                <a:gd name="T42" fmla="*/ 6 w 93"/>
                <a:gd name="T43" fmla="*/ 2 h 146"/>
                <a:gd name="T44" fmla="*/ 22 w 93"/>
                <a:gd name="T45" fmla="*/ 0 h 146"/>
                <a:gd name="T46" fmla="*/ 44 w 93"/>
                <a:gd name="T47" fmla="*/ 1 h 146"/>
                <a:gd name="T48" fmla="*/ 92 w 93"/>
                <a:gd name="T49" fmla="*/ 42 h 146"/>
                <a:gd name="T50" fmla="*/ 92 w 93"/>
                <a:gd name="T51" fmla="*/ 91 h 146"/>
                <a:gd name="T52" fmla="*/ 82 w 93"/>
                <a:gd name="T53" fmla="*/ 123 h 146"/>
                <a:gd name="T54" fmla="*/ 67 w 93"/>
                <a:gd name="T55" fmla="*/ 132 h 146"/>
                <a:gd name="T56" fmla="*/ 88 w 93"/>
                <a:gd name="T57" fmla="*/ 110 h 146"/>
                <a:gd name="T58" fmla="*/ 90 w 93"/>
                <a:gd name="T59" fmla="*/ 91 h 146"/>
                <a:gd name="T60" fmla="*/ 91 w 93"/>
                <a:gd name="T61" fmla="*/ 42 h 146"/>
                <a:gd name="T62" fmla="*/ 43 w 93"/>
                <a:gd name="T63" fmla="*/ 3 h 146"/>
                <a:gd name="T64" fmla="*/ 22 w 93"/>
                <a:gd name="T65" fmla="*/ 2 h 146"/>
                <a:gd name="T66" fmla="*/ 7 w 93"/>
                <a:gd name="T67" fmla="*/ 3 h 146"/>
                <a:gd name="T68" fmla="*/ 6 w 93"/>
                <a:gd name="T69" fmla="*/ 6 h 146"/>
                <a:gd name="T70" fmla="*/ 10 w 93"/>
                <a:gd name="T71" fmla="*/ 9 h 146"/>
                <a:gd name="T72" fmla="*/ 12 w 93"/>
                <a:gd name="T73" fmla="*/ 9 h 146"/>
                <a:gd name="T74" fmla="*/ 43 w 93"/>
                <a:gd name="T75" fmla="*/ 10 h 146"/>
                <a:gd name="T76" fmla="*/ 74 w 93"/>
                <a:gd name="T77" fmla="*/ 23 h 146"/>
                <a:gd name="T78" fmla="*/ 83 w 93"/>
                <a:gd name="T79" fmla="*/ 90 h 146"/>
                <a:gd name="T80" fmla="*/ 82 w 93"/>
                <a:gd name="T81" fmla="*/ 107 h 146"/>
                <a:gd name="T82" fmla="*/ 64 w 93"/>
                <a:gd name="T83" fmla="*/ 126 h 146"/>
                <a:gd name="T84" fmla="*/ 55 w 93"/>
                <a:gd name="T85" fmla="*/ 133 h 146"/>
                <a:gd name="T86" fmla="*/ 52 w 93"/>
                <a:gd name="T87" fmla="*/ 136 h 146"/>
                <a:gd name="T88" fmla="*/ 52 w 93"/>
                <a:gd name="T89" fmla="*/ 136 h 146"/>
                <a:gd name="T90" fmla="*/ 49 w 93"/>
                <a:gd name="T91" fmla="*/ 137 h 146"/>
                <a:gd name="T92" fmla="*/ 39 w 93"/>
                <a:gd name="T93" fmla="*/ 135 h 146"/>
                <a:gd name="T94" fmla="*/ 9 w 93"/>
                <a:gd name="T95" fmla="*/ 110 h 146"/>
                <a:gd name="T96" fmla="*/ 8 w 93"/>
                <a:gd name="T97" fmla="*/ 110 h 146"/>
                <a:gd name="T98" fmla="*/ 3 w 93"/>
                <a:gd name="T99" fmla="*/ 110 h 146"/>
                <a:gd name="T100" fmla="*/ 3 w 93"/>
                <a:gd name="T101" fmla="*/ 115 h 146"/>
                <a:gd name="T102" fmla="*/ 17 w 93"/>
                <a:gd name="T103" fmla="*/ 132 h 146"/>
                <a:gd name="T104" fmla="*/ 38 w 93"/>
                <a:gd name="T105" fmla="*/ 142 h 146"/>
                <a:gd name="T106" fmla="*/ 58 w 93"/>
                <a:gd name="T107" fmla="*/ 140 h 146"/>
                <a:gd name="T108" fmla="*/ 58 w 93"/>
                <a:gd name="T109" fmla="*/ 139 h 146"/>
                <a:gd name="T110" fmla="*/ 67 w 93"/>
                <a:gd name="T111" fmla="*/ 13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" h="146">
                  <a:moveTo>
                    <a:pt x="68" y="134"/>
                  </a:moveTo>
                  <a:cubicBezTo>
                    <a:pt x="64" y="136"/>
                    <a:pt x="63" y="137"/>
                    <a:pt x="61" y="139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0" y="140"/>
                    <a:pt x="60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0" y="141"/>
                    <a:pt x="59" y="141"/>
                    <a:pt x="59" y="141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7" y="144"/>
                    <a:pt x="53" y="146"/>
                    <a:pt x="48" y="145"/>
                  </a:cubicBezTo>
                  <a:cubicBezTo>
                    <a:pt x="48" y="145"/>
                    <a:pt x="48" y="145"/>
                    <a:pt x="48" y="145"/>
                  </a:cubicBezTo>
                  <a:cubicBezTo>
                    <a:pt x="46" y="145"/>
                    <a:pt x="42" y="145"/>
                    <a:pt x="38" y="144"/>
                  </a:cubicBezTo>
                  <a:cubicBezTo>
                    <a:pt x="38" y="144"/>
                    <a:pt x="38" y="144"/>
                    <a:pt x="38" y="144"/>
                  </a:cubicBezTo>
                  <a:cubicBezTo>
                    <a:pt x="28" y="142"/>
                    <a:pt x="21" y="138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7" y="125"/>
                    <a:pt x="3" y="117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0" y="114"/>
                    <a:pt x="0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4" y="107"/>
                    <a:pt x="7" y="107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3" y="112"/>
                    <a:pt x="16" y="119"/>
                    <a:pt x="22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27" y="129"/>
                    <a:pt x="32" y="132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44" y="135"/>
                    <a:pt x="47" y="135"/>
                    <a:pt x="49" y="135"/>
                  </a:cubicBezTo>
                  <a:cubicBezTo>
                    <a:pt x="49" y="135"/>
                    <a:pt x="49" y="135"/>
                    <a:pt x="49" y="135"/>
                  </a:cubicBezTo>
                  <a:cubicBezTo>
                    <a:pt x="50" y="135"/>
                    <a:pt x="51" y="135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ubicBezTo>
                    <a:pt x="51" y="135"/>
                    <a:pt x="51" y="135"/>
                    <a:pt x="51" y="13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51" y="134"/>
                    <a:pt x="52" y="134"/>
                    <a:pt x="52" y="134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3"/>
                    <a:pt x="53" y="133"/>
                    <a:pt x="53" y="132"/>
                  </a:cubicBezTo>
                  <a:cubicBezTo>
                    <a:pt x="53" y="132"/>
                    <a:pt x="53" y="132"/>
                    <a:pt x="53" y="132"/>
                  </a:cubicBezTo>
                  <a:cubicBezTo>
                    <a:pt x="55" y="130"/>
                    <a:pt x="58" y="127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70" y="121"/>
                    <a:pt x="73" y="118"/>
                    <a:pt x="75" y="116"/>
                  </a:cubicBezTo>
                  <a:cubicBezTo>
                    <a:pt x="75" y="116"/>
                    <a:pt x="75" y="116"/>
                    <a:pt x="75" y="116"/>
                  </a:cubicBezTo>
                  <a:cubicBezTo>
                    <a:pt x="77" y="114"/>
                    <a:pt x="78" y="111"/>
                    <a:pt x="80" y="106"/>
                  </a:cubicBezTo>
                  <a:cubicBezTo>
                    <a:pt x="80" y="106"/>
                    <a:pt x="80" y="106"/>
                    <a:pt x="80" y="106"/>
                  </a:cubicBezTo>
                  <a:cubicBezTo>
                    <a:pt x="81" y="106"/>
                    <a:pt x="82" y="98"/>
                    <a:pt x="82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2" y="74"/>
                    <a:pt x="82" y="51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37"/>
                    <a:pt x="79" y="30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66" y="18"/>
                    <a:pt x="56" y="13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3" y="11"/>
                    <a:pt x="26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4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1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7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7" y="0"/>
                    <a:pt x="34" y="0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59" y="3"/>
                    <a:pt x="71" y="9"/>
                    <a:pt x="79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8" y="24"/>
                    <a:pt x="92" y="33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50"/>
                    <a:pt x="93" y="73"/>
                    <a:pt x="92" y="91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2" y="99"/>
                    <a:pt x="91" y="106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88" y="115"/>
                    <a:pt x="86" y="119"/>
                    <a:pt x="82" y="123"/>
                  </a:cubicBezTo>
                  <a:cubicBezTo>
                    <a:pt x="82" y="123"/>
                    <a:pt x="82" y="123"/>
                    <a:pt x="82" y="123"/>
                  </a:cubicBezTo>
                  <a:cubicBezTo>
                    <a:pt x="79" y="127"/>
                    <a:pt x="75" y="130"/>
                    <a:pt x="68" y="134"/>
                  </a:cubicBezTo>
                  <a:close/>
                  <a:moveTo>
                    <a:pt x="67" y="132"/>
                  </a:moveTo>
                  <a:cubicBezTo>
                    <a:pt x="74" y="129"/>
                    <a:pt x="78" y="125"/>
                    <a:pt x="81" y="122"/>
                  </a:cubicBezTo>
                  <a:cubicBezTo>
                    <a:pt x="81" y="122"/>
                    <a:pt x="81" y="122"/>
                    <a:pt x="81" y="122"/>
                  </a:cubicBezTo>
                  <a:cubicBezTo>
                    <a:pt x="85" y="118"/>
                    <a:pt x="86" y="114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90" y="106"/>
                    <a:pt x="90" y="99"/>
                    <a:pt x="90" y="91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1" y="74"/>
                    <a:pt x="90" y="50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34"/>
                    <a:pt x="86" y="25"/>
                    <a:pt x="78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0" y="10"/>
                    <a:pt x="58" y="4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34" y="2"/>
                    <a:pt x="27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8"/>
                    <a:pt x="16" y="8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6" y="9"/>
                    <a:pt x="33" y="9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6" y="11"/>
                    <a:pt x="67" y="16"/>
                    <a:pt x="74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80" y="29"/>
                    <a:pt x="84" y="36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3" y="51"/>
                    <a:pt x="84" y="74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3" y="99"/>
                    <a:pt x="82" y="105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79" y="112"/>
                    <a:pt x="79" y="114"/>
                    <a:pt x="76" y="117"/>
                  </a:cubicBezTo>
                  <a:cubicBezTo>
                    <a:pt x="76" y="117"/>
                    <a:pt x="76" y="117"/>
                    <a:pt x="76" y="117"/>
                  </a:cubicBezTo>
                  <a:cubicBezTo>
                    <a:pt x="74" y="120"/>
                    <a:pt x="71" y="122"/>
                    <a:pt x="64" y="126"/>
                  </a:cubicBezTo>
                  <a:cubicBezTo>
                    <a:pt x="64" y="126"/>
                    <a:pt x="64" y="126"/>
                    <a:pt x="64" y="126"/>
                  </a:cubicBezTo>
                  <a:cubicBezTo>
                    <a:pt x="59" y="129"/>
                    <a:pt x="56" y="131"/>
                    <a:pt x="55" y="133"/>
                  </a:cubicBezTo>
                  <a:cubicBezTo>
                    <a:pt x="55" y="133"/>
                    <a:pt x="55" y="133"/>
                    <a:pt x="55" y="133"/>
                  </a:cubicBezTo>
                  <a:cubicBezTo>
                    <a:pt x="54" y="134"/>
                    <a:pt x="53" y="134"/>
                    <a:pt x="53" y="13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5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1" y="137"/>
                    <a:pt x="51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7"/>
                    <a:pt x="50" y="137"/>
                    <a:pt x="49" y="137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7" y="137"/>
                    <a:pt x="44" y="136"/>
                    <a:pt x="39" y="135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1" y="134"/>
                    <a:pt x="26" y="130"/>
                    <a:pt x="21" y="126"/>
                  </a:cubicBezTo>
                  <a:cubicBezTo>
                    <a:pt x="21" y="126"/>
                    <a:pt x="21" y="126"/>
                    <a:pt x="21" y="126"/>
                  </a:cubicBezTo>
                  <a:cubicBezTo>
                    <a:pt x="15" y="120"/>
                    <a:pt x="11" y="113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7" y="109"/>
                    <a:pt x="5" y="109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2" y="111"/>
                    <a:pt x="2" y="114"/>
                    <a:pt x="3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5" y="117"/>
                    <a:pt x="9" y="125"/>
                    <a:pt x="17" y="132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22" y="136"/>
                    <a:pt x="29" y="141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43" y="143"/>
                    <a:pt x="46" y="144"/>
                    <a:pt x="49" y="144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53" y="144"/>
                    <a:pt x="56" y="142"/>
                    <a:pt x="58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8" y="140"/>
                    <a:pt x="58" y="140"/>
                    <a:pt x="58" y="139"/>
                  </a:cubicBezTo>
                  <a:cubicBezTo>
                    <a:pt x="58" y="139"/>
                    <a:pt x="58" y="139"/>
                    <a:pt x="58" y="139"/>
                  </a:cubicBezTo>
                  <a:cubicBezTo>
                    <a:pt x="59" y="139"/>
                    <a:pt x="59" y="138"/>
                    <a:pt x="60" y="138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1" y="136"/>
                    <a:pt x="63" y="134"/>
                    <a:pt x="67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"/>
            <p:cNvSpPr/>
            <p:nvPr/>
          </p:nvSpPr>
          <p:spPr bwMode="auto">
            <a:xfrm>
              <a:off x="5745" y="1464"/>
              <a:ext cx="115" cy="188"/>
            </a:xfrm>
            <a:custGeom>
              <a:avLst/>
              <a:gdLst>
                <a:gd name="T0" fmla="*/ 84 w 98"/>
                <a:gd name="T1" fmla="*/ 147 h 160"/>
                <a:gd name="T2" fmla="*/ 77 w 98"/>
                <a:gd name="T3" fmla="*/ 157 h 160"/>
                <a:gd name="T4" fmla="*/ 77 w 98"/>
                <a:gd name="T5" fmla="*/ 157 h 160"/>
                <a:gd name="T6" fmla="*/ 71 w 98"/>
                <a:gd name="T7" fmla="*/ 160 h 160"/>
                <a:gd name="T8" fmla="*/ 71 w 98"/>
                <a:gd name="T9" fmla="*/ 160 h 160"/>
                <a:gd name="T10" fmla="*/ 55 w 98"/>
                <a:gd name="T11" fmla="*/ 152 h 160"/>
                <a:gd name="T12" fmla="*/ 55 w 98"/>
                <a:gd name="T13" fmla="*/ 152 h 160"/>
                <a:gd name="T14" fmla="*/ 35 w 98"/>
                <a:gd name="T15" fmla="*/ 143 h 160"/>
                <a:gd name="T16" fmla="*/ 35 w 98"/>
                <a:gd name="T17" fmla="*/ 143 h 160"/>
                <a:gd name="T18" fmla="*/ 20 w 98"/>
                <a:gd name="T19" fmla="*/ 124 h 160"/>
                <a:gd name="T20" fmla="*/ 20 w 98"/>
                <a:gd name="T21" fmla="*/ 124 h 160"/>
                <a:gd name="T22" fmla="*/ 6 w 98"/>
                <a:gd name="T23" fmla="*/ 100 h 160"/>
                <a:gd name="T24" fmla="*/ 6 w 98"/>
                <a:gd name="T25" fmla="*/ 100 h 160"/>
                <a:gd name="T26" fmla="*/ 1 w 98"/>
                <a:gd name="T27" fmla="*/ 94 h 160"/>
                <a:gd name="T28" fmla="*/ 1 w 98"/>
                <a:gd name="T29" fmla="*/ 94 h 160"/>
                <a:gd name="T30" fmla="*/ 2 w 98"/>
                <a:gd name="T31" fmla="*/ 88 h 160"/>
                <a:gd name="T32" fmla="*/ 2 w 98"/>
                <a:gd name="T33" fmla="*/ 88 h 160"/>
                <a:gd name="T34" fmla="*/ 8 w 98"/>
                <a:gd name="T35" fmla="*/ 88 h 160"/>
                <a:gd name="T36" fmla="*/ 8 w 98"/>
                <a:gd name="T37" fmla="*/ 88 h 160"/>
                <a:gd name="T38" fmla="*/ 27 w 98"/>
                <a:gd name="T39" fmla="*/ 120 h 160"/>
                <a:gd name="T40" fmla="*/ 27 w 98"/>
                <a:gd name="T41" fmla="*/ 120 h 160"/>
                <a:gd name="T42" fmla="*/ 38 w 98"/>
                <a:gd name="T43" fmla="*/ 135 h 160"/>
                <a:gd name="T44" fmla="*/ 38 w 98"/>
                <a:gd name="T45" fmla="*/ 135 h 160"/>
                <a:gd name="T46" fmla="*/ 60 w 98"/>
                <a:gd name="T47" fmla="*/ 145 h 160"/>
                <a:gd name="T48" fmla="*/ 60 w 98"/>
                <a:gd name="T49" fmla="*/ 145 h 160"/>
                <a:gd name="T50" fmla="*/ 70 w 98"/>
                <a:gd name="T51" fmla="*/ 151 h 160"/>
                <a:gd name="T52" fmla="*/ 70 w 98"/>
                <a:gd name="T53" fmla="*/ 151 h 160"/>
                <a:gd name="T54" fmla="*/ 70 w 98"/>
                <a:gd name="T55" fmla="*/ 149 h 160"/>
                <a:gd name="T56" fmla="*/ 70 w 98"/>
                <a:gd name="T57" fmla="*/ 149 h 160"/>
                <a:gd name="T58" fmla="*/ 80 w 98"/>
                <a:gd name="T59" fmla="*/ 139 h 160"/>
                <a:gd name="T60" fmla="*/ 80 w 98"/>
                <a:gd name="T61" fmla="*/ 139 h 160"/>
                <a:gd name="T62" fmla="*/ 90 w 98"/>
                <a:gd name="T63" fmla="*/ 112 h 160"/>
                <a:gd name="T64" fmla="*/ 90 w 98"/>
                <a:gd name="T65" fmla="*/ 112 h 160"/>
                <a:gd name="T66" fmla="*/ 89 w 98"/>
                <a:gd name="T67" fmla="*/ 94 h 160"/>
                <a:gd name="T68" fmla="*/ 89 w 98"/>
                <a:gd name="T69" fmla="*/ 94 h 160"/>
                <a:gd name="T70" fmla="*/ 68 w 98"/>
                <a:gd name="T71" fmla="*/ 15 h 160"/>
                <a:gd name="T72" fmla="*/ 68 w 98"/>
                <a:gd name="T73" fmla="*/ 15 h 160"/>
                <a:gd name="T74" fmla="*/ 54 w 98"/>
                <a:gd name="T75" fmla="*/ 9 h 160"/>
                <a:gd name="T76" fmla="*/ 54 w 98"/>
                <a:gd name="T77" fmla="*/ 9 h 160"/>
                <a:gd name="T78" fmla="*/ 29 w 98"/>
                <a:gd name="T79" fmla="*/ 14 h 160"/>
                <a:gd name="T80" fmla="*/ 29 w 98"/>
                <a:gd name="T81" fmla="*/ 14 h 160"/>
                <a:gd name="T82" fmla="*/ 23 w 98"/>
                <a:gd name="T83" fmla="*/ 12 h 160"/>
                <a:gd name="T84" fmla="*/ 23 w 98"/>
                <a:gd name="T85" fmla="*/ 12 h 160"/>
                <a:gd name="T86" fmla="*/ 26 w 98"/>
                <a:gd name="T87" fmla="*/ 6 h 160"/>
                <a:gd name="T88" fmla="*/ 26 w 98"/>
                <a:gd name="T89" fmla="*/ 6 h 160"/>
                <a:gd name="T90" fmla="*/ 54 w 98"/>
                <a:gd name="T91" fmla="*/ 0 h 160"/>
                <a:gd name="T92" fmla="*/ 54 w 98"/>
                <a:gd name="T93" fmla="*/ 0 h 160"/>
                <a:gd name="T94" fmla="*/ 74 w 98"/>
                <a:gd name="T95" fmla="*/ 9 h 160"/>
                <a:gd name="T96" fmla="*/ 74 w 98"/>
                <a:gd name="T97" fmla="*/ 9 h 160"/>
                <a:gd name="T98" fmla="*/ 98 w 98"/>
                <a:gd name="T99" fmla="*/ 94 h 160"/>
                <a:gd name="T100" fmla="*/ 98 w 98"/>
                <a:gd name="T101" fmla="*/ 94 h 160"/>
                <a:gd name="T102" fmla="*/ 98 w 98"/>
                <a:gd name="T103" fmla="*/ 112 h 160"/>
                <a:gd name="T104" fmla="*/ 98 w 98"/>
                <a:gd name="T105" fmla="*/ 112 h 160"/>
                <a:gd name="T106" fmla="*/ 84 w 98"/>
                <a:gd name="T107" fmla="*/ 14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" h="160">
                  <a:moveTo>
                    <a:pt x="84" y="147"/>
                  </a:moveTo>
                  <a:cubicBezTo>
                    <a:pt x="78" y="150"/>
                    <a:pt x="79" y="152"/>
                    <a:pt x="77" y="157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6" y="158"/>
                    <a:pt x="73" y="160"/>
                    <a:pt x="71" y="160"/>
                  </a:cubicBezTo>
                  <a:cubicBezTo>
                    <a:pt x="71" y="160"/>
                    <a:pt x="71" y="160"/>
                    <a:pt x="71" y="160"/>
                  </a:cubicBezTo>
                  <a:cubicBezTo>
                    <a:pt x="66" y="159"/>
                    <a:pt x="63" y="157"/>
                    <a:pt x="55" y="152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44" y="146"/>
                    <a:pt x="40" y="145"/>
                    <a:pt x="35" y="143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0" y="141"/>
                    <a:pt x="26" y="136"/>
                    <a:pt x="20" y="124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4" y="113"/>
                    <a:pt x="9" y="105"/>
                    <a:pt x="6" y="100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3" y="95"/>
                    <a:pt x="1" y="94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0" y="92"/>
                    <a:pt x="0" y="89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4" y="86"/>
                    <a:pt x="6" y="86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9"/>
                    <a:pt x="15" y="96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34" y="132"/>
                    <a:pt x="36" y="134"/>
                    <a:pt x="38" y="135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42" y="137"/>
                    <a:pt x="48" y="138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5" y="148"/>
                    <a:pt x="68" y="150"/>
                    <a:pt x="70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0"/>
                    <a:pt x="70" y="150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2" y="147"/>
                    <a:pt x="74" y="142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6" y="136"/>
                    <a:pt x="89" y="124"/>
                    <a:pt x="90" y="112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90" y="106"/>
                    <a:pt x="89" y="100"/>
                    <a:pt x="89" y="94"/>
                  </a:cubicBezTo>
                  <a:cubicBezTo>
                    <a:pt x="89" y="94"/>
                    <a:pt x="89" y="94"/>
                    <a:pt x="89" y="94"/>
                  </a:cubicBezTo>
                  <a:cubicBezTo>
                    <a:pt x="88" y="79"/>
                    <a:pt x="79" y="28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4" y="11"/>
                    <a:pt x="59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42" y="8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5"/>
                    <a:pt x="24" y="14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0"/>
                    <a:pt x="23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40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61" y="0"/>
                    <a:pt x="69" y="3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89" y="27"/>
                    <a:pt x="96" y="77"/>
                    <a:pt x="98" y="94"/>
                  </a:cubicBezTo>
                  <a:cubicBezTo>
                    <a:pt x="98" y="94"/>
                    <a:pt x="98" y="94"/>
                    <a:pt x="98" y="94"/>
                  </a:cubicBezTo>
                  <a:cubicBezTo>
                    <a:pt x="98" y="99"/>
                    <a:pt x="98" y="105"/>
                    <a:pt x="98" y="112"/>
                  </a:cubicBezTo>
                  <a:cubicBezTo>
                    <a:pt x="98" y="112"/>
                    <a:pt x="98" y="112"/>
                    <a:pt x="98" y="112"/>
                  </a:cubicBezTo>
                  <a:cubicBezTo>
                    <a:pt x="98" y="125"/>
                    <a:pt x="95" y="140"/>
                    <a:pt x="84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50"/>
            <p:cNvSpPr>
              <a:spLocks noEditPoints="1"/>
            </p:cNvSpPr>
            <p:nvPr/>
          </p:nvSpPr>
          <p:spPr bwMode="auto">
            <a:xfrm>
              <a:off x="5744" y="1463"/>
              <a:ext cx="117" cy="190"/>
            </a:xfrm>
            <a:custGeom>
              <a:avLst/>
              <a:gdLst>
                <a:gd name="T0" fmla="*/ 36 w 100"/>
                <a:gd name="T1" fmla="*/ 145 h 162"/>
                <a:gd name="T2" fmla="*/ 20 w 100"/>
                <a:gd name="T3" fmla="*/ 126 h 162"/>
                <a:gd name="T4" fmla="*/ 2 w 100"/>
                <a:gd name="T5" fmla="*/ 95 h 162"/>
                <a:gd name="T6" fmla="*/ 2 w 100"/>
                <a:gd name="T7" fmla="*/ 88 h 162"/>
                <a:gd name="T8" fmla="*/ 10 w 100"/>
                <a:gd name="T9" fmla="*/ 89 h 162"/>
                <a:gd name="T10" fmla="*/ 37 w 100"/>
                <a:gd name="T11" fmla="*/ 134 h 162"/>
                <a:gd name="T12" fmla="*/ 61 w 100"/>
                <a:gd name="T13" fmla="*/ 145 h 162"/>
                <a:gd name="T14" fmla="*/ 71 w 100"/>
                <a:gd name="T15" fmla="*/ 150 h 162"/>
                <a:gd name="T16" fmla="*/ 80 w 100"/>
                <a:gd name="T17" fmla="*/ 139 h 162"/>
                <a:gd name="T18" fmla="*/ 90 w 100"/>
                <a:gd name="T19" fmla="*/ 113 h 162"/>
                <a:gd name="T20" fmla="*/ 68 w 100"/>
                <a:gd name="T21" fmla="*/ 16 h 162"/>
                <a:gd name="T22" fmla="*/ 55 w 100"/>
                <a:gd name="T23" fmla="*/ 11 h 162"/>
                <a:gd name="T24" fmla="*/ 31 w 100"/>
                <a:gd name="T25" fmla="*/ 16 h 162"/>
                <a:gd name="T26" fmla="*/ 30 w 100"/>
                <a:gd name="T27" fmla="*/ 16 h 162"/>
                <a:gd name="T28" fmla="*/ 24 w 100"/>
                <a:gd name="T29" fmla="*/ 13 h 162"/>
                <a:gd name="T30" fmla="*/ 26 w 100"/>
                <a:gd name="T31" fmla="*/ 7 h 162"/>
                <a:gd name="T32" fmla="*/ 74 w 100"/>
                <a:gd name="T33" fmla="*/ 7 h 162"/>
                <a:gd name="T34" fmla="*/ 100 w 100"/>
                <a:gd name="T35" fmla="*/ 95 h 162"/>
                <a:gd name="T36" fmla="*/ 91 w 100"/>
                <a:gd name="T37" fmla="*/ 144 h 162"/>
                <a:gd name="T38" fmla="*/ 85 w 100"/>
                <a:gd name="T39" fmla="*/ 148 h 162"/>
                <a:gd name="T40" fmla="*/ 98 w 100"/>
                <a:gd name="T41" fmla="*/ 113 h 162"/>
                <a:gd name="T42" fmla="*/ 75 w 100"/>
                <a:gd name="T43" fmla="*/ 10 h 162"/>
                <a:gd name="T44" fmla="*/ 55 w 100"/>
                <a:gd name="T45" fmla="*/ 2 h 162"/>
                <a:gd name="T46" fmla="*/ 26 w 100"/>
                <a:gd name="T47" fmla="*/ 9 h 162"/>
                <a:gd name="T48" fmla="*/ 26 w 100"/>
                <a:gd name="T49" fmla="*/ 14 h 162"/>
                <a:gd name="T50" fmla="*/ 30 w 100"/>
                <a:gd name="T51" fmla="*/ 14 h 162"/>
                <a:gd name="T52" fmla="*/ 38 w 100"/>
                <a:gd name="T53" fmla="*/ 12 h 162"/>
                <a:gd name="T54" fmla="*/ 68 w 100"/>
                <a:gd name="T55" fmla="*/ 14 h 162"/>
                <a:gd name="T56" fmla="*/ 91 w 100"/>
                <a:gd name="T57" fmla="*/ 95 h 162"/>
                <a:gd name="T58" fmla="*/ 84 w 100"/>
                <a:gd name="T59" fmla="*/ 138 h 162"/>
                <a:gd name="T60" fmla="*/ 76 w 100"/>
                <a:gd name="T61" fmla="*/ 145 h 162"/>
                <a:gd name="T62" fmla="*/ 72 w 100"/>
                <a:gd name="T63" fmla="*/ 152 h 162"/>
                <a:gd name="T64" fmla="*/ 61 w 100"/>
                <a:gd name="T65" fmla="*/ 147 h 162"/>
                <a:gd name="T66" fmla="*/ 36 w 100"/>
                <a:gd name="T67" fmla="*/ 135 h 162"/>
                <a:gd name="T68" fmla="*/ 8 w 100"/>
                <a:gd name="T69" fmla="*/ 90 h 162"/>
                <a:gd name="T70" fmla="*/ 3 w 100"/>
                <a:gd name="T71" fmla="*/ 89 h 162"/>
                <a:gd name="T72" fmla="*/ 3 w 100"/>
                <a:gd name="T73" fmla="*/ 94 h 162"/>
                <a:gd name="T74" fmla="*/ 21 w 100"/>
                <a:gd name="T75" fmla="*/ 125 h 162"/>
                <a:gd name="T76" fmla="*/ 36 w 100"/>
                <a:gd name="T77" fmla="*/ 143 h 162"/>
                <a:gd name="T78" fmla="*/ 72 w 100"/>
                <a:gd name="T79" fmla="*/ 160 h 162"/>
                <a:gd name="T80" fmla="*/ 77 w 100"/>
                <a:gd name="T81" fmla="*/ 157 h 162"/>
                <a:gd name="T82" fmla="*/ 84 w 100"/>
                <a:gd name="T83" fmla="*/ 147 h 162"/>
                <a:gd name="T84" fmla="*/ 82 w 100"/>
                <a:gd name="T85" fmla="*/ 151 h 162"/>
                <a:gd name="T86" fmla="*/ 78 w 100"/>
                <a:gd name="T87" fmla="*/ 159 h 162"/>
                <a:gd name="T88" fmla="*/ 30 w 100"/>
                <a:gd name="T89" fmla="*/ 14 h 162"/>
                <a:gd name="T90" fmla="*/ 30 w 100"/>
                <a:gd name="T91" fmla="*/ 14 h 162"/>
                <a:gd name="T92" fmla="*/ 31 w 100"/>
                <a:gd name="T93" fmla="*/ 16 h 162"/>
                <a:gd name="T94" fmla="*/ 31 w 100"/>
                <a:gd name="T95" fmla="*/ 16 h 162"/>
                <a:gd name="T96" fmla="*/ 31 w 100"/>
                <a:gd name="T97" fmla="*/ 1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0" h="162">
                  <a:moveTo>
                    <a:pt x="72" y="161"/>
                  </a:moveTo>
                  <a:cubicBezTo>
                    <a:pt x="67" y="161"/>
                    <a:pt x="64" y="159"/>
                    <a:pt x="56" y="154"/>
                  </a:cubicBezTo>
                  <a:cubicBezTo>
                    <a:pt x="56" y="154"/>
                    <a:pt x="56" y="154"/>
                    <a:pt x="56" y="154"/>
                  </a:cubicBezTo>
                  <a:cubicBezTo>
                    <a:pt x="45" y="147"/>
                    <a:pt x="41" y="147"/>
                    <a:pt x="36" y="145"/>
                  </a:cubicBezTo>
                  <a:cubicBezTo>
                    <a:pt x="36" y="145"/>
                    <a:pt x="36" y="145"/>
                    <a:pt x="36" y="145"/>
                  </a:cubicBezTo>
                  <a:cubicBezTo>
                    <a:pt x="34" y="144"/>
                    <a:pt x="32" y="143"/>
                    <a:pt x="30" y="142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27" y="139"/>
                    <a:pt x="24" y="134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4" y="114"/>
                    <a:pt x="9" y="106"/>
                    <a:pt x="6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3" y="97"/>
                    <a:pt x="2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3"/>
                    <a:pt x="0" y="90"/>
                    <a:pt x="2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4" y="86"/>
                    <a:pt x="7" y="87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9"/>
                    <a:pt x="10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89"/>
                    <a:pt x="17" y="97"/>
                    <a:pt x="29" y="121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3" y="129"/>
                    <a:pt x="36" y="132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8" y="135"/>
                    <a:pt x="39" y="135"/>
                    <a:pt x="40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3" y="137"/>
                    <a:pt x="50" y="138"/>
                    <a:pt x="61" y="145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6" y="148"/>
                    <a:pt x="69" y="150"/>
                    <a:pt x="70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48"/>
                    <a:pt x="72" y="146"/>
                    <a:pt x="75" y="144"/>
                  </a:cubicBezTo>
                  <a:cubicBezTo>
                    <a:pt x="75" y="144"/>
                    <a:pt x="75" y="144"/>
                    <a:pt x="75" y="144"/>
                  </a:cubicBezTo>
                  <a:cubicBezTo>
                    <a:pt x="76" y="142"/>
                    <a:pt x="78" y="141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1" y="139"/>
                    <a:pt x="82" y="138"/>
                    <a:pt x="83" y="13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87" y="132"/>
                    <a:pt x="90" y="123"/>
                    <a:pt x="90" y="113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90" y="107"/>
                    <a:pt x="90" y="101"/>
                    <a:pt x="89" y="95"/>
                  </a:cubicBezTo>
                  <a:cubicBezTo>
                    <a:pt x="89" y="95"/>
                    <a:pt x="89" y="95"/>
                    <a:pt x="89" y="95"/>
                  </a:cubicBezTo>
                  <a:cubicBezTo>
                    <a:pt x="88" y="81"/>
                    <a:pt x="79" y="29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5"/>
                    <a:pt x="67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4" y="12"/>
                    <a:pt x="59" y="11"/>
                    <a:pt x="55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44" y="10"/>
                    <a:pt x="32" y="15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7"/>
                    <a:pt x="26" y="16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4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1"/>
                    <a:pt x="23" y="9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40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1" y="1"/>
                    <a:pt x="68" y="2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8"/>
                    <a:pt x="75" y="9"/>
                    <a:pt x="76" y="9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91" y="28"/>
                    <a:pt x="98" y="78"/>
                    <a:pt x="100" y="95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100" y="100"/>
                    <a:pt x="100" y="106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100" y="124"/>
                    <a:pt x="98" y="136"/>
                    <a:pt x="91" y="144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89" y="145"/>
                    <a:pt x="87" y="147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6" y="146"/>
                    <a:pt x="88" y="144"/>
                    <a:pt x="90" y="143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96" y="135"/>
                    <a:pt x="98" y="124"/>
                    <a:pt x="98" y="113"/>
                  </a:cubicBezTo>
                  <a:cubicBezTo>
                    <a:pt x="98" y="113"/>
                    <a:pt x="98" y="113"/>
                    <a:pt x="98" y="113"/>
                  </a:cubicBezTo>
                  <a:cubicBezTo>
                    <a:pt x="99" y="106"/>
                    <a:pt x="98" y="100"/>
                    <a:pt x="98" y="95"/>
                  </a:cubicBezTo>
                  <a:cubicBezTo>
                    <a:pt x="98" y="95"/>
                    <a:pt x="98" y="95"/>
                    <a:pt x="98" y="95"/>
                  </a:cubicBezTo>
                  <a:cubicBezTo>
                    <a:pt x="97" y="78"/>
                    <a:pt x="89" y="28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4" y="10"/>
                    <a:pt x="73" y="9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67" y="4"/>
                    <a:pt x="61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41" y="2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10"/>
                    <a:pt x="25" y="11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8" y="15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1" y="14"/>
                    <a:pt x="31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6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3" y="10"/>
                    <a:pt x="49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0" y="9"/>
                    <a:pt x="64" y="10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9" y="14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81" y="29"/>
                    <a:pt x="90" y="80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1" y="100"/>
                    <a:pt x="92" y="107"/>
                    <a:pt x="91" y="113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1" y="123"/>
                    <a:pt x="89" y="133"/>
                    <a:pt x="84" y="138"/>
                  </a:cubicBezTo>
                  <a:cubicBezTo>
                    <a:pt x="84" y="138"/>
                    <a:pt x="84" y="138"/>
                    <a:pt x="84" y="138"/>
                  </a:cubicBezTo>
                  <a:cubicBezTo>
                    <a:pt x="83" y="139"/>
                    <a:pt x="82" y="140"/>
                    <a:pt x="81" y="141"/>
                  </a:cubicBezTo>
                  <a:cubicBezTo>
                    <a:pt x="81" y="141"/>
                    <a:pt x="81" y="141"/>
                    <a:pt x="81" y="141"/>
                  </a:cubicBezTo>
                  <a:cubicBezTo>
                    <a:pt x="79" y="142"/>
                    <a:pt x="77" y="143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4" y="147"/>
                    <a:pt x="73" y="149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2"/>
                  </a:cubicBezTo>
                  <a:cubicBezTo>
                    <a:pt x="72" y="152"/>
                    <a:pt x="72" y="152"/>
                    <a:pt x="72" y="152"/>
                  </a:cubicBezTo>
                  <a:cubicBezTo>
                    <a:pt x="71" y="153"/>
                    <a:pt x="71" y="153"/>
                    <a:pt x="71" y="153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69" y="152"/>
                    <a:pt x="66" y="150"/>
                    <a:pt x="61" y="147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49" y="139"/>
                    <a:pt x="43" y="139"/>
                    <a:pt x="39" y="137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38" y="137"/>
                    <a:pt x="37" y="136"/>
                    <a:pt x="36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4" y="133"/>
                    <a:pt x="32" y="130"/>
                    <a:pt x="28" y="122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15" y="98"/>
                    <a:pt x="9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8" y="90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88"/>
                    <a:pt x="5" y="88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9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2" y="91"/>
                    <a:pt x="2" y="93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4" y="96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1" y="105"/>
                    <a:pt x="15" y="113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25" y="133"/>
                    <a:pt x="28" y="138"/>
                    <a:pt x="32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3" y="142"/>
                    <a:pt x="35" y="143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41" y="146"/>
                    <a:pt x="46" y="146"/>
                    <a:pt x="57" y="153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4" y="157"/>
                    <a:pt x="68" y="159"/>
                    <a:pt x="72" y="160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73" y="160"/>
                    <a:pt x="75" y="159"/>
                    <a:pt x="76" y="158"/>
                  </a:cubicBezTo>
                  <a:cubicBezTo>
                    <a:pt x="76" y="158"/>
                    <a:pt x="76" y="158"/>
                    <a:pt x="76" y="158"/>
                  </a:cubicBezTo>
                  <a:cubicBezTo>
                    <a:pt x="77" y="158"/>
                    <a:pt x="77" y="157"/>
                    <a:pt x="77" y="157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9" y="154"/>
                    <a:pt x="79" y="152"/>
                    <a:pt x="81" y="150"/>
                  </a:cubicBezTo>
                  <a:cubicBezTo>
                    <a:pt x="81" y="150"/>
                    <a:pt x="81" y="150"/>
                    <a:pt x="81" y="150"/>
                  </a:cubicBezTo>
                  <a:cubicBezTo>
                    <a:pt x="82" y="149"/>
                    <a:pt x="83" y="148"/>
                    <a:pt x="8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4" y="149"/>
                    <a:pt x="83" y="150"/>
                    <a:pt x="82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0" y="153"/>
                    <a:pt x="80" y="155"/>
                    <a:pt x="78" y="158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8" y="158"/>
                    <a:pt x="78" y="159"/>
                    <a:pt x="78" y="159"/>
                  </a:cubicBezTo>
                  <a:cubicBezTo>
                    <a:pt x="78" y="159"/>
                    <a:pt x="78" y="159"/>
                    <a:pt x="78" y="159"/>
                  </a:cubicBezTo>
                  <a:cubicBezTo>
                    <a:pt x="76" y="160"/>
                    <a:pt x="74" y="162"/>
                    <a:pt x="72" y="161"/>
                  </a:cubicBezTo>
                  <a:close/>
                  <a:moveTo>
                    <a:pt x="31" y="15"/>
                  </a:moveTo>
                  <a:cubicBezTo>
                    <a:pt x="31" y="15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5"/>
                  </a:cubicBezTo>
                  <a:close/>
                  <a:moveTo>
                    <a:pt x="31" y="16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51"/>
            <p:cNvSpPr/>
            <p:nvPr/>
          </p:nvSpPr>
          <p:spPr bwMode="auto">
            <a:xfrm>
              <a:off x="5637" y="1872"/>
              <a:ext cx="23" cy="11"/>
            </a:xfrm>
            <a:custGeom>
              <a:avLst/>
              <a:gdLst>
                <a:gd name="T0" fmla="*/ 16 w 20"/>
                <a:gd name="T1" fmla="*/ 9 h 9"/>
                <a:gd name="T2" fmla="*/ 4 w 20"/>
                <a:gd name="T3" fmla="*/ 8 h 9"/>
                <a:gd name="T4" fmla="*/ 0 w 20"/>
                <a:gd name="T5" fmla="*/ 4 h 9"/>
                <a:gd name="T6" fmla="*/ 0 w 20"/>
                <a:gd name="T7" fmla="*/ 4 h 9"/>
                <a:gd name="T8" fmla="*/ 4 w 20"/>
                <a:gd name="T9" fmla="*/ 0 h 9"/>
                <a:gd name="T10" fmla="*/ 4 w 20"/>
                <a:gd name="T11" fmla="*/ 0 h 9"/>
                <a:gd name="T12" fmla="*/ 16 w 20"/>
                <a:gd name="T13" fmla="*/ 0 h 9"/>
                <a:gd name="T14" fmla="*/ 20 w 20"/>
                <a:gd name="T15" fmla="*/ 5 h 9"/>
                <a:gd name="T16" fmla="*/ 20 w 20"/>
                <a:gd name="T17" fmla="*/ 5 h 9"/>
                <a:gd name="T18" fmla="*/ 16 w 20"/>
                <a:gd name="T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9">
                  <a:moveTo>
                    <a:pt x="16" y="9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7"/>
                    <a:pt x="18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52"/>
            <p:cNvSpPr>
              <a:spLocks noEditPoints="1"/>
            </p:cNvSpPr>
            <p:nvPr/>
          </p:nvSpPr>
          <p:spPr bwMode="auto">
            <a:xfrm>
              <a:off x="5636" y="1871"/>
              <a:ext cx="25" cy="13"/>
            </a:xfrm>
            <a:custGeom>
              <a:avLst/>
              <a:gdLst>
                <a:gd name="T0" fmla="*/ 17 w 22"/>
                <a:gd name="T1" fmla="*/ 11 h 11"/>
                <a:gd name="T2" fmla="*/ 17 w 22"/>
                <a:gd name="T3" fmla="*/ 10 h 11"/>
                <a:gd name="T4" fmla="*/ 17 w 22"/>
                <a:gd name="T5" fmla="*/ 11 h 11"/>
                <a:gd name="T6" fmla="*/ 5 w 22"/>
                <a:gd name="T7" fmla="*/ 10 h 11"/>
                <a:gd name="T8" fmla="*/ 2 w 22"/>
                <a:gd name="T9" fmla="*/ 9 h 11"/>
                <a:gd name="T10" fmla="*/ 2 w 22"/>
                <a:gd name="T11" fmla="*/ 9 h 11"/>
                <a:gd name="T12" fmla="*/ 0 w 22"/>
                <a:gd name="T13" fmla="*/ 5 h 11"/>
                <a:gd name="T14" fmla="*/ 0 w 22"/>
                <a:gd name="T15" fmla="*/ 5 h 11"/>
                <a:gd name="T16" fmla="*/ 1 w 22"/>
                <a:gd name="T17" fmla="*/ 2 h 11"/>
                <a:gd name="T18" fmla="*/ 1 w 22"/>
                <a:gd name="T19" fmla="*/ 2 h 11"/>
                <a:gd name="T20" fmla="*/ 5 w 22"/>
                <a:gd name="T21" fmla="*/ 0 h 11"/>
                <a:gd name="T22" fmla="*/ 5 w 22"/>
                <a:gd name="T23" fmla="*/ 0 h 11"/>
                <a:gd name="T24" fmla="*/ 17 w 22"/>
                <a:gd name="T25" fmla="*/ 0 h 11"/>
                <a:gd name="T26" fmla="*/ 20 w 22"/>
                <a:gd name="T27" fmla="*/ 2 h 11"/>
                <a:gd name="T28" fmla="*/ 20 w 22"/>
                <a:gd name="T29" fmla="*/ 2 h 11"/>
                <a:gd name="T30" fmla="*/ 22 w 22"/>
                <a:gd name="T31" fmla="*/ 6 h 11"/>
                <a:gd name="T32" fmla="*/ 22 w 22"/>
                <a:gd name="T33" fmla="*/ 6 h 11"/>
                <a:gd name="T34" fmla="*/ 21 w 22"/>
                <a:gd name="T35" fmla="*/ 9 h 11"/>
                <a:gd name="T36" fmla="*/ 21 w 22"/>
                <a:gd name="T37" fmla="*/ 9 h 11"/>
                <a:gd name="T38" fmla="*/ 17 w 22"/>
                <a:gd name="T39" fmla="*/ 11 h 11"/>
                <a:gd name="T40" fmla="*/ 19 w 22"/>
                <a:gd name="T41" fmla="*/ 8 h 11"/>
                <a:gd name="T42" fmla="*/ 20 w 22"/>
                <a:gd name="T43" fmla="*/ 6 h 11"/>
                <a:gd name="T44" fmla="*/ 20 w 22"/>
                <a:gd name="T45" fmla="*/ 6 h 11"/>
                <a:gd name="T46" fmla="*/ 19 w 22"/>
                <a:gd name="T47" fmla="*/ 3 h 11"/>
                <a:gd name="T48" fmla="*/ 19 w 22"/>
                <a:gd name="T49" fmla="*/ 3 h 11"/>
                <a:gd name="T50" fmla="*/ 17 w 22"/>
                <a:gd name="T51" fmla="*/ 2 h 11"/>
                <a:gd name="T52" fmla="*/ 17 w 22"/>
                <a:gd name="T53" fmla="*/ 2 h 11"/>
                <a:gd name="T54" fmla="*/ 5 w 22"/>
                <a:gd name="T55" fmla="*/ 1 h 11"/>
                <a:gd name="T56" fmla="*/ 2 w 22"/>
                <a:gd name="T57" fmla="*/ 3 h 11"/>
                <a:gd name="T58" fmla="*/ 2 w 22"/>
                <a:gd name="T59" fmla="*/ 3 h 11"/>
                <a:gd name="T60" fmla="*/ 1 w 22"/>
                <a:gd name="T61" fmla="*/ 5 h 11"/>
                <a:gd name="T62" fmla="*/ 1 w 22"/>
                <a:gd name="T63" fmla="*/ 5 h 11"/>
                <a:gd name="T64" fmla="*/ 3 w 22"/>
                <a:gd name="T65" fmla="*/ 8 h 11"/>
                <a:gd name="T66" fmla="*/ 3 w 22"/>
                <a:gd name="T67" fmla="*/ 8 h 11"/>
                <a:gd name="T68" fmla="*/ 5 w 22"/>
                <a:gd name="T69" fmla="*/ 9 h 11"/>
                <a:gd name="T70" fmla="*/ 5 w 22"/>
                <a:gd name="T71" fmla="*/ 9 h 11"/>
                <a:gd name="T72" fmla="*/ 17 w 22"/>
                <a:gd name="T73" fmla="*/ 9 h 11"/>
                <a:gd name="T74" fmla="*/ 17 w 22"/>
                <a:gd name="T75" fmla="*/ 9 h 11"/>
                <a:gd name="T76" fmla="*/ 19 w 22"/>
                <a:gd name="T7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" h="11">
                  <a:moveTo>
                    <a:pt x="17" y="11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2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8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2" y="4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0"/>
                    <a:pt x="18" y="11"/>
                    <a:pt x="17" y="11"/>
                  </a:cubicBezTo>
                  <a:close/>
                  <a:moveTo>
                    <a:pt x="19" y="8"/>
                  </a:moveTo>
                  <a:cubicBezTo>
                    <a:pt x="20" y="7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53"/>
            <p:cNvSpPr/>
            <p:nvPr/>
          </p:nvSpPr>
          <p:spPr bwMode="auto">
            <a:xfrm>
              <a:off x="4518" y="1974"/>
              <a:ext cx="53" cy="56"/>
            </a:xfrm>
            <a:custGeom>
              <a:avLst/>
              <a:gdLst>
                <a:gd name="T0" fmla="*/ 32 w 45"/>
                <a:gd name="T1" fmla="*/ 5 h 47"/>
                <a:gd name="T2" fmla="*/ 45 w 45"/>
                <a:gd name="T3" fmla="*/ 40 h 47"/>
                <a:gd name="T4" fmla="*/ 34 w 45"/>
                <a:gd name="T5" fmla="*/ 47 h 47"/>
                <a:gd name="T6" fmla="*/ 3 w 45"/>
                <a:gd name="T7" fmla="*/ 19 h 47"/>
                <a:gd name="T8" fmla="*/ 3 w 45"/>
                <a:gd name="T9" fmla="*/ 10 h 47"/>
                <a:gd name="T10" fmla="*/ 3 w 45"/>
                <a:gd name="T11" fmla="*/ 10 h 47"/>
                <a:gd name="T12" fmla="*/ 12 w 45"/>
                <a:gd name="T13" fmla="*/ 9 h 47"/>
                <a:gd name="T14" fmla="*/ 12 w 45"/>
                <a:gd name="T15" fmla="*/ 9 h 47"/>
                <a:gd name="T16" fmla="*/ 23 w 45"/>
                <a:gd name="T17" fmla="*/ 19 h 47"/>
                <a:gd name="T18" fmla="*/ 19 w 45"/>
                <a:gd name="T19" fmla="*/ 10 h 47"/>
                <a:gd name="T20" fmla="*/ 24 w 45"/>
                <a:gd name="T21" fmla="*/ 1 h 47"/>
                <a:gd name="T22" fmla="*/ 24 w 45"/>
                <a:gd name="T23" fmla="*/ 1 h 47"/>
                <a:gd name="T24" fmla="*/ 32 w 45"/>
                <a:gd name="T25" fmla="*/ 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32" y="5"/>
                  </a:moveTo>
                  <a:cubicBezTo>
                    <a:pt x="45" y="40"/>
                    <a:pt x="45" y="40"/>
                    <a:pt x="45" y="40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7"/>
                    <a:pt x="0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7"/>
                    <a:pt x="10" y="7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7"/>
                    <a:pt x="20" y="3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7" y="0"/>
                    <a:pt x="31" y="2"/>
                    <a:pt x="3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54"/>
            <p:cNvSpPr/>
            <p:nvPr/>
          </p:nvSpPr>
          <p:spPr bwMode="auto">
            <a:xfrm>
              <a:off x="4503" y="1996"/>
              <a:ext cx="55" cy="47"/>
            </a:xfrm>
            <a:custGeom>
              <a:avLst/>
              <a:gdLst>
                <a:gd name="T0" fmla="*/ 6 w 47"/>
                <a:gd name="T1" fmla="*/ 33 h 40"/>
                <a:gd name="T2" fmla="*/ 42 w 47"/>
                <a:gd name="T3" fmla="*/ 40 h 40"/>
                <a:gd name="T4" fmla="*/ 47 w 47"/>
                <a:gd name="T5" fmla="*/ 28 h 40"/>
                <a:gd name="T6" fmla="*/ 15 w 47"/>
                <a:gd name="T7" fmla="*/ 2 h 40"/>
                <a:gd name="T8" fmla="*/ 6 w 47"/>
                <a:gd name="T9" fmla="*/ 3 h 40"/>
                <a:gd name="T10" fmla="*/ 6 w 47"/>
                <a:gd name="T11" fmla="*/ 3 h 40"/>
                <a:gd name="T12" fmla="*/ 7 w 47"/>
                <a:gd name="T13" fmla="*/ 13 h 40"/>
                <a:gd name="T14" fmla="*/ 7 w 47"/>
                <a:gd name="T15" fmla="*/ 13 h 40"/>
                <a:gd name="T16" fmla="*/ 17 w 47"/>
                <a:gd name="T17" fmla="*/ 21 h 40"/>
                <a:gd name="T18" fmla="*/ 8 w 47"/>
                <a:gd name="T19" fmla="*/ 20 h 40"/>
                <a:gd name="T20" fmla="*/ 0 w 47"/>
                <a:gd name="T21" fmla="*/ 25 h 40"/>
                <a:gd name="T22" fmla="*/ 0 w 47"/>
                <a:gd name="T23" fmla="*/ 25 h 40"/>
                <a:gd name="T24" fmla="*/ 6 w 47"/>
                <a:gd name="T25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40">
                  <a:moveTo>
                    <a:pt x="6" y="33"/>
                  </a:moveTo>
                  <a:cubicBezTo>
                    <a:pt x="42" y="40"/>
                    <a:pt x="42" y="40"/>
                    <a:pt x="42" y="40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2" y="0"/>
                    <a:pt x="8" y="0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6"/>
                    <a:pt x="4" y="10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5" y="19"/>
                    <a:pt x="1" y="21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2" y="32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55"/>
            <p:cNvSpPr>
              <a:spLocks noEditPoints="1"/>
            </p:cNvSpPr>
            <p:nvPr/>
          </p:nvSpPr>
          <p:spPr bwMode="auto">
            <a:xfrm>
              <a:off x="3778" y="1317"/>
              <a:ext cx="811" cy="796"/>
            </a:xfrm>
            <a:custGeom>
              <a:avLst/>
              <a:gdLst>
                <a:gd name="T0" fmla="*/ 293 w 691"/>
                <a:gd name="T1" fmla="*/ 675 h 678"/>
                <a:gd name="T2" fmla="*/ 46 w 691"/>
                <a:gd name="T3" fmla="*/ 535 h 678"/>
                <a:gd name="T4" fmla="*/ 0 w 691"/>
                <a:gd name="T5" fmla="*/ 356 h 678"/>
                <a:gd name="T6" fmla="*/ 1 w 691"/>
                <a:gd name="T7" fmla="*/ 327 h 678"/>
                <a:gd name="T8" fmla="*/ 124 w 691"/>
                <a:gd name="T9" fmla="*/ 82 h 678"/>
                <a:gd name="T10" fmla="*/ 242 w 691"/>
                <a:gd name="T11" fmla="*/ 32 h 678"/>
                <a:gd name="T12" fmla="*/ 268 w 691"/>
                <a:gd name="T13" fmla="*/ 25 h 678"/>
                <a:gd name="T14" fmla="*/ 147 w 691"/>
                <a:gd name="T15" fmla="*/ 63 h 678"/>
                <a:gd name="T16" fmla="*/ 133 w 691"/>
                <a:gd name="T17" fmla="*/ 59 h 678"/>
                <a:gd name="T18" fmla="*/ 137 w 691"/>
                <a:gd name="T19" fmla="*/ 45 h 678"/>
                <a:gd name="T20" fmla="*/ 324 w 691"/>
                <a:gd name="T21" fmla="*/ 0 h 678"/>
                <a:gd name="T22" fmla="*/ 367 w 691"/>
                <a:gd name="T23" fmla="*/ 3 h 678"/>
                <a:gd name="T24" fmla="*/ 642 w 691"/>
                <a:gd name="T25" fmla="*/ 163 h 678"/>
                <a:gd name="T26" fmla="*/ 691 w 691"/>
                <a:gd name="T27" fmla="*/ 326 h 678"/>
                <a:gd name="T28" fmla="*/ 647 w 691"/>
                <a:gd name="T29" fmla="*/ 517 h 678"/>
                <a:gd name="T30" fmla="*/ 352 w 691"/>
                <a:gd name="T31" fmla="*/ 678 h 678"/>
                <a:gd name="T32" fmla="*/ 352 w 691"/>
                <a:gd name="T33" fmla="*/ 678 h 678"/>
                <a:gd name="T34" fmla="*/ 629 w 691"/>
                <a:gd name="T35" fmla="*/ 508 h 678"/>
                <a:gd name="T36" fmla="*/ 650 w 691"/>
                <a:gd name="T37" fmla="*/ 454 h 678"/>
                <a:gd name="T38" fmla="*/ 671 w 691"/>
                <a:gd name="T39" fmla="*/ 326 h 678"/>
                <a:gd name="T40" fmla="*/ 625 w 691"/>
                <a:gd name="T41" fmla="*/ 174 h 678"/>
                <a:gd name="T42" fmla="*/ 610 w 691"/>
                <a:gd name="T43" fmla="*/ 154 h 678"/>
                <a:gd name="T44" fmla="*/ 561 w 691"/>
                <a:gd name="T45" fmla="*/ 107 h 678"/>
                <a:gd name="T46" fmla="*/ 365 w 691"/>
                <a:gd name="T47" fmla="*/ 23 h 678"/>
                <a:gd name="T48" fmla="*/ 353 w 691"/>
                <a:gd name="T49" fmla="*/ 22 h 678"/>
                <a:gd name="T50" fmla="*/ 351 w 691"/>
                <a:gd name="T51" fmla="*/ 22 h 678"/>
                <a:gd name="T52" fmla="*/ 432 w 691"/>
                <a:gd name="T53" fmla="*/ 68 h 678"/>
                <a:gd name="T54" fmla="*/ 432 w 691"/>
                <a:gd name="T55" fmla="*/ 68 h 678"/>
                <a:gd name="T56" fmla="*/ 429 w 691"/>
                <a:gd name="T57" fmla="*/ 83 h 678"/>
                <a:gd name="T58" fmla="*/ 415 w 691"/>
                <a:gd name="T59" fmla="*/ 80 h 678"/>
                <a:gd name="T60" fmla="*/ 414 w 691"/>
                <a:gd name="T61" fmla="*/ 79 h 678"/>
                <a:gd name="T62" fmla="*/ 410 w 691"/>
                <a:gd name="T63" fmla="*/ 75 h 678"/>
                <a:gd name="T64" fmla="*/ 392 w 691"/>
                <a:gd name="T65" fmla="*/ 60 h 678"/>
                <a:gd name="T66" fmla="*/ 317 w 691"/>
                <a:gd name="T67" fmla="*/ 39 h 678"/>
                <a:gd name="T68" fmla="*/ 248 w 691"/>
                <a:gd name="T69" fmla="*/ 52 h 678"/>
                <a:gd name="T70" fmla="*/ 246 w 691"/>
                <a:gd name="T71" fmla="*/ 53 h 678"/>
                <a:gd name="T72" fmla="*/ 237 w 691"/>
                <a:gd name="T73" fmla="*/ 54 h 678"/>
                <a:gd name="T74" fmla="*/ 212 w 691"/>
                <a:gd name="T75" fmla="*/ 61 h 678"/>
                <a:gd name="T76" fmla="*/ 136 w 691"/>
                <a:gd name="T77" fmla="*/ 99 h 678"/>
                <a:gd name="T78" fmla="*/ 22 w 691"/>
                <a:gd name="T79" fmla="*/ 328 h 678"/>
                <a:gd name="T80" fmla="*/ 22 w 691"/>
                <a:gd name="T81" fmla="*/ 329 h 678"/>
                <a:gd name="T82" fmla="*/ 21 w 691"/>
                <a:gd name="T83" fmla="*/ 356 h 678"/>
                <a:gd name="T84" fmla="*/ 64 w 691"/>
                <a:gd name="T85" fmla="*/ 524 h 678"/>
                <a:gd name="T86" fmla="*/ 296 w 691"/>
                <a:gd name="T87" fmla="*/ 654 h 678"/>
                <a:gd name="T88" fmla="*/ 296 w 691"/>
                <a:gd name="T89" fmla="*/ 654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1" h="678">
                  <a:moveTo>
                    <a:pt x="352" y="678"/>
                  </a:moveTo>
                  <a:cubicBezTo>
                    <a:pt x="316" y="678"/>
                    <a:pt x="293" y="675"/>
                    <a:pt x="293" y="675"/>
                  </a:cubicBezTo>
                  <a:cubicBezTo>
                    <a:pt x="293" y="675"/>
                    <a:pt x="293" y="675"/>
                    <a:pt x="293" y="675"/>
                  </a:cubicBezTo>
                  <a:cubicBezTo>
                    <a:pt x="161" y="662"/>
                    <a:pt x="86" y="602"/>
                    <a:pt x="46" y="535"/>
                  </a:cubicBezTo>
                  <a:cubicBezTo>
                    <a:pt x="46" y="535"/>
                    <a:pt x="46" y="535"/>
                    <a:pt x="46" y="535"/>
                  </a:cubicBezTo>
                  <a:cubicBezTo>
                    <a:pt x="6" y="468"/>
                    <a:pt x="0" y="396"/>
                    <a:pt x="0" y="356"/>
                  </a:cubicBezTo>
                  <a:cubicBezTo>
                    <a:pt x="0" y="356"/>
                    <a:pt x="0" y="356"/>
                    <a:pt x="0" y="356"/>
                  </a:cubicBezTo>
                  <a:cubicBezTo>
                    <a:pt x="0" y="340"/>
                    <a:pt x="1" y="329"/>
                    <a:pt x="1" y="327"/>
                  </a:cubicBezTo>
                  <a:cubicBezTo>
                    <a:pt x="1" y="327"/>
                    <a:pt x="1" y="327"/>
                    <a:pt x="1" y="327"/>
                  </a:cubicBezTo>
                  <a:cubicBezTo>
                    <a:pt x="4" y="198"/>
                    <a:pt x="65" y="123"/>
                    <a:pt x="124" y="82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80" y="44"/>
                    <a:pt x="234" y="34"/>
                    <a:pt x="242" y="32"/>
                  </a:cubicBezTo>
                  <a:cubicBezTo>
                    <a:pt x="242" y="32"/>
                    <a:pt x="242" y="32"/>
                    <a:pt x="242" y="32"/>
                  </a:cubicBezTo>
                  <a:cubicBezTo>
                    <a:pt x="251" y="29"/>
                    <a:pt x="260" y="27"/>
                    <a:pt x="268" y="25"/>
                  </a:cubicBezTo>
                  <a:cubicBezTo>
                    <a:pt x="268" y="25"/>
                    <a:pt x="268" y="25"/>
                    <a:pt x="268" y="25"/>
                  </a:cubicBezTo>
                  <a:cubicBezTo>
                    <a:pt x="231" y="30"/>
                    <a:pt x="188" y="41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2" y="66"/>
                    <a:pt x="136" y="64"/>
                    <a:pt x="133" y="59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0" y="54"/>
                    <a:pt x="132" y="48"/>
                    <a:pt x="137" y="45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206" y="7"/>
                    <a:pt x="279" y="0"/>
                    <a:pt x="324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50" y="0"/>
                    <a:pt x="367" y="3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553" y="25"/>
                    <a:pt x="642" y="162"/>
                    <a:pt x="642" y="163"/>
                  </a:cubicBezTo>
                  <a:cubicBezTo>
                    <a:pt x="642" y="163"/>
                    <a:pt x="642" y="163"/>
                    <a:pt x="642" y="163"/>
                  </a:cubicBezTo>
                  <a:cubicBezTo>
                    <a:pt x="679" y="214"/>
                    <a:pt x="691" y="272"/>
                    <a:pt x="691" y="326"/>
                  </a:cubicBezTo>
                  <a:cubicBezTo>
                    <a:pt x="691" y="326"/>
                    <a:pt x="691" y="326"/>
                    <a:pt x="691" y="326"/>
                  </a:cubicBezTo>
                  <a:cubicBezTo>
                    <a:pt x="691" y="429"/>
                    <a:pt x="647" y="516"/>
                    <a:pt x="647" y="517"/>
                  </a:cubicBezTo>
                  <a:cubicBezTo>
                    <a:pt x="647" y="517"/>
                    <a:pt x="647" y="517"/>
                    <a:pt x="647" y="517"/>
                  </a:cubicBezTo>
                  <a:cubicBezTo>
                    <a:pt x="584" y="658"/>
                    <a:pt x="434" y="678"/>
                    <a:pt x="352" y="678"/>
                  </a:cubicBezTo>
                  <a:cubicBezTo>
                    <a:pt x="352" y="678"/>
                    <a:pt x="352" y="678"/>
                    <a:pt x="352" y="678"/>
                  </a:cubicBezTo>
                  <a:cubicBezTo>
                    <a:pt x="352" y="678"/>
                    <a:pt x="352" y="678"/>
                    <a:pt x="352" y="678"/>
                  </a:cubicBezTo>
                  <a:close/>
                  <a:moveTo>
                    <a:pt x="352" y="658"/>
                  </a:moveTo>
                  <a:cubicBezTo>
                    <a:pt x="432" y="658"/>
                    <a:pt x="571" y="638"/>
                    <a:pt x="629" y="508"/>
                  </a:cubicBezTo>
                  <a:cubicBezTo>
                    <a:pt x="629" y="508"/>
                    <a:pt x="629" y="508"/>
                    <a:pt x="629" y="508"/>
                  </a:cubicBezTo>
                  <a:cubicBezTo>
                    <a:pt x="628" y="508"/>
                    <a:pt x="639" y="487"/>
                    <a:pt x="650" y="454"/>
                  </a:cubicBezTo>
                  <a:cubicBezTo>
                    <a:pt x="650" y="454"/>
                    <a:pt x="650" y="454"/>
                    <a:pt x="650" y="454"/>
                  </a:cubicBezTo>
                  <a:cubicBezTo>
                    <a:pt x="660" y="420"/>
                    <a:pt x="671" y="374"/>
                    <a:pt x="671" y="326"/>
                  </a:cubicBezTo>
                  <a:cubicBezTo>
                    <a:pt x="671" y="326"/>
                    <a:pt x="671" y="326"/>
                    <a:pt x="671" y="326"/>
                  </a:cubicBezTo>
                  <a:cubicBezTo>
                    <a:pt x="671" y="275"/>
                    <a:pt x="659" y="222"/>
                    <a:pt x="625" y="174"/>
                  </a:cubicBezTo>
                  <a:cubicBezTo>
                    <a:pt x="625" y="174"/>
                    <a:pt x="625" y="174"/>
                    <a:pt x="625" y="174"/>
                  </a:cubicBezTo>
                  <a:cubicBezTo>
                    <a:pt x="625" y="174"/>
                    <a:pt x="620" y="167"/>
                    <a:pt x="610" y="154"/>
                  </a:cubicBezTo>
                  <a:cubicBezTo>
                    <a:pt x="610" y="154"/>
                    <a:pt x="610" y="154"/>
                    <a:pt x="610" y="154"/>
                  </a:cubicBezTo>
                  <a:cubicBezTo>
                    <a:pt x="599" y="142"/>
                    <a:pt x="583" y="125"/>
                    <a:pt x="561" y="107"/>
                  </a:cubicBezTo>
                  <a:cubicBezTo>
                    <a:pt x="561" y="107"/>
                    <a:pt x="561" y="107"/>
                    <a:pt x="561" y="107"/>
                  </a:cubicBezTo>
                  <a:cubicBezTo>
                    <a:pt x="518" y="72"/>
                    <a:pt x="453" y="34"/>
                    <a:pt x="365" y="23"/>
                  </a:cubicBezTo>
                  <a:cubicBezTo>
                    <a:pt x="365" y="23"/>
                    <a:pt x="365" y="23"/>
                    <a:pt x="365" y="23"/>
                  </a:cubicBezTo>
                  <a:cubicBezTo>
                    <a:pt x="365" y="23"/>
                    <a:pt x="361" y="23"/>
                    <a:pt x="353" y="22"/>
                  </a:cubicBezTo>
                  <a:cubicBezTo>
                    <a:pt x="353" y="22"/>
                    <a:pt x="353" y="22"/>
                    <a:pt x="353" y="22"/>
                  </a:cubicBezTo>
                  <a:cubicBezTo>
                    <a:pt x="353" y="22"/>
                    <a:pt x="352" y="22"/>
                    <a:pt x="351" y="22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405" y="33"/>
                    <a:pt x="431" y="67"/>
                    <a:pt x="432" y="68"/>
                  </a:cubicBezTo>
                  <a:cubicBezTo>
                    <a:pt x="432" y="68"/>
                    <a:pt x="432" y="68"/>
                    <a:pt x="432" y="68"/>
                  </a:cubicBezTo>
                  <a:cubicBezTo>
                    <a:pt x="432" y="68"/>
                    <a:pt x="432" y="68"/>
                    <a:pt x="432" y="68"/>
                  </a:cubicBezTo>
                  <a:cubicBezTo>
                    <a:pt x="435" y="73"/>
                    <a:pt x="434" y="79"/>
                    <a:pt x="429" y="83"/>
                  </a:cubicBezTo>
                  <a:cubicBezTo>
                    <a:pt x="429" y="83"/>
                    <a:pt x="429" y="83"/>
                    <a:pt x="429" y="83"/>
                  </a:cubicBezTo>
                  <a:cubicBezTo>
                    <a:pt x="425" y="86"/>
                    <a:pt x="418" y="85"/>
                    <a:pt x="415" y="80"/>
                  </a:cubicBezTo>
                  <a:cubicBezTo>
                    <a:pt x="415" y="80"/>
                    <a:pt x="415" y="80"/>
                    <a:pt x="415" y="80"/>
                  </a:cubicBezTo>
                  <a:cubicBezTo>
                    <a:pt x="415" y="80"/>
                    <a:pt x="415" y="80"/>
                    <a:pt x="414" y="79"/>
                  </a:cubicBezTo>
                  <a:cubicBezTo>
                    <a:pt x="414" y="79"/>
                    <a:pt x="414" y="79"/>
                    <a:pt x="414" y="79"/>
                  </a:cubicBezTo>
                  <a:cubicBezTo>
                    <a:pt x="413" y="78"/>
                    <a:pt x="412" y="76"/>
                    <a:pt x="410" y="75"/>
                  </a:cubicBezTo>
                  <a:cubicBezTo>
                    <a:pt x="410" y="75"/>
                    <a:pt x="410" y="75"/>
                    <a:pt x="410" y="75"/>
                  </a:cubicBezTo>
                  <a:cubicBezTo>
                    <a:pt x="406" y="71"/>
                    <a:pt x="400" y="66"/>
                    <a:pt x="392" y="60"/>
                  </a:cubicBezTo>
                  <a:cubicBezTo>
                    <a:pt x="392" y="60"/>
                    <a:pt x="392" y="60"/>
                    <a:pt x="392" y="60"/>
                  </a:cubicBezTo>
                  <a:cubicBezTo>
                    <a:pt x="376" y="50"/>
                    <a:pt x="352" y="40"/>
                    <a:pt x="317" y="39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298" y="39"/>
                    <a:pt x="275" y="43"/>
                    <a:pt x="248" y="52"/>
                  </a:cubicBezTo>
                  <a:cubicBezTo>
                    <a:pt x="248" y="52"/>
                    <a:pt x="248" y="52"/>
                    <a:pt x="248" y="52"/>
                  </a:cubicBezTo>
                  <a:cubicBezTo>
                    <a:pt x="247" y="52"/>
                    <a:pt x="247" y="52"/>
                    <a:pt x="247" y="52"/>
                  </a:cubicBezTo>
                  <a:cubicBezTo>
                    <a:pt x="246" y="53"/>
                    <a:pt x="246" y="53"/>
                    <a:pt x="246" y="53"/>
                  </a:cubicBezTo>
                  <a:cubicBezTo>
                    <a:pt x="246" y="53"/>
                    <a:pt x="243" y="53"/>
                    <a:pt x="237" y="54"/>
                  </a:cubicBezTo>
                  <a:cubicBezTo>
                    <a:pt x="237" y="54"/>
                    <a:pt x="237" y="54"/>
                    <a:pt x="237" y="54"/>
                  </a:cubicBezTo>
                  <a:cubicBezTo>
                    <a:pt x="231" y="56"/>
                    <a:pt x="223" y="58"/>
                    <a:pt x="212" y="61"/>
                  </a:cubicBezTo>
                  <a:cubicBezTo>
                    <a:pt x="212" y="61"/>
                    <a:pt x="212" y="61"/>
                    <a:pt x="212" y="61"/>
                  </a:cubicBezTo>
                  <a:cubicBezTo>
                    <a:pt x="192" y="68"/>
                    <a:pt x="164" y="80"/>
                    <a:pt x="136" y="99"/>
                  </a:cubicBezTo>
                  <a:cubicBezTo>
                    <a:pt x="136" y="99"/>
                    <a:pt x="136" y="99"/>
                    <a:pt x="136" y="99"/>
                  </a:cubicBezTo>
                  <a:cubicBezTo>
                    <a:pt x="81" y="138"/>
                    <a:pt x="25" y="205"/>
                    <a:pt x="22" y="328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2" y="329"/>
                    <a:pt x="22" y="329"/>
                    <a:pt x="22" y="329"/>
                  </a:cubicBezTo>
                  <a:cubicBezTo>
                    <a:pt x="22" y="329"/>
                    <a:pt x="21" y="339"/>
                    <a:pt x="21" y="356"/>
                  </a:cubicBezTo>
                  <a:cubicBezTo>
                    <a:pt x="21" y="356"/>
                    <a:pt x="21" y="356"/>
                    <a:pt x="21" y="356"/>
                  </a:cubicBezTo>
                  <a:cubicBezTo>
                    <a:pt x="21" y="394"/>
                    <a:pt x="27" y="462"/>
                    <a:pt x="64" y="524"/>
                  </a:cubicBezTo>
                  <a:cubicBezTo>
                    <a:pt x="64" y="524"/>
                    <a:pt x="64" y="524"/>
                    <a:pt x="64" y="524"/>
                  </a:cubicBezTo>
                  <a:cubicBezTo>
                    <a:pt x="101" y="586"/>
                    <a:pt x="168" y="641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318" y="658"/>
                    <a:pt x="352" y="6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56"/>
            <p:cNvSpPr/>
            <p:nvPr/>
          </p:nvSpPr>
          <p:spPr bwMode="auto">
            <a:xfrm>
              <a:off x="3737" y="1284"/>
              <a:ext cx="895" cy="868"/>
            </a:xfrm>
            <a:custGeom>
              <a:avLst/>
              <a:gdLst>
                <a:gd name="T0" fmla="*/ 214 w 762"/>
                <a:gd name="T1" fmla="*/ 714 h 739"/>
                <a:gd name="T2" fmla="*/ 38 w 762"/>
                <a:gd name="T3" fmla="*/ 592 h 739"/>
                <a:gd name="T4" fmla="*/ 8 w 762"/>
                <a:gd name="T5" fmla="*/ 475 h 739"/>
                <a:gd name="T6" fmla="*/ 8 w 762"/>
                <a:gd name="T7" fmla="*/ 469 h 739"/>
                <a:gd name="T8" fmla="*/ 0 w 762"/>
                <a:gd name="T9" fmla="*/ 375 h 739"/>
                <a:gd name="T10" fmla="*/ 132 w 762"/>
                <a:gd name="T11" fmla="*/ 93 h 739"/>
                <a:gd name="T12" fmla="*/ 132 w 762"/>
                <a:gd name="T13" fmla="*/ 93 h 739"/>
                <a:gd name="T14" fmla="*/ 146 w 762"/>
                <a:gd name="T15" fmla="*/ 97 h 739"/>
                <a:gd name="T16" fmla="*/ 143 w 762"/>
                <a:gd name="T17" fmla="*/ 111 h 739"/>
                <a:gd name="T18" fmla="*/ 138 w 762"/>
                <a:gd name="T19" fmla="*/ 114 h 739"/>
                <a:gd name="T20" fmla="*/ 124 w 762"/>
                <a:gd name="T21" fmla="*/ 125 h 739"/>
                <a:gd name="T22" fmla="*/ 82 w 762"/>
                <a:gd name="T23" fmla="*/ 170 h 739"/>
                <a:gd name="T24" fmla="*/ 20 w 762"/>
                <a:gd name="T25" fmla="*/ 375 h 739"/>
                <a:gd name="T26" fmla="*/ 29 w 762"/>
                <a:gd name="T27" fmla="*/ 467 h 739"/>
                <a:gd name="T28" fmla="*/ 29 w 762"/>
                <a:gd name="T29" fmla="*/ 469 h 739"/>
                <a:gd name="T30" fmla="*/ 29 w 762"/>
                <a:gd name="T31" fmla="*/ 475 h 739"/>
                <a:gd name="T32" fmla="*/ 56 w 762"/>
                <a:gd name="T33" fmla="*/ 582 h 739"/>
                <a:gd name="T34" fmla="*/ 219 w 762"/>
                <a:gd name="T35" fmla="*/ 694 h 739"/>
                <a:gd name="T36" fmla="*/ 221 w 762"/>
                <a:gd name="T37" fmla="*/ 695 h 739"/>
                <a:gd name="T38" fmla="*/ 261 w 762"/>
                <a:gd name="T39" fmla="*/ 707 h 739"/>
                <a:gd name="T40" fmla="*/ 365 w 762"/>
                <a:gd name="T41" fmla="*/ 719 h 739"/>
                <a:gd name="T42" fmla="*/ 642 w 762"/>
                <a:gd name="T43" fmla="*/ 617 h 739"/>
                <a:gd name="T44" fmla="*/ 657 w 762"/>
                <a:gd name="T45" fmla="*/ 600 h 739"/>
                <a:gd name="T46" fmla="*/ 691 w 762"/>
                <a:gd name="T47" fmla="*/ 552 h 739"/>
                <a:gd name="T48" fmla="*/ 741 w 762"/>
                <a:gd name="T49" fmla="*/ 373 h 739"/>
                <a:gd name="T50" fmla="*/ 735 w 762"/>
                <a:gd name="T51" fmla="*/ 307 h 739"/>
                <a:gd name="T52" fmla="*/ 727 w 762"/>
                <a:gd name="T53" fmla="*/ 279 h 739"/>
                <a:gd name="T54" fmla="*/ 703 w 762"/>
                <a:gd name="T55" fmla="*/ 214 h 739"/>
                <a:gd name="T56" fmla="*/ 598 w 762"/>
                <a:gd name="T57" fmla="*/ 86 h 739"/>
                <a:gd name="T58" fmla="*/ 597 w 762"/>
                <a:gd name="T59" fmla="*/ 86 h 739"/>
                <a:gd name="T60" fmla="*/ 578 w 762"/>
                <a:gd name="T61" fmla="*/ 76 h 739"/>
                <a:gd name="T62" fmla="*/ 524 w 762"/>
                <a:gd name="T63" fmla="*/ 54 h 739"/>
                <a:gd name="T64" fmla="*/ 348 w 762"/>
                <a:gd name="T65" fmla="*/ 21 h 739"/>
                <a:gd name="T66" fmla="*/ 139 w 762"/>
                <a:gd name="T67" fmla="*/ 84 h 739"/>
                <a:gd name="T68" fmla="*/ 125 w 762"/>
                <a:gd name="T69" fmla="*/ 82 h 739"/>
                <a:gd name="T70" fmla="*/ 127 w 762"/>
                <a:gd name="T71" fmla="*/ 67 h 739"/>
                <a:gd name="T72" fmla="*/ 348 w 762"/>
                <a:gd name="T73" fmla="*/ 0 h 739"/>
                <a:gd name="T74" fmla="*/ 607 w 762"/>
                <a:gd name="T75" fmla="*/ 68 h 739"/>
                <a:gd name="T76" fmla="*/ 755 w 762"/>
                <a:gd name="T77" fmla="*/ 303 h 739"/>
                <a:gd name="T78" fmla="*/ 762 w 762"/>
                <a:gd name="T79" fmla="*/ 373 h 739"/>
                <a:gd name="T80" fmla="*/ 656 w 762"/>
                <a:gd name="T81" fmla="*/ 632 h 739"/>
                <a:gd name="T82" fmla="*/ 365 w 762"/>
                <a:gd name="T83" fmla="*/ 739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2" h="739">
                  <a:moveTo>
                    <a:pt x="365" y="739"/>
                  </a:moveTo>
                  <a:cubicBezTo>
                    <a:pt x="281" y="739"/>
                    <a:pt x="222" y="717"/>
                    <a:pt x="214" y="714"/>
                  </a:cubicBezTo>
                  <a:cubicBezTo>
                    <a:pt x="214" y="714"/>
                    <a:pt x="214" y="714"/>
                    <a:pt x="214" y="714"/>
                  </a:cubicBezTo>
                  <a:cubicBezTo>
                    <a:pt x="118" y="693"/>
                    <a:pt x="65" y="642"/>
                    <a:pt x="38" y="592"/>
                  </a:cubicBezTo>
                  <a:cubicBezTo>
                    <a:pt x="38" y="592"/>
                    <a:pt x="38" y="592"/>
                    <a:pt x="38" y="592"/>
                  </a:cubicBezTo>
                  <a:cubicBezTo>
                    <a:pt x="11" y="542"/>
                    <a:pt x="8" y="493"/>
                    <a:pt x="8" y="475"/>
                  </a:cubicBezTo>
                  <a:cubicBezTo>
                    <a:pt x="8" y="475"/>
                    <a:pt x="8" y="475"/>
                    <a:pt x="8" y="475"/>
                  </a:cubicBezTo>
                  <a:cubicBezTo>
                    <a:pt x="8" y="472"/>
                    <a:pt x="8" y="470"/>
                    <a:pt x="8" y="469"/>
                  </a:cubicBezTo>
                  <a:cubicBezTo>
                    <a:pt x="8" y="469"/>
                    <a:pt x="8" y="469"/>
                    <a:pt x="8" y="469"/>
                  </a:cubicBezTo>
                  <a:cubicBezTo>
                    <a:pt x="2" y="435"/>
                    <a:pt x="0" y="404"/>
                    <a:pt x="0" y="375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172"/>
                    <a:pt x="131" y="94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7" y="90"/>
                    <a:pt x="143" y="92"/>
                    <a:pt x="146" y="97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9" y="102"/>
                    <a:pt x="147" y="108"/>
                    <a:pt x="143" y="111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3" y="111"/>
                    <a:pt x="141" y="112"/>
                    <a:pt x="138" y="114"/>
                  </a:cubicBezTo>
                  <a:cubicBezTo>
                    <a:pt x="138" y="114"/>
                    <a:pt x="138" y="114"/>
                    <a:pt x="138" y="114"/>
                  </a:cubicBezTo>
                  <a:cubicBezTo>
                    <a:pt x="135" y="117"/>
                    <a:pt x="130" y="120"/>
                    <a:pt x="124" y="125"/>
                  </a:cubicBezTo>
                  <a:cubicBezTo>
                    <a:pt x="124" y="125"/>
                    <a:pt x="124" y="125"/>
                    <a:pt x="124" y="125"/>
                  </a:cubicBezTo>
                  <a:cubicBezTo>
                    <a:pt x="113" y="135"/>
                    <a:pt x="97" y="149"/>
                    <a:pt x="82" y="170"/>
                  </a:cubicBezTo>
                  <a:cubicBezTo>
                    <a:pt x="82" y="170"/>
                    <a:pt x="82" y="170"/>
                    <a:pt x="82" y="170"/>
                  </a:cubicBezTo>
                  <a:cubicBezTo>
                    <a:pt x="51" y="212"/>
                    <a:pt x="20" y="278"/>
                    <a:pt x="20" y="375"/>
                  </a:cubicBezTo>
                  <a:cubicBezTo>
                    <a:pt x="20" y="375"/>
                    <a:pt x="20" y="375"/>
                    <a:pt x="20" y="375"/>
                  </a:cubicBezTo>
                  <a:cubicBezTo>
                    <a:pt x="20" y="403"/>
                    <a:pt x="23" y="433"/>
                    <a:pt x="29" y="467"/>
                  </a:cubicBezTo>
                  <a:cubicBezTo>
                    <a:pt x="29" y="467"/>
                    <a:pt x="29" y="467"/>
                    <a:pt x="29" y="467"/>
                  </a:cubicBezTo>
                  <a:cubicBezTo>
                    <a:pt x="29" y="468"/>
                    <a:pt x="29" y="468"/>
                    <a:pt x="29" y="468"/>
                  </a:cubicBezTo>
                  <a:cubicBezTo>
                    <a:pt x="29" y="469"/>
                    <a:pt x="29" y="469"/>
                    <a:pt x="29" y="469"/>
                  </a:cubicBezTo>
                  <a:cubicBezTo>
                    <a:pt x="29" y="469"/>
                    <a:pt x="29" y="471"/>
                    <a:pt x="29" y="475"/>
                  </a:cubicBezTo>
                  <a:cubicBezTo>
                    <a:pt x="29" y="475"/>
                    <a:pt x="29" y="475"/>
                    <a:pt x="29" y="475"/>
                  </a:cubicBezTo>
                  <a:cubicBezTo>
                    <a:pt x="29" y="491"/>
                    <a:pt x="31" y="536"/>
                    <a:pt x="56" y="582"/>
                  </a:cubicBezTo>
                  <a:cubicBezTo>
                    <a:pt x="56" y="582"/>
                    <a:pt x="56" y="582"/>
                    <a:pt x="56" y="582"/>
                  </a:cubicBezTo>
                  <a:cubicBezTo>
                    <a:pt x="81" y="628"/>
                    <a:pt x="128" y="674"/>
                    <a:pt x="219" y="694"/>
                  </a:cubicBezTo>
                  <a:cubicBezTo>
                    <a:pt x="219" y="694"/>
                    <a:pt x="219" y="694"/>
                    <a:pt x="219" y="694"/>
                  </a:cubicBezTo>
                  <a:cubicBezTo>
                    <a:pt x="220" y="694"/>
                    <a:pt x="220" y="694"/>
                    <a:pt x="220" y="694"/>
                  </a:cubicBezTo>
                  <a:cubicBezTo>
                    <a:pt x="221" y="695"/>
                    <a:pt x="221" y="695"/>
                    <a:pt x="221" y="695"/>
                  </a:cubicBezTo>
                  <a:cubicBezTo>
                    <a:pt x="221" y="695"/>
                    <a:pt x="235" y="701"/>
                    <a:pt x="261" y="707"/>
                  </a:cubicBezTo>
                  <a:cubicBezTo>
                    <a:pt x="261" y="707"/>
                    <a:pt x="261" y="707"/>
                    <a:pt x="261" y="707"/>
                  </a:cubicBezTo>
                  <a:cubicBezTo>
                    <a:pt x="286" y="713"/>
                    <a:pt x="322" y="719"/>
                    <a:pt x="365" y="719"/>
                  </a:cubicBezTo>
                  <a:cubicBezTo>
                    <a:pt x="365" y="719"/>
                    <a:pt x="365" y="719"/>
                    <a:pt x="365" y="719"/>
                  </a:cubicBezTo>
                  <a:cubicBezTo>
                    <a:pt x="444" y="718"/>
                    <a:pt x="545" y="698"/>
                    <a:pt x="642" y="617"/>
                  </a:cubicBezTo>
                  <a:cubicBezTo>
                    <a:pt x="642" y="617"/>
                    <a:pt x="642" y="617"/>
                    <a:pt x="642" y="617"/>
                  </a:cubicBezTo>
                  <a:cubicBezTo>
                    <a:pt x="642" y="617"/>
                    <a:pt x="648" y="611"/>
                    <a:pt x="657" y="600"/>
                  </a:cubicBezTo>
                  <a:cubicBezTo>
                    <a:pt x="657" y="600"/>
                    <a:pt x="657" y="600"/>
                    <a:pt x="657" y="600"/>
                  </a:cubicBezTo>
                  <a:cubicBezTo>
                    <a:pt x="666" y="589"/>
                    <a:pt x="679" y="573"/>
                    <a:pt x="691" y="552"/>
                  </a:cubicBezTo>
                  <a:cubicBezTo>
                    <a:pt x="691" y="552"/>
                    <a:pt x="691" y="552"/>
                    <a:pt x="691" y="552"/>
                  </a:cubicBezTo>
                  <a:cubicBezTo>
                    <a:pt x="716" y="509"/>
                    <a:pt x="741" y="448"/>
                    <a:pt x="741" y="373"/>
                  </a:cubicBezTo>
                  <a:cubicBezTo>
                    <a:pt x="741" y="373"/>
                    <a:pt x="741" y="373"/>
                    <a:pt x="741" y="373"/>
                  </a:cubicBezTo>
                  <a:cubicBezTo>
                    <a:pt x="741" y="352"/>
                    <a:pt x="739" y="330"/>
                    <a:pt x="735" y="307"/>
                  </a:cubicBezTo>
                  <a:cubicBezTo>
                    <a:pt x="735" y="307"/>
                    <a:pt x="735" y="307"/>
                    <a:pt x="735" y="307"/>
                  </a:cubicBezTo>
                  <a:cubicBezTo>
                    <a:pt x="735" y="307"/>
                    <a:pt x="732" y="296"/>
                    <a:pt x="727" y="279"/>
                  </a:cubicBezTo>
                  <a:cubicBezTo>
                    <a:pt x="727" y="279"/>
                    <a:pt x="727" y="279"/>
                    <a:pt x="727" y="279"/>
                  </a:cubicBezTo>
                  <a:cubicBezTo>
                    <a:pt x="722" y="262"/>
                    <a:pt x="714" y="239"/>
                    <a:pt x="703" y="214"/>
                  </a:cubicBezTo>
                  <a:cubicBezTo>
                    <a:pt x="703" y="214"/>
                    <a:pt x="703" y="214"/>
                    <a:pt x="703" y="214"/>
                  </a:cubicBezTo>
                  <a:cubicBezTo>
                    <a:pt x="682" y="164"/>
                    <a:pt x="646" y="110"/>
                    <a:pt x="598" y="86"/>
                  </a:cubicBezTo>
                  <a:cubicBezTo>
                    <a:pt x="598" y="86"/>
                    <a:pt x="598" y="86"/>
                    <a:pt x="598" y="86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97" y="86"/>
                    <a:pt x="590" y="82"/>
                    <a:pt x="578" y="76"/>
                  </a:cubicBezTo>
                  <a:cubicBezTo>
                    <a:pt x="578" y="76"/>
                    <a:pt x="578" y="76"/>
                    <a:pt x="578" y="76"/>
                  </a:cubicBezTo>
                  <a:cubicBezTo>
                    <a:pt x="565" y="70"/>
                    <a:pt x="546" y="62"/>
                    <a:pt x="524" y="54"/>
                  </a:cubicBezTo>
                  <a:cubicBezTo>
                    <a:pt x="524" y="54"/>
                    <a:pt x="524" y="54"/>
                    <a:pt x="524" y="54"/>
                  </a:cubicBezTo>
                  <a:cubicBezTo>
                    <a:pt x="478" y="37"/>
                    <a:pt x="416" y="21"/>
                    <a:pt x="348" y="21"/>
                  </a:cubicBezTo>
                  <a:cubicBezTo>
                    <a:pt x="348" y="21"/>
                    <a:pt x="348" y="21"/>
                    <a:pt x="348" y="21"/>
                  </a:cubicBezTo>
                  <a:cubicBezTo>
                    <a:pt x="280" y="21"/>
                    <a:pt x="207" y="37"/>
                    <a:pt x="139" y="84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4" y="87"/>
                    <a:pt x="128" y="86"/>
                    <a:pt x="125" y="82"/>
                  </a:cubicBezTo>
                  <a:cubicBezTo>
                    <a:pt x="125" y="82"/>
                    <a:pt x="125" y="82"/>
                    <a:pt x="125" y="82"/>
                  </a:cubicBezTo>
                  <a:cubicBezTo>
                    <a:pt x="121" y="77"/>
                    <a:pt x="123" y="70"/>
                    <a:pt x="127" y="67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200" y="17"/>
                    <a:pt x="277" y="0"/>
                    <a:pt x="348" y="0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487" y="1"/>
                    <a:pt x="601" y="64"/>
                    <a:pt x="607" y="68"/>
                  </a:cubicBezTo>
                  <a:cubicBezTo>
                    <a:pt x="607" y="68"/>
                    <a:pt x="607" y="68"/>
                    <a:pt x="607" y="68"/>
                  </a:cubicBezTo>
                  <a:cubicBezTo>
                    <a:pt x="719" y="123"/>
                    <a:pt x="754" y="302"/>
                    <a:pt x="755" y="303"/>
                  </a:cubicBezTo>
                  <a:cubicBezTo>
                    <a:pt x="755" y="303"/>
                    <a:pt x="755" y="303"/>
                    <a:pt x="755" y="303"/>
                  </a:cubicBezTo>
                  <a:cubicBezTo>
                    <a:pt x="760" y="327"/>
                    <a:pt x="762" y="351"/>
                    <a:pt x="762" y="373"/>
                  </a:cubicBezTo>
                  <a:cubicBezTo>
                    <a:pt x="762" y="373"/>
                    <a:pt x="762" y="373"/>
                    <a:pt x="762" y="373"/>
                  </a:cubicBezTo>
                  <a:cubicBezTo>
                    <a:pt x="762" y="533"/>
                    <a:pt x="657" y="631"/>
                    <a:pt x="656" y="632"/>
                  </a:cubicBezTo>
                  <a:cubicBezTo>
                    <a:pt x="656" y="632"/>
                    <a:pt x="656" y="632"/>
                    <a:pt x="656" y="632"/>
                  </a:cubicBezTo>
                  <a:cubicBezTo>
                    <a:pt x="554" y="717"/>
                    <a:pt x="448" y="739"/>
                    <a:pt x="365" y="739"/>
                  </a:cubicBezTo>
                  <a:cubicBezTo>
                    <a:pt x="365" y="739"/>
                    <a:pt x="365" y="739"/>
                    <a:pt x="365" y="739"/>
                  </a:cubicBezTo>
                  <a:cubicBezTo>
                    <a:pt x="365" y="739"/>
                    <a:pt x="365" y="739"/>
                    <a:pt x="365" y="7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57"/>
            <p:cNvSpPr/>
            <p:nvPr/>
          </p:nvSpPr>
          <p:spPr bwMode="auto">
            <a:xfrm>
              <a:off x="4127" y="1481"/>
              <a:ext cx="142" cy="288"/>
            </a:xfrm>
            <a:custGeom>
              <a:avLst/>
              <a:gdLst>
                <a:gd name="T0" fmla="*/ 40 w 121"/>
                <a:gd name="T1" fmla="*/ 239 h 245"/>
                <a:gd name="T2" fmla="*/ 41 w 121"/>
                <a:gd name="T3" fmla="*/ 229 h 245"/>
                <a:gd name="T4" fmla="*/ 41 w 121"/>
                <a:gd name="T5" fmla="*/ 229 h 245"/>
                <a:gd name="T6" fmla="*/ 22 w 121"/>
                <a:gd name="T7" fmla="*/ 101 h 245"/>
                <a:gd name="T8" fmla="*/ 22 w 121"/>
                <a:gd name="T9" fmla="*/ 101 h 245"/>
                <a:gd name="T10" fmla="*/ 2 w 121"/>
                <a:gd name="T11" fmla="*/ 14 h 245"/>
                <a:gd name="T12" fmla="*/ 2 w 121"/>
                <a:gd name="T13" fmla="*/ 14 h 245"/>
                <a:gd name="T14" fmla="*/ 2 w 121"/>
                <a:gd name="T15" fmla="*/ 14 h 245"/>
                <a:gd name="T16" fmla="*/ 9 w 121"/>
                <a:gd name="T17" fmla="*/ 1 h 245"/>
                <a:gd name="T18" fmla="*/ 9 w 121"/>
                <a:gd name="T19" fmla="*/ 1 h 245"/>
                <a:gd name="T20" fmla="*/ 22 w 121"/>
                <a:gd name="T21" fmla="*/ 9 h 245"/>
                <a:gd name="T22" fmla="*/ 22 w 121"/>
                <a:gd name="T23" fmla="*/ 9 h 245"/>
                <a:gd name="T24" fmla="*/ 59 w 121"/>
                <a:gd name="T25" fmla="*/ 191 h 245"/>
                <a:gd name="T26" fmla="*/ 59 w 121"/>
                <a:gd name="T27" fmla="*/ 191 h 245"/>
                <a:gd name="T28" fmla="*/ 81 w 121"/>
                <a:gd name="T29" fmla="*/ 142 h 245"/>
                <a:gd name="T30" fmla="*/ 81 w 121"/>
                <a:gd name="T31" fmla="*/ 142 h 245"/>
                <a:gd name="T32" fmla="*/ 104 w 121"/>
                <a:gd name="T33" fmla="*/ 114 h 245"/>
                <a:gd name="T34" fmla="*/ 104 w 121"/>
                <a:gd name="T35" fmla="*/ 114 h 245"/>
                <a:gd name="T36" fmla="*/ 118 w 121"/>
                <a:gd name="T37" fmla="*/ 118 h 245"/>
                <a:gd name="T38" fmla="*/ 118 w 121"/>
                <a:gd name="T39" fmla="*/ 118 h 245"/>
                <a:gd name="T40" fmla="*/ 114 w 121"/>
                <a:gd name="T41" fmla="*/ 132 h 245"/>
                <a:gd name="T42" fmla="*/ 114 w 121"/>
                <a:gd name="T43" fmla="*/ 132 h 245"/>
                <a:gd name="T44" fmla="*/ 100 w 121"/>
                <a:gd name="T45" fmla="*/ 152 h 245"/>
                <a:gd name="T46" fmla="*/ 100 w 121"/>
                <a:gd name="T47" fmla="*/ 152 h 245"/>
                <a:gd name="T48" fmla="*/ 81 w 121"/>
                <a:gd name="T49" fmla="*/ 192 h 245"/>
                <a:gd name="T50" fmla="*/ 81 w 121"/>
                <a:gd name="T51" fmla="*/ 192 h 245"/>
                <a:gd name="T52" fmla="*/ 60 w 121"/>
                <a:gd name="T53" fmla="*/ 245 h 245"/>
                <a:gd name="T54" fmla="*/ 60 w 121"/>
                <a:gd name="T55" fmla="*/ 245 h 245"/>
                <a:gd name="T56" fmla="*/ 40 w 121"/>
                <a:gd name="T57" fmla="*/ 23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1" h="245">
                  <a:moveTo>
                    <a:pt x="40" y="239"/>
                  </a:moveTo>
                  <a:cubicBezTo>
                    <a:pt x="41" y="238"/>
                    <a:pt x="41" y="234"/>
                    <a:pt x="41" y="229"/>
                  </a:cubicBezTo>
                  <a:cubicBezTo>
                    <a:pt x="41" y="229"/>
                    <a:pt x="41" y="229"/>
                    <a:pt x="41" y="229"/>
                  </a:cubicBezTo>
                  <a:cubicBezTo>
                    <a:pt x="41" y="202"/>
                    <a:pt x="31" y="148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12" y="5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8"/>
                    <a:pt x="4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5" y="0"/>
                    <a:pt x="20" y="3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49" y="119"/>
                    <a:pt x="59" y="191"/>
                  </a:cubicBezTo>
                  <a:cubicBezTo>
                    <a:pt x="59" y="191"/>
                    <a:pt x="59" y="191"/>
                    <a:pt x="59" y="191"/>
                  </a:cubicBezTo>
                  <a:cubicBezTo>
                    <a:pt x="66" y="174"/>
                    <a:pt x="73" y="157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8" y="130"/>
                    <a:pt x="95" y="120"/>
                    <a:pt x="104" y="114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8" y="111"/>
                    <a:pt x="115" y="113"/>
                    <a:pt x="118" y="118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21" y="122"/>
                    <a:pt x="119" y="129"/>
                    <a:pt x="114" y="132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12" y="133"/>
                    <a:pt x="106" y="141"/>
                    <a:pt x="100" y="152"/>
                  </a:cubicBezTo>
                  <a:cubicBezTo>
                    <a:pt x="100" y="152"/>
                    <a:pt x="100" y="152"/>
                    <a:pt x="100" y="152"/>
                  </a:cubicBezTo>
                  <a:cubicBezTo>
                    <a:pt x="93" y="164"/>
                    <a:pt x="87" y="178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69" y="219"/>
                    <a:pt x="60" y="245"/>
                    <a:pt x="60" y="245"/>
                  </a:cubicBezTo>
                  <a:cubicBezTo>
                    <a:pt x="60" y="245"/>
                    <a:pt x="60" y="245"/>
                    <a:pt x="60" y="245"/>
                  </a:cubicBezTo>
                  <a:cubicBezTo>
                    <a:pt x="40" y="239"/>
                    <a:pt x="40" y="239"/>
                    <a:pt x="40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58"/>
            <p:cNvSpPr>
              <a:spLocks noEditPoints="1"/>
            </p:cNvSpPr>
            <p:nvPr/>
          </p:nvSpPr>
          <p:spPr bwMode="auto">
            <a:xfrm>
              <a:off x="4163" y="1713"/>
              <a:ext cx="68" cy="72"/>
            </a:xfrm>
            <a:custGeom>
              <a:avLst/>
              <a:gdLst>
                <a:gd name="T0" fmla="*/ 0 w 58"/>
                <a:gd name="T1" fmla="*/ 31 h 62"/>
                <a:gd name="T2" fmla="*/ 29 w 58"/>
                <a:gd name="T3" fmla="*/ 0 h 62"/>
                <a:gd name="T4" fmla="*/ 29 w 58"/>
                <a:gd name="T5" fmla="*/ 0 h 62"/>
                <a:gd name="T6" fmla="*/ 58 w 58"/>
                <a:gd name="T7" fmla="*/ 31 h 62"/>
                <a:gd name="T8" fmla="*/ 58 w 58"/>
                <a:gd name="T9" fmla="*/ 31 h 62"/>
                <a:gd name="T10" fmla="*/ 29 w 58"/>
                <a:gd name="T11" fmla="*/ 62 h 62"/>
                <a:gd name="T12" fmla="*/ 29 w 58"/>
                <a:gd name="T13" fmla="*/ 62 h 62"/>
                <a:gd name="T14" fmla="*/ 0 w 58"/>
                <a:gd name="T15" fmla="*/ 31 h 62"/>
                <a:gd name="T16" fmla="*/ 20 w 58"/>
                <a:gd name="T17" fmla="*/ 31 h 62"/>
                <a:gd name="T18" fmla="*/ 29 w 58"/>
                <a:gd name="T19" fmla="*/ 41 h 62"/>
                <a:gd name="T20" fmla="*/ 29 w 58"/>
                <a:gd name="T21" fmla="*/ 41 h 62"/>
                <a:gd name="T22" fmla="*/ 37 w 58"/>
                <a:gd name="T23" fmla="*/ 31 h 62"/>
                <a:gd name="T24" fmla="*/ 37 w 58"/>
                <a:gd name="T25" fmla="*/ 31 h 62"/>
                <a:gd name="T26" fmla="*/ 29 w 58"/>
                <a:gd name="T27" fmla="*/ 21 h 62"/>
                <a:gd name="T28" fmla="*/ 29 w 58"/>
                <a:gd name="T29" fmla="*/ 21 h 62"/>
                <a:gd name="T30" fmla="*/ 20 w 58"/>
                <a:gd name="T31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62">
                  <a:moveTo>
                    <a:pt x="0" y="31"/>
                  </a:moveTo>
                  <a:cubicBezTo>
                    <a:pt x="0" y="15"/>
                    <a:pt x="12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6" y="0"/>
                    <a:pt x="58" y="15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47"/>
                    <a:pt x="46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12" y="62"/>
                    <a:pt x="0" y="47"/>
                    <a:pt x="0" y="31"/>
                  </a:cubicBezTo>
                  <a:close/>
                  <a:moveTo>
                    <a:pt x="20" y="31"/>
                  </a:moveTo>
                  <a:cubicBezTo>
                    <a:pt x="21" y="37"/>
                    <a:pt x="25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2" y="41"/>
                    <a:pt x="37" y="37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25"/>
                    <a:pt x="32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5" y="21"/>
                    <a:pt x="21" y="25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59"/>
            <p:cNvSpPr>
              <a:spLocks noEditPoints="1"/>
            </p:cNvSpPr>
            <p:nvPr/>
          </p:nvSpPr>
          <p:spPr bwMode="auto">
            <a:xfrm>
              <a:off x="4102" y="1364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60"/>
            <p:cNvSpPr>
              <a:spLocks noEditPoints="1"/>
            </p:cNvSpPr>
            <p:nvPr/>
          </p:nvSpPr>
          <p:spPr bwMode="auto">
            <a:xfrm>
              <a:off x="4480" y="1576"/>
              <a:ext cx="58" cy="56"/>
            </a:xfrm>
            <a:custGeom>
              <a:avLst/>
              <a:gdLst>
                <a:gd name="T0" fmla="*/ 0 w 49"/>
                <a:gd name="T1" fmla="*/ 24 h 47"/>
                <a:gd name="T2" fmla="*/ 25 w 49"/>
                <a:gd name="T3" fmla="*/ 0 h 47"/>
                <a:gd name="T4" fmla="*/ 25 w 49"/>
                <a:gd name="T5" fmla="*/ 0 h 47"/>
                <a:gd name="T6" fmla="*/ 49 w 49"/>
                <a:gd name="T7" fmla="*/ 24 h 47"/>
                <a:gd name="T8" fmla="*/ 49 w 49"/>
                <a:gd name="T9" fmla="*/ 24 h 47"/>
                <a:gd name="T10" fmla="*/ 25 w 49"/>
                <a:gd name="T11" fmla="*/ 47 h 47"/>
                <a:gd name="T12" fmla="*/ 25 w 49"/>
                <a:gd name="T13" fmla="*/ 47 h 47"/>
                <a:gd name="T14" fmla="*/ 0 w 49"/>
                <a:gd name="T15" fmla="*/ 24 h 47"/>
                <a:gd name="T16" fmla="*/ 21 w 49"/>
                <a:gd name="T17" fmla="*/ 24 h 47"/>
                <a:gd name="T18" fmla="*/ 25 w 49"/>
                <a:gd name="T19" fmla="*/ 27 h 47"/>
                <a:gd name="T20" fmla="*/ 25 w 49"/>
                <a:gd name="T21" fmla="*/ 27 h 47"/>
                <a:gd name="T22" fmla="*/ 28 w 49"/>
                <a:gd name="T23" fmla="*/ 24 h 47"/>
                <a:gd name="T24" fmla="*/ 28 w 49"/>
                <a:gd name="T25" fmla="*/ 24 h 47"/>
                <a:gd name="T26" fmla="*/ 25 w 49"/>
                <a:gd name="T27" fmla="*/ 21 h 47"/>
                <a:gd name="T28" fmla="*/ 25 w 49"/>
                <a:gd name="T29" fmla="*/ 21 h 47"/>
                <a:gd name="T30" fmla="*/ 21 w 49"/>
                <a:gd name="T31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4"/>
                  </a:moveTo>
                  <a:cubicBezTo>
                    <a:pt x="0" y="10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11" y="47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61"/>
            <p:cNvSpPr>
              <a:spLocks noEditPoints="1"/>
            </p:cNvSpPr>
            <p:nvPr/>
          </p:nvSpPr>
          <p:spPr bwMode="auto">
            <a:xfrm>
              <a:off x="4500" y="1718"/>
              <a:ext cx="58" cy="57"/>
            </a:xfrm>
            <a:custGeom>
              <a:avLst/>
              <a:gdLst>
                <a:gd name="T0" fmla="*/ 0 w 49"/>
                <a:gd name="T1" fmla="*/ 24 h 48"/>
                <a:gd name="T2" fmla="*/ 24 w 49"/>
                <a:gd name="T3" fmla="*/ 0 h 48"/>
                <a:gd name="T4" fmla="*/ 24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4 w 49"/>
                <a:gd name="T11" fmla="*/ 48 h 48"/>
                <a:gd name="T12" fmla="*/ 24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4 w 49"/>
                <a:gd name="T19" fmla="*/ 27 h 48"/>
                <a:gd name="T20" fmla="*/ 24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4 w 49"/>
                <a:gd name="T27" fmla="*/ 21 h 48"/>
                <a:gd name="T28" fmla="*/ 24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37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62"/>
            <p:cNvSpPr>
              <a:spLocks noEditPoints="1"/>
            </p:cNvSpPr>
            <p:nvPr/>
          </p:nvSpPr>
          <p:spPr bwMode="auto">
            <a:xfrm>
              <a:off x="4446" y="1850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1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63"/>
            <p:cNvSpPr>
              <a:spLocks noEditPoints="1"/>
            </p:cNvSpPr>
            <p:nvPr/>
          </p:nvSpPr>
          <p:spPr bwMode="auto">
            <a:xfrm>
              <a:off x="4351" y="1964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64"/>
            <p:cNvSpPr>
              <a:spLocks noEditPoints="1"/>
            </p:cNvSpPr>
            <p:nvPr/>
          </p:nvSpPr>
          <p:spPr bwMode="auto">
            <a:xfrm>
              <a:off x="4196" y="2025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65"/>
            <p:cNvSpPr>
              <a:spLocks noEditPoints="1"/>
            </p:cNvSpPr>
            <p:nvPr/>
          </p:nvSpPr>
          <p:spPr bwMode="auto">
            <a:xfrm>
              <a:off x="4021" y="1990"/>
              <a:ext cx="58" cy="55"/>
            </a:xfrm>
            <a:custGeom>
              <a:avLst/>
              <a:gdLst>
                <a:gd name="T0" fmla="*/ 0 w 49"/>
                <a:gd name="T1" fmla="*/ 23 h 47"/>
                <a:gd name="T2" fmla="*/ 25 w 49"/>
                <a:gd name="T3" fmla="*/ 0 h 47"/>
                <a:gd name="T4" fmla="*/ 25 w 49"/>
                <a:gd name="T5" fmla="*/ 0 h 47"/>
                <a:gd name="T6" fmla="*/ 49 w 49"/>
                <a:gd name="T7" fmla="*/ 23 h 47"/>
                <a:gd name="T8" fmla="*/ 49 w 49"/>
                <a:gd name="T9" fmla="*/ 23 h 47"/>
                <a:gd name="T10" fmla="*/ 25 w 49"/>
                <a:gd name="T11" fmla="*/ 47 h 47"/>
                <a:gd name="T12" fmla="*/ 25 w 49"/>
                <a:gd name="T13" fmla="*/ 47 h 47"/>
                <a:gd name="T14" fmla="*/ 0 w 49"/>
                <a:gd name="T15" fmla="*/ 23 h 47"/>
                <a:gd name="T16" fmla="*/ 21 w 49"/>
                <a:gd name="T17" fmla="*/ 23 h 47"/>
                <a:gd name="T18" fmla="*/ 25 w 49"/>
                <a:gd name="T19" fmla="*/ 26 h 47"/>
                <a:gd name="T20" fmla="*/ 25 w 49"/>
                <a:gd name="T21" fmla="*/ 26 h 47"/>
                <a:gd name="T22" fmla="*/ 28 w 49"/>
                <a:gd name="T23" fmla="*/ 23 h 47"/>
                <a:gd name="T24" fmla="*/ 28 w 49"/>
                <a:gd name="T25" fmla="*/ 23 h 47"/>
                <a:gd name="T26" fmla="*/ 25 w 49"/>
                <a:gd name="T27" fmla="*/ 21 h 47"/>
                <a:gd name="T28" fmla="*/ 25 w 49"/>
                <a:gd name="T29" fmla="*/ 21 h 47"/>
                <a:gd name="T30" fmla="*/ 21 w 49"/>
                <a:gd name="T31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3"/>
                  </a:moveTo>
                  <a:cubicBezTo>
                    <a:pt x="0" y="10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37"/>
                    <a:pt x="38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11" y="47"/>
                    <a:pt x="0" y="37"/>
                    <a:pt x="0" y="23"/>
                  </a:cubicBezTo>
                  <a:close/>
                  <a:moveTo>
                    <a:pt x="21" y="23"/>
                  </a:moveTo>
                  <a:cubicBezTo>
                    <a:pt x="21" y="25"/>
                    <a:pt x="22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2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66"/>
            <p:cNvSpPr>
              <a:spLocks noEditPoints="1"/>
            </p:cNvSpPr>
            <p:nvPr/>
          </p:nvSpPr>
          <p:spPr bwMode="auto">
            <a:xfrm>
              <a:off x="3870" y="1893"/>
              <a:ext cx="57" cy="57"/>
            </a:xfrm>
            <a:custGeom>
              <a:avLst/>
              <a:gdLst>
                <a:gd name="T0" fmla="*/ 0 w 49"/>
                <a:gd name="T1" fmla="*/ 24 h 48"/>
                <a:gd name="T2" fmla="*/ 24 w 49"/>
                <a:gd name="T3" fmla="*/ 0 h 48"/>
                <a:gd name="T4" fmla="*/ 24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4 w 49"/>
                <a:gd name="T11" fmla="*/ 48 h 48"/>
                <a:gd name="T12" fmla="*/ 24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4 w 49"/>
                <a:gd name="T19" fmla="*/ 27 h 48"/>
                <a:gd name="T20" fmla="*/ 24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4 w 49"/>
                <a:gd name="T27" fmla="*/ 21 h 48"/>
                <a:gd name="T28" fmla="*/ 24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67"/>
            <p:cNvSpPr>
              <a:spLocks noEditPoints="1"/>
            </p:cNvSpPr>
            <p:nvPr/>
          </p:nvSpPr>
          <p:spPr bwMode="auto">
            <a:xfrm>
              <a:off x="3812" y="1733"/>
              <a:ext cx="57" cy="56"/>
            </a:xfrm>
            <a:custGeom>
              <a:avLst/>
              <a:gdLst>
                <a:gd name="T0" fmla="*/ 0 w 48"/>
                <a:gd name="T1" fmla="*/ 24 h 48"/>
                <a:gd name="T2" fmla="*/ 24 w 48"/>
                <a:gd name="T3" fmla="*/ 0 h 48"/>
                <a:gd name="T4" fmla="*/ 24 w 48"/>
                <a:gd name="T5" fmla="*/ 0 h 48"/>
                <a:gd name="T6" fmla="*/ 48 w 48"/>
                <a:gd name="T7" fmla="*/ 24 h 48"/>
                <a:gd name="T8" fmla="*/ 48 w 48"/>
                <a:gd name="T9" fmla="*/ 24 h 48"/>
                <a:gd name="T10" fmla="*/ 24 w 48"/>
                <a:gd name="T11" fmla="*/ 48 h 48"/>
                <a:gd name="T12" fmla="*/ 24 w 48"/>
                <a:gd name="T13" fmla="*/ 48 h 48"/>
                <a:gd name="T14" fmla="*/ 0 w 48"/>
                <a:gd name="T15" fmla="*/ 24 h 48"/>
                <a:gd name="T16" fmla="*/ 20 w 48"/>
                <a:gd name="T17" fmla="*/ 24 h 48"/>
                <a:gd name="T18" fmla="*/ 24 w 48"/>
                <a:gd name="T19" fmla="*/ 27 h 48"/>
                <a:gd name="T20" fmla="*/ 24 w 48"/>
                <a:gd name="T21" fmla="*/ 27 h 48"/>
                <a:gd name="T22" fmla="*/ 28 w 48"/>
                <a:gd name="T23" fmla="*/ 24 h 48"/>
                <a:gd name="T24" fmla="*/ 28 w 48"/>
                <a:gd name="T25" fmla="*/ 24 h 48"/>
                <a:gd name="T26" fmla="*/ 24 w 48"/>
                <a:gd name="T27" fmla="*/ 21 h 48"/>
                <a:gd name="T28" fmla="*/ 24 w 48"/>
                <a:gd name="T29" fmla="*/ 21 h 48"/>
                <a:gd name="T30" fmla="*/ 20 w 48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8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7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0" y="24"/>
                  </a:moveTo>
                  <a:cubicBezTo>
                    <a:pt x="20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6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0" y="23"/>
                    <a:pt x="2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68"/>
            <p:cNvSpPr>
              <a:spLocks noEditPoints="1"/>
            </p:cNvSpPr>
            <p:nvPr/>
          </p:nvSpPr>
          <p:spPr bwMode="auto">
            <a:xfrm>
              <a:off x="3818" y="1585"/>
              <a:ext cx="58" cy="55"/>
            </a:xfrm>
            <a:custGeom>
              <a:avLst/>
              <a:gdLst>
                <a:gd name="T0" fmla="*/ 0 w 49"/>
                <a:gd name="T1" fmla="*/ 23 h 47"/>
                <a:gd name="T2" fmla="*/ 24 w 49"/>
                <a:gd name="T3" fmla="*/ 0 h 47"/>
                <a:gd name="T4" fmla="*/ 24 w 49"/>
                <a:gd name="T5" fmla="*/ 0 h 47"/>
                <a:gd name="T6" fmla="*/ 49 w 49"/>
                <a:gd name="T7" fmla="*/ 23 h 47"/>
                <a:gd name="T8" fmla="*/ 49 w 49"/>
                <a:gd name="T9" fmla="*/ 23 h 47"/>
                <a:gd name="T10" fmla="*/ 24 w 49"/>
                <a:gd name="T11" fmla="*/ 47 h 47"/>
                <a:gd name="T12" fmla="*/ 24 w 49"/>
                <a:gd name="T13" fmla="*/ 47 h 47"/>
                <a:gd name="T14" fmla="*/ 0 w 49"/>
                <a:gd name="T15" fmla="*/ 23 h 47"/>
                <a:gd name="T16" fmla="*/ 21 w 49"/>
                <a:gd name="T17" fmla="*/ 23 h 47"/>
                <a:gd name="T18" fmla="*/ 24 w 49"/>
                <a:gd name="T19" fmla="*/ 26 h 47"/>
                <a:gd name="T20" fmla="*/ 24 w 49"/>
                <a:gd name="T21" fmla="*/ 26 h 47"/>
                <a:gd name="T22" fmla="*/ 28 w 49"/>
                <a:gd name="T23" fmla="*/ 23 h 47"/>
                <a:gd name="T24" fmla="*/ 28 w 49"/>
                <a:gd name="T25" fmla="*/ 23 h 47"/>
                <a:gd name="T26" fmla="*/ 24 w 49"/>
                <a:gd name="T27" fmla="*/ 20 h 47"/>
                <a:gd name="T28" fmla="*/ 24 w 49"/>
                <a:gd name="T29" fmla="*/ 20 h 47"/>
                <a:gd name="T30" fmla="*/ 21 w 49"/>
                <a:gd name="T31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3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9" y="10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37"/>
                    <a:pt x="37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11" y="47"/>
                    <a:pt x="0" y="37"/>
                    <a:pt x="0" y="23"/>
                  </a:cubicBezTo>
                  <a:close/>
                  <a:moveTo>
                    <a:pt x="21" y="23"/>
                  </a:moveTo>
                  <a:cubicBezTo>
                    <a:pt x="21" y="25"/>
                    <a:pt x="22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7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2" y="21"/>
                    <a:pt x="21" y="22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69"/>
            <p:cNvSpPr>
              <a:spLocks noEditPoints="1"/>
            </p:cNvSpPr>
            <p:nvPr/>
          </p:nvSpPr>
          <p:spPr bwMode="auto">
            <a:xfrm>
              <a:off x="3901" y="1448"/>
              <a:ext cx="57" cy="56"/>
            </a:xfrm>
            <a:custGeom>
              <a:avLst/>
              <a:gdLst>
                <a:gd name="T0" fmla="*/ 0 w 48"/>
                <a:gd name="T1" fmla="*/ 24 h 47"/>
                <a:gd name="T2" fmla="*/ 24 w 48"/>
                <a:gd name="T3" fmla="*/ 0 h 47"/>
                <a:gd name="T4" fmla="*/ 24 w 48"/>
                <a:gd name="T5" fmla="*/ 0 h 47"/>
                <a:gd name="T6" fmla="*/ 48 w 48"/>
                <a:gd name="T7" fmla="*/ 24 h 47"/>
                <a:gd name="T8" fmla="*/ 48 w 48"/>
                <a:gd name="T9" fmla="*/ 24 h 47"/>
                <a:gd name="T10" fmla="*/ 24 w 48"/>
                <a:gd name="T11" fmla="*/ 47 h 47"/>
                <a:gd name="T12" fmla="*/ 24 w 48"/>
                <a:gd name="T13" fmla="*/ 47 h 47"/>
                <a:gd name="T14" fmla="*/ 0 w 48"/>
                <a:gd name="T15" fmla="*/ 24 h 47"/>
                <a:gd name="T16" fmla="*/ 20 w 48"/>
                <a:gd name="T17" fmla="*/ 24 h 47"/>
                <a:gd name="T18" fmla="*/ 24 w 48"/>
                <a:gd name="T19" fmla="*/ 26 h 47"/>
                <a:gd name="T20" fmla="*/ 24 w 48"/>
                <a:gd name="T21" fmla="*/ 26 h 47"/>
                <a:gd name="T22" fmla="*/ 28 w 48"/>
                <a:gd name="T23" fmla="*/ 24 h 47"/>
                <a:gd name="T24" fmla="*/ 28 w 48"/>
                <a:gd name="T25" fmla="*/ 24 h 47"/>
                <a:gd name="T26" fmla="*/ 24 w 48"/>
                <a:gd name="T27" fmla="*/ 21 h 47"/>
                <a:gd name="T28" fmla="*/ 24 w 48"/>
                <a:gd name="T29" fmla="*/ 21 h 47"/>
                <a:gd name="T30" fmla="*/ 20 w 48"/>
                <a:gd name="T31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7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7"/>
                    <a:pt x="37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11" y="47"/>
                    <a:pt x="0" y="37"/>
                    <a:pt x="0" y="24"/>
                  </a:cubicBezTo>
                  <a:close/>
                  <a:moveTo>
                    <a:pt x="20" y="24"/>
                  </a:moveTo>
                  <a:cubicBezTo>
                    <a:pt x="20" y="25"/>
                    <a:pt x="22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6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6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0" y="22"/>
                    <a:pt x="2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70"/>
            <p:cNvSpPr>
              <a:spLocks noEditPoints="1"/>
            </p:cNvSpPr>
            <p:nvPr/>
          </p:nvSpPr>
          <p:spPr bwMode="auto">
            <a:xfrm>
              <a:off x="4350" y="1423"/>
              <a:ext cx="60" cy="56"/>
            </a:xfrm>
            <a:custGeom>
              <a:avLst/>
              <a:gdLst>
                <a:gd name="T0" fmla="*/ 0 w 51"/>
                <a:gd name="T1" fmla="*/ 24 h 48"/>
                <a:gd name="T2" fmla="*/ 26 w 51"/>
                <a:gd name="T3" fmla="*/ 0 h 48"/>
                <a:gd name="T4" fmla="*/ 26 w 51"/>
                <a:gd name="T5" fmla="*/ 0 h 48"/>
                <a:gd name="T6" fmla="*/ 51 w 51"/>
                <a:gd name="T7" fmla="*/ 24 h 48"/>
                <a:gd name="T8" fmla="*/ 51 w 51"/>
                <a:gd name="T9" fmla="*/ 24 h 48"/>
                <a:gd name="T10" fmla="*/ 26 w 51"/>
                <a:gd name="T11" fmla="*/ 48 h 48"/>
                <a:gd name="T12" fmla="*/ 26 w 51"/>
                <a:gd name="T13" fmla="*/ 48 h 48"/>
                <a:gd name="T14" fmla="*/ 0 w 51"/>
                <a:gd name="T15" fmla="*/ 24 h 48"/>
                <a:gd name="T16" fmla="*/ 21 w 51"/>
                <a:gd name="T17" fmla="*/ 24 h 48"/>
                <a:gd name="T18" fmla="*/ 26 w 51"/>
                <a:gd name="T19" fmla="*/ 27 h 48"/>
                <a:gd name="T20" fmla="*/ 26 w 51"/>
                <a:gd name="T21" fmla="*/ 27 h 48"/>
                <a:gd name="T22" fmla="*/ 31 w 51"/>
                <a:gd name="T23" fmla="*/ 24 h 48"/>
                <a:gd name="T24" fmla="*/ 31 w 51"/>
                <a:gd name="T25" fmla="*/ 24 h 48"/>
                <a:gd name="T26" fmla="*/ 26 w 51"/>
                <a:gd name="T27" fmla="*/ 21 h 48"/>
                <a:gd name="T28" fmla="*/ 26 w 51"/>
                <a:gd name="T29" fmla="*/ 21 h 48"/>
                <a:gd name="T30" fmla="*/ 21 w 51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48">
                  <a:moveTo>
                    <a:pt x="0" y="24"/>
                  </a:moveTo>
                  <a:cubicBezTo>
                    <a:pt x="0" y="10"/>
                    <a:pt x="12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9" y="1"/>
                    <a:pt x="51" y="10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38"/>
                    <a:pt x="39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9" y="27"/>
                    <a:pt x="31" y="25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29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2" y="21"/>
                    <a:pt x="21" y="24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3" name="组合 135"/>
          <p:cNvGrpSpPr/>
          <p:nvPr/>
        </p:nvGrpSpPr>
        <p:grpSpPr>
          <a:xfrm>
            <a:off x="9541752" y="5717335"/>
            <a:ext cx="671816" cy="978354"/>
            <a:chOff x="4869199" y="2184580"/>
            <a:chExt cx="1569382" cy="2364128"/>
          </a:xfrm>
        </p:grpSpPr>
        <p:sp>
          <p:nvSpPr>
            <p:cNvPr id="174" name="Freeform 3737"/>
            <p:cNvSpPr>
              <a:spLocks noEditPoints="1"/>
            </p:cNvSpPr>
            <p:nvPr/>
          </p:nvSpPr>
          <p:spPr bwMode="auto">
            <a:xfrm>
              <a:off x="4879259" y="2370693"/>
              <a:ext cx="603607" cy="658939"/>
            </a:xfrm>
            <a:custGeom>
              <a:avLst/>
              <a:gdLst>
                <a:gd name="T0" fmla="*/ 0 w 110"/>
                <a:gd name="T1" fmla="*/ 59 h 119"/>
                <a:gd name="T2" fmla="*/ 53 w 110"/>
                <a:gd name="T3" fmla="*/ 0 h 119"/>
                <a:gd name="T4" fmla="*/ 53 w 110"/>
                <a:gd name="T5" fmla="*/ 0 h 119"/>
                <a:gd name="T6" fmla="*/ 110 w 110"/>
                <a:gd name="T7" fmla="*/ 60 h 119"/>
                <a:gd name="T8" fmla="*/ 110 w 110"/>
                <a:gd name="T9" fmla="*/ 60 h 119"/>
                <a:gd name="T10" fmla="*/ 52 w 110"/>
                <a:gd name="T11" fmla="*/ 119 h 119"/>
                <a:gd name="T12" fmla="*/ 52 w 110"/>
                <a:gd name="T13" fmla="*/ 119 h 119"/>
                <a:gd name="T14" fmla="*/ 0 w 110"/>
                <a:gd name="T15" fmla="*/ 59 h 119"/>
                <a:gd name="T16" fmla="*/ 4 w 110"/>
                <a:gd name="T17" fmla="*/ 59 h 119"/>
                <a:gd name="T18" fmla="*/ 52 w 110"/>
                <a:gd name="T19" fmla="*/ 115 h 119"/>
                <a:gd name="T20" fmla="*/ 52 w 110"/>
                <a:gd name="T21" fmla="*/ 115 h 119"/>
                <a:gd name="T22" fmla="*/ 89 w 110"/>
                <a:gd name="T23" fmla="*/ 99 h 119"/>
                <a:gd name="T24" fmla="*/ 89 w 110"/>
                <a:gd name="T25" fmla="*/ 99 h 119"/>
                <a:gd name="T26" fmla="*/ 106 w 110"/>
                <a:gd name="T27" fmla="*/ 60 h 119"/>
                <a:gd name="T28" fmla="*/ 106 w 110"/>
                <a:gd name="T29" fmla="*/ 60 h 119"/>
                <a:gd name="T30" fmla="*/ 53 w 110"/>
                <a:gd name="T31" fmla="*/ 4 h 119"/>
                <a:gd name="T32" fmla="*/ 53 w 110"/>
                <a:gd name="T33" fmla="*/ 4 h 119"/>
                <a:gd name="T34" fmla="*/ 4 w 110"/>
                <a:gd name="T35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119">
                  <a:moveTo>
                    <a:pt x="0" y="59"/>
                  </a:moveTo>
                  <a:cubicBezTo>
                    <a:pt x="0" y="26"/>
                    <a:pt x="2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83" y="0"/>
                    <a:pt x="110" y="27"/>
                    <a:pt x="110" y="60"/>
                  </a:cubicBezTo>
                  <a:cubicBezTo>
                    <a:pt x="110" y="60"/>
                    <a:pt x="110" y="60"/>
                    <a:pt x="110" y="60"/>
                  </a:cubicBezTo>
                  <a:cubicBezTo>
                    <a:pt x="110" y="92"/>
                    <a:pt x="81" y="119"/>
                    <a:pt x="52" y="119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22" y="119"/>
                    <a:pt x="0" y="91"/>
                    <a:pt x="0" y="59"/>
                  </a:cubicBezTo>
                  <a:close/>
                  <a:moveTo>
                    <a:pt x="4" y="59"/>
                  </a:moveTo>
                  <a:cubicBezTo>
                    <a:pt x="4" y="90"/>
                    <a:pt x="25" y="115"/>
                    <a:pt x="52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65" y="115"/>
                    <a:pt x="79" y="109"/>
                    <a:pt x="89" y="99"/>
                  </a:cubicBezTo>
                  <a:cubicBezTo>
                    <a:pt x="89" y="99"/>
                    <a:pt x="89" y="99"/>
                    <a:pt x="89" y="99"/>
                  </a:cubicBezTo>
                  <a:cubicBezTo>
                    <a:pt x="99" y="89"/>
                    <a:pt x="106" y="75"/>
                    <a:pt x="106" y="60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06" y="29"/>
                    <a:pt x="80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26" y="4"/>
                    <a:pt x="4" y="28"/>
                    <a:pt x="4" y="5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3738"/>
            <p:cNvSpPr>
              <a:spLocks noEditPoints="1"/>
            </p:cNvSpPr>
            <p:nvPr/>
          </p:nvSpPr>
          <p:spPr bwMode="auto">
            <a:xfrm>
              <a:off x="4869199" y="2360633"/>
              <a:ext cx="628759" cy="679060"/>
            </a:xfrm>
            <a:custGeom>
              <a:avLst/>
              <a:gdLst>
                <a:gd name="T0" fmla="*/ 0 w 114"/>
                <a:gd name="T1" fmla="*/ 61 h 123"/>
                <a:gd name="T2" fmla="*/ 2 w 114"/>
                <a:gd name="T3" fmla="*/ 61 h 123"/>
                <a:gd name="T4" fmla="*/ 0 w 114"/>
                <a:gd name="T5" fmla="*/ 61 h 123"/>
                <a:gd name="T6" fmla="*/ 55 w 114"/>
                <a:gd name="T7" fmla="*/ 0 h 123"/>
                <a:gd name="T8" fmla="*/ 55 w 114"/>
                <a:gd name="T9" fmla="*/ 0 h 123"/>
                <a:gd name="T10" fmla="*/ 114 w 114"/>
                <a:gd name="T11" fmla="*/ 62 h 123"/>
                <a:gd name="T12" fmla="*/ 114 w 114"/>
                <a:gd name="T13" fmla="*/ 62 h 123"/>
                <a:gd name="T14" fmla="*/ 54 w 114"/>
                <a:gd name="T15" fmla="*/ 123 h 123"/>
                <a:gd name="T16" fmla="*/ 54 w 114"/>
                <a:gd name="T17" fmla="*/ 123 h 123"/>
                <a:gd name="T18" fmla="*/ 0 w 114"/>
                <a:gd name="T19" fmla="*/ 61 h 123"/>
                <a:gd name="T20" fmla="*/ 54 w 114"/>
                <a:gd name="T21" fmla="*/ 119 h 123"/>
                <a:gd name="T22" fmla="*/ 102 w 114"/>
                <a:gd name="T23" fmla="*/ 89 h 123"/>
                <a:gd name="T24" fmla="*/ 102 w 114"/>
                <a:gd name="T25" fmla="*/ 89 h 123"/>
                <a:gd name="T26" fmla="*/ 93 w 114"/>
                <a:gd name="T27" fmla="*/ 102 h 123"/>
                <a:gd name="T28" fmla="*/ 93 w 114"/>
                <a:gd name="T29" fmla="*/ 102 h 123"/>
                <a:gd name="T30" fmla="*/ 54 w 114"/>
                <a:gd name="T31" fmla="*/ 119 h 123"/>
                <a:gd name="T32" fmla="*/ 54 w 114"/>
                <a:gd name="T33" fmla="*/ 119 h 123"/>
                <a:gd name="T34" fmla="*/ 54 w 114"/>
                <a:gd name="T35" fmla="*/ 119 h 123"/>
                <a:gd name="T36" fmla="*/ 54 w 114"/>
                <a:gd name="T37" fmla="*/ 119 h 123"/>
                <a:gd name="T38" fmla="*/ 16 w 114"/>
                <a:gd name="T39" fmla="*/ 99 h 123"/>
                <a:gd name="T40" fmla="*/ 16 w 114"/>
                <a:gd name="T41" fmla="*/ 99 h 123"/>
                <a:gd name="T42" fmla="*/ 54 w 114"/>
                <a:gd name="T43" fmla="*/ 119 h 123"/>
                <a:gd name="T44" fmla="*/ 54 w 114"/>
                <a:gd name="T45" fmla="*/ 115 h 123"/>
                <a:gd name="T46" fmla="*/ 54 w 114"/>
                <a:gd name="T47" fmla="*/ 115 h 123"/>
                <a:gd name="T48" fmla="*/ 54 w 114"/>
                <a:gd name="T49" fmla="*/ 115 h 123"/>
                <a:gd name="T50" fmla="*/ 90 w 114"/>
                <a:gd name="T51" fmla="*/ 99 h 123"/>
                <a:gd name="T52" fmla="*/ 90 w 114"/>
                <a:gd name="T53" fmla="*/ 99 h 123"/>
                <a:gd name="T54" fmla="*/ 106 w 114"/>
                <a:gd name="T55" fmla="*/ 62 h 123"/>
                <a:gd name="T56" fmla="*/ 106 w 114"/>
                <a:gd name="T57" fmla="*/ 62 h 123"/>
                <a:gd name="T58" fmla="*/ 55 w 114"/>
                <a:gd name="T59" fmla="*/ 8 h 123"/>
                <a:gd name="T60" fmla="*/ 55 w 114"/>
                <a:gd name="T61" fmla="*/ 8 h 123"/>
                <a:gd name="T62" fmla="*/ 8 w 114"/>
                <a:gd name="T63" fmla="*/ 61 h 123"/>
                <a:gd name="T64" fmla="*/ 8 w 114"/>
                <a:gd name="T65" fmla="*/ 61 h 123"/>
                <a:gd name="T66" fmla="*/ 54 w 114"/>
                <a:gd name="T67" fmla="*/ 115 h 123"/>
                <a:gd name="T68" fmla="*/ 110 w 114"/>
                <a:gd name="T69" fmla="*/ 62 h 123"/>
                <a:gd name="T70" fmla="*/ 55 w 114"/>
                <a:gd name="T71" fmla="*/ 4 h 123"/>
                <a:gd name="T72" fmla="*/ 55 w 114"/>
                <a:gd name="T73" fmla="*/ 4 h 123"/>
                <a:gd name="T74" fmla="*/ 110 w 114"/>
                <a:gd name="T75" fmla="*/ 62 h 123"/>
                <a:gd name="T76" fmla="*/ 6 w 114"/>
                <a:gd name="T77" fmla="*/ 61 h 123"/>
                <a:gd name="T78" fmla="*/ 4 w 114"/>
                <a:gd name="T79" fmla="*/ 61 h 123"/>
                <a:gd name="T80" fmla="*/ 4 w 114"/>
                <a:gd name="T81" fmla="*/ 61 h 123"/>
                <a:gd name="T82" fmla="*/ 4 w 114"/>
                <a:gd name="T83" fmla="*/ 61 h 123"/>
                <a:gd name="T84" fmla="*/ 4 w 114"/>
                <a:gd name="T85" fmla="*/ 61 h 123"/>
                <a:gd name="T86" fmla="*/ 4 w 114"/>
                <a:gd name="T87" fmla="*/ 61 h 123"/>
                <a:gd name="T88" fmla="*/ 6 w 114"/>
                <a:gd name="T89" fmla="*/ 61 h 123"/>
                <a:gd name="T90" fmla="*/ 17 w 114"/>
                <a:gd name="T91" fmla="*/ 23 h 123"/>
                <a:gd name="T92" fmla="*/ 55 w 114"/>
                <a:gd name="T93" fmla="*/ 4 h 123"/>
                <a:gd name="T94" fmla="*/ 55 w 114"/>
                <a:gd name="T95" fmla="*/ 4 h 123"/>
                <a:gd name="T96" fmla="*/ 17 w 114"/>
                <a:gd name="T97" fmla="*/ 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4" h="123">
                  <a:moveTo>
                    <a:pt x="0" y="61"/>
                  </a:moveTo>
                  <a:cubicBezTo>
                    <a:pt x="2" y="61"/>
                    <a:pt x="2" y="61"/>
                    <a:pt x="2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27"/>
                    <a:pt x="2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86" y="0"/>
                    <a:pt x="114" y="28"/>
                    <a:pt x="114" y="62"/>
                  </a:cubicBezTo>
                  <a:cubicBezTo>
                    <a:pt x="114" y="62"/>
                    <a:pt x="114" y="62"/>
                    <a:pt x="114" y="62"/>
                  </a:cubicBezTo>
                  <a:cubicBezTo>
                    <a:pt x="114" y="96"/>
                    <a:pt x="84" y="123"/>
                    <a:pt x="54" y="123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23" y="123"/>
                    <a:pt x="0" y="94"/>
                    <a:pt x="0" y="61"/>
                  </a:cubicBezTo>
                  <a:close/>
                  <a:moveTo>
                    <a:pt x="54" y="119"/>
                  </a:moveTo>
                  <a:cubicBezTo>
                    <a:pt x="73" y="119"/>
                    <a:pt x="92" y="107"/>
                    <a:pt x="102" y="89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100" y="94"/>
                    <a:pt x="96" y="98"/>
                    <a:pt x="93" y="102"/>
                  </a:cubicBezTo>
                  <a:cubicBezTo>
                    <a:pt x="93" y="102"/>
                    <a:pt x="93" y="102"/>
                    <a:pt x="93" y="102"/>
                  </a:cubicBezTo>
                  <a:cubicBezTo>
                    <a:pt x="82" y="113"/>
                    <a:pt x="68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38" y="119"/>
                    <a:pt x="25" y="111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25" y="111"/>
                    <a:pt x="38" y="119"/>
                    <a:pt x="54" y="119"/>
                  </a:cubicBezTo>
                  <a:close/>
                  <a:moveTo>
                    <a:pt x="54" y="115"/>
                  </a:moveTo>
                  <a:cubicBezTo>
                    <a:pt x="54" y="115"/>
                    <a:pt x="54" y="115"/>
                    <a:pt x="54" y="115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67" y="115"/>
                    <a:pt x="80" y="109"/>
                    <a:pt x="90" y="99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100" y="90"/>
                    <a:pt x="106" y="76"/>
                    <a:pt x="106" y="62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6" y="32"/>
                    <a:pt x="81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29" y="8"/>
                    <a:pt x="8" y="3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91"/>
                    <a:pt x="28" y="115"/>
                    <a:pt x="54" y="115"/>
                  </a:cubicBezTo>
                  <a:close/>
                  <a:moveTo>
                    <a:pt x="110" y="62"/>
                  </a:moveTo>
                  <a:cubicBezTo>
                    <a:pt x="110" y="30"/>
                    <a:pt x="83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83" y="4"/>
                    <a:pt x="110" y="30"/>
                    <a:pt x="110" y="62"/>
                  </a:cubicBezTo>
                  <a:close/>
                  <a:moveTo>
                    <a:pt x="6" y="61"/>
                  </a:move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17" y="23"/>
                  </a:moveTo>
                  <a:cubicBezTo>
                    <a:pt x="26" y="11"/>
                    <a:pt x="40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40" y="4"/>
                    <a:pt x="26" y="11"/>
                    <a:pt x="17" y="2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3739"/>
            <p:cNvSpPr/>
            <p:nvPr/>
          </p:nvSpPr>
          <p:spPr bwMode="auto">
            <a:xfrm>
              <a:off x="5005012" y="2576924"/>
              <a:ext cx="20120" cy="20120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0 h 4"/>
                <a:gd name="T4" fmla="*/ 4 w 4"/>
                <a:gd name="T5" fmla="*/ 0 h 4"/>
                <a:gd name="T6" fmla="*/ 4 w 4"/>
                <a:gd name="T7" fmla="*/ 4 h 4"/>
                <a:gd name="T8" fmla="*/ 0 w 4"/>
                <a:gd name="T9" fmla="*/ 4 h 4"/>
                <a:gd name="T10" fmla="*/ 0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3740"/>
            <p:cNvSpPr>
              <a:spLocks noEditPoints="1"/>
            </p:cNvSpPr>
            <p:nvPr/>
          </p:nvSpPr>
          <p:spPr bwMode="auto">
            <a:xfrm>
              <a:off x="4994952" y="2561836"/>
              <a:ext cx="45272" cy="45272"/>
            </a:xfrm>
            <a:custGeom>
              <a:avLst/>
              <a:gdLst>
                <a:gd name="T0" fmla="*/ 6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6 w 9"/>
                <a:gd name="T21" fmla="*/ 9 h 9"/>
                <a:gd name="T22" fmla="*/ 6 w 9"/>
                <a:gd name="T23" fmla="*/ 9 h 9"/>
                <a:gd name="T24" fmla="*/ 4 w 9"/>
                <a:gd name="T25" fmla="*/ 5 h 9"/>
                <a:gd name="T26" fmla="*/ 4 w 9"/>
                <a:gd name="T27" fmla="*/ 5 h 9"/>
                <a:gd name="T28" fmla="*/ 4 w 9"/>
                <a:gd name="T29" fmla="*/ 5 h 9"/>
                <a:gd name="T30" fmla="*/ 4 w 9"/>
                <a:gd name="T3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6" y="9"/>
                  </a:lnTo>
                  <a:lnTo>
                    <a:pt x="6" y="9"/>
                  </a:lnTo>
                  <a:close/>
                  <a:moveTo>
                    <a:pt x="4" y="5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3741"/>
            <p:cNvSpPr/>
            <p:nvPr/>
          </p:nvSpPr>
          <p:spPr bwMode="auto">
            <a:xfrm>
              <a:off x="5155914" y="2511535"/>
              <a:ext cx="25152" cy="25152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3742"/>
            <p:cNvSpPr>
              <a:spLocks noEditPoints="1"/>
            </p:cNvSpPr>
            <p:nvPr/>
          </p:nvSpPr>
          <p:spPr bwMode="auto">
            <a:xfrm>
              <a:off x="5140822" y="2501475"/>
              <a:ext cx="50301" cy="45272"/>
            </a:xfrm>
            <a:custGeom>
              <a:avLst/>
              <a:gdLst>
                <a:gd name="T0" fmla="*/ 8 w 10"/>
                <a:gd name="T1" fmla="*/ 9 h 9"/>
                <a:gd name="T2" fmla="*/ 3 w 10"/>
                <a:gd name="T3" fmla="*/ 9 h 9"/>
                <a:gd name="T4" fmla="*/ 3 w 10"/>
                <a:gd name="T5" fmla="*/ 7 h 9"/>
                <a:gd name="T6" fmla="*/ 5 w 10"/>
                <a:gd name="T7" fmla="*/ 7 h 9"/>
                <a:gd name="T8" fmla="*/ 3 w 10"/>
                <a:gd name="T9" fmla="*/ 7 h 9"/>
                <a:gd name="T10" fmla="*/ 3 w 10"/>
                <a:gd name="T11" fmla="*/ 9 h 9"/>
                <a:gd name="T12" fmla="*/ 0 w 10"/>
                <a:gd name="T13" fmla="*/ 9 h 9"/>
                <a:gd name="T14" fmla="*/ 0 w 10"/>
                <a:gd name="T15" fmla="*/ 0 h 9"/>
                <a:gd name="T16" fmla="*/ 10 w 10"/>
                <a:gd name="T17" fmla="*/ 0 h 9"/>
                <a:gd name="T18" fmla="*/ 10 w 10"/>
                <a:gd name="T19" fmla="*/ 9 h 9"/>
                <a:gd name="T20" fmla="*/ 8 w 10"/>
                <a:gd name="T21" fmla="*/ 9 h 9"/>
                <a:gd name="T22" fmla="*/ 8 w 10"/>
                <a:gd name="T23" fmla="*/ 9 h 9"/>
                <a:gd name="T24" fmla="*/ 6 w 10"/>
                <a:gd name="T25" fmla="*/ 5 h 9"/>
                <a:gd name="T26" fmla="*/ 6 w 10"/>
                <a:gd name="T27" fmla="*/ 5 h 9"/>
                <a:gd name="T28" fmla="*/ 5 w 10"/>
                <a:gd name="T29" fmla="*/ 5 h 9"/>
                <a:gd name="T30" fmla="*/ 5 w 10"/>
                <a:gd name="T31" fmla="*/ 5 h 9"/>
                <a:gd name="T32" fmla="*/ 6 w 10"/>
                <a:gd name="T33" fmla="*/ 5 h 9"/>
                <a:gd name="T34" fmla="*/ 6 w 10"/>
                <a:gd name="T3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9">
                  <a:moveTo>
                    <a:pt x="8" y="9"/>
                  </a:moveTo>
                  <a:lnTo>
                    <a:pt x="3" y="9"/>
                  </a:lnTo>
                  <a:lnTo>
                    <a:pt x="3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9"/>
                  </a:lnTo>
                  <a:lnTo>
                    <a:pt x="8" y="9"/>
                  </a:lnTo>
                  <a:lnTo>
                    <a:pt x="8" y="9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3743"/>
            <p:cNvSpPr>
              <a:spLocks noEditPoints="1"/>
            </p:cNvSpPr>
            <p:nvPr/>
          </p:nvSpPr>
          <p:spPr bwMode="auto">
            <a:xfrm>
              <a:off x="4944651" y="2637285"/>
              <a:ext cx="281683" cy="176054"/>
            </a:xfrm>
            <a:custGeom>
              <a:avLst/>
              <a:gdLst>
                <a:gd name="T0" fmla="*/ 0 w 51"/>
                <a:gd name="T1" fmla="*/ 18 h 32"/>
                <a:gd name="T2" fmla="*/ 3 w 51"/>
                <a:gd name="T3" fmla="*/ 15 h 32"/>
                <a:gd name="T4" fmla="*/ 11 w 51"/>
                <a:gd name="T5" fmla="*/ 22 h 32"/>
                <a:gd name="T6" fmla="*/ 11 w 51"/>
                <a:gd name="T7" fmla="*/ 22 h 32"/>
                <a:gd name="T8" fmla="*/ 27 w 51"/>
                <a:gd name="T9" fmla="*/ 28 h 32"/>
                <a:gd name="T10" fmla="*/ 27 w 51"/>
                <a:gd name="T11" fmla="*/ 28 h 32"/>
                <a:gd name="T12" fmla="*/ 34 w 51"/>
                <a:gd name="T13" fmla="*/ 26 h 32"/>
                <a:gd name="T14" fmla="*/ 34 w 51"/>
                <a:gd name="T15" fmla="*/ 26 h 32"/>
                <a:gd name="T16" fmla="*/ 47 w 51"/>
                <a:gd name="T17" fmla="*/ 3 h 32"/>
                <a:gd name="T18" fmla="*/ 47 w 51"/>
                <a:gd name="T19" fmla="*/ 3 h 32"/>
                <a:gd name="T20" fmla="*/ 47 w 51"/>
                <a:gd name="T21" fmla="*/ 0 h 32"/>
                <a:gd name="T22" fmla="*/ 47 w 51"/>
                <a:gd name="T23" fmla="*/ 0 h 32"/>
                <a:gd name="T24" fmla="*/ 51 w 51"/>
                <a:gd name="T25" fmla="*/ 0 h 32"/>
                <a:gd name="T26" fmla="*/ 51 w 51"/>
                <a:gd name="T27" fmla="*/ 3 h 32"/>
                <a:gd name="T28" fmla="*/ 51 w 51"/>
                <a:gd name="T29" fmla="*/ 3 h 32"/>
                <a:gd name="T30" fmla="*/ 36 w 51"/>
                <a:gd name="T31" fmla="*/ 30 h 32"/>
                <a:gd name="T32" fmla="*/ 36 w 51"/>
                <a:gd name="T33" fmla="*/ 30 h 32"/>
                <a:gd name="T34" fmla="*/ 27 w 51"/>
                <a:gd name="T35" fmla="*/ 32 h 32"/>
                <a:gd name="T36" fmla="*/ 27 w 51"/>
                <a:gd name="T37" fmla="*/ 32 h 32"/>
                <a:gd name="T38" fmla="*/ 0 w 51"/>
                <a:gd name="T39" fmla="*/ 18 h 32"/>
                <a:gd name="T40" fmla="*/ 0 w 51"/>
                <a:gd name="T41" fmla="*/ 18 h 32"/>
                <a:gd name="T42" fmla="*/ 0 w 51"/>
                <a:gd name="T43" fmla="*/ 18 h 32"/>
                <a:gd name="T44" fmla="*/ 0 w 51"/>
                <a:gd name="T45" fmla="*/ 18 h 32"/>
                <a:gd name="T46" fmla="*/ 0 w 51"/>
                <a:gd name="T47" fmla="*/ 18 h 32"/>
                <a:gd name="T48" fmla="*/ 0 w 51"/>
                <a:gd name="T4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32">
                  <a:moveTo>
                    <a:pt x="0" y="18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6" y="18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5" y="25"/>
                    <a:pt x="22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0" y="28"/>
                    <a:pt x="32" y="28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45" y="21"/>
                    <a:pt x="47" y="9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1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9"/>
                    <a:pt x="49" y="23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3" y="31"/>
                    <a:pt x="30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13" y="32"/>
                    <a:pt x="1" y="18"/>
                    <a:pt x="0" y="18"/>
                  </a:cubicBezTo>
                  <a:close/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3744"/>
            <p:cNvSpPr>
              <a:spLocks noEditPoints="1"/>
            </p:cNvSpPr>
            <p:nvPr/>
          </p:nvSpPr>
          <p:spPr bwMode="auto">
            <a:xfrm>
              <a:off x="4929560" y="2622197"/>
              <a:ext cx="306835" cy="201202"/>
            </a:xfrm>
            <a:custGeom>
              <a:avLst/>
              <a:gdLst>
                <a:gd name="T0" fmla="*/ 5 w 56"/>
                <a:gd name="T1" fmla="*/ 24 h 36"/>
                <a:gd name="T2" fmla="*/ 5 w 56"/>
                <a:gd name="T3" fmla="*/ 26 h 36"/>
                <a:gd name="T4" fmla="*/ 0 w 56"/>
                <a:gd name="T5" fmla="*/ 20 h 36"/>
                <a:gd name="T6" fmla="*/ 5 w 56"/>
                <a:gd name="T7" fmla="*/ 15 h 36"/>
                <a:gd name="T8" fmla="*/ 6 w 56"/>
                <a:gd name="T9" fmla="*/ 15 h 36"/>
                <a:gd name="T10" fmla="*/ 7 w 56"/>
                <a:gd name="T11" fmla="*/ 15 h 36"/>
                <a:gd name="T12" fmla="*/ 7 w 56"/>
                <a:gd name="T13" fmla="*/ 15 h 36"/>
                <a:gd name="T14" fmla="*/ 8 w 56"/>
                <a:gd name="T15" fmla="*/ 15 h 36"/>
                <a:gd name="T16" fmla="*/ 8 w 56"/>
                <a:gd name="T17" fmla="*/ 15 h 36"/>
                <a:gd name="T18" fmla="*/ 8 w 56"/>
                <a:gd name="T19" fmla="*/ 16 h 36"/>
                <a:gd name="T20" fmla="*/ 8 w 56"/>
                <a:gd name="T21" fmla="*/ 16 h 36"/>
                <a:gd name="T22" fmla="*/ 8 w 56"/>
                <a:gd name="T23" fmla="*/ 16 h 36"/>
                <a:gd name="T24" fmla="*/ 10 w 56"/>
                <a:gd name="T25" fmla="*/ 18 h 36"/>
                <a:gd name="T26" fmla="*/ 15 w 56"/>
                <a:gd name="T27" fmla="*/ 22 h 36"/>
                <a:gd name="T28" fmla="*/ 30 w 56"/>
                <a:gd name="T29" fmla="*/ 28 h 36"/>
                <a:gd name="T30" fmla="*/ 30 w 56"/>
                <a:gd name="T31" fmla="*/ 28 h 36"/>
                <a:gd name="T32" fmla="*/ 31 w 56"/>
                <a:gd name="T33" fmla="*/ 28 h 36"/>
                <a:gd name="T34" fmla="*/ 37 w 56"/>
                <a:gd name="T35" fmla="*/ 27 h 36"/>
                <a:gd name="T36" fmla="*/ 48 w 56"/>
                <a:gd name="T37" fmla="*/ 5 h 36"/>
                <a:gd name="T38" fmla="*/ 48 w 56"/>
                <a:gd name="T39" fmla="*/ 2 h 36"/>
                <a:gd name="T40" fmla="*/ 48 w 56"/>
                <a:gd name="T41" fmla="*/ 1 h 36"/>
                <a:gd name="T42" fmla="*/ 56 w 56"/>
                <a:gd name="T43" fmla="*/ 2 h 36"/>
                <a:gd name="T44" fmla="*/ 56 w 56"/>
                <a:gd name="T45" fmla="*/ 5 h 36"/>
                <a:gd name="T46" fmla="*/ 40 w 56"/>
                <a:gd name="T47" fmla="*/ 34 h 36"/>
                <a:gd name="T48" fmla="*/ 30 w 56"/>
                <a:gd name="T49" fmla="*/ 36 h 36"/>
                <a:gd name="T50" fmla="*/ 30 w 56"/>
                <a:gd name="T51" fmla="*/ 32 h 36"/>
                <a:gd name="T52" fmla="*/ 35 w 56"/>
                <a:gd name="T53" fmla="*/ 31 h 36"/>
                <a:gd name="T54" fmla="*/ 30 w 56"/>
                <a:gd name="T55" fmla="*/ 32 h 36"/>
                <a:gd name="T56" fmla="*/ 30 w 56"/>
                <a:gd name="T57" fmla="*/ 32 h 36"/>
                <a:gd name="T58" fmla="*/ 28 w 56"/>
                <a:gd name="T59" fmla="*/ 32 h 36"/>
                <a:gd name="T60" fmla="*/ 20 w 56"/>
                <a:gd name="T61" fmla="*/ 30 h 36"/>
                <a:gd name="T62" fmla="*/ 20 w 56"/>
                <a:gd name="T63" fmla="*/ 30 h 36"/>
                <a:gd name="T64" fmla="*/ 13 w 56"/>
                <a:gd name="T65" fmla="*/ 25 h 36"/>
                <a:gd name="T66" fmla="*/ 20 w 56"/>
                <a:gd name="T67" fmla="*/ 30 h 36"/>
                <a:gd name="T68" fmla="*/ 13 w 56"/>
                <a:gd name="T69" fmla="*/ 25 h 36"/>
                <a:gd name="T70" fmla="*/ 8 w 56"/>
                <a:gd name="T71" fmla="*/ 21 h 36"/>
                <a:gd name="T72" fmla="*/ 6 w 56"/>
                <a:gd name="T73" fmla="*/ 19 h 36"/>
                <a:gd name="T74" fmla="*/ 5 w 56"/>
                <a:gd name="T75" fmla="*/ 19 h 36"/>
                <a:gd name="T76" fmla="*/ 6 w 56"/>
                <a:gd name="T77" fmla="*/ 19 h 36"/>
                <a:gd name="T78" fmla="*/ 5 w 56"/>
                <a:gd name="T79" fmla="*/ 18 h 36"/>
                <a:gd name="T80" fmla="*/ 4 w 56"/>
                <a:gd name="T8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6" h="36">
                  <a:moveTo>
                    <a:pt x="30" y="36"/>
                  </a:moveTo>
                  <a:cubicBezTo>
                    <a:pt x="19" y="36"/>
                    <a:pt x="10" y="29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7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9"/>
                    <a:pt x="13" y="20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9" y="25"/>
                    <a:pt x="25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3" y="28"/>
                    <a:pt x="35" y="28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46" y="22"/>
                    <a:pt x="48" y="10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3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11"/>
                    <a:pt x="54" y="26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37" y="35"/>
                    <a:pt x="34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lose/>
                  <a:moveTo>
                    <a:pt x="30" y="32"/>
                  </a:moveTo>
                  <a:cubicBezTo>
                    <a:pt x="32" y="32"/>
                    <a:pt x="34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4" y="32"/>
                    <a:pt x="32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9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30" y="32"/>
                    <a:pt x="30" y="32"/>
                  </a:cubicBezTo>
                  <a:close/>
                  <a:moveTo>
                    <a:pt x="20" y="30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lose/>
                  <a:moveTo>
                    <a:pt x="13" y="25"/>
                  </a:moveTo>
                  <a:cubicBezTo>
                    <a:pt x="15" y="27"/>
                    <a:pt x="17" y="28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7" y="28"/>
                    <a:pt x="15" y="27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1" y="24"/>
                    <a:pt x="9" y="23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3"/>
                    <a:pt x="11" y="24"/>
                    <a:pt x="13" y="25"/>
                  </a:cubicBezTo>
                  <a:close/>
                  <a:moveTo>
                    <a:pt x="6" y="19"/>
                  </a:moveTo>
                  <a:cubicBezTo>
                    <a:pt x="6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lose/>
                  <a:moveTo>
                    <a:pt x="5" y="18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5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3745"/>
            <p:cNvSpPr/>
            <p:nvPr/>
          </p:nvSpPr>
          <p:spPr bwMode="auto">
            <a:xfrm>
              <a:off x="5181063" y="2622197"/>
              <a:ext cx="50301" cy="35212"/>
            </a:xfrm>
            <a:custGeom>
              <a:avLst/>
              <a:gdLst>
                <a:gd name="T0" fmla="*/ 0 w 10"/>
                <a:gd name="T1" fmla="*/ 5 h 7"/>
                <a:gd name="T2" fmla="*/ 0 w 10"/>
                <a:gd name="T3" fmla="*/ 0 h 7"/>
                <a:gd name="T4" fmla="*/ 10 w 10"/>
                <a:gd name="T5" fmla="*/ 3 h 7"/>
                <a:gd name="T6" fmla="*/ 10 w 10"/>
                <a:gd name="T7" fmla="*/ 7 h 7"/>
                <a:gd name="T8" fmla="*/ 0 w 10"/>
                <a:gd name="T9" fmla="*/ 5 h 7"/>
                <a:gd name="T10" fmla="*/ 0 w 10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0" y="5"/>
                  </a:moveTo>
                  <a:lnTo>
                    <a:pt x="0" y="0"/>
                  </a:lnTo>
                  <a:lnTo>
                    <a:pt x="10" y="3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3746"/>
            <p:cNvSpPr/>
            <p:nvPr/>
          </p:nvSpPr>
          <p:spPr bwMode="auto">
            <a:xfrm>
              <a:off x="5165974" y="2612136"/>
              <a:ext cx="80481" cy="55332"/>
            </a:xfrm>
            <a:custGeom>
              <a:avLst/>
              <a:gdLst>
                <a:gd name="T0" fmla="*/ 2 w 16"/>
                <a:gd name="T1" fmla="*/ 9 h 11"/>
                <a:gd name="T2" fmla="*/ 3 w 16"/>
                <a:gd name="T3" fmla="*/ 7 h 11"/>
                <a:gd name="T4" fmla="*/ 4 w 16"/>
                <a:gd name="T5" fmla="*/ 8 h 11"/>
                <a:gd name="T6" fmla="*/ 3 w 16"/>
                <a:gd name="T7" fmla="*/ 7 h 11"/>
                <a:gd name="T8" fmla="*/ 2 w 16"/>
                <a:gd name="T9" fmla="*/ 9 h 11"/>
                <a:gd name="T10" fmla="*/ 0 w 16"/>
                <a:gd name="T11" fmla="*/ 9 h 11"/>
                <a:gd name="T12" fmla="*/ 2 w 16"/>
                <a:gd name="T13" fmla="*/ 0 h 11"/>
                <a:gd name="T14" fmla="*/ 16 w 16"/>
                <a:gd name="T15" fmla="*/ 2 h 11"/>
                <a:gd name="T16" fmla="*/ 14 w 16"/>
                <a:gd name="T17" fmla="*/ 11 h 11"/>
                <a:gd name="T18" fmla="*/ 2 w 16"/>
                <a:gd name="T19" fmla="*/ 9 h 11"/>
                <a:gd name="T20" fmla="*/ 2 w 16"/>
                <a:gd name="T2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1">
                  <a:moveTo>
                    <a:pt x="2" y="9"/>
                  </a:moveTo>
                  <a:lnTo>
                    <a:pt x="3" y="7"/>
                  </a:lnTo>
                  <a:lnTo>
                    <a:pt x="4" y="8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2" y="0"/>
                  </a:lnTo>
                  <a:lnTo>
                    <a:pt x="16" y="2"/>
                  </a:lnTo>
                  <a:lnTo>
                    <a:pt x="14" y="11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3747"/>
            <p:cNvSpPr/>
            <p:nvPr/>
          </p:nvSpPr>
          <p:spPr bwMode="auto">
            <a:xfrm>
              <a:off x="4929560" y="2707706"/>
              <a:ext cx="35212" cy="55332"/>
            </a:xfrm>
            <a:custGeom>
              <a:avLst/>
              <a:gdLst>
                <a:gd name="T0" fmla="*/ 0 w 7"/>
                <a:gd name="T1" fmla="*/ 9 h 11"/>
                <a:gd name="T2" fmla="*/ 3 w 7"/>
                <a:gd name="T3" fmla="*/ 0 h 11"/>
                <a:gd name="T4" fmla="*/ 7 w 7"/>
                <a:gd name="T5" fmla="*/ 2 h 11"/>
                <a:gd name="T6" fmla="*/ 4 w 7"/>
                <a:gd name="T7" fmla="*/ 11 h 11"/>
                <a:gd name="T8" fmla="*/ 0 w 7"/>
                <a:gd name="T9" fmla="*/ 9 h 11"/>
                <a:gd name="T10" fmla="*/ 0 w 7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0" y="9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4" y="11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748"/>
            <p:cNvSpPr/>
            <p:nvPr/>
          </p:nvSpPr>
          <p:spPr bwMode="auto">
            <a:xfrm>
              <a:off x="4914471" y="2697646"/>
              <a:ext cx="65392" cy="75452"/>
            </a:xfrm>
            <a:custGeom>
              <a:avLst/>
              <a:gdLst>
                <a:gd name="T0" fmla="*/ 6 w 13"/>
                <a:gd name="T1" fmla="*/ 14 h 15"/>
                <a:gd name="T2" fmla="*/ 3 w 13"/>
                <a:gd name="T3" fmla="*/ 13 h 15"/>
                <a:gd name="T4" fmla="*/ 3 w 13"/>
                <a:gd name="T5" fmla="*/ 11 h 15"/>
                <a:gd name="T6" fmla="*/ 5 w 13"/>
                <a:gd name="T7" fmla="*/ 12 h 15"/>
                <a:gd name="T8" fmla="*/ 3 w 13"/>
                <a:gd name="T9" fmla="*/ 11 h 15"/>
                <a:gd name="T10" fmla="*/ 3 w 13"/>
                <a:gd name="T11" fmla="*/ 13 h 15"/>
                <a:gd name="T12" fmla="*/ 0 w 13"/>
                <a:gd name="T13" fmla="*/ 13 h 15"/>
                <a:gd name="T14" fmla="*/ 5 w 13"/>
                <a:gd name="T15" fmla="*/ 0 h 15"/>
                <a:gd name="T16" fmla="*/ 13 w 13"/>
                <a:gd name="T17" fmla="*/ 2 h 15"/>
                <a:gd name="T18" fmla="*/ 8 w 13"/>
                <a:gd name="T19" fmla="*/ 15 h 15"/>
                <a:gd name="T20" fmla="*/ 6 w 13"/>
                <a:gd name="T21" fmla="*/ 14 h 15"/>
                <a:gd name="T22" fmla="*/ 6 w 13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5">
                  <a:moveTo>
                    <a:pt x="6" y="14"/>
                  </a:moveTo>
                  <a:lnTo>
                    <a:pt x="3" y="13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5" y="0"/>
                  </a:lnTo>
                  <a:lnTo>
                    <a:pt x="13" y="2"/>
                  </a:lnTo>
                  <a:lnTo>
                    <a:pt x="8" y="15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3749"/>
            <p:cNvSpPr/>
            <p:nvPr/>
          </p:nvSpPr>
          <p:spPr bwMode="auto">
            <a:xfrm>
              <a:off x="4939620" y="2194640"/>
              <a:ext cx="125753" cy="221323"/>
            </a:xfrm>
            <a:custGeom>
              <a:avLst/>
              <a:gdLst>
                <a:gd name="T0" fmla="*/ 0 w 23"/>
                <a:gd name="T1" fmla="*/ 13 h 40"/>
                <a:gd name="T2" fmla="*/ 3 w 23"/>
                <a:gd name="T3" fmla="*/ 7 h 40"/>
                <a:gd name="T4" fmla="*/ 3 w 23"/>
                <a:gd name="T5" fmla="*/ 7 h 40"/>
                <a:gd name="T6" fmla="*/ 15 w 23"/>
                <a:gd name="T7" fmla="*/ 0 h 40"/>
                <a:gd name="T8" fmla="*/ 15 w 23"/>
                <a:gd name="T9" fmla="*/ 0 h 40"/>
                <a:gd name="T10" fmla="*/ 23 w 23"/>
                <a:gd name="T11" fmla="*/ 3 h 40"/>
                <a:gd name="T12" fmla="*/ 23 w 23"/>
                <a:gd name="T13" fmla="*/ 3 h 40"/>
                <a:gd name="T14" fmla="*/ 20 w 23"/>
                <a:gd name="T15" fmla="*/ 6 h 40"/>
                <a:gd name="T16" fmla="*/ 19 w 23"/>
                <a:gd name="T17" fmla="*/ 5 h 40"/>
                <a:gd name="T18" fmla="*/ 19 w 23"/>
                <a:gd name="T19" fmla="*/ 5 h 40"/>
                <a:gd name="T20" fmla="*/ 15 w 23"/>
                <a:gd name="T21" fmla="*/ 4 h 40"/>
                <a:gd name="T22" fmla="*/ 15 w 23"/>
                <a:gd name="T23" fmla="*/ 4 h 40"/>
                <a:gd name="T24" fmla="*/ 6 w 23"/>
                <a:gd name="T25" fmla="*/ 9 h 40"/>
                <a:gd name="T26" fmla="*/ 6 w 23"/>
                <a:gd name="T27" fmla="*/ 9 h 40"/>
                <a:gd name="T28" fmla="*/ 4 w 23"/>
                <a:gd name="T29" fmla="*/ 13 h 40"/>
                <a:gd name="T30" fmla="*/ 4 w 23"/>
                <a:gd name="T31" fmla="*/ 13 h 40"/>
                <a:gd name="T32" fmla="*/ 13 w 23"/>
                <a:gd name="T33" fmla="*/ 28 h 40"/>
                <a:gd name="T34" fmla="*/ 13 w 23"/>
                <a:gd name="T35" fmla="*/ 28 h 40"/>
                <a:gd name="T36" fmla="*/ 23 w 23"/>
                <a:gd name="T37" fmla="*/ 37 h 40"/>
                <a:gd name="T38" fmla="*/ 23 w 23"/>
                <a:gd name="T39" fmla="*/ 37 h 40"/>
                <a:gd name="T40" fmla="*/ 23 w 23"/>
                <a:gd name="T41" fmla="*/ 37 h 40"/>
                <a:gd name="T42" fmla="*/ 20 w 23"/>
                <a:gd name="T43" fmla="*/ 40 h 40"/>
                <a:gd name="T44" fmla="*/ 0 w 23"/>
                <a:gd name="T45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40">
                  <a:moveTo>
                    <a:pt x="0" y="13"/>
                  </a:moveTo>
                  <a:cubicBezTo>
                    <a:pt x="0" y="11"/>
                    <a:pt x="1" y="8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12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0" y="0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4"/>
                    <a:pt x="10" y="5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7"/>
                    <a:pt x="9" y="23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8" y="33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1" y="26"/>
                    <a:pt x="0" y="1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3750"/>
            <p:cNvSpPr>
              <a:spLocks noEditPoints="1"/>
            </p:cNvSpPr>
            <p:nvPr/>
          </p:nvSpPr>
          <p:spPr bwMode="auto">
            <a:xfrm>
              <a:off x="4929560" y="2184580"/>
              <a:ext cx="150902" cy="256535"/>
            </a:xfrm>
            <a:custGeom>
              <a:avLst/>
              <a:gdLst>
                <a:gd name="T0" fmla="*/ 20 w 28"/>
                <a:gd name="T1" fmla="*/ 43 h 47"/>
                <a:gd name="T2" fmla="*/ 18 w 28"/>
                <a:gd name="T3" fmla="*/ 41 h 47"/>
                <a:gd name="T4" fmla="*/ 11 w 28"/>
                <a:gd name="T5" fmla="*/ 34 h 47"/>
                <a:gd name="T6" fmla="*/ 0 w 28"/>
                <a:gd name="T7" fmla="*/ 15 h 47"/>
                <a:gd name="T8" fmla="*/ 0 w 28"/>
                <a:gd name="T9" fmla="*/ 15 h 47"/>
                <a:gd name="T10" fmla="*/ 3 w 28"/>
                <a:gd name="T11" fmla="*/ 7 h 47"/>
                <a:gd name="T12" fmla="*/ 17 w 28"/>
                <a:gd name="T13" fmla="*/ 0 h 47"/>
                <a:gd name="T14" fmla="*/ 17 w 28"/>
                <a:gd name="T15" fmla="*/ 0 h 47"/>
                <a:gd name="T16" fmla="*/ 18 w 28"/>
                <a:gd name="T17" fmla="*/ 0 h 47"/>
                <a:gd name="T18" fmla="*/ 26 w 28"/>
                <a:gd name="T19" fmla="*/ 3 h 47"/>
                <a:gd name="T20" fmla="*/ 28 w 28"/>
                <a:gd name="T21" fmla="*/ 4 h 47"/>
                <a:gd name="T22" fmla="*/ 22 w 28"/>
                <a:gd name="T23" fmla="*/ 10 h 47"/>
                <a:gd name="T24" fmla="*/ 21 w 28"/>
                <a:gd name="T25" fmla="*/ 9 h 47"/>
                <a:gd name="T26" fmla="*/ 21 w 28"/>
                <a:gd name="T27" fmla="*/ 9 h 47"/>
                <a:gd name="T28" fmla="*/ 21 w 28"/>
                <a:gd name="T29" fmla="*/ 9 h 47"/>
                <a:gd name="T30" fmla="*/ 20 w 28"/>
                <a:gd name="T31" fmla="*/ 9 h 47"/>
                <a:gd name="T32" fmla="*/ 17 w 28"/>
                <a:gd name="T33" fmla="*/ 8 h 47"/>
                <a:gd name="T34" fmla="*/ 9 w 28"/>
                <a:gd name="T35" fmla="*/ 13 h 47"/>
                <a:gd name="T36" fmla="*/ 8 w 28"/>
                <a:gd name="T37" fmla="*/ 15 h 47"/>
                <a:gd name="T38" fmla="*/ 8 w 28"/>
                <a:gd name="T39" fmla="*/ 15 h 47"/>
                <a:gd name="T40" fmla="*/ 17 w 28"/>
                <a:gd name="T41" fmla="*/ 29 h 47"/>
                <a:gd name="T42" fmla="*/ 26 w 28"/>
                <a:gd name="T43" fmla="*/ 37 h 47"/>
                <a:gd name="T44" fmla="*/ 26 w 28"/>
                <a:gd name="T45" fmla="*/ 37 h 47"/>
                <a:gd name="T46" fmla="*/ 21 w 28"/>
                <a:gd name="T47" fmla="*/ 47 h 47"/>
                <a:gd name="T48" fmla="*/ 19 w 28"/>
                <a:gd name="T49" fmla="*/ 37 h 47"/>
                <a:gd name="T50" fmla="*/ 14 w 28"/>
                <a:gd name="T51" fmla="*/ 32 h 47"/>
                <a:gd name="T52" fmla="*/ 8 w 28"/>
                <a:gd name="T53" fmla="*/ 25 h 47"/>
                <a:gd name="T54" fmla="*/ 2 w 28"/>
                <a:gd name="T55" fmla="*/ 15 h 47"/>
                <a:gd name="T56" fmla="*/ 2 w 28"/>
                <a:gd name="T57" fmla="*/ 15 h 47"/>
                <a:gd name="T58" fmla="*/ 2 w 28"/>
                <a:gd name="T59" fmla="*/ 15 h 47"/>
                <a:gd name="T60" fmla="*/ 4 w 28"/>
                <a:gd name="T61" fmla="*/ 15 h 47"/>
                <a:gd name="T62" fmla="*/ 6 w 28"/>
                <a:gd name="T63" fmla="*/ 10 h 47"/>
                <a:gd name="T64" fmla="*/ 17 w 28"/>
                <a:gd name="T65" fmla="*/ 4 h 47"/>
                <a:gd name="T66" fmla="*/ 17 w 28"/>
                <a:gd name="T67" fmla="*/ 4 h 47"/>
                <a:gd name="T68" fmla="*/ 17 w 28"/>
                <a:gd name="T69" fmla="*/ 4 h 47"/>
                <a:gd name="T70" fmla="*/ 6 w 28"/>
                <a:gd name="T71" fmla="*/ 10 h 47"/>
                <a:gd name="T72" fmla="*/ 4 w 28"/>
                <a:gd name="T73" fmla="*/ 15 h 47"/>
                <a:gd name="T74" fmla="*/ 4 w 28"/>
                <a:gd name="T75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" h="47">
                  <a:moveTo>
                    <a:pt x="20" y="43"/>
                  </a:move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2"/>
                    <a:pt x="19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6" y="39"/>
                    <a:pt x="14" y="37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6" y="29"/>
                    <a:pt x="1" y="23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2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3" y="0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19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8"/>
                    <a:pt x="12" y="24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1" y="33"/>
                    <a:pt x="25" y="36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0" y="43"/>
                    <a:pt x="20" y="43"/>
                    <a:pt x="20" y="43"/>
                  </a:cubicBezTo>
                  <a:close/>
                  <a:moveTo>
                    <a:pt x="19" y="37"/>
                  </a:moveTo>
                  <a:cubicBezTo>
                    <a:pt x="18" y="35"/>
                    <a:pt x="16" y="34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2" y="29"/>
                    <a:pt x="10" y="27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1" y="29"/>
                    <a:pt x="16" y="34"/>
                    <a:pt x="19" y="37"/>
                  </a:cubicBezTo>
                  <a:close/>
                  <a:moveTo>
                    <a:pt x="2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3"/>
                    <a:pt x="5" y="11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1" y="6"/>
                    <a:pt x="15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3751"/>
            <p:cNvSpPr/>
            <p:nvPr/>
          </p:nvSpPr>
          <p:spPr bwMode="auto">
            <a:xfrm>
              <a:off x="5035193" y="2239912"/>
              <a:ext cx="130782" cy="145873"/>
            </a:xfrm>
            <a:custGeom>
              <a:avLst/>
              <a:gdLst>
                <a:gd name="T0" fmla="*/ 0 w 24"/>
                <a:gd name="T1" fmla="*/ 7 h 27"/>
                <a:gd name="T2" fmla="*/ 4 w 24"/>
                <a:gd name="T3" fmla="*/ 1 h 27"/>
                <a:gd name="T4" fmla="*/ 4 w 24"/>
                <a:gd name="T5" fmla="*/ 1 h 27"/>
                <a:gd name="T6" fmla="*/ 9 w 24"/>
                <a:gd name="T7" fmla="*/ 0 h 27"/>
                <a:gd name="T8" fmla="*/ 9 w 24"/>
                <a:gd name="T9" fmla="*/ 0 h 27"/>
                <a:gd name="T10" fmla="*/ 19 w 24"/>
                <a:gd name="T11" fmla="*/ 3 h 27"/>
                <a:gd name="T12" fmla="*/ 19 w 24"/>
                <a:gd name="T13" fmla="*/ 3 h 27"/>
                <a:gd name="T14" fmla="*/ 24 w 24"/>
                <a:gd name="T15" fmla="*/ 9 h 27"/>
                <a:gd name="T16" fmla="*/ 24 w 24"/>
                <a:gd name="T17" fmla="*/ 9 h 27"/>
                <a:gd name="T18" fmla="*/ 20 w 24"/>
                <a:gd name="T19" fmla="*/ 9 h 27"/>
                <a:gd name="T20" fmla="*/ 17 w 24"/>
                <a:gd name="T21" fmla="*/ 6 h 27"/>
                <a:gd name="T22" fmla="*/ 17 w 24"/>
                <a:gd name="T23" fmla="*/ 6 h 27"/>
                <a:gd name="T24" fmla="*/ 9 w 24"/>
                <a:gd name="T25" fmla="*/ 4 h 27"/>
                <a:gd name="T26" fmla="*/ 9 w 24"/>
                <a:gd name="T27" fmla="*/ 4 h 27"/>
                <a:gd name="T28" fmla="*/ 5 w 24"/>
                <a:gd name="T29" fmla="*/ 5 h 27"/>
                <a:gd name="T30" fmla="*/ 5 w 24"/>
                <a:gd name="T31" fmla="*/ 5 h 27"/>
                <a:gd name="T32" fmla="*/ 4 w 24"/>
                <a:gd name="T33" fmla="*/ 7 h 27"/>
                <a:gd name="T34" fmla="*/ 4 w 24"/>
                <a:gd name="T35" fmla="*/ 7 h 27"/>
                <a:gd name="T36" fmla="*/ 8 w 24"/>
                <a:gd name="T37" fmla="*/ 18 h 27"/>
                <a:gd name="T38" fmla="*/ 8 w 24"/>
                <a:gd name="T39" fmla="*/ 18 h 27"/>
                <a:gd name="T40" fmla="*/ 11 w 24"/>
                <a:gd name="T41" fmla="*/ 25 h 27"/>
                <a:gd name="T42" fmla="*/ 11 w 24"/>
                <a:gd name="T43" fmla="*/ 25 h 27"/>
                <a:gd name="T44" fmla="*/ 11 w 24"/>
                <a:gd name="T45" fmla="*/ 25 h 27"/>
                <a:gd name="T46" fmla="*/ 8 w 24"/>
                <a:gd name="T47" fmla="*/ 27 h 27"/>
                <a:gd name="T48" fmla="*/ 0 w 24"/>
                <a:gd name="T4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7">
                  <a:moveTo>
                    <a:pt x="0" y="7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6" y="1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1" y="4"/>
                    <a:pt x="24" y="6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19" y="7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5" y="5"/>
                    <a:pt x="12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7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6" y="14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22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6"/>
                    <a:pt x="0" y="15"/>
                    <a:pt x="0" y="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3752"/>
            <p:cNvSpPr>
              <a:spLocks noEditPoints="1"/>
            </p:cNvSpPr>
            <p:nvPr/>
          </p:nvSpPr>
          <p:spPr bwMode="auto">
            <a:xfrm>
              <a:off x="5020101" y="2224820"/>
              <a:ext cx="155933" cy="181082"/>
            </a:xfrm>
            <a:custGeom>
              <a:avLst/>
              <a:gdLst>
                <a:gd name="T0" fmla="*/ 8 w 28"/>
                <a:gd name="T1" fmla="*/ 29 h 32"/>
                <a:gd name="T2" fmla="*/ 7 w 28"/>
                <a:gd name="T3" fmla="*/ 28 h 32"/>
                <a:gd name="T4" fmla="*/ 4 w 28"/>
                <a:gd name="T5" fmla="*/ 23 h 32"/>
                <a:gd name="T6" fmla="*/ 0 w 28"/>
                <a:gd name="T7" fmla="*/ 9 h 32"/>
                <a:gd name="T8" fmla="*/ 0 w 28"/>
                <a:gd name="T9" fmla="*/ 9 h 32"/>
                <a:gd name="T10" fmla="*/ 0 w 28"/>
                <a:gd name="T11" fmla="*/ 9 h 32"/>
                <a:gd name="T12" fmla="*/ 5 w 28"/>
                <a:gd name="T13" fmla="*/ 1 h 32"/>
                <a:gd name="T14" fmla="*/ 11 w 28"/>
                <a:gd name="T15" fmla="*/ 0 h 32"/>
                <a:gd name="T16" fmla="*/ 22 w 28"/>
                <a:gd name="T17" fmla="*/ 3 h 32"/>
                <a:gd name="T18" fmla="*/ 28 w 28"/>
                <a:gd name="T19" fmla="*/ 11 h 32"/>
                <a:gd name="T20" fmla="*/ 19 w 28"/>
                <a:gd name="T21" fmla="*/ 13 h 32"/>
                <a:gd name="T22" fmla="*/ 19 w 28"/>
                <a:gd name="T23" fmla="*/ 11 h 32"/>
                <a:gd name="T24" fmla="*/ 18 w 28"/>
                <a:gd name="T25" fmla="*/ 10 h 32"/>
                <a:gd name="T26" fmla="*/ 12 w 28"/>
                <a:gd name="T27" fmla="*/ 8 h 32"/>
                <a:gd name="T28" fmla="*/ 11 w 28"/>
                <a:gd name="T29" fmla="*/ 8 h 32"/>
                <a:gd name="T30" fmla="*/ 8 w 28"/>
                <a:gd name="T31" fmla="*/ 8 h 32"/>
                <a:gd name="T32" fmla="*/ 8 w 28"/>
                <a:gd name="T33" fmla="*/ 9 h 32"/>
                <a:gd name="T34" fmla="*/ 8 w 28"/>
                <a:gd name="T35" fmla="*/ 9 h 32"/>
                <a:gd name="T36" fmla="*/ 11 w 28"/>
                <a:gd name="T37" fmla="*/ 19 h 32"/>
                <a:gd name="T38" fmla="*/ 14 w 28"/>
                <a:gd name="T39" fmla="*/ 24 h 32"/>
                <a:gd name="T40" fmla="*/ 15 w 28"/>
                <a:gd name="T41" fmla="*/ 25 h 32"/>
                <a:gd name="T42" fmla="*/ 15 w 28"/>
                <a:gd name="T43" fmla="*/ 26 h 32"/>
                <a:gd name="T44" fmla="*/ 15 w 28"/>
                <a:gd name="T45" fmla="*/ 28 h 32"/>
                <a:gd name="T46" fmla="*/ 8 w 28"/>
                <a:gd name="T47" fmla="*/ 29 h 32"/>
                <a:gd name="T48" fmla="*/ 10 w 28"/>
                <a:gd name="T49" fmla="*/ 26 h 32"/>
                <a:gd name="T50" fmla="*/ 10 w 28"/>
                <a:gd name="T51" fmla="*/ 26 h 32"/>
                <a:gd name="T52" fmla="*/ 8 w 28"/>
                <a:gd name="T53" fmla="*/ 21 h 32"/>
                <a:gd name="T54" fmla="*/ 6 w 28"/>
                <a:gd name="T55" fmla="*/ 17 h 32"/>
                <a:gd name="T56" fmla="*/ 4 w 28"/>
                <a:gd name="T57" fmla="*/ 9 h 32"/>
                <a:gd name="T58" fmla="*/ 4 w 28"/>
                <a:gd name="T59" fmla="*/ 9 h 32"/>
                <a:gd name="T60" fmla="*/ 4 w 28"/>
                <a:gd name="T61" fmla="*/ 9 h 32"/>
                <a:gd name="T62" fmla="*/ 4 w 28"/>
                <a:gd name="T63" fmla="*/ 9 h 32"/>
                <a:gd name="T64" fmla="*/ 4 w 28"/>
                <a:gd name="T65" fmla="*/ 9 h 32"/>
                <a:gd name="T66" fmla="*/ 4 w 28"/>
                <a:gd name="T67" fmla="*/ 9 h 32"/>
                <a:gd name="T68" fmla="*/ 20 w 28"/>
                <a:gd name="T69" fmla="*/ 6 h 32"/>
                <a:gd name="T70" fmla="*/ 22 w 28"/>
                <a:gd name="T71" fmla="*/ 8 h 32"/>
                <a:gd name="T72" fmla="*/ 20 w 28"/>
                <a:gd name="T73" fmla="*/ 6 h 32"/>
                <a:gd name="T74" fmla="*/ 18 w 28"/>
                <a:gd name="T75" fmla="*/ 5 h 32"/>
                <a:gd name="T76" fmla="*/ 4 w 28"/>
                <a:gd name="T77" fmla="*/ 8 h 32"/>
                <a:gd name="T78" fmla="*/ 6 w 28"/>
                <a:gd name="T79" fmla="*/ 5 h 32"/>
                <a:gd name="T80" fmla="*/ 8 w 28"/>
                <a:gd name="T81" fmla="*/ 4 h 32"/>
                <a:gd name="T82" fmla="*/ 8 w 28"/>
                <a:gd name="T83" fmla="*/ 4 h 32"/>
                <a:gd name="T84" fmla="*/ 8 w 28"/>
                <a:gd name="T85" fmla="*/ 4 h 32"/>
                <a:gd name="T86" fmla="*/ 8 w 28"/>
                <a:gd name="T87" fmla="*/ 4 h 32"/>
                <a:gd name="T88" fmla="*/ 9 w 28"/>
                <a:gd name="T89" fmla="*/ 4 h 32"/>
                <a:gd name="T90" fmla="*/ 9 w 28"/>
                <a:gd name="T91" fmla="*/ 4 h 32"/>
                <a:gd name="T92" fmla="*/ 9 w 28"/>
                <a:gd name="T93" fmla="*/ 4 h 32"/>
                <a:gd name="T94" fmla="*/ 9 w 28"/>
                <a:gd name="T95" fmla="*/ 4 h 32"/>
                <a:gd name="T96" fmla="*/ 9 w 28"/>
                <a:gd name="T97" fmla="*/ 4 h 32"/>
                <a:gd name="T98" fmla="*/ 9 w 28"/>
                <a:gd name="T99" fmla="*/ 4 h 32"/>
                <a:gd name="T100" fmla="*/ 10 w 28"/>
                <a:gd name="T101" fmla="*/ 4 h 32"/>
                <a:gd name="T102" fmla="*/ 10 w 28"/>
                <a:gd name="T103" fmla="*/ 4 h 32"/>
                <a:gd name="T104" fmla="*/ 10 w 28"/>
                <a:gd name="T105" fmla="*/ 4 h 32"/>
                <a:gd name="T106" fmla="*/ 11 w 28"/>
                <a:gd name="T107" fmla="*/ 4 h 32"/>
                <a:gd name="T108" fmla="*/ 11 w 28"/>
                <a:gd name="T109" fmla="*/ 4 h 32"/>
                <a:gd name="T110" fmla="*/ 11 w 28"/>
                <a:gd name="T11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" h="32">
                  <a:moveTo>
                    <a:pt x="8" y="29"/>
                  </a:move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6" y="26"/>
                    <a:pt x="5" y="25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2" y="19"/>
                    <a:pt x="0" y="1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9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9" y="1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5"/>
                    <a:pt x="28" y="7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9"/>
                    <a:pt x="14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1"/>
                    <a:pt x="10" y="16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1"/>
                    <a:pt x="13" y="23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29"/>
                    <a:pt x="8" y="29"/>
                    <a:pt x="8" y="29"/>
                  </a:cubicBezTo>
                  <a:close/>
                  <a:moveTo>
                    <a:pt x="10" y="26"/>
                  </a:move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4"/>
                    <a:pt x="9" y="23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19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8" y="21"/>
                    <a:pt x="9" y="24"/>
                    <a:pt x="10" y="26"/>
                  </a:cubicBezTo>
                  <a:close/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20" y="6"/>
                  </a:moveTo>
                  <a:cubicBezTo>
                    <a:pt x="21" y="7"/>
                    <a:pt x="21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7"/>
                    <a:pt x="21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6"/>
                    <a:pt x="19" y="6"/>
                    <a:pt x="20" y="6"/>
                  </a:cubicBezTo>
                  <a:close/>
                  <a:moveTo>
                    <a:pt x="4" y="8"/>
                  </a:moveTo>
                  <a:cubicBezTo>
                    <a:pt x="5" y="7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5" y="7"/>
                    <a:pt x="4" y="8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0" y="4"/>
                  </a:moveTo>
                  <a:cubicBezTo>
                    <a:pt x="10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0" y="4"/>
                    <a:pt x="10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3753"/>
            <p:cNvSpPr/>
            <p:nvPr/>
          </p:nvSpPr>
          <p:spPr bwMode="auto">
            <a:xfrm>
              <a:off x="5251484" y="2989389"/>
              <a:ext cx="50301" cy="65392"/>
            </a:xfrm>
            <a:custGeom>
              <a:avLst/>
              <a:gdLst>
                <a:gd name="T0" fmla="*/ 0 w 10"/>
                <a:gd name="T1" fmla="*/ 3 h 13"/>
                <a:gd name="T2" fmla="*/ 5 w 10"/>
                <a:gd name="T3" fmla="*/ 0 h 13"/>
                <a:gd name="T4" fmla="*/ 10 w 10"/>
                <a:gd name="T5" fmla="*/ 10 h 13"/>
                <a:gd name="T6" fmla="*/ 7 w 10"/>
                <a:gd name="T7" fmla="*/ 13 h 13"/>
                <a:gd name="T8" fmla="*/ 0 w 10"/>
                <a:gd name="T9" fmla="*/ 3 h 13"/>
                <a:gd name="T10" fmla="*/ 0 w 10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0" y="3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7" y="1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3754"/>
            <p:cNvSpPr/>
            <p:nvPr/>
          </p:nvSpPr>
          <p:spPr bwMode="auto">
            <a:xfrm>
              <a:off x="5236395" y="2979329"/>
              <a:ext cx="85513" cy="85513"/>
            </a:xfrm>
            <a:custGeom>
              <a:avLst/>
              <a:gdLst>
                <a:gd name="T0" fmla="*/ 2 w 17"/>
                <a:gd name="T1" fmla="*/ 6 h 17"/>
                <a:gd name="T2" fmla="*/ 3 w 17"/>
                <a:gd name="T3" fmla="*/ 5 h 17"/>
                <a:gd name="T4" fmla="*/ 5 w 17"/>
                <a:gd name="T5" fmla="*/ 6 h 17"/>
                <a:gd name="T6" fmla="*/ 3 w 17"/>
                <a:gd name="T7" fmla="*/ 5 h 17"/>
                <a:gd name="T8" fmla="*/ 2 w 17"/>
                <a:gd name="T9" fmla="*/ 6 h 17"/>
                <a:gd name="T10" fmla="*/ 0 w 17"/>
                <a:gd name="T11" fmla="*/ 4 h 17"/>
                <a:gd name="T12" fmla="*/ 8 w 17"/>
                <a:gd name="T13" fmla="*/ 0 h 17"/>
                <a:gd name="T14" fmla="*/ 17 w 17"/>
                <a:gd name="T15" fmla="*/ 13 h 17"/>
                <a:gd name="T16" fmla="*/ 9 w 17"/>
                <a:gd name="T17" fmla="*/ 17 h 17"/>
                <a:gd name="T18" fmla="*/ 2 w 17"/>
                <a:gd name="T19" fmla="*/ 6 h 17"/>
                <a:gd name="T20" fmla="*/ 2 w 17"/>
                <a:gd name="T2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7">
                  <a:moveTo>
                    <a:pt x="2" y="6"/>
                  </a:moveTo>
                  <a:lnTo>
                    <a:pt x="3" y="5"/>
                  </a:lnTo>
                  <a:lnTo>
                    <a:pt x="5" y="6"/>
                  </a:lnTo>
                  <a:lnTo>
                    <a:pt x="3" y="5"/>
                  </a:lnTo>
                  <a:lnTo>
                    <a:pt x="2" y="6"/>
                  </a:lnTo>
                  <a:lnTo>
                    <a:pt x="0" y="4"/>
                  </a:lnTo>
                  <a:lnTo>
                    <a:pt x="8" y="0"/>
                  </a:lnTo>
                  <a:lnTo>
                    <a:pt x="17" y="13"/>
                  </a:lnTo>
                  <a:lnTo>
                    <a:pt x="9" y="17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3755"/>
            <p:cNvSpPr>
              <a:spLocks noEditPoints="1"/>
            </p:cNvSpPr>
            <p:nvPr/>
          </p:nvSpPr>
          <p:spPr bwMode="auto">
            <a:xfrm>
              <a:off x="5221303" y="3019570"/>
              <a:ext cx="171022" cy="115693"/>
            </a:xfrm>
            <a:custGeom>
              <a:avLst/>
              <a:gdLst>
                <a:gd name="T0" fmla="*/ 9 w 31"/>
                <a:gd name="T1" fmla="*/ 21 h 21"/>
                <a:gd name="T2" fmla="*/ 0 w 31"/>
                <a:gd name="T3" fmla="*/ 14 h 21"/>
                <a:gd name="T4" fmla="*/ 0 w 31"/>
                <a:gd name="T5" fmla="*/ 14 h 21"/>
                <a:gd name="T6" fmla="*/ 4 w 31"/>
                <a:gd name="T7" fmla="*/ 12 h 21"/>
                <a:gd name="T8" fmla="*/ 6 w 31"/>
                <a:gd name="T9" fmla="*/ 15 h 21"/>
                <a:gd name="T10" fmla="*/ 6 w 31"/>
                <a:gd name="T11" fmla="*/ 15 h 21"/>
                <a:gd name="T12" fmla="*/ 9 w 31"/>
                <a:gd name="T13" fmla="*/ 17 h 21"/>
                <a:gd name="T14" fmla="*/ 9 w 31"/>
                <a:gd name="T15" fmla="*/ 17 h 21"/>
                <a:gd name="T16" fmla="*/ 10 w 31"/>
                <a:gd name="T17" fmla="*/ 17 h 21"/>
                <a:gd name="T18" fmla="*/ 10 w 31"/>
                <a:gd name="T19" fmla="*/ 17 h 21"/>
                <a:gd name="T20" fmla="*/ 12 w 31"/>
                <a:gd name="T21" fmla="*/ 11 h 21"/>
                <a:gd name="T22" fmla="*/ 12 w 31"/>
                <a:gd name="T23" fmla="*/ 11 h 21"/>
                <a:gd name="T24" fmla="*/ 12 w 31"/>
                <a:gd name="T25" fmla="*/ 8 h 21"/>
                <a:gd name="T26" fmla="*/ 12 w 31"/>
                <a:gd name="T27" fmla="*/ 8 h 21"/>
                <a:gd name="T28" fmla="*/ 11 w 31"/>
                <a:gd name="T29" fmla="*/ 4 h 21"/>
                <a:gd name="T30" fmla="*/ 15 w 31"/>
                <a:gd name="T31" fmla="*/ 5 h 21"/>
                <a:gd name="T32" fmla="*/ 18 w 31"/>
                <a:gd name="T33" fmla="*/ 7 h 21"/>
                <a:gd name="T34" fmla="*/ 18 w 31"/>
                <a:gd name="T35" fmla="*/ 7 h 21"/>
                <a:gd name="T36" fmla="*/ 24 w 31"/>
                <a:gd name="T37" fmla="*/ 8 h 21"/>
                <a:gd name="T38" fmla="*/ 24 w 31"/>
                <a:gd name="T39" fmla="*/ 8 h 21"/>
                <a:gd name="T40" fmla="*/ 26 w 31"/>
                <a:gd name="T41" fmla="*/ 8 h 21"/>
                <a:gd name="T42" fmla="*/ 26 w 31"/>
                <a:gd name="T43" fmla="*/ 8 h 21"/>
                <a:gd name="T44" fmla="*/ 27 w 31"/>
                <a:gd name="T45" fmla="*/ 4 h 21"/>
                <a:gd name="T46" fmla="*/ 27 w 31"/>
                <a:gd name="T47" fmla="*/ 4 h 21"/>
                <a:gd name="T48" fmla="*/ 26 w 31"/>
                <a:gd name="T49" fmla="*/ 0 h 21"/>
                <a:gd name="T50" fmla="*/ 26 w 31"/>
                <a:gd name="T51" fmla="*/ 0 h 21"/>
                <a:gd name="T52" fmla="*/ 30 w 31"/>
                <a:gd name="T53" fmla="*/ 0 h 21"/>
                <a:gd name="T54" fmla="*/ 31 w 31"/>
                <a:gd name="T55" fmla="*/ 4 h 21"/>
                <a:gd name="T56" fmla="*/ 31 w 31"/>
                <a:gd name="T57" fmla="*/ 4 h 21"/>
                <a:gd name="T58" fmla="*/ 28 w 31"/>
                <a:gd name="T59" fmla="*/ 11 h 21"/>
                <a:gd name="T60" fmla="*/ 28 w 31"/>
                <a:gd name="T61" fmla="*/ 11 h 21"/>
                <a:gd name="T62" fmla="*/ 24 w 31"/>
                <a:gd name="T63" fmla="*/ 12 h 21"/>
                <a:gd name="T64" fmla="*/ 24 w 31"/>
                <a:gd name="T65" fmla="*/ 12 h 21"/>
                <a:gd name="T66" fmla="*/ 16 w 31"/>
                <a:gd name="T67" fmla="*/ 10 h 21"/>
                <a:gd name="T68" fmla="*/ 16 w 31"/>
                <a:gd name="T69" fmla="*/ 10 h 21"/>
                <a:gd name="T70" fmla="*/ 16 w 31"/>
                <a:gd name="T71" fmla="*/ 11 h 21"/>
                <a:gd name="T72" fmla="*/ 16 w 31"/>
                <a:gd name="T73" fmla="*/ 11 h 21"/>
                <a:gd name="T74" fmla="*/ 12 w 31"/>
                <a:gd name="T75" fmla="*/ 20 h 21"/>
                <a:gd name="T76" fmla="*/ 12 w 31"/>
                <a:gd name="T77" fmla="*/ 20 h 21"/>
                <a:gd name="T78" fmla="*/ 9 w 31"/>
                <a:gd name="T79" fmla="*/ 21 h 21"/>
                <a:gd name="T80" fmla="*/ 9 w 31"/>
                <a:gd name="T81" fmla="*/ 21 h 21"/>
                <a:gd name="T82" fmla="*/ 9 w 31"/>
                <a:gd name="T83" fmla="*/ 21 h 21"/>
                <a:gd name="T84" fmla="*/ 0 w 31"/>
                <a:gd name="T85" fmla="*/ 14 h 21"/>
                <a:gd name="T86" fmla="*/ 0 w 31"/>
                <a:gd name="T87" fmla="*/ 14 h 21"/>
                <a:gd name="T88" fmla="*/ 0 w 31"/>
                <a:gd name="T89" fmla="*/ 14 h 21"/>
                <a:gd name="T90" fmla="*/ 0 w 31"/>
                <a:gd name="T91" fmla="*/ 14 h 21"/>
                <a:gd name="T92" fmla="*/ 0 w 31"/>
                <a:gd name="T93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" h="21">
                  <a:moveTo>
                    <a:pt x="9" y="21"/>
                  </a:moveTo>
                  <a:cubicBezTo>
                    <a:pt x="3" y="20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6"/>
                    <a:pt x="8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6"/>
                    <a:pt x="12" y="13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0" y="8"/>
                    <a:pt x="23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6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2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2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6"/>
                    <a:pt x="30" y="9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2"/>
                    <a:pt x="26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2"/>
                    <a:pt x="18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3"/>
                    <a:pt x="16" y="18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0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lose/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3756"/>
            <p:cNvSpPr>
              <a:spLocks noEditPoints="1"/>
            </p:cNvSpPr>
            <p:nvPr/>
          </p:nvSpPr>
          <p:spPr bwMode="auto">
            <a:xfrm>
              <a:off x="5196155" y="3004481"/>
              <a:ext cx="206234" cy="145873"/>
            </a:xfrm>
            <a:custGeom>
              <a:avLst/>
              <a:gdLst>
                <a:gd name="T0" fmla="*/ 13 w 37"/>
                <a:gd name="T1" fmla="*/ 26 h 26"/>
                <a:gd name="T2" fmla="*/ 2 w 37"/>
                <a:gd name="T3" fmla="*/ 20 h 26"/>
                <a:gd name="T4" fmla="*/ 2 w 37"/>
                <a:gd name="T5" fmla="*/ 16 h 26"/>
                <a:gd name="T6" fmla="*/ 7 w 37"/>
                <a:gd name="T7" fmla="*/ 13 h 26"/>
                <a:gd name="T8" fmla="*/ 9 w 37"/>
                <a:gd name="T9" fmla="*/ 14 h 26"/>
                <a:gd name="T10" fmla="*/ 10 w 37"/>
                <a:gd name="T11" fmla="*/ 14 h 26"/>
                <a:gd name="T12" fmla="*/ 10 w 37"/>
                <a:gd name="T13" fmla="*/ 14 h 26"/>
                <a:gd name="T14" fmla="*/ 10 w 37"/>
                <a:gd name="T15" fmla="*/ 15 h 26"/>
                <a:gd name="T16" fmla="*/ 11 w 37"/>
                <a:gd name="T17" fmla="*/ 16 h 26"/>
                <a:gd name="T18" fmla="*/ 13 w 37"/>
                <a:gd name="T19" fmla="*/ 18 h 26"/>
                <a:gd name="T20" fmla="*/ 13 w 37"/>
                <a:gd name="T21" fmla="*/ 18 h 26"/>
                <a:gd name="T22" fmla="*/ 14 w 37"/>
                <a:gd name="T23" fmla="*/ 14 h 26"/>
                <a:gd name="T24" fmla="*/ 14 w 37"/>
                <a:gd name="T25" fmla="*/ 13 h 26"/>
                <a:gd name="T26" fmla="*/ 12 w 37"/>
                <a:gd name="T27" fmla="*/ 3 h 26"/>
                <a:gd name="T28" fmla="*/ 19 w 37"/>
                <a:gd name="T29" fmla="*/ 7 h 26"/>
                <a:gd name="T30" fmla="*/ 19 w 37"/>
                <a:gd name="T31" fmla="*/ 7 h 26"/>
                <a:gd name="T32" fmla="*/ 19 w 37"/>
                <a:gd name="T33" fmla="*/ 7 h 26"/>
                <a:gd name="T34" fmla="*/ 20 w 37"/>
                <a:gd name="T35" fmla="*/ 7 h 26"/>
                <a:gd name="T36" fmla="*/ 23 w 37"/>
                <a:gd name="T37" fmla="*/ 8 h 26"/>
                <a:gd name="T38" fmla="*/ 28 w 37"/>
                <a:gd name="T39" fmla="*/ 9 h 26"/>
                <a:gd name="T40" fmla="*/ 28 w 37"/>
                <a:gd name="T41" fmla="*/ 9 h 26"/>
                <a:gd name="T42" fmla="*/ 29 w 37"/>
                <a:gd name="T43" fmla="*/ 7 h 26"/>
                <a:gd name="T44" fmla="*/ 28 w 37"/>
                <a:gd name="T45" fmla="*/ 4 h 26"/>
                <a:gd name="T46" fmla="*/ 36 w 37"/>
                <a:gd name="T47" fmla="*/ 2 h 26"/>
                <a:gd name="T48" fmla="*/ 34 w 37"/>
                <a:gd name="T49" fmla="*/ 15 h 26"/>
                <a:gd name="T50" fmla="*/ 28 w 37"/>
                <a:gd name="T51" fmla="*/ 17 h 26"/>
                <a:gd name="T52" fmla="*/ 17 w 37"/>
                <a:gd name="T53" fmla="*/ 25 h 26"/>
                <a:gd name="T54" fmla="*/ 13 w 37"/>
                <a:gd name="T55" fmla="*/ 26 h 26"/>
                <a:gd name="T56" fmla="*/ 14 w 37"/>
                <a:gd name="T57" fmla="*/ 22 h 26"/>
                <a:gd name="T58" fmla="*/ 14 w 37"/>
                <a:gd name="T59" fmla="*/ 22 h 26"/>
                <a:gd name="T60" fmla="*/ 14 w 37"/>
                <a:gd name="T61" fmla="*/ 22 h 26"/>
                <a:gd name="T62" fmla="*/ 14 w 37"/>
                <a:gd name="T63" fmla="*/ 22 h 26"/>
                <a:gd name="T64" fmla="*/ 15 w 37"/>
                <a:gd name="T65" fmla="*/ 21 h 26"/>
                <a:gd name="T66" fmla="*/ 8 w 37"/>
                <a:gd name="T67" fmla="*/ 19 h 26"/>
                <a:gd name="T68" fmla="*/ 8 w 37"/>
                <a:gd name="T69" fmla="*/ 19 h 26"/>
                <a:gd name="T70" fmla="*/ 7 w 37"/>
                <a:gd name="T71" fmla="*/ 18 h 26"/>
                <a:gd name="T72" fmla="*/ 13 w 37"/>
                <a:gd name="T73" fmla="*/ 18 h 26"/>
                <a:gd name="T74" fmla="*/ 18 w 37"/>
                <a:gd name="T75" fmla="*/ 17 h 26"/>
                <a:gd name="T76" fmla="*/ 18 w 37"/>
                <a:gd name="T77" fmla="*/ 17 h 26"/>
                <a:gd name="T78" fmla="*/ 30 w 37"/>
                <a:gd name="T79" fmla="*/ 13 h 26"/>
                <a:gd name="T80" fmla="*/ 30 w 37"/>
                <a:gd name="T81" fmla="*/ 13 h 26"/>
                <a:gd name="T82" fmla="*/ 25 w 37"/>
                <a:gd name="T83" fmla="*/ 13 h 26"/>
                <a:gd name="T84" fmla="*/ 22 w 37"/>
                <a:gd name="T85" fmla="*/ 12 h 26"/>
                <a:gd name="T86" fmla="*/ 21 w 37"/>
                <a:gd name="T87" fmla="*/ 11 h 26"/>
                <a:gd name="T88" fmla="*/ 31 w 37"/>
                <a:gd name="T89" fmla="*/ 13 h 26"/>
                <a:gd name="T90" fmla="*/ 31 w 37"/>
                <a:gd name="T91" fmla="*/ 13 h 26"/>
                <a:gd name="T92" fmla="*/ 31 w 37"/>
                <a:gd name="T93" fmla="*/ 13 h 26"/>
                <a:gd name="T94" fmla="*/ 32 w 37"/>
                <a:gd name="T95" fmla="*/ 12 h 26"/>
                <a:gd name="T96" fmla="*/ 31 w 37"/>
                <a:gd name="T97" fmla="*/ 12 h 26"/>
                <a:gd name="T98" fmla="*/ 18 w 37"/>
                <a:gd name="T99" fmla="*/ 12 h 26"/>
                <a:gd name="T100" fmla="*/ 18 w 37"/>
                <a:gd name="T101" fmla="*/ 10 h 26"/>
                <a:gd name="T102" fmla="*/ 18 w 37"/>
                <a:gd name="T103" fmla="*/ 10 h 26"/>
                <a:gd name="T104" fmla="*/ 18 w 37"/>
                <a:gd name="T105" fmla="*/ 10 h 26"/>
                <a:gd name="T106" fmla="*/ 33 w 37"/>
                <a:gd name="T107" fmla="*/ 7 h 26"/>
                <a:gd name="T108" fmla="*/ 32 w 37"/>
                <a:gd name="T109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6">
                  <a:moveTo>
                    <a:pt x="13" y="26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8" y="25"/>
                    <a:pt x="5" y="22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4" y="16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5" y="9"/>
                    <a:pt x="27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5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4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9"/>
                    <a:pt x="36" y="13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2" y="17"/>
                    <a:pt x="30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6" y="17"/>
                    <a:pt x="24" y="17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9"/>
                    <a:pt x="20" y="22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5"/>
                    <a:pt x="14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lose/>
                  <a:moveTo>
                    <a:pt x="14" y="22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2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5" y="21"/>
                  </a:move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lose/>
                  <a:moveTo>
                    <a:pt x="8" y="19"/>
                  </a:moveTo>
                  <a:cubicBezTo>
                    <a:pt x="9" y="19"/>
                    <a:pt x="9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9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9"/>
                  </a:cubicBezTo>
                  <a:close/>
                  <a:moveTo>
                    <a:pt x="13" y="18"/>
                  </a:move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lose/>
                  <a:moveTo>
                    <a:pt x="18" y="17"/>
                  </a:moveTo>
                  <a:cubicBezTo>
                    <a:pt x="18" y="16"/>
                    <a:pt x="18" y="15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6"/>
                    <a:pt x="18" y="17"/>
                  </a:cubicBezTo>
                  <a:close/>
                  <a:moveTo>
                    <a:pt x="30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lose/>
                  <a:moveTo>
                    <a:pt x="21" y="11"/>
                  </a:moveTo>
                  <a:cubicBezTo>
                    <a:pt x="22" y="12"/>
                    <a:pt x="24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3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2"/>
                  </a:moveTo>
                  <a:cubicBezTo>
                    <a:pt x="31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1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32" y="10"/>
                  </a:moveTo>
                  <a:cubicBezTo>
                    <a:pt x="33" y="9"/>
                    <a:pt x="33" y="8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8"/>
                    <a:pt x="33" y="9"/>
                    <a:pt x="32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3757"/>
            <p:cNvSpPr>
              <a:spLocks noEditPoints="1"/>
            </p:cNvSpPr>
            <p:nvPr/>
          </p:nvSpPr>
          <p:spPr bwMode="auto">
            <a:xfrm>
              <a:off x="5291724" y="3064842"/>
              <a:ext cx="241443" cy="427557"/>
            </a:xfrm>
            <a:custGeom>
              <a:avLst/>
              <a:gdLst>
                <a:gd name="T0" fmla="*/ 24 w 48"/>
                <a:gd name="T1" fmla="*/ 73 h 85"/>
                <a:gd name="T2" fmla="*/ 25 w 48"/>
                <a:gd name="T3" fmla="*/ 70 h 85"/>
                <a:gd name="T4" fmla="*/ 28 w 48"/>
                <a:gd name="T5" fmla="*/ 70 h 85"/>
                <a:gd name="T6" fmla="*/ 25 w 48"/>
                <a:gd name="T7" fmla="*/ 70 h 85"/>
                <a:gd name="T8" fmla="*/ 24 w 48"/>
                <a:gd name="T9" fmla="*/ 73 h 85"/>
                <a:gd name="T10" fmla="*/ 24 w 48"/>
                <a:gd name="T11" fmla="*/ 73 h 85"/>
                <a:gd name="T12" fmla="*/ 0 w 48"/>
                <a:gd name="T13" fmla="*/ 2 h 85"/>
                <a:gd name="T14" fmla="*/ 4 w 48"/>
                <a:gd name="T15" fmla="*/ 0 h 85"/>
                <a:gd name="T16" fmla="*/ 46 w 48"/>
                <a:gd name="T17" fmla="*/ 61 h 85"/>
                <a:gd name="T18" fmla="*/ 48 w 48"/>
                <a:gd name="T19" fmla="*/ 85 h 85"/>
                <a:gd name="T20" fmla="*/ 24 w 48"/>
                <a:gd name="T21" fmla="*/ 73 h 85"/>
                <a:gd name="T22" fmla="*/ 24 w 48"/>
                <a:gd name="T23" fmla="*/ 73 h 85"/>
                <a:gd name="T24" fmla="*/ 43 w 48"/>
                <a:gd name="T25" fmla="*/ 77 h 85"/>
                <a:gd name="T26" fmla="*/ 42 w 48"/>
                <a:gd name="T27" fmla="*/ 62 h 85"/>
                <a:gd name="T28" fmla="*/ 9 w 48"/>
                <a:gd name="T29" fmla="*/ 16 h 85"/>
                <a:gd name="T30" fmla="*/ 28 w 48"/>
                <a:gd name="T31" fmla="*/ 69 h 85"/>
                <a:gd name="T32" fmla="*/ 43 w 48"/>
                <a:gd name="T33" fmla="*/ 77 h 85"/>
                <a:gd name="T34" fmla="*/ 43 w 48"/>
                <a:gd name="T35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85">
                  <a:moveTo>
                    <a:pt x="24" y="73"/>
                  </a:moveTo>
                  <a:lnTo>
                    <a:pt x="25" y="70"/>
                  </a:lnTo>
                  <a:lnTo>
                    <a:pt x="28" y="70"/>
                  </a:lnTo>
                  <a:lnTo>
                    <a:pt x="25" y="70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0" y="2"/>
                  </a:lnTo>
                  <a:lnTo>
                    <a:pt x="4" y="0"/>
                  </a:lnTo>
                  <a:lnTo>
                    <a:pt x="46" y="61"/>
                  </a:lnTo>
                  <a:lnTo>
                    <a:pt x="48" y="85"/>
                  </a:lnTo>
                  <a:lnTo>
                    <a:pt x="24" y="73"/>
                  </a:lnTo>
                  <a:lnTo>
                    <a:pt x="24" y="73"/>
                  </a:lnTo>
                  <a:close/>
                  <a:moveTo>
                    <a:pt x="43" y="77"/>
                  </a:moveTo>
                  <a:lnTo>
                    <a:pt x="42" y="62"/>
                  </a:lnTo>
                  <a:lnTo>
                    <a:pt x="9" y="16"/>
                  </a:lnTo>
                  <a:lnTo>
                    <a:pt x="28" y="69"/>
                  </a:lnTo>
                  <a:lnTo>
                    <a:pt x="43" y="77"/>
                  </a:lnTo>
                  <a:lnTo>
                    <a:pt x="43" y="7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3758"/>
            <p:cNvSpPr>
              <a:spLocks noEditPoints="1"/>
            </p:cNvSpPr>
            <p:nvPr/>
          </p:nvSpPr>
          <p:spPr bwMode="auto">
            <a:xfrm>
              <a:off x="5281664" y="3054782"/>
              <a:ext cx="266595" cy="452705"/>
            </a:xfrm>
            <a:custGeom>
              <a:avLst/>
              <a:gdLst>
                <a:gd name="T0" fmla="*/ 26 w 53"/>
                <a:gd name="T1" fmla="*/ 77 h 90"/>
                <a:gd name="T2" fmla="*/ 24 w 53"/>
                <a:gd name="T3" fmla="*/ 76 h 90"/>
                <a:gd name="T4" fmla="*/ 24 w 53"/>
                <a:gd name="T5" fmla="*/ 76 h 90"/>
                <a:gd name="T6" fmla="*/ 24 w 53"/>
                <a:gd name="T7" fmla="*/ 76 h 90"/>
                <a:gd name="T8" fmla="*/ 24 w 53"/>
                <a:gd name="T9" fmla="*/ 76 h 90"/>
                <a:gd name="T10" fmla="*/ 0 w 53"/>
                <a:gd name="T11" fmla="*/ 3 h 90"/>
                <a:gd name="T12" fmla="*/ 6 w 53"/>
                <a:gd name="T13" fmla="*/ 0 h 90"/>
                <a:gd name="T14" fmla="*/ 50 w 53"/>
                <a:gd name="T15" fmla="*/ 61 h 90"/>
                <a:gd name="T16" fmla="*/ 53 w 53"/>
                <a:gd name="T17" fmla="*/ 90 h 90"/>
                <a:gd name="T18" fmla="*/ 26 w 53"/>
                <a:gd name="T19" fmla="*/ 77 h 90"/>
                <a:gd name="T20" fmla="*/ 26 w 53"/>
                <a:gd name="T21" fmla="*/ 77 h 90"/>
                <a:gd name="T22" fmla="*/ 48 w 53"/>
                <a:gd name="T23" fmla="*/ 82 h 90"/>
                <a:gd name="T24" fmla="*/ 46 w 53"/>
                <a:gd name="T25" fmla="*/ 63 h 90"/>
                <a:gd name="T26" fmla="*/ 31 w 53"/>
                <a:gd name="T27" fmla="*/ 41 h 90"/>
                <a:gd name="T28" fmla="*/ 46 w 53"/>
                <a:gd name="T29" fmla="*/ 63 h 90"/>
                <a:gd name="T30" fmla="*/ 47 w 53"/>
                <a:gd name="T31" fmla="*/ 79 h 90"/>
                <a:gd name="T32" fmla="*/ 45 w 53"/>
                <a:gd name="T33" fmla="*/ 79 h 90"/>
                <a:gd name="T34" fmla="*/ 46 w 53"/>
                <a:gd name="T35" fmla="*/ 77 h 90"/>
                <a:gd name="T36" fmla="*/ 45 w 53"/>
                <a:gd name="T37" fmla="*/ 79 h 90"/>
                <a:gd name="T38" fmla="*/ 47 w 53"/>
                <a:gd name="T39" fmla="*/ 79 h 90"/>
                <a:gd name="T40" fmla="*/ 48 w 53"/>
                <a:gd name="T41" fmla="*/ 82 h 90"/>
                <a:gd name="T42" fmla="*/ 31 w 53"/>
                <a:gd name="T43" fmla="*/ 74 h 90"/>
                <a:gd name="T44" fmla="*/ 31 w 53"/>
                <a:gd name="T45" fmla="*/ 74 h 90"/>
                <a:gd name="T46" fmla="*/ 48 w 53"/>
                <a:gd name="T47" fmla="*/ 82 h 90"/>
                <a:gd name="T48" fmla="*/ 48 w 53"/>
                <a:gd name="T49" fmla="*/ 82 h 90"/>
                <a:gd name="T50" fmla="*/ 32 w 53"/>
                <a:gd name="T51" fmla="*/ 69 h 90"/>
                <a:gd name="T52" fmla="*/ 43 w 53"/>
                <a:gd name="T53" fmla="*/ 76 h 90"/>
                <a:gd name="T54" fmla="*/ 42 w 53"/>
                <a:gd name="T55" fmla="*/ 65 h 90"/>
                <a:gd name="T56" fmla="*/ 19 w 53"/>
                <a:gd name="T57" fmla="*/ 31 h 90"/>
                <a:gd name="T58" fmla="*/ 32 w 53"/>
                <a:gd name="T59" fmla="*/ 69 h 90"/>
                <a:gd name="T60" fmla="*/ 32 w 53"/>
                <a:gd name="T61" fmla="*/ 69 h 90"/>
                <a:gd name="T62" fmla="*/ 27 w 53"/>
                <a:gd name="T63" fmla="*/ 70 h 90"/>
                <a:gd name="T64" fmla="*/ 27 w 53"/>
                <a:gd name="T65" fmla="*/ 70 h 90"/>
                <a:gd name="T66" fmla="*/ 27 w 53"/>
                <a:gd name="T67" fmla="*/ 70 h 90"/>
                <a:gd name="T68" fmla="*/ 14 w 53"/>
                <a:gd name="T69" fmla="*/ 31 h 90"/>
                <a:gd name="T70" fmla="*/ 27 w 53"/>
                <a:gd name="T71" fmla="*/ 70 h 90"/>
                <a:gd name="T72" fmla="*/ 27 w 53"/>
                <a:gd name="T73" fmla="*/ 70 h 90"/>
                <a:gd name="T74" fmla="*/ 5 w 53"/>
                <a:gd name="T75" fmla="*/ 5 h 90"/>
                <a:gd name="T76" fmla="*/ 10 w 53"/>
                <a:gd name="T77" fmla="*/ 18 h 90"/>
                <a:gd name="T78" fmla="*/ 13 w 53"/>
                <a:gd name="T79" fmla="*/ 16 h 90"/>
                <a:gd name="T80" fmla="*/ 5 w 53"/>
                <a:gd name="T81" fmla="*/ 5 h 90"/>
                <a:gd name="T82" fmla="*/ 5 w 53"/>
                <a:gd name="T83" fmla="*/ 5 h 90"/>
                <a:gd name="T84" fmla="*/ 5 w 53"/>
                <a:gd name="T8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3" h="90">
                  <a:moveTo>
                    <a:pt x="26" y="77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0" y="3"/>
                  </a:lnTo>
                  <a:lnTo>
                    <a:pt x="6" y="0"/>
                  </a:lnTo>
                  <a:lnTo>
                    <a:pt x="50" y="61"/>
                  </a:lnTo>
                  <a:lnTo>
                    <a:pt x="53" y="90"/>
                  </a:lnTo>
                  <a:lnTo>
                    <a:pt x="26" y="77"/>
                  </a:lnTo>
                  <a:lnTo>
                    <a:pt x="26" y="77"/>
                  </a:lnTo>
                  <a:close/>
                  <a:moveTo>
                    <a:pt x="48" y="82"/>
                  </a:moveTo>
                  <a:lnTo>
                    <a:pt x="46" y="63"/>
                  </a:lnTo>
                  <a:lnTo>
                    <a:pt x="31" y="41"/>
                  </a:lnTo>
                  <a:lnTo>
                    <a:pt x="46" y="63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6" y="77"/>
                  </a:lnTo>
                  <a:lnTo>
                    <a:pt x="45" y="79"/>
                  </a:lnTo>
                  <a:lnTo>
                    <a:pt x="47" y="79"/>
                  </a:lnTo>
                  <a:lnTo>
                    <a:pt x="48" y="82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48" y="82"/>
                  </a:lnTo>
                  <a:lnTo>
                    <a:pt x="48" y="82"/>
                  </a:lnTo>
                  <a:close/>
                  <a:moveTo>
                    <a:pt x="32" y="69"/>
                  </a:moveTo>
                  <a:lnTo>
                    <a:pt x="43" y="76"/>
                  </a:lnTo>
                  <a:lnTo>
                    <a:pt x="42" y="65"/>
                  </a:lnTo>
                  <a:lnTo>
                    <a:pt x="19" y="31"/>
                  </a:lnTo>
                  <a:lnTo>
                    <a:pt x="32" y="69"/>
                  </a:lnTo>
                  <a:lnTo>
                    <a:pt x="32" y="69"/>
                  </a:lnTo>
                  <a:close/>
                  <a:moveTo>
                    <a:pt x="27" y="70"/>
                  </a:moveTo>
                  <a:lnTo>
                    <a:pt x="27" y="70"/>
                  </a:lnTo>
                  <a:lnTo>
                    <a:pt x="27" y="70"/>
                  </a:lnTo>
                  <a:lnTo>
                    <a:pt x="14" y="31"/>
                  </a:lnTo>
                  <a:lnTo>
                    <a:pt x="27" y="70"/>
                  </a:lnTo>
                  <a:lnTo>
                    <a:pt x="27" y="70"/>
                  </a:lnTo>
                  <a:close/>
                  <a:moveTo>
                    <a:pt x="5" y="5"/>
                  </a:moveTo>
                  <a:lnTo>
                    <a:pt x="10" y="18"/>
                  </a:lnTo>
                  <a:lnTo>
                    <a:pt x="13" y="1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3759"/>
            <p:cNvSpPr>
              <a:spLocks noEditPoints="1"/>
            </p:cNvSpPr>
            <p:nvPr/>
          </p:nvSpPr>
          <p:spPr bwMode="auto">
            <a:xfrm>
              <a:off x="5150882" y="3009510"/>
              <a:ext cx="462766" cy="563367"/>
            </a:xfrm>
            <a:custGeom>
              <a:avLst/>
              <a:gdLst>
                <a:gd name="T0" fmla="*/ 60 w 84"/>
                <a:gd name="T1" fmla="*/ 102 h 102"/>
                <a:gd name="T2" fmla="*/ 4 w 84"/>
                <a:gd name="T3" fmla="*/ 57 h 102"/>
                <a:gd name="T4" fmla="*/ 4 w 84"/>
                <a:gd name="T5" fmla="*/ 57 h 102"/>
                <a:gd name="T6" fmla="*/ 0 w 84"/>
                <a:gd name="T7" fmla="*/ 39 h 102"/>
                <a:gd name="T8" fmla="*/ 0 w 84"/>
                <a:gd name="T9" fmla="*/ 39 h 102"/>
                <a:gd name="T10" fmla="*/ 27 w 84"/>
                <a:gd name="T11" fmla="*/ 2 h 102"/>
                <a:gd name="T12" fmla="*/ 27 w 84"/>
                <a:gd name="T13" fmla="*/ 2 h 102"/>
                <a:gd name="T14" fmla="*/ 38 w 84"/>
                <a:gd name="T15" fmla="*/ 0 h 102"/>
                <a:gd name="T16" fmla="*/ 38 w 84"/>
                <a:gd name="T17" fmla="*/ 0 h 102"/>
                <a:gd name="T18" fmla="*/ 76 w 84"/>
                <a:gd name="T19" fmla="*/ 36 h 102"/>
                <a:gd name="T20" fmla="*/ 76 w 84"/>
                <a:gd name="T21" fmla="*/ 36 h 102"/>
                <a:gd name="T22" fmla="*/ 74 w 84"/>
                <a:gd name="T23" fmla="*/ 37 h 102"/>
                <a:gd name="T24" fmla="*/ 76 w 84"/>
                <a:gd name="T25" fmla="*/ 36 h 102"/>
                <a:gd name="T26" fmla="*/ 84 w 84"/>
                <a:gd name="T27" fmla="*/ 72 h 102"/>
                <a:gd name="T28" fmla="*/ 84 w 84"/>
                <a:gd name="T29" fmla="*/ 72 h 102"/>
                <a:gd name="T30" fmla="*/ 69 w 84"/>
                <a:gd name="T31" fmla="*/ 100 h 102"/>
                <a:gd name="T32" fmla="*/ 69 w 84"/>
                <a:gd name="T33" fmla="*/ 100 h 102"/>
                <a:gd name="T34" fmla="*/ 60 w 84"/>
                <a:gd name="T35" fmla="*/ 102 h 102"/>
                <a:gd name="T36" fmla="*/ 60 w 84"/>
                <a:gd name="T37" fmla="*/ 102 h 102"/>
                <a:gd name="T38" fmla="*/ 60 w 84"/>
                <a:gd name="T39" fmla="*/ 102 h 102"/>
                <a:gd name="T40" fmla="*/ 38 w 84"/>
                <a:gd name="T41" fmla="*/ 4 h 102"/>
                <a:gd name="T42" fmla="*/ 29 w 84"/>
                <a:gd name="T43" fmla="*/ 6 h 102"/>
                <a:gd name="T44" fmla="*/ 29 w 84"/>
                <a:gd name="T45" fmla="*/ 6 h 102"/>
                <a:gd name="T46" fmla="*/ 4 w 84"/>
                <a:gd name="T47" fmla="*/ 39 h 102"/>
                <a:gd name="T48" fmla="*/ 4 w 84"/>
                <a:gd name="T49" fmla="*/ 39 h 102"/>
                <a:gd name="T50" fmla="*/ 8 w 84"/>
                <a:gd name="T51" fmla="*/ 55 h 102"/>
                <a:gd name="T52" fmla="*/ 8 w 84"/>
                <a:gd name="T53" fmla="*/ 55 h 102"/>
                <a:gd name="T54" fmla="*/ 60 w 84"/>
                <a:gd name="T55" fmla="*/ 98 h 102"/>
                <a:gd name="T56" fmla="*/ 60 w 84"/>
                <a:gd name="T57" fmla="*/ 98 h 102"/>
                <a:gd name="T58" fmla="*/ 67 w 84"/>
                <a:gd name="T59" fmla="*/ 97 h 102"/>
                <a:gd name="T60" fmla="*/ 67 w 84"/>
                <a:gd name="T61" fmla="*/ 97 h 102"/>
                <a:gd name="T62" fmla="*/ 80 w 84"/>
                <a:gd name="T63" fmla="*/ 72 h 102"/>
                <a:gd name="T64" fmla="*/ 80 w 84"/>
                <a:gd name="T65" fmla="*/ 72 h 102"/>
                <a:gd name="T66" fmla="*/ 72 w 84"/>
                <a:gd name="T67" fmla="*/ 37 h 102"/>
                <a:gd name="T68" fmla="*/ 72 w 84"/>
                <a:gd name="T69" fmla="*/ 37 h 102"/>
                <a:gd name="T70" fmla="*/ 72 w 84"/>
                <a:gd name="T71" fmla="*/ 37 h 102"/>
                <a:gd name="T72" fmla="*/ 38 w 84"/>
                <a:gd name="T73" fmla="*/ 4 h 102"/>
                <a:gd name="T74" fmla="*/ 38 w 84"/>
                <a:gd name="T75" fmla="*/ 4 h 102"/>
                <a:gd name="T76" fmla="*/ 38 w 84"/>
                <a:gd name="T77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4" h="102">
                  <a:moveTo>
                    <a:pt x="60" y="102"/>
                  </a:moveTo>
                  <a:cubicBezTo>
                    <a:pt x="40" y="102"/>
                    <a:pt x="14" y="80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1" y="51"/>
                    <a:pt x="0" y="45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1"/>
                    <a:pt x="13" y="8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31" y="1"/>
                    <a:pt x="35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4" y="0"/>
                    <a:pt x="66" y="14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81" y="48"/>
                    <a:pt x="84" y="61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85"/>
                    <a:pt x="79" y="96"/>
                    <a:pt x="69" y="100"/>
                  </a:cubicBezTo>
                  <a:cubicBezTo>
                    <a:pt x="69" y="100"/>
                    <a:pt x="69" y="100"/>
                    <a:pt x="69" y="100"/>
                  </a:cubicBezTo>
                  <a:cubicBezTo>
                    <a:pt x="66" y="101"/>
                    <a:pt x="63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lose/>
                  <a:moveTo>
                    <a:pt x="38" y="4"/>
                  </a:moveTo>
                  <a:cubicBezTo>
                    <a:pt x="35" y="4"/>
                    <a:pt x="32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15" y="12"/>
                    <a:pt x="4" y="23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4"/>
                    <a:pt x="5" y="49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17" y="77"/>
                    <a:pt x="43" y="98"/>
                    <a:pt x="60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3" y="98"/>
                    <a:pt x="65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76" y="93"/>
                    <a:pt x="80" y="84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61"/>
                    <a:pt x="77" y="49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63" y="16"/>
                    <a:pt x="51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3760"/>
            <p:cNvSpPr>
              <a:spLocks noEditPoints="1"/>
            </p:cNvSpPr>
            <p:nvPr/>
          </p:nvSpPr>
          <p:spPr bwMode="auto">
            <a:xfrm>
              <a:off x="5135794" y="2999449"/>
              <a:ext cx="487917" cy="583487"/>
            </a:xfrm>
            <a:custGeom>
              <a:avLst/>
              <a:gdLst>
                <a:gd name="T0" fmla="*/ 62 w 88"/>
                <a:gd name="T1" fmla="*/ 104 h 106"/>
                <a:gd name="T2" fmla="*/ 4 w 88"/>
                <a:gd name="T3" fmla="*/ 60 h 106"/>
                <a:gd name="T4" fmla="*/ 0 w 88"/>
                <a:gd name="T5" fmla="*/ 41 h 106"/>
                <a:gd name="T6" fmla="*/ 0 w 88"/>
                <a:gd name="T7" fmla="*/ 41 h 106"/>
                <a:gd name="T8" fmla="*/ 0 w 88"/>
                <a:gd name="T9" fmla="*/ 41 h 106"/>
                <a:gd name="T10" fmla="*/ 40 w 88"/>
                <a:gd name="T11" fmla="*/ 0 h 106"/>
                <a:gd name="T12" fmla="*/ 79 w 88"/>
                <a:gd name="T13" fmla="*/ 35 h 106"/>
                <a:gd name="T14" fmla="*/ 80 w 88"/>
                <a:gd name="T15" fmla="*/ 39 h 106"/>
                <a:gd name="T16" fmla="*/ 88 w 88"/>
                <a:gd name="T17" fmla="*/ 74 h 106"/>
                <a:gd name="T18" fmla="*/ 71 w 88"/>
                <a:gd name="T19" fmla="*/ 104 h 106"/>
                <a:gd name="T20" fmla="*/ 62 w 88"/>
                <a:gd name="T21" fmla="*/ 106 h 106"/>
                <a:gd name="T22" fmla="*/ 68 w 88"/>
                <a:gd name="T23" fmla="*/ 101 h 106"/>
                <a:gd name="T24" fmla="*/ 62 w 88"/>
                <a:gd name="T25" fmla="*/ 102 h 106"/>
                <a:gd name="T26" fmla="*/ 62 w 88"/>
                <a:gd name="T27" fmla="*/ 102 h 106"/>
                <a:gd name="T28" fmla="*/ 61 w 88"/>
                <a:gd name="T29" fmla="*/ 102 h 106"/>
                <a:gd name="T30" fmla="*/ 60 w 88"/>
                <a:gd name="T31" fmla="*/ 102 h 106"/>
                <a:gd name="T32" fmla="*/ 60 w 88"/>
                <a:gd name="T33" fmla="*/ 102 h 106"/>
                <a:gd name="T34" fmla="*/ 60 w 88"/>
                <a:gd name="T35" fmla="*/ 102 h 106"/>
                <a:gd name="T36" fmla="*/ 59 w 88"/>
                <a:gd name="T37" fmla="*/ 102 h 106"/>
                <a:gd name="T38" fmla="*/ 33 w 88"/>
                <a:gd name="T39" fmla="*/ 90 h 106"/>
                <a:gd name="T40" fmla="*/ 8 w 88"/>
                <a:gd name="T41" fmla="*/ 41 h 106"/>
                <a:gd name="T42" fmla="*/ 62 w 88"/>
                <a:gd name="T43" fmla="*/ 98 h 106"/>
                <a:gd name="T44" fmla="*/ 62 w 88"/>
                <a:gd name="T45" fmla="*/ 98 h 106"/>
                <a:gd name="T46" fmla="*/ 80 w 88"/>
                <a:gd name="T47" fmla="*/ 74 h 106"/>
                <a:gd name="T48" fmla="*/ 73 w 88"/>
                <a:gd name="T49" fmla="*/ 41 h 106"/>
                <a:gd name="T50" fmla="*/ 40 w 88"/>
                <a:gd name="T51" fmla="*/ 8 h 106"/>
                <a:gd name="T52" fmla="*/ 40 w 88"/>
                <a:gd name="T53" fmla="*/ 4 h 106"/>
                <a:gd name="T54" fmla="*/ 40 w 88"/>
                <a:gd name="T55" fmla="*/ 4 h 106"/>
                <a:gd name="T56" fmla="*/ 40 w 88"/>
                <a:gd name="T57" fmla="*/ 4 h 106"/>
                <a:gd name="T58" fmla="*/ 40 w 88"/>
                <a:gd name="T59" fmla="*/ 8 h 106"/>
                <a:gd name="T60" fmla="*/ 8 w 88"/>
                <a:gd name="T61" fmla="*/ 41 h 106"/>
                <a:gd name="T62" fmla="*/ 8 w 88"/>
                <a:gd name="T63" fmla="*/ 41 h 106"/>
                <a:gd name="T64" fmla="*/ 33 w 88"/>
                <a:gd name="T65" fmla="*/ 90 h 106"/>
                <a:gd name="T66" fmla="*/ 33 w 88"/>
                <a:gd name="T67" fmla="*/ 89 h 106"/>
                <a:gd name="T68" fmla="*/ 33 w 88"/>
                <a:gd name="T69" fmla="*/ 89 h 106"/>
                <a:gd name="T70" fmla="*/ 32 w 88"/>
                <a:gd name="T71" fmla="*/ 89 h 106"/>
                <a:gd name="T72" fmla="*/ 31 w 88"/>
                <a:gd name="T73" fmla="*/ 89 h 106"/>
                <a:gd name="T74" fmla="*/ 84 w 88"/>
                <a:gd name="T75" fmla="*/ 74 h 106"/>
                <a:gd name="T76" fmla="*/ 84 w 88"/>
                <a:gd name="T77" fmla="*/ 74 h 106"/>
                <a:gd name="T78" fmla="*/ 6 w 88"/>
                <a:gd name="T79" fmla="*/ 53 h 106"/>
                <a:gd name="T80" fmla="*/ 4 w 88"/>
                <a:gd name="T81" fmla="*/ 41 h 106"/>
                <a:gd name="T82" fmla="*/ 4 w 88"/>
                <a:gd name="T83" fmla="*/ 41 h 106"/>
                <a:gd name="T84" fmla="*/ 4 w 88"/>
                <a:gd name="T85" fmla="*/ 41 h 106"/>
                <a:gd name="T86" fmla="*/ 76 w 88"/>
                <a:gd name="T87" fmla="*/ 39 h 106"/>
                <a:gd name="T88" fmla="*/ 69 w 88"/>
                <a:gd name="T89" fmla="*/ 26 h 106"/>
                <a:gd name="T90" fmla="*/ 69 w 88"/>
                <a:gd name="T91" fmla="*/ 26 h 106"/>
                <a:gd name="T92" fmla="*/ 69 w 88"/>
                <a:gd name="T93" fmla="*/ 25 h 106"/>
                <a:gd name="T94" fmla="*/ 69 w 88"/>
                <a:gd name="T95" fmla="*/ 25 h 106"/>
                <a:gd name="T96" fmla="*/ 69 w 88"/>
                <a:gd name="T97" fmla="*/ 25 h 106"/>
                <a:gd name="T98" fmla="*/ 69 w 88"/>
                <a:gd name="T99" fmla="*/ 25 h 106"/>
                <a:gd name="T100" fmla="*/ 41 w 88"/>
                <a:gd name="T101" fmla="*/ 4 h 106"/>
                <a:gd name="T102" fmla="*/ 24 w 88"/>
                <a:gd name="T103" fmla="*/ 9 h 106"/>
                <a:gd name="T104" fmla="*/ 30 w 88"/>
                <a:gd name="T105" fmla="*/ 6 h 106"/>
                <a:gd name="T106" fmla="*/ 30 w 88"/>
                <a:gd name="T107" fmla="*/ 6 h 106"/>
                <a:gd name="T108" fmla="*/ 34 w 88"/>
                <a:gd name="T109" fmla="*/ 5 h 106"/>
                <a:gd name="T110" fmla="*/ 34 w 88"/>
                <a:gd name="T111" fmla="*/ 5 h 106"/>
                <a:gd name="T112" fmla="*/ 41 w 88"/>
                <a:gd name="T113" fmla="*/ 4 h 106"/>
                <a:gd name="T114" fmla="*/ 41 w 88"/>
                <a:gd name="T115" fmla="*/ 4 h 106"/>
                <a:gd name="T116" fmla="*/ 41 w 88"/>
                <a:gd name="T117" fmla="*/ 4 h 106"/>
                <a:gd name="T118" fmla="*/ 40 w 88"/>
                <a:gd name="T119" fmla="*/ 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" h="106">
                  <a:moveTo>
                    <a:pt x="62" y="106"/>
                  </a:moveTo>
                  <a:cubicBezTo>
                    <a:pt x="62" y="106"/>
                    <a:pt x="62" y="106"/>
                    <a:pt x="62" y="106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41" y="106"/>
                    <a:pt x="15" y="8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1" y="53"/>
                    <a:pt x="0" y="47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2"/>
                    <a:pt x="14" y="9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2" y="1"/>
                    <a:pt x="36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7" y="0"/>
                    <a:pt x="69" y="14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5" y="51"/>
                    <a:pt x="88" y="63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87"/>
                    <a:pt x="83" y="99"/>
                    <a:pt x="71" y="104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68" y="105"/>
                    <a:pt x="65" y="106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lose/>
                  <a:moveTo>
                    <a:pt x="62" y="102"/>
                  </a:moveTo>
                  <a:cubicBezTo>
                    <a:pt x="64" y="102"/>
                    <a:pt x="66" y="102"/>
                    <a:pt x="68" y="101"/>
                  </a:cubicBezTo>
                  <a:cubicBezTo>
                    <a:pt x="68" y="101"/>
                    <a:pt x="68" y="101"/>
                    <a:pt x="68" y="101"/>
                  </a:cubicBezTo>
                  <a:cubicBezTo>
                    <a:pt x="66" y="102"/>
                    <a:pt x="64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lose/>
                  <a:moveTo>
                    <a:pt x="61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lose/>
                  <a:moveTo>
                    <a:pt x="60" y="102"/>
                  </a:move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lose/>
                  <a:moveTo>
                    <a:pt x="60" y="102"/>
                  </a:move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lose/>
                  <a:moveTo>
                    <a:pt x="59" y="102"/>
                  </a:moveTo>
                  <a:cubicBezTo>
                    <a:pt x="59" y="102"/>
                    <a:pt x="59" y="102"/>
                    <a:pt x="59" y="102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59" y="102"/>
                    <a:pt x="59" y="102"/>
                    <a:pt x="59" y="102"/>
                  </a:cubicBezTo>
                  <a:close/>
                  <a:moveTo>
                    <a:pt x="59" y="102"/>
                  </a:moveTo>
                  <a:cubicBezTo>
                    <a:pt x="51" y="101"/>
                    <a:pt x="42" y="96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42" y="96"/>
                    <a:pt x="51" y="101"/>
                    <a:pt x="59" y="102"/>
                  </a:cubicBezTo>
                  <a:close/>
                  <a:moveTo>
                    <a:pt x="8" y="41"/>
                  </a:moveTo>
                  <a:cubicBezTo>
                    <a:pt x="8" y="46"/>
                    <a:pt x="9" y="51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20" y="78"/>
                    <a:pt x="46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4" y="98"/>
                    <a:pt x="66" y="98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76" y="93"/>
                    <a:pt x="80" y="86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64"/>
                    <a:pt x="77" y="53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63" y="19"/>
                    <a:pt x="52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4"/>
                    <a:pt x="38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9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7" y="8"/>
                    <a:pt x="35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19" y="15"/>
                    <a:pt x="8" y="26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lose/>
                  <a:moveTo>
                    <a:pt x="33" y="89"/>
                  </a:moveTo>
                  <a:cubicBezTo>
                    <a:pt x="33" y="89"/>
                    <a:pt x="32" y="89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3" y="89"/>
                    <a:pt x="33" y="89"/>
                  </a:cubicBezTo>
                  <a:close/>
                  <a:moveTo>
                    <a:pt x="32" y="89"/>
                  </a:move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lose/>
                  <a:moveTo>
                    <a:pt x="32" y="89"/>
                  </a:moveTo>
                  <a:cubicBezTo>
                    <a:pt x="32" y="89"/>
                    <a:pt x="31" y="89"/>
                    <a:pt x="31" y="89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1" y="89"/>
                    <a:pt x="32" y="89"/>
                    <a:pt x="32" y="89"/>
                  </a:cubicBezTo>
                  <a:close/>
                  <a:moveTo>
                    <a:pt x="84" y="74"/>
                  </a:moveTo>
                  <a:cubicBezTo>
                    <a:pt x="84" y="66"/>
                    <a:pt x="82" y="57"/>
                    <a:pt x="79" y="48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82" y="57"/>
                    <a:pt x="84" y="66"/>
                    <a:pt x="84" y="74"/>
                  </a:cubicBezTo>
                  <a:close/>
                  <a:moveTo>
                    <a:pt x="6" y="53"/>
                  </a:move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lose/>
                  <a:moveTo>
                    <a:pt x="6" y="53"/>
                  </a:moveTo>
                  <a:cubicBezTo>
                    <a:pt x="5" y="49"/>
                    <a:pt x="4" y="45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5"/>
                    <a:pt x="5" y="49"/>
                    <a:pt x="6" y="53"/>
                  </a:cubicBezTo>
                  <a:close/>
                  <a:moveTo>
                    <a:pt x="76" y="39"/>
                  </a:move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lose/>
                  <a:moveTo>
                    <a:pt x="69" y="26"/>
                  </a:move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lose/>
                  <a:moveTo>
                    <a:pt x="69" y="25"/>
                  </a:move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lose/>
                  <a:moveTo>
                    <a:pt x="69" y="25"/>
                  </a:move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lose/>
                  <a:moveTo>
                    <a:pt x="69" y="25"/>
                  </a:moveTo>
                  <a:cubicBezTo>
                    <a:pt x="69" y="25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9" y="25"/>
                    <a:pt x="69" y="25"/>
                  </a:cubicBezTo>
                  <a:close/>
                  <a:moveTo>
                    <a:pt x="68" y="24"/>
                  </a:moveTo>
                  <a:cubicBezTo>
                    <a:pt x="61" y="12"/>
                    <a:pt x="51" y="5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51" y="5"/>
                    <a:pt x="61" y="12"/>
                    <a:pt x="68" y="24"/>
                  </a:cubicBezTo>
                  <a:close/>
                  <a:moveTo>
                    <a:pt x="24" y="9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30" y="6"/>
                  </a:moveTo>
                  <a:cubicBezTo>
                    <a:pt x="28" y="7"/>
                    <a:pt x="26" y="8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6" y="8"/>
                    <a:pt x="28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6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1" y="6"/>
                    <a:pt x="30" y="6"/>
                  </a:cubicBezTo>
                  <a:close/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3761"/>
            <p:cNvSpPr/>
            <p:nvPr/>
          </p:nvSpPr>
          <p:spPr bwMode="auto">
            <a:xfrm>
              <a:off x="4999981" y="3145323"/>
              <a:ext cx="191142" cy="548278"/>
            </a:xfrm>
            <a:custGeom>
              <a:avLst/>
              <a:gdLst>
                <a:gd name="T0" fmla="*/ 17 w 35"/>
                <a:gd name="T1" fmla="*/ 99 h 100"/>
                <a:gd name="T2" fmla="*/ 11 w 35"/>
                <a:gd name="T3" fmla="*/ 93 h 100"/>
                <a:gd name="T4" fmla="*/ 11 w 35"/>
                <a:gd name="T5" fmla="*/ 93 h 100"/>
                <a:gd name="T6" fmla="*/ 7 w 35"/>
                <a:gd name="T7" fmla="*/ 80 h 100"/>
                <a:gd name="T8" fmla="*/ 7 w 35"/>
                <a:gd name="T9" fmla="*/ 80 h 100"/>
                <a:gd name="T10" fmla="*/ 0 w 35"/>
                <a:gd name="T11" fmla="*/ 52 h 100"/>
                <a:gd name="T12" fmla="*/ 0 w 35"/>
                <a:gd name="T13" fmla="*/ 52 h 100"/>
                <a:gd name="T14" fmla="*/ 0 w 35"/>
                <a:gd name="T15" fmla="*/ 50 h 100"/>
                <a:gd name="T16" fmla="*/ 0 w 35"/>
                <a:gd name="T17" fmla="*/ 50 h 100"/>
                <a:gd name="T18" fmla="*/ 31 w 35"/>
                <a:gd name="T19" fmla="*/ 0 h 100"/>
                <a:gd name="T20" fmla="*/ 31 w 35"/>
                <a:gd name="T21" fmla="*/ 0 h 100"/>
                <a:gd name="T22" fmla="*/ 31 w 35"/>
                <a:gd name="T23" fmla="*/ 0 h 100"/>
                <a:gd name="T24" fmla="*/ 34 w 35"/>
                <a:gd name="T25" fmla="*/ 2 h 100"/>
                <a:gd name="T26" fmla="*/ 19 w 35"/>
                <a:gd name="T27" fmla="*/ 21 h 100"/>
                <a:gd name="T28" fmla="*/ 19 w 35"/>
                <a:gd name="T29" fmla="*/ 21 h 100"/>
                <a:gd name="T30" fmla="*/ 4 w 35"/>
                <a:gd name="T31" fmla="*/ 50 h 100"/>
                <a:gd name="T32" fmla="*/ 4 w 35"/>
                <a:gd name="T33" fmla="*/ 50 h 100"/>
                <a:gd name="T34" fmla="*/ 4 w 35"/>
                <a:gd name="T35" fmla="*/ 51 h 100"/>
                <a:gd name="T36" fmla="*/ 4 w 35"/>
                <a:gd name="T37" fmla="*/ 51 h 100"/>
                <a:gd name="T38" fmla="*/ 10 w 35"/>
                <a:gd name="T39" fmla="*/ 77 h 100"/>
                <a:gd name="T40" fmla="*/ 10 w 35"/>
                <a:gd name="T41" fmla="*/ 77 h 100"/>
                <a:gd name="T42" fmla="*/ 18 w 35"/>
                <a:gd name="T43" fmla="*/ 95 h 100"/>
                <a:gd name="T44" fmla="*/ 18 w 35"/>
                <a:gd name="T45" fmla="*/ 95 h 100"/>
                <a:gd name="T46" fmla="*/ 18 w 35"/>
                <a:gd name="T47" fmla="*/ 95 h 100"/>
                <a:gd name="T48" fmla="*/ 18 w 35"/>
                <a:gd name="T49" fmla="*/ 95 h 100"/>
                <a:gd name="T50" fmla="*/ 24 w 35"/>
                <a:gd name="T51" fmla="*/ 96 h 100"/>
                <a:gd name="T52" fmla="*/ 24 w 35"/>
                <a:gd name="T53" fmla="*/ 96 h 100"/>
                <a:gd name="T54" fmla="*/ 34 w 35"/>
                <a:gd name="T55" fmla="*/ 95 h 100"/>
                <a:gd name="T56" fmla="*/ 34 w 35"/>
                <a:gd name="T57" fmla="*/ 95 h 100"/>
                <a:gd name="T58" fmla="*/ 35 w 35"/>
                <a:gd name="T59" fmla="*/ 99 h 100"/>
                <a:gd name="T60" fmla="*/ 24 w 35"/>
                <a:gd name="T61" fmla="*/ 100 h 100"/>
                <a:gd name="T62" fmla="*/ 24 w 35"/>
                <a:gd name="T63" fmla="*/ 100 h 100"/>
                <a:gd name="T64" fmla="*/ 17 w 35"/>
                <a:gd name="T65" fmla="*/ 9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100">
                  <a:moveTo>
                    <a:pt x="17" y="99"/>
                  </a:moveTo>
                  <a:cubicBezTo>
                    <a:pt x="14" y="98"/>
                    <a:pt x="13" y="96"/>
                    <a:pt x="11" y="93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0" y="89"/>
                    <a:pt x="8" y="85"/>
                    <a:pt x="7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4" y="71"/>
                    <a:pt x="1" y="59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32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26" y="10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1" y="30"/>
                    <a:pt x="4" y="43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8"/>
                    <a:pt x="8" y="68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86"/>
                    <a:pt x="16" y="94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9" y="96"/>
                    <a:pt x="21" y="96"/>
                    <a:pt x="24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9" y="96"/>
                    <a:pt x="34" y="95"/>
                    <a:pt x="34" y="95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5" y="99"/>
                    <a:pt x="35" y="99"/>
                    <a:pt x="35" y="99"/>
                  </a:cubicBezTo>
                  <a:cubicBezTo>
                    <a:pt x="35" y="99"/>
                    <a:pt x="29" y="100"/>
                    <a:pt x="24" y="100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1" y="100"/>
                    <a:pt x="19" y="100"/>
                    <a:pt x="17" y="9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3762"/>
            <p:cNvSpPr>
              <a:spLocks noEditPoints="1"/>
            </p:cNvSpPr>
            <p:nvPr/>
          </p:nvSpPr>
          <p:spPr bwMode="auto">
            <a:xfrm>
              <a:off x="4989920" y="3130231"/>
              <a:ext cx="216294" cy="573427"/>
            </a:xfrm>
            <a:custGeom>
              <a:avLst/>
              <a:gdLst>
                <a:gd name="T0" fmla="*/ 19 w 39"/>
                <a:gd name="T1" fmla="*/ 101 h 104"/>
                <a:gd name="T2" fmla="*/ 12 w 39"/>
                <a:gd name="T3" fmla="*/ 95 h 104"/>
                <a:gd name="T4" fmla="*/ 7 w 39"/>
                <a:gd name="T5" fmla="*/ 83 h 104"/>
                <a:gd name="T6" fmla="*/ 0 w 39"/>
                <a:gd name="T7" fmla="*/ 54 h 104"/>
                <a:gd name="T8" fmla="*/ 0 w 39"/>
                <a:gd name="T9" fmla="*/ 52 h 104"/>
                <a:gd name="T10" fmla="*/ 31 w 39"/>
                <a:gd name="T11" fmla="*/ 1 h 104"/>
                <a:gd name="T12" fmla="*/ 31 w 39"/>
                <a:gd name="T13" fmla="*/ 0 h 104"/>
                <a:gd name="T14" fmla="*/ 33 w 39"/>
                <a:gd name="T15" fmla="*/ 0 h 104"/>
                <a:gd name="T16" fmla="*/ 37 w 39"/>
                <a:gd name="T17" fmla="*/ 5 h 104"/>
                <a:gd name="T18" fmla="*/ 37 w 39"/>
                <a:gd name="T19" fmla="*/ 6 h 104"/>
                <a:gd name="T20" fmla="*/ 37 w 39"/>
                <a:gd name="T21" fmla="*/ 6 h 104"/>
                <a:gd name="T22" fmla="*/ 37 w 39"/>
                <a:gd name="T23" fmla="*/ 6 h 104"/>
                <a:gd name="T24" fmla="*/ 37 w 39"/>
                <a:gd name="T25" fmla="*/ 6 h 104"/>
                <a:gd name="T26" fmla="*/ 36 w 39"/>
                <a:gd name="T27" fmla="*/ 7 h 104"/>
                <a:gd name="T28" fmla="*/ 32 w 39"/>
                <a:gd name="T29" fmla="*/ 11 h 104"/>
                <a:gd name="T30" fmla="*/ 22 w 39"/>
                <a:gd name="T31" fmla="*/ 24 h 104"/>
                <a:gd name="T32" fmla="*/ 8 w 39"/>
                <a:gd name="T33" fmla="*/ 51 h 104"/>
                <a:gd name="T34" fmla="*/ 8 w 39"/>
                <a:gd name="T35" fmla="*/ 52 h 104"/>
                <a:gd name="T36" fmla="*/ 8 w 39"/>
                <a:gd name="T37" fmla="*/ 53 h 104"/>
                <a:gd name="T38" fmla="*/ 14 w 39"/>
                <a:gd name="T39" fmla="*/ 79 h 104"/>
                <a:gd name="T40" fmla="*/ 18 w 39"/>
                <a:gd name="T41" fmla="*/ 90 h 104"/>
                <a:gd name="T42" fmla="*/ 21 w 39"/>
                <a:gd name="T43" fmla="*/ 95 h 104"/>
                <a:gd name="T44" fmla="*/ 26 w 39"/>
                <a:gd name="T45" fmla="*/ 96 h 104"/>
                <a:gd name="T46" fmla="*/ 26 w 39"/>
                <a:gd name="T47" fmla="*/ 96 h 104"/>
                <a:gd name="T48" fmla="*/ 26 w 39"/>
                <a:gd name="T49" fmla="*/ 96 h 104"/>
                <a:gd name="T50" fmla="*/ 36 w 39"/>
                <a:gd name="T51" fmla="*/ 95 h 104"/>
                <a:gd name="T52" fmla="*/ 39 w 39"/>
                <a:gd name="T53" fmla="*/ 103 h 104"/>
                <a:gd name="T54" fmla="*/ 37 w 39"/>
                <a:gd name="T55" fmla="*/ 103 h 104"/>
                <a:gd name="T56" fmla="*/ 36 w 39"/>
                <a:gd name="T57" fmla="*/ 103 h 104"/>
                <a:gd name="T58" fmla="*/ 33 w 39"/>
                <a:gd name="T59" fmla="*/ 104 h 104"/>
                <a:gd name="T60" fmla="*/ 26 w 39"/>
                <a:gd name="T61" fmla="*/ 104 h 104"/>
                <a:gd name="T62" fmla="*/ 26 w 39"/>
                <a:gd name="T63" fmla="*/ 100 h 104"/>
                <a:gd name="T64" fmla="*/ 19 w 39"/>
                <a:gd name="T65" fmla="*/ 99 h 104"/>
                <a:gd name="T66" fmla="*/ 19 w 39"/>
                <a:gd name="T67" fmla="*/ 99 h 104"/>
                <a:gd name="T68" fmla="*/ 26 w 39"/>
                <a:gd name="T69" fmla="*/ 100 h 104"/>
                <a:gd name="T70" fmla="*/ 30 w 39"/>
                <a:gd name="T71" fmla="*/ 100 h 104"/>
                <a:gd name="T72" fmla="*/ 33 w 39"/>
                <a:gd name="T73" fmla="*/ 100 h 104"/>
                <a:gd name="T74" fmla="*/ 33 w 39"/>
                <a:gd name="T75" fmla="*/ 100 h 104"/>
                <a:gd name="T76" fmla="*/ 17 w 39"/>
                <a:gd name="T77" fmla="*/ 97 h 104"/>
                <a:gd name="T78" fmla="*/ 18 w 39"/>
                <a:gd name="T79" fmla="*/ 99 h 104"/>
                <a:gd name="T80" fmla="*/ 15 w 39"/>
                <a:gd name="T81" fmla="*/ 94 h 104"/>
                <a:gd name="T82" fmla="*/ 14 w 39"/>
                <a:gd name="T83" fmla="*/ 92 h 104"/>
                <a:gd name="T84" fmla="*/ 13 w 39"/>
                <a:gd name="T85" fmla="*/ 89 h 104"/>
                <a:gd name="T86" fmla="*/ 15 w 39"/>
                <a:gd name="T87" fmla="*/ 94 h 104"/>
                <a:gd name="T88" fmla="*/ 10 w 39"/>
                <a:gd name="T89" fmla="*/ 80 h 104"/>
                <a:gd name="T90" fmla="*/ 10 w 39"/>
                <a:gd name="T91" fmla="*/ 80 h 104"/>
                <a:gd name="T92" fmla="*/ 4 w 39"/>
                <a:gd name="T93" fmla="*/ 53 h 104"/>
                <a:gd name="T94" fmla="*/ 4 w 39"/>
                <a:gd name="T95" fmla="*/ 53 h 104"/>
                <a:gd name="T96" fmla="*/ 4 w 39"/>
                <a:gd name="T97" fmla="*/ 53 h 104"/>
                <a:gd name="T98" fmla="*/ 10 w 39"/>
                <a:gd name="T99" fmla="*/ 35 h 104"/>
                <a:gd name="T100" fmla="*/ 19 w 39"/>
                <a:gd name="T101" fmla="*/ 21 h 104"/>
                <a:gd name="T102" fmla="*/ 27 w 39"/>
                <a:gd name="T103" fmla="*/ 12 h 104"/>
                <a:gd name="T104" fmla="*/ 19 w 39"/>
                <a:gd name="T105" fmla="*/ 2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" h="104">
                  <a:moveTo>
                    <a:pt x="18" y="103"/>
                  </a:moveTo>
                  <a:cubicBezTo>
                    <a:pt x="19" y="101"/>
                    <a:pt x="19" y="101"/>
                    <a:pt x="19" y="101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4" y="102"/>
                    <a:pt x="13" y="99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0" y="92"/>
                    <a:pt x="8" y="88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4" y="73"/>
                    <a:pt x="1" y="62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33"/>
                    <a:pt x="28" y="5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8"/>
                    <a:pt x="34" y="9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0" y="14"/>
                    <a:pt x="26" y="19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33"/>
                    <a:pt x="8" y="46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9" y="60"/>
                    <a:pt x="11" y="70"/>
                    <a:pt x="14" y="79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5" y="83"/>
                    <a:pt x="17" y="87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9" y="93"/>
                    <a:pt x="20" y="95"/>
                    <a:pt x="21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2" y="96"/>
                    <a:pt x="24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31" y="96"/>
                    <a:pt x="36" y="95"/>
                    <a:pt x="36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5" y="103"/>
                    <a:pt x="34" y="103"/>
                    <a:pt x="33" y="104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1" y="104"/>
                    <a:pt x="29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3" y="104"/>
                    <a:pt x="20" y="104"/>
                    <a:pt x="18" y="103"/>
                  </a:cubicBezTo>
                  <a:close/>
                  <a:moveTo>
                    <a:pt x="26" y="100"/>
                  </a:moveTo>
                  <a:cubicBezTo>
                    <a:pt x="26" y="100"/>
                    <a:pt x="26" y="100"/>
                    <a:pt x="26" y="100"/>
                  </a:cubicBezTo>
                  <a:cubicBezTo>
                    <a:pt x="23" y="100"/>
                    <a:pt x="21" y="100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21" y="100"/>
                    <a:pt x="23" y="100"/>
                    <a:pt x="26" y="100"/>
                  </a:cubicBezTo>
                  <a:close/>
                  <a:moveTo>
                    <a:pt x="33" y="100"/>
                  </a:moveTo>
                  <a:cubicBezTo>
                    <a:pt x="32" y="100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31" y="100"/>
                    <a:pt x="32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lose/>
                  <a:moveTo>
                    <a:pt x="18" y="99"/>
                  </a:moveTo>
                  <a:cubicBezTo>
                    <a:pt x="18" y="98"/>
                    <a:pt x="17" y="98"/>
                    <a:pt x="17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8"/>
                    <a:pt x="18" y="98"/>
                    <a:pt x="18" y="99"/>
                  </a:cubicBezTo>
                  <a:close/>
                  <a:moveTo>
                    <a:pt x="15" y="94"/>
                  </a:move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3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1"/>
                    <a:pt x="14" y="90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91"/>
                    <a:pt x="14" y="92"/>
                    <a:pt x="15" y="94"/>
                  </a:cubicBezTo>
                  <a:close/>
                  <a:moveTo>
                    <a:pt x="4" y="53"/>
                  </a:moveTo>
                  <a:cubicBezTo>
                    <a:pt x="5" y="61"/>
                    <a:pt x="8" y="71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8" y="71"/>
                    <a:pt x="5" y="61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lose/>
                  <a:moveTo>
                    <a:pt x="19" y="21"/>
                  </a:moveTo>
                  <a:cubicBezTo>
                    <a:pt x="16" y="25"/>
                    <a:pt x="13" y="30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3" y="30"/>
                    <a:pt x="16" y="26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8"/>
                    <a:pt x="24" y="15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4" y="15"/>
                    <a:pt x="22" y="18"/>
                    <a:pt x="19" y="2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3763"/>
            <p:cNvSpPr/>
            <p:nvPr/>
          </p:nvSpPr>
          <p:spPr bwMode="auto">
            <a:xfrm>
              <a:off x="5095553" y="3668449"/>
              <a:ext cx="95573" cy="55332"/>
            </a:xfrm>
            <a:custGeom>
              <a:avLst/>
              <a:gdLst>
                <a:gd name="T0" fmla="*/ 0 w 19"/>
                <a:gd name="T1" fmla="*/ 4 h 11"/>
                <a:gd name="T2" fmla="*/ 1 w 19"/>
                <a:gd name="T3" fmla="*/ 0 h 11"/>
                <a:gd name="T4" fmla="*/ 19 w 19"/>
                <a:gd name="T5" fmla="*/ 7 h 11"/>
                <a:gd name="T6" fmla="*/ 18 w 19"/>
                <a:gd name="T7" fmla="*/ 11 h 11"/>
                <a:gd name="T8" fmla="*/ 0 w 19"/>
                <a:gd name="T9" fmla="*/ 4 h 11"/>
                <a:gd name="T10" fmla="*/ 0 w 19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0" y="4"/>
                  </a:moveTo>
                  <a:lnTo>
                    <a:pt x="1" y="0"/>
                  </a:lnTo>
                  <a:lnTo>
                    <a:pt x="19" y="7"/>
                  </a:lnTo>
                  <a:lnTo>
                    <a:pt x="18" y="11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3764"/>
            <p:cNvSpPr>
              <a:spLocks noEditPoints="1"/>
            </p:cNvSpPr>
            <p:nvPr/>
          </p:nvSpPr>
          <p:spPr bwMode="auto">
            <a:xfrm>
              <a:off x="5075433" y="3658389"/>
              <a:ext cx="135813" cy="80481"/>
            </a:xfrm>
            <a:custGeom>
              <a:avLst/>
              <a:gdLst>
                <a:gd name="T0" fmla="*/ 2 w 27"/>
                <a:gd name="T1" fmla="*/ 8 h 16"/>
                <a:gd name="T2" fmla="*/ 4 w 27"/>
                <a:gd name="T3" fmla="*/ 6 h 16"/>
                <a:gd name="T4" fmla="*/ 5 w 27"/>
                <a:gd name="T5" fmla="*/ 7 h 16"/>
                <a:gd name="T6" fmla="*/ 4 w 27"/>
                <a:gd name="T7" fmla="*/ 6 h 16"/>
                <a:gd name="T8" fmla="*/ 2 w 27"/>
                <a:gd name="T9" fmla="*/ 8 h 16"/>
                <a:gd name="T10" fmla="*/ 0 w 27"/>
                <a:gd name="T11" fmla="*/ 7 h 16"/>
                <a:gd name="T12" fmla="*/ 4 w 27"/>
                <a:gd name="T13" fmla="*/ 0 h 16"/>
                <a:gd name="T14" fmla="*/ 27 w 27"/>
                <a:gd name="T15" fmla="*/ 8 h 16"/>
                <a:gd name="T16" fmla="*/ 23 w 27"/>
                <a:gd name="T17" fmla="*/ 16 h 16"/>
                <a:gd name="T18" fmla="*/ 2 w 27"/>
                <a:gd name="T19" fmla="*/ 8 h 16"/>
                <a:gd name="T20" fmla="*/ 2 w 27"/>
                <a:gd name="T21" fmla="*/ 8 h 16"/>
                <a:gd name="T22" fmla="*/ 20 w 27"/>
                <a:gd name="T23" fmla="*/ 11 h 16"/>
                <a:gd name="T24" fmla="*/ 20 w 27"/>
                <a:gd name="T25" fmla="*/ 11 h 16"/>
                <a:gd name="T26" fmla="*/ 6 w 27"/>
                <a:gd name="T27" fmla="*/ 5 h 16"/>
                <a:gd name="T28" fmla="*/ 6 w 27"/>
                <a:gd name="T29" fmla="*/ 5 h 16"/>
                <a:gd name="T30" fmla="*/ 20 w 27"/>
                <a:gd name="T31" fmla="*/ 11 h 16"/>
                <a:gd name="T32" fmla="*/ 20 w 27"/>
                <a:gd name="T3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16">
                  <a:moveTo>
                    <a:pt x="2" y="8"/>
                  </a:moveTo>
                  <a:lnTo>
                    <a:pt x="4" y="6"/>
                  </a:lnTo>
                  <a:lnTo>
                    <a:pt x="5" y="7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4" y="0"/>
                  </a:lnTo>
                  <a:lnTo>
                    <a:pt x="27" y="8"/>
                  </a:lnTo>
                  <a:lnTo>
                    <a:pt x="23" y="16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20" y="11"/>
                  </a:moveTo>
                  <a:lnTo>
                    <a:pt x="20" y="11"/>
                  </a:lnTo>
                  <a:lnTo>
                    <a:pt x="6" y="5"/>
                  </a:lnTo>
                  <a:lnTo>
                    <a:pt x="6" y="5"/>
                  </a:lnTo>
                  <a:lnTo>
                    <a:pt x="20" y="11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3765"/>
            <p:cNvSpPr/>
            <p:nvPr/>
          </p:nvSpPr>
          <p:spPr bwMode="auto">
            <a:xfrm>
              <a:off x="5362145" y="2511535"/>
              <a:ext cx="417497" cy="518098"/>
            </a:xfrm>
            <a:custGeom>
              <a:avLst/>
              <a:gdLst>
                <a:gd name="T0" fmla="*/ 0 w 75"/>
                <a:gd name="T1" fmla="*/ 89 h 93"/>
                <a:gd name="T2" fmla="*/ 33 w 75"/>
                <a:gd name="T3" fmla="*/ 80 h 93"/>
                <a:gd name="T4" fmla="*/ 33 w 75"/>
                <a:gd name="T5" fmla="*/ 80 h 93"/>
                <a:gd name="T6" fmla="*/ 69 w 75"/>
                <a:gd name="T7" fmla="*/ 52 h 93"/>
                <a:gd name="T8" fmla="*/ 69 w 75"/>
                <a:gd name="T9" fmla="*/ 52 h 93"/>
                <a:gd name="T10" fmla="*/ 71 w 75"/>
                <a:gd name="T11" fmla="*/ 40 h 93"/>
                <a:gd name="T12" fmla="*/ 71 w 75"/>
                <a:gd name="T13" fmla="*/ 40 h 93"/>
                <a:gd name="T14" fmla="*/ 65 w 75"/>
                <a:gd name="T15" fmla="*/ 15 h 93"/>
                <a:gd name="T16" fmla="*/ 65 w 75"/>
                <a:gd name="T17" fmla="*/ 15 h 93"/>
                <a:gd name="T18" fmla="*/ 58 w 75"/>
                <a:gd name="T19" fmla="*/ 5 h 93"/>
                <a:gd name="T20" fmla="*/ 58 w 75"/>
                <a:gd name="T21" fmla="*/ 5 h 93"/>
                <a:gd name="T22" fmla="*/ 41 w 75"/>
                <a:gd name="T23" fmla="*/ 4 h 93"/>
                <a:gd name="T24" fmla="*/ 42 w 75"/>
                <a:gd name="T25" fmla="*/ 0 h 93"/>
                <a:gd name="T26" fmla="*/ 60 w 75"/>
                <a:gd name="T27" fmla="*/ 1 h 93"/>
                <a:gd name="T28" fmla="*/ 60 w 75"/>
                <a:gd name="T29" fmla="*/ 2 h 93"/>
                <a:gd name="T30" fmla="*/ 68 w 75"/>
                <a:gd name="T31" fmla="*/ 13 h 93"/>
                <a:gd name="T32" fmla="*/ 68 w 75"/>
                <a:gd name="T33" fmla="*/ 13 h 93"/>
                <a:gd name="T34" fmla="*/ 75 w 75"/>
                <a:gd name="T35" fmla="*/ 40 h 93"/>
                <a:gd name="T36" fmla="*/ 75 w 75"/>
                <a:gd name="T37" fmla="*/ 40 h 93"/>
                <a:gd name="T38" fmla="*/ 73 w 75"/>
                <a:gd name="T39" fmla="*/ 53 h 93"/>
                <a:gd name="T40" fmla="*/ 73 w 75"/>
                <a:gd name="T41" fmla="*/ 53 h 93"/>
                <a:gd name="T42" fmla="*/ 34 w 75"/>
                <a:gd name="T43" fmla="*/ 84 h 93"/>
                <a:gd name="T44" fmla="*/ 34 w 75"/>
                <a:gd name="T45" fmla="*/ 84 h 93"/>
                <a:gd name="T46" fmla="*/ 1 w 75"/>
                <a:gd name="T47" fmla="*/ 93 h 93"/>
                <a:gd name="T48" fmla="*/ 1 w 75"/>
                <a:gd name="T49" fmla="*/ 93 h 93"/>
                <a:gd name="T50" fmla="*/ 0 w 75"/>
                <a:gd name="T51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5" h="93">
                  <a:moveTo>
                    <a:pt x="0" y="89"/>
                  </a:moveTo>
                  <a:cubicBezTo>
                    <a:pt x="0" y="89"/>
                    <a:pt x="16" y="86"/>
                    <a:pt x="33" y="80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50" y="74"/>
                    <a:pt x="67" y="64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70" y="48"/>
                    <a:pt x="71" y="44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30"/>
                    <a:pt x="68" y="21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2" y="10"/>
                    <a:pt x="59" y="6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2" y="3"/>
                    <a:pt x="65" y="7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72" y="20"/>
                    <a:pt x="75" y="29"/>
                    <a:pt x="75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4"/>
                    <a:pt x="74" y="48"/>
                    <a:pt x="73" y="53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0" y="68"/>
                    <a:pt x="51" y="77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17" y="90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0" y="89"/>
                    <a:pt x="0" y="89"/>
                    <a:pt x="0" y="8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3766"/>
            <p:cNvSpPr>
              <a:spLocks noEditPoints="1"/>
            </p:cNvSpPr>
            <p:nvPr/>
          </p:nvSpPr>
          <p:spPr bwMode="auto">
            <a:xfrm>
              <a:off x="5352085" y="2496443"/>
              <a:ext cx="437617" cy="548278"/>
            </a:xfrm>
            <a:custGeom>
              <a:avLst/>
              <a:gdLst>
                <a:gd name="T0" fmla="*/ 0 w 79"/>
                <a:gd name="T1" fmla="*/ 92 h 99"/>
                <a:gd name="T2" fmla="*/ 0 w 79"/>
                <a:gd name="T3" fmla="*/ 92 h 99"/>
                <a:gd name="T4" fmla="*/ 1 w 79"/>
                <a:gd name="T5" fmla="*/ 91 h 99"/>
                <a:gd name="T6" fmla="*/ 1 w 79"/>
                <a:gd name="T7" fmla="*/ 90 h 99"/>
                <a:gd name="T8" fmla="*/ 2 w 79"/>
                <a:gd name="T9" fmla="*/ 90 h 99"/>
                <a:gd name="T10" fmla="*/ 2 w 79"/>
                <a:gd name="T11" fmla="*/ 90 h 99"/>
                <a:gd name="T12" fmla="*/ 2 w 79"/>
                <a:gd name="T13" fmla="*/ 90 h 99"/>
                <a:gd name="T14" fmla="*/ 2 w 79"/>
                <a:gd name="T15" fmla="*/ 90 h 99"/>
                <a:gd name="T16" fmla="*/ 4 w 79"/>
                <a:gd name="T17" fmla="*/ 90 h 99"/>
                <a:gd name="T18" fmla="*/ 12 w 79"/>
                <a:gd name="T19" fmla="*/ 88 h 99"/>
                <a:gd name="T20" fmla="*/ 34 w 79"/>
                <a:gd name="T21" fmla="*/ 81 h 99"/>
                <a:gd name="T22" fmla="*/ 69 w 79"/>
                <a:gd name="T23" fmla="*/ 54 h 99"/>
                <a:gd name="T24" fmla="*/ 71 w 79"/>
                <a:gd name="T25" fmla="*/ 43 h 99"/>
                <a:gd name="T26" fmla="*/ 65 w 79"/>
                <a:gd name="T27" fmla="*/ 19 h 99"/>
                <a:gd name="T28" fmla="*/ 59 w 79"/>
                <a:gd name="T29" fmla="*/ 10 h 99"/>
                <a:gd name="T30" fmla="*/ 41 w 79"/>
                <a:gd name="T31" fmla="*/ 8 h 99"/>
                <a:gd name="T32" fmla="*/ 62 w 79"/>
                <a:gd name="T33" fmla="*/ 2 h 99"/>
                <a:gd name="T34" fmla="*/ 63 w 79"/>
                <a:gd name="T35" fmla="*/ 3 h 99"/>
                <a:gd name="T36" fmla="*/ 72 w 79"/>
                <a:gd name="T37" fmla="*/ 15 h 99"/>
                <a:gd name="T38" fmla="*/ 79 w 79"/>
                <a:gd name="T39" fmla="*/ 43 h 99"/>
                <a:gd name="T40" fmla="*/ 79 w 79"/>
                <a:gd name="T41" fmla="*/ 43 h 99"/>
                <a:gd name="T42" fmla="*/ 77 w 79"/>
                <a:gd name="T43" fmla="*/ 56 h 99"/>
                <a:gd name="T44" fmla="*/ 37 w 79"/>
                <a:gd name="T45" fmla="*/ 89 h 99"/>
                <a:gd name="T46" fmla="*/ 3 w 79"/>
                <a:gd name="T47" fmla="*/ 98 h 99"/>
                <a:gd name="T48" fmla="*/ 1 w 79"/>
                <a:gd name="T49" fmla="*/ 96 h 99"/>
                <a:gd name="T50" fmla="*/ 5 w 79"/>
                <a:gd name="T51" fmla="*/ 93 h 99"/>
                <a:gd name="T52" fmla="*/ 13 w 79"/>
                <a:gd name="T53" fmla="*/ 92 h 99"/>
                <a:gd name="T54" fmla="*/ 28 w 79"/>
                <a:gd name="T55" fmla="*/ 88 h 99"/>
                <a:gd name="T56" fmla="*/ 4 w 79"/>
                <a:gd name="T57" fmla="*/ 94 h 99"/>
                <a:gd name="T58" fmla="*/ 4 w 79"/>
                <a:gd name="T59" fmla="*/ 94 h 99"/>
                <a:gd name="T60" fmla="*/ 28 w 79"/>
                <a:gd name="T61" fmla="*/ 87 h 99"/>
                <a:gd name="T62" fmla="*/ 28 w 79"/>
                <a:gd name="T63" fmla="*/ 88 h 99"/>
                <a:gd name="T64" fmla="*/ 43 w 79"/>
                <a:gd name="T65" fmla="*/ 82 h 99"/>
                <a:gd name="T66" fmla="*/ 73 w 79"/>
                <a:gd name="T67" fmla="*/ 55 h 99"/>
                <a:gd name="T68" fmla="*/ 74 w 79"/>
                <a:gd name="T69" fmla="*/ 53 h 99"/>
                <a:gd name="T70" fmla="*/ 73 w 79"/>
                <a:gd name="T71" fmla="*/ 55 h 99"/>
                <a:gd name="T72" fmla="*/ 70 w 79"/>
                <a:gd name="T73" fmla="*/ 20 h 99"/>
                <a:gd name="T74" fmla="*/ 75 w 79"/>
                <a:gd name="T75" fmla="*/ 42 h 99"/>
                <a:gd name="T76" fmla="*/ 62 w 79"/>
                <a:gd name="T77" fmla="*/ 7 h 99"/>
                <a:gd name="T78" fmla="*/ 65 w 79"/>
                <a:gd name="T79" fmla="*/ 11 h 99"/>
                <a:gd name="T80" fmla="*/ 61 w 79"/>
                <a:gd name="T81" fmla="*/ 6 h 99"/>
                <a:gd name="T82" fmla="*/ 45 w 79"/>
                <a:gd name="T83" fmla="*/ 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9" h="99">
                  <a:moveTo>
                    <a:pt x="1" y="96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1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3" y="90"/>
                    <a:pt x="4" y="90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6" y="89"/>
                    <a:pt x="9" y="89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8" y="86"/>
                    <a:pt x="26" y="84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51" y="75"/>
                    <a:pt x="68" y="65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0" y="50"/>
                    <a:pt x="71" y="46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3"/>
                    <a:pt x="68" y="25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3" y="15"/>
                    <a:pt x="60" y="11"/>
                    <a:pt x="59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5" y="5"/>
                    <a:pt x="69" y="9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6" y="22"/>
                    <a:pt x="79" y="32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7"/>
                    <a:pt x="78" y="51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3" y="73"/>
                    <a:pt x="54" y="82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20" y="95"/>
                    <a:pt x="5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1" y="96"/>
                    <a:pt x="1" y="96"/>
                    <a:pt x="1" y="96"/>
                  </a:cubicBezTo>
                  <a:close/>
                  <a:moveTo>
                    <a:pt x="4" y="94"/>
                  </a:moveTo>
                  <a:cubicBezTo>
                    <a:pt x="5" y="94"/>
                    <a:pt x="5" y="94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7" y="93"/>
                    <a:pt x="10" y="93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7" y="91"/>
                    <a:pt x="22" y="89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17" y="91"/>
                    <a:pt x="8" y="93"/>
                    <a:pt x="4" y="94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4" y="94"/>
                    <a:pt x="4" y="94"/>
                  </a:cubicBezTo>
                  <a:close/>
                  <a:moveTo>
                    <a:pt x="28" y="88"/>
                  </a:move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28" y="87"/>
                    <a:pt x="28" y="88"/>
                  </a:cubicBezTo>
                  <a:close/>
                  <a:moveTo>
                    <a:pt x="73" y="55"/>
                  </a:moveTo>
                  <a:cubicBezTo>
                    <a:pt x="71" y="67"/>
                    <a:pt x="57" y="76"/>
                    <a:pt x="43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57" y="76"/>
                    <a:pt x="71" y="67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4" y="54"/>
                    <a:pt x="74" y="54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4"/>
                    <a:pt x="74" y="54"/>
                    <a:pt x="73" y="55"/>
                  </a:cubicBezTo>
                  <a:close/>
                  <a:moveTo>
                    <a:pt x="75" y="42"/>
                  </a:moveTo>
                  <a:cubicBezTo>
                    <a:pt x="75" y="33"/>
                    <a:pt x="72" y="26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2" y="26"/>
                    <a:pt x="75" y="33"/>
                    <a:pt x="75" y="42"/>
                  </a:cubicBezTo>
                  <a:close/>
                  <a:moveTo>
                    <a:pt x="65" y="11"/>
                  </a:moveTo>
                  <a:cubicBezTo>
                    <a:pt x="64" y="9"/>
                    <a:pt x="63" y="8"/>
                    <a:pt x="62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8"/>
                    <a:pt x="64" y="9"/>
                    <a:pt x="65" y="11"/>
                  </a:cubicBezTo>
                  <a:close/>
                  <a:moveTo>
                    <a:pt x="45" y="5"/>
                  </a:move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3767"/>
            <p:cNvSpPr/>
            <p:nvPr/>
          </p:nvSpPr>
          <p:spPr bwMode="auto">
            <a:xfrm>
              <a:off x="5623708" y="2431054"/>
              <a:ext cx="45272" cy="100601"/>
            </a:xfrm>
            <a:custGeom>
              <a:avLst/>
              <a:gdLst>
                <a:gd name="T0" fmla="*/ 0 w 9"/>
                <a:gd name="T1" fmla="*/ 0 h 20"/>
                <a:gd name="T2" fmla="*/ 4 w 9"/>
                <a:gd name="T3" fmla="*/ 0 h 20"/>
                <a:gd name="T4" fmla="*/ 9 w 9"/>
                <a:gd name="T5" fmla="*/ 19 h 20"/>
                <a:gd name="T6" fmla="*/ 4 w 9"/>
                <a:gd name="T7" fmla="*/ 20 h 20"/>
                <a:gd name="T8" fmla="*/ 0 w 9"/>
                <a:gd name="T9" fmla="*/ 0 h 20"/>
                <a:gd name="T10" fmla="*/ 0 w 9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0">
                  <a:moveTo>
                    <a:pt x="0" y="0"/>
                  </a:moveTo>
                  <a:lnTo>
                    <a:pt x="4" y="0"/>
                  </a:lnTo>
                  <a:lnTo>
                    <a:pt x="9" y="19"/>
                  </a:lnTo>
                  <a:lnTo>
                    <a:pt x="4" y="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3768"/>
            <p:cNvSpPr>
              <a:spLocks noEditPoints="1"/>
            </p:cNvSpPr>
            <p:nvPr/>
          </p:nvSpPr>
          <p:spPr bwMode="auto">
            <a:xfrm>
              <a:off x="5613648" y="2415962"/>
              <a:ext cx="65392" cy="125753"/>
            </a:xfrm>
            <a:custGeom>
              <a:avLst/>
              <a:gdLst>
                <a:gd name="T0" fmla="*/ 0 w 13"/>
                <a:gd name="T1" fmla="*/ 4 h 25"/>
                <a:gd name="T2" fmla="*/ 2 w 13"/>
                <a:gd name="T3" fmla="*/ 3 h 25"/>
                <a:gd name="T4" fmla="*/ 3 w 13"/>
                <a:gd name="T5" fmla="*/ 5 h 25"/>
                <a:gd name="T6" fmla="*/ 2 w 13"/>
                <a:gd name="T7" fmla="*/ 3 h 25"/>
                <a:gd name="T8" fmla="*/ 0 w 13"/>
                <a:gd name="T9" fmla="*/ 4 h 25"/>
                <a:gd name="T10" fmla="*/ 0 w 13"/>
                <a:gd name="T11" fmla="*/ 2 h 25"/>
                <a:gd name="T12" fmla="*/ 8 w 13"/>
                <a:gd name="T13" fmla="*/ 0 h 25"/>
                <a:gd name="T14" fmla="*/ 13 w 13"/>
                <a:gd name="T15" fmla="*/ 24 h 25"/>
                <a:gd name="T16" fmla="*/ 4 w 13"/>
                <a:gd name="T17" fmla="*/ 25 h 25"/>
                <a:gd name="T18" fmla="*/ 0 w 13"/>
                <a:gd name="T19" fmla="*/ 4 h 25"/>
                <a:gd name="T20" fmla="*/ 0 w 13"/>
                <a:gd name="T21" fmla="*/ 4 h 25"/>
                <a:gd name="T22" fmla="*/ 7 w 13"/>
                <a:gd name="T23" fmla="*/ 21 h 25"/>
                <a:gd name="T24" fmla="*/ 7 w 13"/>
                <a:gd name="T25" fmla="*/ 21 h 25"/>
                <a:gd name="T26" fmla="*/ 5 w 13"/>
                <a:gd name="T27" fmla="*/ 5 h 25"/>
                <a:gd name="T28" fmla="*/ 5 w 13"/>
                <a:gd name="T29" fmla="*/ 5 h 25"/>
                <a:gd name="T30" fmla="*/ 7 w 13"/>
                <a:gd name="T31" fmla="*/ 21 h 25"/>
                <a:gd name="T32" fmla="*/ 7 w 13"/>
                <a:gd name="T3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5">
                  <a:moveTo>
                    <a:pt x="0" y="4"/>
                  </a:moveTo>
                  <a:lnTo>
                    <a:pt x="2" y="3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2"/>
                  </a:lnTo>
                  <a:lnTo>
                    <a:pt x="8" y="0"/>
                  </a:lnTo>
                  <a:lnTo>
                    <a:pt x="13" y="24"/>
                  </a:lnTo>
                  <a:lnTo>
                    <a:pt x="4" y="25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7" y="21"/>
                  </a:moveTo>
                  <a:lnTo>
                    <a:pt x="7" y="21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1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3769"/>
            <p:cNvSpPr/>
            <p:nvPr/>
          </p:nvSpPr>
          <p:spPr bwMode="auto">
            <a:xfrm>
              <a:off x="5653888" y="2441114"/>
              <a:ext cx="25152" cy="85513"/>
            </a:xfrm>
            <a:custGeom>
              <a:avLst/>
              <a:gdLst>
                <a:gd name="T0" fmla="*/ 0 w 5"/>
                <a:gd name="T1" fmla="*/ 17 h 17"/>
                <a:gd name="T2" fmla="*/ 0 w 5"/>
                <a:gd name="T3" fmla="*/ 0 h 17"/>
                <a:gd name="T4" fmla="*/ 5 w 5"/>
                <a:gd name="T5" fmla="*/ 0 h 17"/>
                <a:gd name="T6" fmla="*/ 5 w 5"/>
                <a:gd name="T7" fmla="*/ 17 h 17"/>
                <a:gd name="T8" fmla="*/ 0 w 5"/>
                <a:gd name="T9" fmla="*/ 17 h 17"/>
                <a:gd name="T10" fmla="*/ 0 w 5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0" y="17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3770"/>
            <p:cNvSpPr>
              <a:spLocks noEditPoints="1"/>
            </p:cNvSpPr>
            <p:nvPr/>
          </p:nvSpPr>
          <p:spPr bwMode="auto">
            <a:xfrm>
              <a:off x="5643828" y="2431054"/>
              <a:ext cx="45272" cy="105633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2 w 9"/>
                <a:gd name="T5" fmla="*/ 19 h 21"/>
                <a:gd name="T6" fmla="*/ 5 w 9"/>
                <a:gd name="T7" fmla="*/ 19 h 21"/>
                <a:gd name="T8" fmla="*/ 2 w 9"/>
                <a:gd name="T9" fmla="*/ 19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0 h 21"/>
                <a:gd name="T16" fmla="*/ 9 w 9"/>
                <a:gd name="T17" fmla="*/ 0 h 21"/>
                <a:gd name="T18" fmla="*/ 9 w 9"/>
                <a:gd name="T19" fmla="*/ 21 h 21"/>
                <a:gd name="T20" fmla="*/ 7 w 9"/>
                <a:gd name="T21" fmla="*/ 21 h 21"/>
                <a:gd name="T22" fmla="*/ 7 w 9"/>
                <a:gd name="T23" fmla="*/ 21 h 21"/>
                <a:gd name="T24" fmla="*/ 5 w 9"/>
                <a:gd name="T25" fmla="*/ 16 h 21"/>
                <a:gd name="T26" fmla="*/ 5 w 9"/>
                <a:gd name="T27" fmla="*/ 16 h 21"/>
                <a:gd name="T28" fmla="*/ 5 w 9"/>
                <a:gd name="T29" fmla="*/ 4 h 21"/>
                <a:gd name="T30" fmla="*/ 5 w 9"/>
                <a:gd name="T31" fmla="*/ 4 h 21"/>
                <a:gd name="T32" fmla="*/ 5 w 9"/>
                <a:gd name="T33" fmla="*/ 16 h 21"/>
                <a:gd name="T34" fmla="*/ 5 w 9"/>
                <a:gd name="T3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lnTo>
                    <a:pt x="2" y="21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close/>
                  <a:moveTo>
                    <a:pt x="5" y="16"/>
                  </a:moveTo>
                  <a:lnTo>
                    <a:pt x="5" y="16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16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3771"/>
            <p:cNvSpPr/>
            <p:nvPr/>
          </p:nvSpPr>
          <p:spPr bwMode="auto">
            <a:xfrm>
              <a:off x="5653888" y="2436083"/>
              <a:ext cx="50301" cy="95573"/>
            </a:xfrm>
            <a:custGeom>
              <a:avLst/>
              <a:gdLst>
                <a:gd name="T0" fmla="*/ 0 w 10"/>
                <a:gd name="T1" fmla="*/ 18 h 19"/>
                <a:gd name="T2" fmla="*/ 6 w 10"/>
                <a:gd name="T3" fmla="*/ 0 h 19"/>
                <a:gd name="T4" fmla="*/ 10 w 10"/>
                <a:gd name="T5" fmla="*/ 2 h 19"/>
                <a:gd name="T6" fmla="*/ 5 w 10"/>
                <a:gd name="T7" fmla="*/ 19 h 19"/>
                <a:gd name="T8" fmla="*/ 0 w 10"/>
                <a:gd name="T9" fmla="*/ 18 h 19"/>
                <a:gd name="T10" fmla="*/ 0 w 10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0" y="18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3772"/>
            <p:cNvSpPr/>
            <p:nvPr/>
          </p:nvSpPr>
          <p:spPr bwMode="auto">
            <a:xfrm>
              <a:off x="5638800" y="2426023"/>
              <a:ext cx="80481" cy="120721"/>
            </a:xfrm>
            <a:custGeom>
              <a:avLst/>
              <a:gdLst>
                <a:gd name="T0" fmla="*/ 7 w 16"/>
                <a:gd name="T1" fmla="*/ 23 h 24"/>
                <a:gd name="T2" fmla="*/ 2 w 16"/>
                <a:gd name="T3" fmla="*/ 22 h 24"/>
                <a:gd name="T4" fmla="*/ 3 w 16"/>
                <a:gd name="T5" fmla="*/ 20 h 24"/>
                <a:gd name="T6" fmla="*/ 6 w 16"/>
                <a:gd name="T7" fmla="*/ 21 h 24"/>
                <a:gd name="T8" fmla="*/ 3 w 16"/>
                <a:gd name="T9" fmla="*/ 20 h 24"/>
                <a:gd name="T10" fmla="*/ 2 w 16"/>
                <a:gd name="T11" fmla="*/ 22 h 24"/>
                <a:gd name="T12" fmla="*/ 0 w 16"/>
                <a:gd name="T13" fmla="*/ 21 h 24"/>
                <a:gd name="T14" fmla="*/ 8 w 16"/>
                <a:gd name="T15" fmla="*/ 0 h 24"/>
                <a:gd name="T16" fmla="*/ 16 w 16"/>
                <a:gd name="T17" fmla="*/ 2 h 24"/>
                <a:gd name="T18" fmla="*/ 9 w 16"/>
                <a:gd name="T19" fmla="*/ 24 h 24"/>
                <a:gd name="T20" fmla="*/ 7 w 16"/>
                <a:gd name="T21" fmla="*/ 23 h 24"/>
                <a:gd name="T22" fmla="*/ 7 w 16"/>
                <a:gd name="T2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24">
                  <a:moveTo>
                    <a:pt x="7" y="23"/>
                  </a:moveTo>
                  <a:lnTo>
                    <a:pt x="2" y="22"/>
                  </a:lnTo>
                  <a:lnTo>
                    <a:pt x="3" y="20"/>
                  </a:lnTo>
                  <a:lnTo>
                    <a:pt x="6" y="21"/>
                  </a:lnTo>
                  <a:lnTo>
                    <a:pt x="3" y="20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8" y="0"/>
                  </a:lnTo>
                  <a:lnTo>
                    <a:pt x="16" y="2"/>
                  </a:lnTo>
                  <a:lnTo>
                    <a:pt x="9" y="24"/>
                  </a:lnTo>
                  <a:lnTo>
                    <a:pt x="7" y="23"/>
                  </a:lnTo>
                  <a:lnTo>
                    <a:pt x="7" y="23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3773"/>
            <p:cNvSpPr/>
            <p:nvPr/>
          </p:nvSpPr>
          <p:spPr bwMode="auto">
            <a:xfrm>
              <a:off x="5674009" y="2466263"/>
              <a:ext cx="45272" cy="70421"/>
            </a:xfrm>
            <a:custGeom>
              <a:avLst/>
              <a:gdLst>
                <a:gd name="T0" fmla="*/ 0 w 9"/>
                <a:gd name="T1" fmla="*/ 12 h 14"/>
                <a:gd name="T2" fmla="*/ 4 w 9"/>
                <a:gd name="T3" fmla="*/ 0 h 14"/>
                <a:gd name="T4" fmla="*/ 9 w 9"/>
                <a:gd name="T5" fmla="*/ 2 h 14"/>
                <a:gd name="T6" fmla="*/ 3 w 9"/>
                <a:gd name="T7" fmla="*/ 14 h 14"/>
                <a:gd name="T8" fmla="*/ 0 w 9"/>
                <a:gd name="T9" fmla="*/ 12 h 14"/>
                <a:gd name="T10" fmla="*/ 0 w 9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0" y="12"/>
                  </a:moveTo>
                  <a:lnTo>
                    <a:pt x="4" y="0"/>
                  </a:lnTo>
                  <a:lnTo>
                    <a:pt x="9" y="2"/>
                  </a:lnTo>
                  <a:lnTo>
                    <a:pt x="3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3774"/>
            <p:cNvSpPr>
              <a:spLocks noEditPoints="1"/>
            </p:cNvSpPr>
            <p:nvPr/>
          </p:nvSpPr>
          <p:spPr bwMode="auto">
            <a:xfrm>
              <a:off x="5653888" y="2446143"/>
              <a:ext cx="80481" cy="100601"/>
            </a:xfrm>
            <a:custGeom>
              <a:avLst/>
              <a:gdLst>
                <a:gd name="T0" fmla="*/ 6 w 16"/>
                <a:gd name="T1" fmla="*/ 19 h 20"/>
                <a:gd name="T2" fmla="*/ 3 w 16"/>
                <a:gd name="T3" fmla="*/ 18 h 20"/>
                <a:gd name="T4" fmla="*/ 4 w 16"/>
                <a:gd name="T5" fmla="*/ 16 h 20"/>
                <a:gd name="T6" fmla="*/ 5 w 16"/>
                <a:gd name="T7" fmla="*/ 17 h 20"/>
                <a:gd name="T8" fmla="*/ 4 w 16"/>
                <a:gd name="T9" fmla="*/ 16 h 20"/>
                <a:gd name="T10" fmla="*/ 3 w 16"/>
                <a:gd name="T11" fmla="*/ 18 h 20"/>
                <a:gd name="T12" fmla="*/ 0 w 16"/>
                <a:gd name="T13" fmla="*/ 17 h 20"/>
                <a:gd name="T14" fmla="*/ 7 w 16"/>
                <a:gd name="T15" fmla="*/ 0 h 20"/>
                <a:gd name="T16" fmla="*/ 16 w 16"/>
                <a:gd name="T17" fmla="*/ 5 h 20"/>
                <a:gd name="T18" fmla="*/ 8 w 16"/>
                <a:gd name="T19" fmla="*/ 20 h 20"/>
                <a:gd name="T20" fmla="*/ 6 w 16"/>
                <a:gd name="T21" fmla="*/ 19 h 20"/>
                <a:gd name="T22" fmla="*/ 6 w 16"/>
                <a:gd name="T23" fmla="*/ 19 h 20"/>
                <a:gd name="T24" fmla="*/ 7 w 16"/>
                <a:gd name="T25" fmla="*/ 13 h 20"/>
                <a:gd name="T26" fmla="*/ 9 w 16"/>
                <a:gd name="T27" fmla="*/ 7 h 20"/>
                <a:gd name="T28" fmla="*/ 9 w 16"/>
                <a:gd name="T29" fmla="*/ 7 h 20"/>
                <a:gd name="T30" fmla="*/ 7 w 16"/>
                <a:gd name="T31" fmla="*/ 13 h 20"/>
                <a:gd name="T32" fmla="*/ 7 w 16"/>
                <a:gd name="T3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0">
                  <a:moveTo>
                    <a:pt x="6" y="19"/>
                  </a:moveTo>
                  <a:lnTo>
                    <a:pt x="3" y="18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8"/>
                  </a:lnTo>
                  <a:lnTo>
                    <a:pt x="0" y="17"/>
                  </a:lnTo>
                  <a:lnTo>
                    <a:pt x="7" y="0"/>
                  </a:lnTo>
                  <a:lnTo>
                    <a:pt x="16" y="5"/>
                  </a:lnTo>
                  <a:lnTo>
                    <a:pt x="8" y="20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7" y="13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7" y="13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3775"/>
            <p:cNvSpPr/>
            <p:nvPr/>
          </p:nvSpPr>
          <p:spPr bwMode="auto">
            <a:xfrm>
              <a:off x="5392325" y="3562816"/>
              <a:ext cx="160962" cy="965772"/>
            </a:xfrm>
            <a:custGeom>
              <a:avLst/>
              <a:gdLst>
                <a:gd name="T0" fmla="*/ 0 w 29"/>
                <a:gd name="T1" fmla="*/ 174 h 175"/>
                <a:gd name="T2" fmla="*/ 0 w 29"/>
                <a:gd name="T3" fmla="*/ 170 h 175"/>
                <a:gd name="T4" fmla="*/ 20 w 29"/>
                <a:gd name="T5" fmla="*/ 171 h 175"/>
                <a:gd name="T6" fmla="*/ 20 w 29"/>
                <a:gd name="T7" fmla="*/ 171 h 175"/>
                <a:gd name="T8" fmla="*/ 25 w 29"/>
                <a:gd name="T9" fmla="*/ 171 h 175"/>
                <a:gd name="T10" fmla="*/ 25 w 29"/>
                <a:gd name="T11" fmla="*/ 171 h 175"/>
                <a:gd name="T12" fmla="*/ 17 w 29"/>
                <a:gd name="T13" fmla="*/ 83 h 175"/>
                <a:gd name="T14" fmla="*/ 17 w 29"/>
                <a:gd name="T15" fmla="*/ 83 h 175"/>
                <a:gd name="T16" fmla="*/ 9 w 29"/>
                <a:gd name="T17" fmla="*/ 0 h 175"/>
                <a:gd name="T18" fmla="*/ 9 w 29"/>
                <a:gd name="T19" fmla="*/ 0 h 175"/>
                <a:gd name="T20" fmla="*/ 9 w 29"/>
                <a:gd name="T21" fmla="*/ 0 h 175"/>
                <a:gd name="T22" fmla="*/ 13 w 29"/>
                <a:gd name="T23" fmla="*/ 0 h 175"/>
                <a:gd name="T24" fmla="*/ 29 w 29"/>
                <a:gd name="T25" fmla="*/ 172 h 175"/>
                <a:gd name="T26" fmla="*/ 29 w 29"/>
                <a:gd name="T27" fmla="*/ 172 h 175"/>
                <a:gd name="T28" fmla="*/ 29 w 29"/>
                <a:gd name="T29" fmla="*/ 173 h 175"/>
                <a:gd name="T30" fmla="*/ 29 w 29"/>
                <a:gd name="T31" fmla="*/ 173 h 175"/>
                <a:gd name="T32" fmla="*/ 29 w 29"/>
                <a:gd name="T33" fmla="*/ 173 h 175"/>
                <a:gd name="T34" fmla="*/ 29 w 29"/>
                <a:gd name="T35" fmla="*/ 173 h 175"/>
                <a:gd name="T36" fmla="*/ 27 w 29"/>
                <a:gd name="T37" fmla="*/ 174 h 175"/>
                <a:gd name="T38" fmla="*/ 27 w 29"/>
                <a:gd name="T39" fmla="*/ 174 h 175"/>
                <a:gd name="T40" fmla="*/ 25 w 29"/>
                <a:gd name="T41" fmla="*/ 175 h 175"/>
                <a:gd name="T42" fmla="*/ 25 w 29"/>
                <a:gd name="T43" fmla="*/ 175 h 175"/>
                <a:gd name="T44" fmla="*/ 20 w 29"/>
                <a:gd name="T45" fmla="*/ 175 h 175"/>
                <a:gd name="T46" fmla="*/ 20 w 29"/>
                <a:gd name="T47" fmla="*/ 175 h 175"/>
                <a:gd name="T48" fmla="*/ 0 w 29"/>
                <a:gd name="T49" fmla="*/ 17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175">
                  <a:moveTo>
                    <a:pt x="0" y="174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70"/>
                    <a:pt x="12" y="171"/>
                    <a:pt x="20" y="171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22" y="171"/>
                    <a:pt x="24" y="171"/>
                    <a:pt x="25" y="171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5" y="162"/>
                    <a:pt x="21" y="122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3" y="41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29" y="164"/>
                    <a:pt x="29" y="172"/>
                  </a:cubicBezTo>
                  <a:cubicBezTo>
                    <a:pt x="29" y="172"/>
                    <a:pt x="29" y="172"/>
                    <a:pt x="29" y="172"/>
                  </a:cubicBezTo>
                  <a:cubicBezTo>
                    <a:pt x="29" y="172"/>
                    <a:pt x="29" y="172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8" y="175"/>
                    <a:pt x="28" y="174"/>
                    <a:pt x="27" y="174"/>
                  </a:cubicBezTo>
                  <a:cubicBezTo>
                    <a:pt x="27" y="174"/>
                    <a:pt x="27" y="174"/>
                    <a:pt x="27" y="174"/>
                  </a:cubicBezTo>
                  <a:cubicBezTo>
                    <a:pt x="26" y="174"/>
                    <a:pt x="26" y="175"/>
                    <a:pt x="25" y="175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4" y="175"/>
                    <a:pt x="22" y="175"/>
                    <a:pt x="20" y="175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12" y="175"/>
                    <a:pt x="0" y="174"/>
                    <a:pt x="0" y="17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3776"/>
            <p:cNvSpPr>
              <a:spLocks noEditPoints="1"/>
            </p:cNvSpPr>
            <p:nvPr/>
          </p:nvSpPr>
          <p:spPr bwMode="auto">
            <a:xfrm>
              <a:off x="5382265" y="3532636"/>
              <a:ext cx="181082" cy="1016072"/>
            </a:xfrm>
            <a:custGeom>
              <a:avLst/>
              <a:gdLst>
                <a:gd name="T0" fmla="*/ 0 w 33"/>
                <a:gd name="T1" fmla="*/ 181 h 184"/>
                <a:gd name="T2" fmla="*/ 0 w 33"/>
                <a:gd name="T3" fmla="*/ 180 h 184"/>
                <a:gd name="T4" fmla="*/ 0 w 33"/>
                <a:gd name="T5" fmla="*/ 179 h 184"/>
                <a:gd name="T6" fmla="*/ 0 w 33"/>
                <a:gd name="T7" fmla="*/ 179 h 184"/>
                <a:gd name="T8" fmla="*/ 2 w 33"/>
                <a:gd name="T9" fmla="*/ 173 h 184"/>
                <a:gd name="T10" fmla="*/ 22 w 33"/>
                <a:gd name="T11" fmla="*/ 174 h 184"/>
                <a:gd name="T12" fmla="*/ 23 w 33"/>
                <a:gd name="T13" fmla="*/ 174 h 184"/>
                <a:gd name="T14" fmla="*/ 25 w 33"/>
                <a:gd name="T15" fmla="*/ 174 h 184"/>
                <a:gd name="T16" fmla="*/ 17 w 33"/>
                <a:gd name="T17" fmla="*/ 89 h 184"/>
                <a:gd name="T18" fmla="*/ 9 w 33"/>
                <a:gd name="T19" fmla="*/ 5 h 184"/>
                <a:gd name="T20" fmla="*/ 12 w 33"/>
                <a:gd name="T21" fmla="*/ 3 h 184"/>
                <a:gd name="T22" fmla="*/ 17 w 33"/>
                <a:gd name="T23" fmla="*/ 5 h 184"/>
                <a:gd name="T24" fmla="*/ 17 w 33"/>
                <a:gd name="T25" fmla="*/ 5 h 184"/>
                <a:gd name="T26" fmla="*/ 18 w 33"/>
                <a:gd name="T27" fmla="*/ 6 h 184"/>
                <a:gd name="T28" fmla="*/ 18 w 33"/>
                <a:gd name="T29" fmla="*/ 12 h 184"/>
                <a:gd name="T30" fmla="*/ 20 w 33"/>
                <a:gd name="T31" fmla="*/ 30 h 184"/>
                <a:gd name="T32" fmla="*/ 25 w 33"/>
                <a:gd name="T33" fmla="*/ 88 h 184"/>
                <a:gd name="T34" fmla="*/ 33 w 33"/>
                <a:gd name="T35" fmla="*/ 177 h 184"/>
                <a:gd name="T36" fmla="*/ 33 w 33"/>
                <a:gd name="T37" fmla="*/ 177 h 184"/>
                <a:gd name="T38" fmla="*/ 33 w 33"/>
                <a:gd name="T39" fmla="*/ 178 h 184"/>
                <a:gd name="T40" fmla="*/ 33 w 33"/>
                <a:gd name="T41" fmla="*/ 178 h 184"/>
                <a:gd name="T42" fmla="*/ 33 w 33"/>
                <a:gd name="T43" fmla="*/ 179 h 184"/>
                <a:gd name="T44" fmla="*/ 33 w 33"/>
                <a:gd name="T45" fmla="*/ 180 h 184"/>
                <a:gd name="T46" fmla="*/ 30 w 33"/>
                <a:gd name="T47" fmla="*/ 181 h 184"/>
                <a:gd name="T48" fmla="*/ 30 w 33"/>
                <a:gd name="T49" fmla="*/ 181 h 184"/>
                <a:gd name="T50" fmla="*/ 27 w 33"/>
                <a:gd name="T51" fmla="*/ 182 h 184"/>
                <a:gd name="T52" fmla="*/ 22 w 33"/>
                <a:gd name="T53" fmla="*/ 182 h 184"/>
                <a:gd name="T54" fmla="*/ 4 w 33"/>
                <a:gd name="T55" fmla="*/ 181 h 184"/>
                <a:gd name="T56" fmla="*/ 3 w 33"/>
                <a:gd name="T57" fmla="*/ 184 h 184"/>
                <a:gd name="T58" fmla="*/ 2 w 33"/>
                <a:gd name="T59" fmla="*/ 181 h 184"/>
                <a:gd name="T60" fmla="*/ 2 w 33"/>
                <a:gd name="T61" fmla="*/ 181 h 184"/>
                <a:gd name="T62" fmla="*/ 1 w 33"/>
                <a:gd name="T63" fmla="*/ 181 h 184"/>
                <a:gd name="T64" fmla="*/ 2 w 33"/>
                <a:gd name="T65" fmla="*/ 179 h 184"/>
                <a:gd name="T66" fmla="*/ 2 w 33"/>
                <a:gd name="T67" fmla="*/ 179 h 184"/>
                <a:gd name="T68" fmla="*/ 2 w 33"/>
                <a:gd name="T69" fmla="*/ 179 h 184"/>
                <a:gd name="T70" fmla="*/ 25 w 33"/>
                <a:gd name="T71" fmla="*/ 178 h 184"/>
                <a:gd name="T72" fmla="*/ 27 w 33"/>
                <a:gd name="T73" fmla="*/ 178 h 184"/>
                <a:gd name="T74" fmla="*/ 27 w 33"/>
                <a:gd name="T75" fmla="*/ 178 h 184"/>
                <a:gd name="T76" fmla="*/ 33 w 33"/>
                <a:gd name="T77" fmla="*/ 178 h 184"/>
                <a:gd name="T78" fmla="*/ 33 w 33"/>
                <a:gd name="T79" fmla="*/ 178 h 184"/>
                <a:gd name="T80" fmla="*/ 26 w 33"/>
                <a:gd name="T81" fmla="*/ 135 h 184"/>
                <a:gd name="T82" fmla="*/ 29 w 33"/>
                <a:gd name="T83" fmla="*/ 175 h 184"/>
                <a:gd name="T84" fmla="*/ 14 w 33"/>
                <a:gd name="T85" fmla="*/ 7 h 184"/>
                <a:gd name="T86" fmla="*/ 14 w 33"/>
                <a:gd name="T87" fmla="*/ 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" h="184">
                  <a:moveTo>
                    <a:pt x="0" y="181"/>
                  </a:moveTo>
                  <a:cubicBezTo>
                    <a:pt x="0" y="181"/>
                    <a:pt x="0" y="181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181"/>
                    <a:pt x="0" y="181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0"/>
                    <a:pt x="0" y="180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2" y="173"/>
                    <a:pt x="14" y="174"/>
                    <a:pt x="22" y="174"/>
                  </a:cubicBezTo>
                  <a:cubicBezTo>
                    <a:pt x="22" y="174"/>
                    <a:pt x="22" y="174"/>
                    <a:pt x="22" y="174"/>
                  </a:cubicBezTo>
                  <a:cubicBezTo>
                    <a:pt x="22" y="174"/>
                    <a:pt x="22" y="174"/>
                    <a:pt x="23" y="174"/>
                  </a:cubicBezTo>
                  <a:cubicBezTo>
                    <a:pt x="23" y="174"/>
                    <a:pt x="23" y="174"/>
                    <a:pt x="23" y="174"/>
                  </a:cubicBezTo>
                  <a:cubicBezTo>
                    <a:pt x="23" y="174"/>
                    <a:pt x="24" y="174"/>
                    <a:pt x="25" y="174"/>
                  </a:cubicBezTo>
                  <a:cubicBezTo>
                    <a:pt x="25" y="174"/>
                    <a:pt x="25" y="174"/>
                    <a:pt x="25" y="174"/>
                  </a:cubicBezTo>
                  <a:cubicBezTo>
                    <a:pt x="24" y="162"/>
                    <a:pt x="21" y="125"/>
                    <a:pt x="17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3" y="46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8"/>
                    <a:pt x="18" y="9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6"/>
                    <a:pt x="19" y="23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1" y="46"/>
                    <a:pt x="23" y="67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9" y="130"/>
                    <a:pt x="33" y="173"/>
                    <a:pt x="33" y="177"/>
                  </a:cubicBezTo>
                  <a:cubicBezTo>
                    <a:pt x="33" y="177"/>
                    <a:pt x="33" y="177"/>
                    <a:pt x="33" y="177"/>
                  </a:cubicBezTo>
                  <a:cubicBezTo>
                    <a:pt x="33" y="177"/>
                    <a:pt x="33" y="177"/>
                    <a:pt x="33" y="177"/>
                  </a:cubicBezTo>
                  <a:cubicBezTo>
                    <a:pt x="33" y="177"/>
                    <a:pt x="33" y="177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3" y="180"/>
                    <a:pt x="33" y="180"/>
                    <a:pt x="33" y="180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2" y="181"/>
                    <a:pt x="30" y="181"/>
                    <a:pt x="30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9" y="181"/>
                    <a:pt x="28" y="182"/>
                    <a:pt x="27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6" y="182"/>
                    <a:pt x="24" y="182"/>
                    <a:pt x="22" y="182"/>
                  </a:cubicBezTo>
                  <a:cubicBezTo>
                    <a:pt x="22" y="182"/>
                    <a:pt x="22" y="182"/>
                    <a:pt x="22" y="182"/>
                  </a:cubicBezTo>
                  <a:cubicBezTo>
                    <a:pt x="16" y="182"/>
                    <a:pt x="7" y="181"/>
                    <a:pt x="4" y="181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0" y="181"/>
                    <a:pt x="0" y="181"/>
                    <a:pt x="0" y="181"/>
                  </a:cubicBezTo>
                  <a:close/>
                  <a:moveTo>
                    <a:pt x="2" y="181"/>
                  </a:moveTo>
                  <a:cubicBezTo>
                    <a:pt x="2" y="181"/>
                    <a:pt x="2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1"/>
                    <a:pt x="1" y="181"/>
                    <a:pt x="2" y="181"/>
                  </a:cubicBezTo>
                  <a:close/>
                  <a:moveTo>
                    <a:pt x="2" y="179"/>
                  </a:moveTo>
                  <a:cubicBezTo>
                    <a:pt x="2" y="179"/>
                    <a:pt x="2" y="179"/>
                    <a:pt x="2" y="179"/>
                  </a:cubicBezTo>
                  <a:cubicBezTo>
                    <a:pt x="2" y="179"/>
                    <a:pt x="2" y="179"/>
                    <a:pt x="2" y="179"/>
                  </a:cubicBezTo>
                  <a:close/>
                  <a:moveTo>
                    <a:pt x="2" y="179"/>
                  </a:moveTo>
                  <a:cubicBezTo>
                    <a:pt x="2" y="179"/>
                    <a:pt x="2" y="179"/>
                    <a:pt x="2" y="179"/>
                  </a:cubicBezTo>
                  <a:cubicBezTo>
                    <a:pt x="2" y="179"/>
                    <a:pt x="2" y="179"/>
                    <a:pt x="2" y="179"/>
                  </a:cubicBezTo>
                  <a:close/>
                  <a:moveTo>
                    <a:pt x="25" y="178"/>
                  </a:moveTo>
                  <a:cubicBezTo>
                    <a:pt x="26" y="178"/>
                    <a:pt x="27" y="178"/>
                    <a:pt x="27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7" y="178"/>
                    <a:pt x="26" y="178"/>
                    <a:pt x="25" y="178"/>
                  </a:cubicBezTo>
                  <a:close/>
                  <a:moveTo>
                    <a:pt x="33" y="178"/>
                  </a:move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lose/>
                  <a:moveTo>
                    <a:pt x="29" y="175"/>
                  </a:moveTo>
                  <a:cubicBezTo>
                    <a:pt x="29" y="169"/>
                    <a:pt x="28" y="154"/>
                    <a:pt x="26" y="135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8" y="154"/>
                    <a:pt x="29" y="169"/>
                    <a:pt x="29" y="175"/>
                  </a:cubicBezTo>
                  <a:close/>
                  <a:moveTo>
                    <a:pt x="15" y="17"/>
                  </a:moveTo>
                  <a:cubicBezTo>
                    <a:pt x="14" y="13"/>
                    <a:pt x="14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9"/>
                    <a:pt x="14" y="13"/>
                    <a:pt x="15" y="1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3777"/>
            <p:cNvSpPr>
              <a:spLocks noEditPoints="1"/>
            </p:cNvSpPr>
            <p:nvPr/>
          </p:nvSpPr>
          <p:spPr bwMode="auto">
            <a:xfrm>
              <a:off x="5573407" y="3281133"/>
              <a:ext cx="850082" cy="377256"/>
            </a:xfrm>
            <a:custGeom>
              <a:avLst/>
              <a:gdLst>
                <a:gd name="T0" fmla="*/ 128 w 154"/>
                <a:gd name="T1" fmla="*/ 65 h 68"/>
                <a:gd name="T2" fmla="*/ 122 w 154"/>
                <a:gd name="T3" fmla="*/ 40 h 68"/>
                <a:gd name="T4" fmla="*/ 122 w 154"/>
                <a:gd name="T5" fmla="*/ 40 h 68"/>
                <a:gd name="T6" fmla="*/ 110 w 154"/>
                <a:gd name="T7" fmla="*/ 6 h 68"/>
                <a:gd name="T8" fmla="*/ 110 w 154"/>
                <a:gd name="T9" fmla="*/ 6 h 68"/>
                <a:gd name="T10" fmla="*/ 105 w 154"/>
                <a:gd name="T11" fmla="*/ 4 h 68"/>
                <a:gd name="T12" fmla="*/ 105 w 154"/>
                <a:gd name="T13" fmla="*/ 4 h 68"/>
                <a:gd name="T14" fmla="*/ 45 w 154"/>
                <a:gd name="T15" fmla="*/ 23 h 68"/>
                <a:gd name="T16" fmla="*/ 45 w 154"/>
                <a:gd name="T17" fmla="*/ 23 h 68"/>
                <a:gd name="T18" fmla="*/ 2 w 154"/>
                <a:gd name="T19" fmla="*/ 42 h 68"/>
                <a:gd name="T20" fmla="*/ 2 w 154"/>
                <a:gd name="T21" fmla="*/ 42 h 68"/>
                <a:gd name="T22" fmla="*/ 0 w 154"/>
                <a:gd name="T23" fmla="*/ 38 h 68"/>
                <a:gd name="T24" fmla="*/ 105 w 154"/>
                <a:gd name="T25" fmla="*/ 0 h 68"/>
                <a:gd name="T26" fmla="*/ 105 w 154"/>
                <a:gd name="T27" fmla="*/ 0 h 68"/>
                <a:gd name="T28" fmla="*/ 113 w 154"/>
                <a:gd name="T29" fmla="*/ 4 h 68"/>
                <a:gd name="T30" fmla="*/ 113 w 154"/>
                <a:gd name="T31" fmla="*/ 4 h 68"/>
                <a:gd name="T32" fmla="*/ 131 w 154"/>
                <a:gd name="T33" fmla="*/ 62 h 68"/>
                <a:gd name="T34" fmla="*/ 131 w 154"/>
                <a:gd name="T35" fmla="*/ 62 h 68"/>
                <a:gd name="T36" fmla="*/ 153 w 154"/>
                <a:gd name="T37" fmla="*/ 53 h 68"/>
                <a:gd name="T38" fmla="*/ 154 w 154"/>
                <a:gd name="T39" fmla="*/ 57 h 68"/>
                <a:gd name="T40" fmla="*/ 128 w 154"/>
                <a:gd name="T41" fmla="*/ 68 h 68"/>
                <a:gd name="T42" fmla="*/ 128 w 154"/>
                <a:gd name="T43" fmla="*/ 65 h 68"/>
                <a:gd name="T44" fmla="*/ 2 w 154"/>
                <a:gd name="T45" fmla="*/ 42 h 68"/>
                <a:gd name="T46" fmla="*/ 2 w 154"/>
                <a:gd name="T47" fmla="*/ 42 h 68"/>
                <a:gd name="T48" fmla="*/ 2 w 154"/>
                <a:gd name="T49" fmla="*/ 42 h 68"/>
                <a:gd name="T50" fmla="*/ 2 w 154"/>
                <a:gd name="T51" fmla="*/ 42 h 68"/>
                <a:gd name="T52" fmla="*/ 2 w 154"/>
                <a:gd name="T53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4" h="68">
                  <a:moveTo>
                    <a:pt x="128" y="65"/>
                  </a:moveTo>
                  <a:cubicBezTo>
                    <a:pt x="128" y="65"/>
                    <a:pt x="125" y="54"/>
                    <a:pt x="122" y="40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18" y="27"/>
                    <a:pt x="113" y="12"/>
                    <a:pt x="110" y="6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5"/>
                    <a:pt x="108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94" y="4"/>
                    <a:pt x="68" y="14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22" y="33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80" y="1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9" y="0"/>
                    <a:pt x="112" y="1"/>
                    <a:pt x="113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20" y="15"/>
                    <a:pt x="129" y="53"/>
                    <a:pt x="131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53" y="53"/>
                    <a:pt x="153" y="53"/>
                    <a:pt x="153" y="53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5"/>
                    <a:pt x="128" y="65"/>
                    <a:pt x="128" y="65"/>
                  </a:cubicBezTo>
                  <a:close/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3778"/>
            <p:cNvSpPr>
              <a:spLocks noEditPoints="1"/>
            </p:cNvSpPr>
            <p:nvPr/>
          </p:nvSpPr>
          <p:spPr bwMode="auto">
            <a:xfrm>
              <a:off x="5558319" y="3271073"/>
              <a:ext cx="880262" cy="397376"/>
            </a:xfrm>
            <a:custGeom>
              <a:avLst/>
              <a:gdLst>
                <a:gd name="T0" fmla="*/ 129 w 160"/>
                <a:gd name="T1" fmla="*/ 68 h 72"/>
                <a:gd name="T2" fmla="*/ 129 w 160"/>
                <a:gd name="T3" fmla="*/ 68 h 72"/>
                <a:gd name="T4" fmla="*/ 129 w 160"/>
                <a:gd name="T5" fmla="*/ 68 h 72"/>
                <a:gd name="T6" fmla="*/ 131 w 160"/>
                <a:gd name="T7" fmla="*/ 67 h 72"/>
                <a:gd name="T8" fmla="*/ 131 w 160"/>
                <a:gd name="T9" fmla="*/ 67 h 72"/>
                <a:gd name="T10" fmla="*/ 129 w 160"/>
                <a:gd name="T11" fmla="*/ 68 h 72"/>
                <a:gd name="T12" fmla="*/ 129 w 160"/>
                <a:gd name="T13" fmla="*/ 68 h 72"/>
                <a:gd name="T14" fmla="*/ 129 w 160"/>
                <a:gd name="T15" fmla="*/ 67 h 72"/>
                <a:gd name="T16" fmla="*/ 128 w 160"/>
                <a:gd name="T17" fmla="*/ 66 h 72"/>
                <a:gd name="T18" fmla="*/ 127 w 160"/>
                <a:gd name="T19" fmla="*/ 60 h 72"/>
                <a:gd name="T20" fmla="*/ 123 w 160"/>
                <a:gd name="T21" fmla="*/ 43 h 72"/>
                <a:gd name="T22" fmla="*/ 111 w 160"/>
                <a:gd name="T23" fmla="*/ 9 h 72"/>
                <a:gd name="T24" fmla="*/ 111 w 160"/>
                <a:gd name="T25" fmla="*/ 9 h 72"/>
                <a:gd name="T26" fmla="*/ 109 w 160"/>
                <a:gd name="T27" fmla="*/ 8 h 72"/>
                <a:gd name="T28" fmla="*/ 108 w 160"/>
                <a:gd name="T29" fmla="*/ 8 h 72"/>
                <a:gd name="T30" fmla="*/ 49 w 160"/>
                <a:gd name="T31" fmla="*/ 27 h 72"/>
                <a:gd name="T32" fmla="*/ 7 w 160"/>
                <a:gd name="T33" fmla="*/ 45 h 72"/>
                <a:gd name="T34" fmla="*/ 7 w 160"/>
                <a:gd name="T35" fmla="*/ 46 h 72"/>
                <a:gd name="T36" fmla="*/ 4 w 160"/>
                <a:gd name="T37" fmla="*/ 47 h 72"/>
                <a:gd name="T38" fmla="*/ 3 w 160"/>
                <a:gd name="T39" fmla="*/ 39 h 72"/>
                <a:gd name="T40" fmla="*/ 3 w 160"/>
                <a:gd name="T41" fmla="*/ 38 h 72"/>
                <a:gd name="T42" fmla="*/ 6 w 160"/>
                <a:gd name="T43" fmla="*/ 37 h 72"/>
                <a:gd name="T44" fmla="*/ 15 w 160"/>
                <a:gd name="T45" fmla="*/ 33 h 72"/>
                <a:gd name="T46" fmla="*/ 46 w 160"/>
                <a:gd name="T47" fmla="*/ 20 h 72"/>
                <a:gd name="T48" fmla="*/ 108 w 160"/>
                <a:gd name="T49" fmla="*/ 0 h 72"/>
                <a:gd name="T50" fmla="*/ 118 w 160"/>
                <a:gd name="T51" fmla="*/ 5 h 72"/>
                <a:gd name="T52" fmla="*/ 136 w 160"/>
                <a:gd name="T53" fmla="*/ 61 h 72"/>
                <a:gd name="T54" fmla="*/ 160 w 160"/>
                <a:gd name="T55" fmla="*/ 60 h 72"/>
                <a:gd name="T56" fmla="*/ 129 w 160"/>
                <a:gd name="T57" fmla="*/ 70 h 72"/>
                <a:gd name="T58" fmla="*/ 133 w 160"/>
                <a:gd name="T59" fmla="*/ 67 h 72"/>
                <a:gd name="T60" fmla="*/ 133 w 160"/>
                <a:gd name="T61" fmla="*/ 67 h 72"/>
                <a:gd name="T62" fmla="*/ 133 w 160"/>
                <a:gd name="T63" fmla="*/ 67 h 72"/>
                <a:gd name="T64" fmla="*/ 131 w 160"/>
                <a:gd name="T65" fmla="*/ 59 h 72"/>
                <a:gd name="T66" fmla="*/ 115 w 160"/>
                <a:gd name="T67" fmla="*/ 7 h 72"/>
                <a:gd name="T68" fmla="*/ 115 w 160"/>
                <a:gd name="T69" fmla="*/ 7 h 72"/>
                <a:gd name="T70" fmla="*/ 126 w 160"/>
                <a:gd name="T71" fmla="*/ 42 h 72"/>
                <a:gd name="T72" fmla="*/ 8 w 160"/>
                <a:gd name="T73" fmla="*/ 40 h 72"/>
                <a:gd name="T74" fmla="*/ 7 w 160"/>
                <a:gd name="T75" fmla="*/ 41 h 72"/>
                <a:gd name="T76" fmla="*/ 115 w 160"/>
                <a:gd name="T77" fmla="*/ 7 h 72"/>
                <a:gd name="T78" fmla="*/ 114 w 160"/>
                <a:gd name="T79" fmla="*/ 6 h 72"/>
                <a:gd name="T80" fmla="*/ 115 w 160"/>
                <a:gd name="T81" fmla="*/ 7 h 72"/>
                <a:gd name="T82" fmla="*/ 109 w 160"/>
                <a:gd name="T83" fmla="*/ 4 h 72"/>
                <a:gd name="T84" fmla="*/ 112 w 160"/>
                <a:gd name="T85" fmla="*/ 5 h 72"/>
                <a:gd name="T86" fmla="*/ 129 w 160"/>
                <a:gd name="T87" fmla="*/ 6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0" h="72">
                  <a:moveTo>
                    <a:pt x="129" y="70"/>
                  </a:move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7"/>
                    <a:pt x="129" y="67"/>
                  </a:cubicBezTo>
                  <a:cubicBezTo>
                    <a:pt x="129" y="67"/>
                    <a:pt x="129" y="67"/>
                    <a:pt x="129" y="67"/>
                  </a:cubicBezTo>
                  <a:cubicBezTo>
                    <a:pt x="129" y="67"/>
                    <a:pt x="128" y="66"/>
                    <a:pt x="128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8" y="64"/>
                    <a:pt x="128" y="63"/>
                    <a:pt x="127" y="60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56"/>
                    <a:pt x="124" y="49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19" y="30"/>
                    <a:pt x="115" y="14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0" y="8"/>
                    <a:pt x="109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98" y="8"/>
                    <a:pt x="71" y="1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29" y="35"/>
                    <a:pt x="11" y="43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4" y="38"/>
                    <a:pt x="5" y="38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8" y="36"/>
                    <a:pt x="11" y="34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23" y="29"/>
                    <a:pt x="34" y="24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69" y="10"/>
                    <a:pt x="95" y="1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2" y="0"/>
                    <a:pt x="116" y="1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25" y="16"/>
                    <a:pt x="133" y="49"/>
                    <a:pt x="136" y="61"/>
                  </a:cubicBezTo>
                  <a:cubicBezTo>
                    <a:pt x="136" y="61"/>
                    <a:pt x="136" y="61"/>
                    <a:pt x="136" y="61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30" y="72"/>
                    <a:pt x="130" y="72"/>
                    <a:pt x="130" y="72"/>
                  </a:cubicBezTo>
                  <a:cubicBezTo>
                    <a:pt x="129" y="70"/>
                    <a:pt x="129" y="70"/>
                    <a:pt x="129" y="70"/>
                  </a:cubicBezTo>
                  <a:close/>
                  <a:moveTo>
                    <a:pt x="133" y="67"/>
                  </a:moveTo>
                  <a:cubicBezTo>
                    <a:pt x="133" y="67"/>
                    <a:pt x="133" y="67"/>
                    <a:pt x="133" y="67"/>
                  </a:cubicBezTo>
                  <a:cubicBezTo>
                    <a:pt x="155" y="58"/>
                    <a:pt x="155" y="58"/>
                    <a:pt x="155" y="58"/>
                  </a:cubicBezTo>
                  <a:cubicBezTo>
                    <a:pt x="133" y="67"/>
                    <a:pt x="133" y="67"/>
                    <a:pt x="133" y="67"/>
                  </a:cubicBezTo>
                  <a:cubicBezTo>
                    <a:pt x="133" y="67"/>
                    <a:pt x="133" y="67"/>
                    <a:pt x="133" y="67"/>
                  </a:cubicBezTo>
                  <a:cubicBezTo>
                    <a:pt x="133" y="67"/>
                    <a:pt x="133" y="67"/>
                    <a:pt x="133" y="67"/>
                  </a:cubicBezTo>
                  <a:close/>
                  <a:moveTo>
                    <a:pt x="126" y="42"/>
                  </a:moveTo>
                  <a:cubicBezTo>
                    <a:pt x="128" y="48"/>
                    <a:pt x="130" y="54"/>
                    <a:pt x="131" y="59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27" y="45"/>
                    <a:pt x="120" y="16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8" y="13"/>
                    <a:pt x="123" y="28"/>
                    <a:pt x="126" y="42"/>
                  </a:cubicBezTo>
                  <a:close/>
                  <a:moveTo>
                    <a:pt x="7" y="41"/>
                  </a:moveTo>
                  <a:cubicBezTo>
                    <a:pt x="7" y="41"/>
                    <a:pt x="8" y="41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lose/>
                  <a:moveTo>
                    <a:pt x="115" y="7"/>
                  </a:moveTo>
                  <a:cubicBezTo>
                    <a:pt x="115" y="7"/>
                    <a:pt x="115" y="7"/>
                    <a:pt x="115" y="7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4" y="6"/>
                    <a:pt x="115" y="7"/>
                  </a:cubicBezTo>
                  <a:close/>
                  <a:moveTo>
                    <a:pt x="112" y="5"/>
                  </a:moveTo>
                  <a:cubicBezTo>
                    <a:pt x="111" y="4"/>
                    <a:pt x="110" y="4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0" y="4"/>
                    <a:pt x="111" y="5"/>
                    <a:pt x="112" y="5"/>
                  </a:cubicBezTo>
                  <a:close/>
                  <a:moveTo>
                    <a:pt x="129" y="68"/>
                  </a:move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6" name="组合 134"/>
          <p:cNvGrpSpPr/>
          <p:nvPr/>
        </p:nvGrpSpPr>
        <p:grpSpPr>
          <a:xfrm>
            <a:off x="11020356" y="5796927"/>
            <a:ext cx="400442" cy="954719"/>
            <a:chOff x="6332948" y="2078950"/>
            <a:chExt cx="1343028" cy="2449641"/>
          </a:xfrm>
        </p:grpSpPr>
        <p:sp>
          <p:nvSpPr>
            <p:cNvPr id="217" name="Freeform 3779"/>
            <p:cNvSpPr>
              <a:spLocks noEditPoints="1"/>
            </p:cNvSpPr>
            <p:nvPr/>
          </p:nvSpPr>
          <p:spPr bwMode="auto">
            <a:xfrm>
              <a:off x="6750442" y="2320393"/>
              <a:ext cx="623728" cy="628759"/>
            </a:xfrm>
            <a:custGeom>
              <a:avLst/>
              <a:gdLst>
                <a:gd name="T0" fmla="*/ 0 w 113"/>
                <a:gd name="T1" fmla="*/ 57 h 114"/>
                <a:gd name="T2" fmla="*/ 55 w 113"/>
                <a:gd name="T3" fmla="*/ 0 h 114"/>
                <a:gd name="T4" fmla="*/ 55 w 113"/>
                <a:gd name="T5" fmla="*/ 0 h 114"/>
                <a:gd name="T6" fmla="*/ 113 w 113"/>
                <a:gd name="T7" fmla="*/ 57 h 114"/>
                <a:gd name="T8" fmla="*/ 113 w 113"/>
                <a:gd name="T9" fmla="*/ 57 h 114"/>
                <a:gd name="T10" fmla="*/ 55 w 113"/>
                <a:gd name="T11" fmla="*/ 114 h 114"/>
                <a:gd name="T12" fmla="*/ 55 w 113"/>
                <a:gd name="T13" fmla="*/ 114 h 114"/>
                <a:gd name="T14" fmla="*/ 0 w 113"/>
                <a:gd name="T15" fmla="*/ 57 h 114"/>
                <a:gd name="T16" fmla="*/ 4 w 113"/>
                <a:gd name="T17" fmla="*/ 57 h 114"/>
                <a:gd name="T18" fmla="*/ 55 w 113"/>
                <a:gd name="T19" fmla="*/ 110 h 114"/>
                <a:gd name="T20" fmla="*/ 55 w 113"/>
                <a:gd name="T21" fmla="*/ 110 h 114"/>
                <a:gd name="T22" fmla="*/ 109 w 113"/>
                <a:gd name="T23" fmla="*/ 57 h 114"/>
                <a:gd name="T24" fmla="*/ 109 w 113"/>
                <a:gd name="T25" fmla="*/ 57 h 114"/>
                <a:gd name="T26" fmla="*/ 55 w 113"/>
                <a:gd name="T27" fmla="*/ 4 h 114"/>
                <a:gd name="T28" fmla="*/ 55 w 113"/>
                <a:gd name="T29" fmla="*/ 4 h 114"/>
                <a:gd name="T30" fmla="*/ 4 w 113"/>
                <a:gd name="T31" fmla="*/ 5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14">
                  <a:moveTo>
                    <a:pt x="0" y="57"/>
                  </a:moveTo>
                  <a:cubicBezTo>
                    <a:pt x="0" y="25"/>
                    <a:pt x="2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85" y="0"/>
                    <a:pt x="113" y="25"/>
                    <a:pt x="113" y="57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88"/>
                    <a:pt x="85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24" y="114"/>
                    <a:pt x="0" y="88"/>
                    <a:pt x="0" y="57"/>
                  </a:cubicBezTo>
                  <a:close/>
                  <a:moveTo>
                    <a:pt x="4" y="57"/>
                  </a:moveTo>
                  <a:cubicBezTo>
                    <a:pt x="4" y="86"/>
                    <a:pt x="27" y="110"/>
                    <a:pt x="55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83" y="110"/>
                    <a:pt x="109" y="86"/>
                    <a:pt x="109" y="57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27"/>
                    <a:pt x="83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27" y="4"/>
                    <a:pt x="4" y="27"/>
                    <a:pt x="4" y="5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780"/>
            <p:cNvSpPr>
              <a:spLocks noEditPoints="1"/>
            </p:cNvSpPr>
            <p:nvPr/>
          </p:nvSpPr>
          <p:spPr bwMode="auto">
            <a:xfrm>
              <a:off x="6740382" y="2310333"/>
              <a:ext cx="643848" cy="648879"/>
            </a:xfrm>
            <a:custGeom>
              <a:avLst/>
              <a:gdLst>
                <a:gd name="T0" fmla="*/ 0 w 117"/>
                <a:gd name="T1" fmla="*/ 59 h 118"/>
                <a:gd name="T2" fmla="*/ 2 w 117"/>
                <a:gd name="T3" fmla="*/ 59 h 118"/>
                <a:gd name="T4" fmla="*/ 0 w 117"/>
                <a:gd name="T5" fmla="*/ 59 h 118"/>
                <a:gd name="T6" fmla="*/ 57 w 117"/>
                <a:gd name="T7" fmla="*/ 0 h 118"/>
                <a:gd name="T8" fmla="*/ 57 w 117"/>
                <a:gd name="T9" fmla="*/ 0 h 118"/>
                <a:gd name="T10" fmla="*/ 117 w 117"/>
                <a:gd name="T11" fmla="*/ 59 h 118"/>
                <a:gd name="T12" fmla="*/ 117 w 117"/>
                <a:gd name="T13" fmla="*/ 59 h 118"/>
                <a:gd name="T14" fmla="*/ 57 w 117"/>
                <a:gd name="T15" fmla="*/ 118 h 118"/>
                <a:gd name="T16" fmla="*/ 57 w 117"/>
                <a:gd name="T17" fmla="*/ 118 h 118"/>
                <a:gd name="T18" fmla="*/ 0 w 117"/>
                <a:gd name="T19" fmla="*/ 59 h 118"/>
                <a:gd name="T20" fmla="*/ 57 w 117"/>
                <a:gd name="T21" fmla="*/ 114 h 118"/>
                <a:gd name="T22" fmla="*/ 113 w 117"/>
                <a:gd name="T23" fmla="*/ 59 h 118"/>
                <a:gd name="T24" fmla="*/ 113 w 117"/>
                <a:gd name="T25" fmla="*/ 59 h 118"/>
                <a:gd name="T26" fmla="*/ 57 w 117"/>
                <a:gd name="T27" fmla="*/ 4 h 118"/>
                <a:gd name="T28" fmla="*/ 57 w 117"/>
                <a:gd name="T29" fmla="*/ 4 h 118"/>
                <a:gd name="T30" fmla="*/ 19 w 117"/>
                <a:gd name="T31" fmla="*/ 20 h 118"/>
                <a:gd name="T32" fmla="*/ 19 w 117"/>
                <a:gd name="T33" fmla="*/ 20 h 118"/>
                <a:gd name="T34" fmla="*/ 57 w 117"/>
                <a:gd name="T35" fmla="*/ 4 h 118"/>
                <a:gd name="T36" fmla="*/ 57 w 117"/>
                <a:gd name="T37" fmla="*/ 4 h 118"/>
                <a:gd name="T38" fmla="*/ 113 w 117"/>
                <a:gd name="T39" fmla="*/ 59 h 118"/>
                <a:gd name="T40" fmla="*/ 113 w 117"/>
                <a:gd name="T41" fmla="*/ 59 h 118"/>
                <a:gd name="T42" fmla="*/ 57 w 117"/>
                <a:gd name="T43" fmla="*/ 114 h 118"/>
                <a:gd name="T44" fmla="*/ 57 w 117"/>
                <a:gd name="T45" fmla="*/ 114 h 118"/>
                <a:gd name="T46" fmla="*/ 17 w 117"/>
                <a:gd name="T47" fmla="*/ 95 h 118"/>
                <a:gd name="T48" fmla="*/ 17 w 117"/>
                <a:gd name="T49" fmla="*/ 95 h 118"/>
                <a:gd name="T50" fmla="*/ 57 w 117"/>
                <a:gd name="T51" fmla="*/ 114 h 118"/>
                <a:gd name="T52" fmla="*/ 57 w 117"/>
                <a:gd name="T53" fmla="*/ 110 h 118"/>
                <a:gd name="T54" fmla="*/ 109 w 117"/>
                <a:gd name="T55" fmla="*/ 59 h 118"/>
                <a:gd name="T56" fmla="*/ 109 w 117"/>
                <a:gd name="T57" fmla="*/ 59 h 118"/>
                <a:gd name="T58" fmla="*/ 57 w 117"/>
                <a:gd name="T59" fmla="*/ 8 h 118"/>
                <a:gd name="T60" fmla="*/ 57 w 117"/>
                <a:gd name="T61" fmla="*/ 8 h 118"/>
                <a:gd name="T62" fmla="*/ 8 w 117"/>
                <a:gd name="T63" fmla="*/ 59 h 118"/>
                <a:gd name="T64" fmla="*/ 8 w 117"/>
                <a:gd name="T65" fmla="*/ 59 h 118"/>
                <a:gd name="T66" fmla="*/ 57 w 117"/>
                <a:gd name="T67" fmla="*/ 110 h 118"/>
                <a:gd name="T68" fmla="*/ 4 w 117"/>
                <a:gd name="T69" fmla="*/ 63 h 118"/>
                <a:gd name="T70" fmla="*/ 4 w 117"/>
                <a:gd name="T71" fmla="*/ 59 h 118"/>
                <a:gd name="T72" fmla="*/ 4 w 117"/>
                <a:gd name="T73" fmla="*/ 59 h 118"/>
                <a:gd name="T74" fmla="*/ 6 w 117"/>
                <a:gd name="T75" fmla="*/ 59 h 118"/>
                <a:gd name="T76" fmla="*/ 4 w 117"/>
                <a:gd name="T77" fmla="*/ 59 h 118"/>
                <a:gd name="T78" fmla="*/ 4 w 117"/>
                <a:gd name="T79" fmla="*/ 54 h 118"/>
                <a:gd name="T80" fmla="*/ 4 w 117"/>
                <a:gd name="T81" fmla="*/ 54 h 118"/>
                <a:gd name="T82" fmla="*/ 4 w 117"/>
                <a:gd name="T83" fmla="*/ 59 h 118"/>
                <a:gd name="T84" fmla="*/ 4 w 117"/>
                <a:gd name="T85" fmla="*/ 59 h 118"/>
                <a:gd name="T86" fmla="*/ 4 w 117"/>
                <a:gd name="T87" fmla="*/ 6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18">
                  <a:moveTo>
                    <a:pt x="0" y="59"/>
                  </a:moveTo>
                  <a:cubicBezTo>
                    <a:pt x="2" y="59"/>
                    <a:pt x="2" y="59"/>
                    <a:pt x="2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6"/>
                    <a:pt x="25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88" y="0"/>
                    <a:pt x="117" y="26"/>
                    <a:pt x="117" y="59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17" y="91"/>
                    <a:pt x="88" y="118"/>
                    <a:pt x="57" y="118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25" y="118"/>
                    <a:pt x="0" y="91"/>
                    <a:pt x="0" y="59"/>
                  </a:cubicBezTo>
                  <a:close/>
                  <a:moveTo>
                    <a:pt x="57" y="114"/>
                  </a:moveTo>
                  <a:cubicBezTo>
                    <a:pt x="86" y="114"/>
                    <a:pt x="113" y="89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28"/>
                    <a:pt x="8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42" y="4"/>
                    <a:pt x="29" y="1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9" y="10"/>
                    <a:pt x="42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86" y="4"/>
                    <a:pt x="113" y="28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89"/>
                    <a:pt x="86" y="113"/>
                    <a:pt x="57" y="114"/>
                  </a:cubicBezTo>
                  <a:cubicBezTo>
                    <a:pt x="57" y="114"/>
                    <a:pt x="57" y="114"/>
                    <a:pt x="57" y="114"/>
                  </a:cubicBezTo>
                  <a:cubicBezTo>
                    <a:pt x="41" y="114"/>
                    <a:pt x="27" y="106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27" y="106"/>
                    <a:pt x="41" y="114"/>
                    <a:pt x="57" y="114"/>
                  </a:cubicBezTo>
                  <a:close/>
                  <a:moveTo>
                    <a:pt x="57" y="110"/>
                  </a:moveTo>
                  <a:cubicBezTo>
                    <a:pt x="84" y="110"/>
                    <a:pt x="109" y="86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31"/>
                    <a:pt x="84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30" y="8"/>
                    <a:pt x="8" y="30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87"/>
                    <a:pt x="30" y="110"/>
                    <a:pt x="57" y="110"/>
                  </a:cubicBezTo>
                  <a:close/>
                  <a:moveTo>
                    <a:pt x="4" y="63"/>
                  </a:moveTo>
                  <a:cubicBezTo>
                    <a:pt x="4" y="62"/>
                    <a:pt x="4" y="60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7"/>
                    <a:pt x="4" y="56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6"/>
                    <a:pt x="4" y="57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60"/>
                    <a:pt x="4" y="62"/>
                    <a:pt x="4" y="6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781"/>
            <p:cNvSpPr>
              <a:spLocks noEditPoints="1"/>
            </p:cNvSpPr>
            <p:nvPr/>
          </p:nvSpPr>
          <p:spPr bwMode="auto">
            <a:xfrm>
              <a:off x="6861103" y="2602076"/>
              <a:ext cx="347076" cy="165994"/>
            </a:xfrm>
            <a:custGeom>
              <a:avLst/>
              <a:gdLst>
                <a:gd name="T0" fmla="*/ 0 w 63"/>
                <a:gd name="T1" fmla="*/ 10 h 30"/>
                <a:gd name="T2" fmla="*/ 3 w 63"/>
                <a:gd name="T3" fmla="*/ 8 h 30"/>
                <a:gd name="T4" fmla="*/ 11 w 63"/>
                <a:gd name="T5" fmla="*/ 17 h 30"/>
                <a:gd name="T6" fmla="*/ 11 w 63"/>
                <a:gd name="T7" fmla="*/ 17 h 30"/>
                <a:gd name="T8" fmla="*/ 31 w 63"/>
                <a:gd name="T9" fmla="*/ 26 h 30"/>
                <a:gd name="T10" fmla="*/ 31 w 63"/>
                <a:gd name="T11" fmla="*/ 26 h 30"/>
                <a:gd name="T12" fmla="*/ 35 w 63"/>
                <a:gd name="T13" fmla="*/ 25 h 30"/>
                <a:gd name="T14" fmla="*/ 35 w 63"/>
                <a:gd name="T15" fmla="*/ 25 h 30"/>
                <a:gd name="T16" fmla="*/ 54 w 63"/>
                <a:gd name="T17" fmla="*/ 11 h 30"/>
                <a:gd name="T18" fmla="*/ 54 w 63"/>
                <a:gd name="T19" fmla="*/ 11 h 30"/>
                <a:gd name="T20" fmla="*/ 59 w 63"/>
                <a:gd name="T21" fmla="*/ 0 h 30"/>
                <a:gd name="T22" fmla="*/ 59 w 63"/>
                <a:gd name="T23" fmla="*/ 0 h 30"/>
                <a:gd name="T24" fmla="*/ 63 w 63"/>
                <a:gd name="T25" fmla="*/ 1 h 30"/>
                <a:gd name="T26" fmla="*/ 35 w 63"/>
                <a:gd name="T27" fmla="*/ 29 h 30"/>
                <a:gd name="T28" fmla="*/ 35 w 63"/>
                <a:gd name="T29" fmla="*/ 29 h 30"/>
                <a:gd name="T30" fmla="*/ 31 w 63"/>
                <a:gd name="T31" fmla="*/ 30 h 30"/>
                <a:gd name="T32" fmla="*/ 31 w 63"/>
                <a:gd name="T33" fmla="*/ 30 h 30"/>
                <a:gd name="T34" fmla="*/ 0 w 63"/>
                <a:gd name="T35" fmla="*/ 10 h 30"/>
                <a:gd name="T36" fmla="*/ 0 w 63"/>
                <a:gd name="T37" fmla="*/ 10 h 30"/>
                <a:gd name="T38" fmla="*/ 0 w 63"/>
                <a:gd name="T39" fmla="*/ 10 h 30"/>
                <a:gd name="T40" fmla="*/ 0 w 63"/>
                <a:gd name="T41" fmla="*/ 10 h 30"/>
                <a:gd name="T42" fmla="*/ 0 w 63"/>
                <a:gd name="T43" fmla="*/ 10 h 30"/>
                <a:gd name="T44" fmla="*/ 0 w 63"/>
                <a:gd name="T45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30">
                  <a:moveTo>
                    <a:pt x="0" y="1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6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6" y="21"/>
                    <a:pt x="23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6"/>
                    <a:pt x="33" y="26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3" y="24"/>
                    <a:pt x="49" y="17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8" y="5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3" y="1"/>
                    <a:pt x="56" y="25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30"/>
                    <a:pt x="32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3" y="29"/>
                    <a:pt x="0" y="10"/>
                    <a:pt x="0" y="10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782"/>
            <p:cNvSpPr>
              <a:spLocks noEditPoints="1"/>
            </p:cNvSpPr>
            <p:nvPr/>
          </p:nvSpPr>
          <p:spPr bwMode="auto">
            <a:xfrm>
              <a:off x="6840983" y="2586985"/>
              <a:ext cx="387316" cy="191142"/>
            </a:xfrm>
            <a:custGeom>
              <a:avLst/>
              <a:gdLst>
                <a:gd name="T0" fmla="*/ 0 w 70"/>
                <a:gd name="T1" fmla="*/ 13 h 35"/>
                <a:gd name="T2" fmla="*/ 6 w 70"/>
                <a:gd name="T3" fmla="*/ 9 h 35"/>
                <a:gd name="T4" fmla="*/ 7 w 70"/>
                <a:gd name="T5" fmla="*/ 9 h 35"/>
                <a:gd name="T6" fmla="*/ 7 w 70"/>
                <a:gd name="T7" fmla="*/ 9 h 35"/>
                <a:gd name="T8" fmla="*/ 7 w 70"/>
                <a:gd name="T9" fmla="*/ 9 h 35"/>
                <a:gd name="T10" fmla="*/ 7 w 70"/>
                <a:gd name="T11" fmla="*/ 9 h 35"/>
                <a:gd name="T12" fmla="*/ 8 w 70"/>
                <a:gd name="T13" fmla="*/ 9 h 35"/>
                <a:gd name="T14" fmla="*/ 8 w 70"/>
                <a:gd name="T15" fmla="*/ 10 h 35"/>
                <a:gd name="T16" fmla="*/ 8 w 70"/>
                <a:gd name="T17" fmla="*/ 10 h 35"/>
                <a:gd name="T18" fmla="*/ 8 w 70"/>
                <a:gd name="T19" fmla="*/ 10 h 35"/>
                <a:gd name="T20" fmla="*/ 8 w 70"/>
                <a:gd name="T21" fmla="*/ 10 h 35"/>
                <a:gd name="T22" fmla="*/ 10 w 70"/>
                <a:gd name="T23" fmla="*/ 12 h 35"/>
                <a:gd name="T24" fmla="*/ 15 w 70"/>
                <a:gd name="T25" fmla="*/ 18 h 35"/>
                <a:gd name="T26" fmla="*/ 33 w 70"/>
                <a:gd name="T27" fmla="*/ 27 h 35"/>
                <a:gd name="T28" fmla="*/ 34 w 70"/>
                <a:gd name="T29" fmla="*/ 27 h 35"/>
                <a:gd name="T30" fmla="*/ 34 w 70"/>
                <a:gd name="T31" fmla="*/ 27 h 35"/>
                <a:gd name="T32" fmla="*/ 37 w 70"/>
                <a:gd name="T33" fmla="*/ 26 h 35"/>
                <a:gd name="T34" fmla="*/ 55 w 70"/>
                <a:gd name="T35" fmla="*/ 13 h 35"/>
                <a:gd name="T36" fmla="*/ 60 w 70"/>
                <a:gd name="T37" fmla="*/ 2 h 35"/>
                <a:gd name="T38" fmla="*/ 60 w 70"/>
                <a:gd name="T39" fmla="*/ 0 h 35"/>
                <a:gd name="T40" fmla="*/ 68 w 70"/>
                <a:gd name="T41" fmla="*/ 5 h 35"/>
                <a:gd name="T42" fmla="*/ 68 w 70"/>
                <a:gd name="T43" fmla="*/ 6 h 35"/>
                <a:gd name="T44" fmla="*/ 67 w 70"/>
                <a:gd name="T45" fmla="*/ 9 h 35"/>
                <a:gd name="T46" fmla="*/ 62 w 70"/>
                <a:gd name="T47" fmla="*/ 18 h 35"/>
                <a:gd name="T48" fmla="*/ 39 w 70"/>
                <a:gd name="T49" fmla="*/ 34 h 35"/>
                <a:gd name="T50" fmla="*/ 34 w 70"/>
                <a:gd name="T51" fmla="*/ 35 h 35"/>
                <a:gd name="T52" fmla="*/ 34 w 70"/>
                <a:gd name="T53" fmla="*/ 31 h 35"/>
                <a:gd name="T54" fmla="*/ 36 w 70"/>
                <a:gd name="T55" fmla="*/ 31 h 35"/>
                <a:gd name="T56" fmla="*/ 33 w 70"/>
                <a:gd name="T57" fmla="*/ 31 h 35"/>
                <a:gd name="T58" fmla="*/ 33 w 70"/>
                <a:gd name="T59" fmla="*/ 31 h 35"/>
                <a:gd name="T60" fmla="*/ 33 w 70"/>
                <a:gd name="T61" fmla="*/ 31 h 35"/>
                <a:gd name="T62" fmla="*/ 20 w 70"/>
                <a:gd name="T63" fmla="*/ 27 h 35"/>
                <a:gd name="T64" fmla="*/ 13 w 70"/>
                <a:gd name="T65" fmla="*/ 21 h 35"/>
                <a:gd name="T66" fmla="*/ 9 w 70"/>
                <a:gd name="T67" fmla="*/ 18 h 35"/>
                <a:gd name="T68" fmla="*/ 13 w 70"/>
                <a:gd name="T69" fmla="*/ 21 h 35"/>
                <a:gd name="T70" fmla="*/ 54 w 70"/>
                <a:gd name="T71" fmla="*/ 20 h 35"/>
                <a:gd name="T72" fmla="*/ 54 w 70"/>
                <a:gd name="T73" fmla="*/ 20 h 35"/>
                <a:gd name="T74" fmla="*/ 55 w 70"/>
                <a:gd name="T75" fmla="*/ 20 h 35"/>
                <a:gd name="T76" fmla="*/ 60 w 70"/>
                <a:gd name="T77" fmla="*/ 12 h 35"/>
                <a:gd name="T78" fmla="*/ 58 w 70"/>
                <a:gd name="T79" fmla="*/ 15 h 35"/>
                <a:gd name="T80" fmla="*/ 3 w 70"/>
                <a:gd name="T81" fmla="*/ 13 h 35"/>
                <a:gd name="T82" fmla="*/ 3 w 70"/>
                <a:gd name="T83" fmla="*/ 13 h 35"/>
                <a:gd name="T84" fmla="*/ 1 w 70"/>
                <a:gd name="T85" fmla="*/ 14 h 35"/>
                <a:gd name="T86" fmla="*/ 1 w 70"/>
                <a:gd name="T87" fmla="*/ 14 h 35"/>
                <a:gd name="T88" fmla="*/ 4 w 70"/>
                <a:gd name="T89" fmla="*/ 11 h 35"/>
                <a:gd name="T90" fmla="*/ 4 w 70"/>
                <a:gd name="T91" fmla="*/ 12 h 35"/>
                <a:gd name="T92" fmla="*/ 4 w 70"/>
                <a:gd name="T9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0" h="35">
                  <a:moveTo>
                    <a:pt x="1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9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0" y="23"/>
                    <a:pt x="27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6" y="27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45" y="25"/>
                    <a:pt x="51" y="19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8" y="8"/>
                    <a:pt x="60" y="3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5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6"/>
                    <a:pt x="67" y="7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5" y="11"/>
                    <a:pt x="64" y="14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57" y="24"/>
                    <a:pt x="50" y="32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7" y="34"/>
                    <a:pt x="35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15" y="34"/>
                    <a:pt x="2" y="16"/>
                    <a:pt x="1" y="14"/>
                  </a:cubicBezTo>
                  <a:close/>
                  <a:moveTo>
                    <a:pt x="34" y="31"/>
                  </a:moveTo>
                  <a:cubicBezTo>
                    <a:pt x="34" y="31"/>
                    <a:pt x="35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31"/>
                    <a:pt x="34" y="31"/>
                    <a:pt x="34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13" y="21"/>
                  </a:moveTo>
                  <a:cubicBezTo>
                    <a:pt x="15" y="23"/>
                    <a:pt x="17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7" y="25"/>
                    <a:pt x="15" y="23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0"/>
                    <a:pt x="10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1" y="20"/>
                    <a:pt x="13" y="21"/>
                  </a:cubicBezTo>
                  <a:close/>
                  <a:moveTo>
                    <a:pt x="54" y="20"/>
                  </a:move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lose/>
                  <a:moveTo>
                    <a:pt x="58" y="15"/>
                  </a:moveTo>
                  <a:cubicBezTo>
                    <a:pt x="57" y="17"/>
                    <a:pt x="56" y="19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7" y="17"/>
                    <a:pt x="59" y="15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3"/>
                    <a:pt x="59" y="14"/>
                    <a:pt x="58" y="15"/>
                  </a:cubicBezTo>
                  <a:close/>
                  <a:moveTo>
                    <a:pt x="4" y="15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1" y="14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lose/>
                  <a:moveTo>
                    <a:pt x="4" y="12"/>
                  </a:moveTo>
                  <a:cubicBezTo>
                    <a:pt x="4" y="12"/>
                    <a:pt x="4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783"/>
            <p:cNvSpPr/>
            <p:nvPr/>
          </p:nvSpPr>
          <p:spPr bwMode="auto">
            <a:xfrm>
              <a:off x="6891283" y="2501475"/>
              <a:ext cx="25152" cy="25152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784"/>
            <p:cNvSpPr>
              <a:spLocks noEditPoints="1"/>
            </p:cNvSpPr>
            <p:nvPr/>
          </p:nvSpPr>
          <p:spPr bwMode="auto">
            <a:xfrm>
              <a:off x="6881223" y="2491415"/>
              <a:ext cx="45272" cy="45272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  <a:gd name="T24" fmla="*/ 4 w 9"/>
                <a:gd name="T25" fmla="*/ 4 h 9"/>
                <a:gd name="T26" fmla="*/ 4 w 9"/>
                <a:gd name="T27" fmla="*/ 4 h 9"/>
                <a:gd name="T28" fmla="*/ 4 w 9"/>
                <a:gd name="T29" fmla="*/ 4 h 9"/>
                <a:gd name="T30" fmla="*/ 4 w 9"/>
                <a:gd name="T31" fmla="*/ 4 h 9"/>
                <a:gd name="T32" fmla="*/ 4 w 9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785"/>
            <p:cNvSpPr/>
            <p:nvPr/>
          </p:nvSpPr>
          <p:spPr bwMode="auto">
            <a:xfrm>
              <a:off x="7172967" y="2461235"/>
              <a:ext cx="25152" cy="20120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0 h 4"/>
                <a:gd name="T4" fmla="*/ 5 w 5"/>
                <a:gd name="T5" fmla="*/ 0 h 4"/>
                <a:gd name="T6" fmla="*/ 5 w 5"/>
                <a:gd name="T7" fmla="*/ 4 h 4"/>
                <a:gd name="T8" fmla="*/ 0 w 5"/>
                <a:gd name="T9" fmla="*/ 4 h 4"/>
                <a:gd name="T10" fmla="*/ 0 w 5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786"/>
            <p:cNvSpPr/>
            <p:nvPr/>
          </p:nvSpPr>
          <p:spPr bwMode="auto">
            <a:xfrm>
              <a:off x="7162907" y="2446143"/>
              <a:ext cx="45272" cy="45272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3787"/>
            <p:cNvSpPr/>
            <p:nvPr/>
          </p:nvSpPr>
          <p:spPr bwMode="auto">
            <a:xfrm>
              <a:off x="6629720" y="2511535"/>
              <a:ext cx="171022" cy="306835"/>
            </a:xfrm>
            <a:custGeom>
              <a:avLst/>
              <a:gdLst>
                <a:gd name="T0" fmla="*/ 0 w 31"/>
                <a:gd name="T1" fmla="*/ 31 h 55"/>
                <a:gd name="T2" fmla="*/ 0 w 31"/>
                <a:gd name="T3" fmla="*/ 30 h 55"/>
                <a:gd name="T4" fmla="*/ 0 w 31"/>
                <a:gd name="T5" fmla="*/ 30 h 55"/>
                <a:gd name="T6" fmla="*/ 25 w 31"/>
                <a:gd name="T7" fmla="*/ 0 h 55"/>
                <a:gd name="T8" fmla="*/ 25 w 31"/>
                <a:gd name="T9" fmla="*/ 0 h 55"/>
                <a:gd name="T10" fmla="*/ 27 w 31"/>
                <a:gd name="T11" fmla="*/ 1 h 55"/>
                <a:gd name="T12" fmla="*/ 27 w 31"/>
                <a:gd name="T13" fmla="*/ 1 h 55"/>
                <a:gd name="T14" fmla="*/ 27 w 31"/>
                <a:gd name="T15" fmla="*/ 4 h 55"/>
                <a:gd name="T16" fmla="*/ 25 w 31"/>
                <a:gd name="T17" fmla="*/ 4 h 55"/>
                <a:gd name="T18" fmla="*/ 25 w 31"/>
                <a:gd name="T19" fmla="*/ 4 h 55"/>
                <a:gd name="T20" fmla="*/ 4 w 31"/>
                <a:gd name="T21" fmla="*/ 30 h 55"/>
                <a:gd name="T22" fmla="*/ 4 w 31"/>
                <a:gd name="T23" fmla="*/ 30 h 55"/>
                <a:gd name="T24" fmla="*/ 4 w 31"/>
                <a:gd name="T25" fmla="*/ 31 h 55"/>
                <a:gd name="T26" fmla="*/ 4 w 31"/>
                <a:gd name="T27" fmla="*/ 31 h 55"/>
                <a:gd name="T28" fmla="*/ 17 w 31"/>
                <a:gd name="T29" fmla="*/ 47 h 55"/>
                <a:gd name="T30" fmla="*/ 17 w 31"/>
                <a:gd name="T31" fmla="*/ 47 h 55"/>
                <a:gd name="T32" fmla="*/ 31 w 31"/>
                <a:gd name="T33" fmla="*/ 51 h 55"/>
                <a:gd name="T34" fmla="*/ 31 w 31"/>
                <a:gd name="T35" fmla="*/ 51 h 55"/>
                <a:gd name="T36" fmla="*/ 30 w 31"/>
                <a:gd name="T37" fmla="*/ 55 h 55"/>
                <a:gd name="T38" fmla="*/ 0 w 31"/>
                <a:gd name="T39" fmla="*/ 3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55">
                  <a:moveTo>
                    <a:pt x="0" y="31"/>
                  </a:moveTo>
                  <a:cubicBezTo>
                    <a:pt x="0" y="31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12"/>
                    <a:pt x="1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8" y="4"/>
                    <a:pt x="5" y="14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9"/>
                    <a:pt x="10" y="44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4" y="50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1" y="51"/>
                    <a:pt x="0" y="3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3788"/>
            <p:cNvSpPr>
              <a:spLocks noEditPoints="1"/>
            </p:cNvSpPr>
            <p:nvPr/>
          </p:nvSpPr>
          <p:spPr bwMode="auto">
            <a:xfrm>
              <a:off x="6614632" y="2501475"/>
              <a:ext cx="196174" cy="326956"/>
            </a:xfrm>
            <a:custGeom>
              <a:avLst/>
              <a:gdLst>
                <a:gd name="T0" fmla="*/ 31 w 35"/>
                <a:gd name="T1" fmla="*/ 59 h 59"/>
                <a:gd name="T2" fmla="*/ 30 w 35"/>
                <a:gd name="T3" fmla="*/ 59 h 59"/>
                <a:gd name="T4" fmla="*/ 27 w 35"/>
                <a:gd name="T5" fmla="*/ 58 h 59"/>
                <a:gd name="T6" fmla="*/ 16 w 35"/>
                <a:gd name="T7" fmla="*/ 54 h 59"/>
                <a:gd name="T8" fmla="*/ 0 w 35"/>
                <a:gd name="T9" fmla="*/ 33 h 59"/>
                <a:gd name="T10" fmla="*/ 2 w 35"/>
                <a:gd name="T11" fmla="*/ 33 h 59"/>
                <a:gd name="T12" fmla="*/ 0 w 35"/>
                <a:gd name="T13" fmla="*/ 32 h 59"/>
                <a:gd name="T14" fmla="*/ 27 w 35"/>
                <a:gd name="T15" fmla="*/ 0 h 59"/>
                <a:gd name="T16" fmla="*/ 30 w 35"/>
                <a:gd name="T17" fmla="*/ 1 h 59"/>
                <a:gd name="T18" fmla="*/ 32 w 35"/>
                <a:gd name="T19" fmla="*/ 1 h 59"/>
                <a:gd name="T20" fmla="*/ 28 w 35"/>
                <a:gd name="T21" fmla="*/ 8 h 59"/>
                <a:gd name="T22" fmla="*/ 27 w 35"/>
                <a:gd name="T23" fmla="*/ 8 h 59"/>
                <a:gd name="T24" fmla="*/ 8 w 35"/>
                <a:gd name="T25" fmla="*/ 32 h 59"/>
                <a:gd name="T26" fmla="*/ 8 w 35"/>
                <a:gd name="T27" fmla="*/ 33 h 59"/>
                <a:gd name="T28" fmla="*/ 8 w 35"/>
                <a:gd name="T29" fmla="*/ 33 h 59"/>
                <a:gd name="T30" fmla="*/ 20 w 35"/>
                <a:gd name="T31" fmla="*/ 47 h 59"/>
                <a:gd name="T32" fmla="*/ 33 w 35"/>
                <a:gd name="T33" fmla="*/ 51 h 59"/>
                <a:gd name="T34" fmla="*/ 33 w 35"/>
                <a:gd name="T35" fmla="*/ 51 h 59"/>
                <a:gd name="T36" fmla="*/ 35 w 35"/>
                <a:gd name="T37" fmla="*/ 53 h 59"/>
                <a:gd name="T38" fmla="*/ 32 w 35"/>
                <a:gd name="T39" fmla="*/ 57 h 59"/>
                <a:gd name="T40" fmla="*/ 32 w 35"/>
                <a:gd name="T41" fmla="*/ 57 h 59"/>
                <a:gd name="T42" fmla="*/ 32 w 35"/>
                <a:gd name="T43" fmla="*/ 59 h 59"/>
                <a:gd name="T44" fmla="*/ 32 w 35"/>
                <a:gd name="T45" fmla="*/ 57 h 59"/>
                <a:gd name="T46" fmla="*/ 31 w 35"/>
                <a:gd name="T47" fmla="*/ 59 h 59"/>
                <a:gd name="T48" fmla="*/ 18 w 35"/>
                <a:gd name="T49" fmla="*/ 51 h 59"/>
                <a:gd name="T50" fmla="*/ 10 w 35"/>
                <a:gd name="T51" fmla="*/ 45 h 59"/>
                <a:gd name="T52" fmla="*/ 26 w 35"/>
                <a:gd name="T53" fmla="*/ 53 h 59"/>
                <a:gd name="T54" fmla="*/ 4 w 35"/>
                <a:gd name="T55" fmla="*/ 32 h 59"/>
                <a:gd name="T56" fmla="*/ 4 w 35"/>
                <a:gd name="T57" fmla="*/ 32 h 59"/>
                <a:gd name="T58" fmla="*/ 27 w 35"/>
                <a:gd name="T59" fmla="*/ 4 h 59"/>
                <a:gd name="T60" fmla="*/ 27 w 35"/>
                <a:gd name="T61" fmla="*/ 4 h 59"/>
                <a:gd name="T62" fmla="*/ 27 w 35"/>
                <a:gd name="T63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59">
                  <a:moveTo>
                    <a:pt x="32" y="59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8"/>
                    <a:pt x="28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4" y="57"/>
                    <a:pt x="20" y="56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9" y="51"/>
                    <a:pt x="0" y="4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13"/>
                    <a:pt x="15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1" y="8"/>
                    <a:pt x="9" y="17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9"/>
                    <a:pt x="13" y="44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6" y="50"/>
                    <a:pt x="31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lose/>
                  <a:moveTo>
                    <a:pt x="31" y="59"/>
                  </a:moveTo>
                  <a:cubicBezTo>
                    <a:pt x="32" y="57"/>
                    <a:pt x="32" y="57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9"/>
                    <a:pt x="31" y="59"/>
                    <a:pt x="31" y="59"/>
                  </a:cubicBezTo>
                  <a:close/>
                  <a:moveTo>
                    <a:pt x="26" y="53"/>
                  </a:moveTo>
                  <a:cubicBezTo>
                    <a:pt x="24" y="53"/>
                    <a:pt x="21" y="52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5" y="49"/>
                    <a:pt x="12" y="48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5" y="50"/>
                    <a:pt x="21" y="52"/>
                    <a:pt x="26" y="53"/>
                  </a:cubicBezTo>
                  <a:close/>
                  <a:moveTo>
                    <a:pt x="4" y="32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3789"/>
            <p:cNvSpPr>
              <a:spLocks noEditPoints="1"/>
            </p:cNvSpPr>
            <p:nvPr/>
          </p:nvSpPr>
          <p:spPr bwMode="auto">
            <a:xfrm>
              <a:off x="7308780" y="2441114"/>
              <a:ext cx="186114" cy="286715"/>
            </a:xfrm>
            <a:custGeom>
              <a:avLst/>
              <a:gdLst>
                <a:gd name="T0" fmla="*/ 7 w 34"/>
                <a:gd name="T1" fmla="*/ 51 h 52"/>
                <a:gd name="T2" fmla="*/ 10 w 34"/>
                <a:gd name="T3" fmla="*/ 48 h 52"/>
                <a:gd name="T4" fmla="*/ 9 w 34"/>
                <a:gd name="T5" fmla="*/ 49 h 52"/>
                <a:gd name="T6" fmla="*/ 9 w 34"/>
                <a:gd name="T7" fmla="*/ 48 h 52"/>
                <a:gd name="T8" fmla="*/ 9 w 34"/>
                <a:gd name="T9" fmla="*/ 48 h 52"/>
                <a:gd name="T10" fmla="*/ 9 w 34"/>
                <a:gd name="T11" fmla="*/ 48 h 52"/>
                <a:gd name="T12" fmla="*/ 9 w 34"/>
                <a:gd name="T13" fmla="*/ 48 h 52"/>
                <a:gd name="T14" fmla="*/ 9 w 34"/>
                <a:gd name="T15" fmla="*/ 48 h 52"/>
                <a:gd name="T16" fmla="*/ 9 w 34"/>
                <a:gd name="T17" fmla="*/ 48 h 52"/>
                <a:gd name="T18" fmla="*/ 9 w 34"/>
                <a:gd name="T19" fmla="*/ 48 h 52"/>
                <a:gd name="T20" fmla="*/ 21 w 34"/>
                <a:gd name="T21" fmla="*/ 42 h 52"/>
                <a:gd name="T22" fmla="*/ 21 w 34"/>
                <a:gd name="T23" fmla="*/ 42 h 52"/>
                <a:gd name="T24" fmla="*/ 30 w 34"/>
                <a:gd name="T25" fmla="*/ 24 h 52"/>
                <a:gd name="T26" fmla="*/ 30 w 34"/>
                <a:gd name="T27" fmla="*/ 24 h 52"/>
                <a:gd name="T28" fmla="*/ 29 w 34"/>
                <a:gd name="T29" fmla="*/ 20 h 52"/>
                <a:gd name="T30" fmla="*/ 29 w 34"/>
                <a:gd name="T31" fmla="*/ 20 h 52"/>
                <a:gd name="T32" fmla="*/ 14 w 34"/>
                <a:gd name="T33" fmla="*/ 4 h 52"/>
                <a:gd name="T34" fmla="*/ 14 w 34"/>
                <a:gd name="T35" fmla="*/ 4 h 52"/>
                <a:gd name="T36" fmla="*/ 6 w 34"/>
                <a:gd name="T37" fmla="*/ 5 h 52"/>
                <a:gd name="T38" fmla="*/ 6 w 34"/>
                <a:gd name="T39" fmla="*/ 5 h 52"/>
                <a:gd name="T40" fmla="*/ 2 w 34"/>
                <a:gd name="T41" fmla="*/ 7 h 52"/>
                <a:gd name="T42" fmla="*/ 2 w 34"/>
                <a:gd name="T43" fmla="*/ 7 h 52"/>
                <a:gd name="T44" fmla="*/ 0 w 34"/>
                <a:gd name="T45" fmla="*/ 4 h 52"/>
                <a:gd name="T46" fmla="*/ 14 w 34"/>
                <a:gd name="T47" fmla="*/ 0 h 52"/>
                <a:gd name="T48" fmla="*/ 14 w 34"/>
                <a:gd name="T49" fmla="*/ 0 h 52"/>
                <a:gd name="T50" fmla="*/ 33 w 34"/>
                <a:gd name="T51" fmla="*/ 19 h 52"/>
                <a:gd name="T52" fmla="*/ 33 w 34"/>
                <a:gd name="T53" fmla="*/ 19 h 52"/>
                <a:gd name="T54" fmla="*/ 34 w 34"/>
                <a:gd name="T55" fmla="*/ 24 h 52"/>
                <a:gd name="T56" fmla="*/ 34 w 34"/>
                <a:gd name="T57" fmla="*/ 24 h 52"/>
                <a:gd name="T58" fmla="*/ 23 w 34"/>
                <a:gd name="T59" fmla="*/ 45 h 52"/>
                <a:gd name="T60" fmla="*/ 23 w 34"/>
                <a:gd name="T61" fmla="*/ 45 h 52"/>
                <a:gd name="T62" fmla="*/ 9 w 34"/>
                <a:gd name="T63" fmla="*/ 52 h 52"/>
                <a:gd name="T64" fmla="*/ 9 w 34"/>
                <a:gd name="T65" fmla="*/ 52 h 52"/>
                <a:gd name="T66" fmla="*/ 7 w 34"/>
                <a:gd name="T67" fmla="*/ 51 h 52"/>
                <a:gd name="T68" fmla="*/ 2 w 34"/>
                <a:gd name="T69" fmla="*/ 7 h 52"/>
                <a:gd name="T70" fmla="*/ 2 w 34"/>
                <a:gd name="T71" fmla="*/ 7 h 52"/>
                <a:gd name="T72" fmla="*/ 2 w 34"/>
                <a:gd name="T73" fmla="*/ 7 h 52"/>
                <a:gd name="T74" fmla="*/ 2 w 34"/>
                <a:gd name="T75" fmla="*/ 7 h 52"/>
                <a:gd name="T76" fmla="*/ 2 w 34"/>
                <a:gd name="T77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52">
                  <a:moveTo>
                    <a:pt x="7" y="51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48"/>
                    <a:pt x="16" y="46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6" y="37"/>
                    <a:pt x="30" y="32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0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7" y="6"/>
                    <a:pt x="20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4"/>
                    <a:pt x="8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7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31" y="4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21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33"/>
                    <a:pt x="29" y="40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18" y="49"/>
                    <a:pt x="12" y="52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8" y="52"/>
                    <a:pt x="8" y="52"/>
                    <a:pt x="7" y="51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3790"/>
            <p:cNvSpPr>
              <a:spLocks noEditPoints="1"/>
            </p:cNvSpPr>
            <p:nvPr/>
          </p:nvSpPr>
          <p:spPr bwMode="auto">
            <a:xfrm>
              <a:off x="7288660" y="2431054"/>
              <a:ext cx="216294" cy="306835"/>
            </a:xfrm>
            <a:custGeom>
              <a:avLst/>
              <a:gdLst>
                <a:gd name="T0" fmla="*/ 10 w 39"/>
                <a:gd name="T1" fmla="*/ 53 h 56"/>
                <a:gd name="T2" fmla="*/ 7 w 39"/>
                <a:gd name="T3" fmla="*/ 52 h 56"/>
                <a:gd name="T4" fmla="*/ 12 w 39"/>
                <a:gd name="T5" fmla="*/ 48 h 56"/>
                <a:gd name="T6" fmla="*/ 31 w 39"/>
                <a:gd name="T7" fmla="*/ 26 h 56"/>
                <a:gd name="T8" fmla="*/ 31 w 39"/>
                <a:gd name="T9" fmla="*/ 26 h 56"/>
                <a:gd name="T10" fmla="*/ 17 w 39"/>
                <a:gd name="T11" fmla="*/ 8 h 56"/>
                <a:gd name="T12" fmla="*/ 9 w 39"/>
                <a:gd name="T13" fmla="*/ 9 h 56"/>
                <a:gd name="T14" fmla="*/ 7 w 39"/>
                <a:gd name="T15" fmla="*/ 11 h 56"/>
                <a:gd name="T16" fmla="*/ 0 w 39"/>
                <a:gd name="T17" fmla="*/ 5 h 56"/>
                <a:gd name="T18" fmla="*/ 3 w 39"/>
                <a:gd name="T19" fmla="*/ 4 h 56"/>
                <a:gd name="T20" fmla="*/ 4 w 39"/>
                <a:gd name="T21" fmla="*/ 3 h 56"/>
                <a:gd name="T22" fmla="*/ 17 w 39"/>
                <a:gd name="T23" fmla="*/ 0 h 56"/>
                <a:gd name="T24" fmla="*/ 17 w 39"/>
                <a:gd name="T25" fmla="*/ 0 h 56"/>
                <a:gd name="T26" fmla="*/ 39 w 39"/>
                <a:gd name="T27" fmla="*/ 26 h 56"/>
                <a:gd name="T28" fmla="*/ 28 w 39"/>
                <a:gd name="T29" fmla="*/ 48 h 56"/>
                <a:gd name="T30" fmla="*/ 12 w 39"/>
                <a:gd name="T31" fmla="*/ 56 h 56"/>
                <a:gd name="T32" fmla="*/ 11 w 39"/>
                <a:gd name="T33" fmla="*/ 54 h 56"/>
                <a:gd name="T34" fmla="*/ 14 w 39"/>
                <a:gd name="T35" fmla="*/ 51 h 56"/>
                <a:gd name="T36" fmla="*/ 14 w 39"/>
                <a:gd name="T37" fmla="*/ 51 h 56"/>
                <a:gd name="T38" fmla="*/ 21 w 39"/>
                <a:gd name="T39" fmla="*/ 48 h 56"/>
                <a:gd name="T40" fmla="*/ 21 w 39"/>
                <a:gd name="T41" fmla="*/ 48 h 56"/>
                <a:gd name="T42" fmla="*/ 35 w 39"/>
                <a:gd name="T43" fmla="*/ 29 h 56"/>
                <a:gd name="T44" fmla="*/ 34 w 39"/>
                <a:gd name="T45" fmla="*/ 22 h 56"/>
                <a:gd name="T46" fmla="*/ 35 w 39"/>
                <a:gd name="T47" fmla="*/ 27 h 56"/>
                <a:gd name="T48" fmla="*/ 34 w 39"/>
                <a:gd name="T49" fmla="*/ 22 h 56"/>
                <a:gd name="T50" fmla="*/ 33 w 39"/>
                <a:gd name="T51" fmla="*/ 16 h 56"/>
                <a:gd name="T52" fmla="*/ 33 w 39"/>
                <a:gd name="T53" fmla="*/ 16 h 56"/>
                <a:gd name="T54" fmla="*/ 33 w 39"/>
                <a:gd name="T55" fmla="*/ 16 h 56"/>
                <a:gd name="T56" fmla="*/ 33 w 39"/>
                <a:gd name="T57" fmla="*/ 16 h 56"/>
                <a:gd name="T58" fmla="*/ 33 w 39"/>
                <a:gd name="T59" fmla="*/ 16 h 56"/>
                <a:gd name="T60" fmla="*/ 33 w 39"/>
                <a:gd name="T61" fmla="*/ 15 h 56"/>
                <a:gd name="T62" fmla="*/ 33 w 39"/>
                <a:gd name="T63" fmla="*/ 15 h 56"/>
                <a:gd name="T64" fmla="*/ 33 w 39"/>
                <a:gd name="T65" fmla="*/ 15 h 56"/>
                <a:gd name="T66" fmla="*/ 32 w 39"/>
                <a:gd name="T67" fmla="*/ 15 h 56"/>
                <a:gd name="T68" fmla="*/ 32 w 39"/>
                <a:gd name="T69" fmla="*/ 15 h 56"/>
                <a:gd name="T70" fmla="*/ 32 w 39"/>
                <a:gd name="T71" fmla="*/ 15 h 56"/>
                <a:gd name="T72" fmla="*/ 32 w 39"/>
                <a:gd name="T73" fmla="*/ 15 h 56"/>
                <a:gd name="T74" fmla="*/ 32 w 39"/>
                <a:gd name="T75" fmla="*/ 14 h 56"/>
                <a:gd name="T76" fmla="*/ 32 w 39"/>
                <a:gd name="T77" fmla="*/ 14 h 56"/>
                <a:gd name="T78" fmla="*/ 32 w 39"/>
                <a:gd name="T79" fmla="*/ 14 h 56"/>
                <a:gd name="T80" fmla="*/ 32 w 39"/>
                <a:gd name="T81" fmla="*/ 14 h 56"/>
                <a:gd name="T82" fmla="*/ 32 w 39"/>
                <a:gd name="T83" fmla="*/ 14 h 56"/>
                <a:gd name="T84" fmla="*/ 32 w 39"/>
                <a:gd name="T85" fmla="*/ 13 h 56"/>
                <a:gd name="T86" fmla="*/ 32 w 39"/>
                <a:gd name="T87" fmla="*/ 13 h 56"/>
                <a:gd name="T88" fmla="*/ 32 w 39"/>
                <a:gd name="T89" fmla="*/ 13 h 56"/>
                <a:gd name="T90" fmla="*/ 31 w 39"/>
                <a:gd name="T91" fmla="*/ 13 h 56"/>
                <a:gd name="T92" fmla="*/ 31 w 39"/>
                <a:gd name="T93" fmla="*/ 13 h 56"/>
                <a:gd name="T94" fmla="*/ 31 w 39"/>
                <a:gd name="T95" fmla="*/ 13 h 56"/>
                <a:gd name="T96" fmla="*/ 31 w 39"/>
                <a:gd name="T97" fmla="*/ 13 h 56"/>
                <a:gd name="T98" fmla="*/ 31 w 39"/>
                <a:gd name="T99" fmla="*/ 12 h 56"/>
                <a:gd name="T100" fmla="*/ 31 w 39"/>
                <a:gd name="T101" fmla="*/ 12 h 56"/>
                <a:gd name="T102" fmla="*/ 31 w 39"/>
                <a:gd name="T103" fmla="*/ 12 h 56"/>
                <a:gd name="T104" fmla="*/ 31 w 39"/>
                <a:gd name="T105" fmla="*/ 12 h 56"/>
                <a:gd name="T106" fmla="*/ 31 w 39"/>
                <a:gd name="T107" fmla="*/ 12 h 56"/>
                <a:gd name="T108" fmla="*/ 17 w 39"/>
                <a:gd name="T109" fmla="*/ 4 h 56"/>
                <a:gd name="T110" fmla="*/ 17 w 39"/>
                <a:gd name="T111" fmla="*/ 4 h 56"/>
                <a:gd name="T112" fmla="*/ 17 w 39"/>
                <a:gd name="T113" fmla="*/ 4 h 56"/>
                <a:gd name="T114" fmla="*/ 17 w 39"/>
                <a:gd name="T115" fmla="*/ 4 h 56"/>
                <a:gd name="T116" fmla="*/ 8 w 39"/>
                <a:gd name="T117" fmla="*/ 6 h 56"/>
                <a:gd name="T118" fmla="*/ 12 w 39"/>
                <a:gd name="T119" fmla="*/ 4 h 56"/>
                <a:gd name="T120" fmla="*/ 7 w 39"/>
                <a:gd name="T121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56">
                  <a:moveTo>
                    <a:pt x="8" y="54"/>
                  </a:move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4" y="47"/>
                    <a:pt x="19" y="45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7" y="38"/>
                    <a:pt x="31" y="33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5"/>
                    <a:pt x="31" y="24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7" y="9"/>
                    <a:pt x="23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4" y="8"/>
                    <a:pt x="12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6" y="0"/>
                    <a:pt x="36" y="5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9" y="23"/>
                    <a:pt x="39" y="24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36"/>
                    <a:pt x="33" y="43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2" y="53"/>
                    <a:pt x="16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1" y="56"/>
                    <a:pt x="9" y="56"/>
                    <a:pt x="8" y="54"/>
                  </a:cubicBezTo>
                  <a:close/>
                  <a:moveTo>
                    <a:pt x="11" y="54"/>
                  </a:move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lose/>
                  <a:moveTo>
                    <a:pt x="14" y="51"/>
                  </a:moveTo>
                  <a:cubicBezTo>
                    <a:pt x="15" y="51"/>
                    <a:pt x="18" y="50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18" y="50"/>
                    <a:pt x="15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lose/>
                  <a:moveTo>
                    <a:pt x="21" y="48"/>
                  </a:move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lose/>
                  <a:moveTo>
                    <a:pt x="28" y="42"/>
                  </a:moveTo>
                  <a:cubicBezTo>
                    <a:pt x="31" y="39"/>
                    <a:pt x="34" y="34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34"/>
                    <a:pt x="31" y="39"/>
                    <a:pt x="28" y="42"/>
                  </a:cubicBezTo>
                  <a:close/>
                  <a:moveTo>
                    <a:pt x="34" y="22"/>
                  </a:moveTo>
                  <a:cubicBezTo>
                    <a:pt x="35" y="23"/>
                    <a:pt x="35" y="25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5" y="23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0"/>
                    <a:pt x="34" y="18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8"/>
                    <a:pt x="34" y="20"/>
                    <a:pt x="34" y="22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6"/>
                    <a:pt x="33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3"/>
                  </a:moveTo>
                  <a:cubicBezTo>
                    <a:pt x="32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3"/>
                    <a:pt x="31" y="13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27" y="6"/>
                    <a:pt x="22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2" y="4"/>
                    <a:pt x="27" y="6"/>
                    <a:pt x="31" y="12"/>
                  </a:cubicBezTo>
                  <a:close/>
                  <a:moveTo>
                    <a:pt x="7" y="6"/>
                  </a:move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10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5"/>
                    <a:pt x="8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3791"/>
            <p:cNvSpPr/>
            <p:nvPr/>
          </p:nvSpPr>
          <p:spPr bwMode="auto">
            <a:xfrm>
              <a:off x="6685052" y="2089010"/>
              <a:ext cx="699180" cy="467797"/>
            </a:xfrm>
            <a:custGeom>
              <a:avLst/>
              <a:gdLst>
                <a:gd name="T0" fmla="*/ 2 w 127"/>
                <a:gd name="T1" fmla="*/ 83 h 85"/>
                <a:gd name="T2" fmla="*/ 3 w 127"/>
                <a:gd name="T3" fmla="*/ 84 h 85"/>
                <a:gd name="T4" fmla="*/ 1 w 127"/>
                <a:gd name="T5" fmla="*/ 84 h 85"/>
                <a:gd name="T6" fmla="*/ 1 w 127"/>
                <a:gd name="T7" fmla="*/ 84 h 85"/>
                <a:gd name="T8" fmla="*/ 1 w 127"/>
                <a:gd name="T9" fmla="*/ 84 h 85"/>
                <a:gd name="T10" fmla="*/ 1 w 127"/>
                <a:gd name="T11" fmla="*/ 84 h 85"/>
                <a:gd name="T12" fmla="*/ 1 w 127"/>
                <a:gd name="T13" fmla="*/ 84 h 85"/>
                <a:gd name="T14" fmla="*/ 1 w 127"/>
                <a:gd name="T15" fmla="*/ 84 h 85"/>
                <a:gd name="T16" fmla="*/ 0 w 127"/>
                <a:gd name="T17" fmla="*/ 49 h 85"/>
                <a:gd name="T18" fmla="*/ 0 w 127"/>
                <a:gd name="T19" fmla="*/ 49 h 85"/>
                <a:gd name="T20" fmla="*/ 0 w 127"/>
                <a:gd name="T21" fmla="*/ 40 h 85"/>
                <a:gd name="T22" fmla="*/ 0 w 127"/>
                <a:gd name="T23" fmla="*/ 40 h 85"/>
                <a:gd name="T24" fmla="*/ 2 w 127"/>
                <a:gd name="T25" fmla="*/ 35 h 85"/>
                <a:gd name="T26" fmla="*/ 2 w 127"/>
                <a:gd name="T27" fmla="*/ 35 h 85"/>
                <a:gd name="T28" fmla="*/ 49 w 127"/>
                <a:gd name="T29" fmla="*/ 1 h 85"/>
                <a:gd name="T30" fmla="*/ 49 w 127"/>
                <a:gd name="T31" fmla="*/ 1 h 85"/>
                <a:gd name="T32" fmla="*/ 70 w 127"/>
                <a:gd name="T33" fmla="*/ 0 h 85"/>
                <a:gd name="T34" fmla="*/ 70 w 127"/>
                <a:gd name="T35" fmla="*/ 0 h 85"/>
                <a:gd name="T36" fmla="*/ 103 w 127"/>
                <a:gd name="T37" fmla="*/ 9 h 85"/>
                <a:gd name="T38" fmla="*/ 103 w 127"/>
                <a:gd name="T39" fmla="*/ 9 h 85"/>
                <a:gd name="T40" fmla="*/ 118 w 127"/>
                <a:gd name="T41" fmla="*/ 37 h 85"/>
                <a:gd name="T42" fmla="*/ 118 w 127"/>
                <a:gd name="T43" fmla="*/ 37 h 85"/>
                <a:gd name="T44" fmla="*/ 127 w 127"/>
                <a:gd name="T45" fmla="*/ 65 h 85"/>
                <a:gd name="T46" fmla="*/ 127 w 127"/>
                <a:gd name="T47" fmla="*/ 65 h 85"/>
                <a:gd name="T48" fmla="*/ 123 w 127"/>
                <a:gd name="T49" fmla="*/ 66 h 85"/>
                <a:gd name="T50" fmla="*/ 114 w 127"/>
                <a:gd name="T51" fmla="*/ 39 h 85"/>
                <a:gd name="T52" fmla="*/ 114 w 127"/>
                <a:gd name="T53" fmla="*/ 39 h 85"/>
                <a:gd name="T54" fmla="*/ 100 w 127"/>
                <a:gd name="T55" fmla="*/ 12 h 85"/>
                <a:gd name="T56" fmla="*/ 100 w 127"/>
                <a:gd name="T57" fmla="*/ 12 h 85"/>
                <a:gd name="T58" fmla="*/ 70 w 127"/>
                <a:gd name="T59" fmla="*/ 4 h 85"/>
                <a:gd name="T60" fmla="*/ 70 w 127"/>
                <a:gd name="T61" fmla="*/ 4 h 85"/>
                <a:gd name="T62" fmla="*/ 50 w 127"/>
                <a:gd name="T63" fmla="*/ 5 h 85"/>
                <a:gd name="T64" fmla="*/ 50 w 127"/>
                <a:gd name="T65" fmla="*/ 5 h 85"/>
                <a:gd name="T66" fmla="*/ 5 w 127"/>
                <a:gd name="T67" fmla="*/ 37 h 85"/>
                <a:gd name="T68" fmla="*/ 5 w 127"/>
                <a:gd name="T69" fmla="*/ 37 h 85"/>
                <a:gd name="T70" fmla="*/ 4 w 127"/>
                <a:gd name="T71" fmla="*/ 41 h 85"/>
                <a:gd name="T72" fmla="*/ 4 w 127"/>
                <a:gd name="T73" fmla="*/ 41 h 85"/>
                <a:gd name="T74" fmla="*/ 4 w 127"/>
                <a:gd name="T75" fmla="*/ 49 h 85"/>
                <a:gd name="T76" fmla="*/ 4 w 127"/>
                <a:gd name="T77" fmla="*/ 49 h 85"/>
                <a:gd name="T78" fmla="*/ 5 w 127"/>
                <a:gd name="T79" fmla="*/ 84 h 85"/>
                <a:gd name="T80" fmla="*/ 5 w 127"/>
                <a:gd name="T81" fmla="*/ 84 h 85"/>
                <a:gd name="T82" fmla="*/ 5 w 127"/>
                <a:gd name="T83" fmla="*/ 84 h 85"/>
                <a:gd name="T84" fmla="*/ 5 w 127"/>
                <a:gd name="T85" fmla="*/ 84 h 85"/>
                <a:gd name="T86" fmla="*/ 5 w 127"/>
                <a:gd name="T87" fmla="*/ 85 h 85"/>
                <a:gd name="T88" fmla="*/ 5 w 127"/>
                <a:gd name="T89" fmla="*/ 85 h 85"/>
                <a:gd name="T90" fmla="*/ 2 w 127"/>
                <a:gd name="T91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7" h="85">
                  <a:moveTo>
                    <a:pt x="2" y="83"/>
                  </a:moveTo>
                  <a:cubicBezTo>
                    <a:pt x="3" y="84"/>
                    <a:pt x="3" y="84"/>
                    <a:pt x="3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1"/>
                    <a:pt x="0" y="63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6"/>
                    <a:pt x="0" y="43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1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5" y="31"/>
                    <a:pt x="16" y="6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7" y="0"/>
                    <a:pt x="64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90" y="0"/>
                    <a:pt x="99" y="5"/>
                    <a:pt x="103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7" y="14"/>
                    <a:pt x="112" y="23"/>
                    <a:pt x="118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24" y="52"/>
                    <a:pt x="127" y="65"/>
                    <a:pt x="127" y="65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3" y="66"/>
                    <a:pt x="123" y="66"/>
                    <a:pt x="123" y="66"/>
                  </a:cubicBezTo>
                  <a:cubicBezTo>
                    <a:pt x="123" y="66"/>
                    <a:pt x="120" y="53"/>
                    <a:pt x="114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09" y="25"/>
                    <a:pt x="103" y="16"/>
                    <a:pt x="100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8" y="9"/>
                    <a:pt x="89" y="4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4" y="4"/>
                    <a:pt x="58" y="4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19" y="10"/>
                    <a:pt x="9" y="32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4" y="39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3"/>
                    <a:pt x="4" y="46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63"/>
                    <a:pt x="5" y="82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2" y="83"/>
                    <a:pt x="2" y="83"/>
                    <a:pt x="2" y="8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3792"/>
            <p:cNvSpPr>
              <a:spLocks noEditPoints="1"/>
            </p:cNvSpPr>
            <p:nvPr/>
          </p:nvSpPr>
          <p:spPr bwMode="auto">
            <a:xfrm>
              <a:off x="6669961" y="2078950"/>
              <a:ext cx="729360" cy="497978"/>
            </a:xfrm>
            <a:custGeom>
              <a:avLst/>
              <a:gdLst>
                <a:gd name="T0" fmla="*/ 1 w 132"/>
                <a:gd name="T1" fmla="*/ 88 h 90"/>
                <a:gd name="T2" fmla="*/ 1 w 132"/>
                <a:gd name="T3" fmla="*/ 86 h 90"/>
                <a:gd name="T4" fmla="*/ 1 w 132"/>
                <a:gd name="T5" fmla="*/ 86 h 90"/>
                <a:gd name="T6" fmla="*/ 1 w 132"/>
                <a:gd name="T7" fmla="*/ 86 h 90"/>
                <a:gd name="T8" fmla="*/ 0 w 132"/>
                <a:gd name="T9" fmla="*/ 52 h 90"/>
                <a:gd name="T10" fmla="*/ 0 w 132"/>
                <a:gd name="T11" fmla="*/ 52 h 90"/>
                <a:gd name="T12" fmla="*/ 0 w 132"/>
                <a:gd name="T13" fmla="*/ 51 h 90"/>
                <a:gd name="T14" fmla="*/ 0 w 132"/>
                <a:gd name="T15" fmla="*/ 42 h 90"/>
                <a:gd name="T16" fmla="*/ 2 w 132"/>
                <a:gd name="T17" fmla="*/ 35 h 90"/>
                <a:gd name="T18" fmla="*/ 51 w 132"/>
                <a:gd name="T19" fmla="*/ 1 h 90"/>
                <a:gd name="T20" fmla="*/ 72 w 132"/>
                <a:gd name="T21" fmla="*/ 0 h 90"/>
                <a:gd name="T22" fmla="*/ 106 w 132"/>
                <a:gd name="T23" fmla="*/ 10 h 90"/>
                <a:gd name="T24" fmla="*/ 122 w 132"/>
                <a:gd name="T25" fmla="*/ 39 h 90"/>
                <a:gd name="T26" fmla="*/ 131 w 132"/>
                <a:gd name="T27" fmla="*/ 67 h 90"/>
                <a:gd name="T28" fmla="*/ 124 w 132"/>
                <a:gd name="T29" fmla="*/ 71 h 90"/>
                <a:gd name="T30" fmla="*/ 123 w 132"/>
                <a:gd name="T31" fmla="*/ 69 h 90"/>
                <a:gd name="T32" fmla="*/ 123 w 132"/>
                <a:gd name="T33" fmla="*/ 69 h 90"/>
                <a:gd name="T34" fmla="*/ 123 w 132"/>
                <a:gd name="T35" fmla="*/ 69 h 90"/>
                <a:gd name="T36" fmla="*/ 123 w 132"/>
                <a:gd name="T37" fmla="*/ 68 h 90"/>
                <a:gd name="T38" fmla="*/ 123 w 132"/>
                <a:gd name="T39" fmla="*/ 67 h 90"/>
                <a:gd name="T40" fmla="*/ 121 w 132"/>
                <a:gd name="T41" fmla="*/ 60 h 90"/>
                <a:gd name="T42" fmla="*/ 114 w 132"/>
                <a:gd name="T43" fmla="*/ 42 h 90"/>
                <a:gd name="T44" fmla="*/ 100 w 132"/>
                <a:gd name="T45" fmla="*/ 15 h 90"/>
                <a:gd name="T46" fmla="*/ 72 w 132"/>
                <a:gd name="T47" fmla="*/ 8 h 90"/>
                <a:gd name="T48" fmla="*/ 72 w 132"/>
                <a:gd name="T49" fmla="*/ 8 h 90"/>
                <a:gd name="T50" fmla="*/ 52 w 132"/>
                <a:gd name="T51" fmla="*/ 9 h 90"/>
                <a:gd name="T52" fmla="*/ 9 w 132"/>
                <a:gd name="T53" fmla="*/ 40 h 90"/>
                <a:gd name="T54" fmla="*/ 8 w 132"/>
                <a:gd name="T55" fmla="*/ 41 h 90"/>
                <a:gd name="T56" fmla="*/ 8 w 132"/>
                <a:gd name="T57" fmla="*/ 43 h 90"/>
                <a:gd name="T58" fmla="*/ 8 w 132"/>
                <a:gd name="T59" fmla="*/ 51 h 90"/>
                <a:gd name="T60" fmla="*/ 9 w 132"/>
                <a:gd name="T61" fmla="*/ 86 h 90"/>
                <a:gd name="T62" fmla="*/ 9 w 132"/>
                <a:gd name="T63" fmla="*/ 86 h 90"/>
                <a:gd name="T64" fmla="*/ 9 w 132"/>
                <a:gd name="T65" fmla="*/ 86 h 90"/>
                <a:gd name="T66" fmla="*/ 9 w 132"/>
                <a:gd name="T67" fmla="*/ 88 h 90"/>
                <a:gd name="T68" fmla="*/ 5 w 132"/>
                <a:gd name="T69" fmla="*/ 88 h 90"/>
                <a:gd name="T70" fmla="*/ 4 w 132"/>
                <a:gd name="T71" fmla="*/ 51 h 90"/>
                <a:gd name="T72" fmla="*/ 4 w 132"/>
                <a:gd name="T73" fmla="*/ 52 h 90"/>
                <a:gd name="T74" fmla="*/ 5 w 132"/>
                <a:gd name="T75" fmla="*/ 80 h 90"/>
                <a:gd name="T76" fmla="*/ 126 w 132"/>
                <a:gd name="T77" fmla="*/ 62 h 90"/>
                <a:gd name="T78" fmla="*/ 125 w 132"/>
                <a:gd name="T79" fmla="*/ 59 h 90"/>
                <a:gd name="T80" fmla="*/ 118 w 132"/>
                <a:gd name="T81" fmla="*/ 40 h 90"/>
                <a:gd name="T82" fmla="*/ 109 w 132"/>
                <a:gd name="T83" fmla="*/ 20 h 90"/>
                <a:gd name="T84" fmla="*/ 118 w 132"/>
                <a:gd name="T85" fmla="*/ 40 h 90"/>
                <a:gd name="T86" fmla="*/ 5 w 132"/>
                <a:gd name="T87" fmla="*/ 38 h 90"/>
                <a:gd name="T88" fmla="*/ 5 w 132"/>
                <a:gd name="T89" fmla="*/ 38 h 90"/>
                <a:gd name="T90" fmla="*/ 4 w 132"/>
                <a:gd name="T91" fmla="*/ 41 h 90"/>
                <a:gd name="T92" fmla="*/ 8 w 132"/>
                <a:gd name="T93" fmla="*/ 40 h 90"/>
                <a:gd name="T94" fmla="*/ 8 w 132"/>
                <a:gd name="T95" fmla="*/ 40 h 90"/>
                <a:gd name="T96" fmla="*/ 5 w 132"/>
                <a:gd name="T97" fmla="*/ 38 h 90"/>
                <a:gd name="T98" fmla="*/ 5 w 132"/>
                <a:gd name="T99" fmla="*/ 38 h 90"/>
                <a:gd name="T100" fmla="*/ 5 w 132"/>
                <a:gd name="T101" fmla="*/ 38 h 90"/>
                <a:gd name="T102" fmla="*/ 5 w 132"/>
                <a:gd name="T103" fmla="*/ 38 h 90"/>
                <a:gd name="T104" fmla="*/ 5 w 132"/>
                <a:gd name="T105" fmla="*/ 38 h 90"/>
                <a:gd name="T106" fmla="*/ 5 w 132"/>
                <a:gd name="T107" fmla="*/ 38 h 90"/>
                <a:gd name="T108" fmla="*/ 5 w 132"/>
                <a:gd name="T109" fmla="*/ 38 h 90"/>
                <a:gd name="T110" fmla="*/ 5 w 132"/>
                <a:gd name="T111" fmla="*/ 38 h 90"/>
                <a:gd name="T112" fmla="*/ 6 w 132"/>
                <a:gd name="T113" fmla="*/ 38 h 90"/>
                <a:gd name="T114" fmla="*/ 5 w 132"/>
                <a:gd name="T115" fmla="*/ 38 h 90"/>
                <a:gd name="T116" fmla="*/ 9 w 132"/>
                <a:gd name="T117" fmla="*/ 32 h 90"/>
                <a:gd name="T118" fmla="*/ 52 w 132"/>
                <a:gd name="T119" fmla="*/ 5 h 90"/>
                <a:gd name="T120" fmla="*/ 71 w 132"/>
                <a:gd name="T121" fmla="*/ 4 h 90"/>
                <a:gd name="T122" fmla="*/ 72 w 132"/>
                <a:gd name="T123" fmla="*/ 4 h 90"/>
                <a:gd name="T124" fmla="*/ 52 w 132"/>
                <a:gd name="T12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90">
                  <a:moveTo>
                    <a:pt x="5" y="88"/>
                  </a:moveTo>
                  <a:cubicBezTo>
                    <a:pt x="1" y="88"/>
                    <a:pt x="1" y="88"/>
                    <a:pt x="1" y="88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3"/>
                    <a:pt x="0" y="65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48"/>
                    <a:pt x="0" y="45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1" y="38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5" y="32"/>
                    <a:pt x="17" y="6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9" y="0"/>
                    <a:pt x="66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92" y="0"/>
                    <a:pt x="102" y="5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11" y="15"/>
                    <a:pt x="116" y="24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8" y="53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3" y="69"/>
                    <a:pt x="124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8"/>
                    <a:pt x="123" y="68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3" y="68"/>
                    <a:pt x="123" y="67"/>
                    <a:pt x="123" y="67"/>
                  </a:cubicBezTo>
                  <a:cubicBezTo>
                    <a:pt x="123" y="67"/>
                    <a:pt x="123" y="67"/>
                    <a:pt x="123" y="67"/>
                  </a:cubicBezTo>
                  <a:cubicBezTo>
                    <a:pt x="122" y="65"/>
                    <a:pt x="122" y="63"/>
                    <a:pt x="121" y="60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19" y="55"/>
                    <a:pt x="117" y="49"/>
                    <a:pt x="114" y="42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09" y="28"/>
                    <a:pt x="103" y="18"/>
                    <a:pt x="100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99" y="13"/>
                    <a:pt x="91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66" y="8"/>
                    <a:pt x="60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22" y="14"/>
                    <a:pt x="13" y="34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2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8" y="48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5"/>
                    <a:pt x="9" y="83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5" y="88"/>
                    <a:pt x="5" y="88"/>
                    <a:pt x="5" y="88"/>
                  </a:cubicBezTo>
                  <a:close/>
                  <a:moveTo>
                    <a:pt x="5" y="80"/>
                  </a:moveTo>
                  <a:cubicBezTo>
                    <a:pt x="5" y="73"/>
                    <a:pt x="4" y="6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61"/>
                    <a:pt x="5" y="73"/>
                    <a:pt x="5" y="80"/>
                  </a:cubicBezTo>
                  <a:close/>
                  <a:moveTo>
                    <a:pt x="118" y="40"/>
                  </a:moveTo>
                  <a:cubicBezTo>
                    <a:pt x="121" y="49"/>
                    <a:pt x="124" y="57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5" y="61"/>
                    <a:pt x="125" y="60"/>
                    <a:pt x="125" y="59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3" y="54"/>
                    <a:pt x="121" y="47"/>
                    <a:pt x="118" y="40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5" y="32"/>
                    <a:pt x="111" y="25"/>
                    <a:pt x="109" y="2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11" y="25"/>
                    <a:pt x="115" y="32"/>
                    <a:pt x="118" y="40"/>
                  </a:cubicBezTo>
                  <a:close/>
                  <a:moveTo>
                    <a:pt x="4" y="41"/>
                  </a:moveTo>
                  <a:cubicBezTo>
                    <a:pt x="5" y="40"/>
                    <a:pt x="5" y="39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9"/>
                    <a:pt x="5" y="40"/>
                    <a:pt x="4" y="41"/>
                  </a:cubicBezTo>
                  <a:close/>
                  <a:moveTo>
                    <a:pt x="8" y="40"/>
                  </a:move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5" y="38"/>
                    <a:pt x="5" y="38"/>
                  </a:cubicBezTo>
                  <a:close/>
                  <a:moveTo>
                    <a:pt x="52" y="5"/>
                  </a:moveTo>
                  <a:cubicBezTo>
                    <a:pt x="27" y="9"/>
                    <a:pt x="15" y="24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5" y="24"/>
                    <a:pt x="27" y="9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9" y="4"/>
                    <a:pt x="66" y="4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6" y="4"/>
                    <a:pt x="59" y="4"/>
                    <a:pt x="52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3793"/>
            <p:cNvSpPr/>
            <p:nvPr/>
          </p:nvSpPr>
          <p:spPr bwMode="auto">
            <a:xfrm>
              <a:off x="7052245" y="2949149"/>
              <a:ext cx="20120" cy="85513"/>
            </a:xfrm>
            <a:custGeom>
              <a:avLst/>
              <a:gdLst>
                <a:gd name="T0" fmla="*/ 0 w 4"/>
                <a:gd name="T1" fmla="*/ 17 h 17"/>
                <a:gd name="T2" fmla="*/ 0 w 4"/>
                <a:gd name="T3" fmla="*/ 0 h 17"/>
                <a:gd name="T4" fmla="*/ 4 w 4"/>
                <a:gd name="T5" fmla="*/ 0 h 17"/>
                <a:gd name="T6" fmla="*/ 4 w 4"/>
                <a:gd name="T7" fmla="*/ 17 h 17"/>
                <a:gd name="T8" fmla="*/ 0 w 4"/>
                <a:gd name="T9" fmla="*/ 17 h 17"/>
                <a:gd name="T10" fmla="*/ 0 w 4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7">
                  <a:moveTo>
                    <a:pt x="0" y="1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3794"/>
            <p:cNvSpPr>
              <a:spLocks noEditPoints="1"/>
            </p:cNvSpPr>
            <p:nvPr/>
          </p:nvSpPr>
          <p:spPr bwMode="auto">
            <a:xfrm>
              <a:off x="7042185" y="2939089"/>
              <a:ext cx="45272" cy="105633"/>
            </a:xfrm>
            <a:custGeom>
              <a:avLst/>
              <a:gdLst>
                <a:gd name="T0" fmla="*/ 6 w 9"/>
                <a:gd name="T1" fmla="*/ 21 h 21"/>
                <a:gd name="T2" fmla="*/ 2 w 9"/>
                <a:gd name="T3" fmla="*/ 21 h 21"/>
                <a:gd name="T4" fmla="*/ 2 w 9"/>
                <a:gd name="T5" fmla="*/ 19 h 21"/>
                <a:gd name="T6" fmla="*/ 4 w 9"/>
                <a:gd name="T7" fmla="*/ 19 h 21"/>
                <a:gd name="T8" fmla="*/ 2 w 9"/>
                <a:gd name="T9" fmla="*/ 19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0 h 21"/>
                <a:gd name="T16" fmla="*/ 9 w 9"/>
                <a:gd name="T17" fmla="*/ 0 h 21"/>
                <a:gd name="T18" fmla="*/ 9 w 9"/>
                <a:gd name="T19" fmla="*/ 21 h 21"/>
                <a:gd name="T20" fmla="*/ 6 w 9"/>
                <a:gd name="T21" fmla="*/ 21 h 21"/>
                <a:gd name="T22" fmla="*/ 6 w 9"/>
                <a:gd name="T23" fmla="*/ 21 h 21"/>
                <a:gd name="T24" fmla="*/ 4 w 9"/>
                <a:gd name="T25" fmla="*/ 16 h 21"/>
                <a:gd name="T26" fmla="*/ 4 w 9"/>
                <a:gd name="T27" fmla="*/ 4 h 21"/>
                <a:gd name="T28" fmla="*/ 4 w 9"/>
                <a:gd name="T29" fmla="*/ 16 h 21"/>
                <a:gd name="T30" fmla="*/ 4 w 9"/>
                <a:gd name="T3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21">
                  <a:moveTo>
                    <a:pt x="6" y="21"/>
                  </a:moveTo>
                  <a:lnTo>
                    <a:pt x="2" y="21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21"/>
                  </a:lnTo>
                  <a:lnTo>
                    <a:pt x="6" y="21"/>
                  </a:lnTo>
                  <a:lnTo>
                    <a:pt x="6" y="21"/>
                  </a:lnTo>
                  <a:close/>
                  <a:moveTo>
                    <a:pt x="4" y="16"/>
                  </a:moveTo>
                  <a:lnTo>
                    <a:pt x="4" y="4"/>
                  </a:lnTo>
                  <a:lnTo>
                    <a:pt x="4" y="16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3795"/>
            <p:cNvSpPr/>
            <p:nvPr/>
          </p:nvSpPr>
          <p:spPr bwMode="auto">
            <a:xfrm>
              <a:off x="6941584" y="3009510"/>
              <a:ext cx="196174" cy="80481"/>
            </a:xfrm>
            <a:custGeom>
              <a:avLst/>
              <a:gdLst>
                <a:gd name="T0" fmla="*/ 25 w 35"/>
                <a:gd name="T1" fmla="*/ 13 h 14"/>
                <a:gd name="T2" fmla="*/ 20 w 35"/>
                <a:gd name="T3" fmla="*/ 9 h 14"/>
                <a:gd name="T4" fmla="*/ 20 w 35"/>
                <a:gd name="T5" fmla="*/ 9 h 14"/>
                <a:gd name="T6" fmla="*/ 19 w 35"/>
                <a:gd name="T7" fmla="*/ 7 h 14"/>
                <a:gd name="T8" fmla="*/ 19 w 35"/>
                <a:gd name="T9" fmla="*/ 7 h 14"/>
                <a:gd name="T10" fmla="*/ 7 w 35"/>
                <a:gd name="T11" fmla="*/ 14 h 14"/>
                <a:gd name="T12" fmla="*/ 7 w 35"/>
                <a:gd name="T13" fmla="*/ 14 h 14"/>
                <a:gd name="T14" fmla="*/ 6 w 35"/>
                <a:gd name="T15" fmla="*/ 14 h 14"/>
                <a:gd name="T16" fmla="*/ 6 w 35"/>
                <a:gd name="T17" fmla="*/ 14 h 14"/>
                <a:gd name="T18" fmla="*/ 1 w 35"/>
                <a:gd name="T19" fmla="*/ 4 h 14"/>
                <a:gd name="T20" fmla="*/ 1 w 35"/>
                <a:gd name="T21" fmla="*/ 4 h 14"/>
                <a:gd name="T22" fmla="*/ 1 w 35"/>
                <a:gd name="T23" fmla="*/ 3 h 14"/>
                <a:gd name="T24" fmla="*/ 1 w 35"/>
                <a:gd name="T25" fmla="*/ 3 h 14"/>
                <a:gd name="T26" fmla="*/ 5 w 35"/>
                <a:gd name="T27" fmla="*/ 4 h 14"/>
                <a:gd name="T28" fmla="*/ 5 w 35"/>
                <a:gd name="T29" fmla="*/ 4 h 14"/>
                <a:gd name="T30" fmla="*/ 5 w 35"/>
                <a:gd name="T31" fmla="*/ 4 h 14"/>
                <a:gd name="T32" fmla="*/ 5 w 35"/>
                <a:gd name="T33" fmla="*/ 7 h 14"/>
                <a:gd name="T34" fmla="*/ 5 w 35"/>
                <a:gd name="T35" fmla="*/ 7 h 14"/>
                <a:gd name="T36" fmla="*/ 7 w 35"/>
                <a:gd name="T37" fmla="*/ 10 h 14"/>
                <a:gd name="T38" fmla="*/ 7 w 35"/>
                <a:gd name="T39" fmla="*/ 10 h 14"/>
                <a:gd name="T40" fmla="*/ 7 w 35"/>
                <a:gd name="T41" fmla="*/ 10 h 14"/>
                <a:gd name="T42" fmla="*/ 7 w 35"/>
                <a:gd name="T43" fmla="*/ 10 h 14"/>
                <a:gd name="T44" fmla="*/ 13 w 35"/>
                <a:gd name="T45" fmla="*/ 6 h 14"/>
                <a:gd name="T46" fmla="*/ 13 w 35"/>
                <a:gd name="T47" fmla="*/ 6 h 14"/>
                <a:gd name="T48" fmla="*/ 18 w 35"/>
                <a:gd name="T49" fmla="*/ 2 h 14"/>
                <a:gd name="T50" fmla="*/ 18 w 35"/>
                <a:gd name="T51" fmla="*/ 2 h 14"/>
                <a:gd name="T52" fmla="*/ 20 w 35"/>
                <a:gd name="T53" fmla="*/ 0 h 14"/>
                <a:gd name="T54" fmla="*/ 21 w 35"/>
                <a:gd name="T55" fmla="*/ 3 h 14"/>
                <a:gd name="T56" fmla="*/ 23 w 35"/>
                <a:gd name="T57" fmla="*/ 6 h 14"/>
                <a:gd name="T58" fmla="*/ 23 w 35"/>
                <a:gd name="T59" fmla="*/ 6 h 14"/>
                <a:gd name="T60" fmla="*/ 26 w 35"/>
                <a:gd name="T61" fmla="*/ 10 h 14"/>
                <a:gd name="T62" fmla="*/ 26 w 35"/>
                <a:gd name="T63" fmla="*/ 10 h 14"/>
                <a:gd name="T64" fmla="*/ 26 w 35"/>
                <a:gd name="T65" fmla="*/ 10 h 14"/>
                <a:gd name="T66" fmla="*/ 26 w 35"/>
                <a:gd name="T67" fmla="*/ 10 h 14"/>
                <a:gd name="T68" fmla="*/ 26 w 35"/>
                <a:gd name="T69" fmla="*/ 10 h 14"/>
                <a:gd name="T70" fmla="*/ 26 w 35"/>
                <a:gd name="T71" fmla="*/ 10 h 14"/>
                <a:gd name="T72" fmla="*/ 27 w 35"/>
                <a:gd name="T73" fmla="*/ 9 h 14"/>
                <a:gd name="T74" fmla="*/ 27 w 35"/>
                <a:gd name="T75" fmla="*/ 9 h 14"/>
                <a:gd name="T76" fmla="*/ 29 w 35"/>
                <a:gd name="T77" fmla="*/ 5 h 14"/>
                <a:gd name="T78" fmla="*/ 29 w 35"/>
                <a:gd name="T79" fmla="*/ 5 h 14"/>
                <a:gd name="T80" fmla="*/ 31 w 35"/>
                <a:gd name="T81" fmla="*/ 0 h 14"/>
                <a:gd name="T82" fmla="*/ 31 w 35"/>
                <a:gd name="T83" fmla="*/ 0 h 14"/>
                <a:gd name="T84" fmla="*/ 35 w 35"/>
                <a:gd name="T85" fmla="*/ 2 h 14"/>
                <a:gd name="T86" fmla="*/ 32 w 35"/>
                <a:gd name="T87" fmla="*/ 7 h 14"/>
                <a:gd name="T88" fmla="*/ 32 w 35"/>
                <a:gd name="T89" fmla="*/ 7 h 14"/>
                <a:gd name="T90" fmla="*/ 27 w 35"/>
                <a:gd name="T91" fmla="*/ 13 h 14"/>
                <a:gd name="T92" fmla="*/ 27 w 35"/>
                <a:gd name="T93" fmla="*/ 13 h 14"/>
                <a:gd name="T94" fmla="*/ 27 w 35"/>
                <a:gd name="T95" fmla="*/ 14 h 14"/>
                <a:gd name="T96" fmla="*/ 27 w 35"/>
                <a:gd name="T97" fmla="*/ 14 h 14"/>
                <a:gd name="T98" fmla="*/ 26 w 35"/>
                <a:gd name="T99" fmla="*/ 14 h 14"/>
                <a:gd name="T100" fmla="*/ 26 w 35"/>
                <a:gd name="T101" fmla="*/ 14 h 14"/>
                <a:gd name="T102" fmla="*/ 26 w 35"/>
                <a:gd name="T103" fmla="*/ 14 h 14"/>
                <a:gd name="T104" fmla="*/ 26 w 35"/>
                <a:gd name="T105" fmla="*/ 14 h 14"/>
                <a:gd name="T106" fmla="*/ 25 w 35"/>
                <a:gd name="T107" fmla="*/ 14 h 14"/>
                <a:gd name="T108" fmla="*/ 25 w 35"/>
                <a:gd name="T10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" h="14">
                  <a:moveTo>
                    <a:pt x="25" y="13"/>
                  </a:moveTo>
                  <a:cubicBezTo>
                    <a:pt x="23" y="13"/>
                    <a:pt x="21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6" y="9"/>
                    <a:pt x="12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2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9"/>
                    <a:pt x="6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11" y="8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4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4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7"/>
                    <a:pt x="25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8" y="7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3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4" y="5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10"/>
                    <a:pt x="30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3796"/>
            <p:cNvSpPr>
              <a:spLocks noEditPoints="1"/>
            </p:cNvSpPr>
            <p:nvPr/>
          </p:nvSpPr>
          <p:spPr bwMode="auto">
            <a:xfrm>
              <a:off x="6931524" y="2994421"/>
              <a:ext cx="216294" cy="105633"/>
            </a:xfrm>
            <a:custGeom>
              <a:avLst/>
              <a:gdLst>
                <a:gd name="T0" fmla="*/ 20 w 39"/>
                <a:gd name="T1" fmla="*/ 13 h 19"/>
                <a:gd name="T2" fmla="*/ 8 w 39"/>
                <a:gd name="T3" fmla="*/ 18 h 19"/>
                <a:gd name="T4" fmla="*/ 1 w 39"/>
                <a:gd name="T5" fmla="*/ 7 h 19"/>
                <a:gd name="T6" fmla="*/ 1 w 39"/>
                <a:gd name="T7" fmla="*/ 4 h 19"/>
                <a:gd name="T8" fmla="*/ 9 w 39"/>
                <a:gd name="T9" fmla="*/ 7 h 19"/>
                <a:gd name="T10" fmla="*/ 9 w 39"/>
                <a:gd name="T11" fmla="*/ 7 h 19"/>
                <a:gd name="T12" fmla="*/ 9 w 39"/>
                <a:gd name="T13" fmla="*/ 10 h 19"/>
                <a:gd name="T14" fmla="*/ 10 w 39"/>
                <a:gd name="T15" fmla="*/ 10 h 19"/>
                <a:gd name="T16" fmla="*/ 11 w 39"/>
                <a:gd name="T17" fmla="*/ 10 h 19"/>
                <a:gd name="T18" fmla="*/ 18 w 39"/>
                <a:gd name="T19" fmla="*/ 4 h 19"/>
                <a:gd name="T20" fmla="*/ 22 w 39"/>
                <a:gd name="T21" fmla="*/ 0 h 19"/>
                <a:gd name="T22" fmla="*/ 25 w 39"/>
                <a:gd name="T23" fmla="*/ 5 h 19"/>
                <a:gd name="T24" fmla="*/ 25 w 39"/>
                <a:gd name="T25" fmla="*/ 5 h 19"/>
                <a:gd name="T26" fmla="*/ 26 w 39"/>
                <a:gd name="T27" fmla="*/ 8 h 19"/>
                <a:gd name="T28" fmla="*/ 28 w 39"/>
                <a:gd name="T29" fmla="*/ 10 h 19"/>
                <a:gd name="T30" fmla="*/ 31 w 39"/>
                <a:gd name="T31" fmla="*/ 3 h 19"/>
                <a:gd name="T32" fmla="*/ 32 w 39"/>
                <a:gd name="T33" fmla="*/ 2 h 19"/>
                <a:gd name="T34" fmla="*/ 39 w 39"/>
                <a:gd name="T35" fmla="*/ 6 h 19"/>
                <a:gd name="T36" fmla="*/ 30 w 39"/>
                <a:gd name="T37" fmla="*/ 18 h 19"/>
                <a:gd name="T38" fmla="*/ 29 w 39"/>
                <a:gd name="T39" fmla="*/ 18 h 19"/>
                <a:gd name="T40" fmla="*/ 28 w 39"/>
                <a:gd name="T41" fmla="*/ 19 h 19"/>
                <a:gd name="T42" fmla="*/ 26 w 39"/>
                <a:gd name="T43" fmla="*/ 18 h 19"/>
                <a:gd name="T44" fmla="*/ 27 w 39"/>
                <a:gd name="T45" fmla="*/ 16 h 19"/>
                <a:gd name="T46" fmla="*/ 9 w 39"/>
                <a:gd name="T47" fmla="*/ 15 h 19"/>
                <a:gd name="T48" fmla="*/ 9 w 39"/>
                <a:gd name="T49" fmla="*/ 15 h 19"/>
                <a:gd name="T50" fmla="*/ 27 w 39"/>
                <a:gd name="T51" fmla="*/ 14 h 19"/>
                <a:gd name="T52" fmla="*/ 27 w 39"/>
                <a:gd name="T53" fmla="*/ 14 h 19"/>
                <a:gd name="T54" fmla="*/ 29 w 39"/>
                <a:gd name="T55" fmla="*/ 14 h 19"/>
                <a:gd name="T56" fmla="*/ 30 w 39"/>
                <a:gd name="T57" fmla="*/ 13 h 19"/>
                <a:gd name="T58" fmla="*/ 5 w 39"/>
                <a:gd name="T59" fmla="*/ 11 h 19"/>
                <a:gd name="T60" fmla="*/ 7 w 39"/>
                <a:gd name="T61" fmla="*/ 14 h 19"/>
                <a:gd name="T62" fmla="*/ 13 w 39"/>
                <a:gd name="T63" fmla="*/ 13 h 19"/>
                <a:gd name="T64" fmla="*/ 17 w 39"/>
                <a:gd name="T65" fmla="*/ 11 h 19"/>
                <a:gd name="T66" fmla="*/ 23 w 39"/>
                <a:gd name="T67" fmla="*/ 11 h 19"/>
                <a:gd name="T68" fmla="*/ 23 w 39"/>
                <a:gd name="T69" fmla="*/ 10 h 19"/>
                <a:gd name="T70" fmla="*/ 33 w 39"/>
                <a:gd name="T71" fmla="*/ 9 h 19"/>
                <a:gd name="T72" fmla="*/ 34 w 39"/>
                <a:gd name="T73" fmla="*/ 7 h 19"/>
                <a:gd name="T74" fmla="*/ 22 w 39"/>
                <a:gd name="T75" fmla="*/ 9 h 19"/>
                <a:gd name="T76" fmla="*/ 22 w 39"/>
                <a:gd name="T77" fmla="*/ 8 h 19"/>
                <a:gd name="T78" fmla="*/ 21 w 39"/>
                <a:gd name="T79" fmla="*/ 7 h 19"/>
                <a:gd name="T80" fmla="*/ 21 w 39"/>
                <a:gd name="T81" fmla="*/ 7 h 19"/>
                <a:gd name="T82" fmla="*/ 21 w 39"/>
                <a:gd name="T83" fmla="*/ 7 h 19"/>
                <a:gd name="T84" fmla="*/ 21 w 39"/>
                <a:gd name="T8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19">
                  <a:moveTo>
                    <a:pt x="26" y="18"/>
                  </a:moveTo>
                  <a:cubicBezTo>
                    <a:pt x="23" y="17"/>
                    <a:pt x="22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5"/>
                    <a:pt x="14" y="18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0" y="16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7" y="9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5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1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8" y="8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3"/>
                    <a:pt x="34" y="17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9"/>
                    <a:pt x="29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27" y="16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9" y="15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  <a:moveTo>
                    <a:pt x="27" y="14"/>
                  </a:moveTo>
                  <a:cubicBezTo>
                    <a:pt x="26" y="14"/>
                    <a:pt x="26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4"/>
                    <a:pt x="27" y="14"/>
                  </a:cubicBezTo>
                  <a:close/>
                  <a:moveTo>
                    <a:pt x="30" y="13"/>
                  </a:moveTo>
                  <a:cubicBezTo>
                    <a:pt x="30" y="13"/>
                    <a:pt x="30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1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3"/>
                    <a:pt x="30" y="13"/>
                  </a:cubicBezTo>
                  <a:close/>
                  <a:moveTo>
                    <a:pt x="7" y="14"/>
                  </a:moveTo>
                  <a:cubicBezTo>
                    <a:pt x="6" y="13"/>
                    <a:pt x="6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1"/>
                    <a:pt x="6" y="13"/>
                    <a:pt x="7" y="14"/>
                  </a:cubicBezTo>
                  <a:close/>
                  <a:moveTo>
                    <a:pt x="17" y="11"/>
                  </a:moveTo>
                  <a:cubicBezTo>
                    <a:pt x="16" y="12"/>
                    <a:pt x="14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5" y="12"/>
                    <a:pt x="18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10"/>
                    <a:pt x="17" y="11"/>
                  </a:cubicBezTo>
                  <a:close/>
                  <a:moveTo>
                    <a:pt x="23" y="10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lose/>
                  <a:moveTo>
                    <a:pt x="33" y="9"/>
                  </a:move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8"/>
                    <a:pt x="33" y="9"/>
                    <a:pt x="33" y="9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1" y="8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3797"/>
            <p:cNvSpPr>
              <a:spLocks noEditPoints="1"/>
            </p:cNvSpPr>
            <p:nvPr/>
          </p:nvSpPr>
          <p:spPr bwMode="auto">
            <a:xfrm>
              <a:off x="6956676" y="3044722"/>
              <a:ext cx="145873" cy="487917"/>
            </a:xfrm>
            <a:custGeom>
              <a:avLst/>
              <a:gdLst>
                <a:gd name="T0" fmla="*/ 2 w 29"/>
                <a:gd name="T1" fmla="*/ 74 h 97"/>
                <a:gd name="T2" fmla="*/ 0 w 29"/>
                <a:gd name="T3" fmla="*/ 73 h 97"/>
                <a:gd name="T4" fmla="*/ 0 w 29"/>
                <a:gd name="T5" fmla="*/ 72 h 97"/>
                <a:gd name="T6" fmla="*/ 14 w 29"/>
                <a:gd name="T7" fmla="*/ 0 h 97"/>
                <a:gd name="T8" fmla="*/ 18 w 29"/>
                <a:gd name="T9" fmla="*/ 0 h 97"/>
                <a:gd name="T10" fmla="*/ 29 w 29"/>
                <a:gd name="T11" fmla="*/ 72 h 97"/>
                <a:gd name="T12" fmla="*/ 11 w 29"/>
                <a:gd name="T13" fmla="*/ 97 h 97"/>
                <a:gd name="T14" fmla="*/ 2 w 29"/>
                <a:gd name="T15" fmla="*/ 74 h 97"/>
                <a:gd name="T16" fmla="*/ 2 w 29"/>
                <a:gd name="T17" fmla="*/ 74 h 97"/>
                <a:gd name="T18" fmla="*/ 5 w 29"/>
                <a:gd name="T19" fmla="*/ 72 h 97"/>
                <a:gd name="T20" fmla="*/ 12 w 29"/>
                <a:gd name="T21" fmla="*/ 89 h 97"/>
                <a:gd name="T22" fmla="*/ 25 w 29"/>
                <a:gd name="T23" fmla="*/ 71 h 97"/>
                <a:gd name="T24" fmla="*/ 16 w 29"/>
                <a:gd name="T25" fmla="*/ 13 h 97"/>
                <a:gd name="T26" fmla="*/ 5 w 29"/>
                <a:gd name="T27" fmla="*/ 72 h 97"/>
                <a:gd name="T28" fmla="*/ 5 w 29"/>
                <a:gd name="T29" fmla="*/ 72 h 97"/>
                <a:gd name="T30" fmla="*/ 5 w 29"/>
                <a:gd name="T31" fmla="*/ 7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97">
                  <a:moveTo>
                    <a:pt x="2" y="74"/>
                  </a:moveTo>
                  <a:lnTo>
                    <a:pt x="0" y="73"/>
                  </a:lnTo>
                  <a:lnTo>
                    <a:pt x="0" y="7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9" y="72"/>
                  </a:lnTo>
                  <a:lnTo>
                    <a:pt x="11" y="97"/>
                  </a:lnTo>
                  <a:lnTo>
                    <a:pt x="2" y="74"/>
                  </a:lnTo>
                  <a:lnTo>
                    <a:pt x="2" y="74"/>
                  </a:lnTo>
                  <a:close/>
                  <a:moveTo>
                    <a:pt x="5" y="72"/>
                  </a:moveTo>
                  <a:lnTo>
                    <a:pt x="12" y="89"/>
                  </a:lnTo>
                  <a:lnTo>
                    <a:pt x="25" y="71"/>
                  </a:lnTo>
                  <a:lnTo>
                    <a:pt x="16" y="13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3798"/>
            <p:cNvSpPr>
              <a:spLocks noEditPoints="1"/>
            </p:cNvSpPr>
            <p:nvPr/>
          </p:nvSpPr>
          <p:spPr bwMode="auto">
            <a:xfrm>
              <a:off x="6946616" y="3029630"/>
              <a:ext cx="165994" cy="528158"/>
            </a:xfrm>
            <a:custGeom>
              <a:avLst/>
              <a:gdLst>
                <a:gd name="T0" fmla="*/ 1 w 33"/>
                <a:gd name="T1" fmla="*/ 79 h 105"/>
                <a:gd name="T2" fmla="*/ 4 w 33"/>
                <a:gd name="T3" fmla="*/ 77 h 105"/>
                <a:gd name="T4" fmla="*/ 5 w 33"/>
                <a:gd name="T5" fmla="*/ 76 h 105"/>
                <a:gd name="T6" fmla="*/ 9 w 33"/>
                <a:gd name="T7" fmla="*/ 86 h 105"/>
                <a:gd name="T8" fmla="*/ 5 w 33"/>
                <a:gd name="T9" fmla="*/ 76 h 105"/>
                <a:gd name="T10" fmla="*/ 7 w 33"/>
                <a:gd name="T11" fmla="*/ 75 h 105"/>
                <a:gd name="T12" fmla="*/ 9 w 33"/>
                <a:gd name="T13" fmla="*/ 75 h 105"/>
                <a:gd name="T14" fmla="*/ 14 w 33"/>
                <a:gd name="T15" fmla="*/ 87 h 105"/>
                <a:gd name="T16" fmla="*/ 24 w 33"/>
                <a:gd name="T17" fmla="*/ 74 h 105"/>
                <a:gd name="T18" fmla="*/ 17 w 33"/>
                <a:gd name="T19" fmla="*/ 29 h 105"/>
                <a:gd name="T20" fmla="*/ 9 w 33"/>
                <a:gd name="T21" fmla="*/ 74 h 105"/>
                <a:gd name="T22" fmla="*/ 9 w 33"/>
                <a:gd name="T23" fmla="*/ 75 h 105"/>
                <a:gd name="T24" fmla="*/ 7 w 33"/>
                <a:gd name="T25" fmla="*/ 75 h 105"/>
                <a:gd name="T26" fmla="*/ 5 w 33"/>
                <a:gd name="T27" fmla="*/ 76 h 105"/>
                <a:gd name="T28" fmla="*/ 5 w 33"/>
                <a:gd name="T29" fmla="*/ 76 h 105"/>
                <a:gd name="T30" fmla="*/ 4 w 33"/>
                <a:gd name="T31" fmla="*/ 77 h 105"/>
                <a:gd name="T32" fmla="*/ 1 w 33"/>
                <a:gd name="T33" fmla="*/ 79 h 105"/>
                <a:gd name="T34" fmla="*/ 0 w 33"/>
                <a:gd name="T35" fmla="*/ 77 h 105"/>
                <a:gd name="T36" fmla="*/ 0 w 33"/>
                <a:gd name="T37" fmla="*/ 75 h 105"/>
                <a:gd name="T38" fmla="*/ 13 w 33"/>
                <a:gd name="T39" fmla="*/ 0 h 105"/>
                <a:gd name="T40" fmla="*/ 21 w 33"/>
                <a:gd name="T41" fmla="*/ 1 h 105"/>
                <a:gd name="T42" fmla="*/ 33 w 33"/>
                <a:gd name="T43" fmla="*/ 76 h 105"/>
                <a:gd name="T44" fmla="*/ 13 w 33"/>
                <a:gd name="T45" fmla="*/ 105 h 105"/>
                <a:gd name="T46" fmla="*/ 1 w 33"/>
                <a:gd name="T47" fmla="*/ 79 h 105"/>
                <a:gd name="T48" fmla="*/ 1 w 33"/>
                <a:gd name="T49" fmla="*/ 79 h 105"/>
                <a:gd name="T50" fmla="*/ 5 w 33"/>
                <a:gd name="T51" fmla="*/ 75 h 105"/>
                <a:gd name="T52" fmla="*/ 5 w 33"/>
                <a:gd name="T53" fmla="*/ 75 h 105"/>
                <a:gd name="T54" fmla="*/ 5 w 33"/>
                <a:gd name="T55" fmla="*/ 75 h 105"/>
                <a:gd name="T56" fmla="*/ 5 w 33"/>
                <a:gd name="T57" fmla="*/ 75 h 105"/>
                <a:gd name="T58" fmla="*/ 5 w 33"/>
                <a:gd name="T59" fmla="*/ 75 h 105"/>
                <a:gd name="T60" fmla="*/ 5 w 33"/>
                <a:gd name="T61" fmla="*/ 75 h 105"/>
                <a:gd name="T62" fmla="*/ 19 w 33"/>
                <a:gd name="T63" fmla="*/ 16 h 105"/>
                <a:gd name="T64" fmla="*/ 29 w 33"/>
                <a:gd name="T65" fmla="*/ 75 h 105"/>
                <a:gd name="T66" fmla="*/ 18 w 33"/>
                <a:gd name="T67" fmla="*/ 5 h 105"/>
                <a:gd name="T68" fmla="*/ 17 w 33"/>
                <a:gd name="T69" fmla="*/ 5 h 105"/>
                <a:gd name="T70" fmla="*/ 8 w 33"/>
                <a:gd name="T71" fmla="*/ 58 h 105"/>
                <a:gd name="T72" fmla="*/ 16 w 33"/>
                <a:gd name="T73" fmla="*/ 16 h 105"/>
                <a:gd name="T74" fmla="*/ 19 w 33"/>
                <a:gd name="T75" fmla="*/ 16 h 105"/>
                <a:gd name="T76" fmla="*/ 19 w 33"/>
                <a:gd name="T77" fmla="*/ 1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" h="105">
                  <a:moveTo>
                    <a:pt x="1" y="79"/>
                  </a:moveTo>
                  <a:lnTo>
                    <a:pt x="4" y="77"/>
                  </a:lnTo>
                  <a:lnTo>
                    <a:pt x="5" y="76"/>
                  </a:lnTo>
                  <a:lnTo>
                    <a:pt x="9" y="86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9" y="75"/>
                  </a:lnTo>
                  <a:lnTo>
                    <a:pt x="14" y="87"/>
                  </a:lnTo>
                  <a:lnTo>
                    <a:pt x="24" y="74"/>
                  </a:lnTo>
                  <a:lnTo>
                    <a:pt x="17" y="29"/>
                  </a:lnTo>
                  <a:lnTo>
                    <a:pt x="9" y="74"/>
                  </a:lnTo>
                  <a:lnTo>
                    <a:pt x="9" y="75"/>
                  </a:lnTo>
                  <a:lnTo>
                    <a:pt x="7" y="75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7"/>
                  </a:lnTo>
                  <a:lnTo>
                    <a:pt x="1" y="79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13" y="0"/>
                  </a:lnTo>
                  <a:lnTo>
                    <a:pt x="21" y="1"/>
                  </a:lnTo>
                  <a:lnTo>
                    <a:pt x="33" y="76"/>
                  </a:lnTo>
                  <a:lnTo>
                    <a:pt x="13" y="105"/>
                  </a:lnTo>
                  <a:lnTo>
                    <a:pt x="1" y="79"/>
                  </a:lnTo>
                  <a:lnTo>
                    <a:pt x="1" y="79"/>
                  </a:lnTo>
                  <a:close/>
                  <a:moveTo>
                    <a:pt x="5" y="75"/>
                  </a:move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close/>
                  <a:moveTo>
                    <a:pt x="19" y="16"/>
                  </a:moveTo>
                  <a:lnTo>
                    <a:pt x="29" y="7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8" y="58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3799"/>
            <p:cNvSpPr>
              <a:spLocks noEditPoints="1"/>
            </p:cNvSpPr>
            <p:nvPr/>
          </p:nvSpPr>
          <p:spPr bwMode="auto">
            <a:xfrm>
              <a:off x="6780622" y="2989389"/>
              <a:ext cx="447677" cy="684088"/>
            </a:xfrm>
            <a:custGeom>
              <a:avLst/>
              <a:gdLst>
                <a:gd name="T0" fmla="*/ 12 w 81"/>
                <a:gd name="T1" fmla="*/ 101 h 124"/>
                <a:gd name="T2" fmla="*/ 0 w 81"/>
                <a:gd name="T3" fmla="*/ 56 h 124"/>
                <a:gd name="T4" fmla="*/ 0 w 81"/>
                <a:gd name="T5" fmla="*/ 56 h 124"/>
                <a:gd name="T6" fmla="*/ 0 w 81"/>
                <a:gd name="T7" fmla="*/ 46 h 124"/>
                <a:gd name="T8" fmla="*/ 0 w 81"/>
                <a:gd name="T9" fmla="*/ 46 h 124"/>
                <a:gd name="T10" fmla="*/ 51 w 81"/>
                <a:gd name="T11" fmla="*/ 0 h 124"/>
                <a:gd name="T12" fmla="*/ 51 w 81"/>
                <a:gd name="T13" fmla="*/ 0 h 124"/>
                <a:gd name="T14" fmla="*/ 75 w 81"/>
                <a:gd name="T15" fmla="*/ 17 h 124"/>
                <a:gd name="T16" fmla="*/ 75 w 81"/>
                <a:gd name="T17" fmla="*/ 17 h 124"/>
                <a:gd name="T18" fmla="*/ 81 w 81"/>
                <a:gd name="T19" fmla="*/ 58 h 124"/>
                <a:gd name="T20" fmla="*/ 81 w 81"/>
                <a:gd name="T21" fmla="*/ 58 h 124"/>
                <a:gd name="T22" fmla="*/ 40 w 81"/>
                <a:gd name="T23" fmla="*/ 124 h 124"/>
                <a:gd name="T24" fmla="*/ 40 w 81"/>
                <a:gd name="T25" fmla="*/ 124 h 124"/>
                <a:gd name="T26" fmla="*/ 12 w 81"/>
                <a:gd name="T27" fmla="*/ 101 h 124"/>
                <a:gd name="T28" fmla="*/ 4 w 81"/>
                <a:gd name="T29" fmla="*/ 47 h 124"/>
                <a:gd name="T30" fmla="*/ 4 w 81"/>
                <a:gd name="T31" fmla="*/ 56 h 124"/>
                <a:gd name="T32" fmla="*/ 4 w 81"/>
                <a:gd name="T33" fmla="*/ 56 h 124"/>
                <a:gd name="T34" fmla="*/ 16 w 81"/>
                <a:gd name="T35" fmla="*/ 99 h 124"/>
                <a:gd name="T36" fmla="*/ 16 w 81"/>
                <a:gd name="T37" fmla="*/ 99 h 124"/>
                <a:gd name="T38" fmla="*/ 40 w 81"/>
                <a:gd name="T39" fmla="*/ 120 h 124"/>
                <a:gd name="T40" fmla="*/ 40 w 81"/>
                <a:gd name="T41" fmla="*/ 120 h 124"/>
                <a:gd name="T42" fmla="*/ 66 w 81"/>
                <a:gd name="T43" fmla="*/ 101 h 124"/>
                <a:gd name="T44" fmla="*/ 66 w 81"/>
                <a:gd name="T45" fmla="*/ 101 h 124"/>
                <a:gd name="T46" fmla="*/ 77 w 81"/>
                <a:gd name="T47" fmla="*/ 58 h 124"/>
                <a:gd name="T48" fmla="*/ 77 w 81"/>
                <a:gd name="T49" fmla="*/ 58 h 124"/>
                <a:gd name="T50" fmla="*/ 71 w 81"/>
                <a:gd name="T51" fmla="*/ 19 h 124"/>
                <a:gd name="T52" fmla="*/ 71 w 81"/>
                <a:gd name="T53" fmla="*/ 19 h 124"/>
                <a:gd name="T54" fmla="*/ 51 w 81"/>
                <a:gd name="T55" fmla="*/ 4 h 124"/>
                <a:gd name="T56" fmla="*/ 51 w 81"/>
                <a:gd name="T57" fmla="*/ 4 h 124"/>
                <a:gd name="T58" fmla="*/ 4 w 81"/>
                <a:gd name="T59" fmla="*/ 4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124">
                  <a:moveTo>
                    <a:pt x="12" y="101"/>
                  </a:moveTo>
                  <a:cubicBezTo>
                    <a:pt x="5" y="88"/>
                    <a:pt x="0" y="72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3"/>
                    <a:pt x="0" y="49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5" y="13"/>
                    <a:pt x="29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9" y="28"/>
                    <a:pt x="81" y="42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91"/>
                    <a:pt x="64" y="124"/>
                    <a:pt x="40" y="124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29" y="124"/>
                    <a:pt x="20" y="114"/>
                    <a:pt x="12" y="101"/>
                  </a:cubicBezTo>
                  <a:close/>
                  <a:moveTo>
                    <a:pt x="4" y="47"/>
                  </a:moveTo>
                  <a:cubicBezTo>
                    <a:pt x="4" y="50"/>
                    <a:pt x="4" y="53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71"/>
                    <a:pt x="8" y="87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23" y="112"/>
                    <a:pt x="32" y="120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50" y="120"/>
                    <a:pt x="59" y="113"/>
                    <a:pt x="66" y="101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73" y="89"/>
                    <a:pt x="77" y="74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42"/>
                    <a:pt x="75" y="28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67" y="9"/>
                    <a:pt x="60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30" y="4"/>
                    <a:pt x="9" y="15"/>
                    <a:pt x="4" y="4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3800"/>
            <p:cNvSpPr>
              <a:spLocks noEditPoints="1"/>
            </p:cNvSpPr>
            <p:nvPr/>
          </p:nvSpPr>
          <p:spPr bwMode="auto">
            <a:xfrm>
              <a:off x="6770562" y="2979329"/>
              <a:ext cx="467797" cy="704208"/>
            </a:xfrm>
            <a:custGeom>
              <a:avLst/>
              <a:gdLst>
                <a:gd name="T0" fmla="*/ 12 w 85"/>
                <a:gd name="T1" fmla="*/ 104 h 128"/>
                <a:gd name="T2" fmla="*/ 0 w 85"/>
                <a:gd name="T3" fmla="*/ 48 h 128"/>
                <a:gd name="T4" fmla="*/ 52 w 85"/>
                <a:gd name="T5" fmla="*/ 0 h 128"/>
                <a:gd name="T6" fmla="*/ 53 w 85"/>
                <a:gd name="T7" fmla="*/ 0 h 128"/>
                <a:gd name="T8" fmla="*/ 78 w 85"/>
                <a:gd name="T9" fmla="*/ 19 h 128"/>
                <a:gd name="T10" fmla="*/ 42 w 85"/>
                <a:gd name="T11" fmla="*/ 128 h 128"/>
                <a:gd name="T12" fmla="*/ 42 w 85"/>
                <a:gd name="T13" fmla="*/ 124 h 128"/>
                <a:gd name="T14" fmla="*/ 42 w 85"/>
                <a:gd name="T15" fmla="*/ 124 h 128"/>
                <a:gd name="T16" fmla="*/ 42 w 85"/>
                <a:gd name="T17" fmla="*/ 124 h 128"/>
                <a:gd name="T18" fmla="*/ 18 w 85"/>
                <a:gd name="T19" fmla="*/ 106 h 128"/>
                <a:gd name="T20" fmla="*/ 50 w 85"/>
                <a:gd name="T21" fmla="*/ 123 h 128"/>
                <a:gd name="T22" fmla="*/ 50 w 85"/>
                <a:gd name="T23" fmla="*/ 123 h 128"/>
                <a:gd name="T24" fmla="*/ 50 w 85"/>
                <a:gd name="T25" fmla="*/ 123 h 128"/>
                <a:gd name="T26" fmla="*/ 50 w 85"/>
                <a:gd name="T27" fmla="*/ 123 h 128"/>
                <a:gd name="T28" fmla="*/ 70 w 85"/>
                <a:gd name="T29" fmla="*/ 104 h 128"/>
                <a:gd name="T30" fmla="*/ 66 w 85"/>
                <a:gd name="T31" fmla="*/ 102 h 128"/>
                <a:gd name="T32" fmla="*/ 77 w 85"/>
                <a:gd name="T33" fmla="*/ 60 h 128"/>
                <a:gd name="T34" fmla="*/ 77 w 85"/>
                <a:gd name="T35" fmla="*/ 60 h 128"/>
                <a:gd name="T36" fmla="*/ 71 w 85"/>
                <a:gd name="T37" fmla="*/ 22 h 128"/>
                <a:gd name="T38" fmla="*/ 53 w 85"/>
                <a:gd name="T39" fmla="*/ 8 h 128"/>
                <a:gd name="T40" fmla="*/ 8 w 85"/>
                <a:gd name="T41" fmla="*/ 58 h 128"/>
                <a:gd name="T42" fmla="*/ 8 w 85"/>
                <a:gd name="T43" fmla="*/ 58 h 128"/>
                <a:gd name="T44" fmla="*/ 19 w 85"/>
                <a:gd name="T45" fmla="*/ 100 h 128"/>
                <a:gd name="T46" fmla="*/ 42 w 85"/>
                <a:gd name="T47" fmla="*/ 120 h 128"/>
                <a:gd name="T48" fmla="*/ 42 w 85"/>
                <a:gd name="T49" fmla="*/ 120 h 128"/>
                <a:gd name="T50" fmla="*/ 16 w 85"/>
                <a:gd name="T51" fmla="*/ 102 h 128"/>
                <a:gd name="T52" fmla="*/ 78 w 85"/>
                <a:gd name="T53" fmla="*/ 85 h 128"/>
                <a:gd name="T54" fmla="*/ 78 w 85"/>
                <a:gd name="T55" fmla="*/ 85 h 128"/>
                <a:gd name="T56" fmla="*/ 78 w 85"/>
                <a:gd name="T57" fmla="*/ 84 h 128"/>
                <a:gd name="T58" fmla="*/ 81 w 85"/>
                <a:gd name="T59" fmla="*/ 61 h 128"/>
                <a:gd name="T60" fmla="*/ 81 w 85"/>
                <a:gd name="T61" fmla="*/ 60 h 128"/>
                <a:gd name="T62" fmla="*/ 81 w 85"/>
                <a:gd name="T63" fmla="*/ 60 h 128"/>
                <a:gd name="T64" fmla="*/ 4 w 85"/>
                <a:gd name="T65" fmla="*/ 59 h 128"/>
                <a:gd name="T66" fmla="*/ 4 w 85"/>
                <a:gd name="T67" fmla="*/ 59 h 128"/>
                <a:gd name="T68" fmla="*/ 4 w 85"/>
                <a:gd name="T69" fmla="*/ 58 h 128"/>
                <a:gd name="T70" fmla="*/ 4 w 85"/>
                <a:gd name="T71" fmla="*/ 58 h 128"/>
                <a:gd name="T72" fmla="*/ 11 w 85"/>
                <a:gd name="T73" fmla="*/ 29 h 128"/>
                <a:gd name="T74" fmla="*/ 11 w 85"/>
                <a:gd name="T75" fmla="*/ 29 h 128"/>
                <a:gd name="T76" fmla="*/ 11 w 85"/>
                <a:gd name="T77" fmla="*/ 28 h 128"/>
                <a:gd name="T78" fmla="*/ 11 w 85"/>
                <a:gd name="T79" fmla="*/ 28 h 128"/>
                <a:gd name="T80" fmla="*/ 11 w 85"/>
                <a:gd name="T81" fmla="*/ 27 h 128"/>
                <a:gd name="T82" fmla="*/ 11 w 85"/>
                <a:gd name="T83" fmla="*/ 27 h 128"/>
                <a:gd name="T84" fmla="*/ 12 w 85"/>
                <a:gd name="T85" fmla="*/ 26 h 128"/>
                <a:gd name="T86" fmla="*/ 12 w 85"/>
                <a:gd name="T87" fmla="*/ 26 h 128"/>
                <a:gd name="T88" fmla="*/ 12 w 85"/>
                <a:gd name="T89" fmla="*/ 26 h 128"/>
                <a:gd name="T90" fmla="*/ 65 w 85"/>
                <a:gd name="T91" fmla="*/ 8 h 128"/>
                <a:gd name="T92" fmla="*/ 53 w 85"/>
                <a:gd name="T93" fmla="*/ 4 h 128"/>
                <a:gd name="T94" fmla="*/ 52 w 85"/>
                <a:gd name="T95" fmla="*/ 4 h 128"/>
                <a:gd name="T96" fmla="*/ 65 w 85"/>
                <a:gd name="T97" fmla="*/ 8 h 128"/>
                <a:gd name="T98" fmla="*/ 65 w 85"/>
                <a:gd name="T99" fmla="*/ 8 h 128"/>
                <a:gd name="T100" fmla="*/ 65 w 85"/>
                <a:gd name="T101" fmla="*/ 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" h="128">
                  <a:moveTo>
                    <a:pt x="12" y="104"/>
                  </a:moveTo>
                  <a:cubicBezTo>
                    <a:pt x="14" y="103"/>
                    <a:pt x="14" y="103"/>
                    <a:pt x="14" y="103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91"/>
                    <a:pt x="0" y="74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5"/>
                    <a:pt x="0" y="51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5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8"/>
                    <a:pt x="78" y="19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83" y="29"/>
                    <a:pt x="85" y="44"/>
                    <a:pt x="85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93"/>
                    <a:pt x="68" y="127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0" y="128"/>
                    <a:pt x="20" y="118"/>
                    <a:pt x="12" y="104"/>
                  </a:cubicBezTo>
                  <a:close/>
                  <a:moveTo>
                    <a:pt x="42" y="124"/>
                  </a:move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lose/>
                  <a:moveTo>
                    <a:pt x="42" y="124"/>
                  </a:moveTo>
                  <a:cubicBezTo>
                    <a:pt x="34" y="124"/>
                    <a:pt x="25" y="117"/>
                    <a:pt x="18" y="106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25" y="117"/>
                    <a:pt x="34" y="124"/>
                    <a:pt x="42" y="124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  <a:moveTo>
                    <a:pt x="70" y="104"/>
                  </a:moveTo>
                  <a:cubicBezTo>
                    <a:pt x="64" y="113"/>
                    <a:pt x="58" y="120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63" y="118"/>
                    <a:pt x="73" y="103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6" y="92"/>
                    <a:pt x="73" y="99"/>
                    <a:pt x="70" y="104"/>
                  </a:cubicBezTo>
                  <a:close/>
                  <a:moveTo>
                    <a:pt x="42" y="120"/>
                  </a:moveTo>
                  <a:cubicBezTo>
                    <a:pt x="42" y="120"/>
                    <a:pt x="42" y="120"/>
                    <a:pt x="42" y="120"/>
                  </a:cubicBezTo>
                  <a:cubicBezTo>
                    <a:pt x="51" y="120"/>
                    <a:pt x="60" y="114"/>
                    <a:pt x="66" y="102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73" y="91"/>
                    <a:pt x="77" y="75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44"/>
                    <a:pt x="75" y="31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67" y="13"/>
                    <a:pt x="61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33" y="8"/>
                    <a:pt x="13" y="1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52"/>
                    <a:pt x="8" y="55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72"/>
                    <a:pt x="12" y="88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26" y="113"/>
                    <a:pt x="35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lose/>
                  <a:moveTo>
                    <a:pt x="16" y="102"/>
                  </a:move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lose/>
                  <a:moveTo>
                    <a:pt x="78" y="85"/>
                  </a:moveTo>
                  <a:cubicBezTo>
                    <a:pt x="78" y="85"/>
                    <a:pt x="78" y="85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5"/>
                    <a:pt x="78" y="85"/>
                    <a:pt x="78" y="85"/>
                  </a:cubicBezTo>
                  <a:close/>
                  <a:moveTo>
                    <a:pt x="78" y="84"/>
                  </a:move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81" y="61"/>
                  </a:move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lose/>
                  <a:moveTo>
                    <a:pt x="81" y="60"/>
                  </a:moveTo>
                  <a:cubicBezTo>
                    <a:pt x="81" y="46"/>
                    <a:pt x="80" y="3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80" y="33"/>
                    <a:pt x="81" y="46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lose/>
                  <a:moveTo>
                    <a:pt x="4" y="59"/>
                  </a:move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lose/>
                  <a:moveTo>
                    <a:pt x="4" y="58"/>
                  </a:move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11" y="27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1" y="27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12" y="26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lose/>
                  <a:moveTo>
                    <a:pt x="12" y="26"/>
                  </a:moveTo>
                  <a:cubicBezTo>
                    <a:pt x="22" y="10"/>
                    <a:pt x="37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7" y="4"/>
                    <a:pt x="61" y="5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1" y="5"/>
                    <a:pt x="57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37" y="4"/>
                    <a:pt x="22" y="10"/>
                    <a:pt x="12" y="26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3801"/>
            <p:cNvSpPr/>
            <p:nvPr/>
          </p:nvSpPr>
          <p:spPr bwMode="auto">
            <a:xfrm>
              <a:off x="6358097" y="2727826"/>
              <a:ext cx="553307" cy="352104"/>
            </a:xfrm>
            <a:custGeom>
              <a:avLst/>
              <a:gdLst>
                <a:gd name="T0" fmla="*/ 22 w 100"/>
                <a:gd name="T1" fmla="*/ 61 h 64"/>
                <a:gd name="T2" fmla="*/ 0 w 100"/>
                <a:gd name="T3" fmla="*/ 13 h 64"/>
                <a:gd name="T4" fmla="*/ 0 w 100"/>
                <a:gd name="T5" fmla="*/ 13 h 64"/>
                <a:gd name="T6" fmla="*/ 1 w 100"/>
                <a:gd name="T7" fmla="*/ 9 h 64"/>
                <a:gd name="T8" fmla="*/ 1 w 100"/>
                <a:gd name="T9" fmla="*/ 9 h 64"/>
                <a:gd name="T10" fmla="*/ 5 w 100"/>
                <a:gd name="T11" fmla="*/ 0 h 64"/>
                <a:gd name="T12" fmla="*/ 9 w 100"/>
                <a:gd name="T13" fmla="*/ 2 h 64"/>
                <a:gd name="T14" fmla="*/ 5 w 100"/>
                <a:gd name="T15" fmla="*/ 10 h 64"/>
                <a:gd name="T16" fmla="*/ 4 w 100"/>
                <a:gd name="T17" fmla="*/ 13 h 64"/>
                <a:gd name="T18" fmla="*/ 4 w 100"/>
                <a:gd name="T19" fmla="*/ 13 h 64"/>
                <a:gd name="T20" fmla="*/ 25 w 100"/>
                <a:gd name="T21" fmla="*/ 58 h 64"/>
                <a:gd name="T22" fmla="*/ 25 w 100"/>
                <a:gd name="T23" fmla="*/ 58 h 64"/>
                <a:gd name="T24" fmla="*/ 42 w 100"/>
                <a:gd name="T25" fmla="*/ 60 h 64"/>
                <a:gd name="T26" fmla="*/ 42 w 100"/>
                <a:gd name="T27" fmla="*/ 60 h 64"/>
                <a:gd name="T28" fmla="*/ 100 w 100"/>
                <a:gd name="T29" fmla="*/ 55 h 64"/>
                <a:gd name="T30" fmla="*/ 100 w 100"/>
                <a:gd name="T31" fmla="*/ 55 h 64"/>
                <a:gd name="T32" fmla="*/ 100 w 100"/>
                <a:gd name="T33" fmla="*/ 59 h 64"/>
                <a:gd name="T34" fmla="*/ 42 w 100"/>
                <a:gd name="T35" fmla="*/ 64 h 64"/>
                <a:gd name="T36" fmla="*/ 42 w 100"/>
                <a:gd name="T37" fmla="*/ 64 h 64"/>
                <a:gd name="T38" fmla="*/ 22 w 100"/>
                <a:gd name="T39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0" h="64">
                  <a:moveTo>
                    <a:pt x="22" y="61"/>
                  </a:moveTo>
                  <a:cubicBezTo>
                    <a:pt x="15" y="54"/>
                    <a:pt x="0" y="2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3"/>
                    <a:pt x="19" y="52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6" y="59"/>
                    <a:pt x="33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64" y="60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100" y="59"/>
                    <a:pt x="65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33" y="64"/>
                    <a:pt x="26" y="64"/>
                    <a:pt x="22" y="6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3802"/>
            <p:cNvSpPr>
              <a:spLocks noEditPoints="1"/>
            </p:cNvSpPr>
            <p:nvPr/>
          </p:nvSpPr>
          <p:spPr bwMode="auto">
            <a:xfrm>
              <a:off x="6348037" y="2712738"/>
              <a:ext cx="573427" cy="382285"/>
            </a:xfrm>
            <a:custGeom>
              <a:avLst/>
              <a:gdLst>
                <a:gd name="T0" fmla="*/ 24 w 104"/>
                <a:gd name="T1" fmla="*/ 64 h 69"/>
                <a:gd name="T2" fmla="*/ 0 w 104"/>
                <a:gd name="T3" fmla="*/ 16 h 69"/>
                <a:gd name="T4" fmla="*/ 1 w 104"/>
                <a:gd name="T5" fmla="*/ 11 h 69"/>
                <a:gd name="T6" fmla="*/ 6 w 104"/>
                <a:gd name="T7" fmla="*/ 0 h 69"/>
                <a:gd name="T8" fmla="*/ 8 w 104"/>
                <a:gd name="T9" fmla="*/ 14 h 69"/>
                <a:gd name="T10" fmla="*/ 8 w 104"/>
                <a:gd name="T11" fmla="*/ 16 h 69"/>
                <a:gd name="T12" fmla="*/ 8 w 104"/>
                <a:gd name="T13" fmla="*/ 16 h 69"/>
                <a:gd name="T14" fmla="*/ 8 w 104"/>
                <a:gd name="T15" fmla="*/ 16 h 69"/>
                <a:gd name="T16" fmla="*/ 28 w 104"/>
                <a:gd name="T17" fmla="*/ 59 h 69"/>
                <a:gd name="T18" fmla="*/ 29 w 104"/>
                <a:gd name="T19" fmla="*/ 60 h 69"/>
                <a:gd name="T20" fmla="*/ 32 w 104"/>
                <a:gd name="T21" fmla="*/ 60 h 69"/>
                <a:gd name="T22" fmla="*/ 42 w 104"/>
                <a:gd name="T23" fmla="*/ 61 h 69"/>
                <a:gd name="T24" fmla="*/ 44 w 104"/>
                <a:gd name="T25" fmla="*/ 61 h 69"/>
                <a:gd name="T26" fmla="*/ 44 w 104"/>
                <a:gd name="T27" fmla="*/ 61 h 69"/>
                <a:gd name="T28" fmla="*/ 102 w 104"/>
                <a:gd name="T29" fmla="*/ 56 h 69"/>
                <a:gd name="T30" fmla="*/ 103 w 104"/>
                <a:gd name="T31" fmla="*/ 56 h 69"/>
                <a:gd name="T32" fmla="*/ 102 w 104"/>
                <a:gd name="T33" fmla="*/ 64 h 69"/>
                <a:gd name="T34" fmla="*/ 102 w 104"/>
                <a:gd name="T35" fmla="*/ 64 h 69"/>
                <a:gd name="T36" fmla="*/ 101 w 104"/>
                <a:gd name="T37" fmla="*/ 65 h 69"/>
                <a:gd name="T38" fmla="*/ 96 w 104"/>
                <a:gd name="T39" fmla="*/ 65 h 69"/>
                <a:gd name="T40" fmla="*/ 82 w 104"/>
                <a:gd name="T41" fmla="*/ 67 h 69"/>
                <a:gd name="T42" fmla="*/ 44 w 104"/>
                <a:gd name="T43" fmla="*/ 69 h 69"/>
                <a:gd name="T44" fmla="*/ 44 w 104"/>
                <a:gd name="T45" fmla="*/ 65 h 69"/>
                <a:gd name="T46" fmla="*/ 77 w 104"/>
                <a:gd name="T47" fmla="*/ 63 h 69"/>
                <a:gd name="T48" fmla="*/ 44 w 104"/>
                <a:gd name="T49" fmla="*/ 65 h 69"/>
                <a:gd name="T50" fmla="*/ 43 w 104"/>
                <a:gd name="T51" fmla="*/ 65 h 69"/>
                <a:gd name="T52" fmla="*/ 44 w 104"/>
                <a:gd name="T53" fmla="*/ 65 h 69"/>
                <a:gd name="T54" fmla="*/ 28 w 104"/>
                <a:gd name="T55" fmla="*/ 64 h 69"/>
                <a:gd name="T56" fmla="*/ 36 w 104"/>
                <a:gd name="T57" fmla="*/ 65 h 69"/>
                <a:gd name="T58" fmla="*/ 26 w 104"/>
                <a:gd name="T59" fmla="*/ 62 h 69"/>
                <a:gd name="T60" fmla="*/ 26 w 104"/>
                <a:gd name="T61" fmla="*/ 62 h 69"/>
                <a:gd name="T62" fmla="*/ 23 w 104"/>
                <a:gd name="T63" fmla="*/ 59 h 69"/>
                <a:gd name="T64" fmla="*/ 26 w 104"/>
                <a:gd name="T65" fmla="*/ 62 h 69"/>
                <a:gd name="T66" fmla="*/ 88 w 104"/>
                <a:gd name="T67" fmla="*/ 62 h 69"/>
                <a:gd name="T68" fmla="*/ 92 w 104"/>
                <a:gd name="T69" fmla="*/ 62 h 69"/>
                <a:gd name="T70" fmla="*/ 98 w 104"/>
                <a:gd name="T71" fmla="*/ 61 h 69"/>
                <a:gd name="T72" fmla="*/ 100 w 104"/>
                <a:gd name="T73" fmla="*/ 61 h 69"/>
                <a:gd name="T74" fmla="*/ 98 w 104"/>
                <a:gd name="T75" fmla="*/ 61 h 69"/>
                <a:gd name="T76" fmla="*/ 23 w 104"/>
                <a:gd name="T77" fmla="*/ 59 h 69"/>
                <a:gd name="T78" fmla="*/ 23 w 104"/>
                <a:gd name="T7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69">
                  <a:moveTo>
                    <a:pt x="23" y="65"/>
                  </a:moveTo>
                  <a:cubicBezTo>
                    <a:pt x="24" y="64"/>
                    <a:pt x="24" y="64"/>
                    <a:pt x="24" y="64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5" y="57"/>
                    <a:pt x="1" y="3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26"/>
                    <a:pt x="23" y="55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0" y="60"/>
                    <a:pt x="31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5" y="61"/>
                    <a:pt x="38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61"/>
                    <a:pt x="43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66" y="61"/>
                    <a:pt x="101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1" y="65"/>
                    <a:pt x="101" y="65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00" y="65"/>
                    <a:pt x="98" y="65"/>
                    <a:pt x="96" y="65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3" y="66"/>
                    <a:pt x="88" y="66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70" y="68"/>
                    <a:pt x="55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35" y="69"/>
                    <a:pt x="28" y="69"/>
                    <a:pt x="23" y="65"/>
                  </a:cubicBezTo>
                  <a:close/>
                  <a:moveTo>
                    <a:pt x="44" y="65"/>
                  </a:moveTo>
                  <a:cubicBezTo>
                    <a:pt x="54" y="65"/>
                    <a:pt x="67" y="64"/>
                    <a:pt x="77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67" y="64"/>
                    <a:pt x="5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4" y="65"/>
                    <a:pt x="44" y="65"/>
                  </a:cubicBezTo>
                  <a:close/>
                  <a:moveTo>
                    <a:pt x="36" y="65"/>
                  </a:moveTo>
                  <a:cubicBezTo>
                    <a:pt x="33" y="64"/>
                    <a:pt x="30" y="64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30" y="64"/>
                    <a:pt x="33" y="64"/>
                    <a:pt x="36" y="65"/>
                  </a:cubicBezTo>
                  <a:close/>
                  <a:moveTo>
                    <a:pt x="26" y="62"/>
                  </a:move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5" y="62"/>
                    <a:pt x="24" y="60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60"/>
                    <a:pt x="25" y="61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lose/>
                  <a:moveTo>
                    <a:pt x="88" y="62"/>
                  </a:moveTo>
                  <a:cubicBezTo>
                    <a:pt x="89" y="62"/>
                    <a:pt x="91" y="62"/>
                    <a:pt x="92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1" y="62"/>
                    <a:pt x="89" y="62"/>
                    <a:pt x="88" y="62"/>
                  </a:cubicBezTo>
                  <a:close/>
                  <a:moveTo>
                    <a:pt x="98" y="61"/>
                  </a:moveTo>
                  <a:cubicBezTo>
                    <a:pt x="99" y="61"/>
                    <a:pt x="99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9" y="61"/>
                    <a:pt x="99" y="61"/>
                    <a:pt x="98" y="61"/>
                  </a:cubicBezTo>
                  <a:close/>
                  <a:moveTo>
                    <a:pt x="23" y="59"/>
                  </a:move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803"/>
            <p:cNvSpPr/>
            <p:nvPr/>
          </p:nvSpPr>
          <p:spPr bwMode="auto">
            <a:xfrm>
              <a:off x="6373189" y="2657405"/>
              <a:ext cx="85513" cy="100601"/>
            </a:xfrm>
            <a:custGeom>
              <a:avLst/>
              <a:gdLst>
                <a:gd name="T0" fmla="*/ 4 w 15"/>
                <a:gd name="T1" fmla="*/ 18 h 18"/>
                <a:gd name="T2" fmla="*/ 0 w 15"/>
                <a:gd name="T3" fmla="*/ 12 h 18"/>
                <a:gd name="T4" fmla="*/ 0 w 15"/>
                <a:gd name="T5" fmla="*/ 12 h 18"/>
                <a:gd name="T6" fmla="*/ 1 w 15"/>
                <a:gd name="T7" fmla="*/ 8 h 18"/>
                <a:gd name="T8" fmla="*/ 1 w 15"/>
                <a:gd name="T9" fmla="*/ 8 h 18"/>
                <a:gd name="T10" fmla="*/ 7 w 15"/>
                <a:gd name="T11" fmla="*/ 0 h 18"/>
                <a:gd name="T12" fmla="*/ 7 w 15"/>
                <a:gd name="T13" fmla="*/ 0 h 18"/>
                <a:gd name="T14" fmla="*/ 9 w 15"/>
                <a:gd name="T15" fmla="*/ 3 h 18"/>
                <a:gd name="T16" fmla="*/ 8 w 15"/>
                <a:gd name="T17" fmla="*/ 4 h 18"/>
                <a:gd name="T18" fmla="*/ 8 w 15"/>
                <a:gd name="T19" fmla="*/ 4 h 18"/>
                <a:gd name="T20" fmla="*/ 5 w 15"/>
                <a:gd name="T21" fmla="*/ 10 h 18"/>
                <a:gd name="T22" fmla="*/ 5 w 15"/>
                <a:gd name="T23" fmla="*/ 10 h 18"/>
                <a:gd name="T24" fmla="*/ 4 w 15"/>
                <a:gd name="T25" fmla="*/ 12 h 18"/>
                <a:gd name="T26" fmla="*/ 4 w 15"/>
                <a:gd name="T27" fmla="*/ 12 h 18"/>
                <a:gd name="T28" fmla="*/ 5 w 15"/>
                <a:gd name="T29" fmla="*/ 14 h 18"/>
                <a:gd name="T30" fmla="*/ 5 w 15"/>
                <a:gd name="T31" fmla="*/ 14 h 18"/>
                <a:gd name="T32" fmla="*/ 5 w 15"/>
                <a:gd name="T33" fmla="*/ 14 h 18"/>
                <a:gd name="T34" fmla="*/ 5 w 15"/>
                <a:gd name="T35" fmla="*/ 14 h 18"/>
                <a:gd name="T36" fmla="*/ 14 w 15"/>
                <a:gd name="T37" fmla="*/ 12 h 18"/>
                <a:gd name="T38" fmla="*/ 14 w 15"/>
                <a:gd name="T39" fmla="*/ 12 h 18"/>
                <a:gd name="T40" fmla="*/ 15 w 15"/>
                <a:gd name="T41" fmla="*/ 16 h 18"/>
                <a:gd name="T42" fmla="*/ 5 w 15"/>
                <a:gd name="T43" fmla="*/ 18 h 18"/>
                <a:gd name="T44" fmla="*/ 4 w 15"/>
                <a:gd name="T4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8">
                  <a:moveTo>
                    <a:pt x="4" y="18"/>
                  </a:moveTo>
                  <a:cubicBezTo>
                    <a:pt x="4" y="18"/>
                    <a:pt x="0" y="1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5" y="2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6" y="7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804"/>
            <p:cNvSpPr>
              <a:spLocks noEditPoints="1"/>
            </p:cNvSpPr>
            <p:nvPr/>
          </p:nvSpPr>
          <p:spPr bwMode="auto">
            <a:xfrm>
              <a:off x="6363129" y="2642317"/>
              <a:ext cx="105633" cy="125753"/>
            </a:xfrm>
            <a:custGeom>
              <a:avLst/>
              <a:gdLst>
                <a:gd name="T0" fmla="*/ 6 w 19"/>
                <a:gd name="T1" fmla="*/ 23 h 23"/>
                <a:gd name="T2" fmla="*/ 5 w 19"/>
                <a:gd name="T3" fmla="*/ 23 h 23"/>
                <a:gd name="T4" fmla="*/ 6 w 19"/>
                <a:gd name="T5" fmla="*/ 21 h 23"/>
                <a:gd name="T6" fmla="*/ 7 w 19"/>
                <a:gd name="T7" fmla="*/ 21 h 23"/>
                <a:gd name="T8" fmla="*/ 6 w 19"/>
                <a:gd name="T9" fmla="*/ 21 h 23"/>
                <a:gd name="T10" fmla="*/ 5 w 19"/>
                <a:gd name="T11" fmla="*/ 23 h 23"/>
                <a:gd name="T12" fmla="*/ 5 w 19"/>
                <a:gd name="T13" fmla="*/ 23 h 23"/>
                <a:gd name="T14" fmla="*/ 5 w 19"/>
                <a:gd name="T15" fmla="*/ 23 h 23"/>
                <a:gd name="T16" fmla="*/ 5 w 19"/>
                <a:gd name="T17" fmla="*/ 22 h 23"/>
                <a:gd name="T18" fmla="*/ 5 w 19"/>
                <a:gd name="T19" fmla="*/ 22 h 23"/>
                <a:gd name="T20" fmla="*/ 3 w 19"/>
                <a:gd name="T21" fmla="*/ 21 h 23"/>
                <a:gd name="T22" fmla="*/ 3 w 19"/>
                <a:gd name="T23" fmla="*/ 21 h 23"/>
                <a:gd name="T24" fmla="*/ 0 w 19"/>
                <a:gd name="T25" fmla="*/ 15 h 23"/>
                <a:gd name="T26" fmla="*/ 0 w 19"/>
                <a:gd name="T27" fmla="*/ 15 h 23"/>
                <a:gd name="T28" fmla="*/ 2 w 19"/>
                <a:gd name="T29" fmla="*/ 9 h 23"/>
                <a:gd name="T30" fmla="*/ 2 w 19"/>
                <a:gd name="T31" fmla="*/ 9 h 23"/>
                <a:gd name="T32" fmla="*/ 7 w 19"/>
                <a:gd name="T33" fmla="*/ 2 h 23"/>
                <a:gd name="T34" fmla="*/ 7 w 19"/>
                <a:gd name="T35" fmla="*/ 2 h 23"/>
                <a:gd name="T36" fmla="*/ 9 w 19"/>
                <a:gd name="T37" fmla="*/ 0 h 23"/>
                <a:gd name="T38" fmla="*/ 13 w 19"/>
                <a:gd name="T39" fmla="*/ 5 h 23"/>
                <a:gd name="T40" fmla="*/ 13 w 19"/>
                <a:gd name="T41" fmla="*/ 6 h 23"/>
                <a:gd name="T42" fmla="*/ 13 w 19"/>
                <a:gd name="T43" fmla="*/ 7 h 23"/>
                <a:gd name="T44" fmla="*/ 13 w 19"/>
                <a:gd name="T45" fmla="*/ 7 h 23"/>
                <a:gd name="T46" fmla="*/ 13 w 19"/>
                <a:gd name="T47" fmla="*/ 7 h 23"/>
                <a:gd name="T48" fmla="*/ 13 w 19"/>
                <a:gd name="T49" fmla="*/ 7 h 23"/>
                <a:gd name="T50" fmla="*/ 13 w 19"/>
                <a:gd name="T51" fmla="*/ 7 h 23"/>
                <a:gd name="T52" fmla="*/ 13 w 19"/>
                <a:gd name="T53" fmla="*/ 7 h 23"/>
                <a:gd name="T54" fmla="*/ 13 w 19"/>
                <a:gd name="T55" fmla="*/ 7 h 23"/>
                <a:gd name="T56" fmla="*/ 13 w 19"/>
                <a:gd name="T57" fmla="*/ 8 h 23"/>
                <a:gd name="T58" fmla="*/ 13 w 19"/>
                <a:gd name="T59" fmla="*/ 8 h 23"/>
                <a:gd name="T60" fmla="*/ 12 w 19"/>
                <a:gd name="T61" fmla="*/ 8 h 23"/>
                <a:gd name="T62" fmla="*/ 12 w 19"/>
                <a:gd name="T63" fmla="*/ 8 h 23"/>
                <a:gd name="T64" fmla="*/ 8 w 19"/>
                <a:gd name="T65" fmla="*/ 14 h 23"/>
                <a:gd name="T66" fmla="*/ 8 w 19"/>
                <a:gd name="T67" fmla="*/ 14 h 23"/>
                <a:gd name="T68" fmla="*/ 8 w 19"/>
                <a:gd name="T69" fmla="*/ 15 h 23"/>
                <a:gd name="T70" fmla="*/ 8 w 19"/>
                <a:gd name="T71" fmla="*/ 15 h 23"/>
                <a:gd name="T72" fmla="*/ 15 w 19"/>
                <a:gd name="T73" fmla="*/ 13 h 23"/>
                <a:gd name="T74" fmla="*/ 16 w 19"/>
                <a:gd name="T75" fmla="*/ 13 h 23"/>
                <a:gd name="T76" fmla="*/ 17 w 19"/>
                <a:gd name="T77" fmla="*/ 13 h 23"/>
                <a:gd name="T78" fmla="*/ 19 w 19"/>
                <a:gd name="T79" fmla="*/ 20 h 23"/>
                <a:gd name="T80" fmla="*/ 7 w 19"/>
                <a:gd name="T81" fmla="*/ 23 h 23"/>
                <a:gd name="T82" fmla="*/ 6 w 19"/>
                <a:gd name="T83" fmla="*/ 23 h 23"/>
                <a:gd name="T84" fmla="*/ 7 w 19"/>
                <a:gd name="T85" fmla="*/ 19 h 23"/>
                <a:gd name="T86" fmla="*/ 14 w 19"/>
                <a:gd name="T87" fmla="*/ 17 h 23"/>
                <a:gd name="T88" fmla="*/ 14 w 19"/>
                <a:gd name="T89" fmla="*/ 17 h 23"/>
                <a:gd name="T90" fmla="*/ 7 w 19"/>
                <a:gd name="T91" fmla="*/ 19 h 23"/>
                <a:gd name="T92" fmla="*/ 7 w 19"/>
                <a:gd name="T93" fmla="*/ 19 h 23"/>
                <a:gd name="T94" fmla="*/ 6 w 19"/>
                <a:gd name="T95" fmla="*/ 19 h 23"/>
                <a:gd name="T96" fmla="*/ 5 w 19"/>
                <a:gd name="T97" fmla="*/ 18 h 23"/>
                <a:gd name="T98" fmla="*/ 5 w 19"/>
                <a:gd name="T99" fmla="*/ 18 h 23"/>
                <a:gd name="T100" fmla="*/ 5 w 19"/>
                <a:gd name="T101" fmla="*/ 17 h 23"/>
                <a:gd name="T102" fmla="*/ 5 w 19"/>
                <a:gd name="T103" fmla="*/ 17 h 23"/>
                <a:gd name="T104" fmla="*/ 6 w 19"/>
                <a:gd name="T105" fmla="*/ 19 h 23"/>
                <a:gd name="T106" fmla="*/ 4 w 19"/>
                <a:gd name="T107" fmla="*/ 15 h 23"/>
                <a:gd name="T108" fmla="*/ 4 w 19"/>
                <a:gd name="T109" fmla="*/ 13 h 23"/>
                <a:gd name="T110" fmla="*/ 4 w 19"/>
                <a:gd name="T111" fmla="*/ 13 h 23"/>
                <a:gd name="T112" fmla="*/ 4 w 19"/>
                <a:gd name="T113" fmla="*/ 15 h 23"/>
                <a:gd name="T114" fmla="*/ 6 w 19"/>
                <a:gd name="T115" fmla="*/ 10 h 23"/>
                <a:gd name="T116" fmla="*/ 7 w 19"/>
                <a:gd name="T117" fmla="*/ 8 h 23"/>
                <a:gd name="T118" fmla="*/ 7 w 19"/>
                <a:gd name="T119" fmla="*/ 8 h 23"/>
                <a:gd name="T120" fmla="*/ 6 w 19"/>
                <a:gd name="T12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" h="23">
                  <a:moveTo>
                    <a:pt x="6" y="23"/>
                  </a:moveTo>
                  <a:cubicBezTo>
                    <a:pt x="5" y="23"/>
                    <a:pt x="5" y="23"/>
                    <a:pt x="5" y="23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0"/>
                    <a:pt x="0" y="18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1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4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9"/>
                    <a:pt x="10" y="11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3"/>
                    <a:pt x="6" y="23"/>
                  </a:cubicBezTo>
                  <a:close/>
                  <a:moveTo>
                    <a:pt x="7" y="19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lose/>
                  <a:moveTo>
                    <a:pt x="6" y="19"/>
                  </a:moveTo>
                  <a:cubicBezTo>
                    <a:pt x="6" y="19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6" y="18"/>
                    <a:pt x="6" y="19"/>
                  </a:cubicBezTo>
                  <a:close/>
                  <a:moveTo>
                    <a:pt x="4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5"/>
                  </a:cubicBezTo>
                  <a:close/>
                  <a:moveTo>
                    <a:pt x="6" y="10"/>
                  </a:move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6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805"/>
            <p:cNvSpPr/>
            <p:nvPr/>
          </p:nvSpPr>
          <p:spPr bwMode="auto">
            <a:xfrm>
              <a:off x="6353068" y="2677526"/>
              <a:ext cx="85513" cy="85513"/>
            </a:xfrm>
            <a:custGeom>
              <a:avLst/>
              <a:gdLst>
                <a:gd name="T0" fmla="*/ 0 w 17"/>
                <a:gd name="T1" fmla="*/ 9 h 17"/>
                <a:gd name="T2" fmla="*/ 3 w 17"/>
                <a:gd name="T3" fmla="*/ 6 h 17"/>
                <a:gd name="T4" fmla="*/ 6 w 17"/>
                <a:gd name="T5" fmla="*/ 10 h 17"/>
                <a:gd name="T6" fmla="*/ 14 w 17"/>
                <a:gd name="T7" fmla="*/ 0 h 17"/>
                <a:gd name="T8" fmla="*/ 14 w 17"/>
                <a:gd name="T9" fmla="*/ 0 h 17"/>
                <a:gd name="T10" fmla="*/ 17 w 17"/>
                <a:gd name="T11" fmla="*/ 4 h 17"/>
                <a:gd name="T12" fmla="*/ 7 w 17"/>
                <a:gd name="T13" fmla="*/ 17 h 17"/>
                <a:gd name="T14" fmla="*/ 0 w 17"/>
                <a:gd name="T15" fmla="*/ 9 h 17"/>
                <a:gd name="T16" fmla="*/ 0 w 17"/>
                <a:gd name="T1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7">
                  <a:moveTo>
                    <a:pt x="0" y="9"/>
                  </a:moveTo>
                  <a:lnTo>
                    <a:pt x="3" y="6"/>
                  </a:lnTo>
                  <a:lnTo>
                    <a:pt x="6" y="1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7" y="17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806"/>
            <p:cNvSpPr>
              <a:spLocks noEditPoints="1"/>
            </p:cNvSpPr>
            <p:nvPr/>
          </p:nvSpPr>
          <p:spPr bwMode="auto">
            <a:xfrm>
              <a:off x="6332948" y="2667465"/>
              <a:ext cx="125753" cy="110661"/>
            </a:xfrm>
            <a:custGeom>
              <a:avLst/>
              <a:gdLst>
                <a:gd name="T0" fmla="*/ 2 w 25"/>
                <a:gd name="T1" fmla="*/ 13 h 22"/>
                <a:gd name="T2" fmla="*/ 4 w 25"/>
                <a:gd name="T3" fmla="*/ 11 h 22"/>
                <a:gd name="T4" fmla="*/ 5 w 25"/>
                <a:gd name="T5" fmla="*/ 13 h 22"/>
                <a:gd name="T6" fmla="*/ 4 w 25"/>
                <a:gd name="T7" fmla="*/ 11 h 22"/>
                <a:gd name="T8" fmla="*/ 2 w 25"/>
                <a:gd name="T9" fmla="*/ 13 h 22"/>
                <a:gd name="T10" fmla="*/ 0 w 25"/>
                <a:gd name="T11" fmla="*/ 11 h 22"/>
                <a:gd name="T12" fmla="*/ 7 w 25"/>
                <a:gd name="T13" fmla="*/ 6 h 22"/>
                <a:gd name="T14" fmla="*/ 8 w 25"/>
                <a:gd name="T15" fmla="*/ 7 h 22"/>
                <a:gd name="T16" fmla="*/ 10 w 25"/>
                <a:gd name="T17" fmla="*/ 9 h 22"/>
                <a:gd name="T18" fmla="*/ 17 w 25"/>
                <a:gd name="T19" fmla="*/ 0 h 22"/>
                <a:gd name="T20" fmla="*/ 18 w 25"/>
                <a:gd name="T21" fmla="*/ 0 h 22"/>
                <a:gd name="T22" fmla="*/ 18 w 25"/>
                <a:gd name="T23" fmla="*/ 0 h 22"/>
                <a:gd name="T24" fmla="*/ 25 w 25"/>
                <a:gd name="T25" fmla="*/ 5 h 22"/>
                <a:gd name="T26" fmla="*/ 11 w 25"/>
                <a:gd name="T27" fmla="*/ 22 h 22"/>
                <a:gd name="T28" fmla="*/ 2 w 25"/>
                <a:gd name="T29" fmla="*/ 13 h 22"/>
                <a:gd name="T30" fmla="*/ 2 w 25"/>
                <a:gd name="T31" fmla="*/ 13 h 22"/>
                <a:gd name="T32" fmla="*/ 11 w 25"/>
                <a:gd name="T33" fmla="*/ 16 h 22"/>
                <a:gd name="T34" fmla="*/ 18 w 25"/>
                <a:gd name="T35" fmla="*/ 6 h 22"/>
                <a:gd name="T36" fmla="*/ 18 w 25"/>
                <a:gd name="T37" fmla="*/ 6 h 22"/>
                <a:gd name="T38" fmla="*/ 11 w 25"/>
                <a:gd name="T39" fmla="*/ 16 h 22"/>
                <a:gd name="T40" fmla="*/ 11 w 25"/>
                <a:gd name="T41" fmla="*/ 16 h 22"/>
                <a:gd name="T42" fmla="*/ 11 w 25"/>
                <a:gd name="T4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2">
                  <a:moveTo>
                    <a:pt x="2" y="13"/>
                  </a:moveTo>
                  <a:lnTo>
                    <a:pt x="4" y="11"/>
                  </a:lnTo>
                  <a:lnTo>
                    <a:pt x="5" y="13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7" y="6"/>
                  </a:lnTo>
                  <a:lnTo>
                    <a:pt x="8" y="7"/>
                  </a:lnTo>
                  <a:lnTo>
                    <a:pt x="10" y="9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5"/>
                  </a:lnTo>
                  <a:lnTo>
                    <a:pt x="11" y="22"/>
                  </a:lnTo>
                  <a:lnTo>
                    <a:pt x="2" y="13"/>
                  </a:lnTo>
                  <a:lnTo>
                    <a:pt x="2" y="13"/>
                  </a:lnTo>
                  <a:close/>
                  <a:moveTo>
                    <a:pt x="11" y="16"/>
                  </a:moveTo>
                  <a:lnTo>
                    <a:pt x="18" y="6"/>
                  </a:lnTo>
                  <a:lnTo>
                    <a:pt x="18" y="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807"/>
            <p:cNvSpPr>
              <a:spLocks noEditPoints="1"/>
            </p:cNvSpPr>
            <p:nvPr/>
          </p:nvSpPr>
          <p:spPr bwMode="auto">
            <a:xfrm>
              <a:off x="7142786" y="3009510"/>
              <a:ext cx="523126" cy="286715"/>
            </a:xfrm>
            <a:custGeom>
              <a:avLst/>
              <a:gdLst>
                <a:gd name="T0" fmla="*/ 70 w 95"/>
                <a:gd name="T1" fmla="*/ 50 h 52"/>
                <a:gd name="T2" fmla="*/ 71 w 95"/>
                <a:gd name="T3" fmla="*/ 46 h 52"/>
                <a:gd name="T4" fmla="*/ 74 w 95"/>
                <a:gd name="T5" fmla="*/ 47 h 52"/>
                <a:gd name="T6" fmla="*/ 74 w 95"/>
                <a:gd name="T7" fmla="*/ 47 h 52"/>
                <a:gd name="T8" fmla="*/ 82 w 95"/>
                <a:gd name="T9" fmla="*/ 48 h 52"/>
                <a:gd name="T10" fmla="*/ 82 w 95"/>
                <a:gd name="T11" fmla="*/ 48 h 52"/>
                <a:gd name="T12" fmla="*/ 90 w 95"/>
                <a:gd name="T13" fmla="*/ 47 h 52"/>
                <a:gd name="T14" fmla="*/ 90 w 95"/>
                <a:gd name="T15" fmla="*/ 47 h 52"/>
                <a:gd name="T16" fmla="*/ 91 w 95"/>
                <a:gd name="T17" fmla="*/ 40 h 52"/>
                <a:gd name="T18" fmla="*/ 91 w 95"/>
                <a:gd name="T19" fmla="*/ 40 h 52"/>
                <a:gd name="T20" fmla="*/ 79 w 95"/>
                <a:gd name="T21" fmla="*/ 8 h 52"/>
                <a:gd name="T22" fmla="*/ 79 w 95"/>
                <a:gd name="T23" fmla="*/ 8 h 52"/>
                <a:gd name="T24" fmla="*/ 43 w 95"/>
                <a:gd name="T25" fmla="*/ 4 h 52"/>
                <a:gd name="T26" fmla="*/ 43 w 95"/>
                <a:gd name="T27" fmla="*/ 4 h 52"/>
                <a:gd name="T28" fmla="*/ 0 w 95"/>
                <a:gd name="T29" fmla="*/ 6 h 52"/>
                <a:gd name="T30" fmla="*/ 0 w 95"/>
                <a:gd name="T31" fmla="*/ 6 h 52"/>
                <a:gd name="T32" fmla="*/ 0 w 95"/>
                <a:gd name="T33" fmla="*/ 2 h 52"/>
                <a:gd name="T34" fmla="*/ 43 w 95"/>
                <a:gd name="T35" fmla="*/ 0 h 52"/>
                <a:gd name="T36" fmla="*/ 43 w 95"/>
                <a:gd name="T37" fmla="*/ 0 h 52"/>
                <a:gd name="T38" fmla="*/ 81 w 95"/>
                <a:gd name="T39" fmla="*/ 4 h 52"/>
                <a:gd name="T40" fmla="*/ 81 w 95"/>
                <a:gd name="T41" fmla="*/ 4 h 52"/>
                <a:gd name="T42" fmla="*/ 95 w 95"/>
                <a:gd name="T43" fmla="*/ 40 h 52"/>
                <a:gd name="T44" fmla="*/ 95 w 95"/>
                <a:gd name="T45" fmla="*/ 40 h 52"/>
                <a:gd name="T46" fmla="*/ 91 w 95"/>
                <a:gd name="T47" fmla="*/ 50 h 52"/>
                <a:gd name="T48" fmla="*/ 91 w 95"/>
                <a:gd name="T49" fmla="*/ 50 h 52"/>
                <a:gd name="T50" fmla="*/ 82 w 95"/>
                <a:gd name="T51" fmla="*/ 52 h 52"/>
                <a:gd name="T52" fmla="*/ 82 w 95"/>
                <a:gd name="T53" fmla="*/ 52 h 52"/>
                <a:gd name="T54" fmla="*/ 70 w 95"/>
                <a:gd name="T55" fmla="*/ 50 h 52"/>
                <a:gd name="T56" fmla="*/ 0 w 95"/>
                <a:gd name="T57" fmla="*/ 6 h 52"/>
                <a:gd name="T58" fmla="*/ 0 w 95"/>
                <a:gd name="T59" fmla="*/ 6 h 52"/>
                <a:gd name="T60" fmla="*/ 0 w 95"/>
                <a:gd name="T61" fmla="*/ 6 h 52"/>
                <a:gd name="T62" fmla="*/ 0 w 95"/>
                <a:gd name="T63" fmla="*/ 6 h 52"/>
                <a:gd name="T64" fmla="*/ 0 w 95"/>
                <a:gd name="T65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52">
                  <a:moveTo>
                    <a:pt x="70" y="50"/>
                  </a:move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2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6" y="48"/>
                    <a:pt x="79" y="48"/>
                    <a:pt x="82" y="48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5" y="48"/>
                    <a:pt x="87" y="48"/>
                    <a:pt x="90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6"/>
                    <a:pt x="92" y="44"/>
                    <a:pt x="91" y="40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2" y="29"/>
                    <a:pt x="85" y="11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5" y="5"/>
                    <a:pt x="59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22" y="4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22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59" y="0"/>
                    <a:pt x="75" y="1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9" y="10"/>
                    <a:pt x="95" y="28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4"/>
                    <a:pt x="95" y="48"/>
                    <a:pt x="91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88" y="52"/>
                    <a:pt x="85" y="52"/>
                    <a:pt x="82" y="52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76" y="52"/>
                    <a:pt x="70" y="50"/>
                    <a:pt x="70" y="50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808"/>
            <p:cNvSpPr>
              <a:spLocks noEditPoints="1"/>
            </p:cNvSpPr>
            <p:nvPr/>
          </p:nvSpPr>
          <p:spPr bwMode="auto">
            <a:xfrm>
              <a:off x="7127698" y="2999449"/>
              <a:ext cx="548278" cy="306835"/>
            </a:xfrm>
            <a:custGeom>
              <a:avLst/>
              <a:gdLst>
                <a:gd name="T0" fmla="*/ 70 w 99"/>
                <a:gd name="T1" fmla="*/ 52 h 56"/>
                <a:gd name="T2" fmla="*/ 72 w 99"/>
                <a:gd name="T3" fmla="*/ 47 h 56"/>
                <a:gd name="T4" fmla="*/ 74 w 99"/>
                <a:gd name="T5" fmla="*/ 47 h 56"/>
                <a:gd name="T6" fmla="*/ 74 w 99"/>
                <a:gd name="T7" fmla="*/ 47 h 56"/>
                <a:gd name="T8" fmla="*/ 77 w 99"/>
                <a:gd name="T9" fmla="*/ 47 h 56"/>
                <a:gd name="T10" fmla="*/ 84 w 99"/>
                <a:gd name="T11" fmla="*/ 48 h 56"/>
                <a:gd name="T12" fmla="*/ 91 w 99"/>
                <a:gd name="T13" fmla="*/ 47 h 56"/>
                <a:gd name="T14" fmla="*/ 91 w 99"/>
                <a:gd name="T15" fmla="*/ 42 h 56"/>
                <a:gd name="T16" fmla="*/ 91 w 99"/>
                <a:gd name="T17" fmla="*/ 42 h 56"/>
                <a:gd name="T18" fmla="*/ 80 w 99"/>
                <a:gd name="T19" fmla="*/ 11 h 56"/>
                <a:gd name="T20" fmla="*/ 68 w 99"/>
                <a:gd name="T21" fmla="*/ 9 h 56"/>
                <a:gd name="T22" fmla="*/ 45 w 99"/>
                <a:gd name="T23" fmla="*/ 8 h 56"/>
                <a:gd name="T24" fmla="*/ 3 w 99"/>
                <a:gd name="T25" fmla="*/ 10 h 56"/>
                <a:gd name="T26" fmla="*/ 2 w 99"/>
                <a:gd name="T27" fmla="*/ 2 h 56"/>
                <a:gd name="T28" fmla="*/ 3 w 99"/>
                <a:gd name="T29" fmla="*/ 2 h 56"/>
                <a:gd name="T30" fmla="*/ 6 w 99"/>
                <a:gd name="T31" fmla="*/ 1 h 56"/>
                <a:gd name="T32" fmla="*/ 45 w 99"/>
                <a:gd name="T33" fmla="*/ 0 h 56"/>
                <a:gd name="T34" fmla="*/ 84 w 99"/>
                <a:gd name="T35" fmla="*/ 5 h 56"/>
                <a:gd name="T36" fmla="*/ 94 w 99"/>
                <a:gd name="T37" fmla="*/ 54 h 56"/>
                <a:gd name="T38" fmla="*/ 84 w 99"/>
                <a:gd name="T39" fmla="*/ 56 h 56"/>
                <a:gd name="T40" fmla="*/ 72 w 99"/>
                <a:gd name="T41" fmla="*/ 52 h 56"/>
                <a:gd name="T42" fmla="*/ 71 w 99"/>
                <a:gd name="T43" fmla="*/ 54 h 56"/>
                <a:gd name="T44" fmla="*/ 84 w 99"/>
                <a:gd name="T45" fmla="*/ 52 h 56"/>
                <a:gd name="T46" fmla="*/ 84 w 99"/>
                <a:gd name="T47" fmla="*/ 52 h 56"/>
                <a:gd name="T48" fmla="*/ 92 w 99"/>
                <a:gd name="T49" fmla="*/ 50 h 56"/>
                <a:gd name="T50" fmla="*/ 92 w 99"/>
                <a:gd name="T51" fmla="*/ 50 h 56"/>
                <a:gd name="T52" fmla="*/ 76 w 99"/>
                <a:gd name="T53" fmla="*/ 51 h 56"/>
                <a:gd name="T54" fmla="*/ 74 w 99"/>
                <a:gd name="T55" fmla="*/ 51 h 56"/>
                <a:gd name="T56" fmla="*/ 73 w 99"/>
                <a:gd name="T57" fmla="*/ 50 h 56"/>
                <a:gd name="T58" fmla="*/ 73 w 99"/>
                <a:gd name="T59" fmla="*/ 50 h 56"/>
                <a:gd name="T60" fmla="*/ 72 w 99"/>
                <a:gd name="T61" fmla="*/ 50 h 56"/>
                <a:gd name="T62" fmla="*/ 73 w 99"/>
                <a:gd name="T63" fmla="*/ 50 h 56"/>
                <a:gd name="T64" fmla="*/ 93 w 99"/>
                <a:gd name="T65" fmla="*/ 50 h 56"/>
                <a:gd name="T66" fmla="*/ 92 w 99"/>
                <a:gd name="T67" fmla="*/ 50 h 56"/>
                <a:gd name="T68" fmla="*/ 71 w 99"/>
                <a:gd name="T69" fmla="*/ 49 h 56"/>
                <a:gd name="T70" fmla="*/ 95 w 99"/>
                <a:gd name="T71" fmla="*/ 47 h 56"/>
                <a:gd name="T72" fmla="*/ 95 w 99"/>
                <a:gd name="T73" fmla="*/ 45 h 56"/>
                <a:gd name="T74" fmla="*/ 95 w 99"/>
                <a:gd name="T75" fmla="*/ 40 h 56"/>
                <a:gd name="T76" fmla="*/ 82 w 99"/>
                <a:gd name="T77" fmla="*/ 8 h 56"/>
                <a:gd name="T78" fmla="*/ 2 w 99"/>
                <a:gd name="T79" fmla="*/ 10 h 56"/>
                <a:gd name="T80" fmla="*/ 68 w 99"/>
                <a:gd name="T81" fmla="*/ 5 h 56"/>
                <a:gd name="T82" fmla="*/ 62 w 99"/>
                <a:gd name="T83" fmla="*/ 5 h 56"/>
                <a:gd name="T84" fmla="*/ 4 w 99"/>
                <a:gd name="T85" fmla="*/ 5 h 56"/>
                <a:gd name="T86" fmla="*/ 4 w 99"/>
                <a:gd name="T87" fmla="*/ 5 h 56"/>
                <a:gd name="T88" fmla="*/ 8 w 99"/>
                <a:gd name="T89" fmla="*/ 5 h 56"/>
                <a:gd name="T90" fmla="*/ 8 w 99"/>
                <a:gd name="T91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9" h="56">
                  <a:moveTo>
                    <a:pt x="71" y="54"/>
                  </a:moveTo>
                  <a:cubicBezTo>
                    <a:pt x="69" y="54"/>
                    <a:pt x="69" y="54"/>
                    <a:pt x="69" y="54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7"/>
                    <a:pt x="72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7"/>
                    <a:pt x="72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3" y="46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5" y="47"/>
                    <a:pt x="76" y="47"/>
                    <a:pt x="77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9" y="48"/>
                    <a:pt x="81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6" y="48"/>
                    <a:pt x="89" y="48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1" y="47"/>
                    <a:pt x="91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5"/>
                    <a:pt x="91" y="44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2" y="32"/>
                    <a:pt x="85" y="14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79" y="11"/>
                    <a:pt x="74" y="10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2" y="9"/>
                    <a:pt x="54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6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24" y="8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1"/>
                    <a:pt x="12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24" y="1"/>
                    <a:pt x="34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2" y="0"/>
                    <a:pt x="77" y="1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94" y="11"/>
                    <a:pt x="99" y="29"/>
                    <a:pt x="99" y="42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9" y="46"/>
                    <a:pt x="99" y="51"/>
                    <a:pt x="94" y="54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1" y="56"/>
                    <a:pt x="87" y="56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78" y="56"/>
                    <a:pt x="72" y="55"/>
                    <a:pt x="71" y="54"/>
                  </a:cubicBezTo>
                  <a:close/>
                  <a:moveTo>
                    <a:pt x="71" y="54"/>
                  </a:moveTo>
                  <a:cubicBezTo>
                    <a:pt x="72" y="52"/>
                    <a:pt x="72" y="52"/>
                    <a:pt x="72" y="52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1" y="54"/>
                    <a:pt x="71" y="54"/>
                    <a:pt x="71" y="54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7" y="52"/>
                    <a:pt x="90" y="52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0" y="52"/>
                    <a:pt x="87" y="52"/>
                    <a:pt x="84" y="52"/>
                  </a:cubicBezTo>
                  <a:close/>
                  <a:moveTo>
                    <a:pt x="80" y="52"/>
                  </a:moveTo>
                  <a:cubicBezTo>
                    <a:pt x="78" y="52"/>
                    <a:pt x="77" y="51"/>
                    <a:pt x="76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5" y="51"/>
                    <a:pt x="75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6" y="51"/>
                    <a:pt x="78" y="52"/>
                    <a:pt x="80" y="52"/>
                  </a:cubicBezTo>
                  <a:close/>
                  <a:moveTo>
                    <a:pt x="73" y="50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lose/>
                  <a:moveTo>
                    <a:pt x="92" y="50"/>
                  </a:moveTo>
                  <a:cubicBezTo>
                    <a:pt x="92" y="50"/>
                    <a:pt x="93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lose/>
                  <a:moveTo>
                    <a:pt x="71" y="50"/>
                  </a:moveTo>
                  <a:cubicBezTo>
                    <a:pt x="71" y="50"/>
                    <a:pt x="71" y="49"/>
                    <a:pt x="71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1" y="49"/>
                    <a:pt x="71" y="49"/>
                    <a:pt x="71" y="50"/>
                  </a:cubicBezTo>
                  <a:close/>
                  <a:moveTo>
                    <a:pt x="95" y="47"/>
                  </a:move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95" y="48"/>
                    <a:pt x="95" y="47"/>
                    <a:pt x="95" y="45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46"/>
                    <a:pt x="95" y="47"/>
                    <a:pt x="95" y="47"/>
                  </a:cubicBezTo>
                  <a:close/>
                  <a:moveTo>
                    <a:pt x="95" y="40"/>
                  </a:moveTo>
                  <a:cubicBezTo>
                    <a:pt x="95" y="29"/>
                    <a:pt x="89" y="12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9" y="12"/>
                    <a:pt x="95" y="29"/>
                    <a:pt x="95" y="40"/>
                  </a:cubicBezTo>
                  <a:close/>
                  <a:moveTo>
                    <a:pt x="2" y="1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2" y="10"/>
                    <a:pt x="2" y="10"/>
                  </a:cubicBezTo>
                  <a:close/>
                  <a:moveTo>
                    <a:pt x="68" y="5"/>
                  </a:moveTo>
                  <a:cubicBezTo>
                    <a:pt x="71" y="5"/>
                    <a:pt x="73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1" y="5"/>
                    <a:pt x="67" y="5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5" y="5"/>
                    <a:pt x="67" y="5"/>
                    <a:pt x="68" y="5"/>
                  </a:cubicBezTo>
                  <a:close/>
                  <a:moveTo>
                    <a:pt x="4" y="5"/>
                  </a:moveTo>
                  <a:cubicBezTo>
                    <a:pt x="5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3809"/>
            <p:cNvSpPr/>
            <p:nvPr/>
          </p:nvSpPr>
          <p:spPr bwMode="auto">
            <a:xfrm>
              <a:off x="7540163" y="3276104"/>
              <a:ext cx="80481" cy="45272"/>
            </a:xfrm>
            <a:custGeom>
              <a:avLst/>
              <a:gdLst>
                <a:gd name="T0" fmla="*/ 0 w 16"/>
                <a:gd name="T1" fmla="*/ 4 h 9"/>
                <a:gd name="T2" fmla="*/ 15 w 16"/>
                <a:gd name="T3" fmla="*/ 0 h 9"/>
                <a:gd name="T4" fmla="*/ 16 w 16"/>
                <a:gd name="T5" fmla="*/ 4 h 9"/>
                <a:gd name="T6" fmla="*/ 1 w 16"/>
                <a:gd name="T7" fmla="*/ 9 h 9"/>
                <a:gd name="T8" fmla="*/ 0 w 16"/>
                <a:gd name="T9" fmla="*/ 4 h 9"/>
                <a:gd name="T10" fmla="*/ 0 w 16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9">
                  <a:moveTo>
                    <a:pt x="0" y="4"/>
                  </a:moveTo>
                  <a:lnTo>
                    <a:pt x="15" y="0"/>
                  </a:lnTo>
                  <a:lnTo>
                    <a:pt x="16" y="4"/>
                  </a:lnTo>
                  <a:lnTo>
                    <a:pt x="1" y="9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810"/>
            <p:cNvSpPr>
              <a:spLocks noEditPoints="1"/>
            </p:cNvSpPr>
            <p:nvPr/>
          </p:nvSpPr>
          <p:spPr bwMode="auto">
            <a:xfrm>
              <a:off x="7520043" y="3266044"/>
              <a:ext cx="115693" cy="65392"/>
            </a:xfrm>
            <a:custGeom>
              <a:avLst/>
              <a:gdLst>
                <a:gd name="T0" fmla="*/ 3 w 23"/>
                <a:gd name="T1" fmla="*/ 11 h 13"/>
                <a:gd name="T2" fmla="*/ 1 w 23"/>
                <a:gd name="T3" fmla="*/ 6 h 13"/>
                <a:gd name="T4" fmla="*/ 4 w 23"/>
                <a:gd name="T5" fmla="*/ 6 h 13"/>
                <a:gd name="T6" fmla="*/ 4 w 23"/>
                <a:gd name="T7" fmla="*/ 8 h 13"/>
                <a:gd name="T8" fmla="*/ 4 w 23"/>
                <a:gd name="T9" fmla="*/ 6 h 13"/>
                <a:gd name="T10" fmla="*/ 1 w 23"/>
                <a:gd name="T11" fmla="*/ 6 h 13"/>
                <a:gd name="T12" fmla="*/ 0 w 23"/>
                <a:gd name="T13" fmla="*/ 4 h 13"/>
                <a:gd name="T14" fmla="*/ 21 w 23"/>
                <a:gd name="T15" fmla="*/ 0 h 13"/>
                <a:gd name="T16" fmla="*/ 23 w 23"/>
                <a:gd name="T17" fmla="*/ 7 h 13"/>
                <a:gd name="T18" fmla="*/ 3 w 23"/>
                <a:gd name="T19" fmla="*/ 13 h 13"/>
                <a:gd name="T20" fmla="*/ 3 w 23"/>
                <a:gd name="T21" fmla="*/ 11 h 13"/>
                <a:gd name="T22" fmla="*/ 3 w 23"/>
                <a:gd name="T23" fmla="*/ 11 h 13"/>
                <a:gd name="T24" fmla="*/ 7 w 23"/>
                <a:gd name="T25" fmla="*/ 7 h 13"/>
                <a:gd name="T26" fmla="*/ 18 w 23"/>
                <a:gd name="T27" fmla="*/ 4 h 13"/>
                <a:gd name="T28" fmla="*/ 18 w 23"/>
                <a:gd name="T29" fmla="*/ 4 h 13"/>
                <a:gd name="T30" fmla="*/ 7 w 23"/>
                <a:gd name="T31" fmla="*/ 7 h 13"/>
                <a:gd name="T32" fmla="*/ 7 w 23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3">
                  <a:moveTo>
                    <a:pt x="3" y="11"/>
                  </a:moveTo>
                  <a:lnTo>
                    <a:pt x="1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21" y="0"/>
                  </a:lnTo>
                  <a:lnTo>
                    <a:pt x="23" y="7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1"/>
                  </a:lnTo>
                  <a:close/>
                  <a:moveTo>
                    <a:pt x="7" y="7"/>
                  </a:moveTo>
                  <a:lnTo>
                    <a:pt x="18" y="4"/>
                  </a:lnTo>
                  <a:lnTo>
                    <a:pt x="18" y="4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811"/>
            <p:cNvSpPr/>
            <p:nvPr/>
          </p:nvSpPr>
          <p:spPr bwMode="auto">
            <a:xfrm>
              <a:off x="7595492" y="3271073"/>
              <a:ext cx="40240" cy="45272"/>
            </a:xfrm>
            <a:custGeom>
              <a:avLst/>
              <a:gdLst>
                <a:gd name="T0" fmla="*/ 0 w 8"/>
                <a:gd name="T1" fmla="*/ 5 h 9"/>
                <a:gd name="T2" fmla="*/ 5 w 8"/>
                <a:gd name="T3" fmla="*/ 0 h 9"/>
                <a:gd name="T4" fmla="*/ 8 w 8"/>
                <a:gd name="T5" fmla="*/ 4 h 9"/>
                <a:gd name="T6" fmla="*/ 2 w 8"/>
                <a:gd name="T7" fmla="*/ 9 h 9"/>
                <a:gd name="T8" fmla="*/ 0 w 8"/>
                <a:gd name="T9" fmla="*/ 5 h 9"/>
                <a:gd name="T10" fmla="*/ 0 w 8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lnTo>
                    <a:pt x="5" y="0"/>
                  </a:lnTo>
                  <a:lnTo>
                    <a:pt x="8" y="4"/>
                  </a:lnTo>
                  <a:lnTo>
                    <a:pt x="2" y="9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812"/>
            <p:cNvSpPr/>
            <p:nvPr/>
          </p:nvSpPr>
          <p:spPr bwMode="auto">
            <a:xfrm>
              <a:off x="7575372" y="3261013"/>
              <a:ext cx="80481" cy="70421"/>
            </a:xfrm>
            <a:custGeom>
              <a:avLst/>
              <a:gdLst>
                <a:gd name="T0" fmla="*/ 1 w 16"/>
                <a:gd name="T1" fmla="*/ 8 h 14"/>
                <a:gd name="T2" fmla="*/ 4 w 16"/>
                <a:gd name="T3" fmla="*/ 7 h 14"/>
                <a:gd name="T4" fmla="*/ 5 w 16"/>
                <a:gd name="T5" fmla="*/ 9 h 14"/>
                <a:gd name="T6" fmla="*/ 4 w 16"/>
                <a:gd name="T7" fmla="*/ 7 h 14"/>
                <a:gd name="T8" fmla="*/ 1 w 16"/>
                <a:gd name="T9" fmla="*/ 8 h 14"/>
                <a:gd name="T10" fmla="*/ 0 w 16"/>
                <a:gd name="T11" fmla="*/ 7 h 14"/>
                <a:gd name="T12" fmla="*/ 10 w 16"/>
                <a:gd name="T13" fmla="*/ 0 h 14"/>
                <a:gd name="T14" fmla="*/ 16 w 16"/>
                <a:gd name="T15" fmla="*/ 6 h 14"/>
                <a:gd name="T16" fmla="*/ 6 w 16"/>
                <a:gd name="T17" fmla="*/ 14 h 14"/>
                <a:gd name="T18" fmla="*/ 1 w 16"/>
                <a:gd name="T19" fmla="*/ 8 h 14"/>
                <a:gd name="T20" fmla="*/ 1 w 16"/>
                <a:gd name="T2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4">
                  <a:moveTo>
                    <a:pt x="1" y="8"/>
                  </a:moveTo>
                  <a:lnTo>
                    <a:pt x="4" y="7"/>
                  </a:lnTo>
                  <a:lnTo>
                    <a:pt x="5" y="9"/>
                  </a:lnTo>
                  <a:lnTo>
                    <a:pt x="4" y="7"/>
                  </a:lnTo>
                  <a:lnTo>
                    <a:pt x="1" y="8"/>
                  </a:lnTo>
                  <a:lnTo>
                    <a:pt x="0" y="7"/>
                  </a:lnTo>
                  <a:lnTo>
                    <a:pt x="10" y="0"/>
                  </a:lnTo>
                  <a:lnTo>
                    <a:pt x="16" y="6"/>
                  </a:lnTo>
                  <a:lnTo>
                    <a:pt x="6" y="14"/>
                  </a:ln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3813"/>
            <p:cNvSpPr/>
            <p:nvPr/>
          </p:nvSpPr>
          <p:spPr bwMode="auto">
            <a:xfrm>
              <a:off x="6403369" y="3557788"/>
              <a:ext cx="513066" cy="442645"/>
            </a:xfrm>
            <a:custGeom>
              <a:avLst/>
              <a:gdLst>
                <a:gd name="T0" fmla="*/ 0 w 93"/>
                <a:gd name="T1" fmla="*/ 76 h 80"/>
                <a:gd name="T2" fmla="*/ 23 w 93"/>
                <a:gd name="T3" fmla="*/ 76 h 80"/>
                <a:gd name="T4" fmla="*/ 28 w 93"/>
                <a:gd name="T5" fmla="*/ 45 h 80"/>
                <a:gd name="T6" fmla="*/ 28 w 93"/>
                <a:gd name="T7" fmla="*/ 45 h 80"/>
                <a:gd name="T8" fmla="*/ 38 w 93"/>
                <a:gd name="T9" fmla="*/ 3 h 80"/>
                <a:gd name="T10" fmla="*/ 38 w 93"/>
                <a:gd name="T11" fmla="*/ 3 h 80"/>
                <a:gd name="T12" fmla="*/ 50 w 93"/>
                <a:gd name="T13" fmla="*/ 0 h 80"/>
                <a:gd name="T14" fmla="*/ 50 w 93"/>
                <a:gd name="T15" fmla="*/ 0 h 80"/>
                <a:gd name="T16" fmla="*/ 93 w 93"/>
                <a:gd name="T17" fmla="*/ 9 h 80"/>
                <a:gd name="T18" fmla="*/ 93 w 93"/>
                <a:gd name="T19" fmla="*/ 9 h 80"/>
                <a:gd name="T20" fmla="*/ 93 w 93"/>
                <a:gd name="T21" fmla="*/ 9 h 80"/>
                <a:gd name="T22" fmla="*/ 92 w 93"/>
                <a:gd name="T23" fmla="*/ 13 h 80"/>
                <a:gd name="T24" fmla="*/ 76 w 93"/>
                <a:gd name="T25" fmla="*/ 8 h 80"/>
                <a:gd name="T26" fmla="*/ 76 w 93"/>
                <a:gd name="T27" fmla="*/ 8 h 80"/>
                <a:gd name="T28" fmla="*/ 50 w 93"/>
                <a:gd name="T29" fmla="*/ 4 h 80"/>
                <a:gd name="T30" fmla="*/ 50 w 93"/>
                <a:gd name="T31" fmla="*/ 4 h 80"/>
                <a:gd name="T32" fmla="*/ 41 w 93"/>
                <a:gd name="T33" fmla="*/ 6 h 80"/>
                <a:gd name="T34" fmla="*/ 41 w 93"/>
                <a:gd name="T35" fmla="*/ 6 h 80"/>
                <a:gd name="T36" fmla="*/ 32 w 93"/>
                <a:gd name="T37" fmla="*/ 45 h 80"/>
                <a:gd name="T38" fmla="*/ 32 w 93"/>
                <a:gd name="T39" fmla="*/ 45 h 80"/>
                <a:gd name="T40" fmla="*/ 27 w 93"/>
                <a:gd name="T41" fmla="*/ 78 h 80"/>
                <a:gd name="T42" fmla="*/ 27 w 93"/>
                <a:gd name="T43" fmla="*/ 78 h 80"/>
                <a:gd name="T44" fmla="*/ 27 w 93"/>
                <a:gd name="T45" fmla="*/ 80 h 80"/>
                <a:gd name="T46" fmla="*/ 0 w 93"/>
                <a:gd name="T47" fmla="*/ 80 h 80"/>
                <a:gd name="T48" fmla="*/ 0 w 93"/>
                <a:gd name="T4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" h="80">
                  <a:moveTo>
                    <a:pt x="0" y="76"/>
                  </a:moveTo>
                  <a:cubicBezTo>
                    <a:pt x="23" y="76"/>
                    <a:pt x="23" y="76"/>
                    <a:pt x="23" y="76"/>
                  </a:cubicBezTo>
                  <a:cubicBezTo>
                    <a:pt x="24" y="72"/>
                    <a:pt x="26" y="58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31" y="27"/>
                    <a:pt x="34" y="9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40" y="0"/>
                    <a:pt x="45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66" y="0"/>
                    <a:pt x="93" y="9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2" y="13"/>
                    <a:pt x="85" y="10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68" y="6"/>
                    <a:pt x="57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5" y="4"/>
                    <a:pt x="42" y="5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9" y="9"/>
                    <a:pt x="35" y="28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9" y="62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6"/>
                    <a:pt x="0" y="76"/>
                    <a:pt x="0" y="7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3814"/>
            <p:cNvSpPr>
              <a:spLocks noEditPoints="1"/>
            </p:cNvSpPr>
            <p:nvPr/>
          </p:nvSpPr>
          <p:spPr bwMode="auto">
            <a:xfrm>
              <a:off x="6388277" y="3547728"/>
              <a:ext cx="538218" cy="462766"/>
            </a:xfrm>
            <a:custGeom>
              <a:avLst/>
              <a:gdLst>
                <a:gd name="T0" fmla="*/ 0 w 97"/>
                <a:gd name="T1" fmla="*/ 78 h 84"/>
                <a:gd name="T2" fmla="*/ 24 w 97"/>
                <a:gd name="T3" fmla="*/ 76 h 84"/>
                <a:gd name="T4" fmla="*/ 28 w 97"/>
                <a:gd name="T5" fmla="*/ 46 h 84"/>
                <a:gd name="T6" fmla="*/ 38 w 97"/>
                <a:gd name="T7" fmla="*/ 4 h 84"/>
                <a:gd name="T8" fmla="*/ 52 w 97"/>
                <a:gd name="T9" fmla="*/ 0 h 84"/>
                <a:gd name="T10" fmla="*/ 96 w 97"/>
                <a:gd name="T11" fmla="*/ 9 h 84"/>
                <a:gd name="T12" fmla="*/ 97 w 97"/>
                <a:gd name="T13" fmla="*/ 11 h 84"/>
                <a:gd name="T14" fmla="*/ 95 w 97"/>
                <a:gd name="T15" fmla="*/ 17 h 84"/>
                <a:gd name="T16" fmla="*/ 93 w 97"/>
                <a:gd name="T17" fmla="*/ 17 h 84"/>
                <a:gd name="T18" fmla="*/ 93 w 97"/>
                <a:gd name="T19" fmla="*/ 16 h 84"/>
                <a:gd name="T20" fmla="*/ 93 w 97"/>
                <a:gd name="T21" fmla="*/ 16 h 84"/>
                <a:gd name="T22" fmla="*/ 93 w 97"/>
                <a:gd name="T23" fmla="*/ 16 h 84"/>
                <a:gd name="T24" fmla="*/ 92 w 97"/>
                <a:gd name="T25" fmla="*/ 16 h 84"/>
                <a:gd name="T26" fmla="*/ 89 w 97"/>
                <a:gd name="T27" fmla="*/ 15 h 84"/>
                <a:gd name="T28" fmla="*/ 78 w 97"/>
                <a:gd name="T29" fmla="*/ 12 h 84"/>
                <a:gd name="T30" fmla="*/ 52 w 97"/>
                <a:gd name="T31" fmla="*/ 8 h 84"/>
                <a:gd name="T32" fmla="*/ 51 w 97"/>
                <a:gd name="T33" fmla="*/ 8 h 84"/>
                <a:gd name="T34" fmla="*/ 51 w 97"/>
                <a:gd name="T35" fmla="*/ 8 h 84"/>
                <a:gd name="T36" fmla="*/ 45 w 97"/>
                <a:gd name="T37" fmla="*/ 9 h 84"/>
                <a:gd name="T38" fmla="*/ 45 w 97"/>
                <a:gd name="T39" fmla="*/ 9 h 84"/>
                <a:gd name="T40" fmla="*/ 41 w 97"/>
                <a:gd name="T41" fmla="*/ 23 h 84"/>
                <a:gd name="T42" fmla="*/ 36 w 97"/>
                <a:gd name="T43" fmla="*/ 48 h 84"/>
                <a:gd name="T44" fmla="*/ 31 w 97"/>
                <a:gd name="T45" fmla="*/ 81 h 84"/>
                <a:gd name="T46" fmla="*/ 0 w 97"/>
                <a:gd name="T47" fmla="*/ 84 h 84"/>
                <a:gd name="T48" fmla="*/ 27 w 97"/>
                <a:gd name="T49" fmla="*/ 79 h 84"/>
                <a:gd name="T50" fmla="*/ 27 w 97"/>
                <a:gd name="T51" fmla="*/ 80 h 84"/>
                <a:gd name="T52" fmla="*/ 27 w 97"/>
                <a:gd name="T53" fmla="*/ 80 h 84"/>
                <a:gd name="T54" fmla="*/ 27 w 97"/>
                <a:gd name="T55" fmla="*/ 79 h 84"/>
                <a:gd name="T56" fmla="*/ 27 w 97"/>
                <a:gd name="T57" fmla="*/ 77 h 84"/>
                <a:gd name="T58" fmla="*/ 28 w 97"/>
                <a:gd name="T59" fmla="*/ 70 h 84"/>
                <a:gd name="T60" fmla="*/ 30 w 97"/>
                <a:gd name="T61" fmla="*/ 61 h 84"/>
                <a:gd name="T62" fmla="*/ 36 w 97"/>
                <a:gd name="T63" fmla="*/ 26 h 84"/>
                <a:gd name="T64" fmla="*/ 37 w 97"/>
                <a:gd name="T65" fmla="*/ 22 h 84"/>
                <a:gd name="T66" fmla="*/ 39 w 97"/>
                <a:gd name="T67" fmla="*/ 13 h 84"/>
                <a:gd name="T68" fmla="*/ 79 w 97"/>
                <a:gd name="T69" fmla="*/ 8 h 84"/>
                <a:gd name="T70" fmla="*/ 93 w 97"/>
                <a:gd name="T71" fmla="*/ 12 h 84"/>
                <a:gd name="T72" fmla="*/ 90 w 97"/>
                <a:gd name="T73" fmla="*/ 11 h 84"/>
                <a:gd name="T74" fmla="*/ 79 w 97"/>
                <a:gd name="T75" fmla="*/ 8 h 84"/>
                <a:gd name="T76" fmla="*/ 66 w 97"/>
                <a:gd name="T77" fmla="*/ 5 h 84"/>
                <a:gd name="T78" fmla="*/ 79 w 97"/>
                <a:gd name="T79" fmla="*/ 8 h 84"/>
                <a:gd name="T80" fmla="*/ 41 w 97"/>
                <a:gd name="T81" fmla="*/ 7 h 84"/>
                <a:gd name="T82" fmla="*/ 42 w 97"/>
                <a:gd name="T83" fmla="*/ 7 h 84"/>
                <a:gd name="T84" fmla="*/ 42 w 97"/>
                <a:gd name="T85" fmla="*/ 7 h 84"/>
                <a:gd name="T86" fmla="*/ 44 w 97"/>
                <a:gd name="T87" fmla="*/ 5 h 84"/>
                <a:gd name="T88" fmla="*/ 47 w 97"/>
                <a:gd name="T89" fmla="*/ 4 h 84"/>
                <a:gd name="T90" fmla="*/ 51 w 97"/>
                <a:gd name="T91" fmla="*/ 4 h 84"/>
                <a:gd name="T92" fmla="*/ 52 w 97"/>
                <a:gd name="T93" fmla="*/ 4 h 84"/>
                <a:gd name="T94" fmla="*/ 55 w 97"/>
                <a:gd name="T95" fmla="*/ 4 h 84"/>
                <a:gd name="T96" fmla="*/ 52 w 97"/>
                <a:gd name="T97" fmla="*/ 4 h 84"/>
                <a:gd name="T98" fmla="*/ 51 w 97"/>
                <a:gd name="T99" fmla="*/ 4 h 84"/>
                <a:gd name="T100" fmla="*/ 52 w 97"/>
                <a:gd name="T101" fmla="*/ 4 h 84"/>
                <a:gd name="T102" fmla="*/ 51 w 97"/>
                <a:gd name="T103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7" h="84">
                  <a:moveTo>
                    <a:pt x="0" y="8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1"/>
                    <a:pt x="26" y="59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1" y="29"/>
                    <a:pt x="34" y="11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2" y="0"/>
                    <a:pt x="47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8" y="0"/>
                    <a:pt x="93" y="8"/>
                    <a:pt x="96" y="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3" y="17"/>
                    <a:pt x="94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1" y="16"/>
                    <a:pt x="90" y="16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6" y="14"/>
                    <a:pt x="82" y="13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69" y="10"/>
                    <a:pt x="59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48" y="7"/>
                    <a:pt x="45" y="8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10"/>
                    <a:pt x="42" y="16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30"/>
                    <a:pt x="37" y="39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3" y="65"/>
                    <a:pt x="31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2"/>
                    <a:pt x="0" y="82"/>
                    <a:pt x="0" y="82"/>
                  </a:cubicBezTo>
                  <a:close/>
                  <a:moveTo>
                    <a:pt x="27" y="79"/>
                  </a:move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8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8" y="76"/>
                    <a:pt x="28" y="73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9" y="67"/>
                    <a:pt x="29" y="64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9" y="69"/>
                    <a:pt x="28" y="76"/>
                    <a:pt x="27" y="79"/>
                  </a:cubicBezTo>
                  <a:close/>
                  <a:moveTo>
                    <a:pt x="36" y="26"/>
                  </a:moveTo>
                  <a:cubicBezTo>
                    <a:pt x="36" y="25"/>
                    <a:pt x="36" y="23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8" y="19"/>
                    <a:pt x="38" y="16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8" y="17"/>
                    <a:pt x="37" y="21"/>
                    <a:pt x="36" y="26"/>
                  </a:cubicBezTo>
                  <a:close/>
                  <a:moveTo>
                    <a:pt x="79" y="8"/>
                  </a:moveTo>
                  <a:cubicBezTo>
                    <a:pt x="85" y="10"/>
                    <a:pt x="90" y="11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2" y="12"/>
                    <a:pt x="91" y="12"/>
                    <a:pt x="90" y="11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87" y="10"/>
                    <a:pt x="83" y="9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5" y="7"/>
                    <a:pt x="70" y="6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70" y="6"/>
                    <a:pt x="75" y="7"/>
                    <a:pt x="79" y="8"/>
                  </a:cubicBezTo>
                  <a:close/>
                  <a:moveTo>
                    <a:pt x="42" y="7"/>
                  </a:moveTo>
                  <a:cubicBezTo>
                    <a:pt x="42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3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6"/>
                    <a:pt x="42" y="7"/>
                  </a:cubicBezTo>
                  <a:close/>
                  <a:moveTo>
                    <a:pt x="47" y="4"/>
                  </a:moveTo>
                  <a:cubicBezTo>
                    <a:pt x="48" y="4"/>
                    <a:pt x="49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9" y="4"/>
                    <a:pt x="48" y="4"/>
                    <a:pt x="47" y="4"/>
                  </a:cubicBezTo>
                  <a:close/>
                  <a:moveTo>
                    <a:pt x="52" y="4"/>
                  </a:moveTo>
                  <a:cubicBezTo>
                    <a:pt x="53" y="4"/>
                    <a:pt x="54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4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lose/>
                  <a:moveTo>
                    <a:pt x="51" y="4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3815"/>
            <p:cNvSpPr/>
            <p:nvPr/>
          </p:nvSpPr>
          <p:spPr bwMode="auto">
            <a:xfrm>
              <a:off x="6951644" y="3658389"/>
              <a:ext cx="281683" cy="860142"/>
            </a:xfrm>
            <a:custGeom>
              <a:avLst/>
              <a:gdLst>
                <a:gd name="T0" fmla="*/ 2 w 51"/>
                <a:gd name="T1" fmla="*/ 154 h 156"/>
                <a:gd name="T2" fmla="*/ 0 w 51"/>
                <a:gd name="T3" fmla="*/ 152 h 156"/>
                <a:gd name="T4" fmla="*/ 0 w 51"/>
                <a:gd name="T5" fmla="*/ 152 h 156"/>
                <a:gd name="T6" fmla="*/ 7 w 51"/>
                <a:gd name="T7" fmla="*/ 137 h 156"/>
                <a:gd name="T8" fmla="*/ 7 w 51"/>
                <a:gd name="T9" fmla="*/ 137 h 156"/>
                <a:gd name="T10" fmla="*/ 21 w 51"/>
                <a:gd name="T11" fmla="*/ 115 h 156"/>
                <a:gd name="T12" fmla="*/ 21 w 51"/>
                <a:gd name="T13" fmla="*/ 115 h 156"/>
                <a:gd name="T14" fmla="*/ 46 w 51"/>
                <a:gd name="T15" fmla="*/ 79 h 156"/>
                <a:gd name="T16" fmla="*/ 46 w 51"/>
                <a:gd name="T17" fmla="*/ 79 h 156"/>
                <a:gd name="T18" fmla="*/ 47 w 51"/>
                <a:gd name="T19" fmla="*/ 76 h 156"/>
                <a:gd name="T20" fmla="*/ 47 w 51"/>
                <a:gd name="T21" fmla="*/ 76 h 156"/>
                <a:gd name="T22" fmla="*/ 32 w 51"/>
                <a:gd name="T23" fmla="*/ 33 h 156"/>
                <a:gd name="T24" fmla="*/ 32 w 51"/>
                <a:gd name="T25" fmla="*/ 33 h 156"/>
                <a:gd name="T26" fmla="*/ 17 w 51"/>
                <a:gd name="T27" fmla="*/ 2 h 156"/>
                <a:gd name="T28" fmla="*/ 17 w 51"/>
                <a:gd name="T29" fmla="*/ 2 h 156"/>
                <a:gd name="T30" fmla="*/ 20 w 51"/>
                <a:gd name="T31" fmla="*/ 0 h 156"/>
                <a:gd name="T32" fmla="*/ 51 w 51"/>
                <a:gd name="T33" fmla="*/ 76 h 156"/>
                <a:gd name="T34" fmla="*/ 51 w 51"/>
                <a:gd name="T35" fmla="*/ 76 h 156"/>
                <a:gd name="T36" fmla="*/ 50 w 51"/>
                <a:gd name="T37" fmla="*/ 81 h 156"/>
                <a:gd name="T38" fmla="*/ 50 w 51"/>
                <a:gd name="T39" fmla="*/ 81 h 156"/>
                <a:gd name="T40" fmla="*/ 10 w 51"/>
                <a:gd name="T41" fmla="*/ 139 h 156"/>
                <a:gd name="T42" fmla="*/ 10 w 51"/>
                <a:gd name="T43" fmla="*/ 139 h 156"/>
                <a:gd name="T44" fmla="*/ 4 w 51"/>
                <a:gd name="T45" fmla="*/ 151 h 156"/>
                <a:gd name="T46" fmla="*/ 4 w 51"/>
                <a:gd name="T47" fmla="*/ 151 h 156"/>
                <a:gd name="T48" fmla="*/ 20 w 51"/>
                <a:gd name="T49" fmla="*/ 152 h 156"/>
                <a:gd name="T50" fmla="*/ 20 w 51"/>
                <a:gd name="T51" fmla="*/ 152 h 156"/>
                <a:gd name="T52" fmla="*/ 31 w 51"/>
                <a:gd name="T53" fmla="*/ 152 h 156"/>
                <a:gd name="T54" fmla="*/ 31 w 51"/>
                <a:gd name="T55" fmla="*/ 152 h 156"/>
                <a:gd name="T56" fmla="*/ 31 w 51"/>
                <a:gd name="T57" fmla="*/ 156 h 156"/>
                <a:gd name="T58" fmla="*/ 20 w 51"/>
                <a:gd name="T59" fmla="*/ 156 h 156"/>
                <a:gd name="T60" fmla="*/ 20 w 51"/>
                <a:gd name="T61" fmla="*/ 156 h 156"/>
                <a:gd name="T62" fmla="*/ 2 w 51"/>
                <a:gd name="T63" fmla="*/ 1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" h="156">
                  <a:moveTo>
                    <a:pt x="2" y="154"/>
                  </a:moveTo>
                  <a:cubicBezTo>
                    <a:pt x="1" y="154"/>
                    <a:pt x="0" y="152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48"/>
                    <a:pt x="3" y="144"/>
                    <a:pt x="7" y="137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11" y="131"/>
                    <a:pt x="16" y="123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32" y="100"/>
                    <a:pt x="44" y="84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7" y="79"/>
                    <a:pt x="47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69"/>
                    <a:pt x="39" y="50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24" y="17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"/>
                    <a:pt x="51" y="58"/>
                    <a:pt x="51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1" y="78"/>
                    <a:pt x="51" y="80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5" y="89"/>
                    <a:pt x="22" y="120"/>
                    <a:pt x="10" y="139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7" y="145"/>
                    <a:pt x="5" y="149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7" y="152"/>
                    <a:pt x="14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6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6"/>
                    <a:pt x="26" y="156"/>
                    <a:pt x="20" y="156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14" y="156"/>
                    <a:pt x="6" y="156"/>
                    <a:pt x="2" y="15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3816"/>
            <p:cNvSpPr>
              <a:spLocks noEditPoints="1"/>
            </p:cNvSpPr>
            <p:nvPr/>
          </p:nvSpPr>
          <p:spPr bwMode="auto">
            <a:xfrm>
              <a:off x="6941584" y="3638269"/>
              <a:ext cx="301804" cy="890322"/>
            </a:xfrm>
            <a:custGeom>
              <a:avLst/>
              <a:gdLst>
                <a:gd name="T0" fmla="*/ 4 w 55"/>
                <a:gd name="T1" fmla="*/ 157 h 161"/>
                <a:gd name="T2" fmla="*/ 0 w 55"/>
                <a:gd name="T3" fmla="*/ 155 h 161"/>
                <a:gd name="T4" fmla="*/ 0 w 55"/>
                <a:gd name="T5" fmla="*/ 154 h 161"/>
                <a:gd name="T6" fmla="*/ 7 w 55"/>
                <a:gd name="T7" fmla="*/ 139 h 161"/>
                <a:gd name="T8" fmla="*/ 22 w 55"/>
                <a:gd name="T9" fmla="*/ 117 h 161"/>
                <a:gd name="T10" fmla="*/ 47 w 55"/>
                <a:gd name="T11" fmla="*/ 81 h 161"/>
                <a:gd name="T12" fmla="*/ 47 w 55"/>
                <a:gd name="T13" fmla="*/ 79 h 161"/>
                <a:gd name="T14" fmla="*/ 47 w 55"/>
                <a:gd name="T15" fmla="*/ 79 h 161"/>
                <a:gd name="T16" fmla="*/ 47 w 55"/>
                <a:gd name="T17" fmla="*/ 79 h 161"/>
                <a:gd name="T18" fmla="*/ 47 w 55"/>
                <a:gd name="T19" fmla="*/ 79 h 161"/>
                <a:gd name="T20" fmla="*/ 32 w 55"/>
                <a:gd name="T21" fmla="*/ 37 h 161"/>
                <a:gd name="T22" fmla="*/ 17 w 55"/>
                <a:gd name="T23" fmla="*/ 6 h 161"/>
                <a:gd name="T24" fmla="*/ 17 w 55"/>
                <a:gd name="T25" fmla="*/ 6 h 161"/>
                <a:gd name="T26" fmla="*/ 24 w 55"/>
                <a:gd name="T27" fmla="*/ 0 h 161"/>
                <a:gd name="T28" fmla="*/ 25 w 55"/>
                <a:gd name="T29" fmla="*/ 3 h 161"/>
                <a:gd name="T30" fmla="*/ 26 w 55"/>
                <a:gd name="T31" fmla="*/ 5 h 161"/>
                <a:gd name="T32" fmla="*/ 29 w 55"/>
                <a:gd name="T33" fmla="*/ 12 h 161"/>
                <a:gd name="T34" fmla="*/ 39 w 55"/>
                <a:gd name="T35" fmla="*/ 34 h 161"/>
                <a:gd name="T36" fmla="*/ 55 w 55"/>
                <a:gd name="T37" fmla="*/ 79 h 161"/>
                <a:gd name="T38" fmla="*/ 54 w 55"/>
                <a:gd name="T39" fmla="*/ 85 h 161"/>
                <a:gd name="T40" fmla="*/ 14 w 55"/>
                <a:gd name="T41" fmla="*/ 143 h 161"/>
                <a:gd name="T42" fmla="*/ 9 w 55"/>
                <a:gd name="T43" fmla="*/ 152 h 161"/>
                <a:gd name="T44" fmla="*/ 21 w 55"/>
                <a:gd name="T45" fmla="*/ 153 h 161"/>
                <a:gd name="T46" fmla="*/ 22 w 55"/>
                <a:gd name="T47" fmla="*/ 153 h 161"/>
                <a:gd name="T48" fmla="*/ 33 w 55"/>
                <a:gd name="T49" fmla="*/ 153 h 161"/>
                <a:gd name="T50" fmla="*/ 35 w 55"/>
                <a:gd name="T51" fmla="*/ 153 h 161"/>
                <a:gd name="T52" fmla="*/ 33 w 55"/>
                <a:gd name="T53" fmla="*/ 161 h 161"/>
                <a:gd name="T54" fmla="*/ 22 w 55"/>
                <a:gd name="T55" fmla="*/ 161 h 161"/>
                <a:gd name="T56" fmla="*/ 22 w 55"/>
                <a:gd name="T57" fmla="*/ 157 h 161"/>
                <a:gd name="T58" fmla="*/ 31 w 55"/>
                <a:gd name="T59" fmla="*/ 157 h 161"/>
                <a:gd name="T60" fmla="*/ 22 w 55"/>
                <a:gd name="T61" fmla="*/ 157 h 161"/>
                <a:gd name="T62" fmla="*/ 22 w 55"/>
                <a:gd name="T63" fmla="*/ 157 h 161"/>
                <a:gd name="T64" fmla="*/ 7 w 55"/>
                <a:gd name="T65" fmla="*/ 156 h 161"/>
                <a:gd name="T66" fmla="*/ 17 w 55"/>
                <a:gd name="T67" fmla="*/ 157 h 161"/>
                <a:gd name="T68" fmla="*/ 7 w 55"/>
                <a:gd name="T69" fmla="*/ 148 h 161"/>
                <a:gd name="T70" fmla="*/ 5 w 55"/>
                <a:gd name="T71" fmla="*/ 152 h 161"/>
                <a:gd name="T72" fmla="*/ 11 w 55"/>
                <a:gd name="T73" fmla="*/ 141 h 161"/>
                <a:gd name="T74" fmla="*/ 11 w 55"/>
                <a:gd name="T75" fmla="*/ 141 h 161"/>
                <a:gd name="T76" fmla="*/ 18 w 55"/>
                <a:gd name="T77" fmla="*/ 130 h 161"/>
                <a:gd name="T78" fmla="*/ 11 w 55"/>
                <a:gd name="T79" fmla="*/ 141 h 161"/>
                <a:gd name="T80" fmla="*/ 18 w 55"/>
                <a:gd name="T81" fmla="*/ 129 h 161"/>
                <a:gd name="T82" fmla="*/ 18 w 55"/>
                <a:gd name="T83" fmla="*/ 130 h 161"/>
                <a:gd name="T84" fmla="*/ 21 w 55"/>
                <a:gd name="T85" fmla="*/ 125 h 161"/>
                <a:gd name="T86" fmla="*/ 21 w 55"/>
                <a:gd name="T87" fmla="*/ 125 h 161"/>
                <a:gd name="T88" fmla="*/ 25 w 55"/>
                <a:gd name="T89" fmla="*/ 119 h 161"/>
                <a:gd name="T90" fmla="*/ 21 w 55"/>
                <a:gd name="T91" fmla="*/ 125 h 161"/>
                <a:gd name="T92" fmla="*/ 50 w 55"/>
                <a:gd name="T93" fmla="*/ 83 h 161"/>
                <a:gd name="T94" fmla="*/ 51 w 55"/>
                <a:gd name="T95" fmla="*/ 80 h 161"/>
                <a:gd name="T96" fmla="*/ 51 w 55"/>
                <a:gd name="T97" fmla="*/ 80 h 161"/>
                <a:gd name="T98" fmla="*/ 36 w 55"/>
                <a:gd name="T99" fmla="*/ 35 h 161"/>
                <a:gd name="T100" fmla="*/ 51 w 55"/>
                <a:gd name="T101" fmla="*/ 79 h 161"/>
                <a:gd name="T102" fmla="*/ 51 w 55"/>
                <a:gd name="T103" fmla="*/ 79 h 161"/>
                <a:gd name="T104" fmla="*/ 34 w 55"/>
                <a:gd name="T105" fmla="*/ 3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" h="161">
                  <a:moveTo>
                    <a:pt x="3" y="159"/>
                  </a:moveTo>
                  <a:cubicBezTo>
                    <a:pt x="4" y="157"/>
                    <a:pt x="4" y="157"/>
                    <a:pt x="4" y="157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1" y="158"/>
                    <a:pt x="0" y="156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0" y="155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1" y="150"/>
                    <a:pt x="3" y="146"/>
                    <a:pt x="7" y="139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11" y="133"/>
                    <a:pt x="16" y="125"/>
                    <a:pt x="22" y="117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32" y="102"/>
                    <a:pt x="44" y="85"/>
                    <a:pt x="47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6" y="81"/>
                    <a:pt x="47" y="80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2"/>
                    <a:pt x="39" y="53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25" y="21"/>
                    <a:pt x="18" y="8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4"/>
                    <a:pt x="25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7"/>
                    <a:pt x="28" y="9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2" y="17"/>
                    <a:pt x="36" y="25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7" y="50"/>
                    <a:pt x="55" y="69"/>
                    <a:pt x="55" y="7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81"/>
                    <a:pt x="54" y="83"/>
                    <a:pt x="54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49" y="93"/>
                    <a:pt x="25" y="125"/>
                    <a:pt x="14" y="143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2" y="147"/>
                    <a:pt x="10" y="150"/>
                    <a:pt x="9" y="152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12" y="153"/>
                    <a:pt x="17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8" y="153"/>
                    <a:pt x="32" y="153"/>
                    <a:pt x="33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1"/>
                    <a:pt x="28" y="161"/>
                    <a:pt x="22" y="161"/>
                  </a:cubicBezTo>
                  <a:cubicBezTo>
                    <a:pt x="22" y="161"/>
                    <a:pt x="22" y="161"/>
                    <a:pt x="22" y="161"/>
                  </a:cubicBezTo>
                  <a:cubicBezTo>
                    <a:pt x="15" y="161"/>
                    <a:pt x="8" y="161"/>
                    <a:pt x="3" y="159"/>
                  </a:cubicBezTo>
                  <a:close/>
                  <a:moveTo>
                    <a:pt x="22" y="157"/>
                  </a:moveTo>
                  <a:cubicBezTo>
                    <a:pt x="26" y="157"/>
                    <a:pt x="29" y="157"/>
                    <a:pt x="31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6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lose/>
                  <a:moveTo>
                    <a:pt x="17" y="157"/>
                  </a:moveTo>
                  <a:cubicBezTo>
                    <a:pt x="14" y="157"/>
                    <a:pt x="10" y="157"/>
                    <a:pt x="7" y="156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10" y="157"/>
                    <a:pt x="14" y="157"/>
                    <a:pt x="17" y="157"/>
                  </a:cubicBezTo>
                  <a:close/>
                  <a:moveTo>
                    <a:pt x="5" y="152"/>
                  </a:moveTo>
                  <a:cubicBezTo>
                    <a:pt x="5" y="151"/>
                    <a:pt x="6" y="150"/>
                    <a:pt x="7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6" y="150"/>
                    <a:pt x="5" y="151"/>
                    <a:pt x="5" y="152"/>
                  </a:cubicBezTo>
                  <a:close/>
                  <a:moveTo>
                    <a:pt x="11" y="141"/>
                  </a:move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3" y="138"/>
                    <a:pt x="15" y="134"/>
                    <a:pt x="18" y="130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5" y="134"/>
                    <a:pt x="13" y="138"/>
                    <a:pt x="11" y="141"/>
                  </a:cubicBezTo>
                  <a:close/>
                  <a:moveTo>
                    <a:pt x="18" y="130"/>
                  </a:moveTo>
                  <a:cubicBezTo>
                    <a:pt x="18" y="130"/>
                    <a:pt x="18" y="130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8" y="130"/>
                    <a:pt x="18" y="130"/>
                    <a:pt x="18" y="130"/>
                  </a:cubicBezTo>
                  <a:close/>
                  <a:moveTo>
                    <a:pt x="21" y="125"/>
                  </a:moveTo>
                  <a:cubicBezTo>
                    <a:pt x="21" y="125"/>
                    <a:pt x="21" y="125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lose/>
                  <a:moveTo>
                    <a:pt x="50" y="83"/>
                  </a:moveTo>
                  <a:cubicBezTo>
                    <a:pt x="47" y="88"/>
                    <a:pt x="36" y="104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4" y="121"/>
                    <a:pt x="23" y="123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33" y="108"/>
                    <a:pt x="47" y="89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82"/>
                    <a:pt x="51" y="81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1"/>
                    <a:pt x="50" y="82"/>
                    <a:pt x="50" y="83"/>
                  </a:cubicBezTo>
                  <a:close/>
                  <a:moveTo>
                    <a:pt x="36" y="35"/>
                  </a:moveTo>
                  <a:cubicBezTo>
                    <a:pt x="43" y="52"/>
                    <a:pt x="51" y="70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0"/>
                    <a:pt x="42" y="49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3"/>
                    <a:pt x="35" y="34"/>
                    <a:pt x="36" y="3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3" name="圖片 2">
            <a:extLst>
              <a:ext uri="{FF2B5EF4-FFF2-40B4-BE49-F238E27FC236}">
                <a16:creationId xmlns:a16="http://schemas.microsoft.com/office/drawing/2014/main" id="{7AFC8CCD-A3CA-4D83-8659-FDAB0CBDA3A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81"/>
          <a:stretch/>
        </p:blipFill>
        <p:spPr>
          <a:xfrm>
            <a:off x="1929026" y="731059"/>
            <a:ext cx="7879296" cy="6046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93259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064"/>
    </mc:Choice>
    <mc:Fallback xmlns="">
      <p:transition spd="slow" advTm="6064"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/>
        </p:nvSpPr>
        <p:spPr>
          <a:xfrm>
            <a:off x="254000" y="691036"/>
            <a:ext cx="11685048" cy="576278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89"/>
          <a:stretch>
            <a:fillRect/>
          </a:stretch>
        </p:blipFill>
        <p:spPr>
          <a:xfrm>
            <a:off x="1318" y="6746888"/>
            <a:ext cx="12190413" cy="208732"/>
          </a:xfrm>
          <a:prstGeom prst="rect">
            <a:avLst/>
          </a:prstGeom>
        </p:spPr>
      </p:pic>
      <p:sp>
        <p:nvSpPr>
          <p:cNvPr id="80" name="文本框 366"/>
          <p:cNvSpPr>
            <a:spLocks noChangeArrowheads="1"/>
          </p:cNvSpPr>
          <p:nvPr/>
        </p:nvSpPr>
        <p:spPr bwMode="auto">
          <a:xfrm>
            <a:off x="-2445527" y="0"/>
            <a:ext cx="81282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altLang="zh-TW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【</a:t>
            </a:r>
            <a:r>
              <a:rPr lang="zh-TW" altLang="en-US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輔導室</a:t>
            </a:r>
            <a:r>
              <a:rPr lang="en-US" altLang="zh-TW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】</a:t>
            </a:r>
          </a:p>
        </p:txBody>
      </p:sp>
      <p:pic>
        <p:nvPicPr>
          <p:cNvPr id="7" name="圖片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28200" y="129497"/>
            <a:ext cx="2916428" cy="530260"/>
          </a:xfrm>
          <a:prstGeom prst="rect">
            <a:avLst/>
          </a:prstGeom>
        </p:spPr>
      </p:pic>
      <p:pic>
        <p:nvPicPr>
          <p:cNvPr id="9" name="圖片 8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11231419" y="61952"/>
            <a:ext cx="823180" cy="587960"/>
          </a:xfrm>
          <a:prstGeom prst="rect">
            <a:avLst/>
          </a:prstGeom>
        </p:spPr>
      </p:pic>
      <p:grpSp>
        <p:nvGrpSpPr>
          <p:cNvPr id="10" name="组合 94"/>
          <p:cNvGrpSpPr/>
          <p:nvPr/>
        </p:nvGrpSpPr>
        <p:grpSpPr>
          <a:xfrm>
            <a:off x="8818574" y="5662679"/>
            <a:ext cx="644937" cy="1084748"/>
            <a:chOff x="8751888" y="4462463"/>
            <a:chExt cx="2316162" cy="2552700"/>
          </a:xfrm>
          <a:solidFill>
            <a:srgbClr val="1F4E79"/>
          </a:solidFill>
        </p:grpSpPr>
        <p:sp>
          <p:nvSpPr>
            <p:cNvPr id="12" name="Oval 290"/>
            <p:cNvSpPr>
              <a:spLocks noChangeArrowheads="1"/>
            </p:cNvSpPr>
            <p:nvPr/>
          </p:nvSpPr>
          <p:spPr bwMode="auto">
            <a:xfrm>
              <a:off x="9582150" y="5100638"/>
              <a:ext cx="25400" cy="269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91"/>
            <p:cNvSpPr>
              <a:spLocks noEditPoints="1"/>
            </p:cNvSpPr>
            <p:nvPr/>
          </p:nvSpPr>
          <p:spPr bwMode="auto">
            <a:xfrm>
              <a:off x="9574213" y="5094288"/>
              <a:ext cx="41275" cy="41275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11 w 11"/>
                <a:gd name="T7" fmla="*/ 6 h 11"/>
                <a:gd name="T8" fmla="*/ 11 w 11"/>
                <a:gd name="T9" fmla="*/ 6 h 11"/>
                <a:gd name="T10" fmla="*/ 5 w 11"/>
                <a:gd name="T11" fmla="*/ 11 h 11"/>
                <a:gd name="T12" fmla="*/ 5 w 11"/>
                <a:gd name="T13" fmla="*/ 11 h 11"/>
                <a:gd name="T14" fmla="*/ 0 w 11"/>
                <a:gd name="T15" fmla="*/ 6 h 11"/>
                <a:gd name="T16" fmla="*/ 4 w 11"/>
                <a:gd name="T17" fmla="*/ 6 h 11"/>
                <a:gd name="T18" fmla="*/ 5 w 11"/>
                <a:gd name="T19" fmla="*/ 7 h 11"/>
                <a:gd name="T20" fmla="*/ 5 w 11"/>
                <a:gd name="T21" fmla="*/ 7 h 11"/>
                <a:gd name="T22" fmla="*/ 7 w 11"/>
                <a:gd name="T23" fmla="*/ 6 h 11"/>
                <a:gd name="T24" fmla="*/ 7 w 11"/>
                <a:gd name="T25" fmla="*/ 6 h 11"/>
                <a:gd name="T26" fmla="*/ 5 w 11"/>
                <a:gd name="T27" fmla="*/ 4 h 11"/>
                <a:gd name="T28" fmla="*/ 5 w 11"/>
                <a:gd name="T29" fmla="*/ 4 h 11"/>
                <a:gd name="T30" fmla="*/ 4 w 11"/>
                <a:gd name="T3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  <a:moveTo>
                    <a:pt x="4" y="6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Oval 292"/>
            <p:cNvSpPr>
              <a:spLocks noChangeArrowheads="1"/>
            </p:cNvSpPr>
            <p:nvPr/>
          </p:nvSpPr>
          <p:spPr bwMode="auto">
            <a:xfrm>
              <a:off x="9690100" y="5075238"/>
              <a:ext cx="26988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93"/>
            <p:cNvSpPr>
              <a:spLocks noEditPoints="1"/>
            </p:cNvSpPr>
            <p:nvPr/>
          </p:nvSpPr>
          <p:spPr bwMode="auto">
            <a:xfrm>
              <a:off x="9682163" y="5067300"/>
              <a:ext cx="41275" cy="41275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0 h 11"/>
                <a:gd name="T4" fmla="*/ 6 w 11"/>
                <a:gd name="T5" fmla="*/ 0 h 11"/>
                <a:gd name="T6" fmla="*/ 11 w 11"/>
                <a:gd name="T7" fmla="*/ 6 h 11"/>
                <a:gd name="T8" fmla="*/ 11 w 11"/>
                <a:gd name="T9" fmla="*/ 6 h 11"/>
                <a:gd name="T10" fmla="*/ 6 w 11"/>
                <a:gd name="T11" fmla="*/ 11 h 11"/>
                <a:gd name="T12" fmla="*/ 6 w 11"/>
                <a:gd name="T13" fmla="*/ 11 h 11"/>
                <a:gd name="T14" fmla="*/ 0 w 11"/>
                <a:gd name="T15" fmla="*/ 6 h 11"/>
                <a:gd name="T16" fmla="*/ 4 w 11"/>
                <a:gd name="T17" fmla="*/ 6 h 11"/>
                <a:gd name="T18" fmla="*/ 6 w 11"/>
                <a:gd name="T19" fmla="*/ 7 h 11"/>
                <a:gd name="T20" fmla="*/ 6 w 11"/>
                <a:gd name="T21" fmla="*/ 7 h 11"/>
                <a:gd name="T22" fmla="*/ 7 w 11"/>
                <a:gd name="T23" fmla="*/ 6 h 11"/>
                <a:gd name="T24" fmla="*/ 7 w 11"/>
                <a:gd name="T25" fmla="*/ 6 h 11"/>
                <a:gd name="T26" fmla="*/ 6 w 11"/>
                <a:gd name="T27" fmla="*/ 4 h 11"/>
                <a:gd name="T28" fmla="*/ 6 w 11"/>
                <a:gd name="T29" fmla="*/ 4 h 11"/>
                <a:gd name="T30" fmla="*/ 4 w 11"/>
                <a:gd name="T3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  <a:moveTo>
                    <a:pt x="4" y="6"/>
                  </a:moveTo>
                  <a:cubicBezTo>
                    <a:pt x="4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315"/>
            <p:cNvSpPr>
              <a:spLocks noEditPoints="1"/>
            </p:cNvSpPr>
            <p:nvPr/>
          </p:nvSpPr>
          <p:spPr bwMode="auto">
            <a:xfrm>
              <a:off x="9239250" y="4962525"/>
              <a:ext cx="679450" cy="619125"/>
            </a:xfrm>
            <a:custGeom>
              <a:avLst/>
              <a:gdLst>
                <a:gd name="T0" fmla="*/ 0 w 181"/>
                <a:gd name="T1" fmla="*/ 79 h 165"/>
                <a:gd name="T2" fmla="*/ 24 w 181"/>
                <a:gd name="T3" fmla="*/ 24 h 165"/>
                <a:gd name="T4" fmla="*/ 74 w 181"/>
                <a:gd name="T5" fmla="*/ 3 h 165"/>
                <a:gd name="T6" fmla="*/ 90 w 181"/>
                <a:gd name="T7" fmla="*/ 5 h 165"/>
                <a:gd name="T8" fmla="*/ 90 w 181"/>
                <a:gd name="T9" fmla="*/ 5 h 165"/>
                <a:gd name="T10" fmla="*/ 106 w 181"/>
                <a:gd name="T11" fmla="*/ 0 h 165"/>
                <a:gd name="T12" fmla="*/ 146 w 181"/>
                <a:gd name="T13" fmla="*/ 16 h 165"/>
                <a:gd name="T14" fmla="*/ 165 w 181"/>
                <a:gd name="T15" fmla="*/ 32 h 165"/>
                <a:gd name="T16" fmla="*/ 165 w 181"/>
                <a:gd name="T17" fmla="*/ 32 h 165"/>
                <a:gd name="T18" fmla="*/ 181 w 181"/>
                <a:gd name="T19" fmla="*/ 79 h 165"/>
                <a:gd name="T20" fmla="*/ 147 w 181"/>
                <a:gd name="T21" fmla="*/ 144 h 165"/>
                <a:gd name="T22" fmla="*/ 147 w 181"/>
                <a:gd name="T23" fmla="*/ 144 h 165"/>
                <a:gd name="T24" fmla="*/ 84 w 181"/>
                <a:gd name="T25" fmla="*/ 165 h 165"/>
                <a:gd name="T26" fmla="*/ 84 w 181"/>
                <a:gd name="T27" fmla="*/ 165 h 165"/>
                <a:gd name="T28" fmla="*/ 49 w 181"/>
                <a:gd name="T29" fmla="*/ 153 h 165"/>
                <a:gd name="T30" fmla="*/ 57 w 181"/>
                <a:gd name="T31" fmla="*/ 147 h 165"/>
                <a:gd name="T32" fmla="*/ 62 w 181"/>
                <a:gd name="T33" fmla="*/ 150 h 165"/>
                <a:gd name="T34" fmla="*/ 84 w 181"/>
                <a:gd name="T35" fmla="*/ 155 h 165"/>
                <a:gd name="T36" fmla="*/ 141 w 181"/>
                <a:gd name="T37" fmla="*/ 136 h 165"/>
                <a:gd name="T38" fmla="*/ 146 w 181"/>
                <a:gd name="T39" fmla="*/ 132 h 165"/>
                <a:gd name="T40" fmla="*/ 156 w 181"/>
                <a:gd name="T41" fmla="*/ 120 h 165"/>
                <a:gd name="T42" fmla="*/ 171 w 181"/>
                <a:gd name="T43" fmla="*/ 79 h 165"/>
                <a:gd name="T44" fmla="*/ 157 w 181"/>
                <a:gd name="T45" fmla="*/ 39 h 165"/>
                <a:gd name="T46" fmla="*/ 153 w 181"/>
                <a:gd name="T47" fmla="*/ 35 h 165"/>
                <a:gd name="T48" fmla="*/ 140 w 181"/>
                <a:gd name="T49" fmla="*/ 24 h 165"/>
                <a:gd name="T50" fmla="*/ 106 w 181"/>
                <a:gd name="T51" fmla="*/ 10 h 165"/>
                <a:gd name="T52" fmla="*/ 102 w 181"/>
                <a:gd name="T53" fmla="*/ 10 h 165"/>
                <a:gd name="T54" fmla="*/ 103 w 181"/>
                <a:gd name="T55" fmla="*/ 15 h 165"/>
                <a:gd name="T56" fmla="*/ 96 w 181"/>
                <a:gd name="T57" fmla="*/ 18 h 165"/>
                <a:gd name="T58" fmla="*/ 95 w 181"/>
                <a:gd name="T59" fmla="*/ 17 h 165"/>
                <a:gd name="T60" fmla="*/ 90 w 181"/>
                <a:gd name="T61" fmla="*/ 15 h 165"/>
                <a:gd name="T62" fmla="*/ 74 w 181"/>
                <a:gd name="T63" fmla="*/ 13 h 165"/>
                <a:gd name="T64" fmla="*/ 31 w 181"/>
                <a:gd name="T65" fmla="*/ 32 h 165"/>
                <a:gd name="T66" fmla="*/ 28 w 181"/>
                <a:gd name="T67" fmla="*/ 35 h 165"/>
                <a:gd name="T68" fmla="*/ 21 w 181"/>
                <a:gd name="T69" fmla="*/ 45 h 165"/>
                <a:gd name="T70" fmla="*/ 10 w 181"/>
                <a:gd name="T71" fmla="*/ 79 h 165"/>
                <a:gd name="T72" fmla="*/ 55 w 181"/>
                <a:gd name="T73" fmla="*/ 145 h 165"/>
                <a:gd name="T74" fmla="*/ 55 w 181"/>
                <a:gd name="T75" fmla="*/ 146 h 165"/>
                <a:gd name="T76" fmla="*/ 56 w 181"/>
                <a:gd name="T77" fmla="*/ 146 h 165"/>
                <a:gd name="T78" fmla="*/ 56 w 181"/>
                <a:gd name="T79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1" h="165">
                  <a:moveTo>
                    <a:pt x="49" y="153"/>
                  </a:moveTo>
                  <a:cubicBezTo>
                    <a:pt x="12" y="128"/>
                    <a:pt x="0" y="102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47"/>
                    <a:pt x="24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41" y="8"/>
                    <a:pt x="59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80" y="3"/>
                    <a:pt x="86" y="4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5" y="1"/>
                    <a:pt x="101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20" y="0"/>
                    <a:pt x="134" y="8"/>
                    <a:pt x="146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57" y="24"/>
                    <a:pt x="165" y="32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76" y="49"/>
                    <a:pt x="181" y="65"/>
                    <a:pt x="181" y="79"/>
                  </a:cubicBezTo>
                  <a:cubicBezTo>
                    <a:pt x="181" y="79"/>
                    <a:pt x="181" y="79"/>
                    <a:pt x="181" y="79"/>
                  </a:cubicBezTo>
                  <a:cubicBezTo>
                    <a:pt x="180" y="119"/>
                    <a:pt x="147" y="143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20" y="160"/>
                    <a:pt x="99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62" y="165"/>
                    <a:pt x="51" y="155"/>
                    <a:pt x="49" y="153"/>
                  </a:cubicBezTo>
                  <a:close/>
                  <a:moveTo>
                    <a:pt x="56" y="146"/>
                  </a:moveTo>
                  <a:cubicBezTo>
                    <a:pt x="56" y="146"/>
                    <a:pt x="57" y="147"/>
                    <a:pt x="57" y="147"/>
                  </a:cubicBezTo>
                  <a:cubicBezTo>
                    <a:pt x="57" y="147"/>
                    <a:pt x="57" y="147"/>
                    <a:pt x="57" y="147"/>
                  </a:cubicBezTo>
                  <a:cubicBezTo>
                    <a:pt x="58" y="148"/>
                    <a:pt x="60" y="149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7" y="152"/>
                    <a:pt x="74" y="155"/>
                    <a:pt x="84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97" y="155"/>
                    <a:pt x="116" y="151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2" y="135"/>
                    <a:pt x="143" y="134"/>
                    <a:pt x="146" y="132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8" y="129"/>
                    <a:pt x="152" y="125"/>
                    <a:pt x="156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63" y="110"/>
                    <a:pt x="171" y="96"/>
                    <a:pt x="171" y="79"/>
                  </a:cubicBezTo>
                  <a:cubicBezTo>
                    <a:pt x="171" y="79"/>
                    <a:pt x="171" y="79"/>
                    <a:pt x="171" y="79"/>
                  </a:cubicBezTo>
                  <a:cubicBezTo>
                    <a:pt x="171" y="67"/>
                    <a:pt x="167" y="54"/>
                    <a:pt x="157" y="39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8"/>
                    <a:pt x="155" y="37"/>
                    <a:pt x="153" y="35"/>
                  </a:cubicBezTo>
                  <a:cubicBezTo>
                    <a:pt x="153" y="35"/>
                    <a:pt x="153" y="35"/>
                    <a:pt x="153" y="35"/>
                  </a:cubicBezTo>
                  <a:cubicBezTo>
                    <a:pt x="150" y="32"/>
                    <a:pt x="145" y="28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29" y="17"/>
                    <a:pt x="116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5" y="10"/>
                    <a:pt x="104" y="10"/>
                    <a:pt x="102" y="10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4" y="12"/>
                    <a:pt x="104" y="14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2" y="18"/>
                    <a:pt x="99" y="19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96" y="17"/>
                    <a:pt x="95" y="17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2" y="1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86" y="14"/>
                    <a:pt x="80" y="13"/>
                    <a:pt x="74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61" y="13"/>
                    <a:pt x="46" y="17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3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6" y="37"/>
                    <a:pt x="23" y="41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16" y="54"/>
                    <a:pt x="10" y="66"/>
                    <a:pt x="10" y="79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1" y="98"/>
                    <a:pt x="20" y="121"/>
                    <a:pt x="55" y="145"/>
                  </a:cubicBezTo>
                  <a:cubicBezTo>
                    <a:pt x="55" y="145"/>
                    <a:pt x="55" y="145"/>
                    <a:pt x="55" y="145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316"/>
            <p:cNvSpPr/>
            <p:nvPr/>
          </p:nvSpPr>
          <p:spPr bwMode="auto">
            <a:xfrm>
              <a:off x="9232900" y="4976813"/>
              <a:ext cx="258763" cy="315913"/>
            </a:xfrm>
            <a:custGeom>
              <a:avLst/>
              <a:gdLst>
                <a:gd name="T0" fmla="*/ 1 w 69"/>
                <a:gd name="T1" fmla="*/ 79 h 84"/>
                <a:gd name="T2" fmla="*/ 5 w 69"/>
                <a:gd name="T3" fmla="*/ 74 h 84"/>
                <a:gd name="T4" fmla="*/ 5 w 69"/>
                <a:gd name="T5" fmla="*/ 74 h 84"/>
                <a:gd name="T6" fmla="*/ 30 w 69"/>
                <a:gd name="T7" fmla="*/ 51 h 84"/>
                <a:gd name="T8" fmla="*/ 30 w 69"/>
                <a:gd name="T9" fmla="*/ 51 h 84"/>
                <a:gd name="T10" fmla="*/ 32 w 69"/>
                <a:gd name="T11" fmla="*/ 48 h 84"/>
                <a:gd name="T12" fmla="*/ 32 w 69"/>
                <a:gd name="T13" fmla="*/ 48 h 84"/>
                <a:gd name="T14" fmla="*/ 36 w 69"/>
                <a:gd name="T15" fmla="*/ 34 h 84"/>
                <a:gd name="T16" fmla="*/ 36 w 69"/>
                <a:gd name="T17" fmla="*/ 34 h 84"/>
                <a:gd name="T18" fmla="*/ 41 w 69"/>
                <a:gd name="T19" fmla="*/ 32 h 84"/>
                <a:gd name="T20" fmla="*/ 41 w 69"/>
                <a:gd name="T21" fmla="*/ 32 h 84"/>
                <a:gd name="T22" fmla="*/ 48 w 69"/>
                <a:gd name="T23" fmla="*/ 37 h 84"/>
                <a:gd name="T24" fmla="*/ 48 w 69"/>
                <a:gd name="T25" fmla="*/ 37 h 84"/>
                <a:gd name="T26" fmla="*/ 50 w 69"/>
                <a:gd name="T27" fmla="*/ 40 h 84"/>
                <a:gd name="T28" fmla="*/ 50 w 69"/>
                <a:gd name="T29" fmla="*/ 40 h 84"/>
                <a:gd name="T30" fmla="*/ 50 w 69"/>
                <a:gd name="T31" fmla="*/ 41 h 84"/>
                <a:gd name="T32" fmla="*/ 51 w 69"/>
                <a:gd name="T33" fmla="*/ 41 h 84"/>
                <a:gd name="T34" fmla="*/ 51 w 69"/>
                <a:gd name="T35" fmla="*/ 43 h 84"/>
                <a:gd name="T36" fmla="*/ 51 w 69"/>
                <a:gd name="T37" fmla="*/ 43 h 84"/>
                <a:gd name="T38" fmla="*/ 52 w 69"/>
                <a:gd name="T39" fmla="*/ 40 h 84"/>
                <a:gd name="T40" fmla="*/ 52 w 69"/>
                <a:gd name="T41" fmla="*/ 40 h 84"/>
                <a:gd name="T42" fmla="*/ 58 w 69"/>
                <a:gd name="T43" fmla="*/ 4 h 84"/>
                <a:gd name="T44" fmla="*/ 64 w 69"/>
                <a:gd name="T45" fmla="*/ 0 h 84"/>
                <a:gd name="T46" fmla="*/ 64 w 69"/>
                <a:gd name="T47" fmla="*/ 0 h 84"/>
                <a:gd name="T48" fmla="*/ 68 w 69"/>
                <a:gd name="T49" fmla="*/ 6 h 84"/>
                <a:gd name="T50" fmla="*/ 68 w 69"/>
                <a:gd name="T51" fmla="*/ 6 h 84"/>
                <a:gd name="T52" fmla="*/ 62 w 69"/>
                <a:gd name="T53" fmla="*/ 42 h 84"/>
                <a:gd name="T54" fmla="*/ 62 w 69"/>
                <a:gd name="T55" fmla="*/ 42 h 84"/>
                <a:gd name="T56" fmla="*/ 57 w 69"/>
                <a:gd name="T57" fmla="*/ 53 h 84"/>
                <a:gd name="T58" fmla="*/ 57 w 69"/>
                <a:gd name="T59" fmla="*/ 53 h 84"/>
                <a:gd name="T60" fmla="*/ 51 w 69"/>
                <a:gd name="T61" fmla="*/ 58 h 84"/>
                <a:gd name="T62" fmla="*/ 51 w 69"/>
                <a:gd name="T63" fmla="*/ 58 h 84"/>
                <a:gd name="T64" fmla="*/ 44 w 69"/>
                <a:gd name="T65" fmla="*/ 53 h 84"/>
                <a:gd name="T66" fmla="*/ 44 w 69"/>
                <a:gd name="T67" fmla="*/ 53 h 84"/>
                <a:gd name="T68" fmla="*/ 42 w 69"/>
                <a:gd name="T69" fmla="*/ 49 h 84"/>
                <a:gd name="T70" fmla="*/ 42 w 69"/>
                <a:gd name="T71" fmla="*/ 49 h 84"/>
                <a:gd name="T72" fmla="*/ 42 w 69"/>
                <a:gd name="T73" fmla="*/ 50 h 84"/>
                <a:gd name="T74" fmla="*/ 42 w 69"/>
                <a:gd name="T75" fmla="*/ 50 h 84"/>
                <a:gd name="T76" fmla="*/ 42 w 69"/>
                <a:gd name="T77" fmla="*/ 51 h 84"/>
                <a:gd name="T78" fmla="*/ 42 w 69"/>
                <a:gd name="T79" fmla="*/ 51 h 84"/>
                <a:gd name="T80" fmla="*/ 32 w 69"/>
                <a:gd name="T81" fmla="*/ 66 h 84"/>
                <a:gd name="T82" fmla="*/ 32 w 69"/>
                <a:gd name="T83" fmla="*/ 66 h 84"/>
                <a:gd name="T84" fmla="*/ 6 w 69"/>
                <a:gd name="T85" fmla="*/ 84 h 84"/>
                <a:gd name="T86" fmla="*/ 6 w 69"/>
                <a:gd name="T87" fmla="*/ 84 h 84"/>
                <a:gd name="T88" fmla="*/ 6 w 69"/>
                <a:gd name="T89" fmla="*/ 84 h 84"/>
                <a:gd name="T90" fmla="*/ 6 w 69"/>
                <a:gd name="T91" fmla="*/ 84 h 84"/>
                <a:gd name="T92" fmla="*/ 6 w 69"/>
                <a:gd name="T93" fmla="*/ 84 h 84"/>
                <a:gd name="T94" fmla="*/ 1 w 69"/>
                <a:gd name="T95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4">
                  <a:moveTo>
                    <a:pt x="1" y="79"/>
                  </a:moveTo>
                  <a:cubicBezTo>
                    <a:pt x="0" y="77"/>
                    <a:pt x="2" y="74"/>
                    <a:pt x="5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15" y="73"/>
                    <a:pt x="26" y="59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0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1"/>
                    <a:pt x="34" y="37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3"/>
                    <a:pt x="39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6" y="32"/>
                    <a:pt x="47" y="35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50" y="38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2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1"/>
                    <a:pt x="61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7" y="1"/>
                    <a:pt x="69" y="3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0" y="49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6" y="55"/>
                    <a:pt x="55" y="57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47" y="57"/>
                    <a:pt x="45" y="55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3" y="51"/>
                    <a:pt x="43" y="50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2" y="49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2"/>
                    <a:pt x="38" y="59"/>
                    <a:pt x="32" y="66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26" y="74"/>
                    <a:pt x="18" y="82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3" y="84"/>
                    <a:pt x="1" y="82"/>
                    <a:pt x="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317"/>
            <p:cNvSpPr/>
            <p:nvPr/>
          </p:nvSpPr>
          <p:spPr bwMode="auto">
            <a:xfrm>
              <a:off x="9480550" y="5221288"/>
              <a:ext cx="104775" cy="55563"/>
            </a:xfrm>
            <a:custGeom>
              <a:avLst/>
              <a:gdLst>
                <a:gd name="T0" fmla="*/ 2 w 28"/>
                <a:gd name="T1" fmla="*/ 13 h 15"/>
                <a:gd name="T2" fmla="*/ 3 w 28"/>
                <a:gd name="T3" fmla="*/ 6 h 15"/>
                <a:gd name="T4" fmla="*/ 3 w 28"/>
                <a:gd name="T5" fmla="*/ 6 h 15"/>
                <a:gd name="T6" fmla="*/ 18 w 28"/>
                <a:gd name="T7" fmla="*/ 0 h 15"/>
                <a:gd name="T8" fmla="*/ 18 w 28"/>
                <a:gd name="T9" fmla="*/ 0 h 15"/>
                <a:gd name="T10" fmla="*/ 26 w 28"/>
                <a:gd name="T11" fmla="*/ 4 h 15"/>
                <a:gd name="T12" fmla="*/ 26 w 28"/>
                <a:gd name="T13" fmla="*/ 4 h 15"/>
                <a:gd name="T14" fmla="*/ 25 w 28"/>
                <a:gd name="T15" fmla="*/ 11 h 15"/>
                <a:gd name="T16" fmla="*/ 25 w 28"/>
                <a:gd name="T17" fmla="*/ 11 h 15"/>
                <a:gd name="T18" fmla="*/ 18 w 28"/>
                <a:gd name="T19" fmla="*/ 10 h 15"/>
                <a:gd name="T20" fmla="*/ 18 w 28"/>
                <a:gd name="T21" fmla="*/ 10 h 15"/>
                <a:gd name="T22" fmla="*/ 18 w 28"/>
                <a:gd name="T23" fmla="*/ 10 h 15"/>
                <a:gd name="T24" fmla="*/ 18 w 28"/>
                <a:gd name="T25" fmla="*/ 10 h 15"/>
                <a:gd name="T26" fmla="*/ 12 w 28"/>
                <a:gd name="T27" fmla="*/ 12 h 15"/>
                <a:gd name="T28" fmla="*/ 12 w 28"/>
                <a:gd name="T29" fmla="*/ 12 h 15"/>
                <a:gd name="T30" fmla="*/ 9 w 28"/>
                <a:gd name="T31" fmla="*/ 14 h 15"/>
                <a:gd name="T32" fmla="*/ 9 w 28"/>
                <a:gd name="T33" fmla="*/ 14 h 15"/>
                <a:gd name="T34" fmla="*/ 9 w 28"/>
                <a:gd name="T35" fmla="*/ 14 h 15"/>
                <a:gd name="T36" fmla="*/ 6 w 28"/>
                <a:gd name="T37" fmla="*/ 15 h 15"/>
                <a:gd name="T38" fmla="*/ 6 w 28"/>
                <a:gd name="T39" fmla="*/ 15 h 15"/>
                <a:gd name="T40" fmla="*/ 2 w 28"/>
                <a:gd name="T4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15">
                  <a:moveTo>
                    <a:pt x="2" y="13"/>
                  </a:moveTo>
                  <a:cubicBezTo>
                    <a:pt x="0" y="11"/>
                    <a:pt x="1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10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4" y="1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8" y="6"/>
                    <a:pt x="27" y="9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3"/>
                    <a:pt x="20" y="12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4" y="11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5"/>
                    <a:pt x="7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5"/>
                    <a:pt x="3" y="15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318"/>
            <p:cNvSpPr/>
            <p:nvPr/>
          </p:nvSpPr>
          <p:spPr bwMode="auto">
            <a:xfrm>
              <a:off x="9525000" y="5224463"/>
              <a:ext cx="346075" cy="153988"/>
            </a:xfrm>
            <a:custGeom>
              <a:avLst/>
              <a:gdLst>
                <a:gd name="T0" fmla="*/ 10 w 92"/>
                <a:gd name="T1" fmla="*/ 24 h 41"/>
                <a:gd name="T2" fmla="*/ 0 w 92"/>
                <a:gd name="T3" fmla="*/ 7 h 41"/>
                <a:gd name="T4" fmla="*/ 0 w 92"/>
                <a:gd name="T5" fmla="*/ 7 h 41"/>
                <a:gd name="T6" fmla="*/ 4 w 92"/>
                <a:gd name="T7" fmla="*/ 0 h 41"/>
                <a:gd name="T8" fmla="*/ 4 w 92"/>
                <a:gd name="T9" fmla="*/ 0 h 41"/>
                <a:gd name="T10" fmla="*/ 10 w 92"/>
                <a:gd name="T11" fmla="*/ 4 h 41"/>
                <a:gd name="T12" fmla="*/ 10 w 92"/>
                <a:gd name="T13" fmla="*/ 4 h 41"/>
                <a:gd name="T14" fmla="*/ 10 w 92"/>
                <a:gd name="T15" fmla="*/ 5 h 41"/>
                <a:gd name="T16" fmla="*/ 10 w 92"/>
                <a:gd name="T17" fmla="*/ 5 h 41"/>
                <a:gd name="T18" fmla="*/ 12 w 92"/>
                <a:gd name="T19" fmla="*/ 8 h 41"/>
                <a:gd name="T20" fmla="*/ 12 w 92"/>
                <a:gd name="T21" fmla="*/ 8 h 41"/>
                <a:gd name="T22" fmla="*/ 18 w 92"/>
                <a:gd name="T23" fmla="*/ 18 h 41"/>
                <a:gd name="T24" fmla="*/ 18 w 92"/>
                <a:gd name="T25" fmla="*/ 18 h 41"/>
                <a:gd name="T26" fmla="*/ 44 w 92"/>
                <a:gd name="T27" fmla="*/ 31 h 41"/>
                <a:gd name="T28" fmla="*/ 44 w 92"/>
                <a:gd name="T29" fmla="*/ 31 h 41"/>
                <a:gd name="T30" fmla="*/ 48 w 92"/>
                <a:gd name="T31" fmla="*/ 31 h 41"/>
                <a:gd name="T32" fmla="*/ 48 w 92"/>
                <a:gd name="T33" fmla="*/ 31 h 41"/>
                <a:gd name="T34" fmla="*/ 52 w 92"/>
                <a:gd name="T35" fmla="*/ 30 h 41"/>
                <a:gd name="T36" fmla="*/ 52 w 92"/>
                <a:gd name="T37" fmla="*/ 30 h 41"/>
                <a:gd name="T38" fmla="*/ 63 w 92"/>
                <a:gd name="T39" fmla="*/ 26 h 41"/>
                <a:gd name="T40" fmla="*/ 63 w 92"/>
                <a:gd name="T41" fmla="*/ 26 h 41"/>
                <a:gd name="T42" fmla="*/ 82 w 92"/>
                <a:gd name="T43" fmla="*/ 6 h 41"/>
                <a:gd name="T44" fmla="*/ 82 w 92"/>
                <a:gd name="T45" fmla="*/ 6 h 41"/>
                <a:gd name="T46" fmla="*/ 88 w 92"/>
                <a:gd name="T47" fmla="*/ 2 h 41"/>
                <a:gd name="T48" fmla="*/ 88 w 92"/>
                <a:gd name="T49" fmla="*/ 2 h 41"/>
                <a:gd name="T50" fmla="*/ 91 w 92"/>
                <a:gd name="T51" fmla="*/ 9 h 41"/>
                <a:gd name="T52" fmla="*/ 91 w 92"/>
                <a:gd name="T53" fmla="*/ 9 h 41"/>
                <a:gd name="T54" fmla="*/ 50 w 92"/>
                <a:gd name="T55" fmla="*/ 41 h 41"/>
                <a:gd name="T56" fmla="*/ 50 w 92"/>
                <a:gd name="T57" fmla="*/ 41 h 41"/>
                <a:gd name="T58" fmla="*/ 44 w 92"/>
                <a:gd name="T59" fmla="*/ 41 h 41"/>
                <a:gd name="T60" fmla="*/ 44 w 92"/>
                <a:gd name="T61" fmla="*/ 41 h 41"/>
                <a:gd name="T62" fmla="*/ 44 w 92"/>
                <a:gd name="T63" fmla="*/ 41 h 41"/>
                <a:gd name="T64" fmla="*/ 44 w 92"/>
                <a:gd name="T65" fmla="*/ 41 h 41"/>
                <a:gd name="T66" fmla="*/ 10 w 92"/>
                <a:gd name="T67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41">
                  <a:moveTo>
                    <a:pt x="10" y="24"/>
                  </a:moveTo>
                  <a:cubicBezTo>
                    <a:pt x="3" y="15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11"/>
                    <a:pt x="15" y="14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3" y="25"/>
                    <a:pt x="31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5" y="31"/>
                    <a:pt x="47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50" y="31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5" y="29"/>
                    <a:pt x="59" y="28"/>
                    <a:pt x="63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71" y="22"/>
                    <a:pt x="79" y="1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3" y="3"/>
                    <a:pt x="86" y="1"/>
                    <a:pt x="88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1" y="3"/>
                    <a:pt x="92" y="6"/>
                    <a:pt x="91" y="9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82" y="36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8" y="41"/>
                    <a:pt x="46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27" y="41"/>
                    <a:pt x="16" y="32"/>
                    <a:pt x="1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319"/>
            <p:cNvSpPr/>
            <p:nvPr/>
          </p:nvSpPr>
          <p:spPr bwMode="auto">
            <a:xfrm>
              <a:off x="9464675" y="4833938"/>
              <a:ext cx="230188" cy="177800"/>
            </a:xfrm>
            <a:custGeom>
              <a:avLst/>
              <a:gdLst>
                <a:gd name="T0" fmla="*/ 1 w 61"/>
                <a:gd name="T1" fmla="*/ 44 h 47"/>
                <a:gd name="T2" fmla="*/ 4 w 61"/>
                <a:gd name="T3" fmla="*/ 37 h 47"/>
                <a:gd name="T4" fmla="*/ 4 w 61"/>
                <a:gd name="T5" fmla="*/ 37 h 47"/>
                <a:gd name="T6" fmla="*/ 19 w 61"/>
                <a:gd name="T7" fmla="*/ 30 h 47"/>
                <a:gd name="T8" fmla="*/ 19 w 61"/>
                <a:gd name="T9" fmla="*/ 30 h 47"/>
                <a:gd name="T10" fmla="*/ 45 w 61"/>
                <a:gd name="T11" fmla="*/ 14 h 47"/>
                <a:gd name="T12" fmla="*/ 45 w 61"/>
                <a:gd name="T13" fmla="*/ 14 h 47"/>
                <a:gd name="T14" fmla="*/ 51 w 61"/>
                <a:gd name="T15" fmla="*/ 5 h 47"/>
                <a:gd name="T16" fmla="*/ 51 w 61"/>
                <a:gd name="T17" fmla="*/ 5 h 47"/>
                <a:gd name="T18" fmla="*/ 56 w 61"/>
                <a:gd name="T19" fmla="*/ 0 h 47"/>
                <a:gd name="T20" fmla="*/ 56 w 61"/>
                <a:gd name="T21" fmla="*/ 0 h 47"/>
                <a:gd name="T22" fmla="*/ 61 w 61"/>
                <a:gd name="T23" fmla="*/ 5 h 47"/>
                <a:gd name="T24" fmla="*/ 61 w 61"/>
                <a:gd name="T25" fmla="*/ 5 h 47"/>
                <a:gd name="T26" fmla="*/ 51 w 61"/>
                <a:gd name="T27" fmla="*/ 22 h 47"/>
                <a:gd name="T28" fmla="*/ 51 w 61"/>
                <a:gd name="T29" fmla="*/ 22 h 47"/>
                <a:gd name="T30" fmla="*/ 33 w 61"/>
                <a:gd name="T31" fmla="*/ 34 h 47"/>
                <a:gd name="T32" fmla="*/ 33 w 61"/>
                <a:gd name="T33" fmla="*/ 34 h 47"/>
                <a:gd name="T34" fmla="*/ 7 w 61"/>
                <a:gd name="T35" fmla="*/ 47 h 47"/>
                <a:gd name="T36" fmla="*/ 7 w 61"/>
                <a:gd name="T37" fmla="*/ 47 h 47"/>
                <a:gd name="T38" fmla="*/ 6 w 61"/>
                <a:gd name="T39" fmla="*/ 47 h 47"/>
                <a:gd name="T40" fmla="*/ 6 w 61"/>
                <a:gd name="T41" fmla="*/ 47 h 47"/>
                <a:gd name="T42" fmla="*/ 1 w 61"/>
                <a:gd name="T43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47">
                  <a:moveTo>
                    <a:pt x="1" y="44"/>
                  </a:moveTo>
                  <a:cubicBezTo>
                    <a:pt x="0" y="41"/>
                    <a:pt x="1" y="38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11" y="35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8" y="26"/>
                    <a:pt x="38" y="20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9" y="11"/>
                    <a:pt x="51" y="7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9" y="0"/>
                    <a:pt x="61" y="2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12"/>
                    <a:pt x="57" y="17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6" y="27"/>
                    <a:pt x="40" y="31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20" y="42"/>
                    <a:pt x="7" y="47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4" y="47"/>
                    <a:pt x="2" y="46"/>
                    <a:pt x="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320"/>
            <p:cNvSpPr/>
            <p:nvPr/>
          </p:nvSpPr>
          <p:spPr bwMode="auto">
            <a:xfrm>
              <a:off x="9555163" y="4846638"/>
              <a:ext cx="134938" cy="71438"/>
            </a:xfrm>
            <a:custGeom>
              <a:avLst/>
              <a:gdLst>
                <a:gd name="T0" fmla="*/ 15 w 36"/>
                <a:gd name="T1" fmla="*/ 19 h 19"/>
                <a:gd name="T2" fmla="*/ 2 w 36"/>
                <a:gd name="T3" fmla="*/ 13 h 19"/>
                <a:gd name="T4" fmla="*/ 2 w 36"/>
                <a:gd name="T5" fmla="*/ 13 h 19"/>
                <a:gd name="T6" fmla="*/ 3 w 36"/>
                <a:gd name="T7" fmla="*/ 6 h 19"/>
                <a:gd name="T8" fmla="*/ 3 w 36"/>
                <a:gd name="T9" fmla="*/ 6 h 19"/>
                <a:gd name="T10" fmla="*/ 10 w 36"/>
                <a:gd name="T11" fmla="*/ 7 h 19"/>
                <a:gd name="T12" fmla="*/ 10 w 36"/>
                <a:gd name="T13" fmla="*/ 7 h 19"/>
                <a:gd name="T14" fmla="*/ 10 w 36"/>
                <a:gd name="T15" fmla="*/ 7 h 19"/>
                <a:gd name="T16" fmla="*/ 10 w 36"/>
                <a:gd name="T17" fmla="*/ 7 h 19"/>
                <a:gd name="T18" fmla="*/ 11 w 36"/>
                <a:gd name="T19" fmla="*/ 8 h 19"/>
                <a:gd name="T20" fmla="*/ 11 w 36"/>
                <a:gd name="T21" fmla="*/ 8 h 19"/>
                <a:gd name="T22" fmla="*/ 15 w 36"/>
                <a:gd name="T23" fmla="*/ 9 h 19"/>
                <a:gd name="T24" fmla="*/ 15 w 36"/>
                <a:gd name="T25" fmla="*/ 9 h 19"/>
                <a:gd name="T26" fmla="*/ 26 w 36"/>
                <a:gd name="T27" fmla="*/ 2 h 19"/>
                <a:gd name="T28" fmla="*/ 26 w 36"/>
                <a:gd name="T29" fmla="*/ 2 h 19"/>
                <a:gd name="T30" fmla="*/ 33 w 36"/>
                <a:gd name="T31" fmla="*/ 1 h 19"/>
                <a:gd name="T32" fmla="*/ 33 w 36"/>
                <a:gd name="T33" fmla="*/ 1 h 19"/>
                <a:gd name="T34" fmla="*/ 34 w 36"/>
                <a:gd name="T35" fmla="*/ 8 h 19"/>
                <a:gd name="T36" fmla="*/ 34 w 36"/>
                <a:gd name="T37" fmla="*/ 8 h 19"/>
                <a:gd name="T38" fmla="*/ 15 w 36"/>
                <a:gd name="T39" fmla="*/ 19 h 19"/>
                <a:gd name="T40" fmla="*/ 15 w 36"/>
                <a:gd name="T41" fmla="*/ 19 h 19"/>
                <a:gd name="T42" fmla="*/ 15 w 36"/>
                <a:gd name="T4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19">
                  <a:moveTo>
                    <a:pt x="15" y="19"/>
                  </a:moveTo>
                  <a:cubicBezTo>
                    <a:pt x="7" y="19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1"/>
                    <a:pt x="0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4"/>
                    <a:pt x="8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4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9"/>
                    <a:pt x="21" y="8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8" y="0"/>
                    <a:pt x="31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5" y="3"/>
                    <a:pt x="36" y="6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28" y="16"/>
                    <a:pt x="21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321"/>
            <p:cNvSpPr/>
            <p:nvPr/>
          </p:nvSpPr>
          <p:spPr bwMode="auto">
            <a:xfrm>
              <a:off x="9604375" y="5526088"/>
              <a:ext cx="71438" cy="107950"/>
            </a:xfrm>
            <a:custGeom>
              <a:avLst/>
              <a:gdLst>
                <a:gd name="T0" fmla="*/ 4 w 19"/>
                <a:gd name="T1" fmla="*/ 28 h 29"/>
                <a:gd name="T2" fmla="*/ 1 w 19"/>
                <a:gd name="T3" fmla="*/ 22 h 29"/>
                <a:gd name="T4" fmla="*/ 1 w 19"/>
                <a:gd name="T5" fmla="*/ 22 h 29"/>
                <a:gd name="T6" fmla="*/ 9 w 19"/>
                <a:gd name="T7" fmla="*/ 3 h 29"/>
                <a:gd name="T8" fmla="*/ 16 w 19"/>
                <a:gd name="T9" fmla="*/ 1 h 29"/>
                <a:gd name="T10" fmla="*/ 16 w 19"/>
                <a:gd name="T11" fmla="*/ 1 h 29"/>
                <a:gd name="T12" fmla="*/ 18 w 19"/>
                <a:gd name="T13" fmla="*/ 8 h 29"/>
                <a:gd name="T14" fmla="*/ 18 w 19"/>
                <a:gd name="T15" fmla="*/ 8 h 29"/>
                <a:gd name="T16" fmla="*/ 10 w 19"/>
                <a:gd name="T17" fmla="*/ 26 h 29"/>
                <a:gd name="T18" fmla="*/ 6 w 19"/>
                <a:gd name="T19" fmla="*/ 29 h 29"/>
                <a:gd name="T20" fmla="*/ 6 w 19"/>
                <a:gd name="T21" fmla="*/ 29 h 29"/>
                <a:gd name="T22" fmla="*/ 4 w 19"/>
                <a:gd name="T2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9">
                  <a:moveTo>
                    <a:pt x="4" y="28"/>
                  </a:moveTo>
                  <a:cubicBezTo>
                    <a:pt x="1" y="27"/>
                    <a:pt x="0" y="24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1"/>
                    <a:pt x="13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8" y="2"/>
                    <a:pt x="19" y="5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8"/>
                    <a:pt x="8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29"/>
                    <a:pt x="4" y="28"/>
                    <a:pt x="4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322"/>
            <p:cNvSpPr/>
            <p:nvPr/>
          </p:nvSpPr>
          <p:spPr bwMode="auto">
            <a:xfrm>
              <a:off x="9712325" y="5141913"/>
              <a:ext cx="785813" cy="481013"/>
            </a:xfrm>
            <a:custGeom>
              <a:avLst/>
              <a:gdLst>
                <a:gd name="T0" fmla="*/ 0 w 209"/>
                <a:gd name="T1" fmla="*/ 123 h 128"/>
                <a:gd name="T2" fmla="*/ 5 w 209"/>
                <a:gd name="T3" fmla="*/ 118 h 128"/>
                <a:gd name="T4" fmla="*/ 5 w 209"/>
                <a:gd name="T5" fmla="*/ 118 h 128"/>
                <a:gd name="T6" fmla="*/ 52 w 209"/>
                <a:gd name="T7" fmla="*/ 114 h 128"/>
                <a:gd name="T8" fmla="*/ 52 w 209"/>
                <a:gd name="T9" fmla="*/ 114 h 128"/>
                <a:gd name="T10" fmla="*/ 146 w 209"/>
                <a:gd name="T11" fmla="*/ 92 h 128"/>
                <a:gd name="T12" fmla="*/ 146 w 209"/>
                <a:gd name="T13" fmla="*/ 92 h 128"/>
                <a:gd name="T14" fmla="*/ 147 w 209"/>
                <a:gd name="T15" fmla="*/ 92 h 128"/>
                <a:gd name="T16" fmla="*/ 147 w 209"/>
                <a:gd name="T17" fmla="*/ 92 h 128"/>
                <a:gd name="T18" fmla="*/ 148 w 209"/>
                <a:gd name="T19" fmla="*/ 92 h 128"/>
                <a:gd name="T20" fmla="*/ 148 w 209"/>
                <a:gd name="T21" fmla="*/ 92 h 128"/>
                <a:gd name="T22" fmla="*/ 151 w 209"/>
                <a:gd name="T23" fmla="*/ 91 h 128"/>
                <a:gd name="T24" fmla="*/ 151 w 209"/>
                <a:gd name="T25" fmla="*/ 91 h 128"/>
                <a:gd name="T26" fmla="*/ 161 w 209"/>
                <a:gd name="T27" fmla="*/ 85 h 128"/>
                <a:gd name="T28" fmla="*/ 161 w 209"/>
                <a:gd name="T29" fmla="*/ 85 h 128"/>
                <a:gd name="T30" fmla="*/ 184 w 209"/>
                <a:gd name="T31" fmla="*/ 50 h 128"/>
                <a:gd name="T32" fmla="*/ 184 w 209"/>
                <a:gd name="T33" fmla="*/ 50 h 128"/>
                <a:gd name="T34" fmla="*/ 191 w 209"/>
                <a:gd name="T35" fmla="*/ 16 h 128"/>
                <a:gd name="T36" fmla="*/ 189 w 209"/>
                <a:gd name="T37" fmla="*/ 0 h 128"/>
                <a:gd name="T38" fmla="*/ 209 w 209"/>
                <a:gd name="T39" fmla="*/ 3 h 128"/>
                <a:gd name="T40" fmla="*/ 202 w 209"/>
                <a:gd name="T41" fmla="*/ 15 h 128"/>
                <a:gd name="T42" fmla="*/ 201 w 209"/>
                <a:gd name="T43" fmla="*/ 17 h 128"/>
                <a:gd name="T44" fmla="*/ 201 w 209"/>
                <a:gd name="T45" fmla="*/ 17 h 128"/>
                <a:gd name="T46" fmla="*/ 194 w 209"/>
                <a:gd name="T47" fmla="*/ 53 h 128"/>
                <a:gd name="T48" fmla="*/ 194 w 209"/>
                <a:gd name="T49" fmla="*/ 53 h 128"/>
                <a:gd name="T50" fmla="*/ 149 w 209"/>
                <a:gd name="T51" fmla="*/ 102 h 128"/>
                <a:gd name="T52" fmla="*/ 149 w 209"/>
                <a:gd name="T53" fmla="*/ 102 h 128"/>
                <a:gd name="T54" fmla="*/ 5 w 209"/>
                <a:gd name="T55" fmla="*/ 128 h 128"/>
                <a:gd name="T56" fmla="*/ 5 w 209"/>
                <a:gd name="T57" fmla="*/ 128 h 128"/>
                <a:gd name="T58" fmla="*/ 5 w 209"/>
                <a:gd name="T59" fmla="*/ 128 h 128"/>
                <a:gd name="T60" fmla="*/ 5 w 209"/>
                <a:gd name="T61" fmla="*/ 128 h 128"/>
                <a:gd name="T62" fmla="*/ 5 w 209"/>
                <a:gd name="T63" fmla="*/ 128 h 128"/>
                <a:gd name="T64" fmla="*/ 0 w 209"/>
                <a:gd name="T6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9" h="128">
                  <a:moveTo>
                    <a:pt x="0" y="123"/>
                  </a:moveTo>
                  <a:cubicBezTo>
                    <a:pt x="0" y="121"/>
                    <a:pt x="2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24" y="118"/>
                    <a:pt x="52" y="114"/>
                  </a:cubicBezTo>
                  <a:cubicBezTo>
                    <a:pt x="52" y="114"/>
                    <a:pt x="52" y="114"/>
                    <a:pt x="52" y="114"/>
                  </a:cubicBezTo>
                  <a:cubicBezTo>
                    <a:pt x="80" y="111"/>
                    <a:pt x="115" y="104"/>
                    <a:pt x="146" y="92"/>
                  </a:cubicBezTo>
                  <a:cubicBezTo>
                    <a:pt x="146" y="92"/>
                    <a:pt x="146" y="92"/>
                    <a:pt x="146" y="92"/>
                  </a:cubicBezTo>
                  <a:cubicBezTo>
                    <a:pt x="147" y="92"/>
                    <a:pt x="147" y="92"/>
                    <a:pt x="147" y="92"/>
                  </a:cubicBezTo>
                  <a:cubicBezTo>
                    <a:pt x="147" y="92"/>
                    <a:pt x="147" y="92"/>
                    <a:pt x="147" y="92"/>
                  </a:cubicBezTo>
                  <a:cubicBezTo>
                    <a:pt x="147" y="92"/>
                    <a:pt x="147" y="92"/>
                    <a:pt x="148" y="92"/>
                  </a:cubicBezTo>
                  <a:cubicBezTo>
                    <a:pt x="148" y="92"/>
                    <a:pt x="148" y="92"/>
                    <a:pt x="148" y="92"/>
                  </a:cubicBezTo>
                  <a:cubicBezTo>
                    <a:pt x="148" y="92"/>
                    <a:pt x="149" y="91"/>
                    <a:pt x="151" y="91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53" y="90"/>
                    <a:pt x="157" y="88"/>
                    <a:pt x="161" y="85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68" y="79"/>
                    <a:pt x="178" y="69"/>
                    <a:pt x="184" y="50"/>
                  </a:cubicBezTo>
                  <a:cubicBezTo>
                    <a:pt x="184" y="50"/>
                    <a:pt x="184" y="50"/>
                    <a:pt x="184" y="50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202" y="16"/>
                    <a:pt x="201" y="16"/>
                    <a:pt x="201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194" y="53"/>
                    <a:pt x="194" y="53"/>
                    <a:pt x="194" y="53"/>
                  </a:cubicBezTo>
                  <a:cubicBezTo>
                    <a:pt x="194" y="53"/>
                    <a:pt x="194" y="53"/>
                    <a:pt x="194" y="53"/>
                  </a:cubicBezTo>
                  <a:cubicBezTo>
                    <a:pt x="181" y="93"/>
                    <a:pt x="153" y="101"/>
                    <a:pt x="149" y="102"/>
                  </a:cubicBezTo>
                  <a:cubicBezTo>
                    <a:pt x="149" y="102"/>
                    <a:pt x="149" y="102"/>
                    <a:pt x="149" y="102"/>
                  </a:cubicBezTo>
                  <a:cubicBezTo>
                    <a:pt x="85" y="126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2" y="128"/>
                    <a:pt x="0" y="126"/>
                    <a:pt x="0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323"/>
            <p:cNvSpPr/>
            <p:nvPr/>
          </p:nvSpPr>
          <p:spPr bwMode="auto">
            <a:xfrm>
              <a:off x="8861425" y="5567363"/>
              <a:ext cx="652463" cy="336550"/>
            </a:xfrm>
            <a:custGeom>
              <a:avLst/>
              <a:gdLst>
                <a:gd name="T0" fmla="*/ 0 w 174"/>
                <a:gd name="T1" fmla="*/ 84 h 90"/>
                <a:gd name="T2" fmla="*/ 11 w 174"/>
                <a:gd name="T3" fmla="*/ 71 h 90"/>
                <a:gd name="T4" fmla="*/ 47 w 174"/>
                <a:gd name="T5" fmla="*/ 23 h 90"/>
                <a:gd name="T6" fmla="*/ 88 w 174"/>
                <a:gd name="T7" fmla="*/ 0 h 90"/>
                <a:gd name="T8" fmla="*/ 88 w 174"/>
                <a:gd name="T9" fmla="*/ 0 h 90"/>
                <a:gd name="T10" fmla="*/ 103 w 174"/>
                <a:gd name="T11" fmla="*/ 3 h 90"/>
                <a:gd name="T12" fmla="*/ 103 w 174"/>
                <a:gd name="T13" fmla="*/ 3 h 90"/>
                <a:gd name="T14" fmla="*/ 103 w 174"/>
                <a:gd name="T15" fmla="*/ 3 h 90"/>
                <a:gd name="T16" fmla="*/ 104 w 174"/>
                <a:gd name="T17" fmla="*/ 3 h 90"/>
                <a:gd name="T18" fmla="*/ 118 w 174"/>
                <a:gd name="T19" fmla="*/ 8 h 90"/>
                <a:gd name="T20" fmla="*/ 118 w 174"/>
                <a:gd name="T21" fmla="*/ 8 h 90"/>
                <a:gd name="T22" fmla="*/ 140 w 174"/>
                <a:gd name="T23" fmla="*/ 11 h 90"/>
                <a:gd name="T24" fmla="*/ 140 w 174"/>
                <a:gd name="T25" fmla="*/ 11 h 90"/>
                <a:gd name="T26" fmla="*/ 169 w 174"/>
                <a:gd name="T27" fmla="*/ 12 h 90"/>
                <a:gd name="T28" fmla="*/ 169 w 174"/>
                <a:gd name="T29" fmla="*/ 12 h 90"/>
                <a:gd name="T30" fmla="*/ 169 w 174"/>
                <a:gd name="T31" fmla="*/ 12 h 90"/>
                <a:gd name="T32" fmla="*/ 174 w 174"/>
                <a:gd name="T33" fmla="*/ 17 h 90"/>
                <a:gd name="T34" fmla="*/ 174 w 174"/>
                <a:gd name="T35" fmla="*/ 17 h 90"/>
                <a:gd name="T36" fmla="*/ 169 w 174"/>
                <a:gd name="T37" fmla="*/ 22 h 90"/>
                <a:gd name="T38" fmla="*/ 169 w 174"/>
                <a:gd name="T39" fmla="*/ 22 h 90"/>
                <a:gd name="T40" fmla="*/ 116 w 174"/>
                <a:gd name="T41" fmla="*/ 18 h 90"/>
                <a:gd name="T42" fmla="*/ 116 w 174"/>
                <a:gd name="T43" fmla="*/ 18 h 90"/>
                <a:gd name="T44" fmla="*/ 98 w 174"/>
                <a:gd name="T45" fmla="*/ 12 h 90"/>
                <a:gd name="T46" fmla="*/ 98 w 174"/>
                <a:gd name="T47" fmla="*/ 12 h 90"/>
                <a:gd name="T48" fmla="*/ 98 w 174"/>
                <a:gd name="T49" fmla="*/ 12 h 90"/>
                <a:gd name="T50" fmla="*/ 98 w 174"/>
                <a:gd name="T51" fmla="*/ 12 h 90"/>
                <a:gd name="T52" fmla="*/ 96 w 174"/>
                <a:gd name="T53" fmla="*/ 11 h 90"/>
                <a:gd name="T54" fmla="*/ 96 w 174"/>
                <a:gd name="T55" fmla="*/ 11 h 90"/>
                <a:gd name="T56" fmla="*/ 88 w 174"/>
                <a:gd name="T57" fmla="*/ 10 h 90"/>
                <a:gd name="T58" fmla="*/ 88 w 174"/>
                <a:gd name="T59" fmla="*/ 10 h 90"/>
                <a:gd name="T60" fmla="*/ 55 w 174"/>
                <a:gd name="T61" fmla="*/ 29 h 90"/>
                <a:gd name="T62" fmla="*/ 55 w 174"/>
                <a:gd name="T63" fmla="*/ 29 h 90"/>
                <a:gd name="T64" fmla="*/ 21 w 174"/>
                <a:gd name="T65" fmla="*/ 74 h 90"/>
                <a:gd name="T66" fmla="*/ 32 w 174"/>
                <a:gd name="T67" fmla="*/ 83 h 90"/>
                <a:gd name="T68" fmla="*/ 13 w 174"/>
                <a:gd name="T69" fmla="*/ 90 h 90"/>
                <a:gd name="T70" fmla="*/ 0 w 174"/>
                <a:gd name="T71" fmla="*/ 8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4" h="90">
                  <a:moveTo>
                    <a:pt x="0" y="84"/>
                  </a:moveTo>
                  <a:cubicBezTo>
                    <a:pt x="11" y="71"/>
                    <a:pt x="11" y="71"/>
                    <a:pt x="11" y="71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61" y="5"/>
                    <a:pt x="77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7" y="0"/>
                    <a:pt x="103" y="3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6" y="5"/>
                    <a:pt x="111" y="7"/>
                    <a:pt x="118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24" y="9"/>
                    <a:pt x="132" y="10"/>
                    <a:pt x="140" y="11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55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2" y="12"/>
                    <a:pt x="174" y="15"/>
                    <a:pt x="174" y="17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4" y="20"/>
                    <a:pt x="172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37" y="22"/>
                    <a:pt x="116" y="18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09" y="16"/>
                    <a:pt x="103" y="15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1"/>
                    <a:pt x="97" y="11"/>
                    <a:pt x="96" y="11"/>
                  </a:cubicBezTo>
                  <a:cubicBezTo>
                    <a:pt x="96" y="11"/>
                    <a:pt x="96" y="11"/>
                    <a:pt x="96" y="11"/>
                  </a:cubicBezTo>
                  <a:cubicBezTo>
                    <a:pt x="94" y="10"/>
                    <a:pt x="91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0" y="10"/>
                    <a:pt x="68" y="13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0" y="84"/>
                    <a:pt x="0" y="84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324"/>
            <p:cNvSpPr>
              <a:spLocks noEditPoints="1"/>
            </p:cNvSpPr>
            <p:nvPr/>
          </p:nvSpPr>
          <p:spPr bwMode="auto">
            <a:xfrm>
              <a:off x="9285288" y="5581650"/>
              <a:ext cx="558800" cy="660400"/>
            </a:xfrm>
            <a:custGeom>
              <a:avLst/>
              <a:gdLst>
                <a:gd name="T0" fmla="*/ 0 w 149"/>
                <a:gd name="T1" fmla="*/ 99 h 176"/>
                <a:gd name="T2" fmla="*/ 2 w 149"/>
                <a:gd name="T3" fmla="*/ 73 h 176"/>
                <a:gd name="T4" fmla="*/ 45 w 149"/>
                <a:gd name="T5" fmla="*/ 11 h 176"/>
                <a:gd name="T6" fmla="*/ 94 w 149"/>
                <a:gd name="T7" fmla="*/ 0 h 176"/>
                <a:gd name="T8" fmla="*/ 101 w 149"/>
                <a:gd name="T9" fmla="*/ 0 h 176"/>
                <a:gd name="T10" fmla="*/ 103 w 149"/>
                <a:gd name="T11" fmla="*/ 0 h 176"/>
                <a:gd name="T12" fmla="*/ 143 w 149"/>
                <a:gd name="T13" fmla="*/ 21 h 176"/>
                <a:gd name="T14" fmla="*/ 149 w 149"/>
                <a:gd name="T15" fmla="*/ 44 h 176"/>
                <a:gd name="T16" fmla="*/ 149 w 149"/>
                <a:gd name="T17" fmla="*/ 44 h 176"/>
                <a:gd name="T18" fmla="*/ 144 w 149"/>
                <a:gd name="T19" fmla="*/ 44 h 176"/>
                <a:gd name="T20" fmla="*/ 149 w 149"/>
                <a:gd name="T21" fmla="*/ 46 h 176"/>
                <a:gd name="T22" fmla="*/ 116 w 149"/>
                <a:gd name="T23" fmla="*/ 134 h 176"/>
                <a:gd name="T24" fmla="*/ 45 w 149"/>
                <a:gd name="T25" fmla="*/ 176 h 176"/>
                <a:gd name="T26" fmla="*/ 45 w 149"/>
                <a:gd name="T27" fmla="*/ 176 h 176"/>
                <a:gd name="T28" fmla="*/ 35 w 149"/>
                <a:gd name="T29" fmla="*/ 174 h 176"/>
                <a:gd name="T30" fmla="*/ 45 w 149"/>
                <a:gd name="T31" fmla="*/ 166 h 176"/>
                <a:gd name="T32" fmla="*/ 109 w 149"/>
                <a:gd name="T33" fmla="*/ 127 h 176"/>
                <a:gd name="T34" fmla="*/ 110 w 149"/>
                <a:gd name="T35" fmla="*/ 126 h 176"/>
                <a:gd name="T36" fmla="*/ 114 w 149"/>
                <a:gd name="T37" fmla="*/ 122 h 176"/>
                <a:gd name="T38" fmla="*/ 124 w 149"/>
                <a:gd name="T39" fmla="*/ 107 h 176"/>
                <a:gd name="T40" fmla="*/ 139 w 149"/>
                <a:gd name="T41" fmla="*/ 46 h 176"/>
                <a:gd name="T42" fmla="*/ 139 w 149"/>
                <a:gd name="T43" fmla="*/ 44 h 176"/>
                <a:gd name="T44" fmla="*/ 139 w 149"/>
                <a:gd name="T45" fmla="*/ 44 h 176"/>
                <a:gd name="T46" fmla="*/ 134 w 149"/>
                <a:gd name="T47" fmla="*/ 26 h 176"/>
                <a:gd name="T48" fmla="*/ 103 w 149"/>
                <a:gd name="T49" fmla="*/ 10 h 176"/>
                <a:gd name="T50" fmla="*/ 101 w 149"/>
                <a:gd name="T51" fmla="*/ 10 h 176"/>
                <a:gd name="T52" fmla="*/ 101 w 149"/>
                <a:gd name="T53" fmla="*/ 10 h 176"/>
                <a:gd name="T54" fmla="*/ 94 w 149"/>
                <a:gd name="T55" fmla="*/ 10 h 176"/>
                <a:gd name="T56" fmla="*/ 49 w 149"/>
                <a:gd name="T57" fmla="*/ 20 h 176"/>
                <a:gd name="T58" fmla="*/ 12 w 149"/>
                <a:gd name="T59" fmla="*/ 74 h 176"/>
                <a:gd name="T60" fmla="*/ 11 w 149"/>
                <a:gd name="T61" fmla="*/ 81 h 176"/>
                <a:gd name="T62" fmla="*/ 10 w 149"/>
                <a:gd name="T63" fmla="*/ 99 h 176"/>
                <a:gd name="T64" fmla="*/ 40 w 149"/>
                <a:gd name="T65" fmla="*/ 165 h 176"/>
                <a:gd name="T66" fmla="*/ 41 w 149"/>
                <a:gd name="T67" fmla="*/ 165 h 176"/>
                <a:gd name="T68" fmla="*/ 41 w 149"/>
                <a:gd name="T69" fmla="*/ 1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9" h="176">
                  <a:moveTo>
                    <a:pt x="35" y="174"/>
                  </a:moveTo>
                  <a:cubicBezTo>
                    <a:pt x="5" y="156"/>
                    <a:pt x="0" y="122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84"/>
                    <a:pt x="2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8" y="40"/>
                    <a:pt x="26" y="2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64" y="1"/>
                    <a:pt x="83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8" y="0"/>
                    <a:pt x="100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0"/>
                    <a:pt x="103" y="0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25" y="0"/>
                    <a:pt x="137" y="10"/>
                    <a:pt x="143" y="21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8" y="32"/>
                    <a:pt x="148" y="42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5"/>
                    <a:pt x="149" y="45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105"/>
                    <a:pt x="116" y="134"/>
                    <a:pt x="116" y="134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78" y="169"/>
                    <a:pt x="57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0" y="176"/>
                    <a:pt x="36" y="175"/>
                    <a:pt x="35" y="174"/>
                  </a:cubicBezTo>
                  <a:close/>
                  <a:moveTo>
                    <a:pt x="41" y="166"/>
                  </a:moveTo>
                  <a:cubicBezTo>
                    <a:pt x="42" y="166"/>
                    <a:pt x="43" y="166"/>
                    <a:pt x="45" y="166"/>
                  </a:cubicBezTo>
                  <a:cubicBezTo>
                    <a:pt x="45" y="166"/>
                    <a:pt x="45" y="166"/>
                    <a:pt x="45" y="166"/>
                  </a:cubicBezTo>
                  <a:cubicBezTo>
                    <a:pt x="53" y="167"/>
                    <a:pt x="72" y="161"/>
                    <a:pt x="109" y="127"/>
                  </a:cubicBezTo>
                  <a:cubicBezTo>
                    <a:pt x="109" y="127"/>
                    <a:pt x="109" y="127"/>
                    <a:pt x="109" y="127"/>
                  </a:cubicBezTo>
                  <a:cubicBezTo>
                    <a:pt x="109" y="127"/>
                    <a:pt x="110" y="126"/>
                    <a:pt x="110" y="126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1" y="125"/>
                    <a:pt x="112" y="124"/>
                    <a:pt x="114" y="122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16" y="119"/>
                    <a:pt x="120" y="114"/>
                    <a:pt x="124" y="107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31" y="94"/>
                    <a:pt x="139" y="73"/>
                    <a:pt x="139" y="46"/>
                  </a:cubicBezTo>
                  <a:cubicBezTo>
                    <a:pt x="139" y="46"/>
                    <a:pt x="139" y="46"/>
                    <a:pt x="139" y="46"/>
                  </a:cubicBezTo>
                  <a:cubicBezTo>
                    <a:pt x="139" y="45"/>
                    <a:pt x="138" y="45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3"/>
                    <a:pt x="138" y="34"/>
                    <a:pt x="134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29" y="18"/>
                    <a:pt x="121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2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98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84" y="10"/>
                    <a:pt x="66" y="11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32" y="29"/>
                    <a:pt x="17" y="4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7"/>
                    <a:pt x="11" y="81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1" y="86"/>
                    <a:pt x="10" y="92"/>
                    <a:pt x="10" y="99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121"/>
                    <a:pt x="15" y="151"/>
                    <a:pt x="40" y="165"/>
                  </a:cubicBezTo>
                  <a:cubicBezTo>
                    <a:pt x="40" y="165"/>
                    <a:pt x="40" y="165"/>
                    <a:pt x="40" y="165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1" y="166"/>
                    <a:pt x="41" y="166"/>
                    <a:pt x="41" y="166"/>
                  </a:cubicBezTo>
                  <a:cubicBezTo>
                    <a:pt x="41" y="166"/>
                    <a:pt x="41" y="166"/>
                    <a:pt x="41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325"/>
            <p:cNvSpPr/>
            <p:nvPr/>
          </p:nvSpPr>
          <p:spPr bwMode="auto">
            <a:xfrm>
              <a:off x="8751888" y="6115050"/>
              <a:ext cx="627063" cy="349250"/>
            </a:xfrm>
            <a:custGeom>
              <a:avLst/>
              <a:gdLst>
                <a:gd name="T0" fmla="*/ 70 w 167"/>
                <a:gd name="T1" fmla="*/ 89 h 93"/>
                <a:gd name="T2" fmla="*/ 64 w 167"/>
                <a:gd name="T3" fmla="*/ 77 h 93"/>
                <a:gd name="T4" fmla="*/ 64 w 167"/>
                <a:gd name="T5" fmla="*/ 77 h 93"/>
                <a:gd name="T6" fmla="*/ 41 w 167"/>
                <a:gd name="T7" fmla="*/ 15 h 93"/>
                <a:gd name="T8" fmla="*/ 41 w 167"/>
                <a:gd name="T9" fmla="*/ 14 h 93"/>
                <a:gd name="T10" fmla="*/ 41 w 167"/>
                <a:gd name="T11" fmla="*/ 14 h 93"/>
                <a:gd name="T12" fmla="*/ 41 w 167"/>
                <a:gd name="T13" fmla="*/ 13 h 93"/>
                <a:gd name="T14" fmla="*/ 41 w 167"/>
                <a:gd name="T15" fmla="*/ 13 h 93"/>
                <a:gd name="T16" fmla="*/ 40 w 167"/>
                <a:gd name="T17" fmla="*/ 12 h 93"/>
                <a:gd name="T18" fmla="*/ 40 w 167"/>
                <a:gd name="T19" fmla="*/ 12 h 93"/>
                <a:gd name="T20" fmla="*/ 36 w 167"/>
                <a:gd name="T21" fmla="*/ 10 h 93"/>
                <a:gd name="T22" fmla="*/ 36 w 167"/>
                <a:gd name="T23" fmla="*/ 10 h 93"/>
                <a:gd name="T24" fmla="*/ 29 w 167"/>
                <a:gd name="T25" fmla="*/ 12 h 93"/>
                <a:gd name="T26" fmla="*/ 29 w 167"/>
                <a:gd name="T27" fmla="*/ 12 h 93"/>
                <a:gd name="T28" fmla="*/ 20 w 167"/>
                <a:gd name="T29" fmla="*/ 19 h 93"/>
                <a:gd name="T30" fmla="*/ 20 w 167"/>
                <a:gd name="T31" fmla="*/ 19 h 93"/>
                <a:gd name="T32" fmla="*/ 10 w 167"/>
                <a:gd name="T33" fmla="*/ 29 h 93"/>
                <a:gd name="T34" fmla="*/ 10 w 167"/>
                <a:gd name="T35" fmla="*/ 29 h 93"/>
                <a:gd name="T36" fmla="*/ 7 w 167"/>
                <a:gd name="T37" fmla="*/ 35 h 93"/>
                <a:gd name="T38" fmla="*/ 7 w 167"/>
                <a:gd name="T39" fmla="*/ 35 h 93"/>
                <a:gd name="T40" fmla="*/ 0 w 167"/>
                <a:gd name="T41" fmla="*/ 31 h 93"/>
                <a:gd name="T42" fmla="*/ 0 w 167"/>
                <a:gd name="T43" fmla="*/ 31 h 93"/>
                <a:gd name="T44" fmla="*/ 0 w 167"/>
                <a:gd name="T45" fmla="*/ 29 h 93"/>
                <a:gd name="T46" fmla="*/ 0 w 167"/>
                <a:gd name="T47" fmla="*/ 29 h 93"/>
                <a:gd name="T48" fmla="*/ 5 w 167"/>
                <a:gd name="T49" fmla="*/ 20 h 93"/>
                <a:gd name="T50" fmla="*/ 5 w 167"/>
                <a:gd name="T51" fmla="*/ 20 h 93"/>
                <a:gd name="T52" fmla="*/ 13 w 167"/>
                <a:gd name="T53" fmla="*/ 12 h 93"/>
                <a:gd name="T54" fmla="*/ 13 w 167"/>
                <a:gd name="T55" fmla="*/ 12 h 93"/>
                <a:gd name="T56" fmla="*/ 24 w 167"/>
                <a:gd name="T57" fmla="*/ 3 h 93"/>
                <a:gd name="T58" fmla="*/ 24 w 167"/>
                <a:gd name="T59" fmla="*/ 3 h 93"/>
                <a:gd name="T60" fmla="*/ 25 w 167"/>
                <a:gd name="T61" fmla="*/ 3 h 93"/>
                <a:gd name="T62" fmla="*/ 25 w 167"/>
                <a:gd name="T63" fmla="*/ 3 h 93"/>
                <a:gd name="T64" fmla="*/ 36 w 167"/>
                <a:gd name="T65" fmla="*/ 0 h 93"/>
                <a:gd name="T66" fmla="*/ 36 w 167"/>
                <a:gd name="T67" fmla="*/ 0 h 93"/>
                <a:gd name="T68" fmla="*/ 49 w 167"/>
                <a:gd name="T69" fmla="*/ 7 h 93"/>
                <a:gd name="T70" fmla="*/ 49 w 167"/>
                <a:gd name="T71" fmla="*/ 7 h 93"/>
                <a:gd name="T72" fmla="*/ 50 w 167"/>
                <a:gd name="T73" fmla="*/ 12 h 93"/>
                <a:gd name="T74" fmla="*/ 50 w 167"/>
                <a:gd name="T75" fmla="*/ 12 h 93"/>
                <a:gd name="T76" fmla="*/ 74 w 167"/>
                <a:gd name="T77" fmla="*/ 74 h 93"/>
                <a:gd name="T78" fmla="*/ 74 w 167"/>
                <a:gd name="T79" fmla="*/ 74 h 93"/>
                <a:gd name="T80" fmla="*/ 77 w 167"/>
                <a:gd name="T81" fmla="*/ 82 h 93"/>
                <a:gd name="T82" fmla="*/ 77 w 167"/>
                <a:gd name="T83" fmla="*/ 82 h 93"/>
                <a:gd name="T84" fmla="*/ 79 w 167"/>
                <a:gd name="T85" fmla="*/ 83 h 93"/>
                <a:gd name="T86" fmla="*/ 79 w 167"/>
                <a:gd name="T87" fmla="*/ 83 h 93"/>
                <a:gd name="T88" fmla="*/ 92 w 167"/>
                <a:gd name="T89" fmla="*/ 75 h 93"/>
                <a:gd name="T90" fmla="*/ 92 w 167"/>
                <a:gd name="T91" fmla="*/ 75 h 93"/>
                <a:gd name="T92" fmla="*/ 93 w 167"/>
                <a:gd name="T93" fmla="*/ 73 h 93"/>
                <a:gd name="T94" fmla="*/ 93 w 167"/>
                <a:gd name="T95" fmla="*/ 73 h 93"/>
                <a:gd name="T96" fmla="*/ 93 w 167"/>
                <a:gd name="T97" fmla="*/ 73 h 93"/>
                <a:gd name="T98" fmla="*/ 158 w 167"/>
                <a:gd name="T99" fmla="*/ 12 h 93"/>
                <a:gd name="T100" fmla="*/ 165 w 167"/>
                <a:gd name="T101" fmla="*/ 13 h 93"/>
                <a:gd name="T102" fmla="*/ 165 w 167"/>
                <a:gd name="T103" fmla="*/ 13 h 93"/>
                <a:gd name="T104" fmla="*/ 165 w 167"/>
                <a:gd name="T105" fmla="*/ 20 h 93"/>
                <a:gd name="T106" fmla="*/ 165 w 167"/>
                <a:gd name="T107" fmla="*/ 20 h 93"/>
                <a:gd name="T108" fmla="*/ 101 w 167"/>
                <a:gd name="T109" fmla="*/ 79 h 93"/>
                <a:gd name="T110" fmla="*/ 95 w 167"/>
                <a:gd name="T111" fmla="*/ 86 h 93"/>
                <a:gd name="T112" fmla="*/ 95 w 167"/>
                <a:gd name="T113" fmla="*/ 86 h 93"/>
                <a:gd name="T114" fmla="*/ 79 w 167"/>
                <a:gd name="T115" fmla="*/ 93 h 93"/>
                <a:gd name="T116" fmla="*/ 79 w 167"/>
                <a:gd name="T117" fmla="*/ 93 h 93"/>
                <a:gd name="T118" fmla="*/ 79 w 167"/>
                <a:gd name="T119" fmla="*/ 93 h 93"/>
                <a:gd name="T120" fmla="*/ 79 w 167"/>
                <a:gd name="T121" fmla="*/ 93 h 93"/>
                <a:gd name="T122" fmla="*/ 70 w 167"/>
                <a:gd name="T123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" h="93">
                  <a:moveTo>
                    <a:pt x="70" y="89"/>
                  </a:moveTo>
                  <a:cubicBezTo>
                    <a:pt x="67" y="86"/>
                    <a:pt x="65" y="82"/>
                    <a:pt x="64" y="77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0" y="13"/>
                    <a:pt x="40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9" y="11"/>
                    <a:pt x="39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3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3"/>
                    <a:pt x="24" y="15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6" y="22"/>
                    <a:pt x="11" y="27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1"/>
                    <a:pt x="9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5"/>
                    <a:pt x="1" y="3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5"/>
                    <a:pt x="2" y="22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17"/>
                    <a:pt x="10" y="14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9" y="7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9" y="1"/>
                    <a:pt x="33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2" y="0"/>
                    <a:pt x="47" y="4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0" y="9"/>
                    <a:pt x="50" y="11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5" y="78"/>
                    <a:pt x="76" y="81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3"/>
                    <a:pt x="79" y="83"/>
                    <a:pt x="79" y="83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82" y="84"/>
                    <a:pt x="89" y="78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3" y="74"/>
                    <a:pt x="93" y="73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60" y="10"/>
                    <a:pt x="164" y="11"/>
                    <a:pt x="165" y="13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7" y="15"/>
                    <a:pt x="167" y="18"/>
                    <a:pt x="165" y="20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0" y="80"/>
                    <a:pt x="98" y="83"/>
                    <a:pt x="95" y="86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1" y="89"/>
                    <a:pt x="86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6" y="93"/>
                    <a:pt x="72" y="92"/>
                    <a:pt x="70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326"/>
            <p:cNvSpPr/>
            <p:nvPr/>
          </p:nvSpPr>
          <p:spPr bwMode="auto">
            <a:xfrm>
              <a:off x="9483725" y="6200775"/>
              <a:ext cx="315913" cy="814388"/>
            </a:xfrm>
            <a:custGeom>
              <a:avLst/>
              <a:gdLst>
                <a:gd name="T0" fmla="*/ 69 w 84"/>
                <a:gd name="T1" fmla="*/ 216 h 217"/>
                <a:gd name="T2" fmla="*/ 50 w 84"/>
                <a:gd name="T3" fmla="*/ 205 h 217"/>
                <a:gd name="T4" fmla="*/ 34 w 84"/>
                <a:gd name="T5" fmla="*/ 199 h 217"/>
                <a:gd name="T6" fmla="*/ 34 w 84"/>
                <a:gd name="T7" fmla="*/ 199 h 217"/>
                <a:gd name="T8" fmla="*/ 28 w 84"/>
                <a:gd name="T9" fmla="*/ 190 h 217"/>
                <a:gd name="T10" fmla="*/ 28 w 84"/>
                <a:gd name="T11" fmla="*/ 190 h 217"/>
                <a:gd name="T12" fmla="*/ 33 w 84"/>
                <a:gd name="T13" fmla="*/ 182 h 217"/>
                <a:gd name="T14" fmla="*/ 33 w 84"/>
                <a:gd name="T15" fmla="*/ 182 h 217"/>
                <a:gd name="T16" fmla="*/ 67 w 84"/>
                <a:gd name="T17" fmla="*/ 137 h 217"/>
                <a:gd name="T18" fmla="*/ 68 w 84"/>
                <a:gd name="T19" fmla="*/ 137 h 217"/>
                <a:gd name="T20" fmla="*/ 74 w 84"/>
                <a:gd name="T21" fmla="*/ 129 h 217"/>
                <a:gd name="T22" fmla="*/ 74 w 84"/>
                <a:gd name="T23" fmla="*/ 129 h 217"/>
                <a:gd name="T24" fmla="*/ 73 w 84"/>
                <a:gd name="T25" fmla="*/ 127 h 217"/>
                <a:gd name="T26" fmla="*/ 73 w 84"/>
                <a:gd name="T27" fmla="*/ 127 h 217"/>
                <a:gd name="T28" fmla="*/ 73 w 84"/>
                <a:gd name="T29" fmla="*/ 127 h 217"/>
                <a:gd name="T30" fmla="*/ 72 w 84"/>
                <a:gd name="T31" fmla="*/ 126 h 217"/>
                <a:gd name="T32" fmla="*/ 1 w 84"/>
                <a:gd name="T33" fmla="*/ 8 h 217"/>
                <a:gd name="T34" fmla="*/ 3 w 84"/>
                <a:gd name="T35" fmla="*/ 1 h 217"/>
                <a:gd name="T36" fmla="*/ 3 w 84"/>
                <a:gd name="T37" fmla="*/ 1 h 217"/>
                <a:gd name="T38" fmla="*/ 10 w 84"/>
                <a:gd name="T39" fmla="*/ 3 h 217"/>
                <a:gd name="T40" fmla="*/ 10 w 84"/>
                <a:gd name="T41" fmla="*/ 3 h 217"/>
                <a:gd name="T42" fmla="*/ 80 w 84"/>
                <a:gd name="T43" fmla="*/ 119 h 217"/>
                <a:gd name="T44" fmla="*/ 84 w 84"/>
                <a:gd name="T45" fmla="*/ 129 h 217"/>
                <a:gd name="T46" fmla="*/ 84 w 84"/>
                <a:gd name="T47" fmla="*/ 129 h 217"/>
                <a:gd name="T48" fmla="*/ 74 w 84"/>
                <a:gd name="T49" fmla="*/ 145 h 217"/>
                <a:gd name="T50" fmla="*/ 74 w 84"/>
                <a:gd name="T51" fmla="*/ 145 h 217"/>
                <a:gd name="T52" fmla="*/ 40 w 84"/>
                <a:gd name="T53" fmla="*/ 190 h 217"/>
                <a:gd name="T54" fmla="*/ 39 w 84"/>
                <a:gd name="T55" fmla="*/ 190 h 217"/>
                <a:gd name="T56" fmla="*/ 40 w 84"/>
                <a:gd name="T57" fmla="*/ 190 h 217"/>
                <a:gd name="T58" fmla="*/ 40 w 84"/>
                <a:gd name="T59" fmla="*/ 190 h 217"/>
                <a:gd name="T60" fmla="*/ 53 w 84"/>
                <a:gd name="T61" fmla="*/ 195 h 217"/>
                <a:gd name="T62" fmla="*/ 53 w 84"/>
                <a:gd name="T63" fmla="*/ 195 h 217"/>
                <a:gd name="T64" fmla="*/ 53 w 84"/>
                <a:gd name="T65" fmla="*/ 195 h 217"/>
                <a:gd name="T66" fmla="*/ 74 w 84"/>
                <a:gd name="T67" fmla="*/ 208 h 217"/>
                <a:gd name="T68" fmla="*/ 76 w 84"/>
                <a:gd name="T69" fmla="*/ 214 h 217"/>
                <a:gd name="T70" fmla="*/ 76 w 84"/>
                <a:gd name="T71" fmla="*/ 214 h 217"/>
                <a:gd name="T72" fmla="*/ 72 w 84"/>
                <a:gd name="T73" fmla="*/ 217 h 217"/>
                <a:gd name="T74" fmla="*/ 72 w 84"/>
                <a:gd name="T75" fmla="*/ 217 h 217"/>
                <a:gd name="T76" fmla="*/ 69 w 84"/>
                <a:gd name="T77" fmla="*/ 21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4" h="217">
                  <a:moveTo>
                    <a:pt x="69" y="216"/>
                  </a:moveTo>
                  <a:cubicBezTo>
                    <a:pt x="50" y="205"/>
                    <a:pt x="50" y="205"/>
                    <a:pt x="50" y="205"/>
                  </a:cubicBezTo>
                  <a:cubicBezTo>
                    <a:pt x="42" y="203"/>
                    <a:pt x="38" y="201"/>
                    <a:pt x="34" y="199"/>
                  </a:cubicBezTo>
                  <a:cubicBezTo>
                    <a:pt x="34" y="199"/>
                    <a:pt x="34" y="199"/>
                    <a:pt x="34" y="199"/>
                  </a:cubicBezTo>
                  <a:cubicBezTo>
                    <a:pt x="31" y="197"/>
                    <a:pt x="28" y="193"/>
                    <a:pt x="28" y="190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9" y="185"/>
                    <a:pt x="31" y="183"/>
                    <a:pt x="33" y="182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74" y="132"/>
                    <a:pt x="74" y="130"/>
                    <a:pt x="74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5" y="128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6" y="0"/>
                    <a:pt x="9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81" y="121"/>
                    <a:pt x="84" y="124"/>
                    <a:pt x="84" y="129"/>
                  </a:cubicBezTo>
                  <a:cubicBezTo>
                    <a:pt x="84" y="129"/>
                    <a:pt x="84" y="129"/>
                    <a:pt x="84" y="129"/>
                  </a:cubicBezTo>
                  <a:cubicBezTo>
                    <a:pt x="84" y="134"/>
                    <a:pt x="81" y="140"/>
                    <a:pt x="74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39" y="190"/>
                    <a:pt x="39" y="190"/>
                    <a:pt x="40" y="190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42" y="192"/>
                    <a:pt x="46" y="193"/>
                    <a:pt x="53" y="195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74" y="208"/>
                    <a:pt x="74" y="208"/>
                    <a:pt x="74" y="208"/>
                  </a:cubicBezTo>
                  <a:cubicBezTo>
                    <a:pt x="77" y="209"/>
                    <a:pt x="78" y="212"/>
                    <a:pt x="76" y="214"/>
                  </a:cubicBezTo>
                  <a:cubicBezTo>
                    <a:pt x="76" y="214"/>
                    <a:pt x="76" y="214"/>
                    <a:pt x="76" y="214"/>
                  </a:cubicBezTo>
                  <a:cubicBezTo>
                    <a:pt x="75" y="216"/>
                    <a:pt x="74" y="217"/>
                    <a:pt x="72" y="217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1" y="217"/>
                    <a:pt x="70" y="217"/>
                    <a:pt x="69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27"/>
            <p:cNvSpPr>
              <a:spLocks noEditPoints="1"/>
            </p:cNvSpPr>
            <p:nvPr/>
          </p:nvSpPr>
          <p:spPr bwMode="auto">
            <a:xfrm>
              <a:off x="9975850" y="4462463"/>
              <a:ext cx="1092200" cy="781050"/>
            </a:xfrm>
            <a:custGeom>
              <a:avLst/>
              <a:gdLst>
                <a:gd name="T0" fmla="*/ 237 w 291"/>
                <a:gd name="T1" fmla="*/ 208 h 208"/>
                <a:gd name="T2" fmla="*/ 110 w 291"/>
                <a:gd name="T3" fmla="*/ 185 h 208"/>
                <a:gd name="T4" fmla="*/ 14 w 291"/>
                <a:gd name="T5" fmla="*/ 165 h 208"/>
                <a:gd name="T6" fmla="*/ 13 w 291"/>
                <a:gd name="T7" fmla="*/ 165 h 208"/>
                <a:gd name="T8" fmla="*/ 5 w 291"/>
                <a:gd name="T9" fmla="*/ 161 h 208"/>
                <a:gd name="T10" fmla="*/ 0 w 291"/>
                <a:gd name="T11" fmla="*/ 146 h 208"/>
                <a:gd name="T12" fmla="*/ 1 w 291"/>
                <a:gd name="T13" fmla="*/ 138 h 208"/>
                <a:gd name="T14" fmla="*/ 9 w 291"/>
                <a:gd name="T15" fmla="*/ 15 h 208"/>
                <a:gd name="T16" fmla="*/ 12 w 291"/>
                <a:gd name="T17" fmla="*/ 5 h 208"/>
                <a:gd name="T18" fmla="*/ 26 w 291"/>
                <a:gd name="T19" fmla="*/ 0 h 208"/>
                <a:gd name="T20" fmla="*/ 32 w 291"/>
                <a:gd name="T21" fmla="*/ 0 h 208"/>
                <a:gd name="T22" fmla="*/ 261 w 291"/>
                <a:gd name="T23" fmla="*/ 20 h 208"/>
                <a:gd name="T24" fmla="*/ 276 w 291"/>
                <a:gd name="T25" fmla="*/ 26 h 208"/>
                <a:gd name="T26" fmla="*/ 291 w 291"/>
                <a:gd name="T27" fmla="*/ 49 h 208"/>
                <a:gd name="T28" fmla="*/ 289 w 291"/>
                <a:gd name="T29" fmla="*/ 59 h 208"/>
                <a:gd name="T30" fmla="*/ 274 w 291"/>
                <a:gd name="T31" fmla="*/ 110 h 208"/>
                <a:gd name="T32" fmla="*/ 260 w 291"/>
                <a:gd name="T33" fmla="*/ 191 h 208"/>
                <a:gd name="T34" fmla="*/ 260 w 291"/>
                <a:gd name="T35" fmla="*/ 192 h 208"/>
                <a:gd name="T36" fmla="*/ 260 w 291"/>
                <a:gd name="T37" fmla="*/ 192 h 208"/>
                <a:gd name="T38" fmla="*/ 257 w 291"/>
                <a:gd name="T39" fmla="*/ 200 h 208"/>
                <a:gd name="T40" fmla="*/ 241 w 291"/>
                <a:gd name="T41" fmla="*/ 208 h 208"/>
                <a:gd name="T42" fmla="*/ 241 w 291"/>
                <a:gd name="T43" fmla="*/ 208 h 208"/>
                <a:gd name="T44" fmla="*/ 248 w 291"/>
                <a:gd name="T45" fmla="*/ 196 h 208"/>
                <a:gd name="T46" fmla="*/ 250 w 291"/>
                <a:gd name="T47" fmla="*/ 192 h 208"/>
                <a:gd name="T48" fmla="*/ 250 w 291"/>
                <a:gd name="T49" fmla="*/ 191 h 208"/>
                <a:gd name="T50" fmla="*/ 280 w 291"/>
                <a:gd name="T51" fmla="*/ 56 h 208"/>
                <a:gd name="T52" fmla="*/ 281 w 291"/>
                <a:gd name="T53" fmla="*/ 49 h 208"/>
                <a:gd name="T54" fmla="*/ 275 w 291"/>
                <a:gd name="T55" fmla="*/ 37 h 208"/>
                <a:gd name="T56" fmla="*/ 263 w 291"/>
                <a:gd name="T57" fmla="*/ 31 h 208"/>
                <a:gd name="T58" fmla="*/ 260 w 291"/>
                <a:gd name="T59" fmla="*/ 30 h 208"/>
                <a:gd name="T60" fmla="*/ 31 w 291"/>
                <a:gd name="T61" fmla="*/ 10 h 208"/>
                <a:gd name="T62" fmla="*/ 26 w 291"/>
                <a:gd name="T63" fmla="*/ 10 h 208"/>
                <a:gd name="T64" fmla="*/ 20 w 291"/>
                <a:gd name="T65" fmla="*/ 11 h 208"/>
                <a:gd name="T66" fmla="*/ 19 w 291"/>
                <a:gd name="T67" fmla="*/ 15 h 208"/>
                <a:gd name="T68" fmla="*/ 19 w 291"/>
                <a:gd name="T69" fmla="*/ 18 h 208"/>
                <a:gd name="T70" fmla="*/ 19 w 291"/>
                <a:gd name="T71" fmla="*/ 19 h 208"/>
                <a:gd name="T72" fmla="*/ 14 w 291"/>
                <a:gd name="T73" fmla="*/ 20 h 208"/>
                <a:gd name="T74" fmla="*/ 20 w 291"/>
                <a:gd name="T75" fmla="*/ 20 h 208"/>
                <a:gd name="T76" fmla="*/ 11 w 291"/>
                <a:gd name="T77" fmla="*/ 139 h 208"/>
                <a:gd name="T78" fmla="*/ 11 w 291"/>
                <a:gd name="T79" fmla="*/ 146 h 208"/>
                <a:gd name="T80" fmla="*/ 12 w 291"/>
                <a:gd name="T81" fmla="*/ 155 h 208"/>
                <a:gd name="T82" fmla="*/ 13 w 291"/>
                <a:gd name="T83" fmla="*/ 155 h 208"/>
                <a:gd name="T84" fmla="*/ 13 w 291"/>
                <a:gd name="T85" fmla="*/ 155 h 208"/>
                <a:gd name="T86" fmla="*/ 113 w 291"/>
                <a:gd name="T87" fmla="*/ 175 h 208"/>
                <a:gd name="T88" fmla="*/ 187 w 291"/>
                <a:gd name="T89" fmla="*/ 190 h 208"/>
                <a:gd name="T90" fmla="*/ 239 w 291"/>
                <a:gd name="T91" fmla="*/ 198 h 208"/>
                <a:gd name="T92" fmla="*/ 239 w 291"/>
                <a:gd name="T93" fmla="*/ 198 h 208"/>
                <a:gd name="T94" fmla="*/ 241 w 291"/>
                <a:gd name="T95" fmla="*/ 19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1" h="208">
                  <a:moveTo>
                    <a:pt x="241" y="208"/>
                  </a:moveTo>
                  <a:cubicBezTo>
                    <a:pt x="240" y="208"/>
                    <a:pt x="239" y="208"/>
                    <a:pt x="237" y="208"/>
                  </a:cubicBezTo>
                  <a:cubicBezTo>
                    <a:pt x="237" y="208"/>
                    <a:pt x="237" y="208"/>
                    <a:pt x="237" y="208"/>
                  </a:cubicBezTo>
                  <a:cubicBezTo>
                    <a:pt x="237" y="208"/>
                    <a:pt x="142" y="194"/>
                    <a:pt x="110" y="185"/>
                  </a:cubicBezTo>
                  <a:cubicBezTo>
                    <a:pt x="110" y="185"/>
                    <a:pt x="110" y="185"/>
                    <a:pt x="110" y="185"/>
                  </a:cubicBezTo>
                  <a:cubicBezTo>
                    <a:pt x="14" y="165"/>
                    <a:pt x="14" y="165"/>
                    <a:pt x="14" y="165"/>
                  </a:cubicBezTo>
                  <a:cubicBezTo>
                    <a:pt x="14" y="165"/>
                    <a:pt x="14" y="165"/>
                    <a:pt x="13" y="165"/>
                  </a:cubicBezTo>
                  <a:cubicBezTo>
                    <a:pt x="13" y="165"/>
                    <a:pt x="13" y="165"/>
                    <a:pt x="13" y="165"/>
                  </a:cubicBezTo>
                  <a:cubicBezTo>
                    <a:pt x="11" y="165"/>
                    <a:pt x="8" y="165"/>
                    <a:pt x="5" y="161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2" y="158"/>
                    <a:pt x="0" y="153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4"/>
                    <a:pt x="1" y="141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2"/>
                    <a:pt x="9" y="9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5" y="2"/>
                    <a:pt x="20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61" y="20"/>
                    <a:pt x="261" y="20"/>
                    <a:pt x="261" y="20"/>
                  </a:cubicBezTo>
                  <a:cubicBezTo>
                    <a:pt x="262" y="20"/>
                    <a:pt x="262" y="20"/>
                    <a:pt x="262" y="20"/>
                  </a:cubicBezTo>
                  <a:cubicBezTo>
                    <a:pt x="262" y="20"/>
                    <a:pt x="269" y="21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83" y="29"/>
                    <a:pt x="291" y="37"/>
                    <a:pt x="291" y="49"/>
                  </a:cubicBezTo>
                  <a:cubicBezTo>
                    <a:pt x="291" y="49"/>
                    <a:pt x="291" y="49"/>
                    <a:pt x="291" y="49"/>
                  </a:cubicBezTo>
                  <a:cubicBezTo>
                    <a:pt x="291" y="52"/>
                    <a:pt x="291" y="56"/>
                    <a:pt x="289" y="59"/>
                  </a:cubicBezTo>
                  <a:cubicBezTo>
                    <a:pt x="289" y="59"/>
                    <a:pt x="289" y="59"/>
                    <a:pt x="289" y="59"/>
                  </a:cubicBezTo>
                  <a:cubicBezTo>
                    <a:pt x="289" y="59"/>
                    <a:pt x="282" y="82"/>
                    <a:pt x="274" y="110"/>
                  </a:cubicBezTo>
                  <a:cubicBezTo>
                    <a:pt x="274" y="110"/>
                    <a:pt x="274" y="110"/>
                    <a:pt x="274" y="110"/>
                  </a:cubicBezTo>
                  <a:cubicBezTo>
                    <a:pt x="267" y="138"/>
                    <a:pt x="260" y="172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0" y="193"/>
                    <a:pt x="259" y="197"/>
                    <a:pt x="257" y="200"/>
                  </a:cubicBezTo>
                  <a:cubicBezTo>
                    <a:pt x="257" y="200"/>
                    <a:pt x="257" y="200"/>
                    <a:pt x="257" y="200"/>
                  </a:cubicBezTo>
                  <a:cubicBezTo>
                    <a:pt x="254" y="204"/>
                    <a:pt x="249" y="208"/>
                    <a:pt x="241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8"/>
                    <a:pt x="241" y="208"/>
                    <a:pt x="241" y="208"/>
                  </a:cubicBezTo>
                  <a:close/>
                  <a:moveTo>
                    <a:pt x="241" y="198"/>
                  </a:moveTo>
                  <a:cubicBezTo>
                    <a:pt x="245" y="198"/>
                    <a:pt x="247" y="197"/>
                    <a:pt x="248" y="196"/>
                  </a:cubicBezTo>
                  <a:cubicBezTo>
                    <a:pt x="248" y="196"/>
                    <a:pt x="248" y="196"/>
                    <a:pt x="248" y="196"/>
                  </a:cubicBezTo>
                  <a:cubicBezTo>
                    <a:pt x="249" y="194"/>
                    <a:pt x="250" y="193"/>
                    <a:pt x="250" y="192"/>
                  </a:cubicBezTo>
                  <a:cubicBezTo>
                    <a:pt x="250" y="192"/>
                    <a:pt x="250" y="192"/>
                    <a:pt x="250" y="192"/>
                  </a:cubicBezTo>
                  <a:cubicBezTo>
                    <a:pt x="250" y="192"/>
                    <a:pt x="250" y="191"/>
                    <a:pt x="250" y="191"/>
                  </a:cubicBezTo>
                  <a:cubicBezTo>
                    <a:pt x="250" y="191"/>
                    <a:pt x="250" y="191"/>
                    <a:pt x="250" y="191"/>
                  </a:cubicBezTo>
                  <a:cubicBezTo>
                    <a:pt x="250" y="149"/>
                    <a:pt x="280" y="56"/>
                    <a:pt x="280" y="56"/>
                  </a:cubicBezTo>
                  <a:cubicBezTo>
                    <a:pt x="280" y="56"/>
                    <a:pt x="280" y="56"/>
                    <a:pt x="280" y="56"/>
                  </a:cubicBezTo>
                  <a:cubicBezTo>
                    <a:pt x="281" y="53"/>
                    <a:pt x="281" y="51"/>
                    <a:pt x="281" y="49"/>
                  </a:cubicBezTo>
                  <a:cubicBezTo>
                    <a:pt x="281" y="49"/>
                    <a:pt x="281" y="49"/>
                    <a:pt x="281" y="49"/>
                  </a:cubicBezTo>
                  <a:cubicBezTo>
                    <a:pt x="281" y="44"/>
                    <a:pt x="279" y="40"/>
                    <a:pt x="275" y="37"/>
                  </a:cubicBezTo>
                  <a:cubicBezTo>
                    <a:pt x="275" y="37"/>
                    <a:pt x="275" y="37"/>
                    <a:pt x="275" y="37"/>
                  </a:cubicBezTo>
                  <a:cubicBezTo>
                    <a:pt x="271" y="34"/>
                    <a:pt x="266" y="32"/>
                    <a:pt x="263" y="31"/>
                  </a:cubicBezTo>
                  <a:cubicBezTo>
                    <a:pt x="263" y="31"/>
                    <a:pt x="263" y="31"/>
                    <a:pt x="263" y="31"/>
                  </a:cubicBezTo>
                  <a:cubicBezTo>
                    <a:pt x="261" y="30"/>
                    <a:pt x="260" y="30"/>
                    <a:pt x="260" y="30"/>
                  </a:cubicBezTo>
                  <a:cubicBezTo>
                    <a:pt x="260" y="30"/>
                    <a:pt x="260" y="30"/>
                    <a:pt x="260" y="3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9" y="10"/>
                    <a:pt x="27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2" y="10"/>
                    <a:pt x="21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7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1" y="142"/>
                    <a:pt x="10" y="144"/>
                    <a:pt x="11" y="146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0" y="152"/>
                    <a:pt x="12" y="154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13" y="175"/>
                    <a:pt x="113" y="175"/>
                    <a:pt x="113" y="175"/>
                  </a:cubicBezTo>
                  <a:cubicBezTo>
                    <a:pt x="113" y="175"/>
                    <a:pt x="113" y="175"/>
                    <a:pt x="113" y="175"/>
                  </a:cubicBezTo>
                  <a:cubicBezTo>
                    <a:pt x="128" y="179"/>
                    <a:pt x="159" y="185"/>
                    <a:pt x="187" y="190"/>
                  </a:cubicBezTo>
                  <a:cubicBezTo>
                    <a:pt x="187" y="190"/>
                    <a:pt x="187" y="190"/>
                    <a:pt x="187" y="190"/>
                  </a:cubicBezTo>
                  <a:cubicBezTo>
                    <a:pt x="215" y="195"/>
                    <a:pt x="238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40" y="198"/>
                    <a:pt x="241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28"/>
            <p:cNvSpPr/>
            <p:nvPr/>
          </p:nvSpPr>
          <p:spPr bwMode="auto">
            <a:xfrm>
              <a:off x="10036175" y="4462463"/>
              <a:ext cx="1020763" cy="395288"/>
            </a:xfrm>
            <a:custGeom>
              <a:avLst/>
              <a:gdLst>
                <a:gd name="T0" fmla="*/ 113 w 272"/>
                <a:gd name="T1" fmla="*/ 96 h 105"/>
                <a:gd name="T2" fmla="*/ 2 w 272"/>
                <a:gd name="T3" fmla="*/ 9 h 105"/>
                <a:gd name="T4" fmla="*/ 2 w 272"/>
                <a:gd name="T5" fmla="*/ 9 h 105"/>
                <a:gd name="T6" fmla="*/ 2 w 272"/>
                <a:gd name="T7" fmla="*/ 9 h 105"/>
                <a:gd name="T8" fmla="*/ 2 w 272"/>
                <a:gd name="T9" fmla="*/ 2 h 105"/>
                <a:gd name="T10" fmla="*/ 2 w 272"/>
                <a:gd name="T11" fmla="*/ 2 h 105"/>
                <a:gd name="T12" fmla="*/ 9 w 272"/>
                <a:gd name="T13" fmla="*/ 2 h 105"/>
                <a:gd name="T14" fmla="*/ 9 w 272"/>
                <a:gd name="T15" fmla="*/ 2 h 105"/>
                <a:gd name="T16" fmla="*/ 47 w 272"/>
                <a:gd name="T17" fmla="*/ 38 h 105"/>
                <a:gd name="T18" fmla="*/ 47 w 272"/>
                <a:gd name="T19" fmla="*/ 38 h 105"/>
                <a:gd name="T20" fmla="*/ 118 w 272"/>
                <a:gd name="T21" fmla="*/ 87 h 105"/>
                <a:gd name="T22" fmla="*/ 118 w 272"/>
                <a:gd name="T23" fmla="*/ 87 h 105"/>
                <a:gd name="T24" fmla="*/ 120 w 272"/>
                <a:gd name="T25" fmla="*/ 88 h 105"/>
                <a:gd name="T26" fmla="*/ 121 w 272"/>
                <a:gd name="T27" fmla="*/ 90 h 105"/>
                <a:gd name="T28" fmla="*/ 121 w 272"/>
                <a:gd name="T29" fmla="*/ 90 h 105"/>
                <a:gd name="T30" fmla="*/ 121 w 272"/>
                <a:gd name="T31" fmla="*/ 90 h 105"/>
                <a:gd name="T32" fmla="*/ 121 w 272"/>
                <a:gd name="T33" fmla="*/ 90 h 105"/>
                <a:gd name="T34" fmla="*/ 123 w 272"/>
                <a:gd name="T35" fmla="*/ 92 h 105"/>
                <a:gd name="T36" fmla="*/ 123 w 272"/>
                <a:gd name="T37" fmla="*/ 92 h 105"/>
                <a:gd name="T38" fmla="*/ 130 w 272"/>
                <a:gd name="T39" fmla="*/ 95 h 105"/>
                <a:gd name="T40" fmla="*/ 130 w 272"/>
                <a:gd name="T41" fmla="*/ 95 h 105"/>
                <a:gd name="T42" fmla="*/ 145 w 272"/>
                <a:gd name="T43" fmla="*/ 88 h 105"/>
                <a:gd name="T44" fmla="*/ 145 w 272"/>
                <a:gd name="T45" fmla="*/ 88 h 105"/>
                <a:gd name="T46" fmla="*/ 146 w 272"/>
                <a:gd name="T47" fmla="*/ 87 h 105"/>
                <a:gd name="T48" fmla="*/ 146 w 272"/>
                <a:gd name="T49" fmla="*/ 87 h 105"/>
                <a:gd name="T50" fmla="*/ 215 w 272"/>
                <a:gd name="T51" fmla="*/ 52 h 105"/>
                <a:gd name="T52" fmla="*/ 215 w 272"/>
                <a:gd name="T53" fmla="*/ 52 h 105"/>
                <a:gd name="T54" fmla="*/ 265 w 272"/>
                <a:gd name="T55" fmla="*/ 33 h 105"/>
                <a:gd name="T56" fmla="*/ 265 w 272"/>
                <a:gd name="T57" fmla="*/ 33 h 105"/>
                <a:gd name="T58" fmla="*/ 271 w 272"/>
                <a:gd name="T59" fmla="*/ 36 h 105"/>
                <a:gd name="T60" fmla="*/ 271 w 272"/>
                <a:gd name="T61" fmla="*/ 36 h 105"/>
                <a:gd name="T62" fmla="*/ 268 w 272"/>
                <a:gd name="T63" fmla="*/ 42 h 105"/>
                <a:gd name="T64" fmla="*/ 268 w 272"/>
                <a:gd name="T65" fmla="*/ 42 h 105"/>
                <a:gd name="T66" fmla="*/ 219 w 272"/>
                <a:gd name="T67" fmla="*/ 61 h 105"/>
                <a:gd name="T68" fmla="*/ 219 w 272"/>
                <a:gd name="T69" fmla="*/ 61 h 105"/>
                <a:gd name="T70" fmla="*/ 153 w 272"/>
                <a:gd name="T71" fmla="*/ 94 h 105"/>
                <a:gd name="T72" fmla="*/ 153 w 272"/>
                <a:gd name="T73" fmla="*/ 94 h 105"/>
                <a:gd name="T74" fmla="*/ 151 w 272"/>
                <a:gd name="T75" fmla="*/ 96 h 105"/>
                <a:gd name="T76" fmla="*/ 151 w 272"/>
                <a:gd name="T77" fmla="*/ 96 h 105"/>
                <a:gd name="T78" fmla="*/ 130 w 272"/>
                <a:gd name="T79" fmla="*/ 105 h 105"/>
                <a:gd name="T80" fmla="*/ 130 w 272"/>
                <a:gd name="T81" fmla="*/ 105 h 105"/>
                <a:gd name="T82" fmla="*/ 113 w 272"/>
                <a:gd name="T83" fmla="*/ 9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2" h="105">
                  <a:moveTo>
                    <a:pt x="113" y="96"/>
                  </a:moveTo>
                  <a:cubicBezTo>
                    <a:pt x="64" y="75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25" y="1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68" y="57"/>
                    <a:pt x="96" y="78"/>
                    <a:pt x="118" y="87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2" y="91"/>
                    <a:pt x="122" y="91"/>
                    <a:pt x="123" y="92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5" y="94"/>
                    <a:pt x="126" y="95"/>
                    <a:pt x="130" y="95"/>
                  </a:cubicBezTo>
                  <a:cubicBezTo>
                    <a:pt x="130" y="95"/>
                    <a:pt x="130" y="95"/>
                    <a:pt x="130" y="95"/>
                  </a:cubicBezTo>
                  <a:cubicBezTo>
                    <a:pt x="133" y="95"/>
                    <a:pt x="138" y="93"/>
                    <a:pt x="145" y="88"/>
                  </a:cubicBezTo>
                  <a:cubicBezTo>
                    <a:pt x="145" y="88"/>
                    <a:pt x="145" y="88"/>
                    <a:pt x="145" y="88"/>
                  </a:cubicBezTo>
                  <a:cubicBezTo>
                    <a:pt x="145" y="87"/>
                    <a:pt x="146" y="87"/>
                    <a:pt x="146" y="87"/>
                  </a:cubicBezTo>
                  <a:cubicBezTo>
                    <a:pt x="146" y="87"/>
                    <a:pt x="146" y="87"/>
                    <a:pt x="146" y="87"/>
                  </a:cubicBezTo>
                  <a:cubicBezTo>
                    <a:pt x="160" y="76"/>
                    <a:pt x="189" y="63"/>
                    <a:pt x="215" y="52"/>
                  </a:cubicBezTo>
                  <a:cubicBezTo>
                    <a:pt x="215" y="52"/>
                    <a:pt x="215" y="52"/>
                    <a:pt x="215" y="52"/>
                  </a:cubicBezTo>
                  <a:cubicBezTo>
                    <a:pt x="241" y="41"/>
                    <a:pt x="265" y="33"/>
                    <a:pt x="265" y="33"/>
                  </a:cubicBezTo>
                  <a:cubicBezTo>
                    <a:pt x="265" y="33"/>
                    <a:pt x="265" y="33"/>
                    <a:pt x="265" y="33"/>
                  </a:cubicBezTo>
                  <a:cubicBezTo>
                    <a:pt x="267" y="32"/>
                    <a:pt x="270" y="33"/>
                    <a:pt x="271" y="36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72" y="39"/>
                    <a:pt x="270" y="42"/>
                    <a:pt x="268" y="42"/>
                  </a:cubicBezTo>
                  <a:cubicBezTo>
                    <a:pt x="268" y="42"/>
                    <a:pt x="268" y="42"/>
                    <a:pt x="268" y="42"/>
                  </a:cubicBezTo>
                  <a:cubicBezTo>
                    <a:pt x="268" y="42"/>
                    <a:pt x="245" y="51"/>
                    <a:pt x="219" y="61"/>
                  </a:cubicBezTo>
                  <a:cubicBezTo>
                    <a:pt x="219" y="61"/>
                    <a:pt x="219" y="61"/>
                    <a:pt x="219" y="61"/>
                  </a:cubicBezTo>
                  <a:cubicBezTo>
                    <a:pt x="193" y="72"/>
                    <a:pt x="164" y="85"/>
                    <a:pt x="153" y="94"/>
                  </a:cubicBezTo>
                  <a:cubicBezTo>
                    <a:pt x="153" y="94"/>
                    <a:pt x="153" y="94"/>
                    <a:pt x="153" y="94"/>
                  </a:cubicBezTo>
                  <a:cubicBezTo>
                    <a:pt x="152" y="95"/>
                    <a:pt x="152" y="95"/>
                    <a:pt x="151" y="96"/>
                  </a:cubicBezTo>
                  <a:cubicBezTo>
                    <a:pt x="151" y="96"/>
                    <a:pt x="151" y="96"/>
                    <a:pt x="151" y="96"/>
                  </a:cubicBezTo>
                  <a:cubicBezTo>
                    <a:pt x="143" y="102"/>
                    <a:pt x="136" y="105"/>
                    <a:pt x="130" y="105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20" y="105"/>
                    <a:pt x="115" y="99"/>
                    <a:pt x="1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0" name="组合 199"/>
          <p:cNvGrpSpPr/>
          <p:nvPr/>
        </p:nvGrpSpPr>
        <p:grpSpPr>
          <a:xfrm>
            <a:off x="11635952" y="5709273"/>
            <a:ext cx="359817" cy="1040533"/>
            <a:chOff x="7313614" y="5424488"/>
            <a:chExt cx="363538" cy="641350"/>
          </a:xfrm>
          <a:solidFill>
            <a:srgbClr val="1F4E79"/>
          </a:solidFill>
        </p:grpSpPr>
        <p:sp>
          <p:nvSpPr>
            <p:cNvPr id="31" name="Freeform 1842"/>
            <p:cNvSpPr>
              <a:spLocks noEditPoints="1"/>
            </p:cNvSpPr>
            <p:nvPr/>
          </p:nvSpPr>
          <p:spPr bwMode="auto">
            <a:xfrm>
              <a:off x="7394577" y="5473701"/>
              <a:ext cx="217488" cy="217488"/>
            </a:xfrm>
            <a:custGeom>
              <a:avLst/>
              <a:gdLst>
                <a:gd name="T0" fmla="*/ 0 w 125"/>
                <a:gd name="T1" fmla="*/ 62 h 125"/>
                <a:gd name="T2" fmla="*/ 63 w 125"/>
                <a:gd name="T3" fmla="*/ 0 h 125"/>
                <a:gd name="T4" fmla="*/ 63 w 125"/>
                <a:gd name="T5" fmla="*/ 0 h 125"/>
                <a:gd name="T6" fmla="*/ 125 w 125"/>
                <a:gd name="T7" fmla="*/ 62 h 125"/>
                <a:gd name="T8" fmla="*/ 125 w 125"/>
                <a:gd name="T9" fmla="*/ 62 h 125"/>
                <a:gd name="T10" fmla="*/ 63 w 125"/>
                <a:gd name="T11" fmla="*/ 125 h 125"/>
                <a:gd name="T12" fmla="*/ 63 w 125"/>
                <a:gd name="T13" fmla="*/ 125 h 125"/>
                <a:gd name="T14" fmla="*/ 0 w 125"/>
                <a:gd name="T15" fmla="*/ 62 h 125"/>
                <a:gd name="T16" fmla="*/ 4 w 125"/>
                <a:gd name="T17" fmla="*/ 62 h 125"/>
                <a:gd name="T18" fmla="*/ 63 w 125"/>
                <a:gd name="T19" fmla="*/ 121 h 125"/>
                <a:gd name="T20" fmla="*/ 63 w 125"/>
                <a:gd name="T21" fmla="*/ 121 h 125"/>
                <a:gd name="T22" fmla="*/ 121 w 125"/>
                <a:gd name="T23" fmla="*/ 62 h 125"/>
                <a:gd name="T24" fmla="*/ 121 w 125"/>
                <a:gd name="T25" fmla="*/ 62 h 125"/>
                <a:gd name="T26" fmla="*/ 63 w 125"/>
                <a:gd name="T27" fmla="*/ 4 h 125"/>
                <a:gd name="T28" fmla="*/ 63 w 125"/>
                <a:gd name="T29" fmla="*/ 4 h 125"/>
                <a:gd name="T30" fmla="*/ 4 w 125"/>
                <a:gd name="T31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25">
                  <a:moveTo>
                    <a:pt x="0" y="62"/>
                  </a:moveTo>
                  <a:cubicBezTo>
                    <a:pt x="0" y="28"/>
                    <a:pt x="28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7" y="0"/>
                    <a:pt x="125" y="28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97"/>
                    <a:pt x="97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28" y="125"/>
                    <a:pt x="0" y="97"/>
                    <a:pt x="0" y="62"/>
                  </a:cubicBezTo>
                  <a:close/>
                  <a:moveTo>
                    <a:pt x="4" y="62"/>
                  </a:moveTo>
                  <a:cubicBezTo>
                    <a:pt x="4" y="95"/>
                    <a:pt x="30" y="121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95" y="121"/>
                    <a:pt x="121" y="95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30"/>
                    <a:pt x="95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30" y="4"/>
                    <a:pt x="4" y="30"/>
                    <a:pt x="4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843"/>
            <p:cNvSpPr>
              <a:spLocks noEditPoints="1"/>
            </p:cNvSpPr>
            <p:nvPr/>
          </p:nvSpPr>
          <p:spPr bwMode="auto">
            <a:xfrm>
              <a:off x="7391402" y="5470526"/>
              <a:ext cx="225425" cy="223838"/>
            </a:xfrm>
            <a:custGeom>
              <a:avLst/>
              <a:gdLst>
                <a:gd name="T0" fmla="*/ 0 w 129"/>
                <a:gd name="T1" fmla="*/ 64 h 129"/>
                <a:gd name="T2" fmla="*/ 65 w 129"/>
                <a:gd name="T3" fmla="*/ 0 h 129"/>
                <a:gd name="T4" fmla="*/ 65 w 129"/>
                <a:gd name="T5" fmla="*/ 0 h 129"/>
                <a:gd name="T6" fmla="*/ 129 w 129"/>
                <a:gd name="T7" fmla="*/ 64 h 129"/>
                <a:gd name="T8" fmla="*/ 129 w 129"/>
                <a:gd name="T9" fmla="*/ 64 h 129"/>
                <a:gd name="T10" fmla="*/ 65 w 129"/>
                <a:gd name="T11" fmla="*/ 129 h 129"/>
                <a:gd name="T12" fmla="*/ 65 w 129"/>
                <a:gd name="T13" fmla="*/ 129 h 129"/>
                <a:gd name="T14" fmla="*/ 0 w 129"/>
                <a:gd name="T15" fmla="*/ 64 h 129"/>
                <a:gd name="T16" fmla="*/ 125 w 129"/>
                <a:gd name="T17" fmla="*/ 64 h 129"/>
                <a:gd name="T18" fmla="*/ 69 w 129"/>
                <a:gd name="T19" fmla="*/ 125 h 129"/>
                <a:gd name="T20" fmla="*/ 69 w 129"/>
                <a:gd name="T21" fmla="*/ 125 h 129"/>
                <a:gd name="T22" fmla="*/ 125 w 129"/>
                <a:gd name="T23" fmla="*/ 64 h 129"/>
                <a:gd name="T24" fmla="*/ 125 w 129"/>
                <a:gd name="T25" fmla="*/ 64 h 129"/>
                <a:gd name="T26" fmla="*/ 65 w 129"/>
                <a:gd name="T27" fmla="*/ 4 h 129"/>
                <a:gd name="T28" fmla="*/ 65 w 129"/>
                <a:gd name="T29" fmla="*/ 4 h 129"/>
                <a:gd name="T30" fmla="*/ 125 w 129"/>
                <a:gd name="T31" fmla="*/ 64 h 129"/>
                <a:gd name="T32" fmla="*/ 65 w 129"/>
                <a:gd name="T33" fmla="*/ 121 h 129"/>
                <a:gd name="T34" fmla="*/ 121 w 129"/>
                <a:gd name="T35" fmla="*/ 64 h 129"/>
                <a:gd name="T36" fmla="*/ 121 w 129"/>
                <a:gd name="T37" fmla="*/ 64 h 129"/>
                <a:gd name="T38" fmla="*/ 65 w 129"/>
                <a:gd name="T39" fmla="*/ 8 h 129"/>
                <a:gd name="T40" fmla="*/ 65 w 129"/>
                <a:gd name="T41" fmla="*/ 8 h 129"/>
                <a:gd name="T42" fmla="*/ 8 w 129"/>
                <a:gd name="T43" fmla="*/ 64 h 129"/>
                <a:gd name="T44" fmla="*/ 8 w 129"/>
                <a:gd name="T45" fmla="*/ 64 h 129"/>
                <a:gd name="T46" fmla="*/ 65 w 129"/>
                <a:gd name="T47" fmla="*/ 121 h 129"/>
                <a:gd name="T48" fmla="*/ 22 w 129"/>
                <a:gd name="T49" fmla="*/ 22 h 129"/>
                <a:gd name="T50" fmla="*/ 63 w 129"/>
                <a:gd name="T51" fmla="*/ 4 h 129"/>
                <a:gd name="T52" fmla="*/ 63 w 129"/>
                <a:gd name="T53" fmla="*/ 4 h 129"/>
                <a:gd name="T54" fmla="*/ 22 w 129"/>
                <a:gd name="T55" fmla="*/ 2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129">
                  <a:moveTo>
                    <a:pt x="0" y="64"/>
                  </a:moveTo>
                  <a:cubicBezTo>
                    <a:pt x="0" y="29"/>
                    <a:pt x="29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00" y="0"/>
                    <a:pt x="129" y="29"/>
                    <a:pt x="129" y="64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9" y="100"/>
                    <a:pt x="100" y="129"/>
                    <a:pt x="65" y="129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29" y="129"/>
                    <a:pt x="0" y="100"/>
                    <a:pt x="0" y="64"/>
                  </a:cubicBezTo>
                  <a:close/>
                  <a:moveTo>
                    <a:pt x="125" y="64"/>
                  </a:moveTo>
                  <a:cubicBezTo>
                    <a:pt x="125" y="96"/>
                    <a:pt x="100" y="122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100" y="122"/>
                    <a:pt x="125" y="96"/>
                    <a:pt x="125" y="64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31"/>
                    <a:pt x="98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98" y="4"/>
                    <a:pt x="125" y="31"/>
                    <a:pt x="125" y="64"/>
                  </a:cubicBezTo>
                  <a:close/>
                  <a:moveTo>
                    <a:pt x="65" y="121"/>
                  </a:moveTo>
                  <a:cubicBezTo>
                    <a:pt x="96" y="121"/>
                    <a:pt x="121" y="95"/>
                    <a:pt x="121" y="64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1" y="33"/>
                    <a:pt x="96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33" y="8"/>
                    <a:pt x="8" y="3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95"/>
                    <a:pt x="33" y="121"/>
                    <a:pt x="65" y="121"/>
                  </a:cubicBezTo>
                  <a:close/>
                  <a:moveTo>
                    <a:pt x="22" y="22"/>
                  </a:moveTo>
                  <a:cubicBezTo>
                    <a:pt x="33" y="11"/>
                    <a:pt x="47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47" y="4"/>
                    <a:pt x="33" y="11"/>
                    <a:pt x="2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844"/>
            <p:cNvSpPr/>
            <p:nvPr/>
          </p:nvSpPr>
          <p:spPr bwMode="auto">
            <a:xfrm>
              <a:off x="7377114" y="5583238"/>
              <a:ext cx="22225" cy="19050"/>
            </a:xfrm>
            <a:custGeom>
              <a:avLst/>
              <a:gdLst>
                <a:gd name="T0" fmla="*/ 0 w 14"/>
                <a:gd name="T1" fmla="*/ 8 h 12"/>
                <a:gd name="T2" fmla="*/ 12 w 14"/>
                <a:gd name="T3" fmla="*/ 0 h 12"/>
                <a:gd name="T4" fmla="*/ 14 w 14"/>
                <a:gd name="T5" fmla="*/ 4 h 12"/>
                <a:gd name="T6" fmla="*/ 2 w 14"/>
                <a:gd name="T7" fmla="*/ 12 h 12"/>
                <a:gd name="T8" fmla="*/ 0 w 14"/>
                <a:gd name="T9" fmla="*/ 8 h 12"/>
                <a:gd name="T10" fmla="*/ 0 w 14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0" y="8"/>
                  </a:moveTo>
                  <a:lnTo>
                    <a:pt x="12" y="0"/>
                  </a:lnTo>
                  <a:lnTo>
                    <a:pt x="14" y="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845"/>
            <p:cNvSpPr/>
            <p:nvPr/>
          </p:nvSpPr>
          <p:spPr bwMode="auto">
            <a:xfrm>
              <a:off x="7372352" y="5580063"/>
              <a:ext cx="33338" cy="25400"/>
            </a:xfrm>
            <a:custGeom>
              <a:avLst/>
              <a:gdLst>
                <a:gd name="T0" fmla="*/ 1 w 21"/>
                <a:gd name="T1" fmla="*/ 11 h 16"/>
                <a:gd name="T2" fmla="*/ 3 w 21"/>
                <a:gd name="T3" fmla="*/ 10 h 16"/>
                <a:gd name="T4" fmla="*/ 4 w 21"/>
                <a:gd name="T5" fmla="*/ 12 h 16"/>
                <a:gd name="T6" fmla="*/ 3 w 21"/>
                <a:gd name="T7" fmla="*/ 10 h 16"/>
                <a:gd name="T8" fmla="*/ 1 w 21"/>
                <a:gd name="T9" fmla="*/ 11 h 16"/>
                <a:gd name="T10" fmla="*/ 0 w 21"/>
                <a:gd name="T11" fmla="*/ 9 h 16"/>
                <a:gd name="T12" fmla="*/ 16 w 21"/>
                <a:gd name="T13" fmla="*/ 0 h 16"/>
                <a:gd name="T14" fmla="*/ 21 w 21"/>
                <a:gd name="T15" fmla="*/ 8 h 16"/>
                <a:gd name="T16" fmla="*/ 4 w 21"/>
                <a:gd name="T17" fmla="*/ 16 h 16"/>
                <a:gd name="T18" fmla="*/ 1 w 21"/>
                <a:gd name="T19" fmla="*/ 11 h 16"/>
                <a:gd name="T20" fmla="*/ 1 w 21"/>
                <a:gd name="T2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" y="11"/>
                  </a:moveTo>
                  <a:lnTo>
                    <a:pt x="3" y="10"/>
                  </a:lnTo>
                  <a:lnTo>
                    <a:pt x="4" y="12"/>
                  </a:lnTo>
                  <a:lnTo>
                    <a:pt x="3" y="10"/>
                  </a:lnTo>
                  <a:lnTo>
                    <a:pt x="1" y="11"/>
                  </a:lnTo>
                  <a:lnTo>
                    <a:pt x="0" y="9"/>
                  </a:lnTo>
                  <a:lnTo>
                    <a:pt x="16" y="0"/>
                  </a:lnTo>
                  <a:lnTo>
                    <a:pt x="21" y="8"/>
                  </a:lnTo>
                  <a:lnTo>
                    <a:pt x="4" y="16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846"/>
            <p:cNvSpPr/>
            <p:nvPr/>
          </p:nvSpPr>
          <p:spPr bwMode="auto">
            <a:xfrm>
              <a:off x="7413627" y="5589588"/>
              <a:ext cx="84138" cy="58738"/>
            </a:xfrm>
            <a:custGeom>
              <a:avLst/>
              <a:gdLst>
                <a:gd name="T0" fmla="*/ 0 w 48"/>
                <a:gd name="T1" fmla="*/ 30 h 33"/>
                <a:gd name="T2" fmla="*/ 0 w 48"/>
                <a:gd name="T3" fmla="*/ 30 h 33"/>
                <a:gd name="T4" fmla="*/ 2 w 48"/>
                <a:gd name="T5" fmla="*/ 26 h 33"/>
                <a:gd name="T6" fmla="*/ 5 w 48"/>
                <a:gd name="T7" fmla="*/ 28 h 33"/>
                <a:gd name="T8" fmla="*/ 5 w 48"/>
                <a:gd name="T9" fmla="*/ 28 h 33"/>
                <a:gd name="T10" fmla="*/ 13 w 48"/>
                <a:gd name="T11" fmla="*/ 29 h 33"/>
                <a:gd name="T12" fmla="*/ 13 w 48"/>
                <a:gd name="T13" fmla="*/ 29 h 33"/>
                <a:gd name="T14" fmla="*/ 23 w 48"/>
                <a:gd name="T15" fmla="*/ 26 h 33"/>
                <a:gd name="T16" fmla="*/ 23 w 48"/>
                <a:gd name="T17" fmla="*/ 26 h 33"/>
                <a:gd name="T18" fmla="*/ 37 w 48"/>
                <a:gd name="T19" fmla="*/ 11 h 33"/>
                <a:gd name="T20" fmla="*/ 37 w 48"/>
                <a:gd name="T21" fmla="*/ 11 h 33"/>
                <a:gd name="T22" fmla="*/ 44 w 48"/>
                <a:gd name="T23" fmla="*/ 0 h 33"/>
                <a:gd name="T24" fmla="*/ 44 w 48"/>
                <a:gd name="T25" fmla="*/ 0 h 33"/>
                <a:gd name="T26" fmla="*/ 48 w 48"/>
                <a:gd name="T27" fmla="*/ 3 h 33"/>
                <a:gd name="T28" fmla="*/ 25 w 48"/>
                <a:gd name="T29" fmla="*/ 30 h 33"/>
                <a:gd name="T30" fmla="*/ 25 w 48"/>
                <a:gd name="T31" fmla="*/ 30 h 33"/>
                <a:gd name="T32" fmla="*/ 13 w 48"/>
                <a:gd name="T33" fmla="*/ 33 h 33"/>
                <a:gd name="T34" fmla="*/ 13 w 48"/>
                <a:gd name="T35" fmla="*/ 33 h 33"/>
                <a:gd name="T36" fmla="*/ 0 w 48"/>
                <a:gd name="T3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8"/>
                    <a:pt x="10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7" y="29"/>
                    <a:pt x="20" y="28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7" y="23"/>
                    <a:pt x="33" y="17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1" y="5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35" y="22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1" y="32"/>
                    <a:pt x="17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6" y="33"/>
                    <a:pt x="0" y="30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847"/>
            <p:cNvSpPr>
              <a:spLocks noEditPoints="1"/>
            </p:cNvSpPr>
            <p:nvPr/>
          </p:nvSpPr>
          <p:spPr bwMode="auto">
            <a:xfrm>
              <a:off x="7410452" y="5586413"/>
              <a:ext cx="92075" cy="65088"/>
            </a:xfrm>
            <a:custGeom>
              <a:avLst/>
              <a:gdLst>
                <a:gd name="T0" fmla="*/ 1 w 53"/>
                <a:gd name="T1" fmla="*/ 33 h 37"/>
                <a:gd name="T2" fmla="*/ 0 w 53"/>
                <a:gd name="T3" fmla="*/ 31 h 37"/>
                <a:gd name="T4" fmla="*/ 2 w 53"/>
                <a:gd name="T5" fmla="*/ 27 h 37"/>
                <a:gd name="T6" fmla="*/ 4 w 53"/>
                <a:gd name="T7" fmla="*/ 26 h 37"/>
                <a:gd name="T8" fmla="*/ 4 w 53"/>
                <a:gd name="T9" fmla="*/ 26 h 37"/>
                <a:gd name="T10" fmla="*/ 4 w 53"/>
                <a:gd name="T11" fmla="*/ 26 h 37"/>
                <a:gd name="T12" fmla="*/ 4 w 53"/>
                <a:gd name="T13" fmla="*/ 26 h 37"/>
                <a:gd name="T14" fmla="*/ 5 w 53"/>
                <a:gd name="T15" fmla="*/ 26 h 37"/>
                <a:gd name="T16" fmla="*/ 5 w 53"/>
                <a:gd name="T17" fmla="*/ 26 h 37"/>
                <a:gd name="T18" fmla="*/ 5 w 53"/>
                <a:gd name="T19" fmla="*/ 27 h 37"/>
                <a:gd name="T20" fmla="*/ 8 w 53"/>
                <a:gd name="T21" fmla="*/ 28 h 37"/>
                <a:gd name="T22" fmla="*/ 15 w 53"/>
                <a:gd name="T23" fmla="*/ 29 h 37"/>
                <a:gd name="T24" fmla="*/ 15 w 53"/>
                <a:gd name="T25" fmla="*/ 29 h 37"/>
                <a:gd name="T26" fmla="*/ 16 w 53"/>
                <a:gd name="T27" fmla="*/ 29 h 37"/>
                <a:gd name="T28" fmla="*/ 24 w 53"/>
                <a:gd name="T29" fmla="*/ 27 h 37"/>
                <a:gd name="T30" fmla="*/ 37 w 53"/>
                <a:gd name="T31" fmla="*/ 12 h 37"/>
                <a:gd name="T32" fmla="*/ 45 w 53"/>
                <a:gd name="T33" fmla="*/ 1 h 37"/>
                <a:gd name="T34" fmla="*/ 45 w 53"/>
                <a:gd name="T35" fmla="*/ 1 h 37"/>
                <a:gd name="T36" fmla="*/ 53 w 53"/>
                <a:gd name="T37" fmla="*/ 4 h 37"/>
                <a:gd name="T38" fmla="*/ 51 w 53"/>
                <a:gd name="T39" fmla="*/ 6 h 37"/>
                <a:gd name="T40" fmla="*/ 51 w 53"/>
                <a:gd name="T41" fmla="*/ 7 h 37"/>
                <a:gd name="T42" fmla="*/ 49 w 53"/>
                <a:gd name="T43" fmla="*/ 9 h 37"/>
                <a:gd name="T44" fmla="*/ 44 w 53"/>
                <a:gd name="T45" fmla="*/ 17 h 37"/>
                <a:gd name="T46" fmla="*/ 28 w 53"/>
                <a:gd name="T47" fmla="*/ 33 h 37"/>
                <a:gd name="T48" fmla="*/ 15 w 53"/>
                <a:gd name="T49" fmla="*/ 37 h 37"/>
                <a:gd name="T50" fmla="*/ 1 w 53"/>
                <a:gd name="T51" fmla="*/ 34 h 37"/>
                <a:gd name="T52" fmla="*/ 2 w 53"/>
                <a:gd name="T53" fmla="*/ 32 h 37"/>
                <a:gd name="T54" fmla="*/ 15 w 53"/>
                <a:gd name="T55" fmla="*/ 33 h 37"/>
                <a:gd name="T56" fmla="*/ 22 w 53"/>
                <a:gd name="T57" fmla="*/ 32 h 37"/>
                <a:gd name="T58" fmla="*/ 15 w 53"/>
                <a:gd name="T59" fmla="*/ 33 h 37"/>
                <a:gd name="T60" fmla="*/ 15 w 53"/>
                <a:gd name="T61" fmla="*/ 33 h 37"/>
                <a:gd name="T62" fmla="*/ 14 w 53"/>
                <a:gd name="T63" fmla="*/ 33 h 37"/>
                <a:gd name="T64" fmla="*/ 11 w 53"/>
                <a:gd name="T65" fmla="*/ 32 h 37"/>
                <a:gd name="T66" fmla="*/ 7 w 53"/>
                <a:gd name="T67" fmla="*/ 31 h 37"/>
                <a:gd name="T68" fmla="*/ 5 w 53"/>
                <a:gd name="T69" fmla="*/ 31 h 37"/>
                <a:gd name="T70" fmla="*/ 11 w 53"/>
                <a:gd name="T71" fmla="*/ 32 h 37"/>
                <a:gd name="T72" fmla="*/ 22 w 53"/>
                <a:gd name="T73" fmla="*/ 32 h 37"/>
                <a:gd name="T74" fmla="*/ 22 w 53"/>
                <a:gd name="T75" fmla="*/ 32 h 37"/>
                <a:gd name="T76" fmla="*/ 3 w 53"/>
                <a:gd name="T77" fmla="*/ 30 h 37"/>
                <a:gd name="T78" fmla="*/ 3 w 53"/>
                <a:gd name="T79" fmla="*/ 30 h 37"/>
                <a:gd name="T80" fmla="*/ 3 w 53"/>
                <a:gd name="T81" fmla="*/ 30 h 37"/>
                <a:gd name="T82" fmla="*/ 3 w 53"/>
                <a:gd name="T83" fmla="*/ 30 h 37"/>
                <a:gd name="T84" fmla="*/ 2 w 53"/>
                <a:gd name="T85" fmla="*/ 29 h 37"/>
                <a:gd name="T86" fmla="*/ 2 w 53"/>
                <a:gd name="T87" fmla="*/ 29 h 37"/>
                <a:gd name="T88" fmla="*/ 41 w 53"/>
                <a:gd name="T89" fmla="*/ 14 h 37"/>
                <a:gd name="T90" fmla="*/ 39 w 53"/>
                <a:gd name="T91" fmla="*/ 17 h 37"/>
                <a:gd name="T92" fmla="*/ 46 w 53"/>
                <a:gd name="T9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" h="37">
                  <a:moveTo>
                    <a:pt x="1" y="34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7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8"/>
                    <a:pt x="13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8" y="29"/>
                    <a:pt x="21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4"/>
                    <a:pt x="33" y="17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2" y="6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50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11"/>
                    <a:pt x="46" y="14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9" y="22"/>
                    <a:pt x="34" y="29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4" y="36"/>
                    <a:pt x="1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8" y="37"/>
                    <a:pt x="2" y="34"/>
                    <a:pt x="1" y="34"/>
                  </a:cubicBezTo>
                  <a:close/>
                  <a:moveTo>
                    <a:pt x="1" y="34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1" y="34"/>
                    <a:pt x="1" y="34"/>
                    <a:pt x="1" y="34"/>
                  </a:cubicBezTo>
                  <a:close/>
                  <a:moveTo>
                    <a:pt x="15" y="33"/>
                  </a:moveTo>
                  <a:cubicBezTo>
                    <a:pt x="17" y="33"/>
                    <a:pt x="20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0" y="33"/>
                    <a:pt x="17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1" y="32"/>
                  </a:moveTo>
                  <a:cubicBezTo>
                    <a:pt x="9" y="32"/>
                    <a:pt x="8" y="32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8" y="32"/>
                    <a:pt x="11" y="32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3" y="30"/>
                  </a:move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lose/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  <a:moveTo>
                    <a:pt x="41" y="14"/>
                  </a:moveTo>
                  <a:cubicBezTo>
                    <a:pt x="40" y="15"/>
                    <a:pt x="39" y="16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1" y="13"/>
                    <a:pt x="44" y="10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1"/>
                    <a:pt x="4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848"/>
            <p:cNvSpPr/>
            <p:nvPr/>
          </p:nvSpPr>
          <p:spPr bwMode="auto">
            <a:xfrm>
              <a:off x="7483477" y="5580063"/>
              <a:ext cx="17463" cy="15875"/>
            </a:xfrm>
            <a:custGeom>
              <a:avLst/>
              <a:gdLst>
                <a:gd name="T0" fmla="*/ 0 w 11"/>
                <a:gd name="T1" fmla="*/ 3 h 10"/>
                <a:gd name="T2" fmla="*/ 3 w 11"/>
                <a:gd name="T3" fmla="*/ 0 h 10"/>
                <a:gd name="T4" fmla="*/ 11 w 11"/>
                <a:gd name="T5" fmla="*/ 6 h 10"/>
                <a:gd name="T6" fmla="*/ 8 w 11"/>
                <a:gd name="T7" fmla="*/ 10 h 10"/>
                <a:gd name="T8" fmla="*/ 0 w 11"/>
                <a:gd name="T9" fmla="*/ 3 h 10"/>
                <a:gd name="T10" fmla="*/ 0 w 11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lnTo>
                    <a:pt x="3" y="0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849"/>
            <p:cNvSpPr>
              <a:spLocks noEditPoints="1"/>
            </p:cNvSpPr>
            <p:nvPr/>
          </p:nvSpPr>
          <p:spPr bwMode="auto">
            <a:xfrm>
              <a:off x="7478714" y="5575301"/>
              <a:ext cx="26988" cy="25400"/>
            </a:xfrm>
            <a:custGeom>
              <a:avLst/>
              <a:gdLst>
                <a:gd name="T0" fmla="*/ 2 w 17"/>
                <a:gd name="T1" fmla="*/ 7 h 16"/>
                <a:gd name="T2" fmla="*/ 3 w 17"/>
                <a:gd name="T3" fmla="*/ 6 h 16"/>
                <a:gd name="T4" fmla="*/ 5 w 17"/>
                <a:gd name="T5" fmla="*/ 7 h 16"/>
                <a:gd name="T6" fmla="*/ 3 w 17"/>
                <a:gd name="T7" fmla="*/ 6 h 16"/>
                <a:gd name="T8" fmla="*/ 2 w 17"/>
                <a:gd name="T9" fmla="*/ 7 h 16"/>
                <a:gd name="T10" fmla="*/ 0 w 17"/>
                <a:gd name="T11" fmla="*/ 6 h 16"/>
                <a:gd name="T12" fmla="*/ 6 w 17"/>
                <a:gd name="T13" fmla="*/ 0 h 16"/>
                <a:gd name="T14" fmla="*/ 17 w 17"/>
                <a:gd name="T15" fmla="*/ 9 h 16"/>
                <a:gd name="T16" fmla="*/ 11 w 17"/>
                <a:gd name="T17" fmla="*/ 16 h 16"/>
                <a:gd name="T18" fmla="*/ 2 w 17"/>
                <a:gd name="T19" fmla="*/ 7 h 16"/>
                <a:gd name="T20" fmla="*/ 2 w 17"/>
                <a:gd name="T21" fmla="*/ 7 h 16"/>
                <a:gd name="T22" fmla="*/ 11 w 17"/>
                <a:gd name="T23" fmla="*/ 11 h 16"/>
                <a:gd name="T24" fmla="*/ 11 w 17"/>
                <a:gd name="T25" fmla="*/ 11 h 16"/>
                <a:gd name="T26" fmla="*/ 8 w 17"/>
                <a:gd name="T27" fmla="*/ 6 h 16"/>
                <a:gd name="T28" fmla="*/ 11 w 17"/>
                <a:gd name="T29" fmla="*/ 11 h 16"/>
                <a:gd name="T30" fmla="*/ 11 w 17"/>
                <a:gd name="T3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6">
                  <a:moveTo>
                    <a:pt x="2" y="7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6"/>
                  </a:lnTo>
                  <a:lnTo>
                    <a:pt x="6" y="0"/>
                  </a:lnTo>
                  <a:lnTo>
                    <a:pt x="17" y="9"/>
                  </a:lnTo>
                  <a:lnTo>
                    <a:pt x="11" y="16"/>
                  </a:lnTo>
                  <a:lnTo>
                    <a:pt x="2" y="7"/>
                  </a:lnTo>
                  <a:lnTo>
                    <a:pt x="2" y="7"/>
                  </a:lnTo>
                  <a:close/>
                  <a:moveTo>
                    <a:pt x="11" y="11"/>
                  </a:moveTo>
                  <a:lnTo>
                    <a:pt x="11" y="11"/>
                  </a:lnTo>
                  <a:lnTo>
                    <a:pt x="8" y="6"/>
                  </a:lnTo>
                  <a:lnTo>
                    <a:pt x="11" y="11"/>
                  </a:lnTo>
                  <a:lnTo>
                    <a:pt x="1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850"/>
            <p:cNvSpPr/>
            <p:nvPr/>
          </p:nvSpPr>
          <p:spPr bwMode="auto">
            <a:xfrm>
              <a:off x="7410452" y="5438776"/>
              <a:ext cx="36513" cy="58738"/>
            </a:xfrm>
            <a:custGeom>
              <a:avLst/>
              <a:gdLst>
                <a:gd name="T0" fmla="*/ 10 w 21"/>
                <a:gd name="T1" fmla="*/ 29 h 34"/>
                <a:gd name="T2" fmla="*/ 0 w 21"/>
                <a:gd name="T3" fmla="*/ 15 h 34"/>
                <a:gd name="T4" fmla="*/ 0 w 21"/>
                <a:gd name="T5" fmla="*/ 15 h 34"/>
                <a:gd name="T6" fmla="*/ 1 w 21"/>
                <a:gd name="T7" fmla="*/ 9 h 34"/>
                <a:gd name="T8" fmla="*/ 1 w 21"/>
                <a:gd name="T9" fmla="*/ 9 h 34"/>
                <a:gd name="T10" fmla="*/ 5 w 21"/>
                <a:gd name="T11" fmla="*/ 2 h 34"/>
                <a:gd name="T12" fmla="*/ 5 w 21"/>
                <a:gd name="T13" fmla="*/ 2 h 34"/>
                <a:gd name="T14" fmla="*/ 7 w 21"/>
                <a:gd name="T15" fmla="*/ 0 h 34"/>
                <a:gd name="T16" fmla="*/ 7 w 21"/>
                <a:gd name="T17" fmla="*/ 0 h 34"/>
                <a:gd name="T18" fmla="*/ 9 w 21"/>
                <a:gd name="T19" fmla="*/ 0 h 34"/>
                <a:gd name="T20" fmla="*/ 9 w 21"/>
                <a:gd name="T21" fmla="*/ 0 h 34"/>
                <a:gd name="T22" fmla="*/ 10 w 21"/>
                <a:gd name="T23" fmla="*/ 0 h 34"/>
                <a:gd name="T24" fmla="*/ 10 w 21"/>
                <a:gd name="T25" fmla="*/ 0 h 34"/>
                <a:gd name="T26" fmla="*/ 11 w 21"/>
                <a:gd name="T27" fmla="*/ 0 h 34"/>
                <a:gd name="T28" fmla="*/ 11 w 21"/>
                <a:gd name="T29" fmla="*/ 0 h 34"/>
                <a:gd name="T30" fmla="*/ 17 w 21"/>
                <a:gd name="T31" fmla="*/ 0 h 34"/>
                <a:gd name="T32" fmla="*/ 17 w 21"/>
                <a:gd name="T33" fmla="*/ 4 h 34"/>
                <a:gd name="T34" fmla="*/ 11 w 21"/>
                <a:gd name="T35" fmla="*/ 4 h 34"/>
                <a:gd name="T36" fmla="*/ 10 w 21"/>
                <a:gd name="T37" fmla="*/ 4 h 34"/>
                <a:gd name="T38" fmla="*/ 10 w 21"/>
                <a:gd name="T39" fmla="*/ 4 h 34"/>
                <a:gd name="T40" fmla="*/ 8 w 21"/>
                <a:gd name="T41" fmla="*/ 4 h 34"/>
                <a:gd name="T42" fmla="*/ 8 w 21"/>
                <a:gd name="T43" fmla="*/ 4 h 34"/>
                <a:gd name="T44" fmla="*/ 8 w 21"/>
                <a:gd name="T45" fmla="*/ 4 h 34"/>
                <a:gd name="T46" fmla="*/ 8 w 21"/>
                <a:gd name="T47" fmla="*/ 4 h 34"/>
                <a:gd name="T48" fmla="*/ 4 w 21"/>
                <a:gd name="T49" fmla="*/ 11 h 34"/>
                <a:gd name="T50" fmla="*/ 4 w 21"/>
                <a:gd name="T51" fmla="*/ 11 h 34"/>
                <a:gd name="T52" fmla="*/ 4 w 21"/>
                <a:gd name="T53" fmla="*/ 15 h 34"/>
                <a:gd name="T54" fmla="*/ 4 w 21"/>
                <a:gd name="T55" fmla="*/ 15 h 34"/>
                <a:gd name="T56" fmla="*/ 12 w 21"/>
                <a:gd name="T57" fmla="*/ 26 h 34"/>
                <a:gd name="T58" fmla="*/ 12 w 21"/>
                <a:gd name="T59" fmla="*/ 26 h 34"/>
                <a:gd name="T60" fmla="*/ 21 w 21"/>
                <a:gd name="T61" fmla="*/ 30 h 34"/>
                <a:gd name="T62" fmla="*/ 21 w 21"/>
                <a:gd name="T63" fmla="*/ 30 h 34"/>
                <a:gd name="T64" fmla="*/ 19 w 21"/>
                <a:gd name="T65" fmla="*/ 34 h 34"/>
                <a:gd name="T66" fmla="*/ 10 w 21"/>
                <a:gd name="T6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34">
                  <a:moveTo>
                    <a:pt x="10" y="29"/>
                  </a:moveTo>
                  <a:cubicBezTo>
                    <a:pt x="5" y="26"/>
                    <a:pt x="0" y="2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6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8"/>
                    <a:pt x="7" y="23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9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4" y="32"/>
                    <a:pt x="1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851"/>
            <p:cNvSpPr>
              <a:spLocks noEditPoints="1"/>
            </p:cNvSpPr>
            <p:nvPr/>
          </p:nvSpPr>
          <p:spPr bwMode="auto">
            <a:xfrm>
              <a:off x="7405689" y="5435601"/>
              <a:ext cx="44450" cy="68263"/>
            </a:xfrm>
            <a:custGeom>
              <a:avLst/>
              <a:gdLst>
                <a:gd name="T0" fmla="*/ 11 w 26"/>
                <a:gd name="T1" fmla="*/ 33 h 39"/>
                <a:gd name="T2" fmla="*/ 13 w 26"/>
                <a:gd name="T3" fmla="*/ 31 h 39"/>
                <a:gd name="T4" fmla="*/ 1 w 26"/>
                <a:gd name="T5" fmla="*/ 17 h 39"/>
                <a:gd name="T6" fmla="*/ 2 w 26"/>
                <a:gd name="T7" fmla="*/ 10 h 39"/>
                <a:gd name="T8" fmla="*/ 6 w 26"/>
                <a:gd name="T9" fmla="*/ 3 h 39"/>
                <a:gd name="T10" fmla="*/ 6 w 26"/>
                <a:gd name="T11" fmla="*/ 3 h 39"/>
                <a:gd name="T12" fmla="*/ 7 w 26"/>
                <a:gd name="T13" fmla="*/ 2 h 39"/>
                <a:gd name="T14" fmla="*/ 10 w 26"/>
                <a:gd name="T15" fmla="*/ 0 h 39"/>
                <a:gd name="T16" fmla="*/ 10 w 26"/>
                <a:gd name="T17" fmla="*/ 0 h 39"/>
                <a:gd name="T18" fmla="*/ 13 w 26"/>
                <a:gd name="T19" fmla="*/ 0 h 39"/>
                <a:gd name="T20" fmla="*/ 13 w 26"/>
                <a:gd name="T21" fmla="*/ 0 h 39"/>
                <a:gd name="T22" fmla="*/ 14 w 26"/>
                <a:gd name="T23" fmla="*/ 0 h 39"/>
                <a:gd name="T24" fmla="*/ 14 w 26"/>
                <a:gd name="T25" fmla="*/ 0 h 39"/>
                <a:gd name="T26" fmla="*/ 22 w 26"/>
                <a:gd name="T27" fmla="*/ 0 h 39"/>
                <a:gd name="T28" fmla="*/ 14 w 26"/>
                <a:gd name="T29" fmla="*/ 8 h 39"/>
                <a:gd name="T30" fmla="*/ 13 w 26"/>
                <a:gd name="T31" fmla="*/ 8 h 39"/>
                <a:gd name="T32" fmla="*/ 13 w 26"/>
                <a:gd name="T33" fmla="*/ 8 h 39"/>
                <a:gd name="T34" fmla="*/ 12 w 26"/>
                <a:gd name="T35" fmla="*/ 8 h 39"/>
                <a:gd name="T36" fmla="*/ 9 w 26"/>
                <a:gd name="T37" fmla="*/ 14 h 39"/>
                <a:gd name="T38" fmla="*/ 8 w 26"/>
                <a:gd name="T39" fmla="*/ 17 h 39"/>
                <a:gd name="T40" fmla="*/ 16 w 26"/>
                <a:gd name="T41" fmla="*/ 26 h 39"/>
                <a:gd name="T42" fmla="*/ 25 w 26"/>
                <a:gd name="T43" fmla="*/ 31 h 39"/>
                <a:gd name="T44" fmla="*/ 25 w 26"/>
                <a:gd name="T45" fmla="*/ 31 h 39"/>
                <a:gd name="T46" fmla="*/ 26 w 26"/>
                <a:gd name="T47" fmla="*/ 32 h 39"/>
                <a:gd name="T48" fmla="*/ 21 w 26"/>
                <a:gd name="T49" fmla="*/ 38 h 39"/>
                <a:gd name="T50" fmla="*/ 12 w 26"/>
                <a:gd name="T51" fmla="*/ 28 h 39"/>
                <a:gd name="T52" fmla="*/ 14 w 26"/>
                <a:gd name="T53" fmla="*/ 29 h 39"/>
                <a:gd name="T54" fmla="*/ 12 w 26"/>
                <a:gd name="T55" fmla="*/ 28 h 39"/>
                <a:gd name="T56" fmla="*/ 12 w 26"/>
                <a:gd name="T57" fmla="*/ 28 h 39"/>
                <a:gd name="T58" fmla="*/ 5 w 26"/>
                <a:gd name="T59" fmla="*/ 13 h 39"/>
                <a:gd name="T60" fmla="*/ 6 w 26"/>
                <a:gd name="T61" fmla="*/ 12 h 39"/>
                <a:gd name="T62" fmla="*/ 9 w 26"/>
                <a:gd name="T63" fmla="*/ 5 h 39"/>
                <a:gd name="T64" fmla="*/ 9 w 26"/>
                <a:gd name="T65" fmla="*/ 5 h 39"/>
                <a:gd name="T66" fmla="*/ 6 w 26"/>
                <a:gd name="T67" fmla="*/ 12 h 39"/>
                <a:gd name="T68" fmla="*/ 18 w 26"/>
                <a:gd name="T69" fmla="*/ 4 h 39"/>
                <a:gd name="T70" fmla="*/ 14 w 26"/>
                <a:gd name="T71" fmla="*/ 4 h 39"/>
                <a:gd name="T72" fmla="*/ 13 w 26"/>
                <a:gd name="T73" fmla="*/ 4 h 39"/>
                <a:gd name="T74" fmla="*/ 12 w 26"/>
                <a:gd name="T75" fmla="*/ 4 h 39"/>
                <a:gd name="T76" fmla="*/ 13 w 26"/>
                <a:gd name="T77" fmla="*/ 4 h 39"/>
                <a:gd name="T78" fmla="*/ 11 w 26"/>
                <a:gd name="T79" fmla="*/ 4 h 39"/>
                <a:gd name="T80" fmla="*/ 11 w 26"/>
                <a:gd name="T81" fmla="*/ 4 h 39"/>
                <a:gd name="T82" fmla="*/ 11 w 26"/>
                <a:gd name="T83" fmla="*/ 4 h 39"/>
                <a:gd name="T84" fmla="*/ 11 w 26"/>
                <a:gd name="T85" fmla="*/ 4 h 39"/>
                <a:gd name="T86" fmla="*/ 11 w 26"/>
                <a:gd name="T87" fmla="*/ 4 h 39"/>
                <a:gd name="T88" fmla="*/ 11 w 26"/>
                <a:gd name="T89" fmla="*/ 4 h 39"/>
                <a:gd name="T90" fmla="*/ 10 w 26"/>
                <a:gd name="T91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39">
                  <a:moveTo>
                    <a:pt x="21" y="38"/>
                  </a:moveTo>
                  <a:cubicBezTo>
                    <a:pt x="21" y="38"/>
                    <a:pt x="16" y="36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7" y="29"/>
                    <a:pt x="1" y="2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4"/>
                    <a:pt x="1" y="12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5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12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20" y="29"/>
                    <a:pt x="24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14" y="29"/>
                  </a:moveTo>
                  <a:cubicBezTo>
                    <a:pt x="13" y="29"/>
                    <a:pt x="13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9"/>
                    <a:pt x="13" y="29"/>
                    <a:pt x="14" y="29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  <a:moveTo>
                    <a:pt x="6" y="12"/>
                  </a:moveTo>
                  <a:cubicBezTo>
                    <a:pt x="6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9"/>
                    <a:pt x="9" y="7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8" y="9"/>
                    <a:pt x="6" y="12"/>
                  </a:cubicBezTo>
                  <a:close/>
                  <a:moveTo>
                    <a:pt x="14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852"/>
            <p:cNvSpPr/>
            <p:nvPr/>
          </p:nvSpPr>
          <p:spPr bwMode="auto">
            <a:xfrm>
              <a:off x="7446964" y="5427663"/>
              <a:ext cx="44450" cy="52388"/>
            </a:xfrm>
            <a:custGeom>
              <a:avLst/>
              <a:gdLst>
                <a:gd name="T0" fmla="*/ 0 w 25"/>
                <a:gd name="T1" fmla="*/ 14 h 30"/>
                <a:gd name="T2" fmla="*/ 3 w 25"/>
                <a:gd name="T3" fmla="*/ 7 h 30"/>
                <a:gd name="T4" fmla="*/ 3 w 25"/>
                <a:gd name="T5" fmla="*/ 7 h 30"/>
                <a:gd name="T6" fmla="*/ 18 w 25"/>
                <a:gd name="T7" fmla="*/ 0 h 30"/>
                <a:gd name="T8" fmla="*/ 18 w 25"/>
                <a:gd name="T9" fmla="*/ 0 h 30"/>
                <a:gd name="T10" fmla="*/ 25 w 25"/>
                <a:gd name="T11" fmla="*/ 5 h 30"/>
                <a:gd name="T12" fmla="*/ 25 w 25"/>
                <a:gd name="T13" fmla="*/ 5 h 30"/>
                <a:gd name="T14" fmla="*/ 24 w 25"/>
                <a:gd name="T15" fmla="*/ 6 h 30"/>
                <a:gd name="T16" fmla="*/ 24 w 25"/>
                <a:gd name="T17" fmla="*/ 6 h 30"/>
                <a:gd name="T18" fmla="*/ 24 w 25"/>
                <a:gd name="T19" fmla="*/ 10 h 30"/>
                <a:gd name="T20" fmla="*/ 24 w 25"/>
                <a:gd name="T21" fmla="*/ 10 h 30"/>
                <a:gd name="T22" fmla="*/ 24 w 25"/>
                <a:gd name="T23" fmla="*/ 15 h 30"/>
                <a:gd name="T24" fmla="*/ 24 w 25"/>
                <a:gd name="T25" fmla="*/ 15 h 30"/>
                <a:gd name="T26" fmla="*/ 21 w 25"/>
                <a:gd name="T27" fmla="*/ 16 h 30"/>
                <a:gd name="T28" fmla="*/ 20 w 25"/>
                <a:gd name="T29" fmla="*/ 10 h 30"/>
                <a:gd name="T30" fmla="*/ 20 w 25"/>
                <a:gd name="T31" fmla="*/ 10 h 30"/>
                <a:gd name="T32" fmla="*/ 21 w 25"/>
                <a:gd name="T33" fmla="*/ 5 h 30"/>
                <a:gd name="T34" fmla="*/ 21 w 25"/>
                <a:gd name="T35" fmla="*/ 5 h 30"/>
                <a:gd name="T36" fmla="*/ 21 w 25"/>
                <a:gd name="T37" fmla="*/ 5 h 30"/>
                <a:gd name="T38" fmla="*/ 21 w 25"/>
                <a:gd name="T39" fmla="*/ 5 h 30"/>
                <a:gd name="T40" fmla="*/ 20 w 25"/>
                <a:gd name="T41" fmla="*/ 5 h 30"/>
                <a:gd name="T42" fmla="*/ 20 w 25"/>
                <a:gd name="T43" fmla="*/ 5 h 30"/>
                <a:gd name="T44" fmla="*/ 18 w 25"/>
                <a:gd name="T45" fmla="*/ 4 h 30"/>
                <a:gd name="T46" fmla="*/ 18 w 25"/>
                <a:gd name="T47" fmla="*/ 4 h 30"/>
                <a:gd name="T48" fmla="*/ 6 w 25"/>
                <a:gd name="T49" fmla="*/ 10 h 30"/>
                <a:gd name="T50" fmla="*/ 6 w 25"/>
                <a:gd name="T51" fmla="*/ 10 h 30"/>
                <a:gd name="T52" fmla="*/ 4 w 25"/>
                <a:gd name="T53" fmla="*/ 14 h 30"/>
                <a:gd name="T54" fmla="*/ 4 w 25"/>
                <a:gd name="T55" fmla="*/ 14 h 30"/>
                <a:gd name="T56" fmla="*/ 10 w 25"/>
                <a:gd name="T57" fmla="*/ 22 h 30"/>
                <a:gd name="T58" fmla="*/ 10 w 25"/>
                <a:gd name="T59" fmla="*/ 22 h 30"/>
                <a:gd name="T60" fmla="*/ 16 w 25"/>
                <a:gd name="T61" fmla="*/ 26 h 30"/>
                <a:gd name="T62" fmla="*/ 16 w 25"/>
                <a:gd name="T63" fmla="*/ 26 h 30"/>
                <a:gd name="T64" fmla="*/ 16 w 25"/>
                <a:gd name="T65" fmla="*/ 26 h 30"/>
                <a:gd name="T66" fmla="*/ 14 w 25"/>
                <a:gd name="T67" fmla="*/ 30 h 30"/>
                <a:gd name="T68" fmla="*/ 0 w 25"/>
                <a:gd name="T6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30">
                  <a:moveTo>
                    <a:pt x="0" y="14"/>
                  </a:moveTo>
                  <a:cubicBezTo>
                    <a:pt x="0" y="11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1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3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3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7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19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5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1"/>
                    <a:pt x="4" y="12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7" y="19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3" y="25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0" y="23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853"/>
            <p:cNvSpPr>
              <a:spLocks noEditPoints="1"/>
            </p:cNvSpPr>
            <p:nvPr/>
          </p:nvSpPr>
          <p:spPr bwMode="auto">
            <a:xfrm>
              <a:off x="7443789" y="5424488"/>
              <a:ext cx="50800" cy="66675"/>
            </a:xfrm>
            <a:custGeom>
              <a:avLst/>
              <a:gdLst>
                <a:gd name="T0" fmla="*/ 12 w 29"/>
                <a:gd name="T1" fmla="*/ 32 h 38"/>
                <a:gd name="T2" fmla="*/ 8 w 29"/>
                <a:gd name="T3" fmla="*/ 29 h 38"/>
                <a:gd name="T4" fmla="*/ 0 w 29"/>
                <a:gd name="T5" fmla="*/ 16 h 38"/>
                <a:gd name="T6" fmla="*/ 0 w 29"/>
                <a:gd name="T7" fmla="*/ 16 h 38"/>
                <a:gd name="T8" fmla="*/ 0 w 29"/>
                <a:gd name="T9" fmla="*/ 15 h 38"/>
                <a:gd name="T10" fmla="*/ 4 w 29"/>
                <a:gd name="T11" fmla="*/ 8 h 38"/>
                <a:gd name="T12" fmla="*/ 20 w 29"/>
                <a:gd name="T13" fmla="*/ 0 h 38"/>
                <a:gd name="T14" fmla="*/ 29 w 29"/>
                <a:gd name="T15" fmla="*/ 7 h 38"/>
                <a:gd name="T16" fmla="*/ 28 w 29"/>
                <a:gd name="T17" fmla="*/ 9 h 38"/>
                <a:gd name="T18" fmla="*/ 28 w 29"/>
                <a:gd name="T19" fmla="*/ 12 h 38"/>
                <a:gd name="T20" fmla="*/ 28 w 29"/>
                <a:gd name="T21" fmla="*/ 16 h 38"/>
                <a:gd name="T22" fmla="*/ 28 w 29"/>
                <a:gd name="T23" fmla="*/ 17 h 38"/>
                <a:gd name="T24" fmla="*/ 28 w 29"/>
                <a:gd name="T25" fmla="*/ 18 h 38"/>
                <a:gd name="T26" fmla="*/ 21 w 29"/>
                <a:gd name="T27" fmla="*/ 18 h 38"/>
                <a:gd name="T28" fmla="*/ 20 w 29"/>
                <a:gd name="T29" fmla="*/ 12 h 38"/>
                <a:gd name="T30" fmla="*/ 20 w 29"/>
                <a:gd name="T31" fmla="*/ 8 h 38"/>
                <a:gd name="T32" fmla="*/ 9 w 29"/>
                <a:gd name="T33" fmla="*/ 13 h 38"/>
                <a:gd name="T34" fmla="*/ 8 w 29"/>
                <a:gd name="T35" fmla="*/ 16 h 38"/>
                <a:gd name="T36" fmla="*/ 8 w 29"/>
                <a:gd name="T37" fmla="*/ 16 h 38"/>
                <a:gd name="T38" fmla="*/ 13 w 29"/>
                <a:gd name="T39" fmla="*/ 23 h 38"/>
                <a:gd name="T40" fmla="*/ 18 w 29"/>
                <a:gd name="T41" fmla="*/ 26 h 38"/>
                <a:gd name="T42" fmla="*/ 14 w 29"/>
                <a:gd name="T43" fmla="*/ 38 h 38"/>
                <a:gd name="T44" fmla="*/ 10 w 29"/>
                <a:gd name="T45" fmla="*/ 25 h 38"/>
                <a:gd name="T46" fmla="*/ 13 w 29"/>
                <a:gd name="T47" fmla="*/ 28 h 38"/>
                <a:gd name="T48" fmla="*/ 10 w 29"/>
                <a:gd name="T49" fmla="*/ 26 h 38"/>
                <a:gd name="T50" fmla="*/ 7 w 29"/>
                <a:gd name="T51" fmla="*/ 22 h 38"/>
                <a:gd name="T52" fmla="*/ 24 w 29"/>
                <a:gd name="T53" fmla="*/ 17 h 38"/>
                <a:gd name="T54" fmla="*/ 24 w 29"/>
                <a:gd name="T55" fmla="*/ 17 h 38"/>
                <a:gd name="T56" fmla="*/ 24 w 29"/>
                <a:gd name="T57" fmla="*/ 17 h 38"/>
                <a:gd name="T58" fmla="*/ 4 w 29"/>
                <a:gd name="T59" fmla="*/ 15 h 38"/>
                <a:gd name="T60" fmla="*/ 4 w 29"/>
                <a:gd name="T61" fmla="*/ 15 h 38"/>
                <a:gd name="T62" fmla="*/ 4 w 29"/>
                <a:gd name="T63" fmla="*/ 15 h 38"/>
                <a:gd name="T64" fmla="*/ 4 w 29"/>
                <a:gd name="T65" fmla="*/ 15 h 38"/>
                <a:gd name="T66" fmla="*/ 6 w 29"/>
                <a:gd name="T67" fmla="*/ 11 h 38"/>
                <a:gd name="T68" fmla="*/ 4 w 29"/>
                <a:gd name="T69" fmla="*/ 15 h 38"/>
                <a:gd name="T70" fmla="*/ 24 w 29"/>
                <a:gd name="T71" fmla="*/ 13 h 38"/>
                <a:gd name="T72" fmla="*/ 24 w 29"/>
                <a:gd name="T73" fmla="*/ 13 h 38"/>
                <a:gd name="T74" fmla="*/ 24 w 29"/>
                <a:gd name="T75" fmla="*/ 13 h 38"/>
                <a:gd name="T76" fmla="*/ 24 w 29"/>
                <a:gd name="T77" fmla="*/ 13 h 38"/>
                <a:gd name="T78" fmla="*/ 24 w 29"/>
                <a:gd name="T79" fmla="*/ 13 h 38"/>
                <a:gd name="T80" fmla="*/ 24 w 29"/>
                <a:gd name="T81" fmla="*/ 12 h 38"/>
                <a:gd name="T82" fmla="*/ 24 w 29"/>
                <a:gd name="T83" fmla="*/ 12 h 38"/>
                <a:gd name="T84" fmla="*/ 24 w 29"/>
                <a:gd name="T85" fmla="*/ 12 h 38"/>
                <a:gd name="T86" fmla="*/ 24 w 29"/>
                <a:gd name="T87" fmla="*/ 12 h 38"/>
                <a:gd name="T88" fmla="*/ 25 w 29"/>
                <a:gd name="T89" fmla="*/ 7 h 38"/>
                <a:gd name="T90" fmla="*/ 25 w 29"/>
                <a:gd name="T91" fmla="*/ 7 h 38"/>
                <a:gd name="T92" fmla="*/ 25 w 29"/>
                <a:gd name="T93" fmla="*/ 7 h 38"/>
                <a:gd name="T94" fmla="*/ 25 w 29"/>
                <a:gd name="T95" fmla="*/ 7 h 38"/>
                <a:gd name="T96" fmla="*/ 25 w 29"/>
                <a:gd name="T97" fmla="*/ 7 h 38"/>
                <a:gd name="T98" fmla="*/ 24 w 29"/>
                <a:gd name="T99" fmla="*/ 5 h 38"/>
                <a:gd name="T100" fmla="*/ 24 w 29"/>
                <a:gd name="T101" fmla="*/ 5 h 38"/>
                <a:gd name="T102" fmla="*/ 19 w 29"/>
                <a:gd name="T103" fmla="*/ 4 h 38"/>
                <a:gd name="T104" fmla="*/ 19 w 29"/>
                <a:gd name="T105" fmla="*/ 4 h 38"/>
                <a:gd name="T106" fmla="*/ 20 w 29"/>
                <a:gd name="T107" fmla="*/ 4 h 38"/>
                <a:gd name="T108" fmla="*/ 20 w 29"/>
                <a:gd name="T10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38">
                  <a:moveTo>
                    <a:pt x="14" y="33"/>
                  </a:moveTo>
                  <a:cubicBezTo>
                    <a:pt x="13" y="33"/>
                    <a:pt x="13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9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4" y="26"/>
                    <a:pt x="0" y="2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0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9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8" y="2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8" y="8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4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0" y="15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3" y="10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10" y="20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4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3"/>
                    <a:pt x="14" y="33"/>
                    <a:pt x="14" y="33"/>
                  </a:cubicBezTo>
                  <a:close/>
                  <a:moveTo>
                    <a:pt x="10" y="25"/>
                  </a:moveTo>
                  <a:cubicBezTo>
                    <a:pt x="11" y="26"/>
                    <a:pt x="12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7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4"/>
                    <a:pt x="8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3"/>
                    <a:pt x="9" y="24"/>
                    <a:pt x="10" y="25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" y="16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6"/>
                    <a:pt x="2" y="16"/>
                    <a:pt x="2" y="1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4" y="5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854"/>
            <p:cNvSpPr/>
            <p:nvPr/>
          </p:nvSpPr>
          <p:spPr bwMode="auto">
            <a:xfrm>
              <a:off x="7429502" y="5559426"/>
              <a:ext cx="9525" cy="6350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0 h 4"/>
                <a:gd name="T4" fmla="*/ 6 w 6"/>
                <a:gd name="T5" fmla="*/ 0 h 4"/>
                <a:gd name="T6" fmla="*/ 6 w 6"/>
                <a:gd name="T7" fmla="*/ 4 h 4"/>
                <a:gd name="T8" fmla="*/ 0 w 6"/>
                <a:gd name="T9" fmla="*/ 4 h 4"/>
                <a:gd name="T10" fmla="*/ 0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855"/>
            <p:cNvSpPr>
              <a:spLocks noEditPoints="1"/>
            </p:cNvSpPr>
            <p:nvPr/>
          </p:nvSpPr>
          <p:spPr bwMode="auto">
            <a:xfrm>
              <a:off x="7426327" y="5556251"/>
              <a:ext cx="15875" cy="12700"/>
            </a:xfrm>
            <a:custGeom>
              <a:avLst/>
              <a:gdLst>
                <a:gd name="T0" fmla="*/ 8 w 10"/>
                <a:gd name="T1" fmla="*/ 8 h 8"/>
                <a:gd name="T2" fmla="*/ 2 w 10"/>
                <a:gd name="T3" fmla="*/ 8 h 8"/>
                <a:gd name="T4" fmla="*/ 2 w 10"/>
                <a:gd name="T5" fmla="*/ 6 h 8"/>
                <a:gd name="T6" fmla="*/ 4 w 10"/>
                <a:gd name="T7" fmla="*/ 6 h 8"/>
                <a:gd name="T8" fmla="*/ 2 w 10"/>
                <a:gd name="T9" fmla="*/ 6 h 8"/>
                <a:gd name="T10" fmla="*/ 2 w 10"/>
                <a:gd name="T11" fmla="*/ 8 h 8"/>
                <a:gd name="T12" fmla="*/ 0 w 10"/>
                <a:gd name="T13" fmla="*/ 8 h 8"/>
                <a:gd name="T14" fmla="*/ 0 w 10"/>
                <a:gd name="T15" fmla="*/ 0 h 8"/>
                <a:gd name="T16" fmla="*/ 10 w 10"/>
                <a:gd name="T17" fmla="*/ 0 h 8"/>
                <a:gd name="T18" fmla="*/ 10 w 10"/>
                <a:gd name="T19" fmla="*/ 8 h 8"/>
                <a:gd name="T20" fmla="*/ 8 w 10"/>
                <a:gd name="T21" fmla="*/ 8 h 8"/>
                <a:gd name="T22" fmla="*/ 8 w 10"/>
                <a:gd name="T23" fmla="*/ 8 h 8"/>
                <a:gd name="T24" fmla="*/ 5 w 10"/>
                <a:gd name="T25" fmla="*/ 4 h 8"/>
                <a:gd name="T26" fmla="*/ 5 w 10"/>
                <a:gd name="T27" fmla="*/ 4 h 8"/>
                <a:gd name="T28" fmla="*/ 4 w 10"/>
                <a:gd name="T29" fmla="*/ 4 h 8"/>
                <a:gd name="T30" fmla="*/ 4 w 10"/>
                <a:gd name="T31" fmla="*/ 4 h 8"/>
                <a:gd name="T32" fmla="*/ 5 w 10"/>
                <a:gd name="T33" fmla="*/ 4 h 8"/>
                <a:gd name="T34" fmla="*/ 5 w 10"/>
                <a:gd name="T3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8">
                  <a:moveTo>
                    <a:pt x="8" y="8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5" y="4"/>
                  </a:move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856"/>
            <p:cNvSpPr/>
            <p:nvPr/>
          </p:nvSpPr>
          <p:spPr bwMode="auto">
            <a:xfrm>
              <a:off x="7496177" y="5688013"/>
              <a:ext cx="6350" cy="23813"/>
            </a:xfrm>
            <a:custGeom>
              <a:avLst/>
              <a:gdLst>
                <a:gd name="T0" fmla="*/ 0 w 4"/>
                <a:gd name="T1" fmla="*/ 15 h 15"/>
                <a:gd name="T2" fmla="*/ 0 w 4"/>
                <a:gd name="T3" fmla="*/ 0 h 15"/>
                <a:gd name="T4" fmla="*/ 4 w 4"/>
                <a:gd name="T5" fmla="*/ 0 h 15"/>
                <a:gd name="T6" fmla="*/ 4 w 4"/>
                <a:gd name="T7" fmla="*/ 15 h 15"/>
                <a:gd name="T8" fmla="*/ 0 w 4"/>
                <a:gd name="T9" fmla="*/ 15 h 15"/>
                <a:gd name="T10" fmla="*/ 0 w 4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0" y="15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857"/>
            <p:cNvSpPr>
              <a:spLocks noEditPoints="1"/>
            </p:cNvSpPr>
            <p:nvPr/>
          </p:nvSpPr>
          <p:spPr bwMode="auto">
            <a:xfrm>
              <a:off x="7493002" y="5684838"/>
              <a:ext cx="12700" cy="30163"/>
            </a:xfrm>
            <a:custGeom>
              <a:avLst/>
              <a:gdLst>
                <a:gd name="T0" fmla="*/ 6 w 8"/>
                <a:gd name="T1" fmla="*/ 19 h 19"/>
                <a:gd name="T2" fmla="*/ 2 w 8"/>
                <a:gd name="T3" fmla="*/ 19 h 19"/>
                <a:gd name="T4" fmla="*/ 2 w 8"/>
                <a:gd name="T5" fmla="*/ 17 h 19"/>
                <a:gd name="T6" fmla="*/ 4 w 8"/>
                <a:gd name="T7" fmla="*/ 17 h 19"/>
                <a:gd name="T8" fmla="*/ 2 w 8"/>
                <a:gd name="T9" fmla="*/ 17 h 19"/>
                <a:gd name="T10" fmla="*/ 2 w 8"/>
                <a:gd name="T11" fmla="*/ 19 h 19"/>
                <a:gd name="T12" fmla="*/ 0 w 8"/>
                <a:gd name="T13" fmla="*/ 19 h 19"/>
                <a:gd name="T14" fmla="*/ 0 w 8"/>
                <a:gd name="T15" fmla="*/ 0 h 19"/>
                <a:gd name="T16" fmla="*/ 8 w 8"/>
                <a:gd name="T17" fmla="*/ 0 h 19"/>
                <a:gd name="T18" fmla="*/ 8 w 8"/>
                <a:gd name="T19" fmla="*/ 19 h 19"/>
                <a:gd name="T20" fmla="*/ 6 w 8"/>
                <a:gd name="T21" fmla="*/ 19 h 19"/>
                <a:gd name="T22" fmla="*/ 6 w 8"/>
                <a:gd name="T23" fmla="*/ 19 h 19"/>
                <a:gd name="T24" fmla="*/ 4 w 8"/>
                <a:gd name="T25" fmla="*/ 15 h 19"/>
                <a:gd name="T26" fmla="*/ 4 w 8"/>
                <a:gd name="T27" fmla="*/ 4 h 19"/>
                <a:gd name="T28" fmla="*/ 4 w 8"/>
                <a:gd name="T29" fmla="*/ 15 h 19"/>
                <a:gd name="T30" fmla="*/ 4 w 8"/>
                <a:gd name="T3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9">
                  <a:moveTo>
                    <a:pt x="6" y="19"/>
                  </a:moveTo>
                  <a:lnTo>
                    <a:pt x="2" y="19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4" y="15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858"/>
            <p:cNvSpPr>
              <a:spLocks noEditPoints="1"/>
            </p:cNvSpPr>
            <p:nvPr/>
          </p:nvSpPr>
          <p:spPr bwMode="auto">
            <a:xfrm>
              <a:off x="7410452" y="5708651"/>
              <a:ext cx="142875" cy="190500"/>
            </a:xfrm>
            <a:custGeom>
              <a:avLst/>
              <a:gdLst>
                <a:gd name="T0" fmla="*/ 35 w 82"/>
                <a:gd name="T1" fmla="*/ 109 h 109"/>
                <a:gd name="T2" fmla="*/ 10 w 82"/>
                <a:gd name="T3" fmla="*/ 85 h 109"/>
                <a:gd name="T4" fmla="*/ 10 w 82"/>
                <a:gd name="T5" fmla="*/ 85 h 109"/>
                <a:gd name="T6" fmla="*/ 0 w 82"/>
                <a:gd name="T7" fmla="*/ 43 h 109"/>
                <a:gd name="T8" fmla="*/ 0 w 82"/>
                <a:gd name="T9" fmla="*/ 43 h 109"/>
                <a:gd name="T10" fmla="*/ 51 w 82"/>
                <a:gd name="T11" fmla="*/ 0 h 109"/>
                <a:gd name="T12" fmla="*/ 51 w 82"/>
                <a:gd name="T13" fmla="*/ 0 h 109"/>
                <a:gd name="T14" fmla="*/ 75 w 82"/>
                <a:gd name="T15" fmla="*/ 16 h 109"/>
                <a:gd name="T16" fmla="*/ 75 w 82"/>
                <a:gd name="T17" fmla="*/ 16 h 109"/>
                <a:gd name="T18" fmla="*/ 82 w 82"/>
                <a:gd name="T19" fmla="*/ 54 h 109"/>
                <a:gd name="T20" fmla="*/ 82 w 82"/>
                <a:gd name="T21" fmla="*/ 54 h 109"/>
                <a:gd name="T22" fmla="*/ 42 w 82"/>
                <a:gd name="T23" fmla="*/ 107 h 109"/>
                <a:gd name="T24" fmla="*/ 42 w 82"/>
                <a:gd name="T25" fmla="*/ 107 h 109"/>
                <a:gd name="T26" fmla="*/ 35 w 82"/>
                <a:gd name="T27" fmla="*/ 109 h 109"/>
                <a:gd name="T28" fmla="*/ 35 w 82"/>
                <a:gd name="T29" fmla="*/ 109 h 109"/>
                <a:gd name="T30" fmla="*/ 35 w 82"/>
                <a:gd name="T31" fmla="*/ 109 h 109"/>
                <a:gd name="T32" fmla="*/ 19 w 82"/>
                <a:gd name="T33" fmla="*/ 13 h 109"/>
                <a:gd name="T34" fmla="*/ 4 w 82"/>
                <a:gd name="T35" fmla="*/ 43 h 109"/>
                <a:gd name="T36" fmla="*/ 4 w 82"/>
                <a:gd name="T37" fmla="*/ 43 h 109"/>
                <a:gd name="T38" fmla="*/ 14 w 82"/>
                <a:gd name="T39" fmla="*/ 83 h 109"/>
                <a:gd name="T40" fmla="*/ 14 w 82"/>
                <a:gd name="T41" fmla="*/ 83 h 109"/>
                <a:gd name="T42" fmla="*/ 35 w 82"/>
                <a:gd name="T43" fmla="*/ 105 h 109"/>
                <a:gd name="T44" fmla="*/ 35 w 82"/>
                <a:gd name="T45" fmla="*/ 105 h 109"/>
                <a:gd name="T46" fmla="*/ 40 w 82"/>
                <a:gd name="T47" fmla="*/ 103 h 109"/>
                <a:gd name="T48" fmla="*/ 40 w 82"/>
                <a:gd name="T49" fmla="*/ 103 h 109"/>
                <a:gd name="T50" fmla="*/ 78 w 82"/>
                <a:gd name="T51" fmla="*/ 54 h 109"/>
                <a:gd name="T52" fmla="*/ 78 w 82"/>
                <a:gd name="T53" fmla="*/ 54 h 109"/>
                <a:gd name="T54" fmla="*/ 72 w 82"/>
                <a:gd name="T55" fmla="*/ 18 h 109"/>
                <a:gd name="T56" fmla="*/ 72 w 82"/>
                <a:gd name="T57" fmla="*/ 18 h 109"/>
                <a:gd name="T58" fmla="*/ 51 w 82"/>
                <a:gd name="T59" fmla="*/ 4 h 109"/>
                <a:gd name="T60" fmla="*/ 51 w 82"/>
                <a:gd name="T61" fmla="*/ 4 h 109"/>
                <a:gd name="T62" fmla="*/ 51 w 82"/>
                <a:gd name="T63" fmla="*/ 4 h 109"/>
                <a:gd name="T64" fmla="*/ 51 w 82"/>
                <a:gd name="T65" fmla="*/ 4 h 109"/>
                <a:gd name="T66" fmla="*/ 19 w 82"/>
                <a:gd name="T67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09">
                  <a:moveTo>
                    <a:pt x="35" y="109"/>
                  </a:moveTo>
                  <a:cubicBezTo>
                    <a:pt x="25" y="108"/>
                    <a:pt x="16" y="98"/>
                    <a:pt x="10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72"/>
                    <a:pt x="0" y="56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3"/>
                    <a:pt x="28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6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80" y="26"/>
                    <a:pt x="82" y="39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83"/>
                    <a:pt x="60" y="97"/>
                    <a:pt x="42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0" y="108"/>
                    <a:pt x="37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lose/>
                  <a:moveTo>
                    <a:pt x="19" y="13"/>
                  </a:moveTo>
                  <a:cubicBezTo>
                    <a:pt x="10" y="20"/>
                    <a:pt x="4" y="29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55"/>
                    <a:pt x="7" y="71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20" y="96"/>
                    <a:pt x="28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7" y="105"/>
                    <a:pt x="38" y="104"/>
                    <a:pt x="40" y="103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58" y="93"/>
                    <a:pt x="78" y="81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40"/>
                    <a:pt x="76" y="27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7" y="9"/>
                    <a:pt x="6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0" y="4"/>
                    <a:pt x="28" y="7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859"/>
            <p:cNvSpPr>
              <a:spLocks noEditPoints="1"/>
            </p:cNvSpPr>
            <p:nvPr/>
          </p:nvSpPr>
          <p:spPr bwMode="auto">
            <a:xfrm>
              <a:off x="7407277" y="5705476"/>
              <a:ext cx="149225" cy="196850"/>
            </a:xfrm>
            <a:custGeom>
              <a:avLst/>
              <a:gdLst>
                <a:gd name="T0" fmla="*/ 37 w 86"/>
                <a:gd name="T1" fmla="*/ 111 h 113"/>
                <a:gd name="T2" fmla="*/ 10 w 86"/>
                <a:gd name="T3" fmla="*/ 88 h 113"/>
                <a:gd name="T4" fmla="*/ 0 w 86"/>
                <a:gd name="T5" fmla="*/ 45 h 113"/>
                <a:gd name="T6" fmla="*/ 52 w 86"/>
                <a:gd name="T7" fmla="*/ 0 h 113"/>
                <a:gd name="T8" fmla="*/ 53 w 86"/>
                <a:gd name="T9" fmla="*/ 0 h 113"/>
                <a:gd name="T10" fmla="*/ 79 w 86"/>
                <a:gd name="T11" fmla="*/ 17 h 113"/>
                <a:gd name="T12" fmla="*/ 86 w 86"/>
                <a:gd name="T13" fmla="*/ 56 h 113"/>
                <a:gd name="T14" fmla="*/ 45 w 86"/>
                <a:gd name="T15" fmla="*/ 111 h 113"/>
                <a:gd name="T16" fmla="*/ 37 w 86"/>
                <a:gd name="T17" fmla="*/ 113 h 113"/>
                <a:gd name="T18" fmla="*/ 37 w 86"/>
                <a:gd name="T19" fmla="*/ 113 h 113"/>
                <a:gd name="T20" fmla="*/ 43 w 86"/>
                <a:gd name="T21" fmla="*/ 107 h 113"/>
                <a:gd name="T22" fmla="*/ 82 w 86"/>
                <a:gd name="T23" fmla="*/ 56 h 113"/>
                <a:gd name="T24" fmla="*/ 43 w 86"/>
                <a:gd name="T25" fmla="*/ 107 h 113"/>
                <a:gd name="T26" fmla="*/ 37 w 86"/>
                <a:gd name="T27" fmla="*/ 109 h 113"/>
                <a:gd name="T28" fmla="*/ 37 w 86"/>
                <a:gd name="T29" fmla="*/ 109 h 113"/>
                <a:gd name="T30" fmla="*/ 37 w 86"/>
                <a:gd name="T31" fmla="*/ 109 h 113"/>
                <a:gd name="T32" fmla="*/ 36 w 86"/>
                <a:gd name="T33" fmla="*/ 108 h 113"/>
                <a:gd name="T34" fmla="*/ 36 w 86"/>
                <a:gd name="T35" fmla="*/ 108 h 113"/>
                <a:gd name="T36" fmla="*/ 35 w 86"/>
                <a:gd name="T37" fmla="*/ 108 h 113"/>
                <a:gd name="T38" fmla="*/ 30 w 86"/>
                <a:gd name="T39" fmla="*/ 106 h 113"/>
                <a:gd name="T40" fmla="*/ 37 w 86"/>
                <a:gd name="T41" fmla="*/ 105 h 113"/>
                <a:gd name="T42" fmla="*/ 41 w 86"/>
                <a:gd name="T43" fmla="*/ 104 h 113"/>
                <a:gd name="T44" fmla="*/ 78 w 86"/>
                <a:gd name="T45" fmla="*/ 56 h 113"/>
                <a:gd name="T46" fmla="*/ 78 w 86"/>
                <a:gd name="T47" fmla="*/ 56 h 113"/>
                <a:gd name="T48" fmla="*/ 72 w 86"/>
                <a:gd name="T49" fmla="*/ 21 h 113"/>
                <a:gd name="T50" fmla="*/ 53 w 86"/>
                <a:gd name="T51" fmla="*/ 8 h 113"/>
                <a:gd name="T52" fmla="*/ 22 w 86"/>
                <a:gd name="T53" fmla="*/ 17 h 113"/>
                <a:gd name="T54" fmla="*/ 8 w 86"/>
                <a:gd name="T55" fmla="*/ 45 h 113"/>
                <a:gd name="T56" fmla="*/ 8 w 86"/>
                <a:gd name="T57" fmla="*/ 45 h 113"/>
                <a:gd name="T58" fmla="*/ 17 w 86"/>
                <a:gd name="T59" fmla="*/ 85 h 113"/>
                <a:gd name="T60" fmla="*/ 37 w 86"/>
                <a:gd name="T61" fmla="*/ 105 h 113"/>
                <a:gd name="T62" fmla="*/ 37 w 86"/>
                <a:gd name="T63" fmla="*/ 105 h 113"/>
                <a:gd name="T64" fmla="*/ 14 w 86"/>
                <a:gd name="T65" fmla="*/ 86 h 113"/>
                <a:gd name="T66" fmla="*/ 17 w 86"/>
                <a:gd name="T67" fmla="*/ 92 h 113"/>
                <a:gd name="T68" fmla="*/ 14 w 86"/>
                <a:gd name="T69" fmla="*/ 86 h 113"/>
                <a:gd name="T70" fmla="*/ 9 w 86"/>
                <a:gd name="T71" fmla="*/ 74 h 113"/>
                <a:gd name="T72" fmla="*/ 82 w 86"/>
                <a:gd name="T73" fmla="*/ 56 h 113"/>
                <a:gd name="T74" fmla="*/ 82 w 86"/>
                <a:gd name="T75" fmla="*/ 56 h 113"/>
                <a:gd name="T76" fmla="*/ 76 w 86"/>
                <a:gd name="T77" fmla="*/ 21 h 113"/>
                <a:gd name="T78" fmla="*/ 4 w 86"/>
                <a:gd name="T79" fmla="*/ 45 h 113"/>
                <a:gd name="T80" fmla="*/ 4 w 86"/>
                <a:gd name="T81" fmla="*/ 45 h 113"/>
                <a:gd name="T82" fmla="*/ 4 w 86"/>
                <a:gd name="T83" fmla="*/ 45 h 113"/>
                <a:gd name="T84" fmla="*/ 6 w 86"/>
                <a:gd name="T85" fmla="*/ 31 h 113"/>
                <a:gd name="T86" fmla="*/ 76 w 86"/>
                <a:gd name="T87" fmla="*/ 21 h 113"/>
                <a:gd name="T88" fmla="*/ 76 w 86"/>
                <a:gd name="T89" fmla="*/ 21 h 113"/>
                <a:gd name="T90" fmla="*/ 75 w 86"/>
                <a:gd name="T91" fmla="*/ 18 h 113"/>
                <a:gd name="T92" fmla="*/ 75 w 86"/>
                <a:gd name="T93" fmla="*/ 18 h 113"/>
                <a:gd name="T94" fmla="*/ 75 w 86"/>
                <a:gd name="T95" fmla="*/ 18 h 113"/>
                <a:gd name="T96" fmla="*/ 75 w 86"/>
                <a:gd name="T97" fmla="*/ 18 h 113"/>
                <a:gd name="T98" fmla="*/ 75 w 86"/>
                <a:gd name="T99" fmla="*/ 18 h 113"/>
                <a:gd name="T100" fmla="*/ 53 w 86"/>
                <a:gd name="T101" fmla="*/ 4 h 113"/>
                <a:gd name="T102" fmla="*/ 53 w 86"/>
                <a:gd name="T103" fmla="*/ 4 h 113"/>
                <a:gd name="T104" fmla="*/ 51 w 86"/>
                <a:gd name="T105" fmla="*/ 4 h 113"/>
                <a:gd name="T106" fmla="*/ 53 w 86"/>
                <a:gd name="T107" fmla="*/ 4 h 113"/>
                <a:gd name="T108" fmla="*/ 53 w 86"/>
                <a:gd name="T109" fmla="*/ 4 h 113"/>
                <a:gd name="T110" fmla="*/ 21 w 86"/>
                <a:gd name="T111" fmla="*/ 15 h 113"/>
                <a:gd name="T112" fmla="*/ 20 w 86"/>
                <a:gd name="T113" fmla="*/ 14 h 113"/>
                <a:gd name="T114" fmla="*/ 21 w 86"/>
                <a:gd name="T115" fmla="*/ 1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" h="113">
                  <a:moveTo>
                    <a:pt x="37" y="113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25" y="112"/>
                    <a:pt x="17" y="101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4" y="75"/>
                    <a:pt x="0" y="5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7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4" y="28"/>
                    <a:pt x="86" y="41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86"/>
                    <a:pt x="63" y="101"/>
                    <a:pt x="45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2" y="112"/>
                    <a:pt x="40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lose/>
                  <a:moveTo>
                    <a:pt x="37" y="109"/>
                  </a:moveTo>
                  <a:cubicBezTo>
                    <a:pt x="39" y="109"/>
                    <a:pt x="41" y="108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61" y="97"/>
                    <a:pt x="82" y="84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84"/>
                    <a:pt x="61" y="9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08"/>
                    <a:pt x="39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lose/>
                  <a:moveTo>
                    <a:pt x="35" y="108"/>
                  </a:moveTo>
                  <a:cubicBezTo>
                    <a:pt x="34" y="108"/>
                    <a:pt x="32" y="107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07"/>
                    <a:pt x="34" y="108"/>
                    <a:pt x="35" y="108"/>
                  </a:cubicBezTo>
                  <a:close/>
                  <a:moveTo>
                    <a:pt x="37" y="105"/>
                  </a:moveTo>
                  <a:cubicBezTo>
                    <a:pt x="38" y="105"/>
                    <a:pt x="39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59" y="94"/>
                    <a:pt x="78" y="82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42"/>
                    <a:pt x="76" y="29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67" y="12"/>
                    <a:pt x="62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3" y="8"/>
                    <a:pt x="31" y="11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4" y="23"/>
                    <a:pt x="8" y="32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57"/>
                    <a:pt x="11" y="72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3" y="97"/>
                    <a:pt x="31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lose/>
                  <a:moveTo>
                    <a:pt x="14" y="86"/>
                  </a:moveTo>
                  <a:cubicBezTo>
                    <a:pt x="15" y="88"/>
                    <a:pt x="16" y="90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0"/>
                    <a:pt x="15" y="88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2"/>
                    <a:pt x="10" y="78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8"/>
                    <a:pt x="12" y="82"/>
                    <a:pt x="14" y="86"/>
                  </a:cubicBezTo>
                  <a:close/>
                  <a:moveTo>
                    <a:pt x="82" y="56"/>
                  </a:moveTo>
                  <a:cubicBezTo>
                    <a:pt x="82" y="56"/>
                    <a:pt x="82" y="56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3"/>
                    <a:pt x="80" y="3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0" y="31"/>
                    <a:pt x="82" y="43"/>
                    <a:pt x="82" y="56"/>
                  </a:cubicBezTo>
                  <a:close/>
                  <a:moveTo>
                    <a:pt x="4" y="45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0"/>
                    <a:pt x="4" y="35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5"/>
                    <a:pt x="4" y="40"/>
                    <a:pt x="4" y="45"/>
                  </a:cubicBezTo>
                  <a:close/>
                  <a:moveTo>
                    <a:pt x="76" y="21"/>
                  </a:move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0" y="9"/>
                    <a:pt x="6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63" y="4"/>
                    <a:pt x="70" y="9"/>
                    <a:pt x="75" y="18"/>
                  </a:cubicBezTo>
                  <a:close/>
                  <a:moveTo>
                    <a:pt x="21" y="15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860"/>
            <p:cNvSpPr/>
            <p:nvPr/>
          </p:nvSpPr>
          <p:spPr bwMode="auto">
            <a:xfrm>
              <a:off x="7531102" y="5711826"/>
              <a:ext cx="128588" cy="122238"/>
            </a:xfrm>
            <a:custGeom>
              <a:avLst/>
              <a:gdLst>
                <a:gd name="T0" fmla="*/ 55 w 74"/>
                <a:gd name="T1" fmla="*/ 67 h 70"/>
                <a:gd name="T2" fmla="*/ 70 w 74"/>
                <a:gd name="T3" fmla="*/ 58 h 70"/>
                <a:gd name="T4" fmla="*/ 70 w 74"/>
                <a:gd name="T5" fmla="*/ 56 h 70"/>
                <a:gd name="T6" fmla="*/ 70 w 74"/>
                <a:gd name="T7" fmla="*/ 56 h 70"/>
                <a:gd name="T8" fmla="*/ 50 w 74"/>
                <a:gd name="T9" fmla="*/ 6 h 70"/>
                <a:gd name="T10" fmla="*/ 50 w 74"/>
                <a:gd name="T11" fmla="*/ 6 h 70"/>
                <a:gd name="T12" fmla="*/ 41 w 74"/>
                <a:gd name="T13" fmla="*/ 4 h 70"/>
                <a:gd name="T14" fmla="*/ 41 w 74"/>
                <a:gd name="T15" fmla="*/ 4 h 70"/>
                <a:gd name="T16" fmla="*/ 2 w 74"/>
                <a:gd name="T17" fmla="*/ 11 h 70"/>
                <a:gd name="T18" fmla="*/ 2 w 74"/>
                <a:gd name="T19" fmla="*/ 11 h 70"/>
                <a:gd name="T20" fmla="*/ 0 w 74"/>
                <a:gd name="T21" fmla="*/ 7 h 70"/>
                <a:gd name="T22" fmla="*/ 41 w 74"/>
                <a:gd name="T23" fmla="*/ 0 h 70"/>
                <a:gd name="T24" fmla="*/ 41 w 74"/>
                <a:gd name="T25" fmla="*/ 0 h 70"/>
                <a:gd name="T26" fmla="*/ 53 w 74"/>
                <a:gd name="T27" fmla="*/ 3 h 70"/>
                <a:gd name="T28" fmla="*/ 53 w 74"/>
                <a:gd name="T29" fmla="*/ 3 h 70"/>
                <a:gd name="T30" fmla="*/ 74 w 74"/>
                <a:gd name="T31" fmla="*/ 56 h 70"/>
                <a:gd name="T32" fmla="*/ 74 w 74"/>
                <a:gd name="T33" fmla="*/ 56 h 70"/>
                <a:gd name="T34" fmla="*/ 72 w 74"/>
                <a:gd name="T35" fmla="*/ 62 h 70"/>
                <a:gd name="T36" fmla="*/ 72 w 74"/>
                <a:gd name="T37" fmla="*/ 62 h 70"/>
                <a:gd name="T38" fmla="*/ 72 w 74"/>
                <a:gd name="T39" fmla="*/ 62 h 70"/>
                <a:gd name="T40" fmla="*/ 57 w 74"/>
                <a:gd name="T41" fmla="*/ 70 h 70"/>
                <a:gd name="T42" fmla="*/ 57 w 74"/>
                <a:gd name="T43" fmla="*/ 70 h 70"/>
                <a:gd name="T44" fmla="*/ 55 w 74"/>
                <a:gd name="T45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0">
                  <a:moveTo>
                    <a:pt x="55" y="67"/>
                  </a:move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7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1" y="45"/>
                    <a:pt x="55" y="12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9" y="5"/>
                    <a:pt x="46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27" y="4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26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6" y="0"/>
                    <a:pt x="51" y="0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9" y="11"/>
                    <a:pt x="74" y="43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8"/>
                    <a:pt x="74" y="60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5" y="67"/>
                    <a:pt x="55" y="67"/>
                    <a:pt x="55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861"/>
            <p:cNvSpPr>
              <a:spLocks noEditPoints="1"/>
            </p:cNvSpPr>
            <p:nvPr/>
          </p:nvSpPr>
          <p:spPr bwMode="auto">
            <a:xfrm>
              <a:off x="7527927" y="5708651"/>
              <a:ext cx="134938" cy="139700"/>
            </a:xfrm>
            <a:custGeom>
              <a:avLst/>
              <a:gdLst>
                <a:gd name="T0" fmla="*/ 57 w 78"/>
                <a:gd name="T1" fmla="*/ 69 h 80"/>
                <a:gd name="T2" fmla="*/ 57 w 78"/>
                <a:gd name="T3" fmla="*/ 69 h 80"/>
                <a:gd name="T4" fmla="*/ 54 w 78"/>
                <a:gd name="T5" fmla="*/ 68 h 80"/>
                <a:gd name="T6" fmla="*/ 70 w 78"/>
                <a:gd name="T7" fmla="*/ 58 h 80"/>
                <a:gd name="T8" fmla="*/ 70 w 78"/>
                <a:gd name="T9" fmla="*/ 58 h 80"/>
                <a:gd name="T10" fmla="*/ 70 w 78"/>
                <a:gd name="T11" fmla="*/ 58 h 80"/>
                <a:gd name="T12" fmla="*/ 50 w 78"/>
                <a:gd name="T13" fmla="*/ 9 h 80"/>
                <a:gd name="T14" fmla="*/ 50 w 78"/>
                <a:gd name="T15" fmla="*/ 9 h 80"/>
                <a:gd name="T16" fmla="*/ 50 w 78"/>
                <a:gd name="T17" fmla="*/ 9 h 80"/>
                <a:gd name="T18" fmla="*/ 50 w 78"/>
                <a:gd name="T19" fmla="*/ 9 h 80"/>
                <a:gd name="T20" fmla="*/ 49 w 78"/>
                <a:gd name="T21" fmla="*/ 8 h 80"/>
                <a:gd name="T22" fmla="*/ 44 w 78"/>
                <a:gd name="T23" fmla="*/ 8 h 80"/>
                <a:gd name="T24" fmla="*/ 44 w 78"/>
                <a:gd name="T25" fmla="*/ 8 h 80"/>
                <a:gd name="T26" fmla="*/ 43 w 78"/>
                <a:gd name="T27" fmla="*/ 8 h 80"/>
                <a:gd name="T28" fmla="*/ 5 w 78"/>
                <a:gd name="T29" fmla="*/ 15 h 80"/>
                <a:gd name="T30" fmla="*/ 3 w 78"/>
                <a:gd name="T31" fmla="*/ 18 h 80"/>
                <a:gd name="T32" fmla="*/ 2 w 78"/>
                <a:gd name="T33" fmla="*/ 7 h 80"/>
                <a:gd name="T34" fmla="*/ 2 w 78"/>
                <a:gd name="T35" fmla="*/ 7 h 80"/>
                <a:gd name="T36" fmla="*/ 3 w 78"/>
                <a:gd name="T37" fmla="*/ 7 h 80"/>
                <a:gd name="T38" fmla="*/ 6 w 78"/>
                <a:gd name="T39" fmla="*/ 6 h 80"/>
                <a:gd name="T40" fmla="*/ 17 w 78"/>
                <a:gd name="T41" fmla="*/ 4 h 80"/>
                <a:gd name="T42" fmla="*/ 43 w 78"/>
                <a:gd name="T43" fmla="*/ 0 h 80"/>
                <a:gd name="T44" fmla="*/ 57 w 78"/>
                <a:gd name="T45" fmla="*/ 4 h 80"/>
                <a:gd name="T46" fmla="*/ 78 w 78"/>
                <a:gd name="T47" fmla="*/ 58 h 80"/>
                <a:gd name="T48" fmla="*/ 76 w 78"/>
                <a:gd name="T49" fmla="*/ 65 h 80"/>
                <a:gd name="T50" fmla="*/ 61 w 78"/>
                <a:gd name="T51" fmla="*/ 73 h 80"/>
                <a:gd name="T52" fmla="*/ 55 w 78"/>
                <a:gd name="T53" fmla="*/ 70 h 80"/>
                <a:gd name="T54" fmla="*/ 73 w 78"/>
                <a:gd name="T55" fmla="*/ 62 h 80"/>
                <a:gd name="T56" fmla="*/ 73 w 78"/>
                <a:gd name="T57" fmla="*/ 62 h 80"/>
                <a:gd name="T58" fmla="*/ 60 w 78"/>
                <a:gd name="T59" fmla="*/ 69 h 80"/>
                <a:gd name="T60" fmla="*/ 74 w 78"/>
                <a:gd name="T61" fmla="*/ 61 h 80"/>
                <a:gd name="T62" fmla="*/ 74 w 78"/>
                <a:gd name="T63" fmla="*/ 58 h 80"/>
                <a:gd name="T64" fmla="*/ 54 w 78"/>
                <a:gd name="T65" fmla="*/ 7 h 80"/>
                <a:gd name="T66" fmla="*/ 53 w 78"/>
                <a:gd name="T67" fmla="*/ 7 h 80"/>
                <a:gd name="T68" fmla="*/ 74 w 78"/>
                <a:gd name="T69" fmla="*/ 58 h 80"/>
                <a:gd name="T70" fmla="*/ 74 w 78"/>
                <a:gd name="T71" fmla="*/ 58 h 80"/>
                <a:gd name="T72" fmla="*/ 74 w 78"/>
                <a:gd name="T73" fmla="*/ 58 h 80"/>
                <a:gd name="T74" fmla="*/ 48 w 78"/>
                <a:gd name="T75" fmla="*/ 4 h 80"/>
                <a:gd name="T76" fmla="*/ 44 w 78"/>
                <a:gd name="T77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80">
                  <a:moveTo>
                    <a:pt x="55" y="70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48"/>
                    <a:pt x="55" y="15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31" y="8"/>
                    <a:pt x="9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6"/>
                    <a:pt x="12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5" y="2"/>
                    <a:pt x="35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0"/>
                    <a:pt x="53" y="0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3" y="13"/>
                    <a:pt x="78" y="43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60"/>
                    <a:pt x="78" y="63"/>
                    <a:pt x="76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55" y="70"/>
                    <a:pt x="55" y="70"/>
                    <a:pt x="55" y="70"/>
                  </a:cubicBezTo>
                  <a:close/>
                  <a:moveTo>
                    <a:pt x="60" y="69"/>
                  </a:move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lose/>
                  <a:moveTo>
                    <a:pt x="74" y="61"/>
                  </a:moveTo>
                  <a:cubicBezTo>
                    <a:pt x="74" y="60"/>
                    <a:pt x="74" y="59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46"/>
                    <a:pt x="59" y="14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9" y="14"/>
                    <a:pt x="74" y="45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60"/>
                    <a:pt x="74" y="60"/>
                    <a:pt x="74" y="61"/>
                  </a:cubicBezTo>
                  <a:close/>
                  <a:moveTo>
                    <a:pt x="48" y="4"/>
                  </a:moveTo>
                  <a:cubicBezTo>
                    <a:pt x="47" y="4"/>
                    <a:pt x="46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7" y="4"/>
                    <a:pt x="4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862"/>
            <p:cNvSpPr/>
            <p:nvPr/>
          </p:nvSpPr>
          <p:spPr bwMode="auto">
            <a:xfrm>
              <a:off x="7646989" y="5818188"/>
              <a:ext cx="7938" cy="20638"/>
            </a:xfrm>
            <a:custGeom>
              <a:avLst/>
              <a:gdLst>
                <a:gd name="T0" fmla="*/ 0 w 5"/>
                <a:gd name="T1" fmla="*/ 13 h 13"/>
                <a:gd name="T2" fmla="*/ 0 w 5"/>
                <a:gd name="T3" fmla="*/ 0 h 13"/>
                <a:gd name="T4" fmla="*/ 5 w 5"/>
                <a:gd name="T5" fmla="*/ 0 h 13"/>
                <a:gd name="T6" fmla="*/ 5 w 5"/>
                <a:gd name="T7" fmla="*/ 13 h 13"/>
                <a:gd name="T8" fmla="*/ 0 w 5"/>
                <a:gd name="T9" fmla="*/ 13 h 13"/>
                <a:gd name="T10" fmla="*/ 0 w 5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63"/>
            <p:cNvSpPr>
              <a:spLocks noEditPoints="1"/>
            </p:cNvSpPr>
            <p:nvPr/>
          </p:nvSpPr>
          <p:spPr bwMode="auto">
            <a:xfrm>
              <a:off x="7643814" y="5815013"/>
              <a:ext cx="14288" cy="28575"/>
            </a:xfrm>
            <a:custGeom>
              <a:avLst/>
              <a:gdLst>
                <a:gd name="T0" fmla="*/ 7 w 9"/>
                <a:gd name="T1" fmla="*/ 18 h 18"/>
                <a:gd name="T2" fmla="*/ 2 w 9"/>
                <a:gd name="T3" fmla="*/ 18 h 18"/>
                <a:gd name="T4" fmla="*/ 2 w 9"/>
                <a:gd name="T5" fmla="*/ 15 h 18"/>
                <a:gd name="T6" fmla="*/ 4 w 9"/>
                <a:gd name="T7" fmla="*/ 15 h 18"/>
                <a:gd name="T8" fmla="*/ 2 w 9"/>
                <a:gd name="T9" fmla="*/ 15 h 18"/>
                <a:gd name="T10" fmla="*/ 2 w 9"/>
                <a:gd name="T11" fmla="*/ 18 h 18"/>
                <a:gd name="T12" fmla="*/ 0 w 9"/>
                <a:gd name="T13" fmla="*/ 18 h 18"/>
                <a:gd name="T14" fmla="*/ 0 w 9"/>
                <a:gd name="T15" fmla="*/ 0 h 18"/>
                <a:gd name="T16" fmla="*/ 9 w 9"/>
                <a:gd name="T17" fmla="*/ 0 h 18"/>
                <a:gd name="T18" fmla="*/ 9 w 9"/>
                <a:gd name="T19" fmla="*/ 18 h 18"/>
                <a:gd name="T20" fmla="*/ 7 w 9"/>
                <a:gd name="T21" fmla="*/ 18 h 18"/>
                <a:gd name="T22" fmla="*/ 7 w 9"/>
                <a:gd name="T23" fmla="*/ 18 h 18"/>
                <a:gd name="T24" fmla="*/ 4 w 9"/>
                <a:gd name="T25" fmla="*/ 13 h 18"/>
                <a:gd name="T26" fmla="*/ 4 w 9"/>
                <a:gd name="T27" fmla="*/ 4 h 18"/>
                <a:gd name="T28" fmla="*/ 4 w 9"/>
                <a:gd name="T29" fmla="*/ 13 h 18"/>
                <a:gd name="T30" fmla="*/ 4 w 9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8">
                  <a:moveTo>
                    <a:pt x="7" y="18"/>
                  </a:moveTo>
                  <a:lnTo>
                    <a:pt x="2" y="18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close/>
                  <a:moveTo>
                    <a:pt x="4" y="13"/>
                  </a:moveTo>
                  <a:lnTo>
                    <a:pt x="4" y="4"/>
                  </a:lnTo>
                  <a:lnTo>
                    <a:pt x="4" y="13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864"/>
            <p:cNvSpPr/>
            <p:nvPr/>
          </p:nvSpPr>
          <p:spPr bwMode="auto">
            <a:xfrm>
              <a:off x="7316789" y="5661026"/>
              <a:ext cx="128588" cy="88900"/>
            </a:xfrm>
            <a:custGeom>
              <a:avLst/>
              <a:gdLst>
                <a:gd name="T0" fmla="*/ 7 w 74"/>
                <a:gd name="T1" fmla="*/ 47 h 51"/>
                <a:gd name="T2" fmla="*/ 1 w 74"/>
                <a:gd name="T3" fmla="*/ 34 h 51"/>
                <a:gd name="T4" fmla="*/ 1 w 74"/>
                <a:gd name="T5" fmla="*/ 34 h 51"/>
                <a:gd name="T6" fmla="*/ 0 w 74"/>
                <a:gd name="T7" fmla="*/ 29 h 51"/>
                <a:gd name="T8" fmla="*/ 0 w 74"/>
                <a:gd name="T9" fmla="*/ 29 h 51"/>
                <a:gd name="T10" fmla="*/ 13 w 74"/>
                <a:gd name="T11" fmla="*/ 5 h 51"/>
                <a:gd name="T12" fmla="*/ 13 w 74"/>
                <a:gd name="T13" fmla="*/ 5 h 51"/>
                <a:gd name="T14" fmla="*/ 15 w 74"/>
                <a:gd name="T15" fmla="*/ 0 h 51"/>
                <a:gd name="T16" fmla="*/ 15 w 74"/>
                <a:gd name="T17" fmla="*/ 0 h 51"/>
                <a:gd name="T18" fmla="*/ 18 w 74"/>
                <a:gd name="T19" fmla="*/ 2 h 51"/>
                <a:gd name="T20" fmla="*/ 16 w 74"/>
                <a:gd name="T21" fmla="*/ 7 h 51"/>
                <a:gd name="T22" fmla="*/ 16 w 74"/>
                <a:gd name="T23" fmla="*/ 8 h 51"/>
                <a:gd name="T24" fmla="*/ 10 w 74"/>
                <a:gd name="T25" fmla="*/ 14 h 51"/>
                <a:gd name="T26" fmla="*/ 10 w 74"/>
                <a:gd name="T27" fmla="*/ 14 h 51"/>
                <a:gd name="T28" fmla="*/ 4 w 74"/>
                <a:gd name="T29" fmla="*/ 29 h 51"/>
                <a:gd name="T30" fmla="*/ 4 w 74"/>
                <a:gd name="T31" fmla="*/ 29 h 51"/>
                <a:gd name="T32" fmla="*/ 5 w 74"/>
                <a:gd name="T33" fmla="*/ 33 h 51"/>
                <a:gd name="T34" fmla="*/ 5 w 74"/>
                <a:gd name="T35" fmla="*/ 33 h 51"/>
                <a:gd name="T36" fmla="*/ 10 w 74"/>
                <a:gd name="T37" fmla="*/ 44 h 51"/>
                <a:gd name="T38" fmla="*/ 10 w 74"/>
                <a:gd name="T39" fmla="*/ 44 h 51"/>
                <a:gd name="T40" fmla="*/ 18 w 74"/>
                <a:gd name="T41" fmla="*/ 47 h 51"/>
                <a:gd name="T42" fmla="*/ 18 w 74"/>
                <a:gd name="T43" fmla="*/ 47 h 51"/>
                <a:gd name="T44" fmla="*/ 22 w 74"/>
                <a:gd name="T45" fmla="*/ 47 h 51"/>
                <a:gd name="T46" fmla="*/ 22 w 74"/>
                <a:gd name="T47" fmla="*/ 47 h 51"/>
                <a:gd name="T48" fmla="*/ 73 w 74"/>
                <a:gd name="T49" fmla="*/ 35 h 51"/>
                <a:gd name="T50" fmla="*/ 73 w 74"/>
                <a:gd name="T51" fmla="*/ 35 h 51"/>
                <a:gd name="T52" fmla="*/ 74 w 74"/>
                <a:gd name="T53" fmla="*/ 39 h 51"/>
                <a:gd name="T54" fmla="*/ 22 w 74"/>
                <a:gd name="T55" fmla="*/ 51 h 51"/>
                <a:gd name="T56" fmla="*/ 22 w 74"/>
                <a:gd name="T57" fmla="*/ 51 h 51"/>
                <a:gd name="T58" fmla="*/ 18 w 74"/>
                <a:gd name="T59" fmla="*/ 51 h 51"/>
                <a:gd name="T60" fmla="*/ 18 w 74"/>
                <a:gd name="T61" fmla="*/ 51 h 51"/>
                <a:gd name="T62" fmla="*/ 17 w 74"/>
                <a:gd name="T63" fmla="*/ 51 h 51"/>
                <a:gd name="T64" fmla="*/ 17 w 74"/>
                <a:gd name="T65" fmla="*/ 51 h 51"/>
                <a:gd name="T66" fmla="*/ 7 w 74"/>
                <a:gd name="T67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51">
                  <a:moveTo>
                    <a:pt x="7" y="47"/>
                  </a:moveTo>
                  <a:cubicBezTo>
                    <a:pt x="4" y="44"/>
                    <a:pt x="3" y="40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7"/>
                    <a:pt x="11" y="7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3" y="10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9"/>
                    <a:pt x="4" y="24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4" y="32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9"/>
                    <a:pt x="8" y="42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6"/>
                    <a:pt x="13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20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34" y="46"/>
                    <a:pt x="73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35" y="50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0" y="51"/>
                    <a:pt x="19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3" y="51"/>
                    <a:pt x="9" y="50"/>
                    <a:pt x="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865"/>
            <p:cNvSpPr>
              <a:spLocks noEditPoints="1"/>
            </p:cNvSpPr>
            <p:nvPr/>
          </p:nvSpPr>
          <p:spPr bwMode="auto">
            <a:xfrm>
              <a:off x="7313614" y="5657851"/>
              <a:ext cx="136525" cy="96838"/>
            </a:xfrm>
            <a:custGeom>
              <a:avLst/>
              <a:gdLst>
                <a:gd name="T0" fmla="*/ 1 w 79"/>
                <a:gd name="T1" fmla="*/ 37 h 55"/>
                <a:gd name="T2" fmla="*/ 0 w 79"/>
                <a:gd name="T3" fmla="*/ 31 h 55"/>
                <a:gd name="T4" fmla="*/ 15 w 79"/>
                <a:gd name="T5" fmla="*/ 1 h 55"/>
                <a:gd name="T6" fmla="*/ 23 w 79"/>
                <a:gd name="T7" fmla="*/ 2 h 55"/>
                <a:gd name="T8" fmla="*/ 19 w 79"/>
                <a:gd name="T9" fmla="*/ 11 h 55"/>
                <a:gd name="T10" fmla="*/ 18 w 79"/>
                <a:gd name="T11" fmla="*/ 13 h 55"/>
                <a:gd name="T12" fmla="*/ 14 w 79"/>
                <a:gd name="T13" fmla="*/ 18 h 55"/>
                <a:gd name="T14" fmla="*/ 8 w 79"/>
                <a:gd name="T15" fmla="*/ 31 h 55"/>
                <a:gd name="T16" fmla="*/ 13 w 79"/>
                <a:gd name="T17" fmla="*/ 45 h 55"/>
                <a:gd name="T18" fmla="*/ 20 w 79"/>
                <a:gd name="T19" fmla="*/ 47 h 55"/>
                <a:gd name="T20" fmla="*/ 74 w 79"/>
                <a:gd name="T21" fmla="*/ 36 h 55"/>
                <a:gd name="T22" fmla="*/ 77 w 79"/>
                <a:gd name="T23" fmla="*/ 35 h 55"/>
                <a:gd name="T24" fmla="*/ 76 w 79"/>
                <a:gd name="T25" fmla="*/ 43 h 55"/>
                <a:gd name="T26" fmla="*/ 75 w 79"/>
                <a:gd name="T27" fmla="*/ 44 h 55"/>
                <a:gd name="T28" fmla="*/ 55 w 79"/>
                <a:gd name="T29" fmla="*/ 49 h 55"/>
                <a:gd name="T30" fmla="*/ 24 w 79"/>
                <a:gd name="T31" fmla="*/ 55 h 55"/>
                <a:gd name="T32" fmla="*/ 19 w 79"/>
                <a:gd name="T33" fmla="*/ 55 h 55"/>
                <a:gd name="T34" fmla="*/ 19 w 79"/>
                <a:gd name="T35" fmla="*/ 55 h 55"/>
                <a:gd name="T36" fmla="*/ 23 w 79"/>
                <a:gd name="T37" fmla="*/ 51 h 55"/>
                <a:gd name="T38" fmla="*/ 20 w 79"/>
                <a:gd name="T39" fmla="*/ 51 h 55"/>
                <a:gd name="T40" fmla="*/ 19 w 79"/>
                <a:gd name="T41" fmla="*/ 51 h 55"/>
                <a:gd name="T42" fmla="*/ 19 w 79"/>
                <a:gd name="T43" fmla="*/ 51 h 55"/>
                <a:gd name="T44" fmla="*/ 17 w 79"/>
                <a:gd name="T45" fmla="*/ 51 h 55"/>
                <a:gd name="T46" fmla="*/ 17 w 79"/>
                <a:gd name="T47" fmla="*/ 51 h 55"/>
                <a:gd name="T48" fmla="*/ 17 w 79"/>
                <a:gd name="T49" fmla="*/ 51 h 55"/>
                <a:gd name="T50" fmla="*/ 10 w 79"/>
                <a:gd name="T51" fmla="*/ 48 h 55"/>
                <a:gd name="T52" fmla="*/ 10 w 79"/>
                <a:gd name="T53" fmla="*/ 48 h 55"/>
                <a:gd name="T54" fmla="*/ 54 w 79"/>
                <a:gd name="T55" fmla="*/ 45 h 55"/>
                <a:gd name="T56" fmla="*/ 47 w 79"/>
                <a:gd name="T57" fmla="*/ 46 h 55"/>
                <a:gd name="T58" fmla="*/ 74 w 79"/>
                <a:gd name="T59" fmla="*/ 40 h 55"/>
                <a:gd name="T60" fmla="*/ 5 w 79"/>
                <a:gd name="T61" fmla="*/ 36 h 55"/>
                <a:gd name="T62" fmla="*/ 5 w 79"/>
                <a:gd name="T63" fmla="*/ 36 h 55"/>
                <a:gd name="T64" fmla="*/ 4 w 79"/>
                <a:gd name="T65" fmla="*/ 31 h 55"/>
                <a:gd name="T66" fmla="*/ 5 w 79"/>
                <a:gd name="T67" fmla="*/ 36 h 55"/>
                <a:gd name="T68" fmla="*/ 7 w 79"/>
                <a:gd name="T69" fmla="*/ 21 h 55"/>
                <a:gd name="T70" fmla="*/ 10 w 79"/>
                <a:gd name="T71" fmla="*/ 15 h 55"/>
                <a:gd name="T72" fmla="*/ 13 w 79"/>
                <a:gd name="T73" fmla="*/ 12 h 55"/>
                <a:gd name="T74" fmla="*/ 20 w 79"/>
                <a:gd name="T75" fmla="*/ 9 h 55"/>
                <a:gd name="T76" fmla="*/ 16 w 79"/>
                <a:gd name="T77" fmla="*/ 9 h 55"/>
                <a:gd name="T78" fmla="*/ 16 w 79"/>
                <a:gd name="T79" fmla="*/ 9 h 55"/>
                <a:gd name="T80" fmla="*/ 16 w 79"/>
                <a:gd name="T81" fmla="*/ 8 h 55"/>
                <a:gd name="T82" fmla="*/ 16 w 79"/>
                <a:gd name="T83" fmla="*/ 8 h 55"/>
                <a:gd name="T84" fmla="*/ 19 w 79"/>
                <a:gd name="T85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5">
                  <a:moveTo>
                    <a:pt x="7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4" y="47"/>
                    <a:pt x="3" y="42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5"/>
                    <a:pt x="0" y="33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9"/>
                    <a:pt x="10" y="9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6" y="14"/>
                    <a:pt x="15" y="16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1" y="21"/>
                    <a:pt x="8" y="27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8" y="33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40"/>
                    <a:pt x="12" y="44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5" y="47"/>
                    <a:pt x="16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2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4" y="46"/>
                    <a:pt x="70" y="37"/>
                    <a:pt x="74" y="36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7" y="46"/>
                    <a:pt x="61" y="47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4" y="51"/>
                    <a:pt x="31" y="54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1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4" y="55"/>
                    <a:pt x="10" y="54"/>
                    <a:pt x="7" y="50"/>
                  </a:cubicBezTo>
                  <a:close/>
                  <a:moveTo>
                    <a:pt x="20" y="51"/>
                  </a:moveTo>
                  <a:cubicBezTo>
                    <a:pt x="21" y="51"/>
                    <a:pt x="22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1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lose/>
                  <a:moveTo>
                    <a:pt x="19" y="51"/>
                  </a:move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lose/>
                  <a:moveTo>
                    <a:pt x="17" y="51"/>
                  </a:move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lose/>
                  <a:moveTo>
                    <a:pt x="17" y="51"/>
                  </a:moveTo>
                  <a:cubicBezTo>
                    <a:pt x="14" y="51"/>
                    <a:pt x="13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50"/>
                    <a:pt x="14" y="51"/>
                    <a:pt x="17" y="51"/>
                  </a:cubicBezTo>
                  <a:close/>
                  <a:moveTo>
                    <a:pt x="9" y="49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lose/>
                  <a:moveTo>
                    <a:pt x="69" y="41"/>
                  </a:moveTo>
                  <a:cubicBezTo>
                    <a:pt x="66" y="42"/>
                    <a:pt x="60" y="43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0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6" y="45"/>
                    <a:pt x="64" y="42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1" y="41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3" y="40"/>
                    <a:pt x="71" y="41"/>
                    <a:pt x="69" y="41"/>
                  </a:cubicBezTo>
                  <a:close/>
                  <a:moveTo>
                    <a:pt x="5" y="36"/>
                  </a:moveTo>
                  <a:cubicBezTo>
                    <a:pt x="6" y="39"/>
                    <a:pt x="7" y="41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1"/>
                    <a:pt x="6" y="39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3"/>
                    <a:pt x="4" y="34"/>
                    <a:pt x="5" y="36"/>
                  </a:cubicBezTo>
                  <a:close/>
                  <a:moveTo>
                    <a:pt x="7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lose/>
                  <a:moveTo>
                    <a:pt x="7" y="21"/>
                  </a:moveTo>
                  <a:cubicBezTo>
                    <a:pt x="8" y="19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5"/>
                    <a:pt x="9" y="18"/>
                    <a:pt x="7" y="21"/>
                  </a:cubicBezTo>
                  <a:close/>
                  <a:moveTo>
                    <a:pt x="20" y="10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866"/>
            <p:cNvSpPr/>
            <p:nvPr/>
          </p:nvSpPr>
          <p:spPr bwMode="auto">
            <a:xfrm>
              <a:off x="7340602" y="5668963"/>
              <a:ext cx="17463" cy="11113"/>
            </a:xfrm>
            <a:custGeom>
              <a:avLst/>
              <a:gdLst>
                <a:gd name="T0" fmla="*/ 0 w 11"/>
                <a:gd name="T1" fmla="*/ 4 h 7"/>
                <a:gd name="T2" fmla="*/ 1 w 11"/>
                <a:gd name="T3" fmla="*/ 0 h 7"/>
                <a:gd name="T4" fmla="*/ 11 w 11"/>
                <a:gd name="T5" fmla="*/ 3 h 7"/>
                <a:gd name="T6" fmla="*/ 9 w 11"/>
                <a:gd name="T7" fmla="*/ 7 h 7"/>
                <a:gd name="T8" fmla="*/ 0 w 11"/>
                <a:gd name="T9" fmla="*/ 4 h 7"/>
                <a:gd name="T10" fmla="*/ 0 w 11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0" y="4"/>
                  </a:moveTo>
                  <a:lnTo>
                    <a:pt x="1" y="0"/>
                  </a:lnTo>
                  <a:lnTo>
                    <a:pt x="11" y="3"/>
                  </a:lnTo>
                  <a:lnTo>
                    <a:pt x="9" y="7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867"/>
            <p:cNvSpPr>
              <a:spLocks noEditPoints="1"/>
            </p:cNvSpPr>
            <p:nvPr/>
          </p:nvSpPr>
          <p:spPr bwMode="auto">
            <a:xfrm>
              <a:off x="7335839" y="5665788"/>
              <a:ext cx="25400" cy="19050"/>
            </a:xfrm>
            <a:custGeom>
              <a:avLst/>
              <a:gdLst>
                <a:gd name="T0" fmla="*/ 2 w 16"/>
                <a:gd name="T1" fmla="*/ 8 h 12"/>
                <a:gd name="T2" fmla="*/ 3 w 16"/>
                <a:gd name="T3" fmla="*/ 6 h 12"/>
                <a:gd name="T4" fmla="*/ 5 w 16"/>
                <a:gd name="T5" fmla="*/ 7 h 12"/>
                <a:gd name="T6" fmla="*/ 3 w 16"/>
                <a:gd name="T7" fmla="*/ 6 h 12"/>
                <a:gd name="T8" fmla="*/ 2 w 16"/>
                <a:gd name="T9" fmla="*/ 8 h 12"/>
                <a:gd name="T10" fmla="*/ 0 w 16"/>
                <a:gd name="T11" fmla="*/ 7 h 12"/>
                <a:gd name="T12" fmla="*/ 3 w 16"/>
                <a:gd name="T13" fmla="*/ 0 h 12"/>
                <a:gd name="T14" fmla="*/ 16 w 16"/>
                <a:gd name="T15" fmla="*/ 3 h 12"/>
                <a:gd name="T16" fmla="*/ 14 w 16"/>
                <a:gd name="T17" fmla="*/ 12 h 12"/>
                <a:gd name="T18" fmla="*/ 2 w 16"/>
                <a:gd name="T19" fmla="*/ 8 h 12"/>
                <a:gd name="T20" fmla="*/ 2 w 16"/>
                <a:gd name="T21" fmla="*/ 8 h 12"/>
                <a:gd name="T22" fmla="*/ 11 w 16"/>
                <a:gd name="T23" fmla="*/ 6 h 12"/>
                <a:gd name="T24" fmla="*/ 5 w 16"/>
                <a:gd name="T25" fmla="*/ 5 h 12"/>
                <a:gd name="T26" fmla="*/ 5 w 16"/>
                <a:gd name="T27" fmla="*/ 5 h 12"/>
                <a:gd name="T28" fmla="*/ 11 w 16"/>
                <a:gd name="T29" fmla="*/ 6 h 12"/>
                <a:gd name="T30" fmla="*/ 11 w 16"/>
                <a:gd name="T3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2">
                  <a:moveTo>
                    <a:pt x="2" y="8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3" y="0"/>
                  </a:lnTo>
                  <a:lnTo>
                    <a:pt x="16" y="3"/>
                  </a:lnTo>
                  <a:lnTo>
                    <a:pt x="14" y="12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1" y="6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868"/>
            <p:cNvSpPr/>
            <p:nvPr/>
          </p:nvSpPr>
          <p:spPr bwMode="auto">
            <a:xfrm>
              <a:off x="7337427" y="5875338"/>
              <a:ext cx="119063" cy="187325"/>
            </a:xfrm>
            <a:custGeom>
              <a:avLst/>
              <a:gdLst>
                <a:gd name="T0" fmla="*/ 7 w 68"/>
                <a:gd name="T1" fmla="*/ 103 h 107"/>
                <a:gd name="T2" fmla="*/ 21 w 68"/>
                <a:gd name="T3" fmla="*/ 103 h 107"/>
                <a:gd name="T4" fmla="*/ 0 w 68"/>
                <a:gd name="T5" fmla="*/ 13 h 107"/>
                <a:gd name="T6" fmla="*/ 0 w 68"/>
                <a:gd name="T7" fmla="*/ 13 h 107"/>
                <a:gd name="T8" fmla="*/ 1 w 68"/>
                <a:gd name="T9" fmla="*/ 10 h 107"/>
                <a:gd name="T10" fmla="*/ 1 w 68"/>
                <a:gd name="T11" fmla="*/ 10 h 107"/>
                <a:gd name="T12" fmla="*/ 7 w 68"/>
                <a:gd name="T13" fmla="*/ 2 h 107"/>
                <a:gd name="T14" fmla="*/ 7 w 68"/>
                <a:gd name="T15" fmla="*/ 2 h 107"/>
                <a:gd name="T16" fmla="*/ 20 w 68"/>
                <a:gd name="T17" fmla="*/ 0 h 107"/>
                <a:gd name="T18" fmla="*/ 20 w 68"/>
                <a:gd name="T19" fmla="*/ 0 h 107"/>
                <a:gd name="T20" fmla="*/ 68 w 68"/>
                <a:gd name="T21" fmla="*/ 9 h 107"/>
                <a:gd name="T22" fmla="*/ 68 w 68"/>
                <a:gd name="T23" fmla="*/ 9 h 107"/>
                <a:gd name="T24" fmla="*/ 68 w 68"/>
                <a:gd name="T25" fmla="*/ 9 h 107"/>
                <a:gd name="T26" fmla="*/ 67 w 68"/>
                <a:gd name="T27" fmla="*/ 12 h 107"/>
                <a:gd name="T28" fmla="*/ 50 w 68"/>
                <a:gd name="T29" fmla="*/ 8 h 107"/>
                <a:gd name="T30" fmla="*/ 50 w 68"/>
                <a:gd name="T31" fmla="*/ 8 h 107"/>
                <a:gd name="T32" fmla="*/ 20 w 68"/>
                <a:gd name="T33" fmla="*/ 4 h 107"/>
                <a:gd name="T34" fmla="*/ 20 w 68"/>
                <a:gd name="T35" fmla="*/ 4 h 107"/>
                <a:gd name="T36" fmla="*/ 9 w 68"/>
                <a:gd name="T37" fmla="*/ 6 h 107"/>
                <a:gd name="T38" fmla="*/ 9 w 68"/>
                <a:gd name="T39" fmla="*/ 6 h 107"/>
                <a:gd name="T40" fmla="*/ 5 w 68"/>
                <a:gd name="T41" fmla="*/ 11 h 107"/>
                <a:gd name="T42" fmla="*/ 5 w 68"/>
                <a:gd name="T43" fmla="*/ 11 h 107"/>
                <a:gd name="T44" fmla="*/ 4 w 68"/>
                <a:gd name="T45" fmla="*/ 13 h 107"/>
                <a:gd name="T46" fmla="*/ 4 w 68"/>
                <a:gd name="T47" fmla="*/ 13 h 107"/>
                <a:gd name="T48" fmla="*/ 15 w 68"/>
                <a:gd name="T49" fmla="*/ 67 h 107"/>
                <a:gd name="T50" fmla="*/ 15 w 68"/>
                <a:gd name="T51" fmla="*/ 67 h 107"/>
                <a:gd name="T52" fmla="*/ 26 w 68"/>
                <a:gd name="T53" fmla="*/ 104 h 107"/>
                <a:gd name="T54" fmla="*/ 26 w 68"/>
                <a:gd name="T55" fmla="*/ 104 h 107"/>
                <a:gd name="T56" fmla="*/ 27 w 68"/>
                <a:gd name="T57" fmla="*/ 107 h 107"/>
                <a:gd name="T58" fmla="*/ 7 w 68"/>
                <a:gd name="T59" fmla="*/ 107 h 107"/>
                <a:gd name="T60" fmla="*/ 7 w 68"/>
                <a:gd name="T61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107">
                  <a:moveTo>
                    <a:pt x="7" y="103"/>
                  </a:moveTo>
                  <a:cubicBezTo>
                    <a:pt x="21" y="103"/>
                    <a:pt x="21" y="103"/>
                    <a:pt x="21" y="103"/>
                  </a:cubicBezTo>
                  <a:cubicBezTo>
                    <a:pt x="18" y="90"/>
                    <a:pt x="1" y="3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4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0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0" y="0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0" y="10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1" y="6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2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5" y="8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4"/>
                    <a:pt x="10" y="4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21" y="87"/>
                    <a:pt x="26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3"/>
                    <a:pt x="7" y="103"/>
                    <a:pt x="7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869"/>
            <p:cNvSpPr>
              <a:spLocks noEditPoints="1"/>
            </p:cNvSpPr>
            <p:nvPr/>
          </p:nvSpPr>
          <p:spPr bwMode="auto">
            <a:xfrm>
              <a:off x="7334252" y="5872163"/>
              <a:ext cx="125413" cy="193675"/>
            </a:xfrm>
            <a:custGeom>
              <a:avLst/>
              <a:gdLst>
                <a:gd name="T0" fmla="*/ 7 w 72"/>
                <a:gd name="T1" fmla="*/ 105 h 111"/>
                <a:gd name="T2" fmla="*/ 21 w 72"/>
                <a:gd name="T3" fmla="*/ 103 h 111"/>
                <a:gd name="T4" fmla="*/ 0 w 72"/>
                <a:gd name="T5" fmla="*/ 15 h 111"/>
                <a:gd name="T6" fmla="*/ 1 w 72"/>
                <a:gd name="T7" fmla="*/ 12 h 111"/>
                <a:gd name="T8" fmla="*/ 8 w 72"/>
                <a:gd name="T9" fmla="*/ 2 h 111"/>
                <a:gd name="T10" fmla="*/ 22 w 72"/>
                <a:gd name="T11" fmla="*/ 0 h 111"/>
                <a:gd name="T12" fmla="*/ 70 w 72"/>
                <a:gd name="T13" fmla="*/ 9 h 111"/>
                <a:gd name="T14" fmla="*/ 71 w 72"/>
                <a:gd name="T15" fmla="*/ 9 h 111"/>
                <a:gd name="T16" fmla="*/ 72 w 72"/>
                <a:gd name="T17" fmla="*/ 10 h 111"/>
                <a:gd name="T18" fmla="*/ 69 w 72"/>
                <a:gd name="T19" fmla="*/ 16 h 111"/>
                <a:gd name="T20" fmla="*/ 69 w 72"/>
                <a:gd name="T21" fmla="*/ 16 h 111"/>
                <a:gd name="T22" fmla="*/ 68 w 72"/>
                <a:gd name="T23" fmla="*/ 16 h 111"/>
                <a:gd name="T24" fmla="*/ 68 w 72"/>
                <a:gd name="T25" fmla="*/ 16 h 111"/>
                <a:gd name="T26" fmla="*/ 68 w 72"/>
                <a:gd name="T27" fmla="*/ 16 h 111"/>
                <a:gd name="T28" fmla="*/ 68 w 72"/>
                <a:gd name="T29" fmla="*/ 16 h 111"/>
                <a:gd name="T30" fmla="*/ 67 w 72"/>
                <a:gd name="T31" fmla="*/ 16 h 111"/>
                <a:gd name="T32" fmla="*/ 64 w 72"/>
                <a:gd name="T33" fmla="*/ 15 h 111"/>
                <a:gd name="T34" fmla="*/ 52 w 72"/>
                <a:gd name="T35" fmla="*/ 12 h 111"/>
                <a:gd name="T36" fmla="*/ 23 w 72"/>
                <a:gd name="T37" fmla="*/ 8 h 111"/>
                <a:gd name="T38" fmla="*/ 22 w 72"/>
                <a:gd name="T39" fmla="*/ 8 h 111"/>
                <a:gd name="T40" fmla="*/ 12 w 72"/>
                <a:gd name="T41" fmla="*/ 9 h 111"/>
                <a:gd name="T42" fmla="*/ 9 w 72"/>
                <a:gd name="T43" fmla="*/ 13 h 111"/>
                <a:gd name="T44" fmla="*/ 8 w 72"/>
                <a:gd name="T45" fmla="*/ 15 h 111"/>
                <a:gd name="T46" fmla="*/ 8 w 72"/>
                <a:gd name="T47" fmla="*/ 15 h 111"/>
                <a:gd name="T48" fmla="*/ 19 w 72"/>
                <a:gd name="T49" fmla="*/ 69 h 111"/>
                <a:gd name="T50" fmla="*/ 30 w 72"/>
                <a:gd name="T51" fmla="*/ 106 h 111"/>
                <a:gd name="T52" fmla="*/ 30 w 72"/>
                <a:gd name="T53" fmla="*/ 106 h 111"/>
                <a:gd name="T54" fmla="*/ 7 w 72"/>
                <a:gd name="T55" fmla="*/ 111 h 111"/>
                <a:gd name="T56" fmla="*/ 23 w 72"/>
                <a:gd name="T57" fmla="*/ 96 h 111"/>
                <a:gd name="T58" fmla="*/ 17 w 72"/>
                <a:gd name="T59" fmla="*/ 76 h 111"/>
                <a:gd name="T60" fmla="*/ 4 w 72"/>
                <a:gd name="T61" fmla="*/ 15 h 111"/>
                <a:gd name="T62" fmla="*/ 4 w 72"/>
                <a:gd name="T63" fmla="*/ 15 h 111"/>
                <a:gd name="T64" fmla="*/ 4 w 72"/>
                <a:gd name="T65" fmla="*/ 14 h 111"/>
                <a:gd name="T66" fmla="*/ 4 w 72"/>
                <a:gd name="T67" fmla="*/ 14 h 111"/>
                <a:gd name="T68" fmla="*/ 4 w 72"/>
                <a:gd name="T69" fmla="*/ 14 h 111"/>
                <a:gd name="T70" fmla="*/ 53 w 72"/>
                <a:gd name="T71" fmla="*/ 8 h 111"/>
                <a:gd name="T72" fmla="*/ 67 w 72"/>
                <a:gd name="T73" fmla="*/ 12 h 111"/>
                <a:gd name="T74" fmla="*/ 65 w 72"/>
                <a:gd name="T75" fmla="*/ 11 h 111"/>
                <a:gd name="T76" fmla="*/ 53 w 72"/>
                <a:gd name="T77" fmla="*/ 8 h 111"/>
                <a:gd name="T78" fmla="*/ 41 w 72"/>
                <a:gd name="T79" fmla="*/ 6 h 111"/>
                <a:gd name="T80" fmla="*/ 53 w 72"/>
                <a:gd name="T81" fmla="*/ 8 h 111"/>
                <a:gd name="T82" fmla="*/ 6 w 72"/>
                <a:gd name="T83" fmla="*/ 8 h 111"/>
                <a:gd name="T84" fmla="*/ 6 w 72"/>
                <a:gd name="T85" fmla="*/ 8 h 111"/>
                <a:gd name="T86" fmla="*/ 8 w 72"/>
                <a:gd name="T87" fmla="*/ 7 h 111"/>
                <a:gd name="T88" fmla="*/ 6 w 72"/>
                <a:gd name="T8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" h="111">
                  <a:moveTo>
                    <a:pt x="7" y="109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6" y="86"/>
                    <a:pt x="1" y="3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7"/>
                    <a:pt x="4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0"/>
                    <a:pt x="17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67" y="8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5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1" y="14"/>
                    <a:pt x="57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3" y="10"/>
                    <a:pt x="3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8" y="8"/>
                    <a:pt x="14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26"/>
                    <a:pt x="14" y="4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4" y="87"/>
                    <a:pt x="29" y="104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lose/>
                  <a:moveTo>
                    <a:pt x="23" y="96"/>
                  </a:moveTo>
                  <a:cubicBezTo>
                    <a:pt x="21" y="90"/>
                    <a:pt x="19" y="84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9" y="84"/>
                    <a:pt x="21" y="90"/>
                    <a:pt x="23" y="9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53" y="8"/>
                  </a:moveTo>
                  <a:cubicBezTo>
                    <a:pt x="59" y="10"/>
                    <a:pt x="65" y="11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6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0"/>
                    <a:pt x="58" y="9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7"/>
                    <a:pt x="45" y="7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5" y="7"/>
                    <a:pt x="49" y="7"/>
                    <a:pt x="53" y="8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6" y="8"/>
                  </a:move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870"/>
            <p:cNvSpPr>
              <a:spLocks noEditPoints="1"/>
            </p:cNvSpPr>
            <p:nvPr/>
          </p:nvSpPr>
          <p:spPr bwMode="auto">
            <a:xfrm>
              <a:off x="7496177" y="5892801"/>
              <a:ext cx="176213" cy="133350"/>
            </a:xfrm>
            <a:custGeom>
              <a:avLst/>
              <a:gdLst>
                <a:gd name="T0" fmla="*/ 30 w 101"/>
                <a:gd name="T1" fmla="*/ 72 h 76"/>
                <a:gd name="T2" fmla="*/ 25 w 101"/>
                <a:gd name="T3" fmla="*/ 64 h 76"/>
                <a:gd name="T4" fmla="*/ 25 w 101"/>
                <a:gd name="T5" fmla="*/ 64 h 76"/>
                <a:gd name="T6" fmla="*/ 13 w 101"/>
                <a:gd name="T7" fmla="*/ 38 h 76"/>
                <a:gd name="T8" fmla="*/ 13 w 101"/>
                <a:gd name="T9" fmla="*/ 38 h 76"/>
                <a:gd name="T10" fmla="*/ 0 w 101"/>
                <a:gd name="T11" fmla="*/ 1 h 76"/>
                <a:gd name="T12" fmla="*/ 0 w 101"/>
                <a:gd name="T13" fmla="*/ 1 h 76"/>
                <a:gd name="T14" fmla="*/ 4 w 101"/>
                <a:gd name="T15" fmla="*/ 0 h 76"/>
                <a:gd name="T16" fmla="*/ 16 w 101"/>
                <a:gd name="T17" fmla="*/ 33 h 76"/>
                <a:gd name="T18" fmla="*/ 16 w 101"/>
                <a:gd name="T19" fmla="*/ 33 h 76"/>
                <a:gd name="T20" fmla="*/ 35 w 101"/>
                <a:gd name="T21" fmla="*/ 72 h 76"/>
                <a:gd name="T22" fmla="*/ 35 w 101"/>
                <a:gd name="T23" fmla="*/ 72 h 76"/>
                <a:gd name="T24" fmla="*/ 36 w 101"/>
                <a:gd name="T25" fmla="*/ 72 h 76"/>
                <a:gd name="T26" fmla="*/ 36 w 101"/>
                <a:gd name="T27" fmla="*/ 72 h 76"/>
                <a:gd name="T28" fmla="*/ 59 w 101"/>
                <a:gd name="T29" fmla="*/ 52 h 76"/>
                <a:gd name="T30" fmla="*/ 59 w 101"/>
                <a:gd name="T31" fmla="*/ 52 h 76"/>
                <a:gd name="T32" fmla="*/ 76 w 101"/>
                <a:gd name="T33" fmla="*/ 36 h 76"/>
                <a:gd name="T34" fmla="*/ 76 w 101"/>
                <a:gd name="T35" fmla="*/ 36 h 76"/>
                <a:gd name="T36" fmla="*/ 78 w 101"/>
                <a:gd name="T37" fmla="*/ 34 h 76"/>
                <a:gd name="T38" fmla="*/ 101 w 101"/>
                <a:gd name="T39" fmla="*/ 63 h 76"/>
                <a:gd name="T40" fmla="*/ 98 w 101"/>
                <a:gd name="T41" fmla="*/ 66 h 76"/>
                <a:gd name="T42" fmla="*/ 77 w 101"/>
                <a:gd name="T43" fmla="*/ 40 h 76"/>
                <a:gd name="T44" fmla="*/ 38 w 101"/>
                <a:gd name="T45" fmla="*/ 76 h 76"/>
                <a:gd name="T46" fmla="*/ 38 w 101"/>
                <a:gd name="T47" fmla="*/ 76 h 76"/>
                <a:gd name="T48" fmla="*/ 36 w 101"/>
                <a:gd name="T49" fmla="*/ 76 h 76"/>
                <a:gd name="T50" fmla="*/ 36 w 101"/>
                <a:gd name="T51" fmla="*/ 76 h 76"/>
                <a:gd name="T52" fmla="*/ 30 w 101"/>
                <a:gd name="T53" fmla="*/ 72 h 76"/>
                <a:gd name="T54" fmla="*/ 0 w 101"/>
                <a:gd name="T55" fmla="*/ 1 h 76"/>
                <a:gd name="T56" fmla="*/ 0 w 101"/>
                <a:gd name="T57" fmla="*/ 1 h 76"/>
                <a:gd name="T58" fmla="*/ 0 w 101"/>
                <a:gd name="T59" fmla="*/ 1 h 76"/>
                <a:gd name="T60" fmla="*/ 0 w 101"/>
                <a:gd name="T61" fmla="*/ 1 h 76"/>
                <a:gd name="T62" fmla="*/ 0 w 101"/>
                <a:gd name="T6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76">
                  <a:moveTo>
                    <a:pt x="30" y="72"/>
                  </a:moveTo>
                  <a:cubicBezTo>
                    <a:pt x="29" y="70"/>
                    <a:pt x="27" y="67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1" y="57"/>
                    <a:pt x="17" y="47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6" y="20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9" y="16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50"/>
                    <a:pt x="31" y="69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0" y="69"/>
                    <a:pt x="50" y="60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68" y="44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1" y="46"/>
                    <a:pt x="46" y="70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3" y="76"/>
                    <a:pt x="32" y="74"/>
                    <a:pt x="30" y="72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871"/>
            <p:cNvSpPr>
              <a:spLocks noEditPoints="1"/>
            </p:cNvSpPr>
            <p:nvPr/>
          </p:nvSpPr>
          <p:spPr bwMode="auto">
            <a:xfrm>
              <a:off x="7491414" y="5888038"/>
              <a:ext cx="185738" cy="141288"/>
            </a:xfrm>
            <a:custGeom>
              <a:avLst/>
              <a:gdLst>
                <a:gd name="T0" fmla="*/ 32 w 107"/>
                <a:gd name="T1" fmla="*/ 76 h 81"/>
                <a:gd name="T2" fmla="*/ 33 w 107"/>
                <a:gd name="T3" fmla="*/ 75 h 81"/>
                <a:gd name="T4" fmla="*/ 32 w 107"/>
                <a:gd name="T5" fmla="*/ 76 h 81"/>
                <a:gd name="T6" fmla="*/ 26 w 107"/>
                <a:gd name="T7" fmla="*/ 67 h 81"/>
                <a:gd name="T8" fmla="*/ 26 w 107"/>
                <a:gd name="T9" fmla="*/ 67 h 81"/>
                <a:gd name="T10" fmla="*/ 15 w 107"/>
                <a:gd name="T11" fmla="*/ 42 h 81"/>
                <a:gd name="T12" fmla="*/ 15 w 107"/>
                <a:gd name="T13" fmla="*/ 42 h 81"/>
                <a:gd name="T14" fmla="*/ 1 w 107"/>
                <a:gd name="T15" fmla="*/ 5 h 81"/>
                <a:gd name="T16" fmla="*/ 1 w 107"/>
                <a:gd name="T17" fmla="*/ 5 h 81"/>
                <a:gd name="T18" fmla="*/ 0 w 107"/>
                <a:gd name="T19" fmla="*/ 3 h 81"/>
                <a:gd name="T20" fmla="*/ 8 w 107"/>
                <a:gd name="T21" fmla="*/ 0 h 81"/>
                <a:gd name="T22" fmla="*/ 8 w 107"/>
                <a:gd name="T23" fmla="*/ 2 h 81"/>
                <a:gd name="T24" fmla="*/ 21 w 107"/>
                <a:gd name="T25" fmla="*/ 35 h 81"/>
                <a:gd name="T26" fmla="*/ 21 w 107"/>
                <a:gd name="T27" fmla="*/ 35 h 81"/>
                <a:gd name="T28" fmla="*/ 31 w 107"/>
                <a:gd name="T29" fmla="*/ 60 h 81"/>
                <a:gd name="T30" fmla="*/ 31 w 107"/>
                <a:gd name="T31" fmla="*/ 60 h 81"/>
                <a:gd name="T32" fmla="*/ 39 w 107"/>
                <a:gd name="T33" fmla="*/ 73 h 81"/>
                <a:gd name="T34" fmla="*/ 39 w 107"/>
                <a:gd name="T35" fmla="*/ 73 h 81"/>
                <a:gd name="T36" fmla="*/ 61 w 107"/>
                <a:gd name="T37" fmla="*/ 54 h 81"/>
                <a:gd name="T38" fmla="*/ 61 w 107"/>
                <a:gd name="T39" fmla="*/ 54 h 81"/>
                <a:gd name="T40" fmla="*/ 77 w 107"/>
                <a:gd name="T41" fmla="*/ 38 h 81"/>
                <a:gd name="T42" fmla="*/ 77 w 107"/>
                <a:gd name="T43" fmla="*/ 38 h 81"/>
                <a:gd name="T44" fmla="*/ 77 w 107"/>
                <a:gd name="T45" fmla="*/ 38 h 81"/>
                <a:gd name="T46" fmla="*/ 81 w 107"/>
                <a:gd name="T47" fmla="*/ 34 h 81"/>
                <a:gd name="T48" fmla="*/ 107 w 107"/>
                <a:gd name="T49" fmla="*/ 66 h 81"/>
                <a:gd name="T50" fmla="*/ 101 w 107"/>
                <a:gd name="T51" fmla="*/ 71 h 81"/>
                <a:gd name="T52" fmla="*/ 80 w 107"/>
                <a:gd name="T53" fmla="*/ 46 h 81"/>
                <a:gd name="T54" fmla="*/ 42 w 107"/>
                <a:gd name="T55" fmla="*/ 80 h 81"/>
                <a:gd name="T56" fmla="*/ 42 w 107"/>
                <a:gd name="T57" fmla="*/ 80 h 81"/>
                <a:gd name="T58" fmla="*/ 39 w 107"/>
                <a:gd name="T59" fmla="*/ 81 h 81"/>
                <a:gd name="T60" fmla="*/ 39 w 107"/>
                <a:gd name="T61" fmla="*/ 81 h 81"/>
                <a:gd name="T62" fmla="*/ 32 w 107"/>
                <a:gd name="T63" fmla="*/ 76 h 81"/>
                <a:gd name="T64" fmla="*/ 38 w 107"/>
                <a:gd name="T65" fmla="*/ 77 h 81"/>
                <a:gd name="T66" fmla="*/ 37 w 107"/>
                <a:gd name="T67" fmla="*/ 76 h 81"/>
                <a:gd name="T68" fmla="*/ 37 w 107"/>
                <a:gd name="T69" fmla="*/ 76 h 81"/>
                <a:gd name="T70" fmla="*/ 36 w 107"/>
                <a:gd name="T71" fmla="*/ 76 h 81"/>
                <a:gd name="T72" fmla="*/ 36 w 107"/>
                <a:gd name="T73" fmla="*/ 76 h 81"/>
                <a:gd name="T74" fmla="*/ 38 w 107"/>
                <a:gd name="T75" fmla="*/ 77 h 81"/>
                <a:gd name="T76" fmla="*/ 30 w 107"/>
                <a:gd name="T77" fmla="*/ 66 h 81"/>
                <a:gd name="T78" fmla="*/ 32 w 107"/>
                <a:gd name="T79" fmla="*/ 69 h 81"/>
                <a:gd name="T80" fmla="*/ 32 w 107"/>
                <a:gd name="T81" fmla="*/ 69 h 81"/>
                <a:gd name="T82" fmla="*/ 28 w 107"/>
                <a:gd name="T83" fmla="*/ 61 h 81"/>
                <a:gd name="T84" fmla="*/ 28 w 107"/>
                <a:gd name="T85" fmla="*/ 61 h 81"/>
                <a:gd name="T86" fmla="*/ 25 w 107"/>
                <a:gd name="T87" fmla="*/ 56 h 81"/>
                <a:gd name="T88" fmla="*/ 25 w 107"/>
                <a:gd name="T89" fmla="*/ 56 h 81"/>
                <a:gd name="T90" fmla="*/ 30 w 107"/>
                <a:gd name="T91" fmla="*/ 66 h 81"/>
                <a:gd name="T92" fmla="*/ 99 w 107"/>
                <a:gd name="T93" fmla="*/ 63 h 81"/>
                <a:gd name="T94" fmla="*/ 80 w 107"/>
                <a:gd name="T95" fmla="*/ 40 h 81"/>
                <a:gd name="T96" fmla="*/ 80 w 107"/>
                <a:gd name="T97" fmla="*/ 40 h 81"/>
                <a:gd name="T98" fmla="*/ 99 w 107"/>
                <a:gd name="T99" fmla="*/ 63 h 81"/>
                <a:gd name="T100" fmla="*/ 57 w 107"/>
                <a:gd name="T101" fmla="*/ 63 h 81"/>
                <a:gd name="T102" fmla="*/ 57 w 107"/>
                <a:gd name="T103" fmla="*/ 62 h 81"/>
                <a:gd name="T104" fmla="*/ 57 w 107"/>
                <a:gd name="T105" fmla="*/ 62 h 81"/>
                <a:gd name="T106" fmla="*/ 57 w 107"/>
                <a:gd name="T107" fmla="*/ 63 h 81"/>
                <a:gd name="T108" fmla="*/ 57 w 107"/>
                <a:gd name="T109" fmla="*/ 62 h 81"/>
                <a:gd name="T110" fmla="*/ 62 w 107"/>
                <a:gd name="T111" fmla="*/ 57 h 81"/>
                <a:gd name="T112" fmla="*/ 62 w 107"/>
                <a:gd name="T113" fmla="*/ 57 h 81"/>
                <a:gd name="T114" fmla="*/ 57 w 107"/>
                <a:gd name="T115" fmla="*/ 62 h 81"/>
                <a:gd name="T116" fmla="*/ 14 w 107"/>
                <a:gd name="T117" fmla="*/ 29 h 81"/>
                <a:gd name="T118" fmla="*/ 5 w 107"/>
                <a:gd name="T119" fmla="*/ 5 h 81"/>
                <a:gd name="T120" fmla="*/ 5 w 107"/>
                <a:gd name="T121" fmla="*/ 5 h 81"/>
                <a:gd name="T122" fmla="*/ 5 w 107"/>
                <a:gd name="T123" fmla="*/ 5 h 81"/>
                <a:gd name="T124" fmla="*/ 14 w 107"/>
                <a:gd name="T125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" h="81">
                  <a:moveTo>
                    <a:pt x="32" y="76"/>
                  </a:moveTo>
                  <a:cubicBezTo>
                    <a:pt x="33" y="75"/>
                    <a:pt x="33" y="75"/>
                    <a:pt x="33" y="75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0" y="74"/>
                    <a:pt x="28" y="71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2" y="60"/>
                    <a:pt x="18" y="5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7" y="23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14" y="18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4" y="44"/>
                    <a:pt x="28" y="53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4" y="66"/>
                    <a:pt x="37" y="71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3" y="69"/>
                    <a:pt x="52" y="61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9" y="46"/>
                    <a:pt x="76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2" y="54"/>
                    <a:pt x="50" y="75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1" y="81"/>
                    <a:pt x="40" y="81"/>
                    <a:pt x="39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5" y="81"/>
                    <a:pt x="33" y="78"/>
                    <a:pt x="32" y="76"/>
                  </a:cubicBezTo>
                  <a:close/>
                  <a:moveTo>
                    <a:pt x="38" y="77"/>
                  </a:moveTo>
                  <a:cubicBezTo>
                    <a:pt x="38" y="77"/>
                    <a:pt x="37" y="77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7" y="76"/>
                    <a:pt x="37" y="77"/>
                    <a:pt x="38" y="77"/>
                  </a:cubicBezTo>
                  <a:close/>
                  <a:moveTo>
                    <a:pt x="30" y="66"/>
                  </a:moveTo>
                  <a:cubicBezTo>
                    <a:pt x="30" y="67"/>
                    <a:pt x="31" y="68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0" y="67"/>
                    <a:pt x="29" y="65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60"/>
                    <a:pt x="26" y="58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9"/>
                    <a:pt x="28" y="63"/>
                    <a:pt x="30" y="66"/>
                  </a:cubicBezTo>
                  <a:close/>
                  <a:moveTo>
                    <a:pt x="99" y="63"/>
                  </a:move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99" y="63"/>
                    <a:pt x="99" y="63"/>
                    <a:pt x="99" y="63"/>
                  </a:cubicBezTo>
                  <a:close/>
                  <a:moveTo>
                    <a:pt x="57" y="63"/>
                  </a:moveTo>
                  <a:cubicBezTo>
                    <a:pt x="57" y="63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lose/>
                  <a:moveTo>
                    <a:pt x="57" y="62"/>
                  </a:moveTo>
                  <a:cubicBezTo>
                    <a:pt x="59" y="61"/>
                    <a:pt x="61" y="59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1" y="59"/>
                    <a:pt x="59" y="61"/>
                    <a:pt x="57" y="62"/>
                  </a:cubicBezTo>
                  <a:close/>
                  <a:moveTo>
                    <a:pt x="14" y="29"/>
                  </a:moveTo>
                  <a:cubicBezTo>
                    <a:pt x="10" y="18"/>
                    <a:pt x="7" y="9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9"/>
                    <a:pt x="10" y="18"/>
                    <a:pt x="1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1" name="组合 29"/>
          <p:cNvGrpSpPr/>
          <p:nvPr/>
        </p:nvGrpSpPr>
        <p:grpSpPr>
          <a:xfrm>
            <a:off x="10287132" y="5617429"/>
            <a:ext cx="618146" cy="1172053"/>
            <a:chOff x="4252914" y="314326"/>
            <a:chExt cx="441325" cy="804863"/>
          </a:xfrm>
          <a:solidFill>
            <a:srgbClr val="1F4E79"/>
          </a:solidFill>
        </p:grpSpPr>
        <p:sp>
          <p:nvSpPr>
            <p:cNvPr id="62" name="Freeform 3486"/>
            <p:cNvSpPr>
              <a:spLocks noEditPoints="1"/>
            </p:cNvSpPr>
            <p:nvPr/>
          </p:nvSpPr>
          <p:spPr bwMode="auto">
            <a:xfrm>
              <a:off x="4300539" y="398464"/>
              <a:ext cx="203200" cy="220663"/>
            </a:xfrm>
            <a:custGeom>
              <a:avLst/>
              <a:gdLst>
                <a:gd name="T0" fmla="*/ 0 w 117"/>
                <a:gd name="T1" fmla="*/ 63 h 127"/>
                <a:gd name="T2" fmla="*/ 59 w 117"/>
                <a:gd name="T3" fmla="*/ 0 h 127"/>
                <a:gd name="T4" fmla="*/ 59 w 117"/>
                <a:gd name="T5" fmla="*/ 0 h 127"/>
                <a:gd name="T6" fmla="*/ 117 w 117"/>
                <a:gd name="T7" fmla="*/ 63 h 127"/>
                <a:gd name="T8" fmla="*/ 117 w 117"/>
                <a:gd name="T9" fmla="*/ 63 h 127"/>
                <a:gd name="T10" fmla="*/ 59 w 117"/>
                <a:gd name="T11" fmla="*/ 127 h 127"/>
                <a:gd name="T12" fmla="*/ 59 w 117"/>
                <a:gd name="T13" fmla="*/ 127 h 127"/>
                <a:gd name="T14" fmla="*/ 0 w 117"/>
                <a:gd name="T15" fmla="*/ 63 h 127"/>
                <a:gd name="T16" fmla="*/ 4 w 117"/>
                <a:gd name="T17" fmla="*/ 63 h 127"/>
                <a:gd name="T18" fmla="*/ 59 w 117"/>
                <a:gd name="T19" fmla="*/ 123 h 127"/>
                <a:gd name="T20" fmla="*/ 59 w 117"/>
                <a:gd name="T21" fmla="*/ 123 h 127"/>
                <a:gd name="T22" fmla="*/ 113 w 117"/>
                <a:gd name="T23" fmla="*/ 63 h 127"/>
                <a:gd name="T24" fmla="*/ 113 w 117"/>
                <a:gd name="T25" fmla="*/ 63 h 127"/>
                <a:gd name="T26" fmla="*/ 59 w 117"/>
                <a:gd name="T27" fmla="*/ 4 h 127"/>
                <a:gd name="T28" fmla="*/ 59 w 117"/>
                <a:gd name="T29" fmla="*/ 4 h 127"/>
                <a:gd name="T30" fmla="*/ 4 w 117"/>
                <a:gd name="T31" fmla="*/ 6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127">
                  <a:moveTo>
                    <a:pt x="0" y="63"/>
                  </a:moveTo>
                  <a:cubicBezTo>
                    <a:pt x="0" y="28"/>
                    <a:pt x="26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91" y="0"/>
                    <a:pt x="117" y="28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98"/>
                    <a:pt x="91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26" y="127"/>
                    <a:pt x="0" y="98"/>
                    <a:pt x="0" y="63"/>
                  </a:cubicBezTo>
                  <a:close/>
                  <a:moveTo>
                    <a:pt x="4" y="63"/>
                  </a:moveTo>
                  <a:cubicBezTo>
                    <a:pt x="4" y="96"/>
                    <a:pt x="29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89" y="123"/>
                    <a:pt x="113" y="96"/>
                    <a:pt x="113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30"/>
                    <a:pt x="8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29" y="4"/>
                    <a:pt x="4" y="30"/>
                    <a:pt x="4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3487"/>
            <p:cNvSpPr>
              <a:spLocks noEditPoints="1"/>
            </p:cNvSpPr>
            <p:nvPr/>
          </p:nvSpPr>
          <p:spPr bwMode="auto">
            <a:xfrm>
              <a:off x="4295777" y="395289"/>
              <a:ext cx="211138" cy="228600"/>
            </a:xfrm>
            <a:custGeom>
              <a:avLst/>
              <a:gdLst>
                <a:gd name="T0" fmla="*/ 0 w 121"/>
                <a:gd name="T1" fmla="*/ 65 h 131"/>
                <a:gd name="T2" fmla="*/ 61 w 121"/>
                <a:gd name="T3" fmla="*/ 0 h 131"/>
                <a:gd name="T4" fmla="*/ 61 w 121"/>
                <a:gd name="T5" fmla="*/ 0 h 131"/>
                <a:gd name="T6" fmla="*/ 121 w 121"/>
                <a:gd name="T7" fmla="*/ 65 h 131"/>
                <a:gd name="T8" fmla="*/ 121 w 121"/>
                <a:gd name="T9" fmla="*/ 65 h 131"/>
                <a:gd name="T10" fmla="*/ 61 w 121"/>
                <a:gd name="T11" fmla="*/ 131 h 131"/>
                <a:gd name="T12" fmla="*/ 61 w 121"/>
                <a:gd name="T13" fmla="*/ 131 h 131"/>
                <a:gd name="T14" fmla="*/ 0 w 121"/>
                <a:gd name="T15" fmla="*/ 65 h 131"/>
                <a:gd name="T16" fmla="*/ 61 w 121"/>
                <a:gd name="T17" fmla="*/ 127 h 131"/>
                <a:gd name="T18" fmla="*/ 102 w 121"/>
                <a:gd name="T19" fmla="*/ 107 h 131"/>
                <a:gd name="T20" fmla="*/ 102 w 121"/>
                <a:gd name="T21" fmla="*/ 107 h 131"/>
                <a:gd name="T22" fmla="*/ 61 w 121"/>
                <a:gd name="T23" fmla="*/ 127 h 131"/>
                <a:gd name="T24" fmla="*/ 61 w 121"/>
                <a:gd name="T25" fmla="*/ 127 h 131"/>
                <a:gd name="T26" fmla="*/ 19 w 121"/>
                <a:gd name="T27" fmla="*/ 107 h 131"/>
                <a:gd name="T28" fmla="*/ 19 w 121"/>
                <a:gd name="T29" fmla="*/ 107 h 131"/>
                <a:gd name="T30" fmla="*/ 61 w 121"/>
                <a:gd name="T31" fmla="*/ 127 h 131"/>
                <a:gd name="T32" fmla="*/ 61 w 121"/>
                <a:gd name="T33" fmla="*/ 123 h 131"/>
                <a:gd name="T34" fmla="*/ 113 w 121"/>
                <a:gd name="T35" fmla="*/ 65 h 131"/>
                <a:gd name="T36" fmla="*/ 113 w 121"/>
                <a:gd name="T37" fmla="*/ 65 h 131"/>
                <a:gd name="T38" fmla="*/ 61 w 121"/>
                <a:gd name="T39" fmla="*/ 8 h 131"/>
                <a:gd name="T40" fmla="*/ 61 w 121"/>
                <a:gd name="T41" fmla="*/ 8 h 131"/>
                <a:gd name="T42" fmla="*/ 8 w 121"/>
                <a:gd name="T43" fmla="*/ 65 h 131"/>
                <a:gd name="T44" fmla="*/ 8 w 121"/>
                <a:gd name="T45" fmla="*/ 65 h 131"/>
                <a:gd name="T46" fmla="*/ 61 w 121"/>
                <a:gd name="T47" fmla="*/ 123 h 131"/>
                <a:gd name="T48" fmla="*/ 103 w 121"/>
                <a:gd name="T49" fmla="*/ 25 h 131"/>
                <a:gd name="T50" fmla="*/ 61 w 121"/>
                <a:gd name="T51" fmla="*/ 4 h 131"/>
                <a:gd name="T52" fmla="*/ 61 w 121"/>
                <a:gd name="T53" fmla="*/ 4 h 131"/>
                <a:gd name="T54" fmla="*/ 103 w 121"/>
                <a:gd name="T55" fmla="*/ 25 h 131"/>
                <a:gd name="T56" fmla="*/ 19 w 121"/>
                <a:gd name="T57" fmla="*/ 23 h 131"/>
                <a:gd name="T58" fmla="*/ 61 w 121"/>
                <a:gd name="T59" fmla="*/ 4 h 131"/>
                <a:gd name="T60" fmla="*/ 61 w 121"/>
                <a:gd name="T61" fmla="*/ 4 h 131"/>
                <a:gd name="T62" fmla="*/ 19 w 121"/>
                <a:gd name="T63" fmla="*/ 2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1" h="131">
                  <a:moveTo>
                    <a:pt x="0" y="65"/>
                  </a:moveTo>
                  <a:cubicBezTo>
                    <a:pt x="0" y="29"/>
                    <a:pt x="27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95" y="0"/>
                    <a:pt x="121" y="29"/>
                    <a:pt x="121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1" y="101"/>
                    <a:pt x="95" y="131"/>
                    <a:pt x="61" y="131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27" y="131"/>
                    <a:pt x="0" y="101"/>
                    <a:pt x="0" y="65"/>
                  </a:cubicBezTo>
                  <a:close/>
                  <a:moveTo>
                    <a:pt x="61" y="127"/>
                  </a:moveTo>
                  <a:cubicBezTo>
                    <a:pt x="77" y="127"/>
                    <a:pt x="92" y="119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92" y="119"/>
                    <a:pt x="77" y="127"/>
                    <a:pt x="61" y="127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44" y="127"/>
                    <a:pt x="29" y="119"/>
                    <a:pt x="19" y="107"/>
                  </a:cubicBezTo>
                  <a:cubicBezTo>
                    <a:pt x="19" y="107"/>
                    <a:pt x="19" y="107"/>
                    <a:pt x="19" y="107"/>
                  </a:cubicBezTo>
                  <a:cubicBezTo>
                    <a:pt x="29" y="119"/>
                    <a:pt x="44" y="127"/>
                    <a:pt x="61" y="127"/>
                  </a:cubicBezTo>
                  <a:close/>
                  <a:moveTo>
                    <a:pt x="61" y="123"/>
                  </a:moveTo>
                  <a:cubicBezTo>
                    <a:pt x="90" y="123"/>
                    <a:pt x="113" y="97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13" y="33"/>
                    <a:pt x="90" y="8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32" y="8"/>
                    <a:pt x="8" y="33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97"/>
                    <a:pt x="32" y="123"/>
                    <a:pt x="61" y="123"/>
                  </a:cubicBezTo>
                  <a:close/>
                  <a:moveTo>
                    <a:pt x="103" y="25"/>
                  </a:moveTo>
                  <a:cubicBezTo>
                    <a:pt x="93" y="12"/>
                    <a:pt x="78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78" y="4"/>
                    <a:pt x="93" y="12"/>
                    <a:pt x="103" y="25"/>
                  </a:cubicBezTo>
                  <a:close/>
                  <a:moveTo>
                    <a:pt x="19" y="23"/>
                  </a:moveTo>
                  <a:cubicBezTo>
                    <a:pt x="30" y="11"/>
                    <a:pt x="44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44" y="4"/>
                    <a:pt x="30" y="11"/>
                    <a:pt x="1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3488"/>
            <p:cNvSpPr/>
            <p:nvPr/>
          </p:nvSpPr>
          <p:spPr bwMode="auto">
            <a:xfrm>
              <a:off x="4365627" y="452439"/>
              <a:ext cx="7938" cy="7938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489"/>
            <p:cNvSpPr/>
            <p:nvPr/>
          </p:nvSpPr>
          <p:spPr bwMode="auto">
            <a:xfrm>
              <a:off x="4362452" y="449264"/>
              <a:ext cx="14288" cy="14288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5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490"/>
            <p:cNvSpPr/>
            <p:nvPr/>
          </p:nvSpPr>
          <p:spPr bwMode="auto">
            <a:xfrm>
              <a:off x="4467227" y="461964"/>
              <a:ext cx="4763" cy="6350"/>
            </a:xfrm>
            <a:custGeom>
              <a:avLst/>
              <a:gdLst>
                <a:gd name="T0" fmla="*/ 0 w 3"/>
                <a:gd name="T1" fmla="*/ 4 h 4"/>
                <a:gd name="T2" fmla="*/ 0 w 3"/>
                <a:gd name="T3" fmla="*/ 0 h 4"/>
                <a:gd name="T4" fmla="*/ 3 w 3"/>
                <a:gd name="T5" fmla="*/ 0 h 4"/>
                <a:gd name="T6" fmla="*/ 3 w 3"/>
                <a:gd name="T7" fmla="*/ 4 h 4"/>
                <a:gd name="T8" fmla="*/ 0 w 3"/>
                <a:gd name="T9" fmla="*/ 4 h 4"/>
                <a:gd name="T10" fmla="*/ 0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491"/>
            <p:cNvSpPr/>
            <p:nvPr/>
          </p:nvSpPr>
          <p:spPr bwMode="auto">
            <a:xfrm>
              <a:off x="4464052" y="457201"/>
              <a:ext cx="11113" cy="14288"/>
            </a:xfrm>
            <a:custGeom>
              <a:avLst/>
              <a:gdLst>
                <a:gd name="T0" fmla="*/ 5 w 7"/>
                <a:gd name="T1" fmla="*/ 9 h 9"/>
                <a:gd name="T2" fmla="*/ 2 w 7"/>
                <a:gd name="T3" fmla="*/ 9 h 9"/>
                <a:gd name="T4" fmla="*/ 2 w 7"/>
                <a:gd name="T5" fmla="*/ 7 h 9"/>
                <a:gd name="T6" fmla="*/ 4 w 7"/>
                <a:gd name="T7" fmla="*/ 7 h 9"/>
                <a:gd name="T8" fmla="*/ 2 w 7"/>
                <a:gd name="T9" fmla="*/ 7 h 9"/>
                <a:gd name="T10" fmla="*/ 2 w 7"/>
                <a:gd name="T11" fmla="*/ 9 h 9"/>
                <a:gd name="T12" fmla="*/ 0 w 7"/>
                <a:gd name="T13" fmla="*/ 9 h 9"/>
                <a:gd name="T14" fmla="*/ 0 w 7"/>
                <a:gd name="T15" fmla="*/ 0 h 9"/>
                <a:gd name="T16" fmla="*/ 2 w 7"/>
                <a:gd name="T17" fmla="*/ 0 h 9"/>
                <a:gd name="T18" fmla="*/ 7 w 7"/>
                <a:gd name="T19" fmla="*/ 0 h 9"/>
                <a:gd name="T20" fmla="*/ 7 w 7"/>
                <a:gd name="T21" fmla="*/ 9 h 9"/>
                <a:gd name="T22" fmla="*/ 5 w 7"/>
                <a:gd name="T23" fmla="*/ 9 h 9"/>
                <a:gd name="T24" fmla="*/ 5 w 7"/>
                <a:gd name="T2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9">
                  <a:moveTo>
                    <a:pt x="5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" y="0"/>
                  </a:lnTo>
                  <a:lnTo>
                    <a:pt x="7" y="0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3492"/>
            <p:cNvSpPr/>
            <p:nvPr/>
          </p:nvSpPr>
          <p:spPr bwMode="auto">
            <a:xfrm>
              <a:off x="4298952" y="319089"/>
              <a:ext cx="280988" cy="128588"/>
            </a:xfrm>
            <a:custGeom>
              <a:avLst/>
              <a:gdLst>
                <a:gd name="T0" fmla="*/ 105 w 162"/>
                <a:gd name="T1" fmla="*/ 71 h 74"/>
                <a:gd name="T2" fmla="*/ 152 w 162"/>
                <a:gd name="T3" fmla="*/ 57 h 74"/>
                <a:gd name="T4" fmla="*/ 123 w 162"/>
                <a:gd name="T5" fmla="*/ 38 h 74"/>
                <a:gd name="T6" fmla="*/ 123 w 162"/>
                <a:gd name="T7" fmla="*/ 38 h 74"/>
                <a:gd name="T8" fmla="*/ 84 w 162"/>
                <a:gd name="T9" fmla="*/ 8 h 74"/>
                <a:gd name="T10" fmla="*/ 84 w 162"/>
                <a:gd name="T11" fmla="*/ 8 h 74"/>
                <a:gd name="T12" fmla="*/ 75 w 162"/>
                <a:gd name="T13" fmla="*/ 4 h 74"/>
                <a:gd name="T14" fmla="*/ 75 w 162"/>
                <a:gd name="T15" fmla="*/ 4 h 74"/>
                <a:gd name="T16" fmla="*/ 70 w 162"/>
                <a:gd name="T17" fmla="*/ 5 h 74"/>
                <a:gd name="T18" fmla="*/ 70 w 162"/>
                <a:gd name="T19" fmla="*/ 5 h 74"/>
                <a:gd name="T20" fmla="*/ 68 w 162"/>
                <a:gd name="T21" fmla="*/ 6 h 74"/>
                <a:gd name="T22" fmla="*/ 68 w 162"/>
                <a:gd name="T23" fmla="*/ 6 h 74"/>
                <a:gd name="T24" fmla="*/ 68 w 162"/>
                <a:gd name="T25" fmla="*/ 6 h 74"/>
                <a:gd name="T26" fmla="*/ 7 w 162"/>
                <a:gd name="T27" fmla="*/ 29 h 74"/>
                <a:gd name="T28" fmla="*/ 30 w 162"/>
                <a:gd name="T29" fmla="*/ 56 h 74"/>
                <a:gd name="T30" fmla="*/ 30 w 162"/>
                <a:gd name="T31" fmla="*/ 56 h 74"/>
                <a:gd name="T32" fmla="*/ 27 w 162"/>
                <a:gd name="T33" fmla="*/ 59 h 74"/>
                <a:gd name="T34" fmla="*/ 0 w 162"/>
                <a:gd name="T35" fmla="*/ 28 h 74"/>
                <a:gd name="T36" fmla="*/ 66 w 162"/>
                <a:gd name="T37" fmla="*/ 3 h 74"/>
                <a:gd name="T38" fmla="*/ 75 w 162"/>
                <a:gd name="T39" fmla="*/ 0 h 74"/>
                <a:gd name="T40" fmla="*/ 75 w 162"/>
                <a:gd name="T41" fmla="*/ 0 h 74"/>
                <a:gd name="T42" fmla="*/ 87 w 162"/>
                <a:gd name="T43" fmla="*/ 6 h 74"/>
                <a:gd name="T44" fmla="*/ 87 w 162"/>
                <a:gd name="T45" fmla="*/ 6 h 74"/>
                <a:gd name="T46" fmla="*/ 125 w 162"/>
                <a:gd name="T47" fmla="*/ 34 h 74"/>
                <a:gd name="T48" fmla="*/ 125 w 162"/>
                <a:gd name="T49" fmla="*/ 34 h 74"/>
                <a:gd name="T50" fmla="*/ 158 w 162"/>
                <a:gd name="T51" fmla="*/ 56 h 74"/>
                <a:gd name="T52" fmla="*/ 158 w 162"/>
                <a:gd name="T53" fmla="*/ 56 h 74"/>
                <a:gd name="T54" fmla="*/ 162 w 162"/>
                <a:gd name="T55" fmla="*/ 58 h 74"/>
                <a:gd name="T56" fmla="*/ 106 w 162"/>
                <a:gd name="T57" fmla="*/ 74 h 74"/>
                <a:gd name="T58" fmla="*/ 105 w 162"/>
                <a:gd name="T59" fmla="*/ 7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74">
                  <a:moveTo>
                    <a:pt x="105" y="71"/>
                  </a:moveTo>
                  <a:cubicBezTo>
                    <a:pt x="152" y="57"/>
                    <a:pt x="152" y="57"/>
                    <a:pt x="152" y="57"/>
                  </a:cubicBezTo>
                  <a:cubicBezTo>
                    <a:pt x="146" y="53"/>
                    <a:pt x="135" y="46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06" y="26"/>
                    <a:pt x="88" y="14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1" y="5"/>
                    <a:pt x="78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3" y="4"/>
                    <a:pt x="71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7" y="2"/>
                    <a:pt x="70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9" y="0"/>
                    <a:pt x="83" y="2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90" y="10"/>
                    <a:pt x="108" y="23"/>
                    <a:pt x="125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42" y="46"/>
                    <a:pt x="158" y="56"/>
                    <a:pt x="158" y="56"/>
                  </a:cubicBezTo>
                  <a:cubicBezTo>
                    <a:pt x="158" y="56"/>
                    <a:pt x="158" y="56"/>
                    <a:pt x="158" y="56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1"/>
                    <a:pt x="105" y="71"/>
                    <a:pt x="105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493"/>
            <p:cNvSpPr>
              <a:spLocks noEditPoints="1"/>
            </p:cNvSpPr>
            <p:nvPr/>
          </p:nvSpPr>
          <p:spPr bwMode="auto">
            <a:xfrm>
              <a:off x="4291014" y="314326"/>
              <a:ext cx="296863" cy="138113"/>
            </a:xfrm>
            <a:custGeom>
              <a:avLst/>
              <a:gdLst>
                <a:gd name="T0" fmla="*/ 107 w 170"/>
                <a:gd name="T1" fmla="*/ 73 h 79"/>
                <a:gd name="T2" fmla="*/ 109 w 170"/>
                <a:gd name="T3" fmla="*/ 74 h 79"/>
                <a:gd name="T4" fmla="*/ 107 w 170"/>
                <a:gd name="T5" fmla="*/ 73 h 79"/>
                <a:gd name="T6" fmla="*/ 151 w 170"/>
                <a:gd name="T7" fmla="*/ 58 h 79"/>
                <a:gd name="T8" fmla="*/ 126 w 170"/>
                <a:gd name="T9" fmla="*/ 41 h 79"/>
                <a:gd name="T10" fmla="*/ 86 w 170"/>
                <a:gd name="T11" fmla="*/ 12 h 79"/>
                <a:gd name="T12" fmla="*/ 79 w 170"/>
                <a:gd name="T13" fmla="*/ 8 h 79"/>
                <a:gd name="T14" fmla="*/ 75 w 170"/>
                <a:gd name="T15" fmla="*/ 9 h 79"/>
                <a:gd name="T16" fmla="*/ 73 w 170"/>
                <a:gd name="T17" fmla="*/ 10 h 79"/>
                <a:gd name="T18" fmla="*/ 14 w 170"/>
                <a:gd name="T19" fmla="*/ 32 h 79"/>
                <a:gd name="T20" fmla="*/ 36 w 170"/>
                <a:gd name="T21" fmla="*/ 58 h 79"/>
                <a:gd name="T22" fmla="*/ 31 w 170"/>
                <a:gd name="T23" fmla="*/ 64 h 79"/>
                <a:gd name="T24" fmla="*/ 69 w 170"/>
                <a:gd name="T25" fmla="*/ 3 h 79"/>
                <a:gd name="T26" fmla="*/ 79 w 170"/>
                <a:gd name="T27" fmla="*/ 0 h 79"/>
                <a:gd name="T28" fmla="*/ 79 w 170"/>
                <a:gd name="T29" fmla="*/ 0 h 79"/>
                <a:gd name="T30" fmla="*/ 92 w 170"/>
                <a:gd name="T31" fmla="*/ 7 h 79"/>
                <a:gd name="T32" fmla="*/ 130 w 170"/>
                <a:gd name="T33" fmla="*/ 35 h 79"/>
                <a:gd name="T34" fmla="*/ 163 w 170"/>
                <a:gd name="T35" fmla="*/ 56 h 79"/>
                <a:gd name="T36" fmla="*/ 163 w 170"/>
                <a:gd name="T37" fmla="*/ 56 h 79"/>
                <a:gd name="T38" fmla="*/ 163 w 170"/>
                <a:gd name="T39" fmla="*/ 56 h 79"/>
                <a:gd name="T40" fmla="*/ 109 w 170"/>
                <a:gd name="T41" fmla="*/ 79 h 79"/>
                <a:gd name="T42" fmla="*/ 111 w 170"/>
                <a:gd name="T43" fmla="*/ 74 h 79"/>
                <a:gd name="T44" fmla="*/ 161 w 170"/>
                <a:gd name="T45" fmla="*/ 59 h 79"/>
                <a:gd name="T46" fmla="*/ 161 w 170"/>
                <a:gd name="T47" fmla="*/ 60 h 79"/>
                <a:gd name="T48" fmla="*/ 111 w 170"/>
                <a:gd name="T49" fmla="*/ 74 h 79"/>
                <a:gd name="T50" fmla="*/ 31 w 170"/>
                <a:gd name="T51" fmla="*/ 58 h 79"/>
                <a:gd name="T52" fmla="*/ 7 w 170"/>
                <a:gd name="T53" fmla="*/ 30 h 79"/>
                <a:gd name="T54" fmla="*/ 138 w 170"/>
                <a:gd name="T55" fmla="*/ 45 h 79"/>
                <a:gd name="T56" fmla="*/ 128 w 170"/>
                <a:gd name="T57" fmla="*/ 38 h 79"/>
                <a:gd name="T58" fmla="*/ 89 w 170"/>
                <a:gd name="T59" fmla="*/ 9 h 79"/>
                <a:gd name="T60" fmla="*/ 128 w 170"/>
                <a:gd name="T61" fmla="*/ 38 h 79"/>
                <a:gd name="T62" fmla="*/ 7 w 170"/>
                <a:gd name="T63" fmla="*/ 30 h 79"/>
                <a:gd name="T64" fmla="*/ 71 w 170"/>
                <a:gd name="T65" fmla="*/ 6 h 79"/>
                <a:gd name="T66" fmla="*/ 71 w 170"/>
                <a:gd name="T67" fmla="*/ 6 h 79"/>
                <a:gd name="T68" fmla="*/ 80 w 170"/>
                <a:gd name="T69" fmla="*/ 4 h 79"/>
                <a:gd name="T70" fmla="*/ 89 w 170"/>
                <a:gd name="T71" fmla="*/ 9 h 79"/>
                <a:gd name="T72" fmla="*/ 74 w 170"/>
                <a:gd name="T73" fmla="*/ 5 h 79"/>
                <a:gd name="T74" fmla="*/ 79 w 170"/>
                <a:gd name="T75" fmla="*/ 4 h 79"/>
                <a:gd name="T76" fmla="*/ 79 w 170"/>
                <a:gd name="T77" fmla="*/ 4 h 79"/>
                <a:gd name="T78" fmla="*/ 79 w 170"/>
                <a:gd name="T79" fmla="*/ 4 h 79"/>
                <a:gd name="T80" fmla="*/ 79 w 170"/>
                <a:gd name="T81" fmla="*/ 3 h 79"/>
                <a:gd name="T82" fmla="*/ 80 w 170"/>
                <a:gd name="T83" fmla="*/ 4 h 79"/>
                <a:gd name="T84" fmla="*/ 80 w 170"/>
                <a:gd name="T85" fmla="*/ 4 h 79"/>
                <a:gd name="T86" fmla="*/ 80 w 170"/>
                <a:gd name="T87" fmla="*/ 4 h 79"/>
                <a:gd name="T88" fmla="*/ 80 w 170"/>
                <a:gd name="T89" fmla="*/ 4 h 79"/>
                <a:gd name="T90" fmla="*/ 80 w 170"/>
                <a:gd name="T91" fmla="*/ 4 h 79"/>
                <a:gd name="T92" fmla="*/ 80 w 170"/>
                <a:gd name="T93" fmla="*/ 4 h 79"/>
                <a:gd name="T94" fmla="*/ 80 w 170"/>
                <a:gd name="T95" fmla="*/ 4 h 79"/>
                <a:gd name="T96" fmla="*/ 80 w 170"/>
                <a:gd name="T97" fmla="*/ 4 h 79"/>
                <a:gd name="T98" fmla="*/ 80 w 170"/>
                <a:gd name="T99" fmla="*/ 4 h 79"/>
                <a:gd name="T100" fmla="*/ 80 w 170"/>
                <a:gd name="T101" fmla="*/ 4 h 79"/>
                <a:gd name="T102" fmla="*/ 80 w 170"/>
                <a:gd name="T103" fmla="*/ 4 h 79"/>
                <a:gd name="T104" fmla="*/ 80 w 170"/>
                <a:gd name="T105" fmla="*/ 4 h 79"/>
                <a:gd name="T106" fmla="*/ 79 w 170"/>
                <a:gd name="T107" fmla="*/ 4 h 79"/>
                <a:gd name="T108" fmla="*/ 79 w 170"/>
                <a:gd name="T109" fmla="*/ 4 h 79"/>
                <a:gd name="T110" fmla="*/ 79 w 170"/>
                <a:gd name="T111" fmla="*/ 4 h 79"/>
                <a:gd name="T112" fmla="*/ 79 w 170"/>
                <a:gd name="T113" fmla="*/ 4 h 79"/>
                <a:gd name="T114" fmla="*/ 163 w 170"/>
                <a:gd name="T115" fmla="*/ 56 h 79"/>
                <a:gd name="T116" fmla="*/ 163 w 170"/>
                <a:gd name="T117" fmla="*/ 56 h 79"/>
                <a:gd name="T118" fmla="*/ 163 w 170"/>
                <a:gd name="T119" fmla="*/ 56 h 79"/>
                <a:gd name="T120" fmla="*/ 163 w 170"/>
                <a:gd name="T121" fmla="*/ 56 h 79"/>
                <a:gd name="T122" fmla="*/ 163 w 170"/>
                <a:gd name="T123" fmla="*/ 56 h 79"/>
                <a:gd name="T124" fmla="*/ 163 w 170"/>
                <a:gd name="T125" fmla="*/ 5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79">
                  <a:moveTo>
                    <a:pt x="108" y="77"/>
                  </a:moveTo>
                  <a:cubicBezTo>
                    <a:pt x="107" y="73"/>
                    <a:pt x="107" y="73"/>
                    <a:pt x="107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06" y="71"/>
                    <a:pt x="106" y="71"/>
                    <a:pt x="106" y="71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45" y="54"/>
                    <a:pt x="136" y="48"/>
                    <a:pt x="126" y="41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09" y="30"/>
                    <a:pt x="91" y="17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4" y="9"/>
                    <a:pt x="81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7" y="8"/>
                    <a:pt x="76" y="9"/>
                    <a:pt x="75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3" y="9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70" y="2"/>
                    <a:pt x="74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3" y="0"/>
                    <a:pt x="88" y="2"/>
                    <a:pt x="92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5" y="10"/>
                    <a:pt x="114" y="23"/>
                    <a:pt x="130" y="35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46" y="45"/>
                    <a:pt x="161" y="55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08" y="77"/>
                    <a:pt x="108" y="77"/>
                    <a:pt x="108" y="77"/>
                  </a:cubicBezTo>
                  <a:close/>
                  <a:moveTo>
                    <a:pt x="111" y="74"/>
                  </a:moveTo>
                  <a:cubicBezTo>
                    <a:pt x="161" y="60"/>
                    <a:pt x="161" y="60"/>
                    <a:pt x="161" y="60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1" y="74"/>
                    <a:pt x="111" y="74"/>
                    <a:pt x="111" y="74"/>
                  </a:cubicBezTo>
                  <a:close/>
                  <a:moveTo>
                    <a:pt x="7" y="30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7" y="30"/>
                    <a:pt x="7" y="30"/>
                    <a:pt x="7" y="30"/>
                  </a:cubicBezTo>
                  <a:close/>
                  <a:moveTo>
                    <a:pt x="128" y="38"/>
                  </a:moveTo>
                  <a:cubicBezTo>
                    <a:pt x="131" y="40"/>
                    <a:pt x="135" y="43"/>
                    <a:pt x="138" y="45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5" y="43"/>
                    <a:pt x="131" y="40"/>
                    <a:pt x="128" y="38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11" y="26"/>
                    <a:pt x="93" y="14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3" y="14"/>
                    <a:pt x="111" y="26"/>
                    <a:pt x="128" y="38"/>
                  </a:cubicBezTo>
                  <a:close/>
                  <a:moveTo>
                    <a:pt x="71" y="6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lose/>
                  <a:moveTo>
                    <a:pt x="89" y="9"/>
                  </a:moveTo>
                  <a:cubicBezTo>
                    <a:pt x="87" y="6"/>
                    <a:pt x="83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3" y="5"/>
                    <a:pt x="87" y="6"/>
                    <a:pt x="89" y="9"/>
                  </a:cubicBezTo>
                  <a:close/>
                  <a:moveTo>
                    <a:pt x="79" y="4"/>
                  </a:moveTo>
                  <a:cubicBezTo>
                    <a:pt x="77" y="4"/>
                    <a:pt x="76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6" y="5"/>
                    <a:pt x="77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494"/>
            <p:cNvSpPr/>
            <p:nvPr/>
          </p:nvSpPr>
          <p:spPr bwMode="auto">
            <a:xfrm>
              <a:off x="4554539" y="420689"/>
              <a:ext cx="11113" cy="131763"/>
            </a:xfrm>
            <a:custGeom>
              <a:avLst/>
              <a:gdLst>
                <a:gd name="T0" fmla="*/ 0 w 7"/>
                <a:gd name="T1" fmla="*/ 83 h 83"/>
                <a:gd name="T2" fmla="*/ 3 w 7"/>
                <a:gd name="T3" fmla="*/ 0 h 83"/>
                <a:gd name="T4" fmla="*/ 7 w 7"/>
                <a:gd name="T5" fmla="*/ 0 h 83"/>
                <a:gd name="T6" fmla="*/ 4 w 7"/>
                <a:gd name="T7" fmla="*/ 83 h 83"/>
                <a:gd name="T8" fmla="*/ 0 w 7"/>
                <a:gd name="T9" fmla="*/ 83 h 83"/>
                <a:gd name="T10" fmla="*/ 0 w 7"/>
                <a:gd name="T1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3">
                  <a:moveTo>
                    <a:pt x="0" y="83"/>
                  </a:moveTo>
                  <a:lnTo>
                    <a:pt x="3" y="0"/>
                  </a:lnTo>
                  <a:lnTo>
                    <a:pt x="7" y="0"/>
                  </a:lnTo>
                  <a:lnTo>
                    <a:pt x="4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495"/>
            <p:cNvSpPr>
              <a:spLocks noEditPoints="1"/>
            </p:cNvSpPr>
            <p:nvPr/>
          </p:nvSpPr>
          <p:spPr bwMode="auto">
            <a:xfrm>
              <a:off x="4551364" y="417514"/>
              <a:ext cx="19050" cy="138113"/>
            </a:xfrm>
            <a:custGeom>
              <a:avLst/>
              <a:gdLst>
                <a:gd name="T0" fmla="*/ 6 w 12"/>
                <a:gd name="T1" fmla="*/ 87 h 87"/>
                <a:gd name="T2" fmla="*/ 2 w 12"/>
                <a:gd name="T3" fmla="*/ 87 h 87"/>
                <a:gd name="T4" fmla="*/ 2 w 12"/>
                <a:gd name="T5" fmla="*/ 85 h 87"/>
                <a:gd name="T6" fmla="*/ 4 w 12"/>
                <a:gd name="T7" fmla="*/ 85 h 87"/>
                <a:gd name="T8" fmla="*/ 2 w 12"/>
                <a:gd name="T9" fmla="*/ 85 h 87"/>
                <a:gd name="T10" fmla="*/ 2 w 12"/>
                <a:gd name="T11" fmla="*/ 87 h 87"/>
                <a:gd name="T12" fmla="*/ 0 w 12"/>
                <a:gd name="T13" fmla="*/ 87 h 87"/>
                <a:gd name="T14" fmla="*/ 3 w 12"/>
                <a:gd name="T15" fmla="*/ 0 h 87"/>
                <a:gd name="T16" fmla="*/ 12 w 12"/>
                <a:gd name="T17" fmla="*/ 0 h 87"/>
                <a:gd name="T18" fmla="*/ 8 w 12"/>
                <a:gd name="T19" fmla="*/ 87 h 87"/>
                <a:gd name="T20" fmla="*/ 6 w 12"/>
                <a:gd name="T21" fmla="*/ 87 h 87"/>
                <a:gd name="T22" fmla="*/ 6 w 12"/>
                <a:gd name="T23" fmla="*/ 87 h 87"/>
                <a:gd name="T24" fmla="*/ 4 w 12"/>
                <a:gd name="T25" fmla="*/ 82 h 87"/>
                <a:gd name="T26" fmla="*/ 7 w 12"/>
                <a:gd name="T27" fmla="*/ 5 h 87"/>
                <a:gd name="T28" fmla="*/ 4 w 12"/>
                <a:gd name="T29" fmla="*/ 82 h 87"/>
                <a:gd name="T30" fmla="*/ 4 w 12"/>
                <a:gd name="T31" fmla="*/ 82 h 87"/>
                <a:gd name="T32" fmla="*/ 4 w 12"/>
                <a:gd name="T33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87">
                  <a:moveTo>
                    <a:pt x="6" y="87"/>
                  </a:moveTo>
                  <a:lnTo>
                    <a:pt x="2" y="87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0" y="87"/>
                  </a:lnTo>
                  <a:lnTo>
                    <a:pt x="3" y="0"/>
                  </a:lnTo>
                  <a:lnTo>
                    <a:pt x="12" y="0"/>
                  </a:lnTo>
                  <a:lnTo>
                    <a:pt x="8" y="87"/>
                  </a:lnTo>
                  <a:lnTo>
                    <a:pt x="6" y="87"/>
                  </a:lnTo>
                  <a:lnTo>
                    <a:pt x="6" y="87"/>
                  </a:lnTo>
                  <a:close/>
                  <a:moveTo>
                    <a:pt x="4" y="82"/>
                  </a:moveTo>
                  <a:lnTo>
                    <a:pt x="7" y="5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4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496"/>
            <p:cNvSpPr>
              <a:spLocks noEditPoints="1"/>
            </p:cNvSpPr>
            <p:nvPr/>
          </p:nvSpPr>
          <p:spPr bwMode="auto">
            <a:xfrm>
              <a:off x="4549777" y="547689"/>
              <a:ext cx="14288" cy="20638"/>
            </a:xfrm>
            <a:custGeom>
              <a:avLst/>
              <a:gdLst>
                <a:gd name="T0" fmla="*/ 0 w 9"/>
                <a:gd name="T1" fmla="*/ 6 h 11"/>
                <a:gd name="T2" fmla="*/ 4 w 9"/>
                <a:gd name="T3" fmla="*/ 0 h 11"/>
                <a:gd name="T4" fmla="*/ 4 w 9"/>
                <a:gd name="T5" fmla="*/ 0 h 11"/>
                <a:gd name="T6" fmla="*/ 9 w 9"/>
                <a:gd name="T7" fmla="*/ 6 h 11"/>
                <a:gd name="T8" fmla="*/ 9 w 9"/>
                <a:gd name="T9" fmla="*/ 6 h 11"/>
                <a:gd name="T10" fmla="*/ 4 w 9"/>
                <a:gd name="T11" fmla="*/ 11 h 11"/>
                <a:gd name="T12" fmla="*/ 4 w 9"/>
                <a:gd name="T13" fmla="*/ 11 h 11"/>
                <a:gd name="T14" fmla="*/ 0 w 9"/>
                <a:gd name="T15" fmla="*/ 6 h 11"/>
                <a:gd name="T16" fmla="*/ 4 w 9"/>
                <a:gd name="T17" fmla="*/ 4 h 11"/>
                <a:gd name="T18" fmla="*/ 4 w 9"/>
                <a:gd name="T19" fmla="*/ 6 h 11"/>
                <a:gd name="T20" fmla="*/ 4 w 9"/>
                <a:gd name="T21" fmla="*/ 6 h 11"/>
                <a:gd name="T22" fmla="*/ 4 w 9"/>
                <a:gd name="T23" fmla="*/ 7 h 11"/>
                <a:gd name="T24" fmla="*/ 4 w 9"/>
                <a:gd name="T25" fmla="*/ 7 h 11"/>
                <a:gd name="T26" fmla="*/ 4 w 9"/>
                <a:gd name="T27" fmla="*/ 7 h 11"/>
                <a:gd name="T28" fmla="*/ 4 w 9"/>
                <a:gd name="T29" fmla="*/ 7 h 11"/>
                <a:gd name="T30" fmla="*/ 4 w 9"/>
                <a:gd name="T31" fmla="*/ 7 h 11"/>
                <a:gd name="T32" fmla="*/ 4 w 9"/>
                <a:gd name="T33" fmla="*/ 7 h 11"/>
                <a:gd name="T34" fmla="*/ 5 w 9"/>
                <a:gd name="T35" fmla="*/ 6 h 11"/>
                <a:gd name="T36" fmla="*/ 5 w 9"/>
                <a:gd name="T37" fmla="*/ 6 h 11"/>
                <a:gd name="T38" fmla="*/ 4 w 9"/>
                <a:gd name="T39" fmla="*/ 4 h 11"/>
                <a:gd name="T40" fmla="*/ 4 w 9"/>
                <a:gd name="T41" fmla="*/ 4 h 11"/>
                <a:gd name="T42" fmla="*/ 4 w 9"/>
                <a:gd name="T43" fmla="*/ 4 h 11"/>
                <a:gd name="T44" fmla="*/ 4 w 9"/>
                <a:gd name="T45" fmla="*/ 4 h 11"/>
                <a:gd name="T46" fmla="*/ 4 w 9"/>
                <a:gd name="T4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6"/>
                  </a:moveTo>
                  <a:cubicBezTo>
                    <a:pt x="0" y="3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8"/>
                    <a:pt x="7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1"/>
                    <a:pt x="0" y="8"/>
                    <a:pt x="0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497"/>
            <p:cNvSpPr>
              <a:spLocks noEditPoints="1"/>
            </p:cNvSpPr>
            <p:nvPr/>
          </p:nvSpPr>
          <p:spPr bwMode="auto">
            <a:xfrm>
              <a:off x="4543427" y="544514"/>
              <a:ext cx="25400" cy="26988"/>
            </a:xfrm>
            <a:custGeom>
              <a:avLst/>
              <a:gdLst>
                <a:gd name="T0" fmla="*/ 3 w 14"/>
                <a:gd name="T1" fmla="*/ 8 h 15"/>
                <a:gd name="T2" fmla="*/ 7 w 14"/>
                <a:gd name="T3" fmla="*/ 0 h 15"/>
                <a:gd name="T4" fmla="*/ 14 w 14"/>
                <a:gd name="T5" fmla="*/ 8 h 15"/>
                <a:gd name="T6" fmla="*/ 7 w 14"/>
                <a:gd name="T7" fmla="*/ 15 h 15"/>
                <a:gd name="T8" fmla="*/ 1 w 14"/>
                <a:gd name="T9" fmla="*/ 8 h 15"/>
                <a:gd name="T10" fmla="*/ 7 w 14"/>
                <a:gd name="T11" fmla="*/ 11 h 15"/>
                <a:gd name="T12" fmla="*/ 6 w 14"/>
                <a:gd name="T13" fmla="*/ 11 h 15"/>
                <a:gd name="T14" fmla="*/ 6 w 14"/>
                <a:gd name="T15" fmla="*/ 11 h 15"/>
                <a:gd name="T16" fmla="*/ 6 w 14"/>
                <a:gd name="T17" fmla="*/ 11 h 15"/>
                <a:gd name="T18" fmla="*/ 7 w 14"/>
                <a:gd name="T19" fmla="*/ 11 h 15"/>
                <a:gd name="T20" fmla="*/ 5 w 14"/>
                <a:gd name="T21" fmla="*/ 10 h 15"/>
                <a:gd name="T22" fmla="*/ 5 w 14"/>
                <a:gd name="T23" fmla="*/ 9 h 15"/>
                <a:gd name="T24" fmla="*/ 6 w 14"/>
                <a:gd name="T25" fmla="*/ 11 h 15"/>
                <a:gd name="T26" fmla="*/ 9 w 14"/>
                <a:gd name="T27" fmla="*/ 9 h 15"/>
                <a:gd name="T28" fmla="*/ 9 w 14"/>
                <a:gd name="T29" fmla="*/ 10 h 15"/>
                <a:gd name="T30" fmla="*/ 9 w 14"/>
                <a:gd name="T31" fmla="*/ 10 h 15"/>
                <a:gd name="T32" fmla="*/ 9 w 14"/>
                <a:gd name="T33" fmla="*/ 9 h 15"/>
                <a:gd name="T34" fmla="*/ 9 w 14"/>
                <a:gd name="T35" fmla="*/ 9 h 15"/>
                <a:gd name="T36" fmla="*/ 9 w 14"/>
                <a:gd name="T37" fmla="*/ 9 h 15"/>
                <a:gd name="T38" fmla="*/ 9 w 14"/>
                <a:gd name="T39" fmla="*/ 9 h 15"/>
                <a:gd name="T40" fmla="*/ 8 w 14"/>
                <a:gd name="T41" fmla="*/ 8 h 15"/>
                <a:gd name="T42" fmla="*/ 9 w 14"/>
                <a:gd name="T43" fmla="*/ 6 h 15"/>
                <a:gd name="T44" fmla="*/ 9 w 14"/>
                <a:gd name="T45" fmla="*/ 5 h 15"/>
                <a:gd name="T46" fmla="*/ 9 w 14"/>
                <a:gd name="T47" fmla="*/ 5 h 15"/>
                <a:gd name="T48" fmla="*/ 9 w 14"/>
                <a:gd name="T49" fmla="*/ 6 h 15"/>
                <a:gd name="T50" fmla="*/ 7 w 14"/>
                <a:gd name="T51" fmla="*/ 4 h 15"/>
                <a:gd name="T52" fmla="*/ 6 w 14"/>
                <a:gd name="T53" fmla="*/ 4 h 15"/>
                <a:gd name="T54" fmla="*/ 9 w 14"/>
                <a:gd name="T55" fmla="*/ 6 h 15"/>
                <a:gd name="T56" fmla="*/ 6 w 14"/>
                <a:gd name="T57" fmla="*/ 6 h 15"/>
                <a:gd name="T58" fmla="*/ 7 w 14"/>
                <a:gd name="T59" fmla="*/ 6 h 15"/>
                <a:gd name="T60" fmla="*/ 5 w 14"/>
                <a:gd name="T61" fmla="*/ 6 h 15"/>
                <a:gd name="T62" fmla="*/ 5 w 14"/>
                <a:gd name="T63" fmla="*/ 5 h 15"/>
                <a:gd name="T64" fmla="*/ 5 w 14"/>
                <a:gd name="T65" fmla="*/ 5 h 15"/>
                <a:gd name="T66" fmla="*/ 5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8 w 14"/>
                <a:gd name="T73" fmla="*/ 5 h 15"/>
                <a:gd name="T74" fmla="*/ 8 w 14"/>
                <a:gd name="T75" fmla="*/ 4 h 15"/>
                <a:gd name="T76" fmla="*/ 9 w 14"/>
                <a:gd name="T77" fmla="*/ 5 h 15"/>
                <a:gd name="T78" fmla="*/ 8 w 14"/>
                <a:gd name="T79" fmla="*/ 4 h 15"/>
                <a:gd name="T80" fmla="*/ 8 w 14"/>
                <a:gd name="T81" fmla="*/ 4 h 15"/>
                <a:gd name="T82" fmla="*/ 8 w 14"/>
                <a:gd name="T83" fmla="*/ 4 h 15"/>
                <a:gd name="T84" fmla="*/ 8 w 14"/>
                <a:gd name="T85" fmla="*/ 4 h 15"/>
                <a:gd name="T86" fmla="*/ 8 w 14"/>
                <a:gd name="T87" fmla="*/ 4 h 15"/>
                <a:gd name="T88" fmla="*/ 8 w 14"/>
                <a:gd name="T89" fmla="*/ 4 h 15"/>
                <a:gd name="T90" fmla="*/ 8 w 14"/>
                <a:gd name="T91" fmla="*/ 4 h 15"/>
                <a:gd name="T92" fmla="*/ 8 w 14"/>
                <a:gd name="T93" fmla="*/ 4 h 15"/>
                <a:gd name="T94" fmla="*/ 8 w 14"/>
                <a:gd name="T95" fmla="*/ 4 h 15"/>
                <a:gd name="T96" fmla="*/ 8 w 14"/>
                <a:gd name="T97" fmla="*/ 4 h 15"/>
                <a:gd name="T98" fmla="*/ 8 w 14"/>
                <a:gd name="T9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" h="15">
                  <a:moveTo>
                    <a:pt x="1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0"/>
                    <a:pt x="14" y="4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11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1"/>
                    <a:pt x="1" y="8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lose/>
                  <a:moveTo>
                    <a:pt x="6" y="11"/>
                  </a:moveTo>
                  <a:cubicBezTo>
                    <a:pt x="5" y="10"/>
                    <a:pt x="6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6" y="11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9" y="6"/>
                  </a:move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7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5" y="6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5" y="6"/>
                  </a:cubicBezTo>
                  <a:close/>
                  <a:moveTo>
                    <a:pt x="8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498"/>
            <p:cNvSpPr/>
            <p:nvPr/>
          </p:nvSpPr>
          <p:spPr bwMode="auto">
            <a:xfrm>
              <a:off x="4367214" y="514351"/>
              <a:ext cx="96838" cy="47625"/>
            </a:xfrm>
            <a:custGeom>
              <a:avLst/>
              <a:gdLst>
                <a:gd name="T0" fmla="*/ 0 w 55"/>
                <a:gd name="T1" fmla="*/ 14 h 28"/>
                <a:gd name="T2" fmla="*/ 2 w 55"/>
                <a:gd name="T3" fmla="*/ 11 h 28"/>
                <a:gd name="T4" fmla="*/ 11 w 55"/>
                <a:gd name="T5" fmla="*/ 18 h 28"/>
                <a:gd name="T6" fmla="*/ 11 w 55"/>
                <a:gd name="T7" fmla="*/ 18 h 28"/>
                <a:gd name="T8" fmla="*/ 25 w 55"/>
                <a:gd name="T9" fmla="*/ 24 h 28"/>
                <a:gd name="T10" fmla="*/ 25 w 55"/>
                <a:gd name="T11" fmla="*/ 24 h 28"/>
                <a:gd name="T12" fmla="*/ 26 w 55"/>
                <a:gd name="T13" fmla="*/ 24 h 28"/>
                <a:gd name="T14" fmla="*/ 26 w 55"/>
                <a:gd name="T15" fmla="*/ 24 h 28"/>
                <a:gd name="T16" fmla="*/ 42 w 55"/>
                <a:gd name="T17" fmla="*/ 12 h 28"/>
                <a:gd name="T18" fmla="*/ 42 w 55"/>
                <a:gd name="T19" fmla="*/ 12 h 28"/>
                <a:gd name="T20" fmla="*/ 52 w 55"/>
                <a:gd name="T21" fmla="*/ 0 h 28"/>
                <a:gd name="T22" fmla="*/ 52 w 55"/>
                <a:gd name="T23" fmla="*/ 0 h 28"/>
                <a:gd name="T24" fmla="*/ 55 w 55"/>
                <a:gd name="T25" fmla="*/ 3 h 28"/>
                <a:gd name="T26" fmla="*/ 45 w 55"/>
                <a:gd name="T27" fmla="*/ 14 h 28"/>
                <a:gd name="T28" fmla="*/ 45 w 55"/>
                <a:gd name="T29" fmla="*/ 14 h 28"/>
                <a:gd name="T30" fmla="*/ 26 w 55"/>
                <a:gd name="T31" fmla="*/ 28 h 28"/>
                <a:gd name="T32" fmla="*/ 26 w 55"/>
                <a:gd name="T33" fmla="*/ 28 h 28"/>
                <a:gd name="T34" fmla="*/ 25 w 55"/>
                <a:gd name="T35" fmla="*/ 28 h 28"/>
                <a:gd name="T36" fmla="*/ 25 w 55"/>
                <a:gd name="T37" fmla="*/ 28 h 28"/>
                <a:gd name="T38" fmla="*/ 0 w 55"/>
                <a:gd name="T3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28">
                  <a:moveTo>
                    <a:pt x="0" y="14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6" y="14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6" y="21"/>
                    <a:pt x="21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3"/>
                    <a:pt x="36" y="17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8" y="6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1" y="8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39" y="20"/>
                    <a:pt x="32" y="26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15" y="27"/>
                    <a:pt x="0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499"/>
            <p:cNvSpPr>
              <a:spLocks noEditPoints="1"/>
            </p:cNvSpPr>
            <p:nvPr/>
          </p:nvSpPr>
          <p:spPr bwMode="auto">
            <a:xfrm>
              <a:off x="4360864" y="509589"/>
              <a:ext cx="107950" cy="55563"/>
            </a:xfrm>
            <a:custGeom>
              <a:avLst/>
              <a:gdLst>
                <a:gd name="T0" fmla="*/ 0 w 62"/>
                <a:gd name="T1" fmla="*/ 18 h 32"/>
                <a:gd name="T2" fmla="*/ 6 w 62"/>
                <a:gd name="T3" fmla="*/ 11 h 32"/>
                <a:gd name="T4" fmla="*/ 7 w 62"/>
                <a:gd name="T5" fmla="*/ 12 h 32"/>
                <a:gd name="T6" fmla="*/ 8 w 62"/>
                <a:gd name="T7" fmla="*/ 12 h 32"/>
                <a:gd name="T8" fmla="*/ 8 w 62"/>
                <a:gd name="T9" fmla="*/ 12 h 32"/>
                <a:gd name="T10" fmla="*/ 8 w 62"/>
                <a:gd name="T11" fmla="*/ 12 h 32"/>
                <a:gd name="T12" fmla="*/ 8 w 62"/>
                <a:gd name="T13" fmla="*/ 12 h 32"/>
                <a:gd name="T14" fmla="*/ 10 w 62"/>
                <a:gd name="T15" fmla="*/ 14 h 32"/>
                <a:gd name="T16" fmla="*/ 16 w 62"/>
                <a:gd name="T17" fmla="*/ 18 h 32"/>
                <a:gd name="T18" fmla="*/ 29 w 62"/>
                <a:gd name="T19" fmla="*/ 24 h 32"/>
                <a:gd name="T20" fmla="*/ 29 w 62"/>
                <a:gd name="T21" fmla="*/ 24 h 32"/>
                <a:gd name="T22" fmla="*/ 30 w 62"/>
                <a:gd name="T23" fmla="*/ 24 h 32"/>
                <a:gd name="T24" fmla="*/ 44 w 62"/>
                <a:gd name="T25" fmla="*/ 12 h 32"/>
                <a:gd name="T26" fmla="*/ 55 w 62"/>
                <a:gd name="T27" fmla="*/ 1 h 32"/>
                <a:gd name="T28" fmla="*/ 55 w 62"/>
                <a:gd name="T29" fmla="*/ 0 h 32"/>
                <a:gd name="T30" fmla="*/ 56 w 62"/>
                <a:gd name="T31" fmla="*/ 0 h 32"/>
                <a:gd name="T32" fmla="*/ 61 w 62"/>
                <a:gd name="T33" fmla="*/ 6 h 32"/>
                <a:gd name="T34" fmla="*/ 61 w 62"/>
                <a:gd name="T35" fmla="*/ 6 h 32"/>
                <a:gd name="T36" fmla="*/ 60 w 62"/>
                <a:gd name="T37" fmla="*/ 7 h 32"/>
                <a:gd name="T38" fmla="*/ 58 w 62"/>
                <a:gd name="T39" fmla="*/ 10 h 32"/>
                <a:gd name="T40" fmla="*/ 50 w 62"/>
                <a:gd name="T41" fmla="*/ 18 h 32"/>
                <a:gd name="T42" fmla="*/ 31 w 62"/>
                <a:gd name="T43" fmla="*/ 31 h 32"/>
                <a:gd name="T44" fmla="*/ 29 w 62"/>
                <a:gd name="T45" fmla="*/ 32 h 32"/>
                <a:gd name="T46" fmla="*/ 3 w 62"/>
                <a:gd name="T47" fmla="*/ 18 h 32"/>
                <a:gd name="T48" fmla="*/ 30 w 62"/>
                <a:gd name="T49" fmla="*/ 28 h 32"/>
                <a:gd name="T50" fmla="*/ 30 w 62"/>
                <a:gd name="T51" fmla="*/ 27 h 32"/>
                <a:gd name="T52" fmla="*/ 30 w 62"/>
                <a:gd name="T53" fmla="*/ 28 h 32"/>
                <a:gd name="T54" fmla="*/ 29 w 62"/>
                <a:gd name="T55" fmla="*/ 28 h 32"/>
                <a:gd name="T56" fmla="*/ 29 w 62"/>
                <a:gd name="T57" fmla="*/ 28 h 32"/>
                <a:gd name="T58" fmla="*/ 28 w 62"/>
                <a:gd name="T59" fmla="*/ 28 h 32"/>
                <a:gd name="T60" fmla="*/ 14 w 62"/>
                <a:gd name="T61" fmla="*/ 21 h 32"/>
                <a:gd name="T62" fmla="*/ 21 w 62"/>
                <a:gd name="T63" fmla="*/ 25 h 32"/>
                <a:gd name="T64" fmla="*/ 14 w 62"/>
                <a:gd name="T65" fmla="*/ 21 h 32"/>
                <a:gd name="T66" fmla="*/ 9 w 62"/>
                <a:gd name="T67" fmla="*/ 18 h 32"/>
                <a:gd name="T68" fmla="*/ 41 w 62"/>
                <a:gd name="T69" fmla="*/ 21 h 32"/>
                <a:gd name="T70" fmla="*/ 47 w 62"/>
                <a:gd name="T71" fmla="*/ 15 h 32"/>
                <a:gd name="T72" fmla="*/ 47 w 62"/>
                <a:gd name="T73" fmla="*/ 15 h 32"/>
                <a:gd name="T74" fmla="*/ 3 w 62"/>
                <a:gd name="T75" fmla="*/ 18 h 32"/>
                <a:gd name="T76" fmla="*/ 5 w 62"/>
                <a:gd name="T77" fmla="*/ 18 h 32"/>
                <a:gd name="T78" fmla="*/ 3 w 62"/>
                <a:gd name="T79" fmla="*/ 18 h 32"/>
                <a:gd name="T80" fmla="*/ 52 w 62"/>
                <a:gd name="T81" fmla="*/ 9 h 32"/>
                <a:gd name="T82" fmla="*/ 48 w 62"/>
                <a:gd name="T83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" h="32">
                  <a:moveTo>
                    <a:pt x="3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1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3"/>
                    <a:pt x="9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4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0" y="21"/>
                    <a:pt x="26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9" y="18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50" y="6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6"/>
                    <a:pt x="60" y="7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59" y="8"/>
                    <a:pt x="59" y="9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6" y="12"/>
                    <a:pt x="53" y="15"/>
                    <a:pt x="50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4" y="24"/>
                    <a:pt x="37" y="30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18" y="31"/>
                    <a:pt x="6" y="20"/>
                    <a:pt x="3" y="18"/>
                  </a:cubicBezTo>
                  <a:close/>
                  <a:moveTo>
                    <a:pt x="29" y="28"/>
                  </a:moveTo>
                  <a:cubicBezTo>
                    <a:pt x="29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9" y="28"/>
                    <a:pt x="29" y="28"/>
                  </a:cubicBezTo>
                  <a:close/>
                  <a:moveTo>
                    <a:pt x="14" y="21"/>
                  </a:moveTo>
                  <a:cubicBezTo>
                    <a:pt x="16" y="23"/>
                    <a:pt x="18" y="24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4"/>
                    <a:pt x="16" y="23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2" y="20"/>
                    <a:pt x="10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2" y="20"/>
                    <a:pt x="14" y="21"/>
                  </a:cubicBezTo>
                  <a:close/>
                  <a:moveTo>
                    <a:pt x="41" y="21"/>
                  </a:moveTo>
                  <a:cubicBezTo>
                    <a:pt x="43" y="19"/>
                    <a:pt x="45" y="17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5" y="17"/>
                    <a:pt x="43" y="19"/>
                    <a:pt x="41" y="21"/>
                  </a:cubicBezTo>
                  <a:close/>
                  <a:moveTo>
                    <a:pt x="3" y="18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8"/>
                    <a:pt x="3" y="18"/>
                    <a:pt x="3" y="18"/>
                  </a:cubicBezTo>
                  <a:close/>
                  <a:moveTo>
                    <a:pt x="48" y="14"/>
                  </a:moveTo>
                  <a:cubicBezTo>
                    <a:pt x="50" y="12"/>
                    <a:pt x="51" y="11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1" y="11"/>
                    <a:pt x="50" y="12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500"/>
            <p:cNvSpPr/>
            <p:nvPr/>
          </p:nvSpPr>
          <p:spPr bwMode="auto">
            <a:xfrm>
              <a:off x="4362452" y="527051"/>
              <a:ext cx="14288" cy="17463"/>
            </a:xfrm>
            <a:custGeom>
              <a:avLst/>
              <a:gdLst>
                <a:gd name="T0" fmla="*/ 0 w 9"/>
                <a:gd name="T1" fmla="*/ 9 h 11"/>
                <a:gd name="T2" fmla="*/ 5 w 9"/>
                <a:gd name="T3" fmla="*/ 0 h 11"/>
                <a:gd name="T4" fmla="*/ 9 w 9"/>
                <a:gd name="T5" fmla="*/ 2 h 11"/>
                <a:gd name="T6" fmla="*/ 5 w 9"/>
                <a:gd name="T7" fmla="*/ 11 h 11"/>
                <a:gd name="T8" fmla="*/ 0 w 9"/>
                <a:gd name="T9" fmla="*/ 9 h 11"/>
                <a:gd name="T10" fmla="*/ 0 w 9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lnTo>
                    <a:pt x="5" y="0"/>
                  </a:lnTo>
                  <a:lnTo>
                    <a:pt x="9" y="2"/>
                  </a:lnTo>
                  <a:lnTo>
                    <a:pt x="5" y="11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501"/>
            <p:cNvSpPr>
              <a:spLocks noEditPoints="1"/>
            </p:cNvSpPr>
            <p:nvPr/>
          </p:nvSpPr>
          <p:spPr bwMode="auto">
            <a:xfrm>
              <a:off x="4359277" y="523876"/>
              <a:ext cx="20638" cy="26988"/>
            </a:xfrm>
            <a:custGeom>
              <a:avLst/>
              <a:gdLst>
                <a:gd name="T0" fmla="*/ 5 w 13"/>
                <a:gd name="T1" fmla="*/ 15 h 17"/>
                <a:gd name="T2" fmla="*/ 2 w 13"/>
                <a:gd name="T3" fmla="*/ 13 h 17"/>
                <a:gd name="T4" fmla="*/ 2 w 13"/>
                <a:gd name="T5" fmla="*/ 11 h 17"/>
                <a:gd name="T6" fmla="*/ 4 w 13"/>
                <a:gd name="T7" fmla="*/ 12 h 17"/>
                <a:gd name="T8" fmla="*/ 2 w 13"/>
                <a:gd name="T9" fmla="*/ 11 h 17"/>
                <a:gd name="T10" fmla="*/ 2 w 13"/>
                <a:gd name="T11" fmla="*/ 13 h 17"/>
                <a:gd name="T12" fmla="*/ 0 w 13"/>
                <a:gd name="T13" fmla="*/ 12 h 17"/>
                <a:gd name="T14" fmla="*/ 5 w 13"/>
                <a:gd name="T15" fmla="*/ 0 h 17"/>
                <a:gd name="T16" fmla="*/ 13 w 13"/>
                <a:gd name="T17" fmla="*/ 3 h 17"/>
                <a:gd name="T18" fmla="*/ 8 w 13"/>
                <a:gd name="T19" fmla="*/ 17 h 17"/>
                <a:gd name="T20" fmla="*/ 5 w 13"/>
                <a:gd name="T21" fmla="*/ 15 h 17"/>
                <a:gd name="T22" fmla="*/ 5 w 13"/>
                <a:gd name="T23" fmla="*/ 15 h 17"/>
                <a:gd name="T24" fmla="*/ 7 w 13"/>
                <a:gd name="T25" fmla="*/ 9 h 17"/>
                <a:gd name="T26" fmla="*/ 8 w 13"/>
                <a:gd name="T27" fmla="*/ 6 h 17"/>
                <a:gd name="T28" fmla="*/ 8 w 13"/>
                <a:gd name="T29" fmla="*/ 6 h 17"/>
                <a:gd name="T30" fmla="*/ 7 w 13"/>
                <a:gd name="T31" fmla="*/ 9 h 17"/>
                <a:gd name="T32" fmla="*/ 7 w 13"/>
                <a:gd name="T3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7">
                  <a:moveTo>
                    <a:pt x="5" y="15"/>
                  </a:moveTo>
                  <a:lnTo>
                    <a:pt x="2" y="13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3" y="3"/>
                  </a:lnTo>
                  <a:lnTo>
                    <a:pt x="8" y="17"/>
                  </a:lnTo>
                  <a:lnTo>
                    <a:pt x="5" y="15"/>
                  </a:lnTo>
                  <a:lnTo>
                    <a:pt x="5" y="15"/>
                  </a:lnTo>
                  <a:close/>
                  <a:moveTo>
                    <a:pt x="7" y="9"/>
                  </a:moveTo>
                  <a:lnTo>
                    <a:pt x="8" y="6"/>
                  </a:lnTo>
                  <a:lnTo>
                    <a:pt x="8" y="6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502"/>
            <p:cNvSpPr/>
            <p:nvPr/>
          </p:nvSpPr>
          <p:spPr bwMode="auto">
            <a:xfrm>
              <a:off x="4446589" y="506414"/>
              <a:ext cx="17463" cy="19050"/>
            </a:xfrm>
            <a:custGeom>
              <a:avLst/>
              <a:gdLst>
                <a:gd name="T0" fmla="*/ 0 w 11"/>
                <a:gd name="T1" fmla="*/ 2 h 12"/>
                <a:gd name="T2" fmla="*/ 3 w 11"/>
                <a:gd name="T3" fmla="*/ 0 h 12"/>
                <a:gd name="T4" fmla="*/ 11 w 11"/>
                <a:gd name="T5" fmla="*/ 9 h 12"/>
                <a:gd name="T6" fmla="*/ 7 w 11"/>
                <a:gd name="T7" fmla="*/ 12 h 12"/>
                <a:gd name="T8" fmla="*/ 0 w 11"/>
                <a:gd name="T9" fmla="*/ 2 h 12"/>
                <a:gd name="T10" fmla="*/ 0 w 11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0" y="2"/>
                  </a:moveTo>
                  <a:lnTo>
                    <a:pt x="3" y="0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503"/>
            <p:cNvSpPr/>
            <p:nvPr/>
          </p:nvSpPr>
          <p:spPr bwMode="auto">
            <a:xfrm>
              <a:off x="4440239" y="501651"/>
              <a:ext cx="28575" cy="28575"/>
            </a:xfrm>
            <a:custGeom>
              <a:avLst/>
              <a:gdLst>
                <a:gd name="T0" fmla="*/ 3 w 18"/>
                <a:gd name="T1" fmla="*/ 8 h 18"/>
                <a:gd name="T2" fmla="*/ 4 w 18"/>
                <a:gd name="T3" fmla="*/ 5 h 18"/>
                <a:gd name="T4" fmla="*/ 5 w 18"/>
                <a:gd name="T5" fmla="*/ 8 h 18"/>
                <a:gd name="T6" fmla="*/ 4 w 18"/>
                <a:gd name="T7" fmla="*/ 5 h 18"/>
                <a:gd name="T8" fmla="*/ 3 w 18"/>
                <a:gd name="T9" fmla="*/ 8 h 18"/>
                <a:gd name="T10" fmla="*/ 0 w 18"/>
                <a:gd name="T11" fmla="*/ 5 h 18"/>
                <a:gd name="T12" fmla="*/ 8 w 18"/>
                <a:gd name="T13" fmla="*/ 0 h 18"/>
                <a:gd name="T14" fmla="*/ 18 w 18"/>
                <a:gd name="T15" fmla="*/ 13 h 18"/>
                <a:gd name="T16" fmla="*/ 11 w 18"/>
                <a:gd name="T17" fmla="*/ 18 h 18"/>
                <a:gd name="T18" fmla="*/ 3 w 18"/>
                <a:gd name="T19" fmla="*/ 8 h 18"/>
                <a:gd name="T20" fmla="*/ 3 w 18"/>
                <a:gd name="T2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3" y="8"/>
                  </a:moveTo>
                  <a:lnTo>
                    <a:pt x="4" y="5"/>
                  </a:lnTo>
                  <a:lnTo>
                    <a:pt x="5" y="8"/>
                  </a:lnTo>
                  <a:lnTo>
                    <a:pt x="4" y="5"/>
                  </a:lnTo>
                  <a:lnTo>
                    <a:pt x="3" y="8"/>
                  </a:lnTo>
                  <a:lnTo>
                    <a:pt x="0" y="5"/>
                  </a:lnTo>
                  <a:lnTo>
                    <a:pt x="8" y="0"/>
                  </a:lnTo>
                  <a:lnTo>
                    <a:pt x="18" y="13"/>
                  </a:lnTo>
                  <a:lnTo>
                    <a:pt x="11" y="1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504"/>
            <p:cNvSpPr/>
            <p:nvPr/>
          </p:nvSpPr>
          <p:spPr bwMode="auto">
            <a:xfrm>
              <a:off x="4370389" y="631826"/>
              <a:ext cx="55563" cy="30163"/>
            </a:xfrm>
            <a:custGeom>
              <a:avLst/>
              <a:gdLst>
                <a:gd name="T0" fmla="*/ 16 w 32"/>
                <a:gd name="T1" fmla="*/ 11 h 17"/>
                <a:gd name="T2" fmla="*/ 15 w 32"/>
                <a:gd name="T3" fmla="*/ 9 h 17"/>
                <a:gd name="T4" fmla="*/ 15 w 32"/>
                <a:gd name="T5" fmla="*/ 9 h 17"/>
                <a:gd name="T6" fmla="*/ 5 w 32"/>
                <a:gd name="T7" fmla="*/ 16 h 17"/>
                <a:gd name="T8" fmla="*/ 5 w 32"/>
                <a:gd name="T9" fmla="*/ 16 h 17"/>
                <a:gd name="T10" fmla="*/ 4 w 32"/>
                <a:gd name="T11" fmla="*/ 16 h 17"/>
                <a:gd name="T12" fmla="*/ 4 w 32"/>
                <a:gd name="T13" fmla="*/ 16 h 17"/>
                <a:gd name="T14" fmla="*/ 0 w 32"/>
                <a:gd name="T15" fmla="*/ 14 h 17"/>
                <a:gd name="T16" fmla="*/ 0 w 32"/>
                <a:gd name="T17" fmla="*/ 14 h 17"/>
                <a:gd name="T18" fmla="*/ 0 w 32"/>
                <a:gd name="T19" fmla="*/ 11 h 17"/>
                <a:gd name="T20" fmla="*/ 0 w 32"/>
                <a:gd name="T21" fmla="*/ 11 h 17"/>
                <a:gd name="T22" fmla="*/ 1 w 32"/>
                <a:gd name="T23" fmla="*/ 3 h 17"/>
                <a:gd name="T24" fmla="*/ 1 w 32"/>
                <a:gd name="T25" fmla="*/ 3 h 17"/>
                <a:gd name="T26" fmla="*/ 1 w 32"/>
                <a:gd name="T27" fmla="*/ 3 h 17"/>
                <a:gd name="T28" fmla="*/ 5 w 32"/>
                <a:gd name="T29" fmla="*/ 4 h 17"/>
                <a:gd name="T30" fmla="*/ 4 w 32"/>
                <a:gd name="T31" fmla="*/ 11 h 17"/>
                <a:gd name="T32" fmla="*/ 4 w 32"/>
                <a:gd name="T33" fmla="*/ 11 h 17"/>
                <a:gd name="T34" fmla="*/ 4 w 32"/>
                <a:gd name="T35" fmla="*/ 12 h 17"/>
                <a:gd name="T36" fmla="*/ 4 w 32"/>
                <a:gd name="T37" fmla="*/ 12 h 17"/>
                <a:gd name="T38" fmla="*/ 4 w 32"/>
                <a:gd name="T39" fmla="*/ 12 h 17"/>
                <a:gd name="T40" fmla="*/ 4 w 32"/>
                <a:gd name="T41" fmla="*/ 12 h 17"/>
                <a:gd name="T42" fmla="*/ 4 w 32"/>
                <a:gd name="T43" fmla="*/ 12 h 17"/>
                <a:gd name="T44" fmla="*/ 4 w 32"/>
                <a:gd name="T45" fmla="*/ 12 h 17"/>
                <a:gd name="T46" fmla="*/ 4 w 32"/>
                <a:gd name="T47" fmla="*/ 12 h 17"/>
                <a:gd name="T48" fmla="*/ 4 w 32"/>
                <a:gd name="T49" fmla="*/ 12 h 17"/>
                <a:gd name="T50" fmla="*/ 11 w 32"/>
                <a:gd name="T51" fmla="*/ 8 h 17"/>
                <a:gd name="T52" fmla="*/ 11 w 32"/>
                <a:gd name="T53" fmla="*/ 8 h 17"/>
                <a:gd name="T54" fmla="*/ 14 w 32"/>
                <a:gd name="T55" fmla="*/ 4 h 17"/>
                <a:gd name="T56" fmla="*/ 14 w 32"/>
                <a:gd name="T57" fmla="*/ 4 h 17"/>
                <a:gd name="T58" fmla="*/ 16 w 32"/>
                <a:gd name="T59" fmla="*/ 0 h 17"/>
                <a:gd name="T60" fmla="*/ 17 w 32"/>
                <a:gd name="T61" fmla="*/ 4 h 17"/>
                <a:gd name="T62" fmla="*/ 20 w 32"/>
                <a:gd name="T63" fmla="*/ 9 h 17"/>
                <a:gd name="T64" fmla="*/ 20 w 32"/>
                <a:gd name="T65" fmla="*/ 9 h 17"/>
                <a:gd name="T66" fmla="*/ 25 w 32"/>
                <a:gd name="T67" fmla="*/ 13 h 17"/>
                <a:gd name="T68" fmla="*/ 25 w 32"/>
                <a:gd name="T69" fmla="*/ 13 h 17"/>
                <a:gd name="T70" fmla="*/ 25 w 32"/>
                <a:gd name="T71" fmla="*/ 13 h 17"/>
                <a:gd name="T72" fmla="*/ 25 w 32"/>
                <a:gd name="T73" fmla="*/ 13 h 17"/>
                <a:gd name="T74" fmla="*/ 28 w 32"/>
                <a:gd name="T75" fmla="*/ 5 h 17"/>
                <a:gd name="T76" fmla="*/ 28 w 32"/>
                <a:gd name="T77" fmla="*/ 5 h 17"/>
                <a:gd name="T78" fmla="*/ 28 w 32"/>
                <a:gd name="T79" fmla="*/ 3 h 17"/>
                <a:gd name="T80" fmla="*/ 28 w 32"/>
                <a:gd name="T81" fmla="*/ 3 h 17"/>
                <a:gd name="T82" fmla="*/ 32 w 32"/>
                <a:gd name="T83" fmla="*/ 3 h 17"/>
                <a:gd name="T84" fmla="*/ 32 w 32"/>
                <a:gd name="T85" fmla="*/ 5 h 17"/>
                <a:gd name="T86" fmla="*/ 32 w 32"/>
                <a:gd name="T87" fmla="*/ 5 h 17"/>
                <a:gd name="T88" fmla="*/ 26 w 32"/>
                <a:gd name="T89" fmla="*/ 16 h 17"/>
                <a:gd name="T90" fmla="*/ 26 w 32"/>
                <a:gd name="T91" fmla="*/ 16 h 17"/>
                <a:gd name="T92" fmla="*/ 25 w 32"/>
                <a:gd name="T93" fmla="*/ 17 h 17"/>
                <a:gd name="T94" fmla="*/ 25 w 32"/>
                <a:gd name="T95" fmla="*/ 17 h 17"/>
                <a:gd name="T96" fmla="*/ 16 w 32"/>
                <a:gd name="T9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17">
                  <a:moveTo>
                    <a:pt x="16" y="11"/>
                  </a:moveTo>
                  <a:cubicBezTo>
                    <a:pt x="16" y="10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2"/>
                    <a:pt x="10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7"/>
                    <a:pt x="1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9" y="10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6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1"/>
                    <a:pt x="23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7" y="12"/>
                    <a:pt x="28" y="8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8"/>
                    <a:pt x="32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1" y="16"/>
                    <a:pt x="18" y="13"/>
                    <a:pt x="1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505"/>
            <p:cNvSpPr>
              <a:spLocks noEditPoints="1"/>
            </p:cNvSpPr>
            <p:nvPr/>
          </p:nvSpPr>
          <p:spPr bwMode="auto">
            <a:xfrm>
              <a:off x="4365627" y="623889"/>
              <a:ext cx="63500" cy="41275"/>
            </a:xfrm>
            <a:custGeom>
              <a:avLst/>
              <a:gdLst>
                <a:gd name="T0" fmla="*/ 6 w 36"/>
                <a:gd name="T1" fmla="*/ 23 h 24"/>
                <a:gd name="T2" fmla="*/ 1 w 36"/>
                <a:gd name="T3" fmla="*/ 20 h 24"/>
                <a:gd name="T4" fmla="*/ 1 w 36"/>
                <a:gd name="T5" fmla="*/ 7 h 24"/>
                <a:gd name="T6" fmla="*/ 8 w 36"/>
                <a:gd name="T7" fmla="*/ 7 h 24"/>
                <a:gd name="T8" fmla="*/ 8 w 36"/>
                <a:gd name="T9" fmla="*/ 7 h 24"/>
                <a:gd name="T10" fmla="*/ 8 w 36"/>
                <a:gd name="T11" fmla="*/ 7 h 24"/>
                <a:gd name="T12" fmla="*/ 9 w 36"/>
                <a:gd name="T13" fmla="*/ 9 h 24"/>
                <a:gd name="T14" fmla="*/ 9 w 36"/>
                <a:gd name="T15" fmla="*/ 10 h 24"/>
                <a:gd name="T16" fmla="*/ 8 w 36"/>
                <a:gd name="T17" fmla="*/ 12 h 24"/>
                <a:gd name="T18" fmla="*/ 11 w 36"/>
                <a:gd name="T19" fmla="*/ 12 h 24"/>
                <a:gd name="T20" fmla="*/ 21 w 36"/>
                <a:gd name="T21" fmla="*/ 8 h 24"/>
                <a:gd name="T22" fmla="*/ 21 w 36"/>
                <a:gd name="T23" fmla="*/ 8 h 24"/>
                <a:gd name="T24" fmla="*/ 23 w 36"/>
                <a:gd name="T25" fmla="*/ 12 h 24"/>
                <a:gd name="T26" fmla="*/ 27 w 36"/>
                <a:gd name="T27" fmla="*/ 16 h 24"/>
                <a:gd name="T28" fmla="*/ 28 w 36"/>
                <a:gd name="T29" fmla="*/ 14 h 24"/>
                <a:gd name="T30" fmla="*/ 28 w 36"/>
                <a:gd name="T31" fmla="*/ 10 h 24"/>
                <a:gd name="T32" fmla="*/ 36 w 36"/>
                <a:gd name="T33" fmla="*/ 6 h 24"/>
                <a:gd name="T34" fmla="*/ 36 w 36"/>
                <a:gd name="T35" fmla="*/ 8 h 24"/>
                <a:gd name="T36" fmla="*/ 29 w 36"/>
                <a:gd name="T37" fmla="*/ 23 h 24"/>
                <a:gd name="T38" fmla="*/ 27 w 36"/>
                <a:gd name="T39" fmla="*/ 20 h 24"/>
                <a:gd name="T40" fmla="*/ 28 w 36"/>
                <a:gd name="T41" fmla="*/ 20 h 24"/>
                <a:gd name="T42" fmla="*/ 27 w 36"/>
                <a:gd name="T43" fmla="*/ 20 h 24"/>
                <a:gd name="T44" fmla="*/ 23 w 36"/>
                <a:gd name="T45" fmla="*/ 18 h 24"/>
                <a:gd name="T46" fmla="*/ 5 w 36"/>
                <a:gd name="T47" fmla="*/ 19 h 24"/>
                <a:gd name="T48" fmla="*/ 4 w 36"/>
                <a:gd name="T49" fmla="*/ 19 h 24"/>
                <a:gd name="T50" fmla="*/ 4 w 36"/>
                <a:gd name="T51" fmla="*/ 19 h 24"/>
                <a:gd name="T52" fmla="*/ 32 w 36"/>
                <a:gd name="T53" fmla="*/ 13 h 24"/>
                <a:gd name="T54" fmla="*/ 4 w 36"/>
                <a:gd name="T55" fmla="*/ 16 h 24"/>
                <a:gd name="T56" fmla="*/ 4 w 36"/>
                <a:gd name="T57" fmla="*/ 17 h 24"/>
                <a:gd name="T58" fmla="*/ 22 w 36"/>
                <a:gd name="T59" fmla="*/ 17 h 24"/>
                <a:gd name="T60" fmla="*/ 15 w 36"/>
                <a:gd name="T61" fmla="*/ 12 h 24"/>
                <a:gd name="T62" fmla="*/ 18 w 36"/>
                <a:gd name="T63" fmla="*/ 16 h 24"/>
                <a:gd name="T64" fmla="*/ 19 w 36"/>
                <a:gd name="T65" fmla="*/ 12 h 24"/>
                <a:gd name="T66" fmla="*/ 17 w 36"/>
                <a:gd name="T67" fmla="*/ 10 h 24"/>
                <a:gd name="T68" fmla="*/ 17 w 36"/>
                <a:gd name="T69" fmla="*/ 10 h 24"/>
                <a:gd name="T70" fmla="*/ 17 w 36"/>
                <a:gd name="T71" fmla="*/ 10 h 24"/>
                <a:gd name="T72" fmla="*/ 17 w 36"/>
                <a:gd name="T73" fmla="*/ 10 h 24"/>
                <a:gd name="T74" fmla="*/ 16 w 36"/>
                <a:gd name="T75" fmla="*/ 12 h 24"/>
                <a:gd name="T76" fmla="*/ 4 w 36"/>
                <a:gd name="T77" fmla="*/ 12 h 24"/>
                <a:gd name="T78" fmla="*/ 5 w 36"/>
                <a:gd name="T79" fmla="*/ 10 h 24"/>
                <a:gd name="T80" fmla="*/ 19 w 36"/>
                <a:gd name="T81" fmla="*/ 11 h 24"/>
                <a:gd name="T82" fmla="*/ 18 w 36"/>
                <a:gd name="T83" fmla="*/ 11 h 24"/>
                <a:gd name="T84" fmla="*/ 18 w 36"/>
                <a:gd name="T85" fmla="*/ 10 h 24"/>
                <a:gd name="T86" fmla="*/ 18 w 36"/>
                <a:gd name="T87" fmla="*/ 10 h 24"/>
                <a:gd name="T88" fmla="*/ 18 w 36"/>
                <a:gd name="T89" fmla="*/ 10 h 24"/>
                <a:gd name="T90" fmla="*/ 18 w 36"/>
                <a:gd name="T91" fmla="*/ 10 h 24"/>
                <a:gd name="T92" fmla="*/ 17 w 36"/>
                <a:gd name="T93" fmla="*/ 10 h 24"/>
                <a:gd name="T94" fmla="*/ 18 w 36"/>
                <a:gd name="T95" fmla="*/ 10 h 24"/>
                <a:gd name="T96" fmla="*/ 8 w 36"/>
                <a:gd name="T97" fmla="*/ 7 h 24"/>
                <a:gd name="T98" fmla="*/ 8 w 36"/>
                <a:gd name="T9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" h="24">
                  <a:moveTo>
                    <a:pt x="17" y="17"/>
                  </a:moveTo>
                  <a:cubicBezTo>
                    <a:pt x="15" y="20"/>
                    <a:pt x="11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4" y="23"/>
                    <a:pt x="2" y="22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0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3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4"/>
                    <a:pt x="26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5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1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6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3"/>
                    <a:pt x="36" y="21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2" y="23"/>
                    <a:pt x="19" y="20"/>
                    <a:pt x="17" y="17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26" y="20"/>
                  </a:moveTo>
                  <a:cubicBezTo>
                    <a:pt x="25" y="19"/>
                    <a:pt x="24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9"/>
                    <a:pt x="25" y="20"/>
                    <a:pt x="26" y="20"/>
                  </a:cubicBezTo>
                  <a:close/>
                  <a:moveTo>
                    <a:pt x="5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lose/>
                  <a:moveTo>
                    <a:pt x="4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9"/>
                  </a:cubicBezTo>
                  <a:close/>
                  <a:moveTo>
                    <a:pt x="31" y="15"/>
                  </a:moveTo>
                  <a:cubicBezTo>
                    <a:pt x="31" y="16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6"/>
                    <a:pt x="32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2" y="15"/>
                    <a:pt x="31" y="15"/>
                  </a:cubicBezTo>
                  <a:close/>
                  <a:moveTo>
                    <a:pt x="4" y="17"/>
                  </a:moveTo>
                  <a:cubicBezTo>
                    <a:pt x="4" y="17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7"/>
                    <a:pt x="4" y="17"/>
                  </a:cubicBezTo>
                  <a:close/>
                  <a:moveTo>
                    <a:pt x="22" y="17"/>
                  </a:moveTo>
                  <a:cubicBezTo>
                    <a:pt x="21" y="16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6"/>
                    <a:pt x="22" y="17"/>
                  </a:cubicBezTo>
                  <a:close/>
                  <a:moveTo>
                    <a:pt x="14" y="14"/>
                  </a:move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5"/>
                    <a:pt x="15" y="14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9" y="12"/>
                  </a:moveTo>
                  <a:cubicBezTo>
                    <a:pt x="18" y="11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2"/>
                    <a:pt x="19" y="12"/>
                    <a:pt x="19" y="12"/>
                  </a:cubicBez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1"/>
                    <a:pt x="4" y="11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8" y="11"/>
                  </a:move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506"/>
            <p:cNvSpPr/>
            <p:nvPr/>
          </p:nvSpPr>
          <p:spPr bwMode="auto">
            <a:xfrm>
              <a:off x="4394202" y="617539"/>
              <a:ext cx="6350" cy="19050"/>
            </a:xfrm>
            <a:custGeom>
              <a:avLst/>
              <a:gdLst>
                <a:gd name="T0" fmla="*/ 0 w 4"/>
                <a:gd name="T1" fmla="*/ 12 h 12"/>
                <a:gd name="T2" fmla="*/ 0 w 4"/>
                <a:gd name="T3" fmla="*/ 0 h 12"/>
                <a:gd name="T4" fmla="*/ 4 w 4"/>
                <a:gd name="T5" fmla="*/ 0 h 12"/>
                <a:gd name="T6" fmla="*/ 4 w 4"/>
                <a:gd name="T7" fmla="*/ 12 h 12"/>
                <a:gd name="T8" fmla="*/ 0 w 4"/>
                <a:gd name="T9" fmla="*/ 12 h 12"/>
                <a:gd name="T10" fmla="*/ 0 w 4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507"/>
            <p:cNvSpPr>
              <a:spLocks noEditPoints="1"/>
            </p:cNvSpPr>
            <p:nvPr/>
          </p:nvSpPr>
          <p:spPr bwMode="auto">
            <a:xfrm>
              <a:off x="4391027" y="614364"/>
              <a:ext cx="12700" cy="26988"/>
            </a:xfrm>
            <a:custGeom>
              <a:avLst/>
              <a:gdLst>
                <a:gd name="T0" fmla="*/ 6 w 8"/>
                <a:gd name="T1" fmla="*/ 17 h 17"/>
                <a:gd name="T2" fmla="*/ 2 w 8"/>
                <a:gd name="T3" fmla="*/ 17 h 17"/>
                <a:gd name="T4" fmla="*/ 2 w 8"/>
                <a:gd name="T5" fmla="*/ 14 h 17"/>
                <a:gd name="T6" fmla="*/ 4 w 8"/>
                <a:gd name="T7" fmla="*/ 14 h 17"/>
                <a:gd name="T8" fmla="*/ 2 w 8"/>
                <a:gd name="T9" fmla="*/ 14 h 17"/>
                <a:gd name="T10" fmla="*/ 2 w 8"/>
                <a:gd name="T11" fmla="*/ 17 h 17"/>
                <a:gd name="T12" fmla="*/ 0 w 8"/>
                <a:gd name="T13" fmla="*/ 17 h 17"/>
                <a:gd name="T14" fmla="*/ 0 w 8"/>
                <a:gd name="T15" fmla="*/ 0 h 17"/>
                <a:gd name="T16" fmla="*/ 8 w 8"/>
                <a:gd name="T17" fmla="*/ 0 h 17"/>
                <a:gd name="T18" fmla="*/ 8 w 8"/>
                <a:gd name="T19" fmla="*/ 17 h 17"/>
                <a:gd name="T20" fmla="*/ 6 w 8"/>
                <a:gd name="T21" fmla="*/ 17 h 17"/>
                <a:gd name="T22" fmla="*/ 6 w 8"/>
                <a:gd name="T23" fmla="*/ 17 h 17"/>
                <a:gd name="T24" fmla="*/ 4 w 8"/>
                <a:gd name="T25" fmla="*/ 12 h 17"/>
                <a:gd name="T26" fmla="*/ 4 w 8"/>
                <a:gd name="T27" fmla="*/ 5 h 17"/>
                <a:gd name="T28" fmla="*/ 4 w 8"/>
                <a:gd name="T29" fmla="*/ 12 h 17"/>
                <a:gd name="T30" fmla="*/ 4 w 8"/>
                <a:gd name="T3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7">
                  <a:moveTo>
                    <a:pt x="6" y="17"/>
                  </a:moveTo>
                  <a:lnTo>
                    <a:pt x="2" y="17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7"/>
                  </a:lnTo>
                  <a:close/>
                  <a:moveTo>
                    <a:pt x="4" y="12"/>
                  </a:moveTo>
                  <a:lnTo>
                    <a:pt x="4" y="5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3508"/>
            <p:cNvSpPr>
              <a:spLocks noEditPoints="1"/>
            </p:cNvSpPr>
            <p:nvPr/>
          </p:nvSpPr>
          <p:spPr bwMode="auto">
            <a:xfrm>
              <a:off x="4381502" y="646114"/>
              <a:ext cx="49213" cy="176213"/>
            </a:xfrm>
            <a:custGeom>
              <a:avLst/>
              <a:gdLst>
                <a:gd name="T0" fmla="*/ 0 w 31"/>
                <a:gd name="T1" fmla="*/ 87 h 111"/>
                <a:gd name="T2" fmla="*/ 0 w 31"/>
                <a:gd name="T3" fmla="*/ 87 h 111"/>
                <a:gd name="T4" fmla="*/ 7 w 31"/>
                <a:gd name="T5" fmla="*/ 1 h 111"/>
                <a:gd name="T6" fmla="*/ 11 w 31"/>
                <a:gd name="T7" fmla="*/ 0 h 111"/>
                <a:gd name="T8" fmla="*/ 31 w 31"/>
                <a:gd name="T9" fmla="*/ 82 h 111"/>
                <a:gd name="T10" fmla="*/ 18 w 31"/>
                <a:gd name="T11" fmla="*/ 111 h 111"/>
                <a:gd name="T12" fmla="*/ 0 w 31"/>
                <a:gd name="T13" fmla="*/ 87 h 111"/>
                <a:gd name="T14" fmla="*/ 0 w 31"/>
                <a:gd name="T15" fmla="*/ 87 h 111"/>
                <a:gd name="T16" fmla="*/ 17 w 31"/>
                <a:gd name="T17" fmla="*/ 102 h 111"/>
                <a:gd name="T18" fmla="*/ 25 w 31"/>
                <a:gd name="T19" fmla="*/ 81 h 111"/>
                <a:gd name="T20" fmla="*/ 10 w 31"/>
                <a:gd name="T21" fmla="*/ 15 h 111"/>
                <a:gd name="T22" fmla="*/ 5 w 31"/>
                <a:gd name="T23" fmla="*/ 84 h 111"/>
                <a:gd name="T24" fmla="*/ 17 w 31"/>
                <a:gd name="T25" fmla="*/ 102 h 111"/>
                <a:gd name="T26" fmla="*/ 17 w 31"/>
                <a:gd name="T27" fmla="*/ 10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111">
                  <a:moveTo>
                    <a:pt x="0" y="87"/>
                  </a:moveTo>
                  <a:lnTo>
                    <a:pt x="0" y="87"/>
                  </a:lnTo>
                  <a:lnTo>
                    <a:pt x="7" y="1"/>
                  </a:lnTo>
                  <a:lnTo>
                    <a:pt x="11" y="0"/>
                  </a:lnTo>
                  <a:lnTo>
                    <a:pt x="31" y="82"/>
                  </a:lnTo>
                  <a:lnTo>
                    <a:pt x="18" y="111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17" y="102"/>
                  </a:moveTo>
                  <a:lnTo>
                    <a:pt x="25" y="81"/>
                  </a:lnTo>
                  <a:lnTo>
                    <a:pt x="10" y="15"/>
                  </a:lnTo>
                  <a:lnTo>
                    <a:pt x="5" y="84"/>
                  </a:lnTo>
                  <a:lnTo>
                    <a:pt x="17" y="102"/>
                  </a:lnTo>
                  <a:lnTo>
                    <a:pt x="17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509"/>
            <p:cNvSpPr>
              <a:spLocks noEditPoints="1"/>
            </p:cNvSpPr>
            <p:nvPr/>
          </p:nvSpPr>
          <p:spPr bwMode="auto">
            <a:xfrm>
              <a:off x="4378327" y="642939"/>
              <a:ext cx="55563" cy="187325"/>
            </a:xfrm>
            <a:custGeom>
              <a:avLst/>
              <a:gdLst>
                <a:gd name="T0" fmla="*/ 1 w 35"/>
                <a:gd name="T1" fmla="*/ 91 h 118"/>
                <a:gd name="T2" fmla="*/ 0 w 35"/>
                <a:gd name="T3" fmla="*/ 91 h 118"/>
                <a:gd name="T4" fmla="*/ 7 w 35"/>
                <a:gd name="T5" fmla="*/ 1 h 118"/>
                <a:gd name="T6" fmla="*/ 14 w 35"/>
                <a:gd name="T7" fmla="*/ 0 h 118"/>
                <a:gd name="T8" fmla="*/ 35 w 35"/>
                <a:gd name="T9" fmla="*/ 84 h 118"/>
                <a:gd name="T10" fmla="*/ 20 w 35"/>
                <a:gd name="T11" fmla="*/ 118 h 118"/>
                <a:gd name="T12" fmla="*/ 1 w 35"/>
                <a:gd name="T13" fmla="*/ 91 h 118"/>
                <a:gd name="T14" fmla="*/ 1 w 35"/>
                <a:gd name="T15" fmla="*/ 91 h 118"/>
                <a:gd name="T16" fmla="*/ 19 w 35"/>
                <a:gd name="T17" fmla="*/ 108 h 118"/>
                <a:gd name="T18" fmla="*/ 21 w 35"/>
                <a:gd name="T19" fmla="*/ 105 h 118"/>
                <a:gd name="T20" fmla="*/ 19 w 35"/>
                <a:gd name="T21" fmla="*/ 108 h 118"/>
                <a:gd name="T22" fmla="*/ 19 w 35"/>
                <a:gd name="T23" fmla="*/ 108 h 118"/>
                <a:gd name="T24" fmla="*/ 19 w 35"/>
                <a:gd name="T25" fmla="*/ 108 h 118"/>
                <a:gd name="T26" fmla="*/ 19 w 35"/>
                <a:gd name="T27" fmla="*/ 104 h 118"/>
                <a:gd name="T28" fmla="*/ 21 w 35"/>
                <a:gd name="T29" fmla="*/ 103 h 118"/>
                <a:gd name="T30" fmla="*/ 19 w 35"/>
                <a:gd name="T31" fmla="*/ 104 h 118"/>
                <a:gd name="T32" fmla="*/ 19 w 35"/>
                <a:gd name="T33" fmla="*/ 104 h 118"/>
                <a:gd name="T34" fmla="*/ 15 w 35"/>
                <a:gd name="T35" fmla="*/ 104 h 118"/>
                <a:gd name="T36" fmla="*/ 4 w 35"/>
                <a:gd name="T37" fmla="*/ 86 h 118"/>
                <a:gd name="T38" fmla="*/ 10 w 35"/>
                <a:gd name="T39" fmla="*/ 17 h 118"/>
                <a:gd name="T40" fmla="*/ 14 w 35"/>
                <a:gd name="T41" fmla="*/ 16 h 118"/>
                <a:gd name="T42" fmla="*/ 11 w 35"/>
                <a:gd name="T43" fmla="*/ 5 h 118"/>
                <a:gd name="T44" fmla="*/ 11 w 35"/>
                <a:gd name="T45" fmla="*/ 5 h 118"/>
                <a:gd name="T46" fmla="*/ 4 w 35"/>
                <a:gd name="T47" fmla="*/ 86 h 118"/>
                <a:gd name="T48" fmla="*/ 15 w 35"/>
                <a:gd name="T49" fmla="*/ 104 h 118"/>
                <a:gd name="T50" fmla="*/ 15 w 35"/>
                <a:gd name="T51" fmla="*/ 104 h 118"/>
                <a:gd name="T52" fmla="*/ 9 w 35"/>
                <a:gd name="T53" fmla="*/ 85 h 118"/>
                <a:gd name="T54" fmla="*/ 19 w 35"/>
                <a:gd name="T55" fmla="*/ 100 h 118"/>
                <a:gd name="T56" fmla="*/ 25 w 35"/>
                <a:gd name="T57" fmla="*/ 83 h 118"/>
                <a:gd name="T58" fmla="*/ 13 w 35"/>
                <a:gd name="T59" fmla="*/ 32 h 118"/>
                <a:gd name="T60" fmla="*/ 9 w 35"/>
                <a:gd name="T61" fmla="*/ 85 h 118"/>
                <a:gd name="T62" fmla="*/ 9 w 35"/>
                <a:gd name="T63" fmla="*/ 85 h 118"/>
                <a:gd name="T64" fmla="*/ 2 w 35"/>
                <a:gd name="T65" fmla="*/ 89 h 118"/>
                <a:gd name="T66" fmla="*/ 1 w 35"/>
                <a:gd name="T67" fmla="*/ 90 h 118"/>
                <a:gd name="T68" fmla="*/ 2 w 35"/>
                <a:gd name="T69" fmla="*/ 89 h 118"/>
                <a:gd name="T70" fmla="*/ 2 w 35"/>
                <a:gd name="T71" fmla="*/ 89 h 118"/>
                <a:gd name="T72" fmla="*/ 2 w 35"/>
                <a:gd name="T73" fmla="*/ 89 h 118"/>
                <a:gd name="T74" fmla="*/ 2 w 35"/>
                <a:gd name="T75" fmla="*/ 8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118">
                  <a:moveTo>
                    <a:pt x="1" y="91"/>
                  </a:moveTo>
                  <a:lnTo>
                    <a:pt x="0" y="91"/>
                  </a:lnTo>
                  <a:lnTo>
                    <a:pt x="7" y="1"/>
                  </a:lnTo>
                  <a:lnTo>
                    <a:pt x="14" y="0"/>
                  </a:lnTo>
                  <a:lnTo>
                    <a:pt x="35" y="84"/>
                  </a:lnTo>
                  <a:lnTo>
                    <a:pt x="20" y="118"/>
                  </a:lnTo>
                  <a:lnTo>
                    <a:pt x="1" y="91"/>
                  </a:lnTo>
                  <a:lnTo>
                    <a:pt x="1" y="91"/>
                  </a:lnTo>
                  <a:close/>
                  <a:moveTo>
                    <a:pt x="19" y="108"/>
                  </a:moveTo>
                  <a:lnTo>
                    <a:pt x="21" y="105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8"/>
                  </a:lnTo>
                  <a:close/>
                  <a:moveTo>
                    <a:pt x="19" y="104"/>
                  </a:moveTo>
                  <a:lnTo>
                    <a:pt x="21" y="103"/>
                  </a:lnTo>
                  <a:lnTo>
                    <a:pt x="19" y="104"/>
                  </a:lnTo>
                  <a:lnTo>
                    <a:pt x="19" y="104"/>
                  </a:lnTo>
                  <a:close/>
                  <a:moveTo>
                    <a:pt x="15" y="104"/>
                  </a:moveTo>
                  <a:lnTo>
                    <a:pt x="4" y="86"/>
                  </a:lnTo>
                  <a:lnTo>
                    <a:pt x="10" y="17"/>
                  </a:lnTo>
                  <a:lnTo>
                    <a:pt x="14" y="1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4" y="86"/>
                  </a:lnTo>
                  <a:lnTo>
                    <a:pt x="15" y="104"/>
                  </a:lnTo>
                  <a:lnTo>
                    <a:pt x="15" y="104"/>
                  </a:lnTo>
                  <a:close/>
                  <a:moveTo>
                    <a:pt x="9" y="85"/>
                  </a:moveTo>
                  <a:lnTo>
                    <a:pt x="19" y="100"/>
                  </a:lnTo>
                  <a:lnTo>
                    <a:pt x="25" y="83"/>
                  </a:lnTo>
                  <a:lnTo>
                    <a:pt x="13" y="32"/>
                  </a:lnTo>
                  <a:lnTo>
                    <a:pt x="9" y="85"/>
                  </a:lnTo>
                  <a:lnTo>
                    <a:pt x="9" y="85"/>
                  </a:lnTo>
                  <a:close/>
                  <a:moveTo>
                    <a:pt x="2" y="89"/>
                  </a:moveTo>
                  <a:lnTo>
                    <a:pt x="1" y="90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510"/>
            <p:cNvSpPr>
              <a:spLocks noEditPoints="1"/>
            </p:cNvSpPr>
            <p:nvPr/>
          </p:nvSpPr>
          <p:spPr bwMode="auto">
            <a:xfrm>
              <a:off x="4324352" y="628651"/>
              <a:ext cx="149225" cy="238125"/>
            </a:xfrm>
            <a:custGeom>
              <a:avLst/>
              <a:gdLst>
                <a:gd name="T0" fmla="*/ 13 w 86"/>
                <a:gd name="T1" fmla="*/ 109 h 137"/>
                <a:gd name="T2" fmla="*/ 0 w 86"/>
                <a:gd name="T3" fmla="*/ 52 h 137"/>
                <a:gd name="T4" fmla="*/ 0 w 86"/>
                <a:gd name="T5" fmla="*/ 52 h 137"/>
                <a:gd name="T6" fmla="*/ 13 w 86"/>
                <a:gd name="T7" fmla="*/ 12 h 137"/>
                <a:gd name="T8" fmla="*/ 13 w 86"/>
                <a:gd name="T9" fmla="*/ 12 h 137"/>
                <a:gd name="T10" fmla="*/ 42 w 86"/>
                <a:gd name="T11" fmla="*/ 0 h 137"/>
                <a:gd name="T12" fmla="*/ 42 w 86"/>
                <a:gd name="T13" fmla="*/ 0 h 137"/>
                <a:gd name="T14" fmla="*/ 71 w 86"/>
                <a:gd name="T15" fmla="*/ 11 h 137"/>
                <a:gd name="T16" fmla="*/ 71 w 86"/>
                <a:gd name="T17" fmla="*/ 11 h 137"/>
                <a:gd name="T18" fmla="*/ 86 w 86"/>
                <a:gd name="T19" fmla="*/ 51 h 137"/>
                <a:gd name="T20" fmla="*/ 86 w 86"/>
                <a:gd name="T21" fmla="*/ 51 h 137"/>
                <a:gd name="T22" fmla="*/ 72 w 86"/>
                <a:gd name="T23" fmla="*/ 108 h 137"/>
                <a:gd name="T24" fmla="*/ 72 w 86"/>
                <a:gd name="T25" fmla="*/ 108 h 137"/>
                <a:gd name="T26" fmla="*/ 42 w 86"/>
                <a:gd name="T27" fmla="*/ 137 h 137"/>
                <a:gd name="T28" fmla="*/ 42 w 86"/>
                <a:gd name="T29" fmla="*/ 137 h 137"/>
                <a:gd name="T30" fmla="*/ 13 w 86"/>
                <a:gd name="T31" fmla="*/ 109 h 137"/>
                <a:gd name="T32" fmla="*/ 68 w 86"/>
                <a:gd name="T33" fmla="*/ 107 h 137"/>
                <a:gd name="T34" fmla="*/ 82 w 86"/>
                <a:gd name="T35" fmla="*/ 51 h 137"/>
                <a:gd name="T36" fmla="*/ 82 w 86"/>
                <a:gd name="T37" fmla="*/ 51 h 137"/>
                <a:gd name="T38" fmla="*/ 42 w 86"/>
                <a:gd name="T39" fmla="*/ 4 h 137"/>
                <a:gd name="T40" fmla="*/ 42 w 86"/>
                <a:gd name="T41" fmla="*/ 4 h 137"/>
                <a:gd name="T42" fmla="*/ 4 w 86"/>
                <a:gd name="T43" fmla="*/ 52 h 137"/>
                <a:gd name="T44" fmla="*/ 4 w 86"/>
                <a:gd name="T45" fmla="*/ 52 h 137"/>
                <a:gd name="T46" fmla="*/ 17 w 86"/>
                <a:gd name="T47" fmla="*/ 107 h 137"/>
                <a:gd name="T48" fmla="*/ 17 w 86"/>
                <a:gd name="T49" fmla="*/ 107 h 137"/>
                <a:gd name="T50" fmla="*/ 42 w 86"/>
                <a:gd name="T51" fmla="*/ 133 h 137"/>
                <a:gd name="T52" fmla="*/ 42 w 86"/>
                <a:gd name="T53" fmla="*/ 133 h 137"/>
                <a:gd name="T54" fmla="*/ 68 w 86"/>
                <a:gd name="T55" fmla="*/ 10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137">
                  <a:moveTo>
                    <a:pt x="13" y="109"/>
                  </a:moveTo>
                  <a:cubicBezTo>
                    <a:pt x="5" y="93"/>
                    <a:pt x="0" y="7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33"/>
                    <a:pt x="6" y="2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21" y="3"/>
                    <a:pt x="3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2" y="0"/>
                    <a:pt x="63" y="3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80" y="19"/>
                    <a:pt x="86" y="32"/>
                    <a:pt x="86" y="51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6" y="71"/>
                    <a:pt x="80" y="92"/>
                    <a:pt x="72" y="108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64" y="125"/>
                    <a:pt x="53" y="137"/>
                    <a:pt x="42" y="137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30" y="137"/>
                    <a:pt x="21" y="125"/>
                    <a:pt x="13" y="109"/>
                  </a:cubicBezTo>
                  <a:close/>
                  <a:moveTo>
                    <a:pt x="68" y="107"/>
                  </a:moveTo>
                  <a:cubicBezTo>
                    <a:pt x="76" y="91"/>
                    <a:pt x="82" y="70"/>
                    <a:pt x="82" y="51"/>
                  </a:cubicBezTo>
                  <a:cubicBezTo>
                    <a:pt x="82" y="51"/>
                    <a:pt x="82" y="51"/>
                    <a:pt x="82" y="51"/>
                  </a:cubicBezTo>
                  <a:cubicBezTo>
                    <a:pt x="82" y="14"/>
                    <a:pt x="6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23" y="4"/>
                    <a:pt x="5" y="15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71"/>
                    <a:pt x="9" y="92"/>
                    <a:pt x="17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24" y="123"/>
                    <a:pt x="34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50" y="133"/>
                    <a:pt x="60" y="123"/>
                    <a:pt x="6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511"/>
            <p:cNvSpPr>
              <a:spLocks noEditPoints="1"/>
            </p:cNvSpPr>
            <p:nvPr/>
          </p:nvSpPr>
          <p:spPr bwMode="auto">
            <a:xfrm>
              <a:off x="4321177" y="625476"/>
              <a:ext cx="157163" cy="244475"/>
            </a:xfrm>
            <a:custGeom>
              <a:avLst/>
              <a:gdLst>
                <a:gd name="T0" fmla="*/ 13 w 90"/>
                <a:gd name="T1" fmla="*/ 112 h 141"/>
                <a:gd name="T2" fmla="*/ 0 w 90"/>
                <a:gd name="T3" fmla="*/ 54 h 141"/>
                <a:gd name="T4" fmla="*/ 14 w 90"/>
                <a:gd name="T5" fmla="*/ 12 h 141"/>
                <a:gd name="T6" fmla="*/ 44 w 90"/>
                <a:gd name="T7" fmla="*/ 0 h 141"/>
                <a:gd name="T8" fmla="*/ 75 w 90"/>
                <a:gd name="T9" fmla="*/ 11 h 141"/>
                <a:gd name="T10" fmla="*/ 90 w 90"/>
                <a:gd name="T11" fmla="*/ 53 h 141"/>
                <a:gd name="T12" fmla="*/ 90 w 90"/>
                <a:gd name="T13" fmla="*/ 53 h 141"/>
                <a:gd name="T14" fmla="*/ 44 w 90"/>
                <a:gd name="T15" fmla="*/ 141 h 141"/>
                <a:gd name="T16" fmla="*/ 44 w 90"/>
                <a:gd name="T17" fmla="*/ 137 h 141"/>
                <a:gd name="T18" fmla="*/ 44 w 90"/>
                <a:gd name="T19" fmla="*/ 137 h 141"/>
                <a:gd name="T20" fmla="*/ 44 w 90"/>
                <a:gd name="T21" fmla="*/ 137 h 141"/>
                <a:gd name="T22" fmla="*/ 26 w 90"/>
                <a:gd name="T23" fmla="*/ 126 h 141"/>
                <a:gd name="T24" fmla="*/ 45 w 90"/>
                <a:gd name="T25" fmla="*/ 137 h 141"/>
                <a:gd name="T26" fmla="*/ 45 w 90"/>
                <a:gd name="T27" fmla="*/ 137 h 141"/>
                <a:gd name="T28" fmla="*/ 45 w 90"/>
                <a:gd name="T29" fmla="*/ 137 h 141"/>
                <a:gd name="T30" fmla="*/ 86 w 90"/>
                <a:gd name="T31" fmla="*/ 54 h 141"/>
                <a:gd name="T32" fmla="*/ 72 w 90"/>
                <a:gd name="T33" fmla="*/ 110 h 141"/>
                <a:gd name="T34" fmla="*/ 44 w 90"/>
                <a:gd name="T35" fmla="*/ 133 h 141"/>
                <a:gd name="T36" fmla="*/ 69 w 90"/>
                <a:gd name="T37" fmla="*/ 108 h 141"/>
                <a:gd name="T38" fmla="*/ 69 w 90"/>
                <a:gd name="T39" fmla="*/ 108 h 141"/>
                <a:gd name="T40" fmla="*/ 82 w 90"/>
                <a:gd name="T41" fmla="*/ 53 h 141"/>
                <a:gd name="T42" fmla="*/ 82 w 90"/>
                <a:gd name="T43" fmla="*/ 53 h 141"/>
                <a:gd name="T44" fmla="*/ 8 w 90"/>
                <a:gd name="T45" fmla="*/ 54 h 141"/>
                <a:gd name="T46" fmla="*/ 8 w 90"/>
                <a:gd name="T47" fmla="*/ 55 h 141"/>
                <a:gd name="T48" fmla="*/ 44 w 90"/>
                <a:gd name="T49" fmla="*/ 133 h 141"/>
                <a:gd name="T50" fmla="*/ 26 w 90"/>
                <a:gd name="T51" fmla="*/ 126 h 141"/>
                <a:gd name="T52" fmla="*/ 26 w 90"/>
                <a:gd name="T53" fmla="*/ 126 h 141"/>
                <a:gd name="T54" fmla="*/ 26 w 90"/>
                <a:gd name="T55" fmla="*/ 125 h 141"/>
                <a:gd name="T56" fmla="*/ 26 w 90"/>
                <a:gd name="T57" fmla="*/ 125 h 141"/>
                <a:gd name="T58" fmla="*/ 19 w 90"/>
                <a:gd name="T59" fmla="*/ 115 h 141"/>
                <a:gd name="T60" fmla="*/ 19 w 90"/>
                <a:gd name="T61" fmla="*/ 115 h 141"/>
                <a:gd name="T62" fmla="*/ 17 w 90"/>
                <a:gd name="T63" fmla="*/ 110 h 141"/>
                <a:gd name="T64" fmla="*/ 17 w 90"/>
                <a:gd name="T65" fmla="*/ 110 h 141"/>
                <a:gd name="T66" fmla="*/ 4 w 90"/>
                <a:gd name="T67" fmla="*/ 54 h 141"/>
                <a:gd name="T68" fmla="*/ 41 w 90"/>
                <a:gd name="T69" fmla="*/ 4 h 141"/>
                <a:gd name="T70" fmla="*/ 4 w 90"/>
                <a:gd name="T71" fmla="*/ 54 h 141"/>
                <a:gd name="T72" fmla="*/ 86 w 90"/>
                <a:gd name="T73" fmla="*/ 53 h 141"/>
                <a:gd name="T74" fmla="*/ 86 w 90"/>
                <a:gd name="T75" fmla="*/ 53 h 141"/>
                <a:gd name="T76" fmla="*/ 78 w 90"/>
                <a:gd name="T77" fmla="*/ 22 h 141"/>
                <a:gd name="T78" fmla="*/ 59 w 90"/>
                <a:gd name="T79" fmla="*/ 7 h 141"/>
                <a:gd name="T80" fmla="*/ 59 w 90"/>
                <a:gd name="T81" fmla="*/ 7 h 141"/>
                <a:gd name="T82" fmla="*/ 59 w 90"/>
                <a:gd name="T83" fmla="*/ 7 h 141"/>
                <a:gd name="T84" fmla="*/ 58 w 90"/>
                <a:gd name="T85" fmla="*/ 6 h 141"/>
                <a:gd name="T86" fmla="*/ 58 w 90"/>
                <a:gd name="T87" fmla="*/ 6 h 141"/>
                <a:gd name="T88" fmla="*/ 58 w 90"/>
                <a:gd name="T89" fmla="*/ 6 h 141"/>
                <a:gd name="T90" fmla="*/ 58 w 90"/>
                <a:gd name="T91" fmla="*/ 6 h 141"/>
                <a:gd name="T92" fmla="*/ 42 w 90"/>
                <a:gd name="T93" fmla="*/ 4 h 141"/>
                <a:gd name="T94" fmla="*/ 42 w 90"/>
                <a:gd name="T95" fmla="*/ 4 h 141"/>
                <a:gd name="T96" fmla="*/ 42 w 90"/>
                <a:gd name="T97" fmla="*/ 4 h 141"/>
                <a:gd name="T98" fmla="*/ 42 w 90"/>
                <a:gd name="T99" fmla="*/ 4 h 141"/>
                <a:gd name="T100" fmla="*/ 43 w 90"/>
                <a:gd name="T101" fmla="*/ 4 h 141"/>
                <a:gd name="T102" fmla="*/ 43 w 90"/>
                <a:gd name="T103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141">
                  <a:moveTo>
                    <a:pt x="13" y="112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6" y="95"/>
                    <a:pt x="0" y="7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34"/>
                    <a:pt x="6" y="2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22" y="3"/>
                    <a:pt x="33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4" y="0"/>
                    <a:pt x="66" y="3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84" y="20"/>
                    <a:pt x="90" y="3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73"/>
                    <a:pt x="84" y="95"/>
                    <a:pt x="76" y="111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67" y="128"/>
                    <a:pt x="57" y="141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31" y="141"/>
                    <a:pt x="21" y="128"/>
                    <a:pt x="13" y="112"/>
                  </a:cubicBezTo>
                  <a:close/>
                  <a:moveTo>
                    <a:pt x="44" y="137"/>
                  </a:move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lose/>
                  <a:moveTo>
                    <a:pt x="43" y="137"/>
                  </a:moveTo>
                  <a:cubicBezTo>
                    <a:pt x="37" y="137"/>
                    <a:pt x="31" y="133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31" y="133"/>
                    <a:pt x="37" y="137"/>
                    <a:pt x="43" y="137"/>
                  </a:cubicBezTo>
                  <a:close/>
                  <a:moveTo>
                    <a:pt x="45" y="137"/>
                  </a:move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lose/>
                  <a:moveTo>
                    <a:pt x="72" y="110"/>
                  </a:moveTo>
                  <a:cubicBezTo>
                    <a:pt x="64" y="125"/>
                    <a:pt x="55" y="136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55" y="136"/>
                    <a:pt x="64" y="125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80" y="94"/>
                    <a:pt x="86" y="73"/>
                    <a:pt x="86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73"/>
                    <a:pt x="80" y="94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lose/>
                  <a:moveTo>
                    <a:pt x="44" y="133"/>
                  </a:move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50" y="134"/>
                    <a:pt x="61" y="123"/>
                    <a:pt x="69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70" y="109"/>
                    <a:pt x="70" y="109"/>
                    <a:pt x="70" y="109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76" y="92"/>
                    <a:pt x="82" y="72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1" y="17"/>
                    <a:pt x="62" y="9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26" y="9"/>
                    <a:pt x="9" y="17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73"/>
                    <a:pt x="13" y="93"/>
                    <a:pt x="20" y="108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27" y="124"/>
                    <a:pt x="37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lose/>
                  <a:moveTo>
                    <a:pt x="26" y="126"/>
                  </a:moveTo>
                  <a:cubicBezTo>
                    <a:pt x="26" y="126"/>
                    <a:pt x="26" y="126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lose/>
                  <a:moveTo>
                    <a:pt x="26" y="125"/>
                  </a:move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lose/>
                  <a:moveTo>
                    <a:pt x="26" y="125"/>
                  </a:move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lose/>
                  <a:moveTo>
                    <a:pt x="19" y="115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lose/>
                  <a:moveTo>
                    <a:pt x="19" y="115"/>
                  </a:moveTo>
                  <a:cubicBezTo>
                    <a:pt x="18" y="113"/>
                    <a:pt x="18" y="112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8" y="112"/>
                    <a:pt x="18" y="113"/>
                    <a:pt x="19" y="115"/>
                  </a:cubicBezTo>
                  <a:close/>
                  <a:moveTo>
                    <a:pt x="4" y="54"/>
                  </a:move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18"/>
                    <a:pt x="23" y="5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2" y="5"/>
                    <a:pt x="24" y="8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9" y="23"/>
                    <a:pt x="4" y="35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lose/>
                  <a:moveTo>
                    <a:pt x="86" y="53"/>
                  </a:move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lose/>
                  <a:moveTo>
                    <a:pt x="78" y="22"/>
                  </a:moveTo>
                  <a:cubicBezTo>
                    <a:pt x="76" y="19"/>
                    <a:pt x="74" y="16"/>
                    <a:pt x="72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68" y="11"/>
                    <a:pt x="64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7" y="9"/>
                    <a:pt x="73" y="14"/>
                    <a:pt x="78" y="22"/>
                  </a:cubicBezTo>
                  <a:close/>
                  <a:moveTo>
                    <a:pt x="59" y="7"/>
                  </a:move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lose/>
                  <a:moveTo>
                    <a:pt x="59" y="7"/>
                  </a:moveTo>
                  <a:cubicBezTo>
                    <a:pt x="59" y="7"/>
                    <a:pt x="59" y="7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7"/>
                    <a:pt x="59" y="7"/>
                    <a:pt x="59" y="7"/>
                  </a:cubicBezTo>
                  <a:close/>
                  <a:moveTo>
                    <a:pt x="58" y="6"/>
                  </a:move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lose/>
                  <a:moveTo>
                    <a:pt x="58" y="6"/>
                  </a:move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lose/>
                  <a:moveTo>
                    <a:pt x="43" y="4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lose/>
                  <a:moveTo>
                    <a:pt x="43" y="4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512"/>
            <p:cNvSpPr/>
            <p:nvPr/>
          </p:nvSpPr>
          <p:spPr bwMode="auto">
            <a:xfrm>
              <a:off x="4435477" y="569914"/>
              <a:ext cx="176213" cy="76200"/>
            </a:xfrm>
            <a:custGeom>
              <a:avLst/>
              <a:gdLst>
                <a:gd name="T0" fmla="*/ 0 w 111"/>
                <a:gd name="T1" fmla="*/ 44 h 48"/>
                <a:gd name="T2" fmla="*/ 103 w 111"/>
                <a:gd name="T3" fmla="*/ 6 h 48"/>
                <a:gd name="T4" fmla="*/ 108 w 111"/>
                <a:gd name="T5" fmla="*/ 0 h 48"/>
                <a:gd name="T6" fmla="*/ 111 w 111"/>
                <a:gd name="T7" fmla="*/ 2 h 48"/>
                <a:gd name="T8" fmla="*/ 107 w 111"/>
                <a:gd name="T9" fmla="*/ 10 h 48"/>
                <a:gd name="T10" fmla="*/ 1 w 111"/>
                <a:gd name="T11" fmla="*/ 48 h 48"/>
                <a:gd name="T12" fmla="*/ 1 w 111"/>
                <a:gd name="T13" fmla="*/ 48 h 48"/>
                <a:gd name="T14" fmla="*/ 0 w 111"/>
                <a:gd name="T15" fmla="*/ 44 h 48"/>
                <a:gd name="T16" fmla="*/ 0 w 111"/>
                <a:gd name="T1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48">
                  <a:moveTo>
                    <a:pt x="0" y="44"/>
                  </a:moveTo>
                  <a:lnTo>
                    <a:pt x="103" y="6"/>
                  </a:lnTo>
                  <a:lnTo>
                    <a:pt x="108" y="0"/>
                  </a:lnTo>
                  <a:lnTo>
                    <a:pt x="111" y="2"/>
                  </a:lnTo>
                  <a:lnTo>
                    <a:pt x="107" y="1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513"/>
            <p:cNvSpPr>
              <a:spLocks noEditPoints="1"/>
            </p:cNvSpPr>
            <p:nvPr/>
          </p:nvSpPr>
          <p:spPr bwMode="auto">
            <a:xfrm>
              <a:off x="4430714" y="563564"/>
              <a:ext cx="185738" cy="85725"/>
            </a:xfrm>
            <a:custGeom>
              <a:avLst/>
              <a:gdLst>
                <a:gd name="T0" fmla="*/ 4 w 117"/>
                <a:gd name="T1" fmla="*/ 52 h 54"/>
                <a:gd name="T2" fmla="*/ 2 w 117"/>
                <a:gd name="T3" fmla="*/ 53 h 54"/>
                <a:gd name="T4" fmla="*/ 1 w 117"/>
                <a:gd name="T5" fmla="*/ 49 h 54"/>
                <a:gd name="T6" fmla="*/ 3 w 117"/>
                <a:gd name="T7" fmla="*/ 48 h 54"/>
                <a:gd name="T8" fmla="*/ 3 w 117"/>
                <a:gd name="T9" fmla="*/ 50 h 54"/>
                <a:gd name="T10" fmla="*/ 3 w 117"/>
                <a:gd name="T11" fmla="*/ 48 h 54"/>
                <a:gd name="T12" fmla="*/ 1 w 117"/>
                <a:gd name="T13" fmla="*/ 49 h 54"/>
                <a:gd name="T14" fmla="*/ 0 w 117"/>
                <a:gd name="T15" fmla="*/ 46 h 54"/>
                <a:gd name="T16" fmla="*/ 105 w 117"/>
                <a:gd name="T17" fmla="*/ 8 h 54"/>
                <a:gd name="T18" fmla="*/ 110 w 117"/>
                <a:gd name="T19" fmla="*/ 0 h 54"/>
                <a:gd name="T20" fmla="*/ 117 w 117"/>
                <a:gd name="T21" fmla="*/ 5 h 54"/>
                <a:gd name="T22" fmla="*/ 111 w 117"/>
                <a:gd name="T23" fmla="*/ 16 h 54"/>
                <a:gd name="T24" fmla="*/ 5 w 117"/>
                <a:gd name="T25" fmla="*/ 54 h 54"/>
                <a:gd name="T26" fmla="*/ 4 w 117"/>
                <a:gd name="T27" fmla="*/ 52 h 54"/>
                <a:gd name="T28" fmla="*/ 4 w 117"/>
                <a:gd name="T29" fmla="*/ 52 h 54"/>
                <a:gd name="T30" fmla="*/ 5 w 117"/>
                <a:gd name="T31" fmla="*/ 49 h 54"/>
                <a:gd name="T32" fmla="*/ 22 w 117"/>
                <a:gd name="T33" fmla="*/ 43 h 54"/>
                <a:gd name="T34" fmla="*/ 5 w 117"/>
                <a:gd name="T35" fmla="*/ 49 h 54"/>
                <a:gd name="T36" fmla="*/ 5 w 117"/>
                <a:gd name="T37" fmla="*/ 49 h 54"/>
                <a:gd name="T38" fmla="*/ 5 w 117"/>
                <a:gd name="T39" fmla="*/ 49 h 54"/>
                <a:gd name="T40" fmla="*/ 107 w 117"/>
                <a:gd name="T41" fmla="*/ 11 h 54"/>
                <a:gd name="T42" fmla="*/ 107 w 117"/>
                <a:gd name="T43" fmla="*/ 11 h 54"/>
                <a:gd name="T44" fmla="*/ 111 w 117"/>
                <a:gd name="T45" fmla="*/ 7 h 54"/>
                <a:gd name="T46" fmla="*/ 107 w 117"/>
                <a:gd name="T47" fmla="*/ 11 h 54"/>
                <a:gd name="T48" fmla="*/ 107 w 117"/>
                <a:gd name="T49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7" h="54">
                  <a:moveTo>
                    <a:pt x="4" y="52"/>
                  </a:moveTo>
                  <a:lnTo>
                    <a:pt x="2" y="53"/>
                  </a:lnTo>
                  <a:lnTo>
                    <a:pt x="1" y="49"/>
                  </a:lnTo>
                  <a:lnTo>
                    <a:pt x="3" y="48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105" y="8"/>
                  </a:lnTo>
                  <a:lnTo>
                    <a:pt x="110" y="0"/>
                  </a:lnTo>
                  <a:lnTo>
                    <a:pt x="117" y="5"/>
                  </a:lnTo>
                  <a:lnTo>
                    <a:pt x="111" y="16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4" y="52"/>
                  </a:lnTo>
                  <a:close/>
                  <a:moveTo>
                    <a:pt x="5" y="49"/>
                  </a:moveTo>
                  <a:lnTo>
                    <a:pt x="22" y="43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5" y="49"/>
                  </a:lnTo>
                  <a:close/>
                  <a:moveTo>
                    <a:pt x="107" y="11"/>
                  </a:moveTo>
                  <a:lnTo>
                    <a:pt x="107" y="11"/>
                  </a:lnTo>
                  <a:lnTo>
                    <a:pt x="111" y="7"/>
                  </a:lnTo>
                  <a:lnTo>
                    <a:pt x="107" y="11"/>
                  </a:lnTo>
                  <a:lnTo>
                    <a:pt x="10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514"/>
            <p:cNvSpPr/>
            <p:nvPr/>
          </p:nvSpPr>
          <p:spPr bwMode="auto">
            <a:xfrm>
              <a:off x="4600577" y="581026"/>
              <a:ext cx="14288" cy="7938"/>
            </a:xfrm>
            <a:custGeom>
              <a:avLst/>
              <a:gdLst>
                <a:gd name="T0" fmla="*/ 0 w 9"/>
                <a:gd name="T1" fmla="*/ 5 h 5"/>
                <a:gd name="T2" fmla="*/ 0 w 9"/>
                <a:gd name="T3" fmla="*/ 0 h 5"/>
                <a:gd name="T4" fmla="*/ 9 w 9"/>
                <a:gd name="T5" fmla="*/ 0 h 5"/>
                <a:gd name="T6" fmla="*/ 9 w 9"/>
                <a:gd name="T7" fmla="*/ 5 h 5"/>
                <a:gd name="T8" fmla="*/ 0 w 9"/>
                <a:gd name="T9" fmla="*/ 5 h 5"/>
                <a:gd name="T10" fmla="*/ 0 w 9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515"/>
            <p:cNvSpPr>
              <a:spLocks noEditPoints="1"/>
            </p:cNvSpPr>
            <p:nvPr/>
          </p:nvSpPr>
          <p:spPr bwMode="auto">
            <a:xfrm>
              <a:off x="4597402" y="577851"/>
              <a:ext cx="20638" cy="14288"/>
            </a:xfrm>
            <a:custGeom>
              <a:avLst/>
              <a:gdLst>
                <a:gd name="T0" fmla="*/ 2 w 13"/>
                <a:gd name="T1" fmla="*/ 9 h 9"/>
                <a:gd name="T2" fmla="*/ 2 w 13"/>
                <a:gd name="T3" fmla="*/ 7 h 9"/>
                <a:gd name="T4" fmla="*/ 5 w 13"/>
                <a:gd name="T5" fmla="*/ 7 h 9"/>
                <a:gd name="T6" fmla="*/ 2 w 13"/>
                <a:gd name="T7" fmla="*/ 7 h 9"/>
                <a:gd name="T8" fmla="*/ 2 w 13"/>
                <a:gd name="T9" fmla="*/ 9 h 9"/>
                <a:gd name="T10" fmla="*/ 0 w 13"/>
                <a:gd name="T11" fmla="*/ 9 h 9"/>
                <a:gd name="T12" fmla="*/ 0 w 13"/>
                <a:gd name="T13" fmla="*/ 0 h 9"/>
                <a:gd name="T14" fmla="*/ 13 w 13"/>
                <a:gd name="T15" fmla="*/ 0 h 9"/>
                <a:gd name="T16" fmla="*/ 13 w 13"/>
                <a:gd name="T17" fmla="*/ 9 h 9"/>
                <a:gd name="T18" fmla="*/ 2 w 13"/>
                <a:gd name="T19" fmla="*/ 9 h 9"/>
                <a:gd name="T20" fmla="*/ 2 w 13"/>
                <a:gd name="T21" fmla="*/ 9 h 9"/>
                <a:gd name="T22" fmla="*/ 9 w 13"/>
                <a:gd name="T23" fmla="*/ 5 h 9"/>
                <a:gd name="T24" fmla="*/ 5 w 13"/>
                <a:gd name="T25" fmla="*/ 5 h 9"/>
                <a:gd name="T26" fmla="*/ 9 w 13"/>
                <a:gd name="T27" fmla="*/ 5 h 9"/>
                <a:gd name="T28" fmla="*/ 9 w 13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9">
                  <a:moveTo>
                    <a:pt x="2" y="9"/>
                  </a:moveTo>
                  <a:lnTo>
                    <a:pt x="2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9"/>
                  </a:lnTo>
                  <a:lnTo>
                    <a:pt x="2" y="9"/>
                  </a:lnTo>
                  <a:lnTo>
                    <a:pt x="2" y="9"/>
                  </a:lnTo>
                  <a:close/>
                  <a:moveTo>
                    <a:pt x="9" y="5"/>
                  </a:moveTo>
                  <a:lnTo>
                    <a:pt x="5" y="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516"/>
            <p:cNvSpPr/>
            <p:nvPr/>
          </p:nvSpPr>
          <p:spPr bwMode="auto">
            <a:xfrm>
              <a:off x="4576764" y="392114"/>
              <a:ext cx="111125" cy="255588"/>
            </a:xfrm>
            <a:custGeom>
              <a:avLst/>
              <a:gdLst>
                <a:gd name="T0" fmla="*/ 0 w 64"/>
                <a:gd name="T1" fmla="*/ 147 h 147"/>
                <a:gd name="T2" fmla="*/ 31 w 64"/>
                <a:gd name="T3" fmla="*/ 69 h 147"/>
                <a:gd name="T4" fmla="*/ 31 w 64"/>
                <a:gd name="T5" fmla="*/ 69 h 147"/>
                <a:gd name="T6" fmla="*/ 61 w 64"/>
                <a:gd name="T7" fmla="*/ 0 h 147"/>
                <a:gd name="T8" fmla="*/ 61 w 64"/>
                <a:gd name="T9" fmla="*/ 0 h 147"/>
                <a:gd name="T10" fmla="*/ 64 w 64"/>
                <a:gd name="T11" fmla="*/ 2 h 147"/>
                <a:gd name="T12" fmla="*/ 35 w 64"/>
                <a:gd name="T13" fmla="*/ 71 h 147"/>
                <a:gd name="T14" fmla="*/ 35 w 64"/>
                <a:gd name="T15" fmla="*/ 71 h 147"/>
                <a:gd name="T16" fmla="*/ 4 w 64"/>
                <a:gd name="T17" fmla="*/ 147 h 147"/>
                <a:gd name="T18" fmla="*/ 4 w 64"/>
                <a:gd name="T19" fmla="*/ 147 h 147"/>
                <a:gd name="T20" fmla="*/ 0 w 64"/>
                <a:gd name="T2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47">
                  <a:moveTo>
                    <a:pt x="0" y="147"/>
                  </a:moveTo>
                  <a:cubicBezTo>
                    <a:pt x="1" y="140"/>
                    <a:pt x="16" y="105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46" y="34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2"/>
                    <a:pt x="49" y="36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20" y="106"/>
                    <a:pt x="4" y="143"/>
                    <a:pt x="4" y="147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0" y="147"/>
                    <a:pt x="0" y="147"/>
                    <a:pt x="0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517"/>
            <p:cNvSpPr>
              <a:spLocks noEditPoints="1"/>
            </p:cNvSpPr>
            <p:nvPr/>
          </p:nvSpPr>
          <p:spPr bwMode="auto">
            <a:xfrm>
              <a:off x="4573589" y="385764"/>
              <a:ext cx="120650" cy="265113"/>
            </a:xfrm>
            <a:custGeom>
              <a:avLst/>
              <a:gdLst>
                <a:gd name="T0" fmla="*/ 6 w 69"/>
                <a:gd name="T1" fmla="*/ 152 h 152"/>
                <a:gd name="T2" fmla="*/ 2 w 69"/>
                <a:gd name="T3" fmla="*/ 152 h 152"/>
                <a:gd name="T4" fmla="*/ 2 w 69"/>
                <a:gd name="T5" fmla="*/ 150 h 152"/>
                <a:gd name="T6" fmla="*/ 4 w 69"/>
                <a:gd name="T7" fmla="*/ 150 h 152"/>
                <a:gd name="T8" fmla="*/ 2 w 69"/>
                <a:gd name="T9" fmla="*/ 150 h 152"/>
                <a:gd name="T10" fmla="*/ 2 w 69"/>
                <a:gd name="T11" fmla="*/ 152 h 152"/>
                <a:gd name="T12" fmla="*/ 0 w 69"/>
                <a:gd name="T13" fmla="*/ 152 h 152"/>
                <a:gd name="T14" fmla="*/ 0 w 69"/>
                <a:gd name="T15" fmla="*/ 150 h 152"/>
                <a:gd name="T16" fmla="*/ 31 w 69"/>
                <a:gd name="T17" fmla="*/ 71 h 152"/>
                <a:gd name="T18" fmla="*/ 31 w 69"/>
                <a:gd name="T19" fmla="*/ 71 h 152"/>
                <a:gd name="T20" fmla="*/ 61 w 69"/>
                <a:gd name="T21" fmla="*/ 2 h 152"/>
                <a:gd name="T22" fmla="*/ 61 w 69"/>
                <a:gd name="T23" fmla="*/ 2 h 152"/>
                <a:gd name="T24" fmla="*/ 62 w 69"/>
                <a:gd name="T25" fmla="*/ 0 h 152"/>
                <a:gd name="T26" fmla="*/ 69 w 69"/>
                <a:gd name="T27" fmla="*/ 4 h 152"/>
                <a:gd name="T28" fmla="*/ 68 w 69"/>
                <a:gd name="T29" fmla="*/ 5 h 152"/>
                <a:gd name="T30" fmla="*/ 38 w 69"/>
                <a:gd name="T31" fmla="*/ 74 h 152"/>
                <a:gd name="T32" fmla="*/ 38 w 69"/>
                <a:gd name="T33" fmla="*/ 74 h 152"/>
                <a:gd name="T34" fmla="*/ 18 w 69"/>
                <a:gd name="T35" fmla="*/ 124 h 152"/>
                <a:gd name="T36" fmla="*/ 18 w 69"/>
                <a:gd name="T37" fmla="*/ 124 h 152"/>
                <a:gd name="T38" fmla="*/ 8 w 69"/>
                <a:gd name="T39" fmla="*/ 150 h 152"/>
                <a:gd name="T40" fmla="*/ 8 w 69"/>
                <a:gd name="T41" fmla="*/ 150 h 152"/>
                <a:gd name="T42" fmla="*/ 8 w 69"/>
                <a:gd name="T43" fmla="*/ 152 h 152"/>
                <a:gd name="T44" fmla="*/ 6 w 69"/>
                <a:gd name="T45" fmla="*/ 152 h 152"/>
                <a:gd name="T46" fmla="*/ 8 w 69"/>
                <a:gd name="T47" fmla="*/ 138 h 152"/>
                <a:gd name="T48" fmla="*/ 14 w 69"/>
                <a:gd name="T49" fmla="*/ 123 h 152"/>
                <a:gd name="T50" fmla="*/ 14 w 69"/>
                <a:gd name="T51" fmla="*/ 123 h 152"/>
                <a:gd name="T52" fmla="*/ 19 w 69"/>
                <a:gd name="T53" fmla="*/ 110 h 152"/>
                <a:gd name="T54" fmla="*/ 19 w 69"/>
                <a:gd name="T55" fmla="*/ 110 h 152"/>
                <a:gd name="T56" fmla="*/ 8 w 69"/>
                <a:gd name="T57" fmla="*/ 138 h 152"/>
                <a:gd name="T58" fmla="*/ 35 w 69"/>
                <a:gd name="T59" fmla="*/ 73 h 152"/>
                <a:gd name="T60" fmla="*/ 34 w 69"/>
                <a:gd name="T61" fmla="*/ 75 h 152"/>
                <a:gd name="T62" fmla="*/ 34 w 69"/>
                <a:gd name="T63" fmla="*/ 75 h 152"/>
                <a:gd name="T64" fmla="*/ 35 w 69"/>
                <a:gd name="T65" fmla="*/ 73 h 152"/>
                <a:gd name="T66" fmla="*/ 35 w 69"/>
                <a:gd name="T67" fmla="*/ 73 h 152"/>
                <a:gd name="T68" fmla="*/ 56 w 69"/>
                <a:gd name="T69" fmla="*/ 23 h 152"/>
                <a:gd name="T70" fmla="*/ 56 w 69"/>
                <a:gd name="T71" fmla="*/ 23 h 152"/>
                <a:gd name="T72" fmla="*/ 35 w 69"/>
                <a:gd name="T73" fmla="*/ 7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9" h="152">
                  <a:moveTo>
                    <a:pt x="6" y="152"/>
                  </a:moveTo>
                  <a:cubicBezTo>
                    <a:pt x="2" y="152"/>
                    <a:pt x="2" y="152"/>
                    <a:pt x="2" y="152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" y="142"/>
                    <a:pt x="16" y="107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46" y="36"/>
                    <a:pt x="61" y="2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6"/>
                    <a:pt x="53" y="39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1" y="92"/>
                    <a:pt x="23" y="110"/>
                    <a:pt x="18" y="124"/>
                  </a:cubicBezTo>
                  <a:cubicBezTo>
                    <a:pt x="18" y="124"/>
                    <a:pt x="18" y="124"/>
                    <a:pt x="18" y="124"/>
                  </a:cubicBezTo>
                  <a:cubicBezTo>
                    <a:pt x="12" y="138"/>
                    <a:pt x="8" y="149"/>
                    <a:pt x="8" y="150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6" y="152"/>
                    <a:pt x="6" y="152"/>
                    <a:pt x="6" y="152"/>
                  </a:cubicBezTo>
                  <a:close/>
                  <a:moveTo>
                    <a:pt x="8" y="138"/>
                  </a:moveTo>
                  <a:cubicBezTo>
                    <a:pt x="10" y="133"/>
                    <a:pt x="12" y="128"/>
                    <a:pt x="14" y="123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6" y="119"/>
                    <a:pt x="17" y="114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5" y="121"/>
                    <a:pt x="11" y="130"/>
                    <a:pt x="8" y="138"/>
                  </a:cubicBezTo>
                  <a:close/>
                  <a:moveTo>
                    <a:pt x="35" y="73"/>
                  </a:moveTo>
                  <a:cubicBezTo>
                    <a:pt x="34" y="74"/>
                    <a:pt x="34" y="74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4"/>
                    <a:pt x="34" y="74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43" y="54"/>
                    <a:pt x="51" y="36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1" y="36"/>
                    <a:pt x="43" y="54"/>
                    <a:pt x="35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518"/>
            <p:cNvSpPr>
              <a:spLocks noEditPoints="1"/>
            </p:cNvSpPr>
            <p:nvPr/>
          </p:nvSpPr>
          <p:spPr bwMode="auto">
            <a:xfrm>
              <a:off x="4256089" y="654051"/>
              <a:ext cx="87313" cy="241300"/>
            </a:xfrm>
            <a:custGeom>
              <a:avLst/>
              <a:gdLst>
                <a:gd name="T0" fmla="*/ 2 w 50"/>
                <a:gd name="T1" fmla="*/ 138 h 138"/>
                <a:gd name="T2" fmla="*/ 1 w 50"/>
                <a:gd name="T3" fmla="*/ 138 h 138"/>
                <a:gd name="T4" fmla="*/ 1 w 50"/>
                <a:gd name="T5" fmla="*/ 138 h 138"/>
                <a:gd name="T6" fmla="*/ 2 w 50"/>
                <a:gd name="T7" fmla="*/ 136 h 138"/>
                <a:gd name="T8" fmla="*/ 1 w 50"/>
                <a:gd name="T9" fmla="*/ 135 h 138"/>
                <a:gd name="T10" fmla="*/ 1 w 50"/>
                <a:gd name="T11" fmla="*/ 136 h 138"/>
                <a:gd name="T12" fmla="*/ 0 w 50"/>
                <a:gd name="T13" fmla="*/ 135 h 138"/>
                <a:gd name="T14" fmla="*/ 0 w 50"/>
                <a:gd name="T15" fmla="*/ 135 h 138"/>
                <a:gd name="T16" fmla="*/ 0 w 50"/>
                <a:gd name="T17" fmla="*/ 135 h 138"/>
                <a:gd name="T18" fmla="*/ 0 w 50"/>
                <a:gd name="T19" fmla="*/ 132 h 138"/>
                <a:gd name="T20" fmla="*/ 0 w 50"/>
                <a:gd name="T21" fmla="*/ 132 h 138"/>
                <a:gd name="T22" fmla="*/ 0 w 50"/>
                <a:gd name="T23" fmla="*/ 130 h 138"/>
                <a:gd name="T24" fmla="*/ 0 w 50"/>
                <a:gd name="T25" fmla="*/ 130 h 138"/>
                <a:gd name="T26" fmla="*/ 7 w 50"/>
                <a:gd name="T27" fmla="*/ 122 h 138"/>
                <a:gd name="T28" fmla="*/ 7 w 50"/>
                <a:gd name="T29" fmla="*/ 122 h 138"/>
                <a:gd name="T30" fmla="*/ 11 w 50"/>
                <a:gd name="T31" fmla="*/ 120 h 138"/>
                <a:gd name="T32" fmla="*/ 11 w 50"/>
                <a:gd name="T33" fmla="*/ 120 h 138"/>
                <a:gd name="T34" fmla="*/ 22 w 50"/>
                <a:gd name="T35" fmla="*/ 48 h 138"/>
                <a:gd name="T36" fmla="*/ 22 w 50"/>
                <a:gd name="T37" fmla="*/ 48 h 138"/>
                <a:gd name="T38" fmla="*/ 47 w 50"/>
                <a:gd name="T39" fmla="*/ 0 h 138"/>
                <a:gd name="T40" fmla="*/ 47 w 50"/>
                <a:gd name="T41" fmla="*/ 0 h 138"/>
                <a:gd name="T42" fmla="*/ 47 w 50"/>
                <a:gd name="T43" fmla="*/ 0 h 138"/>
                <a:gd name="T44" fmla="*/ 50 w 50"/>
                <a:gd name="T45" fmla="*/ 3 h 138"/>
                <a:gd name="T46" fmla="*/ 39 w 50"/>
                <a:gd name="T47" fmla="*/ 18 h 138"/>
                <a:gd name="T48" fmla="*/ 39 w 50"/>
                <a:gd name="T49" fmla="*/ 18 h 138"/>
                <a:gd name="T50" fmla="*/ 26 w 50"/>
                <a:gd name="T51" fmla="*/ 49 h 138"/>
                <a:gd name="T52" fmla="*/ 26 w 50"/>
                <a:gd name="T53" fmla="*/ 49 h 138"/>
                <a:gd name="T54" fmla="*/ 15 w 50"/>
                <a:gd name="T55" fmla="*/ 122 h 138"/>
                <a:gd name="T56" fmla="*/ 15 w 50"/>
                <a:gd name="T57" fmla="*/ 122 h 138"/>
                <a:gd name="T58" fmla="*/ 15 w 50"/>
                <a:gd name="T59" fmla="*/ 123 h 138"/>
                <a:gd name="T60" fmla="*/ 14 w 50"/>
                <a:gd name="T61" fmla="*/ 124 h 138"/>
                <a:gd name="T62" fmla="*/ 8 w 50"/>
                <a:gd name="T63" fmla="*/ 126 h 138"/>
                <a:gd name="T64" fmla="*/ 8 w 50"/>
                <a:gd name="T65" fmla="*/ 126 h 138"/>
                <a:gd name="T66" fmla="*/ 4 w 50"/>
                <a:gd name="T67" fmla="*/ 130 h 138"/>
                <a:gd name="T68" fmla="*/ 4 w 50"/>
                <a:gd name="T69" fmla="*/ 130 h 138"/>
                <a:gd name="T70" fmla="*/ 4 w 50"/>
                <a:gd name="T71" fmla="*/ 131 h 138"/>
                <a:gd name="T72" fmla="*/ 4 w 50"/>
                <a:gd name="T73" fmla="*/ 131 h 138"/>
                <a:gd name="T74" fmla="*/ 4 w 50"/>
                <a:gd name="T75" fmla="*/ 135 h 138"/>
                <a:gd name="T76" fmla="*/ 4 w 50"/>
                <a:gd name="T77" fmla="*/ 135 h 138"/>
                <a:gd name="T78" fmla="*/ 4 w 50"/>
                <a:gd name="T79" fmla="*/ 137 h 138"/>
                <a:gd name="T80" fmla="*/ 4 w 50"/>
                <a:gd name="T81" fmla="*/ 137 h 138"/>
                <a:gd name="T82" fmla="*/ 2 w 50"/>
                <a:gd name="T83" fmla="*/ 138 h 138"/>
                <a:gd name="T84" fmla="*/ 2 w 50"/>
                <a:gd name="T85" fmla="*/ 138 h 138"/>
                <a:gd name="T86" fmla="*/ 2 w 50"/>
                <a:gd name="T87" fmla="*/ 138 h 138"/>
                <a:gd name="T88" fmla="*/ 2 w 50"/>
                <a:gd name="T89" fmla="*/ 136 h 138"/>
                <a:gd name="T90" fmla="*/ 2 w 50"/>
                <a:gd name="T91" fmla="*/ 134 h 138"/>
                <a:gd name="T92" fmla="*/ 2 w 50"/>
                <a:gd name="T93" fmla="*/ 13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" h="138">
                  <a:moveTo>
                    <a:pt x="2" y="138"/>
                  </a:moveTo>
                  <a:cubicBezTo>
                    <a:pt x="1" y="138"/>
                    <a:pt x="1" y="138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6"/>
                    <a:pt x="4" y="124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8" y="121"/>
                    <a:pt x="10" y="121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3" y="112"/>
                    <a:pt x="19" y="6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5" y="25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44" y="9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3" y="27"/>
                    <a:pt x="28" y="38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3" y="71"/>
                    <a:pt x="15" y="122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4" y="124"/>
                    <a:pt x="11" y="125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6" y="127"/>
                    <a:pt x="4" y="129"/>
                    <a:pt x="4" y="130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4" y="130"/>
                    <a:pt x="4" y="131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3"/>
                    <a:pt x="4" y="134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4" y="136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4" y="138"/>
                    <a:pt x="3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lose/>
                  <a:moveTo>
                    <a:pt x="2" y="136"/>
                  </a:moveTo>
                  <a:cubicBezTo>
                    <a:pt x="2" y="134"/>
                    <a:pt x="2" y="134"/>
                    <a:pt x="2" y="134"/>
                  </a:cubicBezTo>
                  <a:cubicBezTo>
                    <a:pt x="2" y="136"/>
                    <a:pt x="2" y="136"/>
                    <a:pt x="2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519"/>
            <p:cNvSpPr>
              <a:spLocks noEditPoints="1"/>
            </p:cNvSpPr>
            <p:nvPr/>
          </p:nvSpPr>
          <p:spPr bwMode="auto">
            <a:xfrm>
              <a:off x="4252914" y="650876"/>
              <a:ext cx="93663" cy="247650"/>
            </a:xfrm>
            <a:custGeom>
              <a:avLst/>
              <a:gdLst>
                <a:gd name="T0" fmla="*/ 4 w 54"/>
                <a:gd name="T1" fmla="*/ 142 h 142"/>
                <a:gd name="T2" fmla="*/ 2 w 54"/>
                <a:gd name="T3" fmla="*/ 142 h 142"/>
                <a:gd name="T4" fmla="*/ 1 w 54"/>
                <a:gd name="T5" fmla="*/ 139 h 142"/>
                <a:gd name="T6" fmla="*/ 0 w 54"/>
                <a:gd name="T7" fmla="*/ 137 h 142"/>
                <a:gd name="T8" fmla="*/ 0 w 54"/>
                <a:gd name="T9" fmla="*/ 134 h 142"/>
                <a:gd name="T10" fmla="*/ 8 w 54"/>
                <a:gd name="T11" fmla="*/ 122 h 142"/>
                <a:gd name="T12" fmla="*/ 12 w 54"/>
                <a:gd name="T13" fmla="*/ 121 h 142"/>
                <a:gd name="T14" fmla="*/ 47 w 54"/>
                <a:gd name="T15" fmla="*/ 1 h 142"/>
                <a:gd name="T16" fmla="*/ 49 w 54"/>
                <a:gd name="T17" fmla="*/ 0 h 142"/>
                <a:gd name="T18" fmla="*/ 54 w 54"/>
                <a:gd name="T19" fmla="*/ 5 h 142"/>
                <a:gd name="T20" fmla="*/ 53 w 54"/>
                <a:gd name="T21" fmla="*/ 6 h 142"/>
                <a:gd name="T22" fmla="*/ 53 w 54"/>
                <a:gd name="T23" fmla="*/ 6 h 142"/>
                <a:gd name="T24" fmla="*/ 53 w 54"/>
                <a:gd name="T25" fmla="*/ 6 h 142"/>
                <a:gd name="T26" fmla="*/ 52 w 54"/>
                <a:gd name="T27" fmla="*/ 7 h 142"/>
                <a:gd name="T28" fmla="*/ 50 w 54"/>
                <a:gd name="T29" fmla="*/ 10 h 142"/>
                <a:gd name="T30" fmla="*/ 30 w 54"/>
                <a:gd name="T31" fmla="*/ 51 h 142"/>
                <a:gd name="T32" fmla="*/ 19 w 54"/>
                <a:gd name="T33" fmla="*/ 125 h 142"/>
                <a:gd name="T34" fmla="*/ 17 w 54"/>
                <a:gd name="T35" fmla="*/ 127 h 142"/>
                <a:gd name="T36" fmla="*/ 16 w 54"/>
                <a:gd name="T37" fmla="*/ 128 h 142"/>
                <a:gd name="T38" fmla="*/ 16 w 54"/>
                <a:gd name="T39" fmla="*/ 128 h 142"/>
                <a:gd name="T40" fmla="*/ 15 w 54"/>
                <a:gd name="T41" fmla="*/ 128 h 142"/>
                <a:gd name="T42" fmla="*/ 8 w 54"/>
                <a:gd name="T43" fmla="*/ 132 h 142"/>
                <a:gd name="T44" fmla="*/ 8 w 54"/>
                <a:gd name="T45" fmla="*/ 132 h 142"/>
                <a:gd name="T46" fmla="*/ 8 w 54"/>
                <a:gd name="T47" fmla="*/ 137 h 142"/>
                <a:gd name="T48" fmla="*/ 10 w 54"/>
                <a:gd name="T49" fmla="*/ 141 h 142"/>
                <a:gd name="T50" fmla="*/ 4 w 54"/>
                <a:gd name="T51" fmla="*/ 142 h 142"/>
                <a:gd name="T52" fmla="*/ 4 w 54"/>
                <a:gd name="T53" fmla="*/ 133 h 142"/>
                <a:gd name="T54" fmla="*/ 4 w 54"/>
                <a:gd name="T55" fmla="*/ 133 h 142"/>
                <a:gd name="T56" fmla="*/ 4 w 54"/>
                <a:gd name="T57" fmla="*/ 133 h 142"/>
                <a:gd name="T58" fmla="*/ 4 w 54"/>
                <a:gd name="T59" fmla="*/ 136 h 142"/>
                <a:gd name="T60" fmla="*/ 5 w 54"/>
                <a:gd name="T61" fmla="*/ 129 h 142"/>
                <a:gd name="T62" fmla="*/ 9 w 54"/>
                <a:gd name="T63" fmla="*/ 126 h 142"/>
                <a:gd name="T64" fmla="*/ 9 w 54"/>
                <a:gd name="T65" fmla="*/ 126 h 142"/>
                <a:gd name="T66" fmla="*/ 14 w 54"/>
                <a:gd name="T67" fmla="*/ 124 h 142"/>
                <a:gd name="T68" fmla="*/ 15 w 54"/>
                <a:gd name="T69" fmla="*/ 124 h 142"/>
                <a:gd name="T70" fmla="*/ 15 w 54"/>
                <a:gd name="T71" fmla="*/ 124 h 142"/>
                <a:gd name="T72" fmla="*/ 15 w 54"/>
                <a:gd name="T73" fmla="*/ 124 h 142"/>
                <a:gd name="T74" fmla="*/ 15 w 54"/>
                <a:gd name="T75" fmla="*/ 123 h 142"/>
                <a:gd name="T76" fmla="*/ 15 w 54"/>
                <a:gd name="T77" fmla="*/ 123 h 142"/>
                <a:gd name="T78" fmla="*/ 16 w 54"/>
                <a:gd name="T79" fmla="*/ 120 h 142"/>
                <a:gd name="T80" fmla="*/ 26 w 54"/>
                <a:gd name="T81" fmla="*/ 51 h 142"/>
                <a:gd name="T82" fmla="*/ 16 w 54"/>
                <a:gd name="T83" fmla="*/ 116 h 142"/>
                <a:gd name="T84" fmla="*/ 20 w 54"/>
                <a:gd name="T85" fmla="*/ 95 h 142"/>
                <a:gd name="T86" fmla="*/ 27 w 54"/>
                <a:gd name="T87" fmla="*/ 47 h 142"/>
                <a:gd name="T88" fmla="*/ 39 w 54"/>
                <a:gd name="T89" fmla="*/ 19 h 142"/>
                <a:gd name="T90" fmla="*/ 39 w 54"/>
                <a:gd name="T91" fmla="*/ 19 h 142"/>
                <a:gd name="T92" fmla="*/ 46 w 54"/>
                <a:gd name="T93" fmla="*/ 9 h 142"/>
                <a:gd name="T94" fmla="*/ 49 w 54"/>
                <a:gd name="T95" fmla="*/ 5 h 142"/>
                <a:gd name="T96" fmla="*/ 49 w 54"/>
                <a:gd name="T97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" h="142">
                  <a:moveTo>
                    <a:pt x="4" y="142"/>
                  </a:move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3" y="142"/>
                    <a:pt x="3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6"/>
                    <a:pt x="0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27"/>
                    <a:pt x="5" y="124"/>
                    <a:pt x="8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9" y="122"/>
                    <a:pt x="10" y="121"/>
                    <a:pt x="12" y="121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3" y="110"/>
                    <a:pt x="20" y="6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5" y="27"/>
                    <a:pt x="45" y="4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1" y="9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8" y="13"/>
                    <a:pt x="45" y="17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37" y="30"/>
                    <a:pt x="31" y="4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7" y="73"/>
                    <a:pt x="20" y="121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4" y="129"/>
                    <a:pt x="12" y="129"/>
                    <a:pt x="11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4"/>
                    <a:pt x="8" y="136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8"/>
                    <a:pt x="8" y="138"/>
                    <a:pt x="8" y="139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7" y="142"/>
                    <a:pt x="6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lose/>
                  <a:moveTo>
                    <a:pt x="4" y="136"/>
                  </a:moveTo>
                  <a:cubicBezTo>
                    <a:pt x="4" y="135"/>
                    <a:pt x="4" y="134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4"/>
                    <a:pt x="4" y="135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lose/>
                  <a:moveTo>
                    <a:pt x="4" y="132"/>
                  </a:moveTo>
                  <a:cubicBezTo>
                    <a:pt x="4" y="131"/>
                    <a:pt x="4" y="130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4" y="130"/>
                    <a:pt x="4" y="131"/>
                    <a:pt x="4" y="132"/>
                  </a:cubicBezTo>
                  <a:close/>
                  <a:moveTo>
                    <a:pt x="9" y="126"/>
                  </a:moveTo>
                  <a:cubicBezTo>
                    <a:pt x="8" y="127"/>
                    <a:pt x="7" y="12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7" y="127"/>
                    <a:pt x="8" y="127"/>
                    <a:pt x="9" y="126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11" y="125"/>
                    <a:pt x="13" y="125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3" y="125"/>
                    <a:pt x="11" y="125"/>
                    <a:pt x="9" y="126"/>
                  </a:cubicBezTo>
                  <a:close/>
                  <a:moveTo>
                    <a:pt x="15" y="124"/>
                  </a:move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lose/>
                  <a:moveTo>
                    <a:pt x="15" y="123"/>
                  </a:moveTo>
                  <a:cubicBezTo>
                    <a:pt x="15" y="123"/>
                    <a:pt x="15" y="123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lose/>
                  <a:moveTo>
                    <a:pt x="15" y="123"/>
                  </a:moveTo>
                  <a:cubicBezTo>
                    <a:pt x="15" y="122"/>
                    <a:pt x="15" y="122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6" y="121"/>
                    <a:pt x="15" y="122"/>
                    <a:pt x="15" y="123"/>
                  </a:cubicBezTo>
                  <a:close/>
                  <a:moveTo>
                    <a:pt x="26" y="51"/>
                  </a:moveTo>
                  <a:cubicBezTo>
                    <a:pt x="24" y="68"/>
                    <a:pt x="18" y="102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6" y="117"/>
                    <a:pt x="16" y="116"/>
                    <a:pt x="16" y="116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0"/>
                    <a:pt x="18" y="103"/>
                    <a:pt x="20" y="95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22" y="80"/>
                    <a:pt x="25" y="62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49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8"/>
                    <a:pt x="26" y="49"/>
                    <a:pt x="26" y="51"/>
                  </a:cubicBezTo>
                  <a:close/>
                  <a:moveTo>
                    <a:pt x="39" y="19"/>
                  </a:moveTo>
                  <a:cubicBezTo>
                    <a:pt x="37" y="23"/>
                    <a:pt x="34" y="28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4" y="28"/>
                    <a:pt x="37" y="23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15"/>
                    <a:pt x="44" y="11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4" y="11"/>
                    <a:pt x="42" y="15"/>
                    <a:pt x="39" y="19"/>
                  </a:cubicBezTo>
                  <a:close/>
                  <a:moveTo>
                    <a:pt x="49" y="5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520"/>
            <p:cNvSpPr/>
            <p:nvPr/>
          </p:nvSpPr>
          <p:spPr bwMode="auto">
            <a:xfrm>
              <a:off x="4265614" y="866776"/>
              <a:ext cx="7938" cy="26988"/>
            </a:xfrm>
            <a:custGeom>
              <a:avLst/>
              <a:gdLst>
                <a:gd name="T0" fmla="*/ 0 w 5"/>
                <a:gd name="T1" fmla="*/ 7 h 15"/>
                <a:gd name="T2" fmla="*/ 0 w 5"/>
                <a:gd name="T3" fmla="*/ 3 h 15"/>
                <a:gd name="T4" fmla="*/ 0 w 5"/>
                <a:gd name="T5" fmla="*/ 3 h 15"/>
                <a:gd name="T6" fmla="*/ 3 w 5"/>
                <a:gd name="T7" fmla="*/ 0 h 15"/>
                <a:gd name="T8" fmla="*/ 3 w 5"/>
                <a:gd name="T9" fmla="*/ 0 h 15"/>
                <a:gd name="T10" fmla="*/ 4 w 5"/>
                <a:gd name="T11" fmla="*/ 3 h 15"/>
                <a:gd name="T12" fmla="*/ 5 w 5"/>
                <a:gd name="T13" fmla="*/ 3 h 15"/>
                <a:gd name="T14" fmla="*/ 5 w 5"/>
                <a:gd name="T15" fmla="*/ 3 h 15"/>
                <a:gd name="T16" fmla="*/ 5 w 5"/>
                <a:gd name="T17" fmla="*/ 3 h 15"/>
                <a:gd name="T18" fmla="*/ 4 w 5"/>
                <a:gd name="T19" fmla="*/ 4 h 15"/>
                <a:gd name="T20" fmla="*/ 4 w 5"/>
                <a:gd name="T21" fmla="*/ 4 h 15"/>
                <a:gd name="T22" fmla="*/ 4 w 5"/>
                <a:gd name="T23" fmla="*/ 7 h 15"/>
                <a:gd name="T24" fmla="*/ 4 w 5"/>
                <a:gd name="T25" fmla="*/ 7 h 15"/>
                <a:gd name="T26" fmla="*/ 5 w 5"/>
                <a:gd name="T27" fmla="*/ 14 h 15"/>
                <a:gd name="T28" fmla="*/ 5 w 5"/>
                <a:gd name="T29" fmla="*/ 14 h 15"/>
                <a:gd name="T30" fmla="*/ 1 w 5"/>
                <a:gd name="T31" fmla="*/ 15 h 15"/>
                <a:gd name="T32" fmla="*/ 0 w 5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15">
                  <a:moveTo>
                    <a:pt x="0" y="7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5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0" y="10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3521"/>
            <p:cNvSpPr/>
            <p:nvPr/>
          </p:nvSpPr>
          <p:spPr bwMode="auto">
            <a:xfrm>
              <a:off x="4260852" y="862014"/>
              <a:ext cx="17463" cy="34925"/>
            </a:xfrm>
            <a:custGeom>
              <a:avLst/>
              <a:gdLst>
                <a:gd name="T0" fmla="*/ 1 w 10"/>
                <a:gd name="T1" fmla="*/ 18 h 20"/>
                <a:gd name="T2" fmla="*/ 0 w 10"/>
                <a:gd name="T3" fmla="*/ 10 h 20"/>
                <a:gd name="T4" fmla="*/ 0 w 10"/>
                <a:gd name="T5" fmla="*/ 10 h 20"/>
                <a:gd name="T6" fmla="*/ 2 w 10"/>
                <a:gd name="T7" fmla="*/ 10 h 20"/>
                <a:gd name="T8" fmla="*/ 0 w 10"/>
                <a:gd name="T9" fmla="*/ 10 h 20"/>
                <a:gd name="T10" fmla="*/ 1 w 10"/>
                <a:gd name="T11" fmla="*/ 5 h 20"/>
                <a:gd name="T12" fmla="*/ 1 w 10"/>
                <a:gd name="T13" fmla="*/ 5 h 20"/>
                <a:gd name="T14" fmla="*/ 4 w 10"/>
                <a:gd name="T15" fmla="*/ 1 h 20"/>
                <a:gd name="T16" fmla="*/ 4 w 10"/>
                <a:gd name="T17" fmla="*/ 1 h 20"/>
                <a:gd name="T18" fmla="*/ 6 w 10"/>
                <a:gd name="T19" fmla="*/ 0 h 20"/>
                <a:gd name="T20" fmla="*/ 7 w 10"/>
                <a:gd name="T21" fmla="*/ 2 h 20"/>
                <a:gd name="T22" fmla="*/ 8 w 10"/>
                <a:gd name="T23" fmla="*/ 4 h 20"/>
                <a:gd name="T24" fmla="*/ 10 w 10"/>
                <a:gd name="T25" fmla="*/ 6 h 20"/>
                <a:gd name="T26" fmla="*/ 8 w 10"/>
                <a:gd name="T27" fmla="*/ 7 h 20"/>
                <a:gd name="T28" fmla="*/ 8 w 10"/>
                <a:gd name="T29" fmla="*/ 7 h 20"/>
                <a:gd name="T30" fmla="*/ 8 w 10"/>
                <a:gd name="T31" fmla="*/ 7 h 20"/>
                <a:gd name="T32" fmla="*/ 8 w 10"/>
                <a:gd name="T33" fmla="*/ 10 h 20"/>
                <a:gd name="T34" fmla="*/ 8 w 10"/>
                <a:gd name="T35" fmla="*/ 10 h 20"/>
                <a:gd name="T36" fmla="*/ 8 w 10"/>
                <a:gd name="T37" fmla="*/ 10 h 20"/>
                <a:gd name="T38" fmla="*/ 8 w 10"/>
                <a:gd name="T39" fmla="*/ 10 h 20"/>
                <a:gd name="T40" fmla="*/ 9 w 10"/>
                <a:gd name="T41" fmla="*/ 16 h 20"/>
                <a:gd name="T42" fmla="*/ 9 w 10"/>
                <a:gd name="T43" fmla="*/ 16 h 20"/>
                <a:gd name="T44" fmla="*/ 9 w 10"/>
                <a:gd name="T45" fmla="*/ 18 h 20"/>
                <a:gd name="T46" fmla="*/ 1 w 10"/>
                <a:gd name="T47" fmla="*/ 20 h 20"/>
                <a:gd name="T48" fmla="*/ 1 w 10"/>
                <a:gd name="T4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0">
                  <a:moveTo>
                    <a:pt x="1" y="18"/>
                  </a:moveTo>
                  <a:cubicBezTo>
                    <a:pt x="1" y="17"/>
                    <a:pt x="0" y="13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3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8"/>
                    <a:pt x="1" y="18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3522"/>
            <p:cNvSpPr/>
            <p:nvPr/>
          </p:nvSpPr>
          <p:spPr bwMode="auto">
            <a:xfrm>
              <a:off x="4270377" y="868364"/>
              <a:ext cx="11113" cy="25400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0 h 14"/>
                <a:gd name="T4" fmla="*/ 0 w 6"/>
                <a:gd name="T5" fmla="*/ 0 h 14"/>
                <a:gd name="T6" fmla="*/ 4 w 6"/>
                <a:gd name="T7" fmla="*/ 0 h 14"/>
                <a:gd name="T8" fmla="*/ 4 w 6"/>
                <a:gd name="T9" fmla="*/ 0 h 14"/>
                <a:gd name="T10" fmla="*/ 4 w 6"/>
                <a:gd name="T11" fmla="*/ 0 h 14"/>
                <a:gd name="T12" fmla="*/ 6 w 6"/>
                <a:gd name="T13" fmla="*/ 13 h 14"/>
                <a:gd name="T14" fmla="*/ 6 w 6"/>
                <a:gd name="T15" fmla="*/ 13 h 14"/>
                <a:gd name="T16" fmla="*/ 6 w 6"/>
                <a:gd name="T17" fmla="*/ 13 h 14"/>
                <a:gd name="T18" fmla="*/ 3 w 6"/>
                <a:gd name="T19" fmla="*/ 14 h 14"/>
                <a:gd name="T20" fmla="*/ 0 w 6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3523"/>
            <p:cNvSpPr/>
            <p:nvPr/>
          </p:nvSpPr>
          <p:spPr bwMode="auto">
            <a:xfrm>
              <a:off x="4267202" y="863601"/>
              <a:ext cx="17463" cy="33338"/>
            </a:xfrm>
            <a:custGeom>
              <a:avLst/>
              <a:gdLst>
                <a:gd name="T0" fmla="*/ 3 w 10"/>
                <a:gd name="T1" fmla="*/ 17 h 19"/>
                <a:gd name="T2" fmla="*/ 2 w 10"/>
                <a:gd name="T3" fmla="*/ 17 h 19"/>
                <a:gd name="T4" fmla="*/ 2 w 10"/>
                <a:gd name="T5" fmla="*/ 17 h 19"/>
                <a:gd name="T6" fmla="*/ 2 w 10"/>
                <a:gd name="T7" fmla="*/ 16 h 19"/>
                <a:gd name="T8" fmla="*/ 2 w 10"/>
                <a:gd name="T9" fmla="*/ 16 h 19"/>
                <a:gd name="T10" fmla="*/ 1 w 10"/>
                <a:gd name="T11" fmla="*/ 12 h 19"/>
                <a:gd name="T12" fmla="*/ 1 w 10"/>
                <a:gd name="T13" fmla="*/ 12 h 19"/>
                <a:gd name="T14" fmla="*/ 0 w 10"/>
                <a:gd name="T15" fmla="*/ 3 h 19"/>
                <a:gd name="T16" fmla="*/ 0 w 10"/>
                <a:gd name="T17" fmla="*/ 3 h 19"/>
                <a:gd name="T18" fmla="*/ 2 w 10"/>
                <a:gd name="T19" fmla="*/ 3 h 19"/>
                <a:gd name="T20" fmla="*/ 2 w 10"/>
                <a:gd name="T21" fmla="*/ 3 h 19"/>
                <a:gd name="T22" fmla="*/ 0 w 10"/>
                <a:gd name="T23" fmla="*/ 3 h 19"/>
                <a:gd name="T24" fmla="*/ 0 w 10"/>
                <a:gd name="T25" fmla="*/ 2 h 19"/>
                <a:gd name="T26" fmla="*/ 0 w 10"/>
                <a:gd name="T27" fmla="*/ 2 h 19"/>
                <a:gd name="T28" fmla="*/ 1 w 10"/>
                <a:gd name="T29" fmla="*/ 0 h 19"/>
                <a:gd name="T30" fmla="*/ 9 w 10"/>
                <a:gd name="T31" fmla="*/ 1 h 19"/>
                <a:gd name="T32" fmla="*/ 8 w 10"/>
                <a:gd name="T33" fmla="*/ 3 h 19"/>
                <a:gd name="T34" fmla="*/ 8 w 10"/>
                <a:gd name="T35" fmla="*/ 4 h 19"/>
                <a:gd name="T36" fmla="*/ 8 w 10"/>
                <a:gd name="T37" fmla="*/ 4 h 19"/>
                <a:gd name="T38" fmla="*/ 10 w 10"/>
                <a:gd name="T39" fmla="*/ 14 h 19"/>
                <a:gd name="T40" fmla="*/ 10 w 10"/>
                <a:gd name="T41" fmla="*/ 14 h 19"/>
                <a:gd name="T42" fmla="*/ 10 w 10"/>
                <a:gd name="T43" fmla="*/ 15 h 19"/>
                <a:gd name="T44" fmla="*/ 10 w 10"/>
                <a:gd name="T45" fmla="*/ 16 h 19"/>
                <a:gd name="T46" fmla="*/ 10 w 10"/>
                <a:gd name="T47" fmla="*/ 17 h 19"/>
                <a:gd name="T48" fmla="*/ 3 w 10"/>
                <a:gd name="T49" fmla="*/ 19 h 19"/>
                <a:gd name="T50" fmla="*/ 3 w 10"/>
                <a:gd name="T5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9">
                  <a:moveTo>
                    <a:pt x="3" y="17"/>
                  </a:move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9"/>
                    <a:pt x="0" y="6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6"/>
                    <a:pt x="10" y="12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7"/>
                    <a:pt x="3" y="17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3524"/>
            <p:cNvSpPr/>
            <p:nvPr/>
          </p:nvSpPr>
          <p:spPr bwMode="auto">
            <a:xfrm>
              <a:off x="4275139" y="866776"/>
              <a:ext cx="15875" cy="14288"/>
            </a:xfrm>
            <a:custGeom>
              <a:avLst/>
              <a:gdLst>
                <a:gd name="T0" fmla="*/ 0 w 10"/>
                <a:gd name="T1" fmla="*/ 4 h 9"/>
                <a:gd name="T2" fmla="*/ 4 w 10"/>
                <a:gd name="T3" fmla="*/ 0 h 9"/>
                <a:gd name="T4" fmla="*/ 10 w 10"/>
                <a:gd name="T5" fmla="*/ 6 h 9"/>
                <a:gd name="T6" fmla="*/ 8 w 10"/>
                <a:gd name="T7" fmla="*/ 9 h 9"/>
                <a:gd name="T8" fmla="*/ 0 w 10"/>
                <a:gd name="T9" fmla="*/ 4 h 9"/>
                <a:gd name="T10" fmla="*/ 0 w 10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0" y="4"/>
                  </a:moveTo>
                  <a:lnTo>
                    <a:pt x="4" y="0"/>
                  </a:lnTo>
                  <a:lnTo>
                    <a:pt x="10" y="6"/>
                  </a:lnTo>
                  <a:lnTo>
                    <a:pt x="8" y="9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3525"/>
            <p:cNvSpPr/>
            <p:nvPr/>
          </p:nvSpPr>
          <p:spPr bwMode="auto">
            <a:xfrm>
              <a:off x="4270377" y="862014"/>
              <a:ext cx="25400" cy="23813"/>
            </a:xfrm>
            <a:custGeom>
              <a:avLst/>
              <a:gdLst>
                <a:gd name="T0" fmla="*/ 2 w 16"/>
                <a:gd name="T1" fmla="*/ 9 h 15"/>
                <a:gd name="T2" fmla="*/ 3 w 16"/>
                <a:gd name="T3" fmla="*/ 7 h 15"/>
                <a:gd name="T4" fmla="*/ 5 w 16"/>
                <a:gd name="T5" fmla="*/ 8 h 15"/>
                <a:gd name="T6" fmla="*/ 3 w 16"/>
                <a:gd name="T7" fmla="*/ 7 h 15"/>
                <a:gd name="T8" fmla="*/ 2 w 16"/>
                <a:gd name="T9" fmla="*/ 9 h 15"/>
                <a:gd name="T10" fmla="*/ 0 w 16"/>
                <a:gd name="T11" fmla="*/ 7 h 15"/>
                <a:gd name="T12" fmla="*/ 7 w 16"/>
                <a:gd name="T13" fmla="*/ 0 h 15"/>
                <a:gd name="T14" fmla="*/ 16 w 16"/>
                <a:gd name="T15" fmla="*/ 9 h 15"/>
                <a:gd name="T16" fmla="*/ 11 w 16"/>
                <a:gd name="T17" fmla="*/ 15 h 15"/>
                <a:gd name="T18" fmla="*/ 2 w 16"/>
                <a:gd name="T19" fmla="*/ 9 h 15"/>
                <a:gd name="T20" fmla="*/ 2 w 16"/>
                <a:gd name="T2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5">
                  <a:moveTo>
                    <a:pt x="2" y="9"/>
                  </a:moveTo>
                  <a:lnTo>
                    <a:pt x="3" y="7"/>
                  </a:lnTo>
                  <a:lnTo>
                    <a:pt x="5" y="8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7"/>
                  </a:lnTo>
                  <a:lnTo>
                    <a:pt x="7" y="0"/>
                  </a:lnTo>
                  <a:lnTo>
                    <a:pt x="16" y="9"/>
                  </a:lnTo>
                  <a:lnTo>
                    <a:pt x="11" y="15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3526"/>
            <p:cNvSpPr>
              <a:spLocks noEditPoints="1"/>
            </p:cNvSpPr>
            <p:nvPr/>
          </p:nvSpPr>
          <p:spPr bwMode="auto">
            <a:xfrm>
              <a:off x="4362452" y="865189"/>
              <a:ext cx="34925" cy="242888"/>
            </a:xfrm>
            <a:custGeom>
              <a:avLst/>
              <a:gdLst>
                <a:gd name="T0" fmla="*/ 0 w 22"/>
                <a:gd name="T1" fmla="*/ 148 h 153"/>
                <a:gd name="T2" fmla="*/ 18 w 22"/>
                <a:gd name="T3" fmla="*/ 148 h 153"/>
                <a:gd name="T4" fmla="*/ 12 w 22"/>
                <a:gd name="T5" fmla="*/ 0 h 153"/>
                <a:gd name="T6" fmla="*/ 17 w 22"/>
                <a:gd name="T7" fmla="*/ 0 h 153"/>
                <a:gd name="T8" fmla="*/ 22 w 22"/>
                <a:gd name="T9" fmla="*/ 153 h 153"/>
                <a:gd name="T10" fmla="*/ 0 w 22"/>
                <a:gd name="T11" fmla="*/ 153 h 153"/>
                <a:gd name="T12" fmla="*/ 0 w 22"/>
                <a:gd name="T13" fmla="*/ 148 h 153"/>
                <a:gd name="T14" fmla="*/ 0 w 22"/>
                <a:gd name="T15" fmla="*/ 148 h 153"/>
                <a:gd name="T16" fmla="*/ 12 w 22"/>
                <a:gd name="T17" fmla="*/ 0 h 153"/>
                <a:gd name="T18" fmla="*/ 12 w 22"/>
                <a:gd name="T19" fmla="*/ 0 h 153"/>
                <a:gd name="T20" fmla="*/ 12 w 22"/>
                <a:gd name="T21" fmla="*/ 0 h 153"/>
                <a:gd name="T22" fmla="*/ 12 w 22"/>
                <a:gd name="T23" fmla="*/ 0 h 153"/>
                <a:gd name="T24" fmla="*/ 12 w 22"/>
                <a:gd name="T2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53">
                  <a:moveTo>
                    <a:pt x="0" y="148"/>
                  </a:moveTo>
                  <a:lnTo>
                    <a:pt x="18" y="148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153"/>
                  </a:lnTo>
                  <a:lnTo>
                    <a:pt x="0" y="153"/>
                  </a:lnTo>
                  <a:lnTo>
                    <a:pt x="0" y="148"/>
                  </a:lnTo>
                  <a:lnTo>
                    <a:pt x="0" y="148"/>
                  </a:lnTo>
                  <a:close/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3527"/>
            <p:cNvSpPr>
              <a:spLocks noEditPoints="1"/>
            </p:cNvSpPr>
            <p:nvPr/>
          </p:nvSpPr>
          <p:spPr bwMode="auto">
            <a:xfrm>
              <a:off x="4359277" y="862014"/>
              <a:ext cx="41275" cy="249238"/>
            </a:xfrm>
            <a:custGeom>
              <a:avLst/>
              <a:gdLst>
                <a:gd name="T0" fmla="*/ 0 w 26"/>
                <a:gd name="T1" fmla="*/ 155 h 157"/>
                <a:gd name="T2" fmla="*/ 0 w 26"/>
                <a:gd name="T3" fmla="*/ 150 h 157"/>
                <a:gd name="T4" fmla="*/ 0 w 26"/>
                <a:gd name="T5" fmla="*/ 148 h 157"/>
                <a:gd name="T6" fmla="*/ 17 w 26"/>
                <a:gd name="T7" fmla="*/ 148 h 157"/>
                <a:gd name="T8" fmla="*/ 12 w 26"/>
                <a:gd name="T9" fmla="*/ 0 h 157"/>
                <a:gd name="T10" fmla="*/ 21 w 26"/>
                <a:gd name="T11" fmla="*/ 0 h 157"/>
                <a:gd name="T12" fmla="*/ 26 w 26"/>
                <a:gd name="T13" fmla="*/ 157 h 157"/>
                <a:gd name="T14" fmla="*/ 0 w 26"/>
                <a:gd name="T15" fmla="*/ 157 h 157"/>
                <a:gd name="T16" fmla="*/ 0 w 26"/>
                <a:gd name="T17" fmla="*/ 155 h 157"/>
                <a:gd name="T18" fmla="*/ 0 w 26"/>
                <a:gd name="T19" fmla="*/ 155 h 157"/>
                <a:gd name="T20" fmla="*/ 22 w 26"/>
                <a:gd name="T21" fmla="*/ 152 h 157"/>
                <a:gd name="T22" fmla="*/ 22 w 26"/>
                <a:gd name="T23" fmla="*/ 152 h 157"/>
                <a:gd name="T24" fmla="*/ 16 w 26"/>
                <a:gd name="T25" fmla="*/ 4 h 157"/>
                <a:gd name="T26" fmla="*/ 22 w 26"/>
                <a:gd name="T27" fmla="*/ 152 h 157"/>
                <a:gd name="T28" fmla="*/ 22 w 26"/>
                <a:gd name="T29" fmla="*/ 15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57">
                  <a:moveTo>
                    <a:pt x="0" y="155"/>
                  </a:moveTo>
                  <a:lnTo>
                    <a:pt x="0" y="150"/>
                  </a:lnTo>
                  <a:lnTo>
                    <a:pt x="0" y="148"/>
                  </a:lnTo>
                  <a:lnTo>
                    <a:pt x="17" y="148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6" y="157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0" y="155"/>
                  </a:lnTo>
                  <a:close/>
                  <a:moveTo>
                    <a:pt x="22" y="152"/>
                  </a:moveTo>
                  <a:lnTo>
                    <a:pt x="22" y="152"/>
                  </a:lnTo>
                  <a:lnTo>
                    <a:pt x="16" y="4"/>
                  </a:lnTo>
                  <a:lnTo>
                    <a:pt x="22" y="152"/>
                  </a:lnTo>
                  <a:lnTo>
                    <a:pt x="22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3528"/>
            <p:cNvSpPr>
              <a:spLocks noEditPoints="1"/>
            </p:cNvSpPr>
            <p:nvPr/>
          </p:nvSpPr>
          <p:spPr bwMode="auto">
            <a:xfrm>
              <a:off x="4421189" y="849314"/>
              <a:ext cx="52388" cy="266700"/>
            </a:xfrm>
            <a:custGeom>
              <a:avLst/>
              <a:gdLst>
                <a:gd name="T0" fmla="*/ 0 w 33"/>
                <a:gd name="T1" fmla="*/ 0 h 168"/>
                <a:gd name="T2" fmla="*/ 5 w 33"/>
                <a:gd name="T3" fmla="*/ 0 h 168"/>
                <a:gd name="T4" fmla="*/ 11 w 33"/>
                <a:gd name="T5" fmla="*/ 163 h 168"/>
                <a:gd name="T6" fmla="*/ 33 w 33"/>
                <a:gd name="T7" fmla="*/ 162 h 168"/>
                <a:gd name="T8" fmla="*/ 33 w 33"/>
                <a:gd name="T9" fmla="*/ 166 h 168"/>
                <a:gd name="T10" fmla="*/ 7 w 33"/>
                <a:gd name="T11" fmla="*/ 168 h 168"/>
                <a:gd name="T12" fmla="*/ 0 w 33"/>
                <a:gd name="T13" fmla="*/ 0 h 168"/>
                <a:gd name="T14" fmla="*/ 0 w 33"/>
                <a:gd name="T15" fmla="*/ 0 h 168"/>
                <a:gd name="T16" fmla="*/ 0 w 33"/>
                <a:gd name="T17" fmla="*/ 0 h 168"/>
                <a:gd name="T18" fmla="*/ 0 w 33"/>
                <a:gd name="T19" fmla="*/ 0 h 168"/>
                <a:gd name="T20" fmla="*/ 0 w 33"/>
                <a:gd name="T21" fmla="*/ 0 h 168"/>
                <a:gd name="T22" fmla="*/ 0 w 33"/>
                <a:gd name="T23" fmla="*/ 0 h 168"/>
                <a:gd name="T24" fmla="*/ 0 w 33"/>
                <a:gd name="T2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68">
                  <a:moveTo>
                    <a:pt x="0" y="0"/>
                  </a:moveTo>
                  <a:lnTo>
                    <a:pt x="5" y="0"/>
                  </a:lnTo>
                  <a:lnTo>
                    <a:pt x="11" y="163"/>
                  </a:lnTo>
                  <a:lnTo>
                    <a:pt x="33" y="162"/>
                  </a:lnTo>
                  <a:lnTo>
                    <a:pt x="33" y="166"/>
                  </a:lnTo>
                  <a:lnTo>
                    <a:pt x="7" y="1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3529"/>
            <p:cNvSpPr>
              <a:spLocks noEditPoints="1"/>
            </p:cNvSpPr>
            <p:nvPr/>
          </p:nvSpPr>
          <p:spPr bwMode="auto">
            <a:xfrm>
              <a:off x="4418014" y="846139"/>
              <a:ext cx="60325" cy="273050"/>
            </a:xfrm>
            <a:custGeom>
              <a:avLst/>
              <a:gdLst>
                <a:gd name="T0" fmla="*/ 0 w 38"/>
                <a:gd name="T1" fmla="*/ 2 h 172"/>
                <a:gd name="T2" fmla="*/ 2 w 38"/>
                <a:gd name="T3" fmla="*/ 2 h 172"/>
                <a:gd name="T4" fmla="*/ 2 w 38"/>
                <a:gd name="T5" fmla="*/ 4 h 172"/>
                <a:gd name="T6" fmla="*/ 2 w 38"/>
                <a:gd name="T7" fmla="*/ 2 h 172"/>
                <a:gd name="T8" fmla="*/ 0 w 38"/>
                <a:gd name="T9" fmla="*/ 2 h 172"/>
                <a:gd name="T10" fmla="*/ 0 w 38"/>
                <a:gd name="T11" fmla="*/ 0 h 172"/>
                <a:gd name="T12" fmla="*/ 9 w 38"/>
                <a:gd name="T13" fmla="*/ 0 h 172"/>
                <a:gd name="T14" fmla="*/ 16 w 38"/>
                <a:gd name="T15" fmla="*/ 162 h 172"/>
                <a:gd name="T16" fmla="*/ 36 w 38"/>
                <a:gd name="T17" fmla="*/ 161 h 172"/>
                <a:gd name="T18" fmla="*/ 38 w 38"/>
                <a:gd name="T19" fmla="*/ 170 h 172"/>
                <a:gd name="T20" fmla="*/ 7 w 38"/>
                <a:gd name="T21" fmla="*/ 172 h 172"/>
                <a:gd name="T22" fmla="*/ 0 w 38"/>
                <a:gd name="T23" fmla="*/ 2 h 172"/>
                <a:gd name="T24" fmla="*/ 0 w 38"/>
                <a:gd name="T25" fmla="*/ 2 h 172"/>
                <a:gd name="T26" fmla="*/ 11 w 38"/>
                <a:gd name="T27" fmla="*/ 168 h 172"/>
                <a:gd name="T28" fmla="*/ 11 w 38"/>
                <a:gd name="T29" fmla="*/ 168 h 172"/>
                <a:gd name="T30" fmla="*/ 7 w 38"/>
                <a:gd name="T31" fmla="*/ 59 h 172"/>
                <a:gd name="T32" fmla="*/ 11 w 38"/>
                <a:gd name="T33" fmla="*/ 168 h 172"/>
                <a:gd name="T34" fmla="*/ 11 w 38"/>
                <a:gd name="T35" fmla="*/ 168 h 172"/>
                <a:gd name="T36" fmla="*/ 13 w 38"/>
                <a:gd name="T37" fmla="*/ 167 h 172"/>
                <a:gd name="T38" fmla="*/ 33 w 38"/>
                <a:gd name="T39" fmla="*/ 166 h 172"/>
                <a:gd name="T40" fmla="*/ 33 w 38"/>
                <a:gd name="T41" fmla="*/ 166 h 172"/>
                <a:gd name="T42" fmla="*/ 13 w 38"/>
                <a:gd name="T43" fmla="*/ 167 h 172"/>
                <a:gd name="T44" fmla="*/ 13 w 38"/>
                <a:gd name="T45" fmla="*/ 16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172">
                  <a:moveTo>
                    <a:pt x="0" y="2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0"/>
                  </a:lnTo>
                  <a:lnTo>
                    <a:pt x="16" y="162"/>
                  </a:lnTo>
                  <a:lnTo>
                    <a:pt x="36" y="161"/>
                  </a:lnTo>
                  <a:lnTo>
                    <a:pt x="38" y="170"/>
                  </a:lnTo>
                  <a:lnTo>
                    <a:pt x="7" y="17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11" y="168"/>
                  </a:moveTo>
                  <a:lnTo>
                    <a:pt x="11" y="168"/>
                  </a:lnTo>
                  <a:lnTo>
                    <a:pt x="7" y="59"/>
                  </a:lnTo>
                  <a:lnTo>
                    <a:pt x="11" y="168"/>
                  </a:lnTo>
                  <a:lnTo>
                    <a:pt x="11" y="168"/>
                  </a:lnTo>
                  <a:close/>
                  <a:moveTo>
                    <a:pt x="13" y="167"/>
                  </a:moveTo>
                  <a:lnTo>
                    <a:pt x="33" y="166"/>
                  </a:lnTo>
                  <a:lnTo>
                    <a:pt x="33" y="166"/>
                  </a:lnTo>
                  <a:lnTo>
                    <a:pt x="13" y="167"/>
                  </a:lnTo>
                  <a:lnTo>
                    <a:pt x="13" y="1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7" name="Group 4"/>
          <p:cNvGrpSpPr>
            <a:grpSpLocks noChangeAspect="1"/>
          </p:cNvGrpSpPr>
          <p:nvPr/>
        </p:nvGrpSpPr>
        <p:grpSpPr bwMode="auto">
          <a:xfrm>
            <a:off x="7950098" y="5764913"/>
            <a:ext cx="898303" cy="967241"/>
            <a:chOff x="3737" y="1189"/>
            <a:chExt cx="2124" cy="2287"/>
          </a:xfrm>
          <a:solidFill>
            <a:srgbClr val="1F4E79"/>
          </a:solidFill>
        </p:grpSpPr>
        <p:sp>
          <p:nvSpPr>
            <p:cNvPr id="108" name="Freeform 5"/>
            <p:cNvSpPr/>
            <p:nvPr/>
          </p:nvSpPr>
          <p:spPr bwMode="auto">
            <a:xfrm>
              <a:off x="4547" y="2019"/>
              <a:ext cx="318" cy="356"/>
            </a:xfrm>
            <a:custGeom>
              <a:avLst/>
              <a:gdLst>
                <a:gd name="T0" fmla="*/ 259 w 271"/>
                <a:gd name="T1" fmla="*/ 303 h 303"/>
                <a:gd name="T2" fmla="*/ 0 w 271"/>
                <a:gd name="T3" fmla="*/ 13 h 303"/>
                <a:gd name="T4" fmla="*/ 14 w 271"/>
                <a:gd name="T5" fmla="*/ 0 h 303"/>
                <a:gd name="T6" fmla="*/ 271 w 271"/>
                <a:gd name="T7" fmla="*/ 288 h 303"/>
                <a:gd name="T8" fmla="*/ 259 w 271"/>
                <a:gd name="T9" fmla="*/ 30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" h="303">
                  <a:moveTo>
                    <a:pt x="259" y="30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71" y="288"/>
                    <a:pt x="271" y="288"/>
                    <a:pt x="271" y="288"/>
                  </a:cubicBezTo>
                  <a:cubicBezTo>
                    <a:pt x="266" y="291"/>
                    <a:pt x="262" y="296"/>
                    <a:pt x="259" y="3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7"/>
            <p:cNvSpPr>
              <a:spLocks noEditPoints="1"/>
            </p:cNvSpPr>
            <p:nvPr/>
          </p:nvSpPr>
          <p:spPr bwMode="auto">
            <a:xfrm>
              <a:off x="4708" y="1653"/>
              <a:ext cx="533" cy="576"/>
            </a:xfrm>
            <a:custGeom>
              <a:avLst/>
              <a:gdLst>
                <a:gd name="T0" fmla="*/ 4 w 454"/>
                <a:gd name="T1" fmla="*/ 253 h 491"/>
                <a:gd name="T2" fmla="*/ 219 w 454"/>
                <a:gd name="T3" fmla="*/ 4 h 491"/>
                <a:gd name="T4" fmla="*/ 219 w 454"/>
                <a:gd name="T5" fmla="*/ 4 h 491"/>
                <a:gd name="T6" fmla="*/ 450 w 454"/>
                <a:gd name="T7" fmla="*/ 238 h 491"/>
                <a:gd name="T8" fmla="*/ 450 w 454"/>
                <a:gd name="T9" fmla="*/ 238 h 491"/>
                <a:gd name="T10" fmla="*/ 235 w 454"/>
                <a:gd name="T11" fmla="*/ 487 h 491"/>
                <a:gd name="T12" fmla="*/ 235 w 454"/>
                <a:gd name="T13" fmla="*/ 487 h 491"/>
                <a:gd name="T14" fmla="*/ 4 w 454"/>
                <a:gd name="T15" fmla="*/ 253 h 491"/>
                <a:gd name="T16" fmla="*/ 20 w 454"/>
                <a:gd name="T17" fmla="*/ 253 h 491"/>
                <a:gd name="T18" fmla="*/ 235 w 454"/>
                <a:gd name="T19" fmla="*/ 472 h 491"/>
                <a:gd name="T20" fmla="*/ 235 w 454"/>
                <a:gd name="T21" fmla="*/ 472 h 491"/>
                <a:gd name="T22" fmla="*/ 435 w 454"/>
                <a:gd name="T23" fmla="*/ 238 h 491"/>
                <a:gd name="T24" fmla="*/ 435 w 454"/>
                <a:gd name="T25" fmla="*/ 238 h 491"/>
                <a:gd name="T26" fmla="*/ 219 w 454"/>
                <a:gd name="T27" fmla="*/ 19 h 491"/>
                <a:gd name="T28" fmla="*/ 219 w 454"/>
                <a:gd name="T29" fmla="*/ 19 h 491"/>
                <a:gd name="T30" fmla="*/ 20 w 454"/>
                <a:gd name="T31" fmla="*/ 253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4" h="491">
                  <a:moveTo>
                    <a:pt x="4" y="253"/>
                  </a:moveTo>
                  <a:cubicBezTo>
                    <a:pt x="0" y="120"/>
                    <a:pt x="95" y="8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343" y="0"/>
                    <a:pt x="445" y="105"/>
                    <a:pt x="450" y="238"/>
                  </a:cubicBezTo>
                  <a:cubicBezTo>
                    <a:pt x="450" y="238"/>
                    <a:pt x="450" y="238"/>
                    <a:pt x="450" y="238"/>
                  </a:cubicBezTo>
                  <a:cubicBezTo>
                    <a:pt x="454" y="371"/>
                    <a:pt x="359" y="483"/>
                    <a:pt x="235" y="487"/>
                  </a:cubicBezTo>
                  <a:cubicBezTo>
                    <a:pt x="235" y="487"/>
                    <a:pt x="235" y="487"/>
                    <a:pt x="235" y="487"/>
                  </a:cubicBezTo>
                  <a:cubicBezTo>
                    <a:pt x="112" y="491"/>
                    <a:pt x="9" y="386"/>
                    <a:pt x="4" y="253"/>
                  </a:cubicBezTo>
                  <a:close/>
                  <a:moveTo>
                    <a:pt x="20" y="253"/>
                  </a:moveTo>
                  <a:cubicBezTo>
                    <a:pt x="24" y="378"/>
                    <a:pt x="121" y="476"/>
                    <a:pt x="235" y="472"/>
                  </a:cubicBezTo>
                  <a:cubicBezTo>
                    <a:pt x="235" y="472"/>
                    <a:pt x="235" y="472"/>
                    <a:pt x="235" y="472"/>
                  </a:cubicBezTo>
                  <a:cubicBezTo>
                    <a:pt x="349" y="468"/>
                    <a:pt x="439" y="364"/>
                    <a:pt x="435" y="238"/>
                  </a:cubicBezTo>
                  <a:cubicBezTo>
                    <a:pt x="435" y="238"/>
                    <a:pt x="435" y="238"/>
                    <a:pt x="435" y="238"/>
                  </a:cubicBezTo>
                  <a:cubicBezTo>
                    <a:pt x="431" y="113"/>
                    <a:pt x="334" y="15"/>
                    <a:pt x="219" y="19"/>
                  </a:cubicBezTo>
                  <a:cubicBezTo>
                    <a:pt x="219" y="19"/>
                    <a:pt x="219" y="19"/>
                    <a:pt x="219" y="19"/>
                  </a:cubicBezTo>
                  <a:cubicBezTo>
                    <a:pt x="105" y="23"/>
                    <a:pt x="15" y="127"/>
                    <a:pt x="20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8"/>
            <p:cNvSpPr>
              <a:spLocks noEditPoints="1"/>
            </p:cNvSpPr>
            <p:nvPr/>
          </p:nvSpPr>
          <p:spPr bwMode="auto">
            <a:xfrm>
              <a:off x="4706" y="1650"/>
              <a:ext cx="537" cy="582"/>
            </a:xfrm>
            <a:custGeom>
              <a:avLst/>
              <a:gdLst>
                <a:gd name="T0" fmla="*/ 4 w 458"/>
                <a:gd name="T1" fmla="*/ 255 h 495"/>
                <a:gd name="T2" fmla="*/ 221 w 458"/>
                <a:gd name="T3" fmla="*/ 4 h 495"/>
                <a:gd name="T4" fmla="*/ 221 w 458"/>
                <a:gd name="T5" fmla="*/ 4 h 495"/>
                <a:gd name="T6" fmla="*/ 454 w 458"/>
                <a:gd name="T7" fmla="*/ 240 h 495"/>
                <a:gd name="T8" fmla="*/ 454 w 458"/>
                <a:gd name="T9" fmla="*/ 240 h 495"/>
                <a:gd name="T10" fmla="*/ 238 w 458"/>
                <a:gd name="T11" fmla="*/ 491 h 495"/>
                <a:gd name="T12" fmla="*/ 238 w 458"/>
                <a:gd name="T13" fmla="*/ 491 h 495"/>
                <a:gd name="T14" fmla="*/ 4 w 458"/>
                <a:gd name="T15" fmla="*/ 255 h 495"/>
                <a:gd name="T16" fmla="*/ 8 w 458"/>
                <a:gd name="T17" fmla="*/ 255 h 495"/>
                <a:gd name="T18" fmla="*/ 237 w 458"/>
                <a:gd name="T19" fmla="*/ 487 h 495"/>
                <a:gd name="T20" fmla="*/ 237 w 458"/>
                <a:gd name="T21" fmla="*/ 487 h 495"/>
                <a:gd name="T22" fmla="*/ 450 w 458"/>
                <a:gd name="T23" fmla="*/ 240 h 495"/>
                <a:gd name="T24" fmla="*/ 450 w 458"/>
                <a:gd name="T25" fmla="*/ 240 h 495"/>
                <a:gd name="T26" fmla="*/ 221 w 458"/>
                <a:gd name="T27" fmla="*/ 8 h 495"/>
                <a:gd name="T28" fmla="*/ 221 w 458"/>
                <a:gd name="T29" fmla="*/ 8 h 495"/>
                <a:gd name="T30" fmla="*/ 8 w 458"/>
                <a:gd name="T31" fmla="*/ 255 h 495"/>
                <a:gd name="T32" fmla="*/ 8 w 458"/>
                <a:gd name="T33" fmla="*/ 255 h 495"/>
                <a:gd name="T34" fmla="*/ 20 w 458"/>
                <a:gd name="T35" fmla="*/ 255 h 495"/>
                <a:gd name="T36" fmla="*/ 221 w 458"/>
                <a:gd name="T37" fmla="*/ 19 h 495"/>
                <a:gd name="T38" fmla="*/ 221 w 458"/>
                <a:gd name="T39" fmla="*/ 19 h 495"/>
                <a:gd name="T40" fmla="*/ 439 w 458"/>
                <a:gd name="T41" fmla="*/ 240 h 495"/>
                <a:gd name="T42" fmla="*/ 439 w 458"/>
                <a:gd name="T43" fmla="*/ 240 h 495"/>
                <a:gd name="T44" fmla="*/ 237 w 458"/>
                <a:gd name="T45" fmla="*/ 476 h 495"/>
                <a:gd name="T46" fmla="*/ 237 w 458"/>
                <a:gd name="T47" fmla="*/ 476 h 495"/>
                <a:gd name="T48" fmla="*/ 20 w 458"/>
                <a:gd name="T49" fmla="*/ 255 h 495"/>
                <a:gd name="T50" fmla="*/ 237 w 458"/>
                <a:gd name="T51" fmla="*/ 472 h 495"/>
                <a:gd name="T52" fmla="*/ 435 w 458"/>
                <a:gd name="T53" fmla="*/ 241 h 495"/>
                <a:gd name="T54" fmla="*/ 435 w 458"/>
                <a:gd name="T55" fmla="*/ 241 h 495"/>
                <a:gd name="T56" fmla="*/ 222 w 458"/>
                <a:gd name="T57" fmla="*/ 23 h 495"/>
                <a:gd name="T58" fmla="*/ 222 w 458"/>
                <a:gd name="T59" fmla="*/ 23 h 495"/>
                <a:gd name="T60" fmla="*/ 24 w 458"/>
                <a:gd name="T61" fmla="*/ 255 h 495"/>
                <a:gd name="T62" fmla="*/ 24 w 458"/>
                <a:gd name="T63" fmla="*/ 255 h 495"/>
                <a:gd name="T64" fmla="*/ 237 w 458"/>
                <a:gd name="T65" fmla="*/ 472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8" h="495">
                  <a:moveTo>
                    <a:pt x="4" y="255"/>
                  </a:moveTo>
                  <a:cubicBezTo>
                    <a:pt x="0" y="121"/>
                    <a:pt x="96" y="8"/>
                    <a:pt x="221" y="4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346" y="0"/>
                    <a:pt x="449" y="106"/>
                    <a:pt x="454" y="240"/>
                  </a:cubicBezTo>
                  <a:cubicBezTo>
                    <a:pt x="454" y="240"/>
                    <a:pt x="454" y="240"/>
                    <a:pt x="454" y="240"/>
                  </a:cubicBezTo>
                  <a:cubicBezTo>
                    <a:pt x="458" y="374"/>
                    <a:pt x="362" y="487"/>
                    <a:pt x="238" y="491"/>
                  </a:cubicBezTo>
                  <a:cubicBezTo>
                    <a:pt x="238" y="491"/>
                    <a:pt x="238" y="491"/>
                    <a:pt x="238" y="491"/>
                  </a:cubicBezTo>
                  <a:cubicBezTo>
                    <a:pt x="113" y="495"/>
                    <a:pt x="9" y="389"/>
                    <a:pt x="4" y="255"/>
                  </a:cubicBezTo>
                  <a:close/>
                  <a:moveTo>
                    <a:pt x="8" y="255"/>
                  </a:moveTo>
                  <a:cubicBezTo>
                    <a:pt x="13" y="387"/>
                    <a:pt x="115" y="491"/>
                    <a:pt x="237" y="487"/>
                  </a:cubicBezTo>
                  <a:cubicBezTo>
                    <a:pt x="237" y="487"/>
                    <a:pt x="237" y="487"/>
                    <a:pt x="237" y="487"/>
                  </a:cubicBezTo>
                  <a:cubicBezTo>
                    <a:pt x="360" y="483"/>
                    <a:pt x="454" y="372"/>
                    <a:pt x="450" y="240"/>
                  </a:cubicBezTo>
                  <a:cubicBezTo>
                    <a:pt x="450" y="240"/>
                    <a:pt x="450" y="240"/>
                    <a:pt x="450" y="240"/>
                  </a:cubicBezTo>
                  <a:cubicBezTo>
                    <a:pt x="445" y="108"/>
                    <a:pt x="343" y="4"/>
                    <a:pt x="221" y="8"/>
                  </a:cubicBezTo>
                  <a:cubicBezTo>
                    <a:pt x="221" y="8"/>
                    <a:pt x="221" y="8"/>
                    <a:pt x="221" y="8"/>
                  </a:cubicBezTo>
                  <a:cubicBezTo>
                    <a:pt x="99" y="12"/>
                    <a:pt x="4" y="123"/>
                    <a:pt x="8" y="255"/>
                  </a:cubicBezTo>
                  <a:cubicBezTo>
                    <a:pt x="8" y="255"/>
                    <a:pt x="8" y="255"/>
                    <a:pt x="8" y="255"/>
                  </a:cubicBezTo>
                  <a:close/>
                  <a:moveTo>
                    <a:pt x="20" y="255"/>
                  </a:moveTo>
                  <a:cubicBezTo>
                    <a:pt x="15" y="128"/>
                    <a:pt x="106" y="23"/>
                    <a:pt x="221" y="19"/>
                  </a:cubicBezTo>
                  <a:cubicBezTo>
                    <a:pt x="221" y="19"/>
                    <a:pt x="221" y="19"/>
                    <a:pt x="221" y="19"/>
                  </a:cubicBezTo>
                  <a:cubicBezTo>
                    <a:pt x="337" y="15"/>
                    <a:pt x="434" y="114"/>
                    <a:pt x="439" y="240"/>
                  </a:cubicBezTo>
                  <a:cubicBezTo>
                    <a:pt x="439" y="240"/>
                    <a:pt x="439" y="240"/>
                    <a:pt x="439" y="240"/>
                  </a:cubicBezTo>
                  <a:cubicBezTo>
                    <a:pt x="443" y="367"/>
                    <a:pt x="352" y="472"/>
                    <a:pt x="237" y="476"/>
                  </a:cubicBezTo>
                  <a:cubicBezTo>
                    <a:pt x="237" y="476"/>
                    <a:pt x="237" y="476"/>
                    <a:pt x="237" y="476"/>
                  </a:cubicBezTo>
                  <a:cubicBezTo>
                    <a:pt x="122" y="480"/>
                    <a:pt x="24" y="381"/>
                    <a:pt x="20" y="255"/>
                  </a:cubicBezTo>
                  <a:close/>
                  <a:moveTo>
                    <a:pt x="237" y="472"/>
                  </a:moveTo>
                  <a:cubicBezTo>
                    <a:pt x="350" y="468"/>
                    <a:pt x="439" y="365"/>
                    <a:pt x="435" y="241"/>
                  </a:cubicBezTo>
                  <a:cubicBezTo>
                    <a:pt x="435" y="241"/>
                    <a:pt x="435" y="241"/>
                    <a:pt x="435" y="241"/>
                  </a:cubicBezTo>
                  <a:cubicBezTo>
                    <a:pt x="431" y="116"/>
                    <a:pt x="334" y="19"/>
                    <a:pt x="222" y="23"/>
                  </a:cubicBezTo>
                  <a:cubicBezTo>
                    <a:pt x="222" y="23"/>
                    <a:pt x="222" y="23"/>
                    <a:pt x="222" y="23"/>
                  </a:cubicBezTo>
                  <a:cubicBezTo>
                    <a:pt x="109" y="27"/>
                    <a:pt x="19" y="130"/>
                    <a:pt x="24" y="255"/>
                  </a:cubicBezTo>
                  <a:cubicBezTo>
                    <a:pt x="24" y="255"/>
                    <a:pt x="24" y="255"/>
                    <a:pt x="24" y="255"/>
                  </a:cubicBezTo>
                  <a:cubicBezTo>
                    <a:pt x="28" y="379"/>
                    <a:pt x="124" y="476"/>
                    <a:pt x="237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9"/>
            <p:cNvSpPr/>
            <p:nvPr/>
          </p:nvSpPr>
          <p:spPr bwMode="auto">
            <a:xfrm>
              <a:off x="4894" y="1811"/>
              <a:ext cx="16" cy="19"/>
            </a:xfrm>
            <a:custGeom>
              <a:avLst/>
              <a:gdLst>
                <a:gd name="T0" fmla="*/ 1 w 16"/>
                <a:gd name="T1" fmla="*/ 19 h 19"/>
                <a:gd name="T2" fmla="*/ 0 w 16"/>
                <a:gd name="T3" fmla="*/ 1 h 19"/>
                <a:gd name="T4" fmla="*/ 16 w 16"/>
                <a:gd name="T5" fmla="*/ 0 h 19"/>
                <a:gd name="T6" fmla="*/ 16 w 16"/>
                <a:gd name="T7" fmla="*/ 19 h 19"/>
                <a:gd name="T8" fmla="*/ 1 w 16"/>
                <a:gd name="T9" fmla="*/ 19 h 19"/>
                <a:gd name="T10" fmla="*/ 1 w 16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1" y="19"/>
                  </a:moveTo>
                  <a:lnTo>
                    <a:pt x="0" y="1"/>
                  </a:lnTo>
                  <a:lnTo>
                    <a:pt x="16" y="0"/>
                  </a:lnTo>
                  <a:lnTo>
                    <a:pt x="16" y="19"/>
                  </a:lnTo>
                  <a:lnTo>
                    <a:pt x="1" y="19"/>
                  </a:lnTo>
                  <a:lnTo>
                    <a:pt x="1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0"/>
            <p:cNvSpPr>
              <a:spLocks noEditPoints="1"/>
            </p:cNvSpPr>
            <p:nvPr/>
          </p:nvSpPr>
          <p:spPr bwMode="auto">
            <a:xfrm>
              <a:off x="4891" y="1809"/>
              <a:ext cx="21" cy="23"/>
            </a:xfrm>
            <a:custGeom>
              <a:avLst/>
              <a:gdLst>
                <a:gd name="T0" fmla="*/ 4 w 21"/>
                <a:gd name="T1" fmla="*/ 23 h 23"/>
                <a:gd name="T2" fmla="*/ 4 w 21"/>
                <a:gd name="T3" fmla="*/ 21 h 23"/>
                <a:gd name="T4" fmla="*/ 6 w 21"/>
                <a:gd name="T5" fmla="*/ 21 h 23"/>
                <a:gd name="T6" fmla="*/ 4 w 21"/>
                <a:gd name="T7" fmla="*/ 21 h 23"/>
                <a:gd name="T8" fmla="*/ 4 w 21"/>
                <a:gd name="T9" fmla="*/ 23 h 23"/>
                <a:gd name="T10" fmla="*/ 1 w 21"/>
                <a:gd name="T11" fmla="*/ 23 h 23"/>
                <a:gd name="T12" fmla="*/ 0 w 21"/>
                <a:gd name="T13" fmla="*/ 1 h 23"/>
                <a:gd name="T14" fmla="*/ 21 w 21"/>
                <a:gd name="T15" fmla="*/ 0 h 23"/>
                <a:gd name="T16" fmla="*/ 21 w 21"/>
                <a:gd name="T17" fmla="*/ 23 h 23"/>
                <a:gd name="T18" fmla="*/ 4 w 21"/>
                <a:gd name="T19" fmla="*/ 23 h 23"/>
                <a:gd name="T20" fmla="*/ 4 w 21"/>
                <a:gd name="T21" fmla="*/ 23 h 23"/>
                <a:gd name="T22" fmla="*/ 17 w 21"/>
                <a:gd name="T23" fmla="*/ 19 h 23"/>
                <a:gd name="T24" fmla="*/ 17 w 21"/>
                <a:gd name="T25" fmla="*/ 5 h 23"/>
                <a:gd name="T26" fmla="*/ 5 w 21"/>
                <a:gd name="T27" fmla="*/ 6 h 23"/>
                <a:gd name="T28" fmla="*/ 6 w 21"/>
                <a:gd name="T29" fmla="*/ 19 h 23"/>
                <a:gd name="T30" fmla="*/ 17 w 21"/>
                <a:gd name="T31" fmla="*/ 19 h 23"/>
                <a:gd name="T32" fmla="*/ 17 w 21"/>
                <a:gd name="T33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3">
                  <a:moveTo>
                    <a:pt x="4" y="23"/>
                  </a:moveTo>
                  <a:lnTo>
                    <a:pt x="4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1" y="23"/>
                  </a:lnTo>
                  <a:lnTo>
                    <a:pt x="0" y="1"/>
                  </a:lnTo>
                  <a:lnTo>
                    <a:pt x="21" y="0"/>
                  </a:lnTo>
                  <a:lnTo>
                    <a:pt x="21" y="23"/>
                  </a:lnTo>
                  <a:lnTo>
                    <a:pt x="4" y="23"/>
                  </a:lnTo>
                  <a:lnTo>
                    <a:pt x="4" y="23"/>
                  </a:lnTo>
                  <a:close/>
                  <a:moveTo>
                    <a:pt x="17" y="19"/>
                  </a:moveTo>
                  <a:lnTo>
                    <a:pt x="17" y="5"/>
                  </a:lnTo>
                  <a:lnTo>
                    <a:pt x="5" y="6"/>
                  </a:lnTo>
                  <a:lnTo>
                    <a:pt x="6" y="19"/>
                  </a:lnTo>
                  <a:lnTo>
                    <a:pt x="17" y="19"/>
                  </a:lnTo>
                  <a:lnTo>
                    <a:pt x="1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"/>
            <p:cNvSpPr/>
            <p:nvPr/>
          </p:nvSpPr>
          <p:spPr bwMode="auto">
            <a:xfrm>
              <a:off x="5108" y="1811"/>
              <a:ext cx="15" cy="18"/>
            </a:xfrm>
            <a:custGeom>
              <a:avLst/>
              <a:gdLst>
                <a:gd name="T0" fmla="*/ 2 w 15"/>
                <a:gd name="T1" fmla="*/ 18 h 18"/>
                <a:gd name="T2" fmla="*/ 0 w 15"/>
                <a:gd name="T3" fmla="*/ 0 h 18"/>
                <a:gd name="T4" fmla="*/ 13 w 15"/>
                <a:gd name="T5" fmla="*/ 0 h 18"/>
                <a:gd name="T6" fmla="*/ 15 w 15"/>
                <a:gd name="T7" fmla="*/ 18 h 18"/>
                <a:gd name="T8" fmla="*/ 2 w 15"/>
                <a:gd name="T9" fmla="*/ 18 h 18"/>
                <a:gd name="T10" fmla="*/ 2 w 15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8">
                  <a:moveTo>
                    <a:pt x="2" y="18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15" y="18"/>
                  </a:lnTo>
                  <a:lnTo>
                    <a:pt x="2" y="18"/>
                  </a:lnTo>
                  <a:lnTo>
                    <a:pt x="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2"/>
            <p:cNvSpPr>
              <a:spLocks noEditPoints="1"/>
            </p:cNvSpPr>
            <p:nvPr/>
          </p:nvSpPr>
          <p:spPr bwMode="auto">
            <a:xfrm>
              <a:off x="5106" y="1809"/>
              <a:ext cx="19" cy="22"/>
            </a:xfrm>
            <a:custGeom>
              <a:avLst/>
              <a:gdLst>
                <a:gd name="T0" fmla="*/ 4 w 19"/>
                <a:gd name="T1" fmla="*/ 22 h 22"/>
                <a:gd name="T2" fmla="*/ 4 w 19"/>
                <a:gd name="T3" fmla="*/ 20 h 22"/>
                <a:gd name="T4" fmla="*/ 6 w 19"/>
                <a:gd name="T5" fmla="*/ 20 h 22"/>
                <a:gd name="T6" fmla="*/ 4 w 19"/>
                <a:gd name="T7" fmla="*/ 20 h 22"/>
                <a:gd name="T8" fmla="*/ 4 w 19"/>
                <a:gd name="T9" fmla="*/ 22 h 22"/>
                <a:gd name="T10" fmla="*/ 1 w 19"/>
                <a:gd name="T11" fmla="*/ 22 h 22"/>
                <a:gd name="T12" fmla="*/ 0 w 19"/>
                <a:gd name="T13" fmla="*/ 0 h 22"/>
                <a:gd name="T14" fmla="*/ 18 w 19"/>
                <a:gd name="T15" fmla="*/ 0 h 22"/>
                <a:gd name="T16" fmla="*/ 19 w 19"/>
                <a:gd name="T17" fmla="*/ 22 h 22"/>
                <a:gd name="T18" fmla="*/ 4 w 19"/>
                <a:gd name="T19" fmla="*/ 22 h 22"/>
                <a:gd name="T20" fmla="*/ 4 w 19"/>
                <a:gd name="T21" fmla="*/ 22 h 22"/>
                <a:gd name="T22" fmla="*/ 14 w 19"/>
                <a:gd name="T23" fmla="*/ 17 h 22"/>
                <a:gd name="T24" fmla="*/ 13 w 19"/>
                <a:gd name="T25" fmla="*/ 5 h 22"/>
                <a:gd name="T26" fmla="*/ 5 w 19"/>
                <a:gd name="T27" fmla="*/ 5 h 22"/>
                <a:gd name="T28" fmla="*/ 6 w 19"/>
                <a:gd name="T29" fmla="*/ 17 h 22"/>
                <a:gd name="T30" fmla="*/ 14 w 19"/>
                <a:gd name="T31" fmla="*/ 17 h 22"/>
                <a:gd name="T32" fmla="*/ 14 w 19"/>
                <a:gd name="T33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2">
                  <a:moveTo>
                    <a:pt x="4" y="22"/>
                  </a:moveTo>
                  <a:lnTo>
                    <a:pt x="4" y="20"/>
                  </a:lnTo>
                  <a:lnTo>
                    <a:pt x="6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1" y="22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9" y="22"/>
                  </a:lnTo>
                  <a:lnTo>
                    <a:pt x="4" y="22"/>
                  </a:lnTo>
                  <a:lnTo>
                    <a:pt x="4" y="22"/>
                  </a:lnTo>
                  <a:close/>
                  <a:moveTo>
                    <a:pt x="14" y="17"/>
                  </a:moveTo>
                  <a:lnTo>
                    <a:pt x="13" y="5"/>
                  </a:lnTo>
                  <a:lnTo>
                    <a:pt x="5" y="5"/>
                  </a:lnTo>
                  <a:lnTo>
                    <a:pt x="6" y="17"/>
                  </a:lnTo>
                  <a:lnTo>
                    <a:pt x="14" y="17"/>
                  </a:lnTo>
                  <a:lnTo>
                    <a:pt x="14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3"/>
            <p:cNvSpPr/>
            <p:nvPr/>
          </p:nvSpPr>
          <p:spPr bwMode="auto">
            <a:xfrm>
              <a:off x="4888" y="1950"/>
              <a:ext cx="246" cy="127"/>
            </a:xfrm>
            <a:custGeom>
              <a:avLst/>
              <a:gdLst>
                <a:gd name="T0" fmla="*/ 0 w 210"/>
                <a:gd name="T1" fmla="*/ 60 h 108"/>
                <a:gd name="T2" fmla="*/ 10 w 210"/>
                <a:gd name="T3" fmla="*/ 48 h 108"/>
                <a:gd name="T4" fmla="*/ 43 w 210"/>
                <a:gd name="T5" fmla="*/ 71 h 108"/>
                <a:gd name="T6" fmla="*/ 43 w 210"/>
                <a:gd name="T7" fmla="*/ 71 h 108"/>
                <a:gd name="T8" fmla="*/ 97 w 210"/>
                <a:gd name="T9" fmla="*/ 92 h 108"/>
                <a:gd name="T10" fmla="*/ 97 w 210"/>
                <a:gd name="T11" fmla="*/ 92 h 108"/>
                <a:gd name="T12" fmla="*/ 101 w 210"/>
                <a:gd name="T13" fmla="*/ 92 h 108"/>
                <a:gd name="T14" fmla="*/ 101 w 210"/>
                <a:gd name="T15" fmla="*/ 92 h 108"/>
                <a:gd name="T16" fmla="*/ 159 w 210"/>
                <a:gd name="T17" fmla="*/ 44 h 108"/>
                <a:gd name="T18" fmla="*/ 159 w 210"/>
                <a:gd name="T19" fmla="*/ 44 h 108"/>
                <a:gd name="T20" fmla="*/ 198 w 210"/>
                <a:gd name="T21" fmla="*/ 0 h 108"/>
                <a:gd name="T22" fmla="*/ 198 w 210"/>
                <a:gd name="T23" fmla="*/ 0 h 108"/>
                <a:gd name="T24" fmla="*/ 210 w 210"/>
                <a:gd name="T25" fmla="*/ 9 h 108"/>
                <a:gd name="T26" fmla="*/ 171 w 210"/>
                <a:gd name="T27" fmla="*/ 55 h 108"/>
                <a:gd name="T28" fmla="*/ 171 w 210"/>
                <a:gd name="T29" fmla="*/ 55 h 108"/>
                <a:gd name="T30" fmla="*/ 103 w 210"/>
                <a:gd name="T31" fmla="*/ 107 h 108"/>
                <a:gd name="T32" fmla="*/ 103 w 210"/>
                <a:gd name="T33" fmla="*/ 107 h 108"/>
                <a:gd name="T34" fmla="*/ 98 w 210"/>
                <a:gd name="T35" fmla="*/ 108 h 108"/>
                <a:gd name="T36" fmla="*/ 98 w 210"/>
                <a:gd name="T37" fmla="*/ 108 h 108"/>
                <a:gd name="T38" fmla="*/ 0 w 210"/>
                <a:gd name="T39" fmla="*/ 6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0" h="108">
                  <a:moveTo>
                    <a:pt x="0" y="60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24" y="60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61" y="82"/>
                    <a:pt x="84" y="93"/>
                    <a:pt x="97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8" y="92"/>
                    <a:pt x="99" y="92"/>
                    <a:pt x="101" y="92"/>
                  </a:cubicBezTo>
                  <a:cubicBezTo>
                    <a:pt x="101" y="92"/>
                    <a:pt x="101" y="92"/>
                    <a:pt x="101" y="92"/>
                  </a:cubicBezTo>
                  <a:cubicBezTo>
                    <a:pt x="112" y="90"/>
                    <a:pt x="139" y="67"/>
                    <a:pt x="159" y="44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81" y="22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10" y="9"/>
                    <a:pt x="192" y="31"/>
                    <a:pt x="171" y="55"/>
                  </a:cubicBezTo>
                  <a:cubicBezTo>
                    <a:pt x="171" y="55"/>
                    <a:pt x="171" y="55"/>
                    <a:pt x="171" y="55"/>
                  </a:cubicBezTo>
                  <a:cubicBezTo>
                    <a:pt x="148" y="78"/>
                    <a:pt x="124" y="102"/>
                    <a:pt x="103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2" y="107"/>
                    <a:pt x="100" y="107"/>
                    <a:pt x="98" y="108"/>
                  </a:cubicBezTo>
                  <a:cubicBezTo>
                    <a:pt x="98" y="108"/>
                    <a:pt x="98" y="108"/>
                    <a:pt x="98" y="108"/>
                  </a:cubicBezTo>
                  <a:cubicBezTo>
                    <a:pt x="58" y="108"/>
                    <a:pt x="1" y="60"/>
                    <a:pt x="0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4"/>
            <p:cNvSpPr>
              <a:spLocks noEditPoints="1"/>
            </p:cNvSpPr>
            <p:nvPr/>
          </p:nvSpPr>
          <p:spPr bwMode="auto">
            <a:xfrm>
              <a:off x="4883" y="1946"/>
              <a:ext cx="255" cy="133"/>
            </a:xfrm>
            <a:custGeom>
              <a:avLst/>
              <a:gdLst>
                <a:gd name="T0" fmla="*/ 3 w 217"/>
                <a:gd name="T1" fmla="*/ 65 h 113"/>
                <a:gd name="T2" fmla="*/ 0 w 217"/>
                <a:gd name="T3" fmla="*/ 65 h 113"/>
                <a:gd name="T4" fmla="*/ 14 w 217"/>
                <a:gd name="T5" fmla="*/ 49 h 113"/>
                <a:gd name="T6" fmla="*/ 15 w 217"/>
                <a:gd name="T7" fmla="*/ 49 h 113"/>
                <a:gd name="T8" fmla="*/ 15 w 217"/>
                <a:gd name="T9" fmla="*/ 50 h 113"/>
                <a:gd name="T10" fmla="*/ 15 w 217"/>
                <a:gd name="T11" fmla="*/ 50 h 113"/>
                <a:gd name="T12" fmla="*/ 15 w 217"/>
                <a:gd name="T13" fmla="*/ 50 h 113"/>
                <a:gd name="T14" fmla="*/ 15 w 217"/>
                <a:gd name="T15" fmla="*/ 50 h 113"/>
                <a:gd name="T16" fmla="*/ 16 w 217"/>
                <a:gd name="T17" fmla="*/ 50 h 113"/>
                <a:gd name="T18" fmla="*/ 17 w 217"/>
                <a:gd name="T19" fmla="*/ 52 h 113"/>
                <a:gd name="T20" fmla="*/ 24 w 217"/>
                <a:gd name="T21" fmla="*/ 57 h 113"/>
                <a:gd name="T22" fmla="*/ 48 w 217"/>
                <a:gd name="T23" fmla="*/ 72 h 113"/>
                <a:gd name="T24" fmla="*/ 101 w 217"/>
                <a:gd name="T25" fmla="*/ 93 h 113"/>
                <a:gd name="T26" fmla="*/ 101 w 217"/>
                <a:gd name="T27" fmla="*/ 93 h 113"/>
                <a:gd name="T28" fmla="*/ 104 w 217"/>
                <a:gd name="T29" fmla="*/ 93 h 113"/>
                <a:gd name="T30" fmla="*/ 162 w 217"/>
                <a:gd name="T31" fmla="*/ 46 h 113"/>
                <a:gd name="T32" fmla="*/ 200 w 217"/>
                <a:gd name="T33" fmla="*/ 1 h 113"/>
                <a:gd name="T34" fmla="*/ 201 w 217"/>
                <a:gd name="T35" fmla="*/ 1 h 113"/>
                <a:gd name="T36" fmla="*/ 217 w 217"/>
                <a:gd name="T37" fmla="*/ 12 h 113"/>
                <a:gd name="T38" fmla="*/ 215 w 217"/>
                <a:gd name="T39" fmla="*/ 13 h 113"/>
                <a:gd name="T40" fmla="*/ 215 w 217"/>
                <a:gd name="T41" fmla="*/ 14 h 113"/>
                <a:gd name="T42" fmla="*/ 215 w 217"/>
                <a:gd name="T43" fmla="*/ 14 h 113"/>
                <a:gd name="T44" fmla="*/ 212 w 217"/>
                <a:gd name="T45" fmla="*/ 17 h 113"/>
                <a:gd name="T46" fmla="*/ 204 w 217"/>
                <a:gd name="T47" fmla="*/ 27 h 113"/>
                <a:gd name="T48" fmla="*/ 176 w 217"/>
                <a:gd name="T49" fmla="*/ 59 h 113"/>
                <a:gd name="T50" fmla="*/ 108 w 217"/>
                <a:gd name="T51" fmla="*/ 112 h 113"/>
                <a:gd name="T52" fmla="*/ 102 w 217"/>
                <a:gd name="T53" fmla="*/ 113 h 113"/>
                <a:gd name="T54" fmla="*/ 8 w 217"/>
                <a:gd name="T55" fmla="*/ 64 h 113"/>
                <a:gd name="T56" fmla="*/ 15 w 217"/>
                <a:gd name="T57" fmla="*/ 69 h 113"/>
                <a:gd name="T58" fmla="*/ 40 w 217"/>
                <a:gd name="T59" fmla="*/ 85 h 113"/>
                <a:gd name="T60" fmla="*/ 101 w 217"/>
                <a:gd name="T61" fmla="*/ 109 h 113"/>
                <a:gd name="T62" fmla="*/ 107 w 217"/>
                <a:gd name="T63" fmla="*/ 108 h 113"/>
                <a:gd name="T64" fmla="*/ 173 w 217"/>
                <a:gd name="T65" fmla="*/ 56 h 113"/>
                <a:gd name="T66" fmla="*/ 211 w 217"/>
                <a:gd name="T67" fmla="*/ 12 h 113"/>
                <a:gd name="T68" fmla="*/ 200 w 217"/>
                <a:gd name="T69" fmla="*/ 8 h 113"/>
                <a:gd name="T70" fmla="*/ 192 w 217"/>
                <a:gd name="T71" fmla="*/ 18 h 113"/>
                <a:gd name="T72" fmla="*/ 165 w 217"/>
                <a:gd name="T73" fmla="*/ 49 h 113"/>
                <a:gd name="T74" fmla="*/ 105 w 217"/>
                <a:gd name="T75" fmla="*/ 97 h 113"/>
                <a:gd name="T76" fmla="*/ 101 w 217"/>
                <a:gd name="T77" fmla="*/ 97 h 113"/>
                <a:gd name="T78" fmla="*/ 101 w 217"/>
                <a:gd name="T79" fmla="*/ 97 h 113"/>
                <a:gd name="T80" fmla="*/ 46 w 217"/>
                <a:gd name="T81" fmla="*/ 76 h 113"/>
                <a:gd name="T82" fmla="*/ 14 w 217"/>
                <a:gd name="T83" fmla="*/ 54 h 113"/>
                <a:gd name="T84" fmla="*/ 7 w 217"/>
                <a:gd name="T85" fmla="*/ 63 h 113"/>
                <a:gd name="T86" fmla="*/ 6 w 217"/>
                <a:gd name="T87" fmla="*/ 64 h 113"/>
                <a:gd name="T88" fmla="*/ 4 w 217"/>
                <a:gd name="T89" fmla="*/ 63 h 113"/>
                <a:gd name="T90" fmla="*/ 6 w 217"/>
                <a:gd name="T91" fmla="*/ 6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13">
                  <a:moveTo>
                    <a:pt x="38" y="89"/>
                  </a:moveTo>
                  <a:cubicBezTo>
                    <a:pt x="20" y="78"/>
                    <a:pt x="6" y="67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9"/>
                    <a:pt x="14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7" y="51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9" y="53"/>
                    <a:pt x="21" y="55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30" y="61"/>
                    <a:pt x="38" y="67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65" y="83"/>
                    <a:pt x="88" y="94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2" y="93"/>
                    <a:pt x="103" y="93"/>
                    <a:pt x="10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14" y="92"/>
                    <a:pt x="142" y="68"/>
                    <a:pt x="162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83" y="23"/>
                    <a:pt x="200" y="2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200" y="1"/>
                    <a:pt x="200" y="1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5" y="13"/>
                    <a:pt x="215" y="13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4" y="15"/>
                    <a:pt x="213" y="16"/>
                    <a:pt x="212" y="17"/>
                  </a:cubicBezTo>
                  <a:cubicBezTo>
                    <a:pt x="212" y="17"/>
                    <a:pt x="212" y="17"/>
                    <a:pt x="212" y="17"/>
                  </a:cubicBezTo>
                  <a:cubicBezTo>
                    <a:pt x="210" y="20"/>
                    <a:pt x="207" y="23"/>
                    <a:pt x="204" y="27"/>
                  </a:cubicBezTo>
                  <a:cubicBezTo>
                    <a:pt x="204" y="27"/>
                    <a:pt x="204" y="27"/>
                    <a:pt x="204" y="27"/>
                  </a:cubicBezTo>
                  <a:cubicBezTo>
                    <a:pt x="197" y="36"/>
                    <a:pt x="187" y="47"/>
                    <a:pt x="176" y="59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54" y="82"/>
                    <a:pt x="130" y="107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6" y="112"/>
                    <a:pt x="104" y="112"/>
                    <a:pt x="102" y="113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81" y="113"/>
                    <a:pt x="58" y="101"/>
                    <a:pt x="38" y="89"/>
                  </a:cubicBezTo>
                  <a:close/>
                  <a:moveTo>
                    <a:pt x="8" y="64"/>
                  </a:moveTo>
                  <a:cubicBezTo>
                    <a:pt x="10" y="65"/>
                    <a:pt x="12" y="67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22" y="73"/>
                    <a:pt x="30" y="79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59" y="97"/>
                    <a:pt x="83" y="109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3" y="108"/>
                    <a:pt x="105" y="108"/>
                    <a:pt x="107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27" y="103"/>
                    <a:pt x="151" y="79"/>
                    <a:pt x="173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91" y="37"/>
                    <a:pt x="207" y="18"/>
                    <a:pt x="211" y="12"/>
                  </a:cubicBezTo>
                  <a:cubicBezTo>
                    <a:pt x="211" y="12"/>
                    <a:pt x="211" y="12"/>
                    <a:pt x="211" y="12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2" y="6"/>
                    <a:pt x="201" y="7"/>
                    <a:pt x="200" y="8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198" y="10"/>
                    <a:pt x="196" y="14"/>
                    <a:pt x="192" y="18"/>
                  </a:cubicBezTo>
                  <a:cubicBezTo>
                    <a:pt x="192" y="18"/>
                    <a:pt x="192" y="18"/>
                    <a:pt x="192" y="18"/>
                  </a:cubicBezTo>
                  <a:cubicBezTo>
                    <a:pt x="185" y="26"/>
                    <a:pt x="176" y="37"/>
                    <a:pt x="165" y="49"/>
                  </a:cubicBezTo>
                  <a:cubicBezTo>
                    <a:pt x="165" y="49"/>
                    <a:pt x="165" y="49"/>
                    <a:pt x="165" y="49"/>
                  </a:cubicBezTo>
                  <a:cubicBezTo>
                    <a:pt x="144" y="71"/>
                    <a:pt x="118" y="95"/>
                    <a:pt x="105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104" y="97"/>
                    <a:pt x="102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86" y="98"/>
                    <a:pt x="64" y="87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31" y="67"/>
                    <a:pt x="18" y="57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63"/>
                    <a:pt x="8" y="63"/>
                    <a:pt x="8" y="64"/>
                  </a:cubicBezTo>
                  <a:close/>
                  <a:moveTo>
                    <a:pt x="6" y="64"/>
                  </a:move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6" y="64"/>
                    <a:pt x="6" y="64"/>
                    <a:pt x="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5"/>
            <p:cNvSpPr/>
            <p:nvPr/>
          </p:nvSpPr>
          <p:spPr bwMode="auto">
            <a:xfrm>
              <a:off x="4878" y="1994"/>
              <a:ext cx="31" cy="41"/>
            </a:xfrm>
            <a:custGeom>
              <a:avLst/>
              <a:gdLst>
                <a:gd name="T0" fmla="*/ 0 w 31"/>
                <a:gd name="T1" fmla="*/ 36 h 41"/>
                <a:gd name="T2" fmla="*/ 14 w 31"/>
                <a:gd name="T3" fmla="*/ 0 h 41"/>
                <a:gd name="T4" fmla="*/ 31 w 31"/>
                <a:gd name="T5" fmla="*/ 6 h 41"/>
                <a:gd name="T6" fmla="*/ 17 w 31"/>
                <a:gd name="T7" fmla="*/ 41 h 41"/>
                <a:gd name="T8" fmla="*/ 0 w 31"/>
                <a:gd name="T9" fmla="*/ 36 h 41"/>
                <a:gd name="T10" fmla="*/ 0 w 31"/>
                <a:gd name="T11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1">
                  <a:moveTo>
                    <a:pt x="0" y="36"/>
                  </a:moveTo>
                  <a:lnTo>
                    <a:pt x="14" y="0"/>
                  </a:lnTo>
                  <a:lnTo>
                    <a:pt x="31" y="6"/>
                  </a:lnTo>
                  <a:lnTo>
                    <a:pt x="17" y="41"/>
                  </a:lnTo>
                  <a:lnTo>
                    <a:pt x="0" y="36"/>
                  </a:lnTo>
                  <a:lnTo>
                    <a:pt x="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6"/>
            <p:cNvSpPr>
              <a:spLocks noEditPoints="1"/>
            </p:cNvSpPr>
            <p:nvPr/>
          </p:nvSpPr>
          <p:spPr bwMode="auto">
            <a:xfrm>
              <a:off x="4875" y="1991"/>
              <a:ext cx="37" cy="48"/>
            </a:xfrm>
            <a:custGeom>
              <a:avLst/>
              <a:gdLst>
                <a:gd name="T0" fmla="*/ 2 w 37"/>
                <a:gd name="T1" fmla="*/ 41 h 48"/>
                <a:gd name="T2" fmla="*/ 3 w 37"/>
                <a:gd name="T3" fmla="*/ 39 h 48"/>
                <a:gd name="T4" fmla="*/ 6 w 37"/>
                <a:gd name="T5" fmla="*/ 39 h 48"/>
                <a:gd name="T6" fmla="*/ 3 w 37"/>
                <a:gd name="T7" fmla="*/ 39 h 48"/>
                <a:gd name="T8" fmla="*/ 2 w 37"/>
                <a:gd name="T9" fmla="*/ 41 h 48"/>
                <a:gd name="T10" fmla="*/ 0 w 37"/>
                <a:gd name="T11" fmla="*/ 40 h 48"/>
                <a:gd name="T12" fmla="*/ 16 w 37"/>
                <a:gd name="T13" fmla="*/ 0 h 48"/>
                <a:gd name="T14" fmla="*/ 37 w 37"/>
                <a:gd name="T15" fmla="*/ 8 h 48"/>
                <a:gd name="T16" fmla="*/ 21 w 37"/>
                <a:gd name="T17" fmla="*/ 48 h 48"/>
                <a:gd name="T18" fmla="*/ 2 w 37"/>
                <a:gd name="T19" fmla="*/ 41 h 48"/>
                <a:gd name="T20" fmla="*/ 2 w 37"/>
                <a:gd name="T21" fmla="*/ 41 h 48"/>
                <a:gd name="T22" fmla="*/ 19 w 37"/>
                <a:gd name="T23" fmla="*/ 42 h 48"/>
                <a:gd name="T24" fmla="*/ 32 w 37"/>
                <a:gd name="T25" fmla="*/ 10 h 48"/>
                <a:gd name="T26" fmla="*/ 19 w 37"/>
                <a:gd name="T27" fmla="*/ 6 h 48"/>
                <a:gd name="T28" fmla="*/ 6 w 37"/>
                <a:gd name="T29" fmla="*/ 37 h 48"/>
                <a:gd name="T30" fmla="*/ 19 w 37"/>
                <a:gd name="T31" fmla="*/ 42 h 48"/>
                <a:gd name="T32" fmla="*/ 19 w 37"/>
                <a:gd name="T33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8">
                  <a:moveTo>
                    <a:pt x="2" y="41"/>
                  </a:moveTo>
                  <a:lnTo>
                    <a:pt x="3" y="39"/>
                  </a:lnTo>
                  <a:lnTo>
                    <a:pt x="6" y="39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0"/>
                  </a:lnTo>
                  <a:lnTo>
                    <a:pt x="16" y="0"/>
                  </a:lnTo>
                  <a:lnTo>
                    <a:pt x="37" y="8"/>
                  </a:lnTo>
                  <a:lnTo>
                    <a:pt x="21" y="48"/>
                  </a:lnTo>
                  <a:lnTo>
                    <a:pt x="2" y="41"/>
                  </a:lnTo>
                  <a:lnTo>
                    <a:pt x="2" y="41"/>
                  </a:lnTo>
                  <a:close/>
                  <a:moveTo>
                    <a:pt x="19" y="42"/>
                  </a:moveTo>
                  <a:lnTo>
                    <a:pt x="32" y="10"/>
                  </a:lnTo>
                  <a:lnTo>
                    <a:pt x="19" y="6"/>
                  </a:lnTo>
                  <a:lnTo>
                    <a:pt x="6" y="37"/>
                  </a:lnTo>
                  <a:lnTo>
                    <a:pt x="19" y="42"/>
                  </a:lnTo>
                  <a:lnTo>
                    <a:pt x="19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7"/>
            <p:cNvSpPr/>
            <p:nvPr/>
          </p:nvSpPr>
          <p:spPr bwMode="auto">
            <a:xfrm>
              <a:off x="5088" y="1931"/>
              <a:ext cx="46" cy="48"/>
            </a:xfrm>
            <a:custGeom>
              <a:avLst/>
              <a:gdLst>
                <a:gd name="T0" fmla="*/ 0 w 46"/>
                <a:gd name="T1" fmla="*/ 12 h 48"/>
                <a:gd name="T2" fmla="*/ 13 w 46"/>
                <a:gd name="T3" fmla="*/ 0 h 48"/>
                <a:gd name="T4" fmla="*/ 46 w 46"/>
                <a:gd name="T5" fmla="*/ 36 h 48"/>
                <a:gd name="T6" fmla="*/ 33 w 46"/>
                <a:gd name="T7" fmla="*/ 48 h 48"/>
                <a:gd name="T8" fmla="*/ 0 w 46"/>
                <a:gd name="T9" fmla="*/ 12 h 48"/>
                <a:gd name="T10" fmla="*/ 0 w 46"/>
                <a:gd name="T1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8">
                  <a:moveTo>
                    <a:pt x="0" y="12"/>
                  </a:moveTo>
                  <a:lnTo>
                    <a:pt x="13" y="0"/>
                  </a:lnTo>
                  <a:lnTo>
                    <a:pt x="46" y="36"/>
                  </a:lnTo>
                  <a:lnTo>
                    <a:pt x="33" y="48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8"/>
            <p:cNvSpPr>
              <a:spLocks noEditPoints="1"/>
            </p:cNvSpPr>
            <p:nvPr/>
          </p:nvSpPr>
          <p:spPr bwMode="auto">
            <a:xfrm>
              <a:off x="5085" y="1927"/>
              <a:ext cx="53" cy="56"/>
            </a:xfrm>
            <a:custGeom>
              <a:avLst/>
              <a:gdLst>
                <a:gd name="T0" fmla="*/ 1 w 53"/>
                <a:gd name="T1" fmla="*/ 17 h 56"/>
                <a:gd name="T2" fmla="*/ 3 w 53"/>
                <a:gd name="T3" fmla="*/ 16 h 56"/>
                <a:gd name="T4" fmla="*/ 5 w 53"/>
                <a:gd name="T5" fmla="*/ 18 h 56"/>
                <a:gd name="T6" fmla="*/ 3 w 53"/>
                <a:gd name="T7" fmla="*/ 16 h 56"/>
                <a:gd name="T8" fmla="*/ 1 w 53"/>
                <a:gd name="T9" fmla="*/ 17 h 56"/>
                <a:gd name="T10" fmla="*/ 0 w 53"/>
                <a:gd name="T11" fmla="*/ 16 h 56"/>
                <a:gd name="T12" fmla="*/ 16 w 53"/>
                <a:gd name="T13" fmla="*/ 0 h 56"/>
                <a:gd name="T14" fmla="*/ 53 w 53"/>
                <a:gd name="T15" fmla="*/ 42 h 56"/>
                <a:gd name="T16" fmla="*/ 36 w 53"/>
                <a:gd name="T17" fmla="*/ 56 h 56"/>
                <a:gd name="T18" fmla="*/ 1 w 53"/>
                <a:gd name="T19" fmla="*/ 17 h 56"/>
                <a:gd name="T20" fmla="*/ 1 w 53"/>
                <a:gd name="T21" fmla="*/ 17 h 56"/>
                <a:gd name="T22" fmla="*/ 36 w 53"/>
                <a:gd name="T23" fmla="*/ 50 h 56"/>
                <a:gd name="T24" fmla="*/ 46 w 53"/>
                <a:gd name="T25" fmla="*/ 40 h 56"/>
                <a:gd name="T26" fmla="*/ 16 w 53"/>
                <a:gd name="T27" fmla="*/ 8 h 56"/>
                <a:gd name="T28" fmla="*/ 7 w 53"/>
                <a:gd name="T29" fmla="*/ 16 h 56"/>
                <a:gd name="T30" fmla="*/ 36 w 53"/>
                <a:gd name="T31" fmla="*/ 50 h 56"/>
                <a:gd name="T32" fmla="*/ 36 w 53"/>
                <a:gd name="T33" fmla="*/ 5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6">
                  <a:moveTo>
                    <a:pt x="1" y="17"/>
                  </a:moveTo>
                  <a:lnTo>
                    <a:pt x="3" y="16"/>
                  </a:lnTo>
                  <a:lnTo>
                    <a:pt x="5" y="18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16" y="0"/>
                  </a:lnTo>
                  <a:lnTo>
                    <a:pt x="53" y="42"/>
                  </a:lnTo>
                  <a:lnTo>
                    <a:pt x="36" y="56"/>
                  </a:lnTo>
                  <a:lnTo>
                    <a:pt x="1" y="17"/>
                  </a:lnTo>
                  <a:lnTo>
                    <a:pt x="1" y="17"/>
                  </a:lnTo>
                  <a:close/>
                  <a:moveTo>
                    <a:pt x="36" y="50"/>
                  </a:moveTo>
                  <a:lnTo>
                    <a:pt x="46" y="40"/>
                  </a:lnTo>
                  <a:lnTo>
                    <a:pt x="16" y="8"/>
                  </a:lnTo>
                  <a:lnTo>
                    <a:pt x="7" y="16"/>
                  </a:lnTo>
                  <a:lnTo>
                    <a:pt x="36" y="50"/>
                  </a:lnTo>
                  <a:lnTo>
                    <a:pt x="36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9"/>
            <p:cNvSpPr/>
            <p:nvPr/>
          </p:nvSpPr>
          <p:spPr bwMode="auto">
            <a:xfrm>
              <a:off x="4951" y="2254"/>
              <a:ext cx="147" cy="74"/>
            </a:xfrm>
            <a:custGeom>
              <a:avLst/>
              <a:gdLst>
                <a:gd name="T0" fmla="*/ 64 w 125"/>
                <a:gd name="T1" fmla="*/ 41 h 63"/>
                <a:gd name="T2" fmla="*/ 59 w 125"/>
                <a:gd name="T3" fmla="*/ 33 h 63"/>
                <a:gd name="T4" fmla="*/ 59 w 125"/>
                <a:gd name="T5" fmla="*/ 33 h 63"/>
                <a:gd name="T6" fmla="*/ 20 w 125"/>
                <a:gd name="T7" fmla="*/ 62 h 63"/>
                <a:gd name="T8" fmla="*/ 20 w 125"/>
                <a:gd name="T9" fmla="*/ 62 h 63"/>
                <a:gd name="T10" fmla="*/ 17 w 125"/>
                <a:gd name="T11" fmla="*/ 63 h 63"/>
                <a:gd name="T12" fmla="*/ 17 w 125"/>
                <a:gd name="T13" fmla="*/ 63 h 63"/>
                <a:gd name="T14" fmla="*/ 3 w 125"/>
                <a:gd name="T15" fmla="*/ 55 h 63"/>
                <a:gd name="T16" fmla="*/ 3 w 125"/>
                <a:gd name="T17" fmla="*/ 55 h 63"/>
                <a:gd name="T18" fmla="*/ 0 w 125"/>
                <a:gd name="T19" fmla="*/ 41 h 63"/>
                <a:gd name="T20" fmla="*/ 0 w 125"/>
                <a:gd name="T21" fmla="*/ 41 h 63"/>
                <a:gd name="T22" fmla="*/ 6 w 125"/>
                <a:gd name="T23" fmla="*/ 10 h 63"/>
                <a:gd name="T24" fmla="*/ 6 w 125"/>
                <a:gd name="T25" fmla="*/ 10 h 63"/>
                <a:gd name="T26" fmla="*/ 6 w 125"/>
                <a:gd name="T27" fmla="*/ 10 h 63"/>
                <a:gd name="T28" fmla="*/ 21 w 125"/>
                <a:gd name="T29" fmla="*/ 15 h 63"/>
                <a:gd name="T30" fmla="*/ 15 w 125"/>
                <a:gd name="T31" fmla="*/ 41 h 63"/>
                <a:gd name="T32" fmla="*/ 15 w 125"/>
                <a:gd name="T33" fmla="*/ 41 h 63"/>
                <a:gd name="T34" fmla="*/ 16 w 125"/>
                <a:gd name="T35" fmla="*/ 47 h 63"/>
                <a:gd name="T36" fmla="*/ 16 w 125"/>
                <a:gd name="T37" fmla="*/ 47 h 63"/>
                <a:gd name="T38" fmla="*/ 16 w 125"/>
                <a:gd name="T39" fmla="*/ 47 h 63"/>
                <a:gd name="T40" fmla="*/ 16 w 125"/>
                <a:gd name="T41" fmla="*/ 47 h 63"/>
                <a:gd name="T42" fmla="*/ 17 w 125"/>
                <a:gd name="T43" fmla="*/ 47 h 63"/>
                <a:gd name="T44" fmla="*/ 17 w 125"/>
                <a:gd name="T45" fmla="*/ 47 h 63"/>
                <a:gd name="T46" fmla="*/ 18 w 125"/>
                <a:gd name="T47" fmla="*/ 47 h 63"/>
                <a:gd name="T48" fmla="*/ 18 w 125"/>
                <a:gd name="T49" fmla="*/ 47 h 63"/>
                <a:gd name="T50" fmla="*/ 42 w 125"/>
                <a:gd name="T51" fmla="*/ 30 h 63"/>
                <a:gd name="T52" fmla="*/ 42 w 125"/>
                <a:gd name="T53" fmla="*/ 30 h 63"/>
                <a:gd name="T54" fmla="*/ 53 w 125"/>
                <a:gd name="T55" fmla="*/ 14 h 63"/>
                <a:gd name="T56" fmla="*/ 53 w 125"/>
                <a:gd name="T57" fmla="*/ 14 h 63"/>
                <a:gd name="T58" fmla="*/ 61 w 125"/>
                <a:gd name="T59" fmla="*/ 0 h 63"/>
                <a:gd name="T60" fmla="*/ 67 w 125"/>
                <a:gd name="T61" fmla="*/ 15 h 63"/>
                <a:gd name="T62" fmla="*/ 77 w 125"/>
                <a:gd name="T63" fmla="*/ 32 h 63"/>
                <a:gd name="T64" fmla="*/ 77 w 125"/>
                <a:gd name="T65" fmla="*/ 32 h 63"/>
                <a:gd name="T66" fmla="*/ 95 w 125"/>
                <a:gd name="T67" fmla="*/ 48 h 63"/>
                <a:gd name="T68" fmla="*/ 95 w 125"/>
                <a:gd name="T69" fmla="*/ 48 h 63"/>
                <a:gd name="T70" fmla="*/ 97 w 125"/>
                <a:gd name="T71" fmla="*/ 48 h 63"/>
                <a:gd name="T72" fmla="*/ 97 w 125"/>
                <a:gd name="T73" fmla="*/ 48 h 63"/>
                <a:gd name="T74" fmla="*/ 110 w 125"/>
                <a:gd name="T75" fmla="*/ 18 h 63"/>
                <a:gd name="T76" fmla="*/ 110 w 125"/>
                <a:gd name="T77" fmla="*/ 18 h 63"/>
                <a:gd name="T78" fmla="*/ 109 w 125"/>
                <a:gd name="T79" fmla="*/ 13 h 63"/>
                <a:gd name="T80" fmla="*/ 109 w 125"/>
                <a:gd name="T81" fmla="*/ 13 h 63"/>
                <a:gd name="T82" fmla="*/ 124 w 125"/>
                <a:gd name="T83" fmla="*/ 12 h 63"/>
                <a:gd name="T84" fmla="*/ 125 w 125"/>
                <a:gd name="T85" fmla="*/ 18 h 63"/>
                <a:gd name="T86" fmla="*/ 125 w 125"/>
                <a:gd name="T87" fmla="*/ 18 h 63"/>
                <a:gd name="T88" fmla="*/ 101 w 125"/>
                <a:gd name="T89" fmla="*/ 63 h 63"/>
                <a:gd name="T90" fmla="*/ 101 w 125"/>
                <a:gd name="T91" fmla="*/ 63 h 63"/>
                <a:gd name="T92" fmla="*/ 95 w 125"/>
                <a:gd name="T93" fmla="*/ 63 h 63"/>
                <a:gd name="T94" fmla="*/ 95 w 125"/>
                <a:gd name="T95" fmla="*/ 63 h 63"/>
                <a:gd name="T96" fmla="*/ 64 w 125"/>
                <a:gd name="T97" fmla="*/ 4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5" h="63">
                  <a:moveTo>
                    <a:pt x="64" y="41"/>
                  </a:moveTo>
                  <a:cubicBezTo>
                    <a:pt x="62" y="38"/>
                    <a:pt x="61" y="35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1" y="44"/>
                    <a:pt x="38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3"/>
                    <a:pt x="18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1" y="63"/>
                    <a:pt x="5" y="59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" y="50"/>
                    <a:pt x="0" y="46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15" y="3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4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26" y="46"/>
                    <a:pt x="35" y="38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9" y="22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71" y="24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82" y="41"/>
                    <a:pt x="91" y="49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6" y="48"/>
                    <a:pt x="97" y="48"/>
                    <a:pt x="97" y="48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106" y="47"/>
                    <a:pt x="110" y="29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5"/>
                    <a:pt x="109" y="13"/>
                    <a:pt x="109" y="13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12"/>
                    <a:pt x="125" y="14"/>
                    <a:pt x="125" y="18"/>
                  </a:cubicBezTo>
                  <a:cubicBezTo>
                    <a:pt x="125" y="18"/>
                    <a:pt x="125" y="18"/>
                    <a:pt x="125" y="18"/>
                  </a:cubicBezTo>
                  <a:cubicBezTo>
                    <a:pt x="124" y="29"/>
                    <a:pt x="124" y="55"/>
                    <a:pt x="101" y="63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9" y="63"/>
                    <a:pt x="97" y="63"/>
                    <a:pt x="95" y="63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80" y="63"/>
                    <a:pt x="71" y="51"/>
                    <a:pt x="64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0"/>
            <p:cNvSpPr>
              <a:spLocks noEditPoints="1"/>
            </p:cNvSpPr>
            <p:nvPr/>
          </p:nvSpPr>
          <p:spPr bwMode="auto">
            <a:xfrm>
              <a:off x="4949" y="2248"/>
              <a:ext cx="151" cy="82"/>
            </a:xfrm>
            <a:custGeom>
              <a:avLst/>
              <a:gdLst>
                <a:gd name="T0" fmla="*/ 61 w 129"/>
                <a:gd name="T1" fmla="*/ 42 h 70"/>
                <a:gd name="T2" fmla="*/ 19 w 129"/>
                <a:gd name="T3" fmla="*/ 70 h 70"/>
                <a:gd name="T4" fmla="*/ 3 w 129"/>
                <a:gd name="T5" fmla="*/ 61 h 70"/>
                <a:gd name="T6" fmla="*/ 6 w 129"/>
                <a:gd name="T7" fmla="*/ 14 h 70"/>
                <a:gd name="T8" fmla="*/ 9 w 129"/>
                <a:gd name="T9" fmla="*/ 13 h 70"/>
                <a:gd name="T10" fmla="*/ 24 w 129"/>
                <a:gd name="T11" fmla="*/ 18 h 70"/>
                <a:gd name="T12" fmla="*/ 24 w 129"/>
                <a:gd name="T13" fmla="*/ 18 h 70"/>
                <a:gd name="T14" fmla="*/ 24 w 129"/>
                <a:gd name="T15" fmla="*/ 18 h 70"/>
                <a:gd name="T16" fmla="*/ 24 w 129"/>
                <a:gd name="T17" fmla="*/ 18 h 70"/>
                <a:gd name="T18" fmla="*/ 24 w 129"/>
                <a:gd name="T19" fmla="*/ 19 h 70"/>
                <a:gd name="T20" fmla="*/ 25 w 129"/>
                <a:gd name="T21" fmla="*/ 19 h 70"/>
                <a:gd name="T22" fmla="*/ 25 w 129"/>
                <a:gd name="T23" fmla="*/ 19 h 70"/>
                <a:gd name="T24" fmla="*/ 25 w 129"/>
                <a:gd name="T25" fmla="*/ 21 h 70"/>
                <a:gd name="T26" fmla="*/ 24 w 129"/>
                <a:gd name="T27" fmla="*/ 23 h 70"/>
                <a:gd name="T28" fmla="*/ 19 w 129"/>
                <a:gd name="T29" fmla="*/ 46 h 70"/>
                <a:gd name="T30" fmla="*/ 19 w 129"/>
                <a:gd name="T31" fmla="*/ 47 h 70"/>
                <a:gd name="T32" fmla="*/ 20 w 129"/>
                <a:gd name="T33" fmla="*/ 50 h 70"/>
                <a:gd name="T34" fmla="*/ 53 w 129"/>
                <a:gd name="T35" fmla="*/ 18 h 70"/>
                <a:gd name="T36" fmla="*/ 71 w 129"/>
                <a:gd name="T37" fmla="*/ 19 h 70"/>
                <a:gd name="T38" fmla="*/ 71 w 129"/>
                <a:gd name="T39" fmla="*/ 19 h 70"/>
                <a:gd name="T40" fmla="*/ 73 w 129"/>
                <a:gd name="T41" fmla="*/ 24 h 70"/>
                <a:gd name="T42" fmla="*/ 97 w 129"/>
                <a:gd name="T43" fmla="*/ 51 h 70"/>
                <a:gd name="T44" fmla="*/ 99 w 129"/>
                <a:gd name="T45" fmla="*/ 51 h 70"/>
                <a:gd name="T46" fmla="*/ 107 w 129"/>
                <a:gd name="T47" fmla="*/ 42 h 70"/>
                <a:gd name="T48" fmla="*/ 110 w 129"/>
                <a:gd name="T49" fmla="*/ 23 h 70"/>
                <a:gd name="T50" fmla="*/ 128 w 129"/>
                <a:gd name="T51" fmla="*/ 14 h 70"/>
                <a:gd name="T52" fmla="*/ 103 w 129"/>
                <a:gd name="T53" fmla="*/ 69 h 70"/>
                <a:gd name="T54" fmla="*/ 64 w 129"/>
                <a:gd name="T55" fmla="*/ 47 h 70"/>
                <a:gd name="T56" fmla="*/ 125 w 129"/>
                <a:gd name="T57" fmla="*/ 23 h 70"/>
                <a:gd name="T58" fmla="*/ 113 w 129"/>
                <a:gd name="T59" fmla="*/ 20 h 70"/>
                <a:gd name="T60" fmla="*/ 114 w 129"/>
                <a:gd name="T61" fmla="*/ 25 h 70"/>
                <a:gd name="T62" fmla="*/ 100 w 129"/>
                <a:gd name="T63" fmla="*/ 55 h 70"/>
                <a:gd name="T64" fmla="*/ 97 w 129"/>
                <a:gd name="T65" fmla="*/ 55 h 70"/>
                <a:gd name="T66" fmla="*/ 67 w 129"/>
                <a:gd name="T67" fmla="*/ 21 h 70"/>
                <a:gd name="T68" fmla="*/ 67 w 129"/>
                <a:gd name="T69" fmla="*/ 20 h 70"/>
                <a:gd name="T70" fmla="*/ 57 w 129"/>
                <a:gd name="T71" fmla="*/ 20 h 70"/>
                <a:gd name="T72" fmla="*/ 57 w 129"/>
                <a:gd name="T73" fmla="*/ 20 h 70"/>
                <a:gd name="T74" fmla="*/ 56 w 129"/>
                <a:gd name="T75" fmla="*/ 21 h 70"/>
                <a:gd name="T76" fmla="*/ 46 w 129"/>
                <a:gd name="T77" fmla="*/ 36 h 70"/>
                <a:gd name="T78" fmla="*/ 20 w 129"/>
                <a:gd name="T79" fmla="*/ 54 h 70"/>
                <a:gd name="T80" fmla="*/ 18 w 129"/>
                <a:gd name="T81" fmla="*/ 54 h 70"/>
                <a:gd name="T82" fmla="*/ 17 w 129"/>
                <a:gd name="T83" fmla="*/ 53 h 70"/>
                <a:gd name="T84" fmla="*/ 15 w 129"/>
                <a:gd name="T85" fmla="*/ 46 h 70"/>
                <a:gd name="T86" fmla="*/ 20 w 129"/>
                <a:gd name="T87" fmla="*/ 21 h 70"/>
                <a:gd name="T88" fmla="*/ 7 w 129"/>
                <a:gd name="T89" fmla="*/ 26 h 70"/>
                <a:gd name="T90" fmla="*/ 7 w 129"/>
                <a:gd name="T91" fmla="*/ 59 h 70"/>
                <a:gd name="T92" fmla="*/ 19 w 129"/>
                <a:gd name="T93" fmla="*/ 66 h 70"/>
                <a:gd name="T94" fmla="*/ 60 w 129"/>
                <a:gd name="T95" fmla="*/ 37 h 70"/>
                <a:gd name="T96" fmla="*/ 68 w 129"/>
                <a:gd name="T97" fmla="*/ 45 h 70"/>
                <a:gd name="T98" fmla="*/ 68 w 129"/>
                <a:gd name="T99" fmla="*/ 21 h 70"/>
                <a:gd name="T100" fmla="*/ 68 w 129"/>
                <a:gd name="T101" fmla="*/ 21 h 70"/>
                <a:gd name="T102" fmla="*/ 67 w 129"/>
                <a:gd name="T103" fmla="*/ 21 h 70"/>
                <a:gd name="T104" fmla="*/ 67 w 129"/>
                <a:gd name="T105" fmla="*/ 20 h 70"/>
                <a:gd name="T106" fmla="*/ 25 w 129"/>
                <a:gd name="T107" fmla="*/ 20 h 70"/>
                <a:gd name="T108" fmla="*/ 25 w 129"/>
                <a:gd name="T109" fmla="*/ 19 h 70"/>
                <a:gd name="T110" fmla="*/ 24 w 129"/>
                <a:gd name="T111" fmla="*/ 19 h 70"/>
                <a:gd name="T112" fmla="*/ 24 w 129"/>
                <a:gd name="T113" fmla="*/ 19 h 70"/>
                <a:gd name="T114" fmla="*/ 24 w 129"/>
                <a:gd name="T115" fmla="*/ 1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70">
                  <a:moveTo>
                    <a:pt x="64" y="47"/>
                  </a:moveTo>
                  <a:cubicBezTo>
                    <a:pt x="66" y="46"/>
                    <a:pt x="66" y="46"/>
                    <a:pt x="66" y="46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5"/>
                    <a:pt x="62" y="43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53" y="52"/>
                    <a:pt x="40" y="66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1" y="70"/>
                    <a:pt x="20" y="70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0"/>
                    <a:pt x="19" y="70"/>
                    <a:pt x="18" y="70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2" y="70"/>
                    <a:pt x="6" y="66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1" y="56"/>
                    <a:pt x="0" y="51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2"/>
                    <a:pt x="6" y="17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5" y="20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5"/>
                    <a:pt x="23" y="27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5"/>
                    <a:pt x="19" y="41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8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6" y="50"/>
                    <a:pt x="36" y="42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8" y="27"/>
                    <a:pt x="52" y="20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3" y="23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5" y="28"/>
                    <a:pt x="77" y="32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6" y="45"/>
                    <a:pt x="94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51"/>
                    <a:pt x="98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102" y="51"/>
                    <a:pt x="105" y="47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9" y="36"/>
                    <a:pt x="110" y="30"/>
                    <a:pt x="110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0" y="24"/>
                    <a:pt x="110" y="24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0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8" y="17"/>
                    <a:pt x="129" y="19"/>
                    <a:pt x="129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8" y="34"/>
                    <a:pt x="128" y="61"/>
                    <a:pt x="103" y="69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1" y="70"/>
                    <a:pt x="99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81" y="70"/>
                    <a:pt x="71" y="57"/>
                    <a:pt x="64" y="47"/>
                  </a:cubicBezTo>
                  <a:close/>
                  <a:moveTo>
                    <a:pt x="97" y="66"/>
                  </a:moveTo>
                  <a:cubicBezTo>
                    <a:pt x="99" y="66"/>
                    <a:pt x="101" y="66"/>
                    <a:pt x="102" y="66"/>
                  </a:cubicBezTo>
                  <a:cubicBezTo>
                    <a:pt x="102" y="66"/>
                    <a:pt x="102" y="66"/>
                    <a:pt x="102" y="66"/>
                  </a:cubicBezTo>
                  <a:cubicBezTo>
                    <a:pt x="124" y="59"/>
                    <a:pt x="124" y="34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1"/>
                    <a:pt x="125" y="20"/>
                    <a:pt x="125" y="19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21"/>
                    <a:pt x="114" y="22"/>
                    <a:pt x="114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4" y="24"/>
                    <a:pt x="114" y="24"/>
                    <a:pt x="114" y="25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4" y="30"/>
                    <a:pt x="113" y="37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08" y="49"/>
                    <a:pt x="105" y="54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55"/>
                    <a:pt x="83" y="47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1" y="30"/>
                    <a:pt x="68" y="22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2"/>
                    <a:pt x="55" y="23"/>
                    <a:pt x="54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2" y="28"/>
                    <a:pt x="49" y="32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39" y="45"/>
                    <a:pt x="29" y="53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19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6" y="52"/>
                    <a:pt x="15" y="50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37"/>
                    <a:pt x="19" y="25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20"/>
                    <a:pt x="8" y="23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32"/>
                    <a:pt x="4" y="39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51"/>
                    <a:pt x="5" y="55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9" y="63"/>
                    <a:pt x="14" y="66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6"/>
                    <a:pt x="19" y="66"/>
                    <a:pt x="19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6"/>
                    <a:pt x="21" y="66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39" y="62"/>
                    <a:pt x="52" y="4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4" y="39"/>
                    <a:pt x="66" y="42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5" y="55"/>
                    <a:pt x="84" y="66"/>
                    <a:pt x="97" y="66"/>
                  </a:cubicBezTo>
                  <a:close/>
                  <a:moveTo>
                    <a:pt x="68" y="21"/>
                  </a:move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lose/>
                  <a:moveTo>
                    <a:pt x="67" y="21"/>
                  </a:move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lose/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lose/>
                  <a:moveTo>
                    <a:pt x="25" y="19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19"/>
                  </a:cubicBezTo>
                  <a:close/>
                  <a:moveTo>
                    <a:pt x="25" y="19"/>
                  </a:move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lose/>
                  <a:moveTo>
                    <a:pt x="24" y="19"/>
                  </a:move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lose/>
                  <a:moveTo>
                    <a:pt x="24" y="18"/>
                  </a:move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8"/>
                  </a:cubicBezTo>
                  <a:close/>
                  <a:moveTo>
                    <a:pt x="24" y="18"/>
                  </a:move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1"/>
            <p:cNvSpPr/>
            <p:nvPr/>
          </p:nvSpPr>
          <p:spPr bwMode="auto">
            <a:xfrm>
              <a:off x="5016" y="2219"/>
              <a:ext cx="17" cy="49"/>
            </a:xfrm>
            <a:custGeom>
              <a:avLst/>
              <a:gdLst>
                <a:gd name="T0" fmla="*/ 0 w 17"/>
                <a:gd name="T1" fmla="*/ 49 h 49"/>
                <a:gd name="T2" fmla="*/ 0 w 17"/>
                <a:gd name="T3" fmla="*/ 0 h 49"/>
                <a:gd name="T4" fmla="*/ 17 w 17"/>
                <a:gd name="T5" fmla="*/ 0 h 49"/>
                <a:gd name="T6" fmla="*/ 17 w 17"/>
                <a:gd name="T7" fmla="*/ 49 h 49"/>
                <a:gd name="T8" fmla="*/ 0 w 17"/>
                <a:gd name="T9" fmla="*/ 49 h 49"/>
                <a:gd name="T10" fmla="*/ 0 w 17"/>
                <a:gd name="T1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49">
                  <a:moveTo>
                    <a:pt x="0" y="49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17" y="49"/>
                  </a:lnTo>
                  <a:lnTo>
                    <a:pt x="0" y="49"/>
                  </a:lnTo>
                  <a:lnTo>
                    <a:pt x="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22"/>
            <p:cNvSpPr>
              <a:spLocks noEditPoints="1"/>
            </p:cNvSpPr>
            <p:nvPr/>
          </p:nvSpPr>
          <p:spPr bwMode="auto">
            <a:xfrm>
              <a:off x="5012" y="2216"/>
              <a:ext cx="24" cy="54"/>
            </a:xfrm>
            <a:custGeom>
              <a:avLst/>
              <a:gdLst>
                <a:gd name="T0" fmla="*/ 4 w 24"/>
                <a:gd name="T1" fmla="*/ 54 h 54"/>
                <a:gd name="T2" fmla="*/ 4 w 24"/>
                <a:gd name="T3" fmla="*/ 52 h 54"/>
                <a:gd name="T4" fmla="*/ 5 w 24"/>
                <a:gd name="T5" fmla="*/ 52 h 54"/>
                <a:gd name="T6" fmla="*/ 4 w 24"/>
                <a:gd name="T7" fmla="*/ 52 h 54"/>
                <a:gd name="T8" fmla="*/ 4 w 24"/>
                <a:gd name="T9" fmla="*/ 54 h 54"/>
                <a:gd name="T10" fmla="*/ 0 w 24"/>
                <a:gd name="T11" fmla="*/ 54 h 54"/>
                <a:gd name="T12" fmla="*/ 0 w 24"/>
                <a:gd name="T13" fmla="*/ 0 h 54"/>
                <a:gd name="T14" fmla="*/ 24 w 24"/>
                <a:gd name="T15" fmla="*/ 0 h 54"/>
                <a:gd name="T16" fmla="*/ 24 w 24"/>
                <a:gd name="T17" fmla="*/ 54 h 54"/>
                <a:gd name="T18" fmla="*/ 4 w 24"/>
                <a:gd name="T19" fmla="*/ 54 h 54"/>
                <a:gd name="T20" fmla="*/ 4 w 24"/>
                <a:gd name="T21" fmla="*/ 54 h 54"/>
                <a:gd name="T22" fmla="*/ 19 w 24"/>
                <a:gd name="T23" fmla="*/ 50 h 54"/>
                <a:gd name="T24" fmla="*/ 19 w 24"/>
                <a:gd name="T25" fmla="*/ 5 h 54"/>
                <a:gd name="T26" fmla="*/ 5 w 24"/>
                <a:gd name="T27" fmla="*/ 5 h 54"/>
                <a:gd name="T28" fmla="*/ 5 w 24"/>
                <a:gd name="T29" fmla="*/ 50 h 54"/>
                <a:gd name="T30" fmla="*/ 19 w 24"/>
                <a:gd name="T31" fmla="*/ 50 h 54"/>
                <a:gd name="T32" fmla="*/ 19 w 24"/>
                <a:gd name="T33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54">
                  <a:moveTo>
                    <a:pt x="4" y="54"/>
                  </a:moveTo>
                  <a:lnTo>
                    <a:pt x="4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54"/>
                  </a:lnTo>
                  <a:lnTo>
                    <a:pt x="4" y="54"/>
                  </a:lnTo>
                  <a:lnTo>
                    <a:pt x="4" y="54"/>
                  </a:lnTo>
                  <a:close/>
                  <a:moveTo>
                    <a:pt x="19" y="50"/>
                  </a:moveTo>
                  <a:lnTo>
                    <a:pt x="19" y="5"/>
                  </a:lnTo>
                  <a:lnTo>
                    <a:pt x="5" y="5"/>
                  </a:lnTo>
                  <a:lnTo>
                    <a:pt x="5" y="50"/>
                  </a:lnTo>
                  <a:lnTo>
                    <a:pt x="19" y="50"/>
                  </a:lnTo>
                  <a:lnTo>
                    <a:pt x="19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3"/>
            <p:cNvSpPr>
              <a:spLocks noEditPoints="1"/>
            </p:cNvSpPr>
            <p:nvPr/>
          </p:nvSpPr>
          <p:spPr bwMode="auto">
            <a:xfrm>
              <a:off x="4984" y="2291"/>
              <a:ext cx="123" cy="451"/>
            </a:xfrm>
            <a:custGeom>
              <a:avLst/>
              <a:gdLst>
                <a:gd name="T0" fmla="*/ 2 w 123"/>
                <a:gd name="T1" fmla="*/ 350 h 451"/>
                <a:gd name="T2" fmla="*/ 0 w 123"/>
                <a:gd name="T3" fmla="*/ 350 h 451"/>
                <a:gd name="T4" fmla="*/ 27 w 123"/>
                <a:gd name="T5" fmla="*/ 2 h 451"/>
                <a:gd name="T6" fmla="*/ 45 w 123"/>
                <a:gd name="T7" fmla="*/ 0 h 451"/>
                <a:gd name="T8" fmla="*/ 123 w 123"/>
                <a:gd name="T9" fmla="*/ 332 h 451"/>
                <a:gd name="T10" fmla="*/ 70 w 123"/>
                <a:gd name="T11" fmla="*/ 451 h 451"/>
                <a:gd name="T12" fmla="*/ 2 w 123"/>
                <a:gd name="T13" fmla="*/ 350 h 451"/>
                <a:gd name="T14" fmla="*/ 2 w 123"/>
                <a:gd name="T15" fmla="*/ 350 h 451"/>
                <a:gd name="T16" fmla="*/ 67 w 123"/>
                <a:gd name="T17" fmla="*/ 415 h 451"/>
                <a:gd name="T18" fmla="*/ 104 w 123"/>
                <a:gd name="T19" fmla="*/ 330 h 451"/>
                <a:gd name="T20" fmla="*/ 40 w 123"/>
                <a:gd name="T21" fmla="*/ 60 h 451"/>
                <a:gd name="T22" fmla="*/ 18 w 123"/>
                <a:gd name="T23" fmla="*/ 342 h 451"/>
                <a:gd name="T24" fmla="*/ 67 w 123"/>
                <a:gd name="T25" fmla="*/ 415 h 451"/>
                <a:gd name="T26" fmla="*/ 67 w 123"/>
                <a:gd name="T27" fmla="*/ 415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451">
                  <a:moveTo>
                    <a:pt x="2" y="350"/>
                  </a:moveTo>
                  <a:lnTo>
                    <a:pt x="0" y="350"/>
                  </a:lnTo>
                  <a:lnTo>
                    <a:pt x="27" y="2"/>
                  </a:lnTo>
                  <a:lnTo>
                    <a:pt x="45" y="0"/>
                  </a:lnTo>
                  <a:lnTo>
                    <a:pt x="123" y="332"/>
                  </a:lnTo>
                  <a:lnTo>
                    <a:pt x="70" y="451"/>
                  </a:lnTo>
                  <a:lnTo>
                    <a:pt x="2" y="350"/>
                  </a:lnTo>
                  <a:lnTo>
                    <a:pt x="2" y="350"/>
                  </a:lnTo>
                  <a:close/>
                  <a:moveTo>
                    <a:pt x="67" y="415"/>
                  </a:moveTo>
                  <a:lnTo>
                    <a:pt x="104" y="330"/>
                  </a:lnTo>
                  <a:lnTo>
                    <a:pt x="40" y="60"/>
                  </a:lnTo>
                  <a:lnTo>
                    <a:pt x="18" y="342"/>
                  </a:lnTo>
                  <a:lnTo>
                    <a:pt x="67" y="415"/>
                  </a:lnTo>
                  <a:lnTo>
                    <a:pt x="67" y="4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4"/>
            <p:cNvSpPr>
              <a:spLocks noEditPoints="1"/>
            </p:cNvSpPr>
            <p:nvPr/>
          </p:nvSpPr>
          <p:spPr bwMode="auto">
            <a:xfrm>
              <a:off x="4980" y="2289"/>
              <a:ext cx="130" cy="458"/>
            </a:xfrm>
            <a:custGeom>
              <a:avLst/>
              <a:gdLst>
                <a:gd name="T0" fmla="*/ 5 w 130"/>
                <a:gd name="T1" fmla="*/ 355 h 458"/>
                <a:gd name="T2" fmla="*/ 0 w 130"/>
                <a:gd name="T3" fmla="*/ 354 h 458"/>
                <a:gd name="T4" fmla="*/ 29 w 130"/>
                <a:gd name="T5" fmla="*/ 1 h 458"/>
                <a:gd name="T6" fmla="*/ 50 w 130"/>
                <a:gd name="T7" fmla="*/ 0 h 458"/>
                <a:gd name="T8" fmla="*/ 130 w 130"/>
                <a:gd name="T9" fmla="*/ 334 h 458"/>
                <a:gd name="T10" fmla="*/ 74 w 130"/>
                <a:gd name="T11" fmla="*/ 458 h 458"/>
                <a:gd name="T12" fmla="*/ 5 w 130"/>
                <a:gd name="T13" fmla="*/ 355 h 458"/>
                <a:gd name="T14" fmla="*/ 5 w 130"/>
                <a:gd name="T15" fmla="*/ 355 h 458"/>
                <a:gd name="T16" fmla="*/ 8 w 130"/>
                <a:gd name="T17" fmla="*/ 350 h 458"/>
                <a:gd name="T18" fmla="*/ 74 w 130"/>
                <a:gd name="T19" fmla="*/ 449 h 458"/>
                <a:gd name="T20" fmla="*/ 125 w 130"/>
                <a:gd name="T21" fmla="*/ 334 h 458"/>
                <a:gd name="T22" fmla="*/ 46 w 130"/>
                <a:gd name="T23" fmla="*/ 5 h 458"/>
                <a:gd name="T24" fmla="*/ 33 w 130"/>
                <a:gd name="T25" fmla="*/ 6 h 458"/>
                <a:gd name="T26" fmla="*/ 6 w 130"/>
                <a:gd name="T27" fmla="*/ 350 h 458"/>
                <a:gd name="T28" fmla="*/ 6 w 130"/>
                <a:gd name="T29" fmla="*/ 350 h 458"/>
                <a:gd name="T30" fmla="*/ 6 w 130"/>
                <a:gd name="T31" fmla="*/ 352 h 458"/>
                <a:gd name="T32" fmla="*/ 4 w 130"/>
                <a:gd name="T33" fmla="*/ 354 h 458"/>
                <a:gd name="T34" fmla="*/ 6 w 130"/>
                <a:gd name="T35" fmla="*/ 352 h 458"/>
                <a:gd name="T36" fmla="*/ 6 w 130"/>
                <a:gd name="T37" fmla="*/ 350 h 458"/>
                <a:gd name="T38" fmla="*/ 8 w 130"/>
                <a:gd name="T39" fmla="*/ 350 h 458"/>
                <a:gd name="T40" fmla="*/ 8 w 130"/>
                <a:gd name="T41" fmla="*/ 350 h 458"/>
                <a:gd name="T42" fmla="*/ 19 w 130"/>
                <a:gd name="T43" fmla="*/ 344 h 458"/>
                <a:gd name="T44" fmla="*/ 42 w 130"/>
                <a:gd name="T45" fmla="*/ 62 h 458"/>
                <a:gd name="T46" fmla="*/ 46 w 130"/>
                <a:gd name="T47" fmla="*/ 61 h 458"/>
                <a:gd name="T48" fmla="*/ 111 w 130"/>
                <a:gd name="T49" fmla="*/ 332 h 458"/>
                <a:gd name="T50" fmla="*/ 73 w 130"/>
                <a:gd name="T51" fmla="*/ 418 h 458"/>
                <a:gd name="T52" fmla="*/ 72 w 130"/>
                <a:gd name="T53" fmla="*/ 422 h 458"/>
                <a:gd name="T54" fmla="*/ 19 w 130"/>
                <a:gd name="T55" fmla="*/ 344 h 458"/>
                <a:gd name="T56" fmla="*/ 19 w 130"/>
                <a:gd name="T57" fmla="*/ 344 h 458"/>
                <a:gd name="T58" fmla="*/ 71 w 130"/>
                <a:gd name="T59" fmla="*/ 417 h 458"/>
                <a:gd name="T60" fmla="*/ 73 w 130"/>
                <a:gd name="T61" fmla="*/ 416 h 458"/>
                <a:gd name="T62" fmla="*/ 71 w 130"/>
                <a:gd name="T63" fmla="*/ 417 h 458"/>
                <a:gd name="T64" fmla="*/ 71 w 130"/>
                <a:gd name="T65" fmla="*/ 417 h 458"/>
                <a:gd name="T66" fmla="*/ 24 w 130"/>
                <a:gd name="T67" fmla="*/ 343 h 458"/>
                <a:gd name="T68" fmla="*/ 71 w 130"/>
                <a:gd name="T69" fmla="*/ 412 h 458"/>
                <a:gd name="T70" fmla="*/ 106 w 130"/>
                <a:gd name="T71" fmla="*/ 331 h 458"/>
                <a:gd name="T72" fmla="*/ 45 w 130"/>
                <a:gd name="T73" fmla="*/ 78 h 458"/>
                <a:gd name="T74" fmla="*/ 24 w 130"/>
                <a:gd name="T75" fmla="*/ 343 h 458"/>
                <a:gd name="T76" fmla="*/ 24 w 130"/>
                <a:gd name="T77" fmla="*/ 3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" h="458">
                  <a:moveTo>
                    <a:pt x="5" y="355"/>
                  </a:moveTo>
                  <a:lnTo>
                    <a:pt x="0" y="354"/>
                  </a:lnTo>
                  <a:lnTo>
                    <a:pt x="29" y="1"/>
                  </a:lnTo>
                  <a:lnTo>
                    <a:pt x="50" y="0"/>
                  </a:lnTo>
                  <a:lnTo>
                    <a:pt x="130" y="334"/>
                  </a:lnTo>
                  <a:lnTo>
                    <a:pt x="74" y="458"/>
                  </a:lnTo>
                  <a:lnTo>
                    <a:pt x="5" y="355"/>
                  </a:lnTo>
                  <a:lnTo>
                    <a:pt x="5" y="355"/>
                  </a:lnTo>
                  <a:close/>
                  <a:moveTo>
                    <a:pt x="8" y="350"/>
                  </a:moveTo>
                  <a:lnTo>
                    <a:pt x="74" y="449"/>
                  </a:lnTo>
                  <a:lnTo>
                    <a:pt x="125" y="334"/>
                  </a:lnTo>
                  <a:lnTo>
                    <a:pt x="46" y="5"/>
                  </a:lnTo>
                  <a:lnTo>
                    <a:pt x="33" y="6"/>
                  </a:lnTo>
                  <a:lnTo>
                    <a:pt x="6" y="350"/>
                  </a:lnTo>
                  <a:lnTo>
                    <a:pt x="6" y="350"/>
                  </a:lnTo>
                  <a:lnTo>
                    <a:pt x="6" y="352"/>
                  </a:lnTo>
                  <a:lnTo>
                    <a:pt x="4" y="354"/>
                  </a:lnTo>
                  <a:lnTo>
                    <a:pt x="6" y="352"/>
                  </a:lnTo>
                  <a:lnTo>
                    <a:pt x="6" y="350"/>
                  </a:lnTo>
                  <a:lnTo>
                    <a:pt x="8" y="350"/>
                  </a:lnTo>
                  <a:lnTo>
                    <a:pt x="8" y="350"/>
                  </a:lnTo>
                  <a:close/>
                  <a:moveTo>
                    <a:pt x="19" y="344"/>
                  </a:moveTo>
                  <a:lnTo>
                    <a:pt x="42" y="62"/>
                  </a:lnTo>
                  <a:lnTo>
                    <a:pt x="46" y="61"/>
                  </a:lnTo>
                  <a:lnTo>
                    <a:pt x="111" y="332"/>
                  </a:lnTo>
                  <a:lnTo>
                    <a:pt x="73" y="418"/>
                  </a:lnTo>
                  <a:lnTo>
                    <a:pt x="72" y="422"/>
                  </a:lnTo>
                  <a:lnTo>
                    <a:pt x="19" y="344"/>
                  </a:lnTo>
                  <a:lnTo>
                    <a:pt x="19" y="344"/>
                  </a:lnTo>
                  <a:close/>
                  <a:moveTo>
                    <a:pt x="71" y="417"/>
                  </a:moveTo>
                  <a:lnTo>
                    <a:pt x="73" y="416"/>
                  </a:lnTo>
                  <a:lnTo>
                    <a:pt x="71" y="417"/>
                  </a:lnTo>
                  <a:lnTo>
                    <a:pt x="71" y="417"/>
                  </a:lnTo>
                  <a:close/>
                  <a:moveTo>
                    <a:pt x="24" y="343"/>
                  </a:moveTo>
                  <a:lnTo>
                    <a:pt x="71" y="412"/>
                  </a:lnTo>
                  <a:lnTo>
                    <a:pt x="106" y="331"/>
                  </a:lnTo>
                  <a:lnTo>
                    <a:pt x="45" y="78"/>
                  </a:lnTo>
                  <a:lnTo>
                    <a:pt x="24" y="343"/>
                  </a:lnTo>
                  <a:lnTo>
                    <a:pt x="24" y="3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5"/>
            <p:cNvSpPr>
              <a:spLocks noEditPoints="1"/>
            </p:cNvSpPr>
            <p:nvPr/>
          </p:nvSpPr>
          <p:spPr bwMode="auto">
            <a:xfrm>
              <a:off x="4840" y="2246"/>
              <a:ext cx="380" cy="611"/>
            </a:xfrm>
            <a:custGeom>
              <a:avLst/>
              <a:gdLst>
                <a:gd name="T0" fmla="*/ 47 w 324"/>
                <a:gd name="T1" fmla="*/ 413 h 521"/>
                <a:gd name="T2" fmla="*/ 0 w 324"/>
                <a:gd name="T3" fmla="*/ 198 h 521"/>
                <a:gd name="T4" fmla="*/ 0 w 324"/>
                <a:gd name="T5" fmla="*/ 198 h 521"/>
                <a:gd name="T6" fmla="*/ 49 w 324"/>
                <a:gd name="T7" fmla="*/ 43 h 521"/>
                <a:gd name="T8" fmla="*/ 49 w 324"/>
                <a:gd name="T9" fmla="*/ 43 h 521"/>
                <a:gd name="T10" fmla="*/ 157 w 324"/>
                <a:gd name="T11" fmla="*/ 0 h 521"/>
                <a:gd name="T12" fmla="*/ 157 w 324"/>
                <a:gd name="T13" fmla="*/ 0 h 521"/>
                <a:gd name="T14" fmla="*/ 270 w 324"/>
                <a:gd name="T15" fmla="*/ 41 h 521"/>
                <a:gd name="T16" fmla="*/ 270 w 324"/>
                <a:gd name="T17" fmla="*/ 41 h 521"/>
                <a:gd name="T18" fmla="*/ 324 w 324"/>
                <a:gd name="T19" fmla="*/ 194 h 521"/>
                <a:gd name="T20" fmla="*/ 324 w 324"/>
                <a:gd name="T21" fmla="*/ 194 h 521"/>
                <a:gd name="T22" fmla="*/ 271 w 324"/>
                <a:gd name="T23" fmla="*/ 412 h 521"/>
                <a:gd name="T24" fmla="*/ 271 w 324"/>
                <a:gd name="T25" fmla="*/ 412 h 521"/>
                <a:gd name="T26" fmla="*/ 157 w 324"/>
                <a:gd name="T27" fmla="*/ 521 h 521"/>
                <a:gd name="T28" fmla="*/ 157 w 324"/>
                <a:gd name="T29" fmla="*/ 521 h 521"/>
                <a:gd name="T30" fmla="*/ 47 w 324"/>
                <a:gd name="T31" fmla="*/ 413 h 521"/>
                <a:gd name="T32" fmla="*/ 258 w 324"/>
                <a:gd name="T33" fmla="*/ 405 h 521"/>
                <a:gd name="T34" fmla="*/ 309 w 324"/>
                <a:gd name="T35" fmla="*/ 194 h 521"/>
                <a:gd name="T36" fmla="*/ 309 w 324"/>
                <a:gd name="T37" fmla="*/ 194 h 521"/>
                <a:gd name="T38" fmla="*/ 157 w 324"/>
                <a:gd name="T39" fmla="*/ 15 h 521"/>
                <a:gd name="T40" fmla="*/ 157 w 324"/>
                <a:gd name="T41" fmla="*/ 15 h 521"/>
                <a:gd name="T42" fmla="*/ 15 w 324"/>
                <a:gd name="T43" fmla="*/ 198 h 521"/>
                <a:gd name="T44" fmla="*/ 15 w 324"/>
                <a:gd name="T45" fmla="*/ 198 h 521"/>
                <a:gd name="T46" fmla="*/ 61 w 324"/>
                <a:gd name="T47" fmla="*/ 407 h 521"/>
                <a:gd name="T48" fmla="*/ 61 w 324"/>
                <a:gd name="T49" fmla="*/ 407 h 521"/>
                <a:gd name="T50" fmla="*/ 157 w 324"/>
                <a:gd name="T51" fmla="*/ 506 h 521"/>
                <a:gd name="T52" fmla="*/ 157 w 324"/>
                <a:gd name="T53" fmla="*/ 506 h 521"/>
                <a:gd name="T54" fmla="*/ 258 w 324"/>
                <a:gd name="T55" fmla="*/ 40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4" h="521">
                  <a:moveTo>
                    <a:pt x="47" y="413"/>
                  </a:moveTo>
                  <a:cubicBezTo>
                    <a:pt x="19" y="352"/>
                    <a:pt x="0" y="272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24"/>
                    <a:pt x="19" y="74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78" y="12"/>
                    <a:pt x="118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95" y="0"/>
                    <a:pt x="237" y="11"/>
                    <a:pt x="270" y="41"/>
                  </a:cubicBezTo>
                  <a:cubicBezTo>
                    <a:pt x="270" y="41"/>
                    <a:pt x="270" y="41"/>
                    <a:pt x="270" y="41"/>
                  </a:cubicBezTo>
                  <a:cubicBezTo>
                    <a:pt x="302" y="71"/>
                    <a:pt x="324" y="120"/>
                    <a:pt x="324" y="194"/>
                  </a:cubicBezTo>
                  <a:cubicBezTo>
                    <a:pt x="324" y="194"/>
                    <a:pt x="324" y="194"/>
                    <a:pt x="324" y="194"/>
                  </a:cubicBezTo>
                  <a:cubicBezTo>
                    <a:pt x="324" y="268"/>
                    <a:pt x="302" y="349"/>
                    <a:pt x="271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40" y="474"/>
                    <a:pt x="200" y="520"/>
                    <a:pt x="157" y="521"/>
                  </a:cubicBezTo>
                  <a:cubicBezTo>
                    <a:pt x="157" y="521"/>
                    <a:pt x="157" y="521"/>
                    <a:pt x="157" y="521"/>
                  </a:cubicBezTo>
                  <a:cubicBezTo>
                    <a:pt x="113" y="520"/>
                    <a:pt x="76" y="475"/>
                    <a:pt x="47" y="413"/>
                  </a:cubicBezTo>
                  <a:close/>
                  <a:moveTo>
                    <a:pt x="258" y="405"/>
                  </a:moveTo>
                  <a:cubicBezTo>
                    <a:pt x="288" y="344"/>
                    <a:pt x="309" y="265"/>
                    <a:pt x="309" y="194"/>
                  </a:cubicBezTo>
                  <a:cubicBezTo>
                    <a:pt x="309" y="194"/>
                    <a:pt x="309" y="194"/>
                    <a:pt x="309" y="194"/>
                  </a:cubicBezTo>
                  <a:cubicBezTo>
                    <a:pt x="308" y="52"/>
                    <a:pt x="228" y="16"/>
                    <a:pt x="157" y="15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86" y="16"/>
                    <a:pt x="16" y="55"/>
                    <a:pt x="15" y="198"/>
                  </a:cubicBezTo>
                  <a:cubicBezTo>
                    <a:pt x="15" y="198"/>
                    <a:pt x="15" y="198"/>
                    <a:pt x="15" y="198"/>
                  </a:cubicBezTo>
                  <a:cubicBezTo>
                    <a:pt x="15" y="269"/>
                    <a:pt x="33" y="347"/>
                    <a:pt x="61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88" y="467"/>
                    <a:pt x="126" y="507"/>
                    <a:pt x="157" y="506"/>
                  </a:cubicBezTo>
                  <a:cubicBezTo>
                    <a:pt x="157" y="506"/>
                    <a:pt x="157" y="506"/>
                    <a:pt x="157" y="506"/>
                  </a:cubicBezTo>
                  <a:cubicBezTo>
                    <a:pt x="188" y="507"/>
                    <a:pt x="228" y="466"/>
                    <a:pt x="258" y="4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6"/>
            <p:cNvSpPr>
              <a:spLocks noEditPoints="1"/>
            </p:cNvSpPr>
            <p:nvPr/>
          </p:nvSpPr>
          <p:spPr bwMode="auto">
            <a:xfrm>
              <a:off x="4837" y="2243"/>
              <a:ext cx="385" cy="617"/>
            </a:xfrm>
            <a:custGeom>
              <a:avLst/>
              <a:gdLst>
                <a:gd name="T0" fmla="*/ 49 w 328"/>
                <a:gd name="T1" fmla="*/ 415 h 525"/>
                <a:gd name="T2" fmla="*/ 0 w 328"/>
                <a:gd name="T3" fmla="*/ 200 h 525"/>
                <a:gd name="T4" fmla="*/ 0 w 328"/>
                <a:gd name="T5" fmla="*/ 200 h 525"/>
                <a:gd name="T6" fmla="*/ 49 w 328"/>
                <a:gd name="T7" fmla="*/ 44 h 525"/>
                <a:gd name="T8" fmla="*/ 158 w 328"/>
                <a:gd name="T9" fmla="*/ 0 h 525"/>
                <a:gd name="T10" fmla="*/ 159 w 328"/>
                <a:gd name="T11" fmla="*/ 0 h 525"/>
                <a:gd name="T12" fmla="*/ 159 w 328"/>
                <a:gd name="T13" fmla="*/ 0 h 525"/>
                <a:gd name="T14" fmla="*/ 273 w 328"/>
                <a:gd name="T15" fmla="*/ 41 h 525"/>
                <a:gd name="T16" fmla="*/ 328 w 328"/>
                <a:gd name="T17" fmla="*/ 196 h 525"/>
                <a:gd name="T18" fmla="*/ 328 w 328"/>
                <a:gd name="T19" fmla="*/ 196 h 525"/>
                <a:gd name="T20" fmla="*/ 275 w 328"/>
                <a:gd name="T21" fmla="*/ 415 h 525"/>
                <a:gd name="T22" fmla="*/ 159 w 328"/>
                <a:gd name="T23" fmla="*/ 525 h 525"/>
                <a:gd name="T24" fmla="*/ 47 w 328"/>
                <a:gd name="T25" fmla="*/ 416 h 525"/>
                <a:gd name="T26" fmla="*/ 271 w 328"/>
                <a:gd name="T27" fmla="*/ 413 h 525"/>
                <a:gd name="T28" fmla="*/ 324 w 328"/>
                <a:gd name="T29" fmla="*/ 196 h 525"/>
                <a:gd name="T30" fmla="*/ 324 w 328"/>
                <a:gd name="T31" fmla="*/ 196 h 525"/>
                <a:gd name="T32" fmla="*/ 270 w 328"/>
                <a:gd name="T33" fmla="*/ 44 h 525"/>
                <a:gd name="T34" fmla="*/ 159 w 328"/>
                <a:gd name="T35" fmla="*/ 4 h 525"/>
                <a:gd name="T36" fmla="*/ 159 w 328"/>
                <a:gd name="T37" fmla="*/ 4 h 525"/>
                <a:gd name="T38" fmla="*/ 158 w 328"/>
                <a:gd name="T39" fmla="*/ 4 h 525"/>
                <a:gd name="T40" fmla="*/ 52 w 328"/>
                <a:gd name="T41" fmla="*/ 47 h 525"/>
                <a:gd name="T42" fmla="*/ 4 w 328"/>
                <a:gd name="T43" fmla="*/ 200 h 525"/>
                <a:gd name="T44" fmla="*/ 4 w 328"/>
                <a:gd name="T45" fmla="*/ 200 h 525"/>
                <a:gd name="T46" fmla="*/ 51 w 328"/>
                <a:gd name="T47" fmla="*/ 414 h 525"/>
                <a:gd name="T48" fmla="*/ 51 w 328"/>
                <a:gd name="T49" fmla="*/ 414 h 525"/>
                <a:gd name="T50" fmla="*/ 61 w 328"/>
                <a:gd name="T51" fmla="*/ 410 h 525"/>
                <a:gd name="T52" fmla="*/ 15 w 328"/>
                <a:gd name="T53" fmla="*/ 200 h 525"/>
                <a:gd name="T54" fmla="*/ 15 w 328"/>
                <a:gd name="T55" fmla="*/ 200 h 525"/>
                <a:gd name="T56" fmla="*/ 159 w 328"/>
                <a:gd name="T57" fmla="*/ 15 h 525"/>
                <a:gd name="T58" fmla="*/ 313 w 328"/>
                <a:gd name="T59" fmla="*/ 196 h 525"/>
                <a:gd name="T60" fmla="*/ 313 w 328"/>
                <a:gd name="T61" fmla="*/ 196 h 525"/>
                <a:gd name="T62" fmla="*/ 261 w 328"/>
                <a:gd name="T63" fmla="*/ 408 h 525"/>
                <a:gd name="T64" fmla="*/ 261 w 328"/>
                <a:gd name="T65" fmla="*/ 408 h 525"/>
                <a:gd name="T66" fmla="*/ 160 w 328"/>
                <a:gd name="T67" fmla="*/ 510 h 525"/>
                <a:gd name="T68" fmla="*/ 159 w 328"/>
                <a:gd name="T69" fmla="*/ 510 h 525"/>
                <a:gd name="T70" fmla="*/ 158 w 328"/>
                <a:gd name="T71" fmla="*/ 510 h 525"/>
                <a:gd name="T72" fmla="*/ 160 w 328"/>
                <a:gd name="T73" fmla="*/ 506 h 525"/>
                <a:gd name="T74" fmla="*/ 258 w 328"/>
                <a:gd name="T75" fmla="*/ 406 h 525"/>
                <a:gd name="T76" fmla="*/ 258 w 328"/>
                <a:gd name="T77" fmla="*/ 406 h 525"/>
                <a:gd name="T78" fmla="*/ 309 w 328"/>
                <a:gd name="T79" fmla="*/ 196 h 525"/>
                <a:gd name="T80" fmla="*/ 309 w 328"/>
                <a:gd name="T81" fmla="*/ 196 h 525"/>
                <a:gd name="T82" fmla="*/ 159 w 328"/>
                <a:gd name="T83" fmla="*/ 19 h 525"/>
                <a:gd name="T84" fmla="*/ 19 w 328"/>
                <a:gd name="T85" fmla="*/ 200 h 525"/>
                <a:gd name="T86" fmla="*/ 65 w 328"/>
                <a:gd name="T87" fmla="*/ 408 h 525"/>
                <a:gd name="T88" fmla="*/ 158 w 328"/>
                <a:gd name="T89" fmla="*/ 506 h 525"/>
                <a:gd name="T90" fmla="*/ 159 w 328"/>
                <a:gd name="T91" fmla="*/ 506 h 525"/>
                <a:gd name="T92" fmla="*/ 160 w 328"/>
                <a:gd name="T93" fmla="*/ 50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8" h="525">
                  <a:moveTo>
                    <a:pt x="47" y="416"/>
                  </a:moveTo>
                  <a:cubicBezTo>
                    <a:pt x="49" y="415"/>
                    <a:pt x="49" y="415"/>
                    <a:pt x="49" y="415"/>
                  </a:cubicBezTo>
                  <a:cubicBezTo>
                    <a:pt x="47" y="416"/>
                    <a:pt x="47" y="416"/>
                    <a:pt x="47" y="416"/>
                  </a:cubicBezTo>
                  <a:cubicBezTo>
                    <a:pt x="19" y="354"/>
                    <a:pt x="0" y="274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26"/>
                    <a:pt x="19" y="75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79" y="12"/>
                    <a:pt x="120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8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98" y="0"/>
                    <a:pt x="240" y="11"/>
                    <a:pt x="273" y="41"/>
                  </a:cubicBezTo>
                  <a:cubicBezTo>
                    <a:pt x="273" y="41"/>
                    <a:pt x="273" y="41"/>
                    <a:pt x="273" y="41"/>
                  </a:cubicBezTo>
                  <a:cubicBezTo>
                    <a:pt x="306" y="72"/>
                    <a:pt x="328" y="122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271"/>
                    <a:pt x="306" y="351"/>
                    <a:pt x="275" y="415"/>
                  </a:cubicBezTo>
                  <a:cubicBezTo>
                    <a:pt x="275" y="415"/>
                    <a:pt x="275" y="415"/>
                    <a:pt x="275" y="415"/>
                  </a:cubicBezTo>
                  <a:cubicBezTo>
                    <a:pt x="243" y="477"/>
                    <a:pt x="204" y="524"/>
                    <a:pt x="159" y="525"/>
                  </a:cubicBezTo>
                  <a:cubicBezTo>
                    <a:pt x="159" y="525"/>
                    <a:pt x="159" y="525"/>
                    <a:pt x="159" y="525"/>
                  </a:cubicBezTo>
                  <a:cubicBezTo>
                    <a:pt x="114" y="524"/>
                    <a:pt x="76" y="478"/>
                    <a:pt x="47" y="416"/>
                  </a:cubicBezTo>
                  <a:close/>
                  <a:moveTo>
                    <a:pt x="159" y="521"/>
                  </a:moveTo>
                  <a:cubicBezTo>
                    <a:pt x="200" y="520"/>
                    <a:pt x="240" y="475"/>
                    <a:pt x="271" y="413"/>
                  </a:cubicBezTo>
                  <a:cubicBezTo>
                    <a:pt x="271" y="413"/>
                    <a:pt x="271" y="413"/>
                    <a:pt x="271" y="413"/>
                  </a:cubicBezTo>
                  <a:cubicBezTo>
                    <a:pt x="302" y="350"/>
                    <a:pt x="324" y="270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22"/>
                    <a:pt x="302" y="74"/>
                    <a:pt x="270" y="44"/>
                  </a:cubicBezTo>
                  <a:cubicBezTo>
                    <a:pt x="270" y="44"/>
                    <a:pt x="270" y="44"/>
                    <a:pt x="270" y="44"/>
                  </a:cubicBezTo>
                  <a:cubicBezTo>
                    <a:pt x="238" y="15"/>
                    <a:pt x="197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8" y="4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20" y="4"/>
                    <a:pt x="81" y="1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23" y="77"/>
                    <a:pt x="4" y="126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73"/>
                    <a:pt x="23" y="353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80" y="476"/>
                    <a:pt x="117" y="520"/>
                    <a:pt x="159" y="521"/>
                  </a:cubicBezTo>
                  <a:close/>
                  <a:moveTo>
                    <a:pt x="61" y="410"/>
                  </a:moveTo>
                  <a:cubicBezTo>
                    <a:pt x="33" y="350"/>
                    <a:pt x="15" y="272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57"/>
                    <a:pt x="87" y="16"/>
                    <a:pt x="159" y="15"/>
                  </a:cubicBezTo>
                  <a:cubicBezTo>
                    <a:pt x="159" y="15"/>
                    <a:pt x="159" y="15"/>
                    <a:pt x="159" y="15"/>
                  </a:cubicBezTo>
                  <a:cubicBezTo>
                    <a:pt x="231" y="16"/>
                    <a:pt x="312" y="53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268"/>
                    <a:pt x="292" y="347"/>
                    <a:pt x="261" y="408"/>
                  </a:cubicBezTo>
                  <a:cubicBezTo>
                    <a:pt x="261" y="408"/>
                    <a:pt x="261" y="408"/>
                    <a:pt x="261" y="408"/>
                  </a:cubicBezTo>
                  <a:cubicBezTo>
                    <a:pt x="261" y="408"/>
                    <a:pt x="261" y="408"/>
                    <a:pt x="261" y="408"/>
                  </a:cubicBezTo>
                  <a:cubicBezTo>
                    <a:pt x="231" y="468"/>
                    <a:pt x="192" y="510"/>
                    <a:pt x="160" y="510"/>
                  </a:cubicBezTo>
                  <a:cubicBezTo>
                    <a:pt x="160" y="510"/>
                    <a:pt x="160" y="510"/>
                    <a:pt x="160" y="510"/>
                  </a:cubicBezTo>
                  <a:cubicBezTo>
                    <a:pt x="159" y="510"/>
                    <a:pt x="159" y="510"/>
                    <a:pt x="159" y="510"/>
                  </a:cubicBezTo>
                  <a:cubicBezTo>
                    <a:pt x="159" y="510"/>
                    <a:pt x="159" y="510"/>
                    <a:pt x="159" y="510"/>
                  </a:cubicBezTo>
                  <a:cubicBezTo>
                    <a:pt x="158" y="510"/>
                    <a:pt x="158" y="510"/>
                    <a:pt x="158" y="510"/>
                  </a:cubicBezTo>
                  <a:cubicBezTo>
                    <a:pt x="158" y="510"/>
                    <a:pt x="158" y="510"/>
                    <a:pt x="158" y="510"/>
                  </a:cubicBezTo>
                  <a:cubicBezTo>
                    <a:pt x="125" y="510"/>
                    <a:pt x="89" y="469"/>
                    <a:pt x="61" y="410"/>
                  </a:cubicBezTo>
                  <a:close/>
                  <a:moveTo>
                    <a:pt x="160" y="506"/>
                  </a:moveTo>
                  <a:cubicBezTo>
                    <a:pt x="189" y="506"/>
                    <a:pt x="228" y="466"/>
                    <a:pt x="258" y="406"/>
                  </a:cubicBezTo>
                  <a:cubicBezTo>
                    <a:pt x="258" y="406"/>
                    <a:pt x="258" y="406"/>
                    <a:pt x="258" y="406"/>
                  </a:cubicBezTo>
                  <a:cubicBezTo>
                    <a:pt x="260" y="407"/>
                    <a:pt x="260" y="407"/>
                    <a:pt x="260" y="407"/>
                  </a:cubicBezTo>
                  <a:cubicBezTo>
                    <a:pt x="258" y="406"/>
                    <a:pt x="258" y="406"/>
                    <a:pt x="258" y="406"/>
                  </a:cubicBezTo>
                  <a:cubicBezTo>
                    <a:pt x="288" y="346"/>
                    <a:pt x="309" y="267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8" y="55"/>
                    <a:pt x="230" y="21"/>
                    <a:pt x="159" y="19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89" y="21"/>
                    <a:pt x="20" y="58"/>
                    <a:pt x="19" y="200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9" y="271"/>
                    <a:pt x="37" y="349"/>
                    <a:pt x="65" y="408"/>
                  </a:cubicBezTo>
                  <a:cubicBezTo>
                    <a:pt x="65" y="408"/>
                    <a:pt x="65" y="408"/>
                    <a:pt x="65" y="408"/>
                  </a:cubicBezTo>
                  <a:cubicBezTo>
                    <a:pt x="92" y="467"/>
                    <a:pt x="129" y="506"/>
                    <a:pt x="158" y="506"/>
                  </a:cubicBezTo>
                  <a:cubicBezTo>
                    <a:pt x="158" y="506"/>
                    <a:pt x="158" y="506"/>
                    <a:pt x="158" y="506"/>
                  </a:cubicBezTo>
                  <a:cubicBezTo>
                    <a:pt x="158" y="506"/>
                    <a:pt x="158" y="506"/>
                    <a:pt x="159" y="506"/>
                  </a:cubicBezTo>
                  <a:cubicBezTo>
                    <a:pt x="159" y="506"/>
                    <a:pt x="159" y="506"/>
                    <a:pt x="159" y="506"/>
                  </a:cubicBezTo>
                  <a:cubicBezTo>
                    <a:pt x="159" y="506"/>
                    <a:pt x="159" y="506"/>
                    <a:pt x="160" y="5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7"/>
            <p:cNvSpPr>
              <a:spLocks noEditPoints="1"/>
            </p:cNvSpPr>
            <p:nvPr/>
          </p:nvSpPr>
          <p:spPr bwMode="auto">
            <a:xfrm>
              <a:off x="4936" y="2853"/>
              <a:ext cx="89" cy="621"/>
            </a:xfrm>
            <a:custGeom>
              <a:avLst/>
              <a:gdLst>
                <a:gd name="T0" fmla="*/ 0 w 89"/>
                <a:gd name="T1" fmla="*/ 602 h 621"/>
                <a:gd name="T2" fmla="*/ 70 w 89"/>
                <a:gd name="T3" fmla="*/ 602 h 621"/>
                <a:gd name="T4" fmla="*/ 48 w 89"/>
                <a:gd name="T5" fmla="*/ 1 h 621"/>
                <a:gd name="T6" fmla="*/ 66 w 89"/>
                <a:gd name="T7" fmla="*/ 0 h 621"/>
                <a:gd name="T8" fmla="*/ 89 w 89"/>
                <a:gd name="T9" fmla="*/ 621 h 621"/>
                <a:gd name="T10" fmla="*/ 0 w 89"/>
                <a:gd name="T11" fmla="*/ 621 h 621"/>
                <a:gd name="T12" fmla="*/ 0 w 89"/>
                <a:gd name="T13" fmla="*/ 602 h 621"/>
                <a:gd name="T14" fmla="*/ 0 w 89"/>
                <a:gd name="T15" fmla="*/ 602 h 621"/>
                <a:gd name="T16" fmla="*/ 48 w 89"/>
                <a:gd name="T17" fmla="*/ 1 h 621"/>
                <a:gd name="T18" fmla="*/ 48 w 89"/>
                <a:gd name="T19" fmla="*/ 1 h 621"/>
                <a:gd name="T20" fmla="*/ 48 w 89"/>
                <a:gd name="T21" fmla="*/ 1 h 621"/>
                <a:gd name="T22" fmla="*/ 48 w 89"/>
                <a:gd name="T23" fmla="*/ 1 h 621"/>
                <a:gd name="T24" fmla="*/ 48 w 89"/>
                <a:gd name="T25" fmla="*/ 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621">
                  <a:moveTo>
                    <a:pt x="0" y="602"/>
                  </a:moveTo>
                  <a:lnTo>
                    <a:pt x="70" y="602"/>
                  </a:lnTo>
                  <a:lnTo>
                    <a:pt x="48" y="1"/>
                  </a:lnTo>
                  <a:lnTo>
                    <a:pt x="66" y="0"/>
                  </a:lnTo>
                  <a:lnTo>
                    <a:pt x="89" y="621"/>
                  </a:lnTo>
                  <a:lnTo>
                    <a:pt x="0" y="621"/>
                  </a:lnTo>
                  <a:lnTo>
                    <a:pt x="0" y="602"/>
                  </a:lnTo>
                  <a:lnTo>
                    <a:pt x="0" y="602"/>
                  </a:lnTo>
                  <a:close/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8"/>
            <p:cNvSpPr>
              <a:spLocks noEditPoints="1"/>
            </p:cNvSpPr>
            <p:nvPr/>
          </p:nvSpPr>
          <p:spPr bwMode="auto">
            <a:xfrm>
              <a:off x="4934" y="2850"/>
              <a:ext cx="93" cy="626"/>
            </a:xfrm>
            <a:custGeom>
              <a:avLst/>
              <a:gdLst>
                <a:gd name="T0" fmla="*/ 0 w 93"/>
                <a:gd name="T1" fmla="*/ 605 h 626"/>
                <a:gd name="T2" fmla="*/ 0 w 93"/>
                <a:gd name="T3" fmla="*/ 603 h 626"/>
                <a:gd name="T4" fmla="*/ 70 w 93"/>
                <a:gd name="T5" fmla="*/ 603 h 626"/>
                <a:gd name="T6" fmla="*/ 48 w 93"/>
                <a:gd name="T7" fmla="*/ 2 h 626"/>
                <a:gd name="T8" fmla="*/ 70 w 93"/>
                <a:gd name="T9" fmla="*/ 0 h 626"/>
                <a:gd name="T10" fmla="*/ 93 w 93"/>
                <a:gd name="T11" fmla="*/ 626 h 626"/>
                <a:gd name="T12" fmla="*/ 0 w 93"/>
                <a:gd name="T13" fmla="*/ 626 h 626"/>
                <a:gd name="T14" fmla="*/ 0 w 93"/>
                <a:gd name="T15" fmla="*/ 605 h 626"/>
                <a:gd name="T16" fmla="*/ 0 w 93"/>
                <a:gd name="T17" fmla="*/ 605 h 626"/>
                <a:gd name="T18" fmla="*/ 4 w 93"/>
                <a:gd name="T19" fmla="*/ 621 h 626"/>
                <a:gd name="T20" fmla="*/ 89 w 93"/>
                <a:gd name="T21" fmla="*/ 621 h 626"/>
                <a:gd name="T22" fmla="*/ 65 w 93"/>
                <a:gd name="T23" fmla="*/ 5 h 626"/>
                <a:gd name="T24" fmla="*/ 52 w 93"/>
                <a:gd name="T25" fmla="*/ 5 h 626"/>
                <a:gd name="T26" fmla="*/ 76 w 93"/>
                <a:gd name="T27" fmla="*/ 607 h 626"/>
                <a:gd name="T28" fmla="*/ 4 w 93"/>
                <a:gd name="T29" fmla="*/ 607 h 626"/>
                <a:gd name="T30" fmla="*/ 4 w 93"/>
                <a:gd name="T31" fmla="*/ 621 h 626"/>
                <a:gd name="T32" fmla="*/ 4 w 93"/>
                <a:gd name="T33" fmla="*/ 62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626">
                  <a:moveTo>
                    <a:pt x="0" y="605"/>
                  </a:moveTo>
                  <a:lnTo>
                    <a:pt x="0" y="603"/>
                  </a:lnTo>
                  <a:lnTo>
                    <a:pt x="70" y="603"/>
                  </a:lnTo>
                  <a:lnTo>
                    <a:pt x="48" y="2"/>
                  </a:lnTo>
                  <a:lnTo>
                    <a:pt x="70" y="0"/>
                  </a:lnTo>
                  <a:lnTo>
                    <a:pt x="93" y="626"/>
                  </a:lnTo>
                  <a:lnTo>
                    <a:pt x="0" y="626"/>
                  </a:lnTo>
                  <a:lnTo>
                    <a:pt x="0" y="605"/>
                  </a:lnTo>
                  <a:lnTo>
                    <a:pt x="0" y="605"/>
                  </a:lnTo>
                  <a:close/>
                  <a:moveTo>
                    <a:pt x="4" y="621"/>
                  </a:moveTo>
                  <a:lnTo>
                    <a:pt x="89" y="621"/>
                  </a:lnTo>
                  <a:lnTo>
                    <a:pt x="65" y="5"/>
                  </a:lnTo>
                  <a:lnTo>
                    <a:pt x="52" y="5"/>
                  </a:lnTo>
                  <a:lnTo>
                    <a:pt x="76" y="607"/>
                  </a:lnTo>
                  <a:lnTo>
                    <a:pt x="4" y="607"/>
                  </a:lnTo>
                  <a:lnTo>
                    <a:pt x="4" y="621"/>
                  </a:lnTo>
                  <a:lnTo>
                    <a:pt x="4" y="6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9"/>
            <p:cNvSpPr>
              <a:spLocks noEditPoints="1"/>
            </p:cNvSpPr>
            <p:nvPr/>
          </p:nvSpPr>
          <p:spPr bwMode="auto">
            <a:xfrm>
              <a:off x="5088" y="2810"/>
              <a:ext cx="133" cy="656"/>
            </a:xfrm>
            <a:custGeom>
              <a:avLst/>
              <a:gdLst>
                <a:gd name="T0" fmla="*/ 0 w 133"/>
                <a:gd name="T1" fmla="*/ 2 h 656"/>
                <a:gd name="T2" fmla="*/ 19 w 133"/>
                <a:gd name="T3" fmla="*/ 0 h 656"/>
                <a:gd name="T4" fmla="*/ 44 w 133"/>
                <a:gd name="T5" fmla="*/ 637 h 656"/>
                <a:gd name="T6" fmla="*/ 131 w 133"/>
                <a:gd name="T7" fmla="*/ 631 h 656"/>
                <a:gd name="T8" fmla="*/ 133 w 133"/>
                <a:gd name="T9" fmla="*/ 647 h 656"/>
                <a:gd name="T10" fmla="*/ 26 w 133"/>
                <a:gd name="T11" fmla="*/ 656 h 656"/>
                <a:gd name="T12" fmla="*/ 0 w 133"/>
                <a:gd name="T13" fmla="*/ 2 h 656"/>
                <a:gd name="T14" fmla="*/ 0 w 133"/>
                <a:gd name="T15" fmla="*/ 2 h 656"/>
                <a:gd name="T16" fmla="*/ 0 w 133"/>
                <a:gd name="T17" fmla="*/ 2 h 656"/>
                <a:gd name="T18" fmla="*/ 0 w 133"/>
                <a:gd name="T19" fmla="*/ 2 h 656"/>
                <a:gd name="T20" fmla="*/ 0 w 133"/>
                <a:gd name="T21" fmla="*/ 2 h 656"/>
                <a:gd name="T22" fmla="*/ 0 w 133"/>
                <a:gd name="T23" fmla="*/ 2 h 656"/>
                <a:gd name="T24" fmla="*/ 0 w 133"/>
                <a:gd name="T25" fmla="*/ 2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656">
                  <a:moveTo>
                    <a:pt x="0" y="2"/>
                  </a:moveTo>
                  <a:lnTo>
                    <a:pt x="19" y="0"/>
                  </a:lnTo>
                  <a:lnTo>
                    <a:pt x="44" y="637"/>
                  </a:lnTo>
                  <a:lnTo>
                    <a:pt x="131" y="631"/>
                  </a:lnTo>
                  <a:lnTo>
                    <a:pt x="133" y="647"/>
                  </a:lnTo>
                  <a:lnTo>
                    <a:pt x="26" y="656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30"/>
            <p:cNvSpPr>
              <a:spLocks noEditPoints="1"/>
            </p:cNvSpPr>
            <p:nvPr/>
          </p:nvSpPr>
          <p:spPr bwMode="auto">
            <a:xfrm>
              <a:off x="5086" y="2808"/>
              <a:ext cx="138" cy="660"/>
            </a:xfrm>
            <a:custGeom>
              <a:avLst/>
              <a:gdLst>
                <a:gd name="T0" fmla="*/ 0 w 138"/>
                <a:gd name="T1" fmla="*/ 4 h 660"/>
                <a:gd name="T2" fmla="*/ 2 w 138"/>
                <a:gd name="T3" fmla="*/ 4 h 660"/>
                <a:gd name="T4" fmla="*/ 2 w 138"/>
                <a:gd name="T5" fmla="*/ 6 h 660"/>
                <a:gd name="T6" fmla="*/ 2 w 138"/>
                <a:gd name="T7" fmla="*/ 4 h 660"/>
                <a:gd name="T8" fmla="*/ 0 w 138"/>
                <a:gd name="T9" fmla="*/ 4 h 660"/>
                <a:gd name="T10" fmla="*/ 0 w 138"/>
                <a:gd name="T11" fmla="*/ 1 h 660"/>
                <a:gd name="T12" fmla="*/ 22 w 138"/>
                <a:gd name="T13" fmla="*/ 0 h 660"/>
                <a:gd name="T14" fmla="*/ 48 w 138"/>
                <a:gd name="T15" fmla="*/ 636 h 660"/>
                <a:gd name="T16" fmla="*/ 135 w 138"/>
                <a:gd name="T17" fmla="*/ 631 h 660"/>
                <a:gd name="T18" fmla="*/ 138 w 138"/>
                <a:gd name="T19" fmla="*/ 652 h 660"/>
                <a:gd name="T20" fmla="*/ 26 w 138"/>
                <a:gd name="T21" fmla="*/ 660 h 660"/>
                <a:gd name="T22" fmla="*/ 0 w 138"/>
                <a:gd name="T23" fmla="*/ 4 h 660"/>
                <a:gd name="T24" fmla="*/ 0 w 138"/>
                <a:gd name="T25" fmla="*/ 4 h 660"/>
                <a:gd name="T26" fmla="*/ 31 w 138"/>
                <a:gd name="T27" fmla="*/ 655 h 660"/>
                <a:gd name="T28" fmla="*/ 132 w 138"/>
                <a:gd name="T29" fmla="*/ 647 h 660"/>
                <a:gd name="T30" fmla="*/ 132 w 138"/>
                <a:gd name="T31" fmla="*/ 635 h 660"/>
                <a:gd name="T32" fmla="*/ 44 w 138"/>
                <a:gd name="T33" fmla="*/ 641 h 660"/>
                <a:gd name="T34" fmla="*/ 19 w 138"/>
                <a:gd name="T35" fmla="*/ 5 h 660"/>
                <a:gd name="T36" fmla="*/ 5 w 138"/>
                <a:gd name="T37" fmla="*/ 6 h 660"/>
                <a:gd name="T38" fmla="*/ 31 w 138"/>
                <a:gd name="T39" fmla="*/ 655 h 660"/>
                <a:gd name="T40" fmla="*/ 31 w 138"/>
                <a:gd name="T41" fmla="*/ 655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8" h="660">
                  <a:moveTo>
                    <a:pt x="0" y="4"/>
                  </a:moveTo>
                  <a:lnTo>
                    <a:pt x="2" y="4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22" y="0"/>
                  </a:lnTo>
                  <a:lnTo>
                    <a:pt x="48" y="636"/>
                  </a:lnTo>
                  <a:lnTo>
                    <a:pt x="135" y="631"/>
                  </a:lnTo>
                  <a:lnTo>
                    <a:pt x="138" y="652"/>
                  </a:lnTo>
                  <a:lnTo>
                    <a:pt x="26" y="660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31" y="655"/>
                  </a:moveTo>
                  <a:lnTo>
                    <a:pt x="132" y="647"/>
                  </a:lnTo>
                  <a:lnTo>
                    <a:pt x="132" y="635"/>
                  </a:lnTo>
                  <a:lnTo>
                    <a:pt x="44" y="641"/>
                  </a:lnTo>
                  <a:lnTo>
                    <a:pt x="19" y="5"/>
                  </a:lnTo>
                  <a:lnTo>
                    <a:pt x="5" y="6"/>
                  </a:lnTo>
                  <a:lnTo>
                    <a:pt x="31" y="655"/>
                  </a:lnTo>
                  <a:lnTo>
                    <a:pt x="31" y="6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31"/>
            <p:cNvSpPr/>
            <p:nvPr/>
          </p:nvSpPr>
          <p:spPr bwMode="auto">
            <a:xfrm>
              <a:off x="4848" y="1423"/>
              <a:ext cx="130" cy="261"/>
            </a:xfrm>
            <a:custGeom>
              <a:avLst/>
              <a:gdLst>
                <a:gd name="T0" fmla="*/ 0 w 111"/>
                <a:gd name="T1" fmla="*/ 88 h 223"/>
                <a:gd name="T2" fmla="*/ 5 w 111"/>
                <a:gd name="T3" fmla="*/ 66 h 223"/>
                <a:gd name="T4" fmla="*/ 5 w 111"/>
                <a:gd name="T5" fmla="*/ 66 h 223"/>
                <a:gd name="T6" fmla="*/ 75 w 111"/>
                <a:gd name="T7" fmla="*/ 0 h 223"/>
                <a:gd name="T8" fmla="*/ 75 w 111"/>
                <a:gd name="T9" fmla="*/ 0 h 223"/>
                <a:gd name="T10" fmla="*/ 91 w 111"/>
                <a:gd name="T11" fmla="*/ 7 h 223"/>
                <a:gd name="T12" fmla="*/ 91 w 111"/>
                <a:gd name="T13" fmla="*/ 7 h 223"/>
                <a:gd name="T14" fmla="*/ 111 w 111"/>
                <a:gd name="T15" fmla="*/ 54 h 223"/>
                <a:gd name="T16" fmla="*/ 111 w 111"/>
                <a:gd name="T17" fmla="*/ 54 h 223"/>
                <a:gd name="T18" fmla="*/ 92 w 111"/>
                <a:gd name="T19" fmla="*/ 57 h 223"/>
                <a:gd name="T20" fmla="*/ 89 w 111"/>
                <a:gd name="T21" fmla="*/ 42 h 223"/>
                <a:gd name="T22" fmla="*/ 89 w 111"/>
                <a:gd name="T23" fmla="*/ 42 h 223"/>
                <a:gd name="T24" fmla="*/ 77 w 111"/>
                <a:gd name="T25" fmla="*/ 20 h 223"/>
                <a:gd name="T26" fmla="*/ 77 w 111"/>
                <a:gd name="T27" fmla="*/ 20 h 223"/>
                <a:gd name="T28" fmla="*/ 75 w 111"/>
                <a:gd name="T29" fmla="*/ 19 h 223"/>
                <a:gd name="T30" fmla="*/ 75 w 111"/>
                <a:gd name="T31" fmla="*/ 19 h 223"/>
                <a:gd name="T32" fmla="*/ 22 w 111"/>
                <a:gd name="T33" fmla="*/ 76 h 223"/>
                <a:gd name="T34" fmla="*/ 22 w 111"/>
                <a:gd name="T35" fmla="*/ 76 h 223"/>
                <a:gd name="T36" fmla="*/ 18 w 111"/>
                <a:gd name="T37" fmla="*/ 88 h 223"/>
                <a:gd name="T38" fmla="*/ 18 w 111"/>
                <a:gd name="T39" fmla="*/ 88 h 223"/>
                <a:gd name="T40" fmla="*/ 62 w 111"/>
                <a:gd name="T41" fmla="*/ 165 h 223"/>
                <a:gd name="T42" fmla="*/ 62 w 111"/>
                <a:gd name="T43" fmla="*/ 165 h 223"/>
                <a:gd name="T44" fmla="*/ 108 w 111"/>
                <a:gd name="T45" fmla="*/ 208 h 223"/>
                <a:gd name="T46" fmla="*/ 108 w 111"/>
                <a:gd name="T47" fmla="*/ 208 h 223"/>
                <a:gd name="T48" fmla="*/ 108 w 111"/>
                <a:gd name="T49" fmla="*/ 208 h 223"/>
                <a:gd name="T50" fmla="*/ 96 w 111"/>
                <a:gd name="T51" fmla="*/ 223 h 223"/>
                <a:gd name="T52" fmla="*/ 0 w 111"/>
                <a:gd name="T53" fmla="*/ 8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1" h="223">
                  <a:moveTo>
                    <a:pt x="0" y="88"/>
                  </a:moveTo>
                  <a:cubicBezTo>
                    <a:pt x="0" y="81"/>
                    <a:pt x="1" y="73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30" y="26"/>
                    <a:pt x="52" y="2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81" y="0"/>
                    <a:pt x="87" y="3"/>
                    <a:pt x="91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107" y="24"/>
                    <a:pt x="111" y="53"/>
                    <a:pt x="111" y="54"/>
                  </a:cubicBezTo>
                  <a:cubicBezTo>
                    <a:pt x="111" y="54"/>
                    <a:pt x="111" y="54"/>
                    <a:pt x="111" y="54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7"/>
                    <a:pt x="91" y="50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6" y="34"/>
                    <a:pt x="82" y="24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19"/>
                    <a:pt x="77" y="19"/>
                    <a:pt x="75" y="19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69" y="18"/>
                    <a:pt x="44" y="37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19" y="80"/>
                    <a:pt x="18" y="84"/>
                    <a:pt x="18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108"/>
                    <a:pt x="39" y="140"/>
                    <a:pt x="62" y="165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85" y="189"/>
                    <a:pt x="108" y="208"/>
                    <a:pt x="108" y="208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1"/>
                    <a:pt x="2" y="148"/>
                    <a:pt x="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32"/>
            <p:cNvSpPr/>
            <p:nvPr/>
          </p:nvSpPr>
          <p:spPr bwMode="auto">
            <a:xfrm>
              <a:off x="4926" y="1517"/>
              <a:ext cx="141" cy="165"/>
            </a:xfrm>
            <a:custGeom>
              <a:avLst/>
              <a:gdLst>
                <a:gd name="T0" fmla="*/ 0 w 120"/>
                <a:gd name="T1" fmla="*/ 47 h 141"/>
                <a:gd name="T2" fmla="*/ 13 w 120"/>
                <a:gd name="T3" fmla="*/ 24 h 141"/>
                <a:gd name="T4" fmla="*/ 13 w 120"/>
                <a:gd name="T5" fmla="*/ 24 h 141"/>
                <a:gd name="T6" fmla="*/ 74 w 120"/>
                <a:gd name="T7" fmla="*/ 0 h 141"/>
                <a:gd name="T8" fmla="*/ 74 w 120"/>
                <a:gd name="T9" fmla="*/ 0 h 141"/>
                <a:gd name="T10" fmla="*/ 93 w 120"/>
                <a:gd name="T11" fmla="*/ 6 h 141"/>
                <a:gd name="T12" fmla="*/ 93 w 120"/>
                <a:gd name="T13" fmla="*/ 6 h 141"/>
                <a:gd name="T14" fmla="*/ 120 w 120"/>
                <a:gd name="T15" fmla="*/ 72 h 141"/>
                <a:gd name="T16" fmla="*/ 120 w 120"/>
                <a:gd name="T17" fmla="*/ 72 h 141"/>
                <a:gd name="T18" fmla="*/ 101 w 120"/>
                <a:gd name="T19" fmla="*/ 73 h 141"/>
                <a:gd name="T20" fmla="*/ 97 w 120"/>
                <a:gd name="T21" fmla="*/ 50 h 141"/>
                <a:gd name="T22" fmla="*/ 97 w 120"/>
                <a:gd name="T23" fmla="*/ 50 h 141"/>
                <a:gd name="T24" fmla="*/ 82 w 120"/>
                <a:gd name="T25" fmla="*/ 21 h 141"/>
                <a:gd name="T26" fmla="*/ 82 w 120"/>
                <a:gd name="T27" fmla="*/ 21 h 141"/>
                <a:gd name="T28" fmla="*/ 74 w 120"/>
                <a:gd name="T29" fmla="*/ 19 h 141"/>
                <a:gd name="T30" fmla="*/ 74 w 120"/>
                <a:gd name="T31" fmla="*/ 19 h 141"/>
                <a:gd name="T32" fmla="*/ 21 w 120"/>
                <a:gd name="T33" fmla="*/ 41 h 141"/>
                <a:gd name="T34" fmla="*/ 21 w 120"/>
                <a:gd name="T35" fmla="*/ 41 h 141"/>
                <a:gd name="T36" fmla="*/ 19 w 120"/>
                <a:gd name="T37" fmla="*/ 47 h 141"/>
                <a:gd name="T38" fmla="*/ 19 w 120"/>
                <a:gd name="T39" fmla="*/ 47 h 141"/>
                <a:gd name="T40" fmla="*/ 37 w 120"/>
                <a:gd name="T41" fmla="*/ 98 h 141"/>
                <a:gd name="T42" fmla="*/ 37 w 120"/>
                <a:gd name="T43" fmla="*/ 98 h 141"/>
                <a:gd name="T44" fmla="*/ 57 w 120"/>
                <a:gd name="T45" fmla="*/ 130 h 141"/>
                <a:gd name="T46" fmla="*/ 57 w 120"/>
                <a:gd name="T47" fmla="*/ 130 h 141"/>
                <a:gd name="T48" fmla="*/ 57 w 120"/>
                <a:gd name="T49" fmla="*/ 130 h 141"/>
                <a:gd name="T50" fmla="*/ 41 w 120"/>
                <a:gd name="T51" fmla="*/ 141 h 141"/>
                <a:gd name="T52" fmla="*/ 0 w 120"/>
                <a:gd name="T53" fmla="*/ 4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141">
                  <a:moveTo>
                    <a:pt x="0" y="47"/>
                  </a:moveTo>
                  <a:cubicBezTo>
                    <a:pt x="0" y="39"/>
                    <a:pt x="3" y="28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35" y="15"/>
                    <a:pt x="52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80" y="0"/>
                    <a:pt x="87" y="2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118" y="25"/>
                    <a:pt x="119" y="71"/>
                    <a:pt x="120" y="72"/>
                  </a:cubicBezTo>
                  <a:cubicBezTo>
                    <a:pt x="120" y="72"/>
                    <a:pt x="120" y="72"/>
                    <a:pt x="120" y="72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01" y="73"/>
                    <a:pt x="100" y="62"/>
                    <a:pt x="97" y="50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4" y="38"/>
                    <a:pt x="88" y="25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79" y="19"/>
                    <a:pt x="77" y="19"/>
                    <a:pt x="74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63" y="18"/>
                    <a:pt x="44" y="3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2"/>
                    <a:pt x="19" y="42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8" y="58"/>
                    <a:pt x="28" y="80"/>
                    <a:pt x="37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47" y="116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1" y="140"/>
                    <a:pt x="1" y="83"/>
                    <a:pt x="0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33"/>
            <p:cNvSpPr>
              <a:spLocks noEditPoints="1"/>
            </p:cNvSpPr>
            <p:nvPr/>
          </p:nvSpPr>
          <p:spPr bwMode="auto">
            <a:xfrm>
              <a:off x="4820" y="1738"/>
              <a:ext cx="163" cy="162"/>
            </a:xfrm>
            <a:custGeom>
              <a:avLst/>
              <a:gdLst>
                <a:gd name="T0" fmla="*/ 0 w 139"/>
                <a:gd name="T1" fmla="*/ 69 h 138"/>
                <a:gd name="T2" fmla="*/ 70 w 139"/>
                <a:gd name="T3" fmla="*/ 0 h 138"/>
                <a:gd name="T4" fmla="*/ 70 w 139"/>
                <a:gd name="T5" fmla="*/ 0 h 138"/>
                <a:gd name="T6" fmla="*/ 139 w 139"/>
                <a:gd name="T7" fmla="*/ 69 h 138"/>
                <a:gd name="T8" fmla="*/ 139 w 139"/>
                <a:gd name="T9" fmla="*/ 69 h 138"/>
                <a:gd name="T10" fmla="*/ 70 w 139"/>
                <a:gd name="T11" fmla="*/ 138 h 138"/>
                <a:gd name="T12" fmla="*/ 70 w 139"/>
                <a:gd name="T13" fmla="*/ 138 h 138"/>
                <a:gd name="T14" fmla="*/ 0 w 139"/>
                <a:gd name="T15" fmla="*/ 69 h 138"/>
                <a:gd name="T16" fmla="*/ 16 w 139"/>
                <a:gd name="T17" fmla="*/ 69 h 138"/>
                <a:gd name="T18" fmla="*/ 70 w 139"/>
                <a:gd name="T19" fmla="*/ 122 h 138"/>
                <a:gd name="T20" fmla="*/ 70 w 139"/>
                <a:gd name="T21" fmla="*/ 122 h 138"/>
                <a:gd name="T22" fmla="*/ 123 w 139"/>
                <a:gd name="T23" fmla="*/ 69 h 138"/>
                <a:gd name="T24" fmla="*/ 123 w 139"/>
                <a:gd name="T25" fmla="*/ 69 h 138"/>
                <a:gd name="T26" fmla="*/ 70 w 139"/>
                <a:gd name="T27" fmla="*/ 16 h 138"/>
                <a:gd name="T28" fmla="*/ 70 w 139"/>
                <a:gd name="T29" fmla="*/ 16 h 138"/>
                <a:gd name="T30" fmla="*/ 16 w 139"/>
                <a:gd name="T31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138">
                  <a:moveTo>
                    <a:pt x="0" y="69"/>
                  </a:moveTo>
                  <a:cubicBezTo>
                    <a:pt x="0" y="31"/>
                    <a:pt x="31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107"/>
                    <a:pt x="108" y="138"/>
                    <a:pt x="70" y="138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31" y="138"/>
                    <a:pt x="0" y="107"/>
                    <a:pt x="0" y="69"/>
                  </a:cubicBezTo>
                  <a:close/>
                  <a:moveTo>
                    <a:pt x="16" y="69"/>
                  </a:moveTo>
                  <a:cubicBezTo>
                    <a:pt x="17" y="98"/>
                    <a:pt x="40" y="122"/>
                    <a:pt x="70" y="122"/>
                  </a:cubicBezTo>
                  <a:cubicBezTo>
                    <a:pt x="70" y="122"/>
                    <a:pt x="70" y="122"/>
                    <a:pt x="70" y="122"/>
                  </a:cubicBezTo>
                  <a:cubicBezTo>
                    <a:pt x="99" y="122"/>
                    <a:pt x="123" y="98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39"/>
                    <a:pt x="99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40" y="16"/>
                    <a:pt x="17" y="39"/>
                    <a:pt x="16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34"/>
            <p:cNvSpPr>
              <a:spLocks noEditPoints="1"/>
            </p:cNvSpPr>
            <p:nvPr/>
          </p:nvSpPr>
          <p:spPr bwMode="auto">
            <a:xfrm>
              <a:off x="5020" y="1738"/>
              <a:ext cx="164" cy="162"/>
            </a:xfrm>
            <a:custGeom>
              <a:avLst/>
              <a:gdLst>
                <a:gd name="T0" fmla="*/ 0 w 139"/>
                <a:gd name="T1" fmla="*/ 69 h 138"/>
                <a:gd name="T2" fmla="*/ 69 w 139"/>
                <a:gd name="T3" fmla="*/ 0 h 138"/>
                <a:gd name="T4" fmla="*/ 69 w 139"/>
                <a:gd name="T5" fmla="*/ 0 h 138"/>
                <a:gd name="T6" fmla="*/ 139 w 139"/>
                <a:gd name="T7" fmla="*/ 69 h 138"/>
                <a:gd name="T8" fmla="*/ 139 w 139"/>
                <a:gd name="T9" fmla="*/ 69 h 138"/>
                <a:gd name="T10" fmla="*/ 69 w 139"/>
                <a:gd name="T11" fmla="*/ 138 h 138"/>
                <a:gd name="T12" fmla="*/ 69 w 139"/>
                <a:gd name="T13" fmla="*/ 138 h 138"/>
                <a:gd name="T14" fmla="*/ 0 w 139"/>
                <a:gd name="T15" fmla="*/ 69 h 138"/>
                <a:gd name="T16" fmla="*/ 16 w 139"/>
                <a:gd name="T17" fmla="*/ 69 h 138"/>
                <a:gd name="T18" fmla="*/ 69 w 139"/>
                <a:gd name="T19" fmla="*/ 122 h 138"/>
                <a:gd name="T20" fmla="*/ 69 w 139"/>
                <a:gd name="T21" fmla="*/ 122 h 138"/>
                <a:gd name="T22" fmla="*/ 123 w 139"/>
                <a:gd name="T23" fmla="*/ 69 h 138"/>
                <a:gd name="T24" fmla="*/ 123 w 139"/>
                <a:gd name="T25" fmla="*/ 69 h 138"/>
                <a:gd name="T26" fmla="*/ 69 w 139"/>
                <a:gd name="T27" fmla="*/ 16 h 138"/>
                <a:gd name="T28" fmla="*/ 69 w 139"/>
                <a:gd name="T29" fmla="*/ 16 h 138"/>
                <a:gd name="T30" fmla="*/ 16 w 139"/>
                <a:gd name="T31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138">
                  <a:moveTo>
                    <a:pt x="0" y="69"/>
                  </a:moveTo>
                  <a:cubicBezTo>
                    <a:pt x="0" y="31"/>
                    <a:pt x="31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107"/>
                    <a:pt x="108" y="138"/>
                    <a:pt x="69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31" y="138"/>
                    <a:pt x="0" y="107"/>
                    <a:pt x="0" y="69"/>
                  </a:cubicBezTo>
                  <a:close/>
                  <a:moveTo>
                    <a:pt x="16" y="69"/>
                  </a:moveTo>
                  <a:cubicBezTo>
                    <a:pt x="16" y="98"/>
                    <a:pt x="40" y="122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99" y="122"/>
                    <a:pt x="122" y="98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2" y="39"/>
                    <a:pt x="9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40" y="16"/>
                    <a:pt x="16" y="39"/>
                    <a:pt x="16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35"/>
            <p:cNvSpPr/>
            <p:nvPr/>
          </p:nvSpPr>
          <p:spPr bwMode="auto">
            <a:xfrm>
              <a:off x="4969" y="1798"/>
              <a:ext cx="71" cy="30"/>
            </a:xfrm>
            <a:custGeom>
              <a:avLst/>
              <a:gdLst>
                <a:gd name="T0" fmla="*/ 0 w 61"/>
                <a:gd name="T1" fmla="*/ 10 h 25"/>
                <a:gd name="T2" fmla="*/ 40 w 61"/>
                <a:gd name="T3" fmla="*/ 0 h 25"/>
                <a:gd name="T4" fmla="*/ 40 w 61"/>
                <a:gd name="T5" fmla="*/ 0 h 25"/>
                <a:gd name="T6" fmla="*/ 53 w 61"/>
                <a:gd name="T7" fmla="*/ 4 h 25"/>
                <a:gd name="T8" fmla="*/ 53 w 61"/>
                <a:gd name="T9" fmla="*/ 4 h 25"/>
                <a:gd name="T10" fmla="*/ 60 w 61"/>
                <a:gd name="T11" fmla="*/ 18 h 25"/>
                <a:gd name="T12" fmla="*/ 60 w 61"/>
                <a:gd name="T13" fmla="*/ 18 h 25"/>
                <a:gd name="T14" fmla="*/ 44 w 61"/>
                <a:gd name="T15" fmla="*/ 18 h 25"/>
                <a:gd name="T16" fmla="*/ 44 w 61"/>
                <a:gd name="T17" fmla="*/ 17 h 25"/>
                <a:gd name="T18" fmla="*/ 44 w 61"/>
                <a:gd name="T19" fmla="*/ 17 h 25"/>
                <a:gd name="T20" fmla="*/ 40 w 61"/>
                <a:gd name="T21" fmla="*/ 16 h 25"/>
                <a:gd name="T22" fmla="*/ 40 w 61"/>
                <a:gd name="T23" fmla="*/ 16 h 25"/>
                <a:gd name="T24" fmla="*/ 10 w 61"/>
                <a:gd name="T25" fmla="*/ 24 h 25"/>
                <a:gd name="T26" fmla="*/ 10 w 61"/>
                <a:gd name="T27" fmla="*/ 24 h 25"/>
                <a:gd name="T28" fmla="*/ 7 w 61"/>
                <a:gd name="T29" fmla="*/ 25 h 25"/>
                <a:gd name="T30" fmla="*/ 7 w 61"/>
                <a:gd name="T31" fmla="*/ 25 h 25"/>
                <a:gd name="T32" fmla="*/ 0 w 61"/>
                <a:gd name="T3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5">
                  <a:moveTo>
                    <a:pt x="0" y="10"/>
                  </a:moveTo>
                  <a:cubicBezTo>
                    <a:pt x="1" y="10"/>
                    <a:pt x="22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9" y="1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8" y="6"/>
                    <a:pt x="61" y="12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2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1" y="16"/>
                    <a:pt x="16" y="21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8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36"/>
            <p:cNvSpPr/>
            <p:nvPr/>
          </p:nvSpPr>
          <p:spPr bwMode="auto">
            <a:xfrm>
              <a:off x="4736" y="1810"/>
              <a:ext cx="97" cy="51"/>
            </a:xfrm>
            <a:custGeom>
              <a:avLst/>
              <a:gdLst>
                <a:gd name="T0" fmla="*/ 0 w 97"/>
                <a:gd name="T1" fmla="*/ 33 h 51"/>
                <a:gd name="T2" fmla="*/ 91 w 97"/>
                <a:gd name="T3" fmla="*/ 0 h 51"/>
                <a:gd name="T4" fmla="*/ 97 w 97"/>
                <a:gd name="T5" fmla="*/ 18 h 51"/>
                <a:gd name="T6" fmla="*/ 7 w 97"/>
                <a:gd name="T7" fmla="*/ 51 h 51"/>
                <a:gd name="T8" fmla="*/ 0 w 97"/>
                <a:gd name="T9" fmla="*/ 33 h 51"/>
                <a:gd name="T10" fmla="*/ 0 w 97"/>
                <a:gd name="T11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51">
                  <a:moveTo>
                    <a:pt x="0" y="33"/>
                  </a:moveTo>
                  <a:lnTo>
                    <a:pt x="91" y="0"/>
                  </a:lnTo>
                  <a:lnTo>
                    <a:pt x="97" y="18"/>
                  </a:lnTo>
                  <a:lnTo>
                    <a:pt x="7" y="51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37"/>
            <p:cNvSpPr/>
            <p:nvPr/>
          </p:nvSpPr>
          <p:spPr bwMode="auto">
            <a:xfrm>
              <a:off x="5168" y="1811"/>
              <a:ext cx="71" cy="52"/>
            </a:xfrm>
            <a:custGeom>
              <a:avLst/>
              <a:gdLst>
                <a:gd name="T0" fmla="*/ 0 w 71"/>
                <a:gd name="T1" fmla="*/ 17 h 52"/>
                <a:gd name="T2" fmla="*/ 11 w 71"/>
                <a:gd name="T3" fmla="*/ 0 h 52"/>
                <a:gd name="T4" fmla="*/ 71 w 71"/>
                <a:gd name="T5" fmla="*/ 35 h 52"/>
                <a:gd name="T6" fmla="*/ 61 w 71"/>
                <a:gd name="T7" fmla="*/ 52 h 52"/>
                <a:gd name="T8" fmla="*/ 0 w 71"/>
                <a:gd name="T9" fmla="*/ 17 h 52"/>
                <a:gd name="T10" fmla="*/ 0 w 71"/>
                <a:gd name="T11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52">
                  <a:moveTo>
                    <a:pt x="0" y="17"/>
                  </a:moveTo>
                  <a:lnTo>
                    <a:pt x="11" y="0"/>
                  </a:lnTo>
                  <a:lnTo>
                    <a:pt x="71" y="35"/>
                  </a:lnTo>
                  <a:lnTo>
                    <a:pt x="61" y="52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38"/>
            <p:cNvSpPr/>
            <p:nvPr/>
          </p:nvSpPr>
          <p:spPr bwMode="auto">
            <a:xfrm>
              <a:off x="5157" y="1916"/>
              <a:ext cx="432" cy="422"/>
            </a:xfrm>
            <a:custGeom>
              <a:avLst/>
              <a:gdLst>
                <a:gd name="T0" fmla="*/ 368 w 368"/>
                <a:gd name="T1" fmla="*/ 12 h 360"/>
                <a:gd name="T2" fmla="*/ 13 w 368"/>
                <a:gd name="T3" fmla="*/ 360 h 360"/>
                <a:gd name="T4" fmla="*/ 0 w 368"/>
                <a:gd name="T5" fmla="*/ 346 h 360"/>
                <a:gd name="T6" fmla="*/ 352 w 368"/>
                <a:gd name="T7" fmla="*/ 0 h 360"/>
                <a:gd name="T8" fmla="*/ 368 w 368"/>
                <a:gd name="T9" fmla="*/ 12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8" h="360">
                  <a:moveTo>
                    <a:pt x="368" y="12"/>
                  </a:moveTo>
                  <a:cubicBezTo>
                    <a:pt x="13" y="360"/>
                    <a:pt x="13" y="360"/>
                    <a:pt x="13" y="360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5" y="6"/>
                    <a:pt x="360" y="10"/>
                    <a:pt x="36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39"/>
            <p:cNvSpPr/>
            <p:nvPr/>
          </p:nvSpPr>
          <p:spPr bwMode="auto">
            <a:xfrm>
              <a:off x="5499" y="1805"/>
              <a:ext cx="214" cy="140"/>
            </a:xfrm>
            <a:custGeom>
              <a:avLst/>
              <a:gdLst>
                <a:gd name="T0" fmla="*/ 177 w 182"/>
                <a:gd name="T1" fmla="*/ 100 h 119"/>
                <a:gd name="T2" fmla="*/ 50 w 182"/>
                <a:gd name="T3" fmla="*/ 111 h 119"/>
                <a:gd name="T4" fmla="*/ 50 w 182"/>
                <a:gd name="T5" fmla="*/ 111 h 119"/>
                <a:gd name="T6" fmla="*/ 19 w 182"/>
                <a:gd name="T7" fmla="*/ 118 h 119"/>
                <a:gd name="T8" fmla="*/ 19 w 182"/>
                <a:gd name="T9" fmla="*/ 118 h 119"/>
                <a:gd name="T10" fmla="*/ 14 w 182"/>
                <a:gd name="T11" fmla="*/ 119 h 119"/>
                <a:gd name="T12" fmla="*/ 14 w 182"/>
                <a:gd name="T13" fmla="*/ 119 h 119"/>
                <a:gd name="T14" fmla="*/ 4 w 182"/>
                <a:gd name="T15" fmla="*/ 104 h 119"/>
                <a:gd name="T16" fmla="*/ 4 w 182"/>
                <a:gd name="T17" fmla="*/ 104 h 119"/>
                <a:gd name="T18" fmla="*/ 1 w 182"/>
                <a:gd name="T19" fmla="*/ 77 h 119"/>
                <a:gd name="T20" fmla="*/ 1 w 182"/>
                <a:gd name="T21" fmla="*/ 77 h 119"/>
                <a:gd name="T22" fmla="*/ 1 w 182"/>
                <a:gd name="T23" fmla="*/ 21 h 119"/>
                <a:gd name="T24" fmla="*/ 1 w 182"/>
                <a:gd name="T25" fmla="*/ 21 h 119"/>
                <a:gd name="T26" fmla="*/ 1 w 182"/>
                <a:gd name="T27" fmla="*/ 13 h 119"/>
                <a:gd name="T28" fmla="*/ 1 w 182"/>
                <a:gd name="T29" fmla="*/ 13 h 119"/>
                <a:gd name="T30" fmla="*/ 6 w 182"/>
                <a:gd name="T31" fmla="*/ 9 h 119"/>
                <a:gd name="T32" fmla="*/ 6 w 182"/>
                <a:gd name="T33" fmla="*/ 9 h 119"/>
                <a:gd name="T34" fmla="*/ 10 w 182"/>
                <a:gd name="T35" fmla="*/ 13 h 119"/>
                <a:gd name="T36" fmla="*/ 10 w 182"/>
                <a:gd name="T37" fmla="*/ 13 h 119"/>
                <a:gd name="T38" fmla="*/ 9 w 182"/>
                <a:gd name="T39" fmla="*/ 21 h 119"/>
                <a:gd name="T40" fmla="*/ 9 w 182"/>
                <a:gd name="T41" fmla="*/ 21 h 119"/>
                <a:gd name="T42" fmla="*/ 11 w 182"/>
                <a:gd name="T43" fmla="*/ 99 h 119"/>
                <a:gd name="T44" fmla="*/ 11 w 182"/>
                <a:gd name="T45" fmla="*/ 99 h 119"/>
                <a:gd name="T46" fmla="*/ 15 w 182"/>
                <a:gd name="T47" fmla="*/ 110 h 119"/>
                <a:gd name="T48" fmla="*/ 15 w 182"/>
                <a:gd name="T49" fmla="*/ 110 h 119"/>
                <a:gd name="T50" fmla="*/ 49 w 182"/>
                <a:gd name="T51" fmla="*/ 102 h 119"/>
                <a:gd name="T52" fmla="*/ 49 w 182"/>
                <a:gd name="T53" fmla="*/ 102 h 119"/>
                <a:gd name="T54" fmla="*/ 103 w 182"/>
                <a:gd name="T55" fmla="*/ 97 h 119"/>
                <a:gd name="T56" fmla="*/ 103 w 182"/>
                <a:gd name="T57" fmla="*/ 97 h 119"/>
                <a:gd name="T58" fmla="*/ 172 w 182"/>
                <a:gd name="T59" fmla="*/ 92 h 119"/>
                <a:gd name="T60" fmla="*/ 172 w 182"/>
                <a:gd name="T61" fmla="*/ 92 h 119"/>
                <a:gd name="T62" fmla="*/ 159 w 182"/>
                <a:gd name="T63" fmla="*/ 6 h 119"/>
                <a:gd name="T64" fmla="*/ 159 w 182"/>
                <a:gd name="T65" fmla="*/ 6 h 119"/>
                <a:gd name="T66" fmla="*/ 162 w 182"/>
                <a:gd name="T67" fmla="*/ 1 h 119"/>
                <a:gd name="T68" fmla="*/ 162 w 182"/>
                <a:gd name="T69" fmla="*/ 1 h 119"/>
                <a:gd name="T70" fmla="*/ 167 w 182"/>
                <a:gd name="T71" fmla="*/ 4 h 119"/>
                <a:gd name="T72" fmla="*/ 167 w 182"/>
                <a:gd name="T73" fmla="*/ 4 h 119"/>
                <a:gd name="T74" fmla="*/ 182 w 182"/>
                <a:gd name="T75" fmla="*/ 100 h 119"/>
                <a:gd name="T76" fmla="*/ 177 w 182"/>
                <a:gd name="T77" fmla="*/ 10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9">
                  <a:moveTo>
                    <a:pt x="177" y="100"/>
                  </a:moveTo>
                  <a:cubicBezTo>
                    <a:pt x="177" y="100"/>
                    <a:pt x="97" y="104"/>
                    <a:pt x="50" y="111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34" y="113"/>
                    <a:pt x="22" y="116"/>
                    <a:pt x="19" y="118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8" y="119"/>
                    <a:pt x="16" y="119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7" y="118"/>
                    <a:pt x="6" y="111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2" y="97"/>
                    <a:pt x="1" y="8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57"/>
                    <a:pt x="0" y="33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6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0"/>
                    <a:pt x="3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9"/>
                    <a:pt x="10" y="11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6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38"/>
                    <a:pt x="8" y="77"/>
                    <a:pt x="11" y="99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2" y="104"/>
                    <a:pt x="14" y="109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21" y="107"/>
                    <a:pt x="33" y="105"/>
                    <a:pt x="49" y="102"/>
                  </a:cubicBezTo>
                  <a:cubicBezTo>
                    <a:pt x="49" y="102"/>
                    <a:pt x="49" y="102"/>
                    <a:pt x="49" y="102"/>
                  </a:cubicBezTo>
                  <a:cubicBezTo>
                    <a:pt x="64" y="100"/>
                    <a:pt x="84" y="98"/>
                    <a:pt x="103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33" y="94"/>
                    <a:pt x="161" y="92"/>
                    <a:pt x="172" y="92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59" y="6"/>
                    <a:pt x="159" y="6"/>
                    <a:pt x="159" y="6"/>
                  </a:cubicBezTo>
                  <a:cubicBezTo>
                    <a:pt x="159" y="6"/>
                    <a:pt x="159" y="6"/>
                    <a:pt x="159" y="6"/>
                  </a:cubicBezTo>
                  <a:cubicBezTo>
                    <a:pt x="158" y="3"/>
                    <a:pt x="160" y="1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5" y="0"/>
                    <a:pt x="167" y="2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82" y="100"/>
                    <a:pt x="182" y="100"/>
                    <a:pt x="182" y="100"/>
                  </a:cubicBezTo>
                  <a:cubicBezTo>
                    <a:pt x="177" y="100"/>
                    <a:pt x="177" y="100"/>
                    <a:pt x="177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0"/>
            <p:cNvSpPr>
              <a:spLocks noEditPoints="1"/>
            </p:cNvSpPr>
            <p:nvPr/>
          </p:nvSpPr>
          <p:spPr bwMode="auto">
            <a:xfrm>
              <a:off x="5498" y="1805"/>
              <a:ext cx="216" cy="141"/>
            </a:xfrm>
            <a:custGeom>
              <a:avLst/>
              <a:gdLst>
                <a:gd name="T0" fmla="*/ 178 w 184"/>
                <a:gd name="T1" fmla="*/ 101 h 120"/>
                <a:gd name="T2" fmla="*/ 51 w 184"/>
                <a:gd name="T3" fmla="*/ 112 h 120"/>
                <a:gd name="T4" fmla="*/ 21 w 184"/>
                <a:gd name="T5" fmla="*/ 118 h 120"/>
                <a:gd name="T6" fmla="*/ 15 w 184"/>
                <a:gd name="T7" fmla="*/ 120 h 120"/>
                <a:gd name="T8" fmla="*/ 10 w 184"/>
                <a:gd name="T9" fmla="*/ 117 h 120"/>
                <a:gd name="T10" fmla="*/ 4 w 184"/>
                <a:gd name="T11" fmla="*/ 105 h 120"/>
                <a:gd name="T12" fmla="*/ 1 w 184"/>
                <a:gd name="T13" fmla="*/ 77 h 120"/>
                <a:gd name="T14" fmla="*/ 1 w 184"/>
                <a:gd name="T15" fmla="*/ 21 h 120"/>
                <a:gd name="T16" fmla="*/ 1 w 184"/>
                <a:gd name="T17" fmla="*/ 13 h 120"/>
                <a:gd name="T18" fmla="*/ 2 w 184"/>
                <a:gd name="T19" fmla="*/ 10 h 120"/>
                <a:gd name="T20" fmla="*/ 7 w 184"/>
                <a:gd name="T21" fmla="*/ 8 h 120"/>
                <a:gd name="T22" fmla="*/ 10 w 184"/>
                <a:gd name="T23" fmla="*/ 9 h 120"/>
                <a:gd name="T24" fmla="*/ 11 w 184"/>
                <a:gd name="T25" fmla="*/ 13 h 120"/>
                <a:gd name="T26" fmla="*/ 11 w 184"/>
                <a:gd name="T27" fmla="*/ 21 h 120"/>
                <a:gd name="T28" fmla="*/ 13 w 184"/>
                <a:gd name="T29" fmla="*/ 98 h 120"/>
                <a:gd name="T30" fmla="*/ 16 w 184"/>
                <a:gd name="T31" fmla="*/ 109 h 120"/>
                <a:gd name="T32" fmla="*/ 49 w 184"/>
                <a:gd name="T33" fmla="*/ 101 h 120"/>
                <a:gd name="T34" fmla="*/ 104 w 184"/>
                <a:gd name="T35" fmla="*/ 96 h 120"/>
                <a:gd name="T36" fmla="*/ 172 w 184"/>
                <a:gd name="T37" fmla="*/ 91 h 120"/>
                <a:gd name="T38" fmla="*/ 159 w 184"/>
                <a:gd name="T39" fmla="*/ 5 h 120"/>
                <a:gd name="T40" fmla="*/ 160 w 184"/>
                <a:gd name="T41" fmla="*/ 2 h 120"/>
                <a:gd name="T42" fmla="*/ 163 w 184"/>
                <a:gd name="T43" fmla="*/ 0 h 120"/>
                <a:gd name="T44" fmla="*/ 168 w 184"/>
                <a:gd name="T45" fmla="*/ 1 h 120"/>
                <a:gd name="T46" fmla="*/ 169 w 184"/>
                <a:gd name="T47" fmla="*/ 4 h 120"/>
                <a:gd name="T48" fmla="*/ 178 w 184"/>
                <a:gd name="T49" fmla="*/ 101 h 120"/>
                <a:gd name="T50" fmla="*/ 168 w 184"/>
                <a:gd name="T51" fmla="*/ 4 h 120"/>
                <a:gd name="T52" fmla="*/ 166 w 184"/>
                <a:gd name="T53" fmla="*/ 2 h 120"/>
                <a:gd name="T54" fmla="*/ 164 w 184"/>
                <a:gd name="T55" fmla="*/ 2 h 120"/>
                <a:gd name="T56" fmla="*/ 162 w 184"/>
                <a:gd name="T57" fmla="*/ 3 h 120"/>
                <a:gd name="T58" fmla="*/ 161 w 184"/>
                <a:gd name="T59" fmla="*/ 6 h 120"/>
                <a:gd name="T60" fmla="*/ 161 w 184"/>
                <a:gd name="T61" fmla="*/ 7 h 120"/>
                <a:gd name="T62" fmla="*/ 173 w 184"/>
                <a:gd name="T63" fmla="*/ 93 h 120"/>
                <a:gd name="T64" fmla="*/ 104 w 184"/>
                <a:gd name="T65" fmla="*/ 97 h 120"/>
                <a:gd name="T66" fmla="*/ 50 w 184"/>
                <a:gd name="T67" fmla="*/ 103 h 120"/>
                <a:gd name="T68" fmla="*/ 16 w 184"/>
                <a:gd name="T69" fmla="*/ 111 h 120"/>
                <a:gd name="T70" fmla="*/ 15 w 184"/>
                <a:gd name="T71" fmla="*/ 111 h 120"/>
                <a:gd name="T72" fmla="*/ 12 w 184"/>
                <a:gd name="T73" fmla="*/ 99 h 120"/>
                <a:gd name="T74" fmla="*/ 9 w 184"/>
                <a:gd name="T75" fmla="*/ 21 h 120"/>
                <a:gd name="T76" fmla="*/ 10 w 184"/>
                <a:gd name="T77" fmla="*/ 13 h 120"/>
                <a:gd name="T78" fmla="*/ 9 w 184"/>
                <a:gd name="T79" fmla="*/ 10 h 120"/>
                <a:gd name="T80" fmla="*/ 6 w 184"/>
                <a:gd name="T81" fmla="*/ 10 h 120"/>
                <a:gd name="T82" fmla="*/ 4 w 184"/>
                <a:gd name="T83" fmla="*/ 11 h 120"/>
                <a:gd name="T84" fmla="*/ 3 w 184"/>
                <a:gd name="T85" fmla="*/ 13 h 120"/>
                <a:gd name="T86" fmla="*/ 2 w 184"/>
                <a:gd name="T87" fmla="*/ 21 h 120"/>
                <a:gd name="T88" fmla="*/ 3 w 184"/>
                <a:gd name="T89" fmla="*/ 77 h 120"/>
                <a:gd name="T90" fmla="*/ 6 w 184"/>
                <a:gd name="T91" fmla="*/ 104 h 120"/>
                <a:gd name="T92" fmla="*/ 11 w 184"/>
                <a:gd name="T93" fmla="*/ 116 h 120"/>
                <a:gd name="T94" fmla="*/ 15 w 184"/>
                <a:gd name="T95" fmla="*/ 118 h 120"/>
                <a:gd name="T96" fmla="*/ 20 w 184"/>
                <a:gd name="T97" fmla="*/ 117 h 120"/>
                <a:gd name="T98" fmla="*/ 51 w 184"/>
                <a:gd name="T99" fmla="*/ 110 h 120"/>
                <a:gd name="T100" fmla="*/ 178 w 184"/>
                <a:gd name="T101" fmla="*/ 99 h 120"/>
                <a:gd name="T102" fmla="*/ 178 w 184"/>
                <a:gd name="T103" fmla="*/ 100 h 120"/>
                <a:gd name="T104" fmla="*/ 178 w 184"/>
                <a:gd name="T105" fmla="*/ 9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20">
                  <a:moveTo>
                    <a:pt x="178" y="101"/>
                  </a:moveTo>
                  <a:cubicBezTo>
                    <a:pt x="178" y="101"/>
                    <a:pt x="178" y="101"/>
                    <a:pt x="178" y="101"/>
                  </a:cubicBezTo>
                  <a:cubicBezTo>
                    <a:pt x="174" y="101"/>
                    <a:pt x="97" y="105"/>
                    <a:pt x="51" y="112"/>
                  </a:cubicBezTo>
                  <a:cubicBezTo>
                    <a:pt x="51" y="112"/>
                    <a:pt x="51" y="112"/>
                    <a:pt x="51" y="112"/>
                  </a:cubicBezTo>
                  <a:cubicBezTo>
                    <a:pt x="35" y="114"/>
                    <a:pt x="23" y="117"/>
                    <a:pt x="21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19" y="119"/>
                    <a:pt x="17" y="120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3" y="120"/>
                    <a:pt x="11" y="119"/>
                    <a:pt x="10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6" y="114"/>
                    <a:pt x="5" y="109"/>
                    <a:pt x="4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2" y="97"/>
                    <a:pt x="1" y="88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57"/>
                    <a:pt x="0" y="33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6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5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9" y="8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10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6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38"/>
                    <a:pt x="10" y="78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4" y="103"/>
                    <a:pt x="15" y="107"/>
                    <a:pt x="16" y="109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23" y="106"/>
                    <a:pt x="34" y="104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65" y="99"/>
                    <a:pt x="85" y="97"/>
                    <a:pt x="104" y="96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33" y="93"/>
                    <a:pt x="160" y="92"/>
                    <a:pt x="172" y="91"/>
                  </a:cubicBezTo>
                  <a:cubicBezTo>
                    <a:pt x="172" y="91"/>
                    <a:pt x="172" y="91"/>
                    <a:pt x="172" y="91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4"/>
                    <a:pt x="160" y="2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1" y="1"/>
                    <a:pt x="162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5" y="0"/>
                    <a:pt x="166" y="0"/>
                    <a:pt x="168" y="1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8" y="2"/>
                    <a:pt x="169" y="3"/>
                    <a:pt x="169" y="4"/>
                  </a:cubicBezTo>
                  <a:cubicBezTo>
                    <a:pt x="169" y="4"/>
                    <a:pt x="169" y="4"/>
                    <a:pt x="169" y="4"/>
                  </a:cubicBezTo>
                  <a:cubicBezTo>
                    <a:pt x="184" y="101"/>
                    <a:pt x="184" y="101"/>
                    <a:pt x="184" y="101"/>
                  </a:cubicBezTo>
                  <a:cubicBezTo>
                    <a:pt x="178" y="101"/>
                    <a:pt x="178" y="101"/>
                    <a:pt x="178" y="101"/>
                  </a:cubicBezTo>
                  <a:close/>
                  <a:moveTo>
                    <a:pt x="182" y="99"/>
                  </a:moveTo>
                  <a:cubicBezTo>
                    <a:pt x="168" y="4"/>
                    <a:pt x="168" y="4"/>
                    <a:pt x="168" y="4"/>
                  </a:cubicBezTo>
                  <a:cubicBezTo>
                    <a:pt x="167" y="4"/>
                    <a:pt x="167" y="3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6" y="2"/>
                    <a:pt x="165" y="1"/>
                    <a:pt x="164" y="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3" y="2"/>
                    <a:pt x="162" y="2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1" y="3"/>
                    <a:pt x="160" y="4"/>
                    <a:pt x="161" y="6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3" y="93"/>
                    <a:pt x="173" y="93"/>
                    <a:pt x="173" y="93"/>
                  </a:cubicBezTo>
                  <a:cubicBezTo>
                    <a:pt x="162" y="93"/>
                    <a:pt x="134" y="95"/>
                    <a:pt x="104" y="97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85" y="99"/>
                    <a:pt x="66" y="101"/>
                    <a:pt x="50" y="103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34" y="105"/>
                    <a:pt x="22" y="107"/>
                    <a:pt x="16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09"/>
                    <a:pt x="13" y="105"/>
                    <a:pt x="12" y="99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8" y="77"/>
                    <a:pt x="9" y="38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16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6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33"/>
                    <a:pt x="1" y="5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87"/>
                    <a:pt x="4" y="97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7" y="109"/>
                    <a:pt x="8" y="114"/>
                    <a:pt x="11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2" y="117"/>
                    <a:pt x="13" y="118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7" y="118"/>
                    <a:pt x="19" y="118"/>
                    <a:pt x="20" y="117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23" y="115"/>
                    <a:pt x="35" y="112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97" y="103"/>
                    <a:pt x="177" y="100"/>
                    <a:pt x="178" y="99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82" y="99"/>
                    <a:pt x="182" y="99"/>
                    <a:pt x="18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1"/>
            <p:cNvSpPr>
              <a:spLocks noEditPoints="1"/>
            </p:cNvSpPr>
            <p:nvPr/>
          </p:nvSpPr>
          <p:spPr bwMode="auto">
            <a:xfrm>
              <a:off x="5215" y="1464"/>
              <a:ext cx="611" cy="346"/>
            </a:xfrm>
            <a:custGeom>
              <a:avLst/>
              <a:gdLst>
                <a:gd name="T0" fmla="*/ 444 w 520"/>
                <a:gd name="T1" fmla="*/ 286 h 295"/>
                <a:gd name="T2" fmla="*/ 342 w 520"/>
                <a:gd name="T3" fmla="*/ 293 h 295"/>
                <a:gd name="T4" fmla="*/ 332 w 520"/>
                <a:gd name="T5" fmla="*/ 290 h 295"/>
                <a:gd name="T6" fmla="*/ 322 w 520"/>
                <a:gd name="T7" fmla="*/ 291 h 295"/>
                <a:gd name="T8" fmla="*/ 319 w 520"/>
                <a:gd name="T9" fmla="*/ 292 h 295"/>
                <a:gd name="T10" fmla="*/ 277 w 520"/>
                <a:gd name="T11" fmla="*/ 293 h 295"/>
                <a:gd name="T12" fmla="*/ 195 w 520"/>
                <a:gd name="T13" fmla="*/ 273 h 295"/>
                <a:gd name="T14" fmla="*/ 87 w 520"/>
                <a:gd name="T15" fmla="*/ 122 h 295"/>
                <a:gd name="T16" fmla="*/ 1 w 520"/>
                <a:gd name="T17" fmla="*/ 80 h 295"/>
                <a:gd name="T18" fmla="*/ 69 w 520"/>
                <a:gd name="T19" fmla="*/ 2 h 295"/>
                <a:gd name="T20" fmla="*/ 95 w 520"/>
                <a:gd name="T21" fmla="*/ 0 h 295"/>
                <a:gd name="T22" fmla="*/ 207 w 520"/>
                <a:gd name="T23" fmla="*/ 82 h 295"/>
                <a:gd name="T24" fmla="*/ 208 w 520"/>
                <a:gd name="T25" fmla="*/ 80 h 295"/>
                <a:gd name="T26" fmla="*/ 256 w 520"/>
                <a:gd name="T27" fmla="*/ 65 h 295"/>
                <a:gd name="T28" fmla="*/ 310 w 520"/>
                <a:gd name="T29" fmla="*/ 92 h 295"/>
                <a:gd name="T30" fmla="*/ 328 w 520"/>
                <a:gd name="T31" fmla="*/ 114 h 295"/>
                <a:gd name="T32" fmla="*/ 328 w 520"/>
                <a:gd name="T33" fmla="*/ 124 h 295"/>
                <a:gd name="T34" fmla="*/ 328 w 520"/>
                <a:gd name="T35" fmla="*/ 125 h 295"/>
                <a:gd name="T36" fmla="*/ 328 w 520"/>
                <a:gd name="T37" fmla="*/ 125 h 295"/>
                <a:gd name="T38" fmla="*/ 328 w 520"/>
                <a:gd name="T39" fmla="*/ 125 h 295"/>
                <a:gd name="T40" fmla="*/ 330 w 520"/>
                <a:gd name="T41" fmla="*/ 125 h 295"/>
                <a:gd name="T42" fmla="*/ 363 w 520"/>
                <a:gd name="T43" fmla="*/ 97 h 295"/>
                <a:gd name="T44" fmla="*/ 369 w 520"/>
                <a:gd name="T45" fmla="*/ 98 h 295"/>
                <a:gd name="T46" fmla="*/ 349 w 520"/>
                <a:gd name="T47" fmla="*/ 121 h 295"/>
                <a:gd name="T48" fmla="*/ 345 w 520"/>
                <a:gd name="T49" fmla="*/ 129 h 295"/>
                <a:gd name="T50" fmla="*/ 330 w 520"/>
                <a:gd name="T51" fmla="*/ 134 h 295"/>
                <a:gd name="T52" fmla="*/ 323 w 520"/>
                <a:gd name="T53" fmla="*/ 132 h 295"/>
                <a:gd name="T54" fmla="*/ 319 w 520"/>
                <a:gd name="T55" fmla="*/ 124 h 295"/>
                <a:gd name="T56" fmla="*/ 303 w 520"/>
                <a:gd name="T57" fmla="*/ 98 h 295"/>
                <a:gd name="T58" fmla="*/ 248 w 520"/>
                <a:gd name="T59" fmla="*/ 74 h 295"/>
                <a:gd name="T60" fmla="*/ 215 w 520"/>
                <a:gd name="T61" fmla="*/ 85 h 295"/>
                <a:gd name="T62" fmla="*/ 210 w 520"/>
                <a:gd name="T63" fmla="*/ 95 h 295"/>
                <a:gd name="T64" fmla="*/ 173 w 520"/>
                <a:gd name="T65" fmla="*/ 45 h 295"/>
                <a:gd name="T66" fmla="*/ 94 w 520"/>
                <a:gd name="T67" fmla="*/ 9 h 295"/>
                <a:gd name="T68" fmla="*/ 8 w 520"/>
                <a:gd name="T69" fmla="*/ 71 h 295"/>
                <a:gd name="T70" fmla="*/ 9 w 520"/>
                <a:gd name="T71" fmla="*/ 76 h 295"/>
                <a:gd name="T72" fmla="*/ 163 w 520"/>
                <a:gd name="T73" fmla="*/ 190 h 295"/>
                <a:gd name="T74" fmla="*/ 202 w 520"/>
                <a:gd name="T75" fmla="*/ 268 h 295"/>
                <a:gd name="T76" fmla="*/ 315 w 520"/>
                <a:gd name="T77" fmla="*/ 284 h 295"/>
                <a:gd name="T78" fmla="*/ 329 w 520"/>
                <a:gd name="T79" fmla="*/ 281 h 295"/>
                <a:gd name="T80" fmla="*/ 338 w 520"/>
                <a:gd name="T81" fmla="*/ 284 h 295"/>
                <a:gd name="T82" fmla="*/ 343 w 520"/>
                <a:gd name="T83" fmla="*/ 285 h 295"/>
                <a:gd name="T84" fmla="*/ 358 w 520"/>
                <a:gd name="T85" fmla="*/ 286 h 295"/>
                <a:gd name="T86" fmla="*/ 503 w 520"/>
                <a:gd name="T87" fmla="*/ 246 h 295"/>
                <a:gd name="T88" fmla="*/ 511 w 520"/>
                <a:gd name="T89" fmla="*/ 218 h 295"/>
                <a:gd name="T90" fmla="*/ 508 w 520"/>
                <a:gd name="T91" fmla="*/ 150 h 295"/>
                <a:gd name="T92" fmla="*/ 513 w 520"/>
                <a:gd name="T93" fmla="*/ 153 h 295"/>
                <a:gd name="T94" fmla="*/ 508 w 520"/>
                <a:gd name="T95" fmla="*/ 253 h 295"/>
                <a:gd name="T96" fmla="*/ 328 w 520"/>
                <a:gd name="T97" fmla="*/ 124 h 295"/>
                <a:gd name="T98" fmla="*/ 328 w 520"/>
                <a:gd name="T99" fmla="*/ 12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0" h="295">
                  <a:moveTo>
                    <a:pt x="508" y="253"/>
                  </a:moveTo>
                  <a:cubicBezTo>
                    <a:pt x="489" y="268"/>
                    <a:pt x="465" y="277"/>
                    <a:pt x="444" y="286"/>
                  </a:cubicBezTo>
                  <a:cubicBezTo>
                    <a:pt x="444" y="286"/>
                    <a:pt x="444" y="286"/>
                    <a:pt x="444" y="286"/>
                  </a:cubicBezTo>
                  <a:cubicBezTo>
                    <a:pt x="428" y="293"/>
                    <a:pt x="386" y="295"/>
                    <a:pt x="358" y="294"/>
                  </a:cubicBezTo>
                  <a:cubicBezTo>
                    <a:pt x="358" y="294"/>
                    <a:pt x="358" y="294"/>
                    <a:pt x="358" y="294"/>
                  </a:cubicBezTo>
                  <a:cubicBezTo>
                    <a:pt x="352" y="294"/>
                    <a:pt x="347" y="294"/>
                    <a:pt x="342" y="293"/>
                  </a:cubicBezTo>
                  <a:cubicBezTo>
                    <a:pt x="342" y="293"/>
                    <a:pt x="342" y="293"/>
                    <a:pt x="342" y="293"/>
                  </a:cubicBezTo>
                  <a:cubicBezTo>
                    <a:pt x="338" y="293"/>
                    <a:pt x="335" y="292"/>
                    <a:pt x="332" y="290"/>
                  </a:cubicBezTo>
                  <a:cubicBezTo>
                    <a:pt x="332" y="290"/>
                    <a:pt x="332" y="290"/>
                    <a:pt x="332" y="290"/>
                  </a:cubicBezTo>
                  <a:cubicBezTo>
                    <a:pt x="332" y="290"/>
                    <a:pt x="331" y="289"/>
                    <a:pt x="329" y="289"/>
                  </a:cubicBezTo>
                  <a:cubicBezTo>
                    <a:pt x="329" y="289"/>
                    <a:pt x="329" y="289"/>
                    <a:pt x="329" y="289"/>
                  </a:cubicBezTo>
                  <a:cubicBezTo>
                    <a:pt x="327" y="289"/>
                    <a:pt x="324" y="290"/>
                    <a:pt x="322" y="291"/>
                  </a:cubicBezTo>
                  <a:cubicBezTo>
                    <a:pt x="322" y="291"/>
                    <a:pt x="322" y="291"/>
                    <a:pt x="322" y="291"/>
                  </a:cubicBezTo>
                  <a:cubicBezTo>
                    <a:pt x="320" y="292"/>
                    <a:pt x="319" y="292"/>
                    <a:pt x="319" y="292"/>
                  </a:cubicBezTo>
                  <a:cubicBezTo>
                    <a:pt x="319" y="292"/>
                    <a:pt x="319" y="292"/>
                    <a:pt x="319" y="292"/>
                  </a:cubicBezTo>
                  <a:cubicBezTo>
                    <a:pt x="318" y="293"/>
                    <a:pt x="318" y="293"/>
                    <a:pt x="318" y="293"/>
                  </a:cubicBezTo>
                  <a:cubicBezTo>
                    <a:pt x="317" y="293"/>
                    <a:pt x="317" y="293"/>
                    <a:pt x="317" y="293"/>
                  </a:cubicBezTo>
                  <a:cubicBezTo>
                    <a:pt x="317" y="293"/>
                    <a:pt x="299" y="294"/>
                    <a:pt x="277" y="293"/>
                  </a:cubicBezTo>
                  <a:cubicBezTo>
                    <a:pt x="277" y="293"/>
                    <a:pt x="277" y="293"/>
                    <a:pt x="277" y="293"/>
                  </a:cubicBezTo>
                  <a:cubicBezTo>
                    <a:pt x="246" y="291"/>
                    <a:pt x="207" y="289"/>
                    <a:pt x="195" y="273"/>
                  </a:cubicBezTo>
                  <a:cubicBezTo>
                    <a:pt x="195" y="273"/>
                    <a:pt x="195" y="273"/>
                    <a:pt x="195" y="273"/>
                  </a:cubicBezTo>
                  <a:cubicBezTo>
                    <a:pt x="180" y="252"/>
                    <a:pt x="156" y="237"/>
                    <a:pt x="155" y="191"/>
                  </a:cubicBezTo>
                  <a:cubicBezTo>
                    <a:pt x="155" y="191"/>
                    <a:pt x="155" y="191"/>
                    <a:pt x="155" y="191"/>
                  </a:cubicBezTo>
                  <a:cubicBezTo>
                    <a:pt x="152" y="147"/>
                    <a:pt x="136" y="134"/>
                    <a:pt x="87" y="122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37" y="110"/>
                    <a:pt x="11" y="99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77"/>
                    <a:pt x="0" y="74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47"/>
                    <a:pt x="29" y="9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78" y="1"/>
                    <a:pt x="86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28" y="2"/>
                    <a:pt x="159" y="16"/>
                    <a:pt x="179" y="39"/>
                  </a:cubicBezTo>
                  <a:cubicBezTo>
                    <a:pt x="179" y="39"/>
                    <a:pt x="179" y="39"/>
                    <a:pt x="179" y="39"/>
                  </a:cubicBezTo>
                  <a:cubicBezTo>
                    <a:pt x="197" y="60"/>
                    <a:pt x="203" y="70"/>
                    <a:pt x="207" y="82"/>
                  </a:cubicBezTo>
                  <a:cubicBezTo>
                    <a:pt x="207" y="82"/>
                    <a:pt x="207" y="82"/>
                    <a:pt x="207" y="82"/>
                  </a:cubicBezTo>
                  <a:cubicBezTo>
                    <a:pt x="207" y="81"/>
                    <a:pt x="208" y="81"/>
                    <a:pt x="208" y="80"/>
                  </a:cubicBezTo>
                  <a:cubicBezTo>
                    <a:pt x="208" y="80"/>
                    <a:pt x="208" y="80"/>
                    <a:pt x="208" y="80"/>
                  </a:cubicBezTo>
                  <a:cubicBezTo>
                    <a:pt x="215" y="72"/>
                    <a:pt x="227" y="64"/>
                    <a:pt x="249" y="65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51" y="65"/>
                    <a:pt x="253" y="65"/>
                    <a:pt x="256" y="65"/>
                  </a:cubicBezTo>
                  <a:cubicBezTo>
                    <a:pt x="256" y="65"/>
                    <a:pt x="256" y="65"/>
                    <a:pt x="256" y="65"/>
                  </a:cubicBezTo>
                  <a:cubicBezTo>
                    <a:pt x="279" y="68"/>
                    <a:pt x="298" y="80"/>
                    <a:pt x="310" y="92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18" y="101"/>
                    <a:pt x="324" y="109"/>
                    <a:pt x="326" y="116"/>
                  </a:cubicBezTo>
                  <a:cubicBezTo>
                    <a:pt x="326" y="116"/>
                    <a:pt x="326" y="116"/>
                    <a:pt x="326" y="116"/>
                  </a:cubicBezTo>
                  <a:cubicBezTo>
                    <a:pt x="328" y="114"/>
                    <a:pt x="328" y="114"/>
                    <a:pt x="328" y="11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9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2" y="126"/>
                    <a:pt x="335" y="125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9" y="119"/>
                    <a:pt x="346" y="107"/>
                    <a:pt x="363" y="97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365" y="95"/>
                    <a:pt x="367" y="96"/>
                    <a:pt x="369" y="98"/>
                  </a:cubicBezTo>
                  <a:cubicBezTo>
                    <a:pt x="369" y="98"/>
                    <a:pt x="369" y="98"/>
                    <a:pt x="369" y="98"/>
                  </a:cubicBezTo>
                  <a:cubicBezTo>
                    <a:pt x="370" y="100"/>
                    <a:pt x="369" y="103"/>
                    <a:pt x="367" y="104"/>
                  </a:cubicBezTo>
                  <a:cubicBezTo>
                    <a:pt x="367" y="104"/>
                    <a:pt x="367" y="104"/>
                    <a:pt x="367" y="104"/>
                  </a:cubicBezTo>
                  <a:cubicBezTo>
                    <a:pt x="357" y="110"/>
                    <a:pt x="352" y="116"/>
                    <a:pt x="349" y="121"/>
                  </a:cubicBezTo>
                  <a:cubicBezTo>
                    <a:pt x="349" y="121"/>
                    <a:pt x="349" y="121"/>
                    <a:pt x="349" y="121"/>
                  </a:cubicBezTo>
                  <a:cubicBezTo>
                    <a:pt x="345" y="126"/>
                    <a:pt x="345" y="129"/>
                    <a:pt x="345" y="129"/>
                  </a:cubicBezTo>
                  <a:cubicBezTo>
                    <a:pt x="345" y="129"/>
                    <a:pt x="345" y="129"/>
                    <a:pt x="345" y="129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2" y="132"/>
                    <a:pt x="342" y="132"/>
                    <a:pt x="342" y="132"/>
                  </a:cubicBezTo>
                  <a:cubicBezTo>
                    <a:pt x="342" y="132"/>
                    <a:pt x="336" y="134"/>
                    <a:pt x="330" y="134"/>
                  </a:cubicBezTo>
                  <a:cubicBezTo>
                    <a:pt x="330" y="134"/>
                    <a:pt x="330" y="134"/>
                    <a:pt x="330" y="134"/>
                  </a:cubicBezTo>
                  <a:cubicBezTo>
                    <a:pt x="328" y="134"/>
                    <a:pt x="325" y="134"/>
                    <a:pt x="323" y="132"/>
                  </a:cubicBezTo>
                  <a:cubicBezTo>
                    <a:pt x="323" y="132"/>
                    <a:pt x="323" y="132"/>
                    <a:pt x="323" y="132"/>
                  </a:cubicBezTo>
                  <a:cubicBezTo>
                    <a:pt x="321" y="130"/>
                    <a:pt x="319" y="127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20" y="122"/>
                    <a:pt x="315" y="109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cubicBezTo>
                    <a:pt x="292" y="87"/>
                    <a:pt x="276" y="76"/>
                    <a:pt x="255" y="74"/>
                  </a:cubicBezTo>
                  <a:cubicBezTo>
                    <a:pt x="255" y="74"/>
                    <a:pt x="255" y="74"/>
                    <a:pt x="255" y="74"/>
                  </a:cubicBezTo>
                  <a:cubicBezTo>
                    <a:pt x="252" y="74"/>
                    <a:pt x="250" y="74"/>
                    <a:pt x="248" y="74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29" y="73"/>
                    <a:pt x="220" y="79"/>
                    <a:pt x="215" y="85"/>
                  </a:cubicBezTo>
                  <a:cubicBezTo>
                    <a:pt x="215" y="85"/>
                    <a:pt x="215" y="85"/>
                    <a:pt x="215" y="85"/>
                  </a:cubicBezTo>
                  <a:cubicBezTo>
                    <a:pt x="213" y="88"/>
                    <a:pt x="212" y="91"/>
                    <a:pt x="211" y="93"/>
                  </a:cubicBezTo>
                  <a:cubicBezTo>
                    <a:pt x="211" y="93"/>
                    <a:pt x="211" y="93"/>
                    <a:pt x="211" y="93"/>
                  </a:cubicBezTo>
                  <a:cubicBezTo>
                    <a:pt x="210" y="94"/>
                    <a:pt x="210" y="95"/>
                    <a:pt x="210" y="95"/>
                  </a:cubicBezTo>
                  <a:cubicBezTo>
                    <a:pt x="210" y="95"/>
                    <a:pt x="210" y="95"/>
                    <a:pt x="210" y="95"/>
                  </a:cubicBezTo>
                  <a:cubicBezTo>
                    <a:pt x="202" y="96"/>
                    <a:pt x="202" y="96"/>
                    <a:pt x="202" y="96"/>
                  </a:cubicBezTo>
                  <a:cubicBezTo>
                    <a:pt x="197" y="77"/>
                    <a:pt x="197" y="72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54" y="24"/>
                    <a:pt x="126" y="10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87" y="9"/>
                    <a:pt x="79" y="9"/>
                    <a:pt x="70" y="1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36" y="16"/>
                    <a:pt x="9" y="53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3"/>
                    <a:pt x="9" y="75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5" y="91"/>
                    <a:pt x="39" y="102"/>
                    <a:pt x="89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139" y="125"/>
                    <a:pt x="162" y="143"/>
                    <a:pt x="163" y="190"/>
                  </a:cubicBezTo>
                  <a:cubicBezTo>
                    <a:pt x="163" y="190"/>
                    <a:pt x="163" y="190"/>
                    <a:pt x="163" y="190"/>
                  </a:cubicBezTo>
                  <a:cubicBezTo>
                    <a:pt x="165" y="234"/>
                    <a:pt x="185" y="245"/>
                    <a:pt x="202" y="268"/>
                  </a:cubicBezTo>
                  <a:cubicBezTo>
                    <a:pt x="202" y="268"/>
                    <a:pt x="202" y="268"/>
                    <a:pt x="202" y="268"/>
                  </a:cubicBezTo>
                  <a:cubicBezTo>
                    <a:pt x="208" y="278"/>
                    <a:pt x="247" y="284"/>
                    <a:pt x="277" y="284"/>
                  </a:cubicBezTo>
                  <a:cubicBezTo>
                    <a:pt x="277" y="284"/>
                    <a:pt x="277" y="284"/>
                    <a:pt x="277" y="284"/>
                  </a:cubicBezTo>
                  <a:cubicBezTo>
                    <a:pt x="296" y="285"/>
                    <a:pt x="311" y="284"/>
                    <a:pt x="315" y="284"/>
                  </a:cubicBezTo>
                  <a:cubicBezTo>
                    <a:pt x="315" y="284"/>
                    <a:pt x="315" y="284"/>
                    <a:pt x="315" y="284"/>
                  </a:cubicBezTo>
                  <a:cubicBezTo>
                    <a:pt x="318" y="283"/>
                    <a:pt x="323" y="281"/>
                    <a:pt x="329" y="281"/>
                  </a:cubicBezTo>
                  <a:cubicBezTo>
                    <a:pt x="329" y="281"/>
                    <a:pt x="329" y="281"/>
                    <a:pt x="329" y="281"/>
                  </a:cubicBezTo>
                  <a:cubicBezTo>
                    <a:pt x="332" y="281"/>
                    <a:pt x="335" y="281"/>
                    <a:pt x="338" y="284"/>
                  </a:cubicBezTo>
                  <a:cubicBezTo>
                    <a:pt x="338" y="284"/>
                    <a:pt x="338" y="284"/>
                    <a:pt x="338" y="284"/>
                  </a:cubicBezTo>
                  <a:cubicBezTo>
                    <a:pt x="338" y="284"/>
                    <a:pt x="338" y="284"/>
                    <a:pt x="338" y="284"/>
                  </a:cubicBezTo>
                  <a:cubicBezTo>
                    <a:pt x="338" y="284"/>
                    <a:pt x="338" y="284"/>
                    <a:pt x="339" y="284"/>
                  </a:cubicBezTo>
                  <a:cubicBezTo>
                    <a:pt x="339" y="284"/>
                    <a:pt x="339" y="284"/>
                    <a:pt x="339" y="284"/>
                  </a:cubicBezTo>
                  <a:cubicBezTo>
                    <a:pt x="340" y="284"/>
                    <a:pt x="341" y="284"/>
                    <a:pt x="343" y="285"/>
                  </a:cubicBezTo>
                  <a:cubicBezTo>
                    <a:pt x="343" y="285"/>
                    <a:pt x="343" y="285"/>
                    <a:pt x="343" y="285"/>
                  </a:cubicBezTo>
                  <a:cubicBezTo>
                    <a:pt x="347" y="285"/>
                    <a:pt x="352" y="286"/>
                    <a:pt x="358" y="286"/>
                  </a:cubicBezTo>
                  <a:cubicBezTo>
                    <a:pt x="358" y="286"/>
                    <a:pt x="358" y="286"/>
                    <a:pt x="358" y="286"/>
                  </a:cubicBezTo>
                  <a:cubicBezTo>
                    <a:pt x="385" y="287"/>
                    <a:pt x="429" y="284"/>
                    <a:pt x="441" y="278"/>
                  </a:cubicBezTo>
                  <a:cubicBezTo>
                    <a:pt x="441" y="278"/>
                    <a:pt x="441" y="278"/>
                    <a:pt x="441" y="278"/>
                  </a:cubicBezTo>
                  <a:cubicBezTo>
                    <a:pt x="461" y="269"/>
                    <a:pt x="485" y="260"/>
                    <a:pt x="503" y="246"/>
                  </a:cubicBezTo>
                  <a:cubicBezTo>
                    <a:pt x="503" y="246"/>
                    <a:pt x="503" y="246"/>
                    <a:pt x="503" y="246"/>
                  </a:cubicBezTo>
                  <a:cubicBezTo>
                    <a:pt x="507" y="243"/>
                    <a:pt x="510" y="232"/>
                    <a:pt x="511" y="218"/>
                  </a:cubicBezTo>
                  <a:cubicBezTo>
                    <a:pt x="511" y="218"/>
                    <a:pt x="511" y="218"/>
                    <a:pt x="511" y="218"/>
                  </a:cubicBezTo>
                  <a:cubicBezTo>
                    <a:pt x="511" y="190"/>
                    <a:pt x="505" y="155"/>
                    <a:pt x="505" y="155"/>
                  </a:cubicBezTo>
                  <a:cubicBezTo>
                    <a:pt x="505" y="155"/>
                    <a:pt x="505" y="155"/>
                    <a:pt x="505" y="155"/>
                  </a:cubicBezTo>
                  <a:cubicBezTo>
                    <a:pt x="504" y="152"/>
                    <a:pt x="506" y="150"/>
                    <a:pt x="508" y="150"/>
                  </a:cubicBezTo>
                  <a:cubicBezTo>
                    <a:pt x="508" y="150"/>
                    <a:pt x="508" y="150"/>
                    <a:pt x="508" y="150"/>
                  </a:cubicBezTo>
                  <a:cubicBezTo>
                    <a:pt x="510" y="149"/>
                    <a:pt x="513" y="151"/>
                    <a:pt x="513" y="153"/>
                  </a:cubicBezTo>
                  <a:cubicBezTo>
                    <a:pt x="513" y="153"/>
                    <a:pt x="513" y="153"/>
                    <a:pt x="513" y="153"/>
                  </a:cubicBezTo>
                  <a:cubicBezTo>
                    <a:pt x="513" y="153"/>
                    <a:pt x="520" y="189"/>
                    <a:pt x="519" y="218"/>
                  </a:cubicBezTo>
                  <a:cubicBezTo>
                    <a:pt x="519" y="218"/>
                    <a:pt x="519" y="218"/>
                    <a:pt x="519" y="218"/>
                  </a:cubicBezTo>
                  <a:cubicBezTo>
                    <a:pt x="518" y="233"/>
                    <a:pt x="517" y="246"/>
                    <a:pt x="508" y="253"/>
                  </a:cubicBezTo>
                  <a:close/>
                  <a:moveTo>
                    <a:pt x="328" y="125"/>
                  </a:moveTo>
                  <a:cubicBezTo>
                    <a:pt x="328" y="125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2"/>
            <p:cNvSpPr>
              <a:spLocks noEditPoints="1"/>
            </p:cNvSpPr>
            <p:nvPr/>
          </p:nvSpPr>
          <p:spPr bwMode="auto">
            <a:xfrm>
              <a:off x="5214" y="1463"/>
              <a:ext cx="612" cy="348"/>
            </a:xfrm>
            <a:custGeom>
              <a:avLst/>
              <a:gdLst>
                <a:gd name="T0" fmla="*/ 359 w 521"/>
                <a:gd name="T1" fmla="*/ 296 h 297"/>
                <a:gd name="T2" fmla="*/ 323 w 521"/>
                <a:gd name="T3" fmla="*/ 293 h 297"/>
                <a:gd name="T4" fmla="*/ 278 w 521"/>
                <a:gd name="T5" fmla="*/ 295 h 297"/>
                <a:gd name="T6" fmla="*/ 155 w 521"/>
                <a:gd name="T7" fmla="*/ 192 h 297"/>
                <a:gd name="T8" fmla="*/ 2 w 521"/>
                <a:gd name="T9" fmla="*/ 81 h 297"/>
                <a:gd name="T10" fmla="*/ 70 w 521"/>
                <a:gd name="T11" fmla="*/ 2 h 297"/>
                <a:gd name="T12" fmla="*/ 208 w 521"/>
                <a:gd name="T13" fmla="*/ 81 h 297"/>
                <a:gd name="T14" fmla="*/ 250 w 521"/>
                <a:gd name="T15" fmla="*/ 65 h 297"/>
                <a:gd name="T16" fmla="*/ 328 w 521"/>
                <a:gd name="T17" fmla="*/ 115 h 297"/>
                <a:gd name="T18" fmla="*/ 330 w 521"/>
                <a:gd name="T19" fmla="*/ 125 h 297"/>
                <a:gd name="T20" fmla="*/ 363 w 521"/>
                <a:gd name="T21" fmla="*/ 97 h 297"/>
                <a:gd name="T22" fmla="*/ 370 w 521"/>
                <a:gd name="T23" fmla="*/ 105 h 297"/>
                <a:gd name="T24" fmla="*/ 346 w 521"/>
                <a:gd name="T25" fmla="*/ 130 h 297"/>
                <a:gd name="T26" fmla="*/ 324 w 521"/>
                <a:gd name="T27" fmla="*/ 134 h 297"/>
                <a:gd name="T28" fmla="*/ 320 w 521"/>
                <a:gd name="T29" fmla="*/ 125 h 297"/>
                <a:gd name="T30" fmla="*/ 249 w 521"/>
                <a:gd name="T31" fmla="*/ 75 h 297"/>
                <a:gd name="T32" fmla="*/ 213 w 521"/>
                <a:gd name="T33" fmla="*/ 94 h 297"/>
                <a:gd name="T34" fmla="*/ 173 w 521"/>
                <a:gd name="T35" fmla="*/ 46 h 297"/>
                <a:gd name="T36" fmla="*/ 28 w 521"/>
                <a:gd name="T37" fmla="*/ 38 h 297"/>
                <a:gd name="T38" fmla="*/ 18 w 521"/>
                <a:gd name="T39" fmla="*/ 86 h 297"/>
                <a:gd name="T40" fmla="*/ 203 w 521"/>
                <a:gd name="T41" fmla="*/ 269 h 297"/>
                <a:gd name="T42" fmla="*/ 316 w 521"/>
                <a:gd name="T43" fmla="*/ 285 h 297"/>
                <a:gd name="T44" fmla="*/ 344 w 521"/>
                <a:gd name="T45" fmla="*/ 285 h 297"/>
                <a:gd name="T46" fmla="*/ 504 w 521"/>
                <a:gd name="T47" fmla="*/ 246 h 297"/>
                <a:gd name="T48" fmla="*/ 505 w 521"/>
                <a:gd name="T49" fmla="*/ 156 h 297"/>
                <a:gd name="T50" fmla="*/ 513 w 521"/>
                <a:gd name="T51" fmla="*/ 151 h 297"/>
                <a:gd name="T52" fmla="*/ 515 w 521"/>
                <a:gd name="T53" fmla="*/ 155 h 297"/>
                <a:gd name="T54" fmla="*/ 512 w 521"/>
                <a:gd name="T55" fmla="*/ 252 h 297"/>
                <a:gd name="T56" fmla="*/ 519 w 521"/>
                <a:gd name="T57" fmla="*/ 219 h 297"/>
                <a:gd name="T58" fmla="*/ 507 w 521"/>
                <a:gd name="T59" fmla="*/ 152 h 297"/>
                <a:gd name="T60" fmla="*/ 506 w 521"/>
                <a:gd name="T61" fmla="*/ 156 h 297"/>
                <a:gd name="T62" fmla="*/ 510 w 521"/>
                <a:gd name="T63" fmla="*/ 177 h 297"/>
                <a:gd name="T64" fmla="*/ 442 w 521"/>
                <a:gd name="T65" fmla="*/ 280 h 297"/>
                <a:gd name="T66" fmla="*/ 340 w 521"/>
                <a:gd name="T67" fmla="*/ 286 h 297"/>
                <a:gd name="T68" fmla="*/ 317 w 521"/>
                <a:gd name="T69" fmla="*/ 286 h 297"/>
                <a:gd name="T70" fmla="*/ 204 w 521"/>
                <a:gd name="T71" fmla="*/ 272 h 297"/>
                <a:gd name="T72" fmla="*/ 90 w 521"/>
                <a:gd name="T73" fmla="*/ 115 h 297"/>
                <a:gd name="T74" fmla="*/ 9 w 521"/>
                <a:gd name="T75" fmla="*/ 72 h 297"/>
                <a:gd name="T76" fmla="*/ 166 w 521"/>
                <a:gd name="T77" fmla="*/ 37 h 297"/>
                <a:gd name="T78" fmla="*/ 211 w 521"/>
                <a:gd name="T79" fmla="*/ 93 h 297"/>
                <a:gd name="T80" fmla="*/ 249 w 521"/>
                <a:gd name="T81" fmla="*/ 74 h 297"/>
                <a:gd name="T82" fmla="*/ 321 w 521"/>
                <a:gd name="T83" fmla="*/ 125 h 297"/>
                <a:gd name="T84" fmla="*/ 325 w 521"/>
                <a:gd name="T85" fmla="*/ 132 h 297"/>
                <a:gd name="T86" fmla="*/ 345 w 521"/>
                <a:gd name="T87" fmla="*/ 130 h 297"/>
                <a:gd name="T88" fmla="*/ 368 w 521"/>
                <a:gd name="T89" fmla="*/ 104 h 297"/>
                <a:gd name="T90" fmla="*/ 364 w 521"/>
                <a:gd name="T91" fmla="*/ 98 h 297"/>
                <a:gd name="T92" fmla="*/ 331 w 521"/>
                <a:gd name="T93" fmla="*/ 127 h 297"/>
                <a:gd name="T94" fmla="*/ 329 w 521"/>
                <a:gd name="T95" fmla="*/ 126 h 297"/>
                <a:gd name="T96" fmla="*/ 328 w 521"/>
                <a:gd name="T97" fmla="*/ 126 h 297"/>
                <a:gd name="T98" fmla="*/ 329 w 521"/>
                <a:gd name="T99" fmla="*/ 125 h 297"/>
                <a:gd name="T100" fmla="*/ 306 w 521"/>
                <a:gd name="T101" fmla="*/ 90 h 297"/>
                <a:gd name="T102" fmla="*/ 211 w 521"/>
                <a:gd name="T103" fmla="*/ 80 h 297"/>
                <a:gd name="T104" fmla="*/ 179 w 521"/>
                <a:gd name="T105" fmla="*/ 41 h 297"/>
                <a:gd name="T106" fmla="*/ 70 w 521"/>
                <a:gd name="T107" fmla="*/ 4 h 297"/>
                <a:gd name="T108" fmla="*/ 12 w 521"/>
                <a:gd name="T109" fmla="*/ 93 h 297"/>
                <a:gd name="T110" fmla="*/ 156 w 521"/>
                <a:gd name="T111" fmla="*/ 192 h 297"/>
                <a:gd name="T112" fmla="*/ 318 w 521"/>
                <a:gd name="T113" fmla="*/ 293 h 297"/>
                <a:gd name="T114" fmla="*/ 330 w 521"/>
                <a:gd name="T115" fmla="*/ 289 h 297"/>
                <a:gd name="T116" fmla="*/ 445 w 521"/>
                <a:gd name="T117" fmla="*/ 28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1" h="297">
                  <a:moveTo>
                    <a:pt x="510" y="254"/>
                  </a:moveTo>
                  <a:cubicBezTo>
                    <a:pt x="509" y="254"/>
                    <a:pt x="509" y="254"/>
                    <a:pt x="509" y="254"/>
                  </a:cubicBezTo>
                  <a:cubicBezTo>
                    <a:pt x="510" y="254"/>
                    <a:pt x="510" y="254"/>
                    <a:pt x="510" y="254"/>
                  </a:cubicBezTo>
                  <a:cubicBezTo>
                    <a:pt x="490" y="269"/>
                    <a:pt x="466" y="279"/>
                    <a:pt x="446" y="288"/>
                  </a:cubicBezTo>
                  <a:cubicBezTo>
                    <a:pt x="446" y="288"/>
                    <a:pt x="446" y="288"/>
                    <a:pt x="446" y="288"/>
                  </a:cubicBezTo>
                  <a:cubicBezTo>
                    <a:pt x="429" y="295"/>
                    <a:pt x="387" y="297"/>
                    <a:pt x="359" y="296"/>
                  </a:cubicBezTo>
                  <a:cubicBezTo>
                    <a:pt x="359" y="296"/>
                    <a:pt x="359" y="296"/>
                    <a:pt x="359" y="296"/>
                  </a:cubicBezTo>
                  <a:cubicBezTo>
                    <a:pt x="353" y="296"/>
                    <a:pt x="347" y="296"/>
                    <a:pt x="343" y="295"/>
                  </a:cubicBezTo>
                  <a:cubicBezTo>
                    <a:pt x="343" y="295"/>
                    <a:pt x="343" y="295"/>
                    <a:pt x="343" y="295"/>
                  </a:cubicBezTo>
                  <a:cubicBezTo>
                    <a:pt x="339" y="294"/>
                    <a:pt x="336" y="294"/>
                    <a:pt x="333" y="292"/>
                  </a:cubicBezTo>
                  <a:cubicBezTo>
                    <a:pt x="333" y="292"/>
                    <a:pt x="333" y="292"/>
                    <a:pt x="333" y="292"/>
                  </a:cubicBezTo>
                  <a:cubicBezTo>
                    <a:pt x="332" y="291"/>
                    <a:pt x="331" y="291"/>
                    <a:pt x="330" y="291"/>
                  </a:cubicBezTo>
                  <a:cubicBezTo>
                    <a:pt x="330" y="291"/>
                    <a:pt x="330" y="291"/>
                    <a:pt x="330" y="291"/>
                  </a:cubicBezTo>
                  <a:cubicBezTo>
                    <a:pt x="328" y="291"/>
                    <a:pt x="325" y="292"/>
                    <a:pt x="323" y="293"/>
                  </a:cubicBezTo>
                  <a:cubicBezTo>
                    <a:pt x="323" y="293"/>
                    <a:pt x="323" y="293"/>
                    <a:pt x="323" y="293"/>
                  </a:cubicBezTo>
                  <a:cubicBezTo>
                    <a:pt x="321" y="293"/>
                    <a:pt x="320" y="294"/>
                    <a:pt x="320" y="294"/>
                  </a:cubicBezTo>
                  <a:cubicBezTo>
                    <a:pt x="320" y="294"/>
                    <a:pt x="320" y="294"/>
                    <a:pt x="320" y="294"/>
                  </a:cubicBezTo>
                  <a:cubicBezTo>
                    <a:pt x="319" y="295"/>
                    <a:pt x="319" y="295"/>
                    <a:pt x="319" y="295"/>
                  </a:cubicBezTo>
                  <a:cubicBezTo>
                    <a:pt x="319" y="295"/>
                    <a:pt x="319" y="295"/>
                    <a:pt x="319" y="295"/>
                  </a:cubicBezTo>
                  <a:cubicBezTo>
                    <a:pt x="318" y="295"/>
                    <a:pt x="318" y="295"/>
                    <a:pt x="318" y="295"/>
                  </a:cubicBezTo>
                  <a:cubicBezTo>
                    <a:pt x="318" y="295"/>
                    <a:pt x="300" y="295"/>
                    <a:pt x="278" y="295"/>
                  </a:cubicBezTo>
                  <a:cubicBezTo>
                    <a:pt x="278" y="295"/>
                    <a:pt x="278" y="295"/>
                    <a:pt x="278" y="295"/>
                  </a:cubicBezTo>
                  <a:cubicBezTo>
                    <a:pt x="249" y="293"/>
                    <a:pt x="213" y="291"/>
                    <a:pt x="198" y="278"/>
                  </a:cubicBezTo>
                  <a:cubicBezTo>
                    <a:pt x="198" y="278"/>
                    <a:pt x="198" y="278"/>
                    <a:pt x="198" y="278"/>
                  </a:cubicBezTo>
                  <a:cubicBezTo>
                    <a:pt x="197" y="277"/>
                    <a:pt x="196" y="276"/>
                    <a:pt x="195" y="275"/>
                  </a:cubicBezTo>
                  <a:cubicBezTo>
                    <a:pt x="195" y="275"/>
                    <a:pt x="195" y="275"/>
                    <a:pt x="195" y="275"/>
                  </a:cubicBezTo>
                  <a:cubicBezTo>
                    <a:pt x="180" y="254"/>
                    <a:pt x="157" y="239"/>
                    <a:pt x="155" y="192"/>
                  </a:cubicBezTo>
                  <a:cubicBezTo>
                    <a:pt x="155" y="192"/>
                    <a:pt x="155" y="192"/>
                    <a:pt x="155" y="192"/>
                  </a:cubicBezTo>
                  <a:cubicBezTo>
                    <a:pt x="154" y="169"/>
                    <a:pt x="149" y="155"/>
                    <a:pt x="138" y="145"/>
                  </a:cubicBezTo>
                  <a:cubicBezTo>
                    <a:pt x="138" y="145"/>
                    <a:pt x="138" y="145"/>
                    <a:pt x="138" y="145"/>
                  </a:cubicBezTo>
                  <a:cubicBezTo>
                    <a:pt x="127" y="136"/>
                    <a:pt x="111" y="130"/>
                    <a:pt x="88" y="124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49" y="114"/>
                    <a:pt x="25" y="106"/>
                    <a:pt x="11" y="94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7" y="90"/>
                    <a:pt x="4" y="86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0" y="78"/>
                    <a:pt x="0" y="75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60"/>
                    <a:pt x="8" y="45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32" y="18"/>
                    <a:pt x="50" y="6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9" y="1"/>
                    <a:pt x="87" y="0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125" y="2"/>
                    <a:pt x="152" y="13"/>
                    <a:pt x="172" y="31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5" y="33"/>
                    <a:pt x="178" y="36"/>
                    <a:pt x="181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98" y="59"/>
                    <a:pt x="205" y="70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8" y="81"/>
                    <a:pt x="208" y="81"/>
                    <a:pt x="209" y="80"/>
                  </a:cubicBezTo>
                  <a:cubicBezTo>
                    <a:pt x="209" y="80"/>
                    <a:pt x="209" y="80"/>
                    <a:pt x="209" y="80"/>
                  </a:cubicBezTo>
                  <a:cubicBezTo>
                    <a:pt x="209" y="80"/>
                    <a:pt x="209" y="79"/>
                    <a:pt x="210" y="79"/>
                  </a:cubicBezTo>
                  <a:cubicBezTo>
                    <a:pt x="210" y="79"/>
                    <a:pt x="210" y="79"/>
                    <a:pt x="210" y="79"/>
                  </a:cubicBezTo>
                  <a:cubicBezTo>
                    <a:pt x="217" y="71"/>
                    <a:pt x="229" y="64"/>
                    <a:pt x="250" y="65"/>
                  </a:cubicBezTo>
                  <a:cubicBezTo>
                    <a:pt x="250" y="65"/>
                    <a:pt x="250" y="65"/>
                    <a:pt x="250" y="65"/>
                  </a:cubicBezTo>
                  <a:cubicBezTo>
                    <a:pt x="252" y="65"/>
                    <a:pt x="254" y="65"/>
                    <a:pt x="257" y="66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78" y="68"/>
                    <a:pt x="295" y="78"/>
                    <a:pt x="307" y="88"/>
                  </a:cubicBezTo>
                  <a:cubicBezTo>
                    <a:pt x="307" y="88"/>
                    <a:pt x="307" y="88"/>
                    <a:pt x="307" y="88"/>
                  </a:cubicBezTo>
                  <a:cubicBezTo>
                    <a:pt x="309" y="90"/>
                    <a:pt x="310" y="91"/>
                    <a:pt x="311" y="92"/>
                  </a:cubicBezTo>
                  <a:cubicBezTo>
                    <a:pt x="311" y="92"/>
                    <a:pt x="311" y="92"/>
                    <a:pt x="311" y="92"/>
                  </a:cubicBezTo>
                  <a:cubicBezTo>
                    <a:pt x="319" y="101"/>
                    <a:pt x="325" y="109"/>
                    <a:pt x="328" y="115"/>
                  </a:cubicBezTo>
                  <a:cubicBezTo>
                    <a:pt x="328" y="115"/>
                    <a:pt x="328" y="115"/>
                    <a:pt x="328" y="115"/>
                  </a:cubicBezTo>
                  <a:cubicBezTo>
                    <a:pt x="330" y="113"/>
                    <a:pt x="330" y="113"/>
                    <a:pt x="330" y="113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6"/>
                    <a:pt x="331" y="126"/>
                    <a:pt x="331" y="126"/>
                  </a:cubicBezTo>
                  <a:cubicBezTo>
                    <a:pt x="331" y="126"/>
                    <a:pt x="331" y="126"/>
                    <a:pt x="331" y="126"/>
                  </a:cubicBezTo>
                  <a:cubicBezTo>
                    <a:pt x="333" y="126"/>
                    <a:pt x="336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9" y="122"/>
                    <a:pt x="342" y="116"/>
                    <a:pt x="347" y="110"/>
                  </a:cubicBezTo>
                  <a:cubicBezTo>
                    <a:pt x="347" y="110"/>
                    <a:pt x="347" y="110"/>
                    <a:pt x="347" y="110"/>
                  </a:cubicBezTo>
                  <a:cubicBezTo>
                    <a:pt x="351" y="106"/>
                    <a:pt x="356" y="101"/>
                    <a:pt x="363" y="97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365" y="96"/>
                    <a:pt x="368" y="96"/>
                    <a:pt x="369" y="97"/>
                  </a:cubicBezTo>
                  <a:cubicBezTo>
                    <a:pt x="369" y="97"/>
                    <a:pt x="369" y="97"/>
                    <a:pt x="369" y="97"/>
                  </a:cubicBezTo>
                  <a:cubicBezTo>
                    <a:pt x="370" y="98"/>
                    <a:pt x="370" y="98"/>
                    <a:pt x="370" y="99"/>
                  </a:cubicBezTo>
                  <a:cubicBezTo>
                    <a:pt x="370" y="99"/>
                    <a:pt x="370" y="99"/>
                    <a:pt x="370" y="99"/>
                  </a:cubicBezTo>
                  <a:cubicBezTo>
                    <a:pt x="371" y="101"/>
                    <a:pt x="371" y="103"/>
                    <a:pt x="370" y="105"/>
                  </a:cubicBezTo>
                  <a:cubicBezTo>
                    <a:pt x="370" y="105"/>
                    <a:pt x="370" y="105"/>
                    <a:pt x="370" y="105"/>
                  </a:cubicBezTo>
                  <a:cubicBezTo>
                    <a:pt x="369" y="105"/>
                    <a:pt x="369" y="105"/>
                    <a:pt x="369" y="106"/>
                  </a:cubicBezTo>
                  <a:cubicBezTo>
                    <a:pt x="369" y="106"/>
                    <a:pt x="369" y="106"/>
                    <a:pt x="369" y="106"/>
                  </a:cubicBezTo>
                  <a:cubicBezTo>
                    <a:pt x="362" y="109"/>
                    <a:pt x="358" y="113"/>
                    <a:pt x="355" y="117"/>
                  </a:cubicBezTo>
                  <a:cubicBezTo>
                    <a:pt x="355" y="117"/>
                    <a:pt x="355" y="117"/>
                    <a:pt x="355" y="117"/>
                  </a:cubicBezTo>
                  <a:cubicBezTo>
                    <a:pt x="353" y="119"/>
                    <a:pt x="351" y="121"/>
                    <a:pt x="350" y="123"/>
                  </a:cubicBezTo>
                  <a:cubicBezTo>
                    <a:pt x="350" y="123"/>
                    <a:pt x="350" y="123"/>
                    <a:pt x="350" y="123"/>
                  </a:cubicBezTo>
                  <a:cubicBezTo>
                    <a:pt x="347" y="127"/>
                    <a:pt x="346" y="130"/>
                    <a:pt x="346" y="130"/>
                  </a:cubicBezTo>
                  <a:cubicBezTo>
                    <a:pt x="346" y="130"/>
                    <a:pt x="346" y="130"/>
                    <a:pt x="346" y="130"/>
                  </a:cubicBezTo>
                  <a:cubicBezTo>
                    <a:pt x="346" y="133"/>
                    <a:pt x="346" y="133"/>
                    <a:pt x="346" y="133"/>
                  </a:cubicBezTo>
                  <a:cubicBezTo>
                    <a:pt x="345" y="133"/>
                    <a:pt x="345" y="133"/>
                    <a:pt x="345" y="133"/>
                  </a:cubicBezTo>
                  <a:cubicBezTo>
                    <a:pt x="343" y="134"/>
                    <a:pt x="343" y="134"/>
                    <a:pt x="343" y="134"/>
                  </a:cubicBezTo>
                  <a:cubicBezTo>
                    <a:pt x="343" y="134"/>
                    <a:pt x="337" y="136"/>
                    <a:pt x="331" y="136"/>
                  </a:cubicBezTo>
                  <a:cubicBezTo>
                    <a:pt x="331" y="136"/>
                    <a:pt x="331" y="136"/>
                    <a:pt x="331" y="136"/>
                  </a:cubicBezTo>
                  <a:cubicBezTo>
                    <a:pt x="329" y="136"/>
                    <a:pt x="326" y="135"/>
                    <a:pt x="324" y="134"/>
                  </a:cubicBezTo>
                  <a:cubicBezTo>
                    <a:pt x="324" y="134"/>
                    <a:pt x="324" y="134"/>
                    <a:pt x="324" y="134"/>
                  </a:cubicBezTo>
                  <a:cubicBezTo>
                    <a:pt x="323" y="133"/>
                    <a:pt x="323" y="133"/>
                    <a:pt x="323" y="133"/>
                  </a:cubicBezTo>
                  <a:cubicBezTo>
                    <a:pt x="323" y="133"/>
                    <a:pt x="323" y="133"/>
                    <a:pt x="323" y="133"/>
                  </a:cubicBezTo>
                  <a:cubicBezTo>
                    <a:pt x="321" y="131"/>
                    <a:pt x="320" y="128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3"/>
                    <a:pt x="315" y="110"/>
                    <a:pt x="304" y="100"/>
                  </a:cubicBezTo>
                  <a:cubicBezTo>
                    <a:pt x="304" y="100"/>
                    <a:pt x="304" y="100"/>
                    <a:pt x="304" y="100"/>
                  </a:cubicBezTo>
                  <a:cubicBezTo>
                    <a:pt x="303" y="98"/>
                    <a:pt x="302" y="97"/>
                    <a:pt x="300" y="96"/>
                  </a:cubicBezTo>
                  <a:cubicBezTo>
                    <a:pt x="300" y="96"/>
                    <a:pt x="300" y="96"/>
                    <a:pt x="300" y="96"/>
                  </a:cubicBezTo>
                  <a:cubicBezTo>
                    <a:pt x="290" y="86"/>
                    <a:pt x="275" y="78"/>
                    <a:pt x="256" y="76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3" y="76"/>
                    <a:pt x="251" y="75"/>
                    <a:pt x="249" y="75"/>
                  </a:cubicBezTo>
                  <a:cubicBezTo>
                    <a:pt x="249" y="75"/>
                    <a:pt x="249" y="75"/>
                    <a:pt x="249" y="75"/>
                  </a:cubicBezTo>
                  <a:cubicBezTo>
                    <a:pt x="231" y="75"/>
                    <a:pt x="222" y="80"/>
                    <a:pt x="218" y="86"/>
                  </a:cubicBezTo>
                  <a:cubicBezTo>
                    <a:pt x="218" y="86"/>
                    <a:pt x="218" y="86"/>
                    <a:pt x="218" y="86"/>
                  </a:cubicBezTo>
                  <a:cubicBezTo>
                    <a:pt x="217" y="86"/>
                    <a:pt x="217" y="87"/>
                    <a:pt x="217" y="87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5" y="89"/>
                    <a:pt x="213" y="92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6"/>
                    <a:pt x="212" y="97"/>
                    <a:pt x="212" y="97"/>
                  </a:cubicBezTo>
                  <a:cubicBezTo>
                    <a:pt x="212" y="97"/>
                    <a:pt x="212" y="97"/>
                    <a:pt x="212" y="97"/>
                  </a:cubicBezTo>
                  <a:cubicBezTo>
                    <a:pt x="212" y="97"/>
                    <a:pt x="212" y="97"/>
                    <a:pt x="212" y="97"/>
                  </a:cubicBezTo>
                  <a:cubicBezTo>
                    <a:pt x="202" y="98"/>
                    <a:pt x="202" y="98"/>
                    <a:pt x="202" y="98"/>
                  </a:cubicBezTo>
                  <a:cubicBezTo>
                    <a:pt x="202" y="97"/>
                    <a:pt x="202" y="97"/>
                    <a:pt x="202" y="97"/>
                  </a:cubicBezTo>
                  <a:cubicBezTo>
                    <a:pt x="197" y="78"/>
                    <a:pt x="197" y="74"/>
                    <a:pt x="173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0" y="43"/>
                    <a:pt x="168" y="41"/>
                    <a:pt x="165" y="38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47" y="22"/>
                    <a:pt x="122" y="12"/>
                    <a:pt x="95" y="11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88" y="11"/>
                    <a:pt x="80" y="11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54" y="15"/>
                    <a:pt x="39" y="26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17" y="50"/>
                    <a:pt x="10" y="64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4"/>
                    <a:pt x="10" y="76"/>
                    <a:pt x="11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2" y="80"/>
                    <a:pt x="15" y="83"/>
                    <a:pt x="18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29" y="96"/>
                    <a:pt x="52" y="105"/>
                    <a:pt x="90" y="114"/>
                  </a:cubicBezTo>
                  <a:cubicBezTo>
                    <a:pt x="90" y="114"/>
                    <a:pt x="90" y="114"/>
                    <a:pt x="90" y="114"/>
                  </a:cubicBezTo>
                  <a:cubicBezTo>
                    <a:pt x="114" y="119"/>
                    <a:pt x="132" y="126"/>
                    <a:pt x="144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58" y="149"/>
                    <a:pt x="164" y="167"/>
                    <a:pt x="165" y="191"/>
                  </a:cubicBezTo>
                  <a:cubicBezTo>
                    <a:pt x="165" y="191"/>
                    <a:pt x="165" y="191"/>
                    <a:pt x="165" y="191"/>
                  </a:cubicBezTo>
                  <a:cubicBezTo>
                    <a:pt x="167" y="235"/>
                    <a:pt x="186" y="245"/>
                    <a:pt x="203" y="269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4" y="269"/>
                    <a:pt x="204" y="270"/>
                    <a:pt x="205" y="270"/>
                  </a:cubicBezTo>
                  <a:cubicBezTo>
                    <a:pt x="205" y="270"/>
                    <a:pt x="205" y="270"/>
                    <a:pt x="205" y="270"/>
                  </a:cubicBezTo>
                  <a:cubicBezTo>
                    <a:pt x="214" y="279"/>
                    <a:pt x="250" y="284"/>
                    <a:pt x="278" y="284"/>
                  </a:cubicBezTo>
                  <a:cubicBezTo>
                    <a:pt x="278" y="284"/>
                    <a:pt x="278" y="284"/>
                    <a:pt x="278" y="284"/>
                  </a:cubicBezTo>
                  <a:cubicBezTo>
                    <a:pt x="297" y="285"/>
                    <a:pt x="312" y="285"/>
                    <a:pt x="316" y="285"/>
                  </a:cubicBezTo>
                  <a:cubicBezTo>
                    <a:pt x="316" y="285"/>
                    <a:pt x="316" y="285"/>
                    <a:pt x="316" y="285"/>
                  </a:cubicBezTo>
                  <a:cubicBezTo>
                    <a:pt x="319" y="283"/>
                    <a:pt x="324" y="281"/>
                    <a:pt x="330" y="281"/>
                  </a:cubicBezTo>
                  <a:cubicBezTo>
                    <a:pt x="330" y="281"/>
                    <a:pt x="330" y="281"/>
                    <a:pt x="330" y="281"/>
                  </a:cubicBezTo>
                  <a:cubicBezTo>
                    <a:pt x="333" y="281"/>
                    <a:pt x="336" y="282"/>
                    <a:pt x="339" y="284"/>
                  </a:cubicBezTo>
                  <a:cubicBezTo>
                    <a:pt x="339" y="284"/>
                    <a:pt x="339" y="284"/>
                    <a:pt x="339" y="284"/>
                  </a:cubicBezTo>
                  <a:cubicBezTo>
                    <a:pt x="339" y="284"/>
                    <a:pt x="340" y="284"/>
                    <a:pt x="340" y="284"/>
                  </a:cubicBezTo>
                  <a:cubicBezTo>
                    <a:pt x="340" y="284"/>
                    <a:pt x="340" y="284"/>
                    <a:pt x="340" y="284"/>
                  </a:cubicBezTo>
                  <a:cubicBezTo>
                    <a:pt x="341" y="284"/>
                    <a:pt x="343" y="285"/>
                    <a:pt x="344" y="285"/>
                  </a:cubicBezTo>
                  <a:cubicBezTo>
                    <a:pt x="344" y="285"/>
                    <a:pt x="344" y="285"/>
                    <a:pt x="344" y="285"/>
                  </a:cubicBezTo>
                  <a:cubicBezTo>
                    <a:pt x="348" y="285"/>
                    <a:pt x="354" y="286"/>
                    <a:pt x="360" y="286"/>
                  </a:cubicBezTo>
                  <a:cubicBezTo>
                    <a:pt x="360" y="286"/>
                    <a:pt x="360" y="286"/>
                    <a:pt x="360" y="286"/>
                  </a:cubicBezTo>
                  <a:cubicBezTo>
                    <a:pt x="386" y="287"/>
                    <a:pt x="430" y="284"/>
                    <a:pt x="441" y="279"/>
                  </a:cubicBezTo>
                  <a:cubicBezTo>
                    <a:pt x="441" y="279"/>
                    <a:pt x="441" y="279"/>
                    <a:pt x="441" y="279"/>
                  </a:cubicBezTo>
                  <a:cubicBezTo>
                    <a:pt x="462" y="269"/>
                    <a:pt x="485" y="260"/>
                    <a:pt x="504" y="246"/>
                  </a:cubicBezTo>
                  <a:cubicBezTo>
                    <a:pt x="504" y="246"/>
                    <a:pt x="504" y="246"/>
                    <a:pt x="504" y="246"/>
                  </a:cubicBezTo>
                  <a:cubicBezTo>
                    <a:pt x="504" y="246"/>
                    <a:pt x="504" y="246"/>
                    <a:pt x="505" y="245"/>
                  </a:cubicBezTo>
                  <a:cubicBezTo>
                    <a:pt x="505" y="245"/>
                    <a:pt x="505" y="245"/>
                    <a:pt x="505" y="245"/>
                  </a:cubicBezTo>
                  <a:cubicBezTo>
                    <a:pt x="508" y="242"/>
                    <a:pt x="510" y="231"/>
                    <a:pt x="511" y="219"/>
                  </a:cubicBezTo>
                  <a:cubicBezTo>
                    <a:pt x="511" y="219"/>
                    <a:pt x="511" y="219"/>
                    <a:pt x="511" y="219"/>
                  </a:cubicBezTo>
                  <a:cubicBezTo>
                    <a:pt x="512" y="192"/>
                    <a:pt x="505" y="158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4" y="154"/>
                    <a:pt x="505" y="152"/>
                    <a:pt x="506" y="151"/>
                  </a:cubicBezTo>
                  <a:cubicBezTo>
                    <a:pt x="506" y="151"/>
                    <a:pt x="506" y="151"/>
                    <a:pt x="506" y="151"/>
                  </a:cubicBezTo>
                  <a:cubicBezTo>
                    <a:pt x="507" y="151"/>
                    <a:pt x="508" y="150"/>
                    <a:pt x="509" y="150"/>
                  </a:cubicBezTo>
                  <a:cubicBezTo>
                    <a:pt x="509" y="150"/>
                    <a:pt x="509" y="150"/>
                    <a:pt x="509" y="150"/>
                  </a:cubicBezTo>
                  <a:cubicBezTo>
                    <a:pt x="511" y="149"/>
                    <a:pt x="512" y="150"/>
                    <a:pt x="513" y="151"/>
                  </a:cubicBezTo>
                  <a:cubicBezTo>
                    <a:pt x="513" y="151"/>
                    <a:pt x="513" y="151"/>
                    <a:pt x="513" y="151"/>
                  </a:cubicBezTo>
                  <a:cubicBezTo>
                    <a:pt x="514" y="152"/>
                    <a:pt x="515" y="153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5"/>
                    <a:pt x="515" y="155"/>
                    <a:pt x="515" y="155"/>
                  </a:cubicBezTo>
                  <a:cubicBezTo>
                    <a:pt x="515" y="155"/>
                    <a:pt x="515" y="155"/>
                    <a:pt x="515" y="155"/>
                  </a:cubicBezTo>
                  <a:cubicBezTo>
                    <a:pt x="515" y="157"/>
                    <a:pt x="516" y="158"/>
                    <a:pt x="516" y="160"/>
                  </a:cubicBezTo>
                  <a:cubicBezTo>
                    <a:pt x="516" y="160"/>
                    <a:pt x="516" y="160"/>
                    <a:pt x="516" y="160"/>
                  </a:cubicBezTo>
                  <a:cubicBezTo>
                    <a:pt x="517" y="164"/>
                    <a:pt x="517" y="169"/>
                    <a:pt x="518" y="176"/>
                  </a:cubicBezTo>
                  <a:cubicBezTo>
                    <a:pt x="518" y="176"/>
                    <a:pt x="518" y="176"/>
                    <a:pt x="518" y="176"/>
                  </a:cubicBezTo>
                  <a:cubicBezTo>
                    <a:pt x="520" y="188"/>
                    <a:pt x="521" y="205"/>
                    <a:pt x="521" y="219"/>
                  </a:cubicBezTo>
                  <a:cubicBezTo>
                    <a:pt x="521" y="219"/>
                    <a:pt x="521" y="219"/>
                    <a:pt x="521" y="219"/>
                  </a:cubicBezTo>
                  <a:cubicBezTo>
                    <a:pt x="520" y="232"/>
                    <a:pt x="519" y="244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1" y="253"/>
                    <a:pt x="511" y="254"/>
                    <a:pt x="510" y="254"/>
                  </a:cubicBezTo>
                  <a:close/>
                  <a:moveTo>
                    <a:pt x="511" y="251"/>
                  </a:moveTo>
                  <a:cubicBezTo>
                    <a:pt x="517" y="244"/>
                    <a:pt x="519" y="232"/>
                    <a:pt x="519" y="219"/>
                  </a:cubicBezTo>
                  <a:cubicBezTo>
                    <a:pt x="519" y="219"/>
                    <a:pt x="519" y="219"/>
                    <a:pt x="519" y="219"/>
                  </a:cubicBezTo>
                  <a:cubicBezTo>
                    <a:pt x="520" y="190"/>
                    <a:pt x="513" y="154"/>
                    <a:pt x="513" y="154"/>
                  </a:cubicBezTo>
                  <a:cubicBezTo>
                    <a:pt x="513" y="154"/>
                    <a:pt x="513" y="154"/>
                    <a:pt x="513" y="154"/>
                  </a:cubicBezTo>
                  <a:cubicBezTo>
                    <a:pt x="513" y="153"/>
                    <a:pt x="513" y="153"/>
                    <a:pt x="512" y="152"/>
                  </a:cubicBezTo>
                  <a:cubicBezTo>
                    <a:pt x="512" y="152"/>
                    <a:pt x="512" y="152"/>
                    <a:pt x="512" y="152"/>
                  </a:cubicBezTo>
                  <a:cubicBezTo>
                    <a:pt x="511" y="151"/>
                    <a:pt x="510" y="151"/>
                    <a:pt x="509" y="151"/>
                  </a:cubicBezTo>
                  <a:cubicBezTo>
                    <a:pt x="509" y="151"/>
                    <a:pt x="509" y="151"/>
                    <a:pt x="509" y="151"/>
                  </a:cubicBezTo>
                  <a:cubicBezTo>
                    <a:pt x="508" y="151"/>
                    <a:pt x="508" y="152"/>
                    <a:pt x="507" y="152"/>
                  </a:cubicBezTo>
                  <a:cubicBezTo>
                    <a:pt x="507" y="152"/>
                    <a:pt x="507" y="152"/>
                    <a:pt x="507" y="152"/>
                  </a:cubicBezTo>
                  <a:cubicBezTo>
                    <a:pt x="507" y="153"/>
                    <a:pt x="506" y="154"/>
                    <a:pt x="506" y="155"/>
                  </a:cubicBezTo>
                  <a:cubicBezTo>
                    <a:pt x="506" y="155"/>
                    <a:pt x="506" y="155"/>
                    <a:pt x="506" y="155"/>
                  </a:cubicBezTo>
                  <a:cubicBezTo>
                    <a:pt x="506" y="155"/>
                    <a:pt x="506" y="155"/>
                    <a:pt x="506" y="155"/>
                  </a:cubicBezTo>
                  <a:cubicBezTo>
                    <a:pt x="506" y="155"/>
                    <a:pt x="506" y="155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7" y="156"/>
                    <a:pt x="507" y="157"/>
                    <a:pt x="507" y="157"/>
                  </a:cubicBezTo>
                  <a:cubicBezTo>
                    <a:pt x="507" y="157"/>
                    <a:pt x="507" y="157"/>
                    <a:pt x="507" y="157"/>
                  </a:cubicBezTo>
                  <a:cubicBezTo>
                    <a:pt x="507" y="158"/>
                    <a:pt x="507" y="160"/>
                    <a:pt x="507" y="161"/>
                  </a:cubicBezTo>
                  <a:cubicBezTo>
                    <a:pt x="507" y="161"/>
                    <a:pt x="507" y="161"/>
                    <a:pt x="507" y="161"/>
                  </a:cubicBezTo>
                  <a:cubicBezTo>
                    <a:pt x="508" y="165"/>
                    <a:pt x="509" y="171"/>
                    <a:pt x="510" y="177"/>
                  </a:cubicBezTo>
                  <a:cubicBezTo>
                    <a:pt x="510" y="177"/>
                    <a:pt x="510" y="177"/>
                    <a:pt x="510" y="177"/>
                  </a:cubicBezTo>
                  <a:cubicBezTo>
                    <a:pt x="511" y="189"/>
                    <a:pt x="513" y="205"/>
                    <a:pt x="512" y="219"/>
                  </a:cubicBezTo>
                  <a:cubicBezTo>
                    <a:pt x="512" y="219"/>
                    <a:pt x="512" y="219"/>
                    <a:pt x="512" y="219"/>
                  </a:cubicBezTo>
                  <a:cubicBezTo>
                    <a:pt x="512" y="231"/>
                    <a:pt x="510" y="242"/>
                    <a:pt x="506" y="246"/>
                  </a:cubicBezTo>
                  <a:cubicBezTo>
                    <a:pt x="506" y="246"/>
                    <a:pt x="506" y="246"/>
                    <a:pt x="506" y="246"/>
                  </a:cubicBezTo>
                  <a:cubicBezTo>
                    <a:pt x="505" y="247"/>
                    <a:pt x="505" y="247"/>
                    <a:pt x="504" y="247"/>
                  </a:cubicBezTo>
                  <a:cubicBezTo>
                    <a:pt x="504" y="247"/>
                    <a:pt x="504" y="247"/>
                    <a:pt x="504" y="247"/>
                  </a:cubicBezTo>
                  <a:cubicBezTo>
                    <a:pt x="486" y="261"/>
                    <a:pt x="463" y="271"/>
                    <a:pt x="442" y="280"/>
                  </a:cubicBezTo>
                  <a:cubicBezTo>
                    <a:pt x="442" y="280"/>
                    <a:pt x="442" y="280"/>
                    <a:pt x="442" y="280"/>
                  </a:cubicBezTo>
                  <a:cubicBezTo>
                    <a:pt x="429" y="286"/>
                    <a:pt x="386" y="289"/>
                    <a:pt x="359" y="288"/>
                  </a:cubicBezTo>
                  <a:cubicBezTo>
                    <a:pt x="359" y="288"/>
                    <a:pt x="359" y="288"/>
                    <a:pt x="359" y="288"/>
                  </a:cubicBezTo>
                  <a:cubicBezTo>
                    <a:pt x="353" y="287"/>
                    <a:pt x="348" y="287"/>
                    <a:pt x="344" y="286"/>
                  </a:cubicBezTo>
                  <a:cubicBezTo>
                    <a:pt x="344" y="286"/>
                    <a:pt x="344" y="286"/>
                    <a:pt x="344" y="286"/>
                  </a:cubicBezTo>
                  <a:cubicBezTo>
                    <a:pt x="342" y="286"/>
                    <a:pt x="341" y="286"/>
                    <a:pt x="340" y="286"/>
                  </a:cubicBezTo>
                  <a:cubicBezTo>
                    <a:pt x="340" y="286"/>
                    <a:pt x="340" y="286"/>
                    <a:pt x="340" y="286"/>
                  </a:cubicBezTo>
                  <a:cubicBezTo>
                    <a:pt x="340" y="286"/>
                    <a:pt x="340" y="286"/>
                    <a:pt x="339" y="286"/>
                  </a:cubicBezTo>
                  <a:cubicBezTo>
                    <a:pt x="339" y="286"/>
                    <a:pt x="339" y="286"/>
                    <a:pt x="339" y="286"/>
                  </a:cubicBezTo>
                  <a:cubicBezTo>
                    <a:pt x="339" y="286"/>
                    <a:pt x="339" y="286"/>
                    <a:pt x="339" y="286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6" y="283"/>
                    <a:pt x="333" y="283"/>
                    <a:pt x="330" y="282"/>
                  </a:cubicBezTo>
                  <a:cubicBezTo>
                    <a:pt x="330" y="282"/>
                    <a:pt x="330" y="282"/>
                    <a:pt x="330" y="282"/>
                  </a:cubicBezTo>
                  <a:cubicBezTo>
                    <a:pt x="324" y="282"/>
                    <a:pt x="319" y="285"/>
                    <a:pt x="317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6" y="286"/>
                    <a:pt x="316" y="286"/>
                    <a:pt x="316" y="286"/>
                  </a:cubicBezTo>
                  <a:cubicBezTo>
                    <a:pt x="312" y="286"/>
                    <a:pt x="297" y="287"/>
                    <a:pt x="278" y="286"/>
                  </a:cubicBezTo>
                  <a:cubicBezTo>
                    <a:pt x="278" y="286"/>
                    <a:pt x="278" y="286"/>
                    <a:pt x="278" y="286"/>
                  </a:cubicBezTo>
                  <a:cubicBezTo>
                    <a:pt x="250" y="286"/>
                    <a:pt x="214" y="281"/>
                    <a:pt x="204" y="272"/>
                  </a:cubicBezTo>
                  <a:cubicBezTo>
                    <a:pt x="204" y="272"/>
                    <a:pt x="204" y="272"/>
                    <a:pt x="204" y="272"/>
                  </a:cubicBezTo>
                  <a:cubicBezTo>
                    <a:pt x="203" y="271"/>
                    <a:pt x="202" y="270"/>
                    <a:pt x="202" y="269"/>
                  </a:cubicBezTo>
                  <a:cubicBezTo>
                    <a:pt x="202" y="269"/>
                    <a:pt x="202" y="269"/>
                    <a:pt x="202" y="269"/>
                  </a:cubicBezTo>
                  <a:cubicBezTo>
                    <a:pt x="185" y="246"/>
                    <a:pt x="165" y="235"/>
                    <a:pt x="164" y="191"/>
                  </a:cubicBezTo>
                  <a:cubicBezTo>
                    <a:pt x="164" y="191"/>
                    <a:pt x="164" y="191"/>
                    <a:pt x="164" y="191"/>
                  </a:cubicBezTo>
                  <a:cubicBezTo>
                    <a:pt x="163" y="167"/>
                    <a:pt x="156" y="150"/>
                    <a:pt x="143" y="138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31" y="128"/>
                    <a:pt x="113" y="121"/>
                    <a:pt x="90" y="115"/>
                  </a:cubicBezTo>
                  <a:cubicBezTo>
                    <a:pt x="90" y="115"/>
                    <a:pt x="90" y="115"/>
                    <a:pt x="90" y="115"/>
                  </a:cubicBezTo>
                  <a:cubicBezTo>
                    <a:pt x="51" y="106"/>
                    <a:pt x="28" y="98"/>
                    <a:pt x="17" y="87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3" y="84"/>
                    <a:pt x="11" y="81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9" y="74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63"/>
                    <a:pt x="15" y="49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38" y="25"/>
                    <a:pt x="53" y="14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80" y="10"/>
                    <a:pt x="88" y="9"/>
                    <a:pt x="95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123" y="10"/>
                    <a:pt x="148" y="20"/>
                    <a:pt x="166" y="37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69" y="40"/>
                    <a:pt x="172" y="42"/>
                    <a:pt x="174" y="45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98" y="73"/>
                    <a:pt x="199" y="78"/>
                    <a:pt x="203" y="96"/>
                  </a:cubicBezTo>
                  <a:cubicBezTo>
                    <a:pt x="203" y="96"/>
                    <a:pt x="203" y="96"/>
                    <a:pt x="203" y="96"/>
                  </a:cubicBezTo>
                  <a:cubicBezTo>
                    <a:pt x="210" y="96"/>
                    <a:pt x="210" y="96"/>
                    <a:pt x="210" y="96"/>
                  </a:cubicBezTo>
                  <a:cubicBezTo>
                    <a:pt x="211" y="95"/>
                    <a:pt x="211" y="94"/>
                    <a:pt x="211" y="93"/>
                  </a:cubicBezTo>
                  <a:cubicBezTo>
                    <a:pt x="211" y="93"/>
                    <a:pt x="211" y="93"/>
                    <a:pt x="211" y="93"/>
                  </a:cubicBezTo>
                  <a:cubicBezTo>
                    <a:pt x="212" y="91"/>
                    <a:pt x="213" y="89"/>
                    <a:pt x="215" y="86"/>
                  </a:cubicBezTo>
                  <a:cubicBezTo>
                    <a:pt x="215" y="86"/>
                    <a:pt x="215" y="86"/>
                    <a:pt x="215" y="86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22" y="79"/>
                    <a:pt x="231" y="73"/>
                    <a:pt x="249" y="74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51" y="74"/>
                    <a:pt x="254" y="74"/>
                    <a:pt x="256" y="74"/>
                  </a:cubicBezTo>
                  <a:cubicBezTo>
                    <a:pt x="256" y="74"/>
                    <a:pt x="256" y="74"/>
                    <a:pt x="256" y="74"/>
                  </a:cubicBezTo>
                  <a:cubicBezTo>
                    <a:pt x="275" y="76"/>
                    <a:pt x="290" y="85"/>
                    <a:pt x="301" y="95"/>
                  </a:cubicBezTo>
                  <a:cubicBezTo>
                    <a:pt x="301" y="95"/>
                    <a:pt x="301" y="95"/>
                    <a:pt x="301" y="95"/>
                  </a:cubicBezTo>
                  <a:cubicBezTo>
                    <a:pt x="303" y="96"/>
                    <a:pt x="304" y="97"/>
                    <a:pt x="305" y="98"/>
                  </a:cubicBezTo>
                  <a:cubicBezTo>
                    <a:pt x="305" y="98"/>
                    <a:pt x="305" y="98"/>
                    <a:pt x="305" y="98"/>
                  </a:cubicBezTo>
                  <a:cubicBezTo>
                    <a:pt x="316" y="109"/>
                    <a:pt x="322" y="122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8"/>
                    <a:pt x="322" y="130"/>
                    <a:pt x="324" y="132"/>
                  </a:cubicBezTo>
                  <a:cubicBezTo>
                    <a:pt x="324" y="132"/>
                    <a:pt x="324" y="132"/>
                    <a:pt x="324" y="132"/>
                  </a:cubicBezTo>
                  <a:cubicBezTo>
                    <a:pt x="324" y="132"/>
                    <a:pt x="324" y="132"/>
                    <a:pt x="325" y="132"/>
                  </a:cubicBezTo>
                  <a:cubicBezTo>
                    <a:pt x="325" y="132"/>
                    <a:pt x="325" y="132"/>
                    <a:pt x="325" y="132"/>
                  </a:cubicBezTo>
                  <a:cubicBezTo>
                    <a:pt x="327" y="134"/>
                    <a:pt x="329" y="134"/>
                    <a:pt x="331" y="134"/>
                  </a:cubicBezTo>
                  <a:cubicBezTo>
                    <a:pt x="331" y="134"/>
                    <a:pt x="331" y="134"/>
                    <a:pt x="331" y="134"/>
                  </a:cubicBezTo>
                  <a:cubicBezTo>
                    <a:pt x="337" y="134"/>
                    <a:pt x="342" y="132"/>
                    <a:pt x="343" y="132"/>
                  </a:cubicBezTo>
                  <a:cubicBezTo>
                    <a:pt x="343" y="132"/>
                    <a:pt x="343" y="132"/>
                    <a:pt x="343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5" y="130"/>
                    <a:pt x="345" y="130"/>
                    <a:pt x="345" y="130"/>
                  </a:cubicBezTo>
                  <a:cubicBezTo>
                    <a:pt x="345" y="130"/>
                    <a:pt x="346" y="127"/>
                    <a:pt x="349" y="122"/>
                  </a:cubicBezTo>
                  <a:cubicBezTo>
                    <a:pt x="349" y="122"/>
                    <a:pt x="349" y="122"/>
                    <a:pt x="349" y="122"/>
                  </a:cubicBezTo>
                  <a:cubicBezTo>
                    <a:pt x="350" y="120"/>
                    <a:pt x="352" y="118"/>
                    <a:pt x="353" y="116"/>
                  </a:cubicBezTo>
                  <a:cubicBezTo>
                    <a:pt x="353" y="116"/>
                    <a:pt x="353" y="116"/>
                    <a:pt x="353" y="116"/>
                  </a:cubicBezTo>
                  <a:cubicBezTo>
                    <a:pt x="357" y="112"/>
                    <a:pt x="361" y="108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9" y="102"/>
                    <a:pt x="370" y="101"/>
                    <a:pt x="369" y="99"/>
                  </a:cubicBezTo>
                  <a:cubicBezTo>
                    <a:pt x="369" y="99"/>
                    <a:pt x="369" y="99"/>
                    <a:pt x="369" y="99"/>
                  </a:cubicBezTo>
                  <a:cubicBezTo>
                    <a:pt x="369" y="99"/>
                    <a:pt x="368" y="99"/>
                    <a:pt x="368" y="99"/>
                  </a:cubicBezTo>
                  <a:cubicBezTo>
                    <a:pt x="368" y="99"/>
                    <a:pt x="368" y="99"/>
                    <a:pt x="368" y="99"/>
                  </a:cubicBezTo>
                  <a:cubicBezTo>
                    <a:pt x="367" y="98"/>
                    <a:pt x="365" y="97"/>
                    <a:pt x="364" y="98"/>
                  </a:cubicBezTo>
                  <a:cubicBezTo>
                    <a:pt x="364" y="98"/>
                    <a:pt x="364" y="98"/>
                    <a:pt x="364" y="98"/>
                  </a:cubicBezTo>
                  <a:cubicBezTo>
                    <a:pt x="357" y="102"/>
                    <a:pt x="352" y="107"/>
                    <a:pt x="348" y="111"/>
                  </a:cubicBezTo>
                  <a:cubicBezTo>
                    <a:pt x="348" y="111"/>
                    <a:pt x="348" y="111"/>
                    <a:pt x="348" y="111"/>
                  </a:cubicBezTo>
                  <a:cubicBezTo>
                    <a:pt x="343" y="117"/>
                    <a:pt x="340" y="123"/>
                    <a:pt x="339" y="126"/>
                  </a:cubicBezTo>
                  <a:cubicBezTo>
                    <a:pt x="339" y="126"/>
                    <a:pt x="339" y="126"/>
                    <a:pt x="339" y="126"/>
                  </a:cubicBezTo>
                  <a:cubicBezTo>
                    <a:pt x="339" y="126"/>
                    <a:pt x="339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6" y="127"/>
                    <a:pt x="334" y="127"/>
                    <a:pt x="331" y="127"/>
                  </a:cubicBezTo>
                  <a:cubicBezTo>
                    <a:pt x="331" y="127"/>
                    <a:pt x="331" y="127"/>
                    <a:pt x="331" y="127"/>
                  </a:cubicBezTo>
                  <a:cubicBezTo>
                    <a:pt x="330" y="127"/>
                    <a:pt x="329" y="127"/>
                    <a:pt x="329" y="127"/>
                  </a:cubicBezTo>
                  <a:cubicBezTo>
                    <a:pt x="329" y="127"/>
                    <a:pt x="329" y="127"/>
                    <a:pt x="329" y="127"/>
                  </a:cubicBezTo>
                  <a:cubicBezTo>
                    <a:pt x="329" y="127"/>
                    <a:pt x="329" y="127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5"/>
                    <a:pt x="329" y="125"/>
                    <a:pt x="329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17"/>
                    <a:pt x="329" y="117"/>
                    <a:pt x="329" y="117"/>
                  </a:cubicBezTo>
                  <a:cubicBezTo>
                    <a:pt x="327" y="118"/>
                    <a:pt x="327" y="118"/>
                    <a:pt x="327" y="118"/>
                  </a:cubicBezTo>
                  <a:cubicBezTo>
                    <a:pt x="327" y="117"/>
                    <a:pt x="327" y="117"/>
                    <a:pt x="327" y="117"/>
                  </a:cubicBezTo>
                  <a:cubicBezTo>
                    <a:pt x="324" y="110"/>
                    <a:pt x="318" y="102"/>
                    <a:pt x="310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09" y="92"/>
                    <a:pt x="308" y="91"/>
                    <a:pt x="306" y="90"/>
                  </a:cubicBezTo>
                  <a:cubicBezTo>
                    <a:pt x="306" y="90"/>
                    <a:pt x="306" y="90"/>
                    <a:pt x="306" y="90"/>
                  </a:cubicBezTo>
                  <a:cubicBezTo>
                    <a:pt x="294" y="79"/>
                    <a:pt x="278" y="69"/>
                    <a:pt x="257" y="67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4" y="67"/>
                    <a:pt x="252" y="67"/>
                    <a:pt x="250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30" y="66"/>
                    <a:pt x="218" y="73"/>
                    <a:pt x="211" y="80"/>
                  </a:cubicBezTo>
                  <a:cubicBezTo>
                    <a:pt x="211" y="80"/>
                    <a:pt x="211" y="80"/>
                    <a:pt x="211" y="80"/>
                  </a:cubicBezTo>
                  <a:cubicBezTo>
                    <a:pt x="211" y="80"/>
                    <a:pt x="210" y="81"/>
                    <a:pt x="210" y="81"/>
                  </a:cubicBezTo>
                  <a:cubicBezTo>
                    <a:pt x="210" y="81"/>
                    <a:pt x="210" y="81"/>
                    <a:pt x="210" y="81"/>
                  </a:cubicBezTo>
                  <a:cubicBezTo>
                    <a:pt x="209" y="82"/>
                    <a:pt x="209" y="83"/>
                    <a:pt x="209" y="83"/>
                  </a:cubicBezTo>
                  <a:cubicBezTo>
                    <a:pt x="209" y="83"/>
                    <a:pt x="209" y="83"/>
                    <a:pt x="209" y="83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7" y="83"/>
                    <a:pt x="207" y="83"/>
                    <a:pt x="207" y="83"/>
                  </a:cubicBezTo>
                  <a:cubicBezTo>
                    <a:pt x="204" y="71"/>
                    <a:pt x="198" y="61"/>
                    <a:pt x="179" y="41"/>
                  </a:cubicBezTo>
                  <a:cubicBezTo>
                    <a:pt x="179" y="41"/>
                    <a:pt x="179" y="41"/>
                    <a:pt x="179" y="41"/>
                  </a:cubicBezTo>
                  <a:cubicBezTo>
                    <a:pt x="177" y="37"/>
                    <a:pt x="174" y="35"/>
                    <a:pt x="171" y="32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51" y="14"/>
                    <a:pt x="125" y="3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87" y="2"/>
                    <a:pt x="79" y="3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50" y="7"/>
                    <a:pt x="33" y="19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9" y="45"/>
                    <a:pt x="2" y="60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1" y="75"/>
                    <a:pt x="2" y="78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5" y="85"/>
                    <a:pt x="8" y="89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26" y="105"/>
                    <a:pt x="50" y="113"/>
                    <a:pt x="88" y="122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112" y="128"/>
                    <a:pt x="128" y="134"/>
                    <a:pt x="139" y="144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50" y="154"/>
                    <a:pt x="155" y="169"/>
                    <a:pt x="156" y="192"/>
                  </a:cubicBezTo>
                  <a:cubicBezTo>
                    <a:pt x="156" y="192"/>
                    <a:pt x="156" y="192"/>
                    <a:pt x="156" y="192"/>
                  </a:cubicBezTo>
                  <a:cubicBezTo>
                    <a:pt x="158" y="238"/>
                    <a:pt x="181" y="252"/>
                    <a:pt x="196" y="274"/>
                  </a:cubicBezTo>
                  <a:cubicBezTo>
                    <a:pt x="196" y="274"/>
                    <a:pt x="196" y="274"/>
                    <a:pt x="196" y="274"/>
                  </a:cubicBezTo>
                  <a:cubicBezTo>
                    <a:pt x="197" y="275"/>
                    <a:pt x="198" y="275"/>
                    <a:pt x="199" y="276"/>
                  </a:cubicBezTo>
                  <a:cubicBezTo>
                    <a:pt x="199" y="276"/>
                    <a:pt x="199" y="276"/>
                    <a:pt x="199" y="276"/>
                  </a:cubicBezTo>
                  <a:cubicBezTo>
                    <a:pt x="213" y="289"/>
                    <a:pt x="249" y="292"/>
                    <a:pt x="278" y="293"/>
                  </a:cubicBezTo>
                  <a:cubicBezTo>
                    <a:pt x="278" y="293"/>
                    <a:pt x="278" y="293"/>
                    <a:pt x="278" y="293"/>
                  </a:cubicBezTo>
                  <a:cubicBezTo>
                    <a:pt x="300" y="294"/>
                    <a:pt x="318" y="293"/>
                    <a:pt x="318" y="293"/>
                  </a:cubicBezTo>
                  <a:cubicBezTo>
                    <a:pt x="318" y="293"/>
                    <a:pt x="318" y="293"/>
                    <a:pt x="318" y="293"/>
                  </a:cubicBezTo>
                  <a:cubicBezTo>
                    <a:pt x="319" y="293"/>
                    <a:pt x="319" y="293"/>
                    <a:pt x="319" y="293"/>
                  </a:cubicBezTo>
                  <a:cubicBezTo>
                    <a:pt x="319" y="293"/>
                    <a:pt x="319" y="293"/>
                    <a:pt x="319" y="293"/>
                  </a:cubicBezTo>
                  <a:cubicBezTo>
                    <a:pt x="319" y="293"/>
                    <a:pt x="321" y="292"/>
                    <a:pt x="323" y="291"/>
                  </a:cubicBezTo>
                  <a:cubicBezTo>
                    <a:pt x="323" y="291"/>
                    <a:pt x="323" y="291"/>
                    <a:pt x="323" y="291"/>
                  </a:cubicBezTo>
                  <a:cubicBezTo>
                    <a:pt x="325" y="290"/>
                    <a:pt x="328" y="289"/>
                    <a:pt x="330" y="289"/>
                  </a:cubicBezTo>
                  <a:cubicBezTo>
                    <a:pt x="330" y="289"/>
                    <a:pt x="330" y="289"/>
                    <a:pt x="330" y="289"/>
                  </a:cubicBezTo>
                  <a:cubicBezTo>
                    <a:pt x="332" y="290"/>
                    <a:pt x="333" y="290"/>
                    <a:pt x="334" y="291"/>
                  </a:cubicBezTo>
                  <a:cubicBezTo>
                    <a:pt x="334" y="291"/>
                    <a:pt x="334" y="291"/>
                    <a:pt x="334" y="291"/>
                  </a:cubicBezTo>
                  <a:cubicBezTo>
                    <a:pt x="336" y="293"/>
                    <a:pt x="339" y="293"/>
                    <a:pt x="343" y="293"/>
                  </a:cubicBezTo>
                  <a:cubicBezTo>
                    <a:pt x="343" y="293"/>
                    <a:pt x="343" y="293"/>
                    <a:pt x="343" y="293"/>
                  </a:cubicBezTo>
                  <a:cubicBezTo>
                    <a:pt x="348" y="294"/>
                    <a:pt x="353" y="294"/>
                    <a:pt x="359" y="295"/>
                  </a:cubicBezTo>
                  <a:cubicBezTo>
                    <a:pt x="359" y="295"/>
                    <a:pt x="359" y="295"/>
                    <a:pt x="359" y="295"/>
                  </a:cubicBezTo>
                  <a:cubicBezTo>
                    <a:pt x="387" y="295"/>
                    <a:pt x="429" y="293"/>
                    <a:pt x="445" y="286"/>
                  </a:cubicBezTo>
                  <a:cubicBezTo>
                    <a:pt x="445" y="286"/>
                    <a:pt x="445" y="286"/>
                    <a:pt x="445" y="286"/>
                  </a:cubicBezTo>
                  <a:cubicBezTo>
                    <a:pt x="465" y="277"/>
                    <a:pt x="489" y="268"/>
                    <a:pt x="509" y="253"/>
                  </a:cubicBezTo>
                  <a:cubicBezTo>
                    <a:pt x="509" y="253"/>
                    <a:pt x="509" y="253"/>
                    <a:pt x="509" y="253"/>
                  </a:cubicBezTo>
                  <a:cubicBezTo>
                    <a:pt x="509" y="253"/>
                    <a:pt x="509" y="253"/>
                    <a:pt x="509" y="253"/>
                  </a:cubicBezTo>
                  <a:cubicBezTo>
                    <a:pt x="509" y="252"/>
                    <a:pt x="510" y="252"/>
                    <a:pt x="511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3"/>
            <p:cNvSpPr/>
            <p:nvPr/>
          </p:nvSpPr>
          <p:spPr bwMode="auto">
            <a:xfrm>
              <a:off x="5406" y="1189"/>
              <a:ext cx="186" cy="377"/>
            </a:xfrm>
            <a:custGeom>
              <a:avLst/>
              <a:gdLst>
                <a:gd name="T0" fmla="*/ 157 w 159"/>
                <a:gd name="T1" fmla="*/ 170 h 321"/>
                <a:gd name="T2" fmla="*/ 157 w 159"/>
                <a:gd name="T3" fmla="*/ 171 h 321"/>
                <a:gd name="T4" fmla="*/ 157 w 159"/>
                <a:gd name="T5" fmla="*/ 171 h 321"/>
                <a:gd name="T6" fmla="*/ 154 w 159"/>
                <a:gd name="T7" fmla="*/ 176 h 321"/>
                <a:gd name="T8" fmla="*/ 154 w 159"/>
                <a:gd name="T9" fmla="*/ 176 h 321"/>
                <a:gd name="T10" fmla="*/ 149 w 159"/>
                <a:gd name="T11" fmla="*/ 172 h 321"/>
                <a:gd name="T12" fmla="*/ 149 w 159"/>
                <a:gd name="T13" fmla="*/ 172 h 321"/>
                <a:gd name="T14" fmla="*/ 149 w 159"/>
                <a:gd name="T15" fmla="*/ 170 h 321"/>
                <a:gd name="T16" fmla="*/ 149 w 159"/>
                <a:gd name="T17" fmla="*/ 170 h 321"/>
                <a:gd name="T18" fmla="*/ 150 w 159"/>
                <a:gd name="T19" fmla="*/ 159 h 321"/>
                <a:gd name="T20" fmla="*/ 150 w 159"/>
                <a:gd name="T21" fmla="*/ 159 h 321"/>
                <a:gd name="T22" fmla="*/ 105 w 159"/>
                <a:gd name="T23" fmla="*/ 50 h 321"/>
                <a:gd name="T24" fmla="*/ 105 w 159"/>
                <a:gd name="T25" fmla="*/ 50 h 321"/>
                <a:gd name="T26" fmla="*/ 53 w 159"/>
                <a:gd name="T27" fmla="*/ 9 h 321"/>
                <a:gd name="T28" fmla="*/ 53 w 159"/>
                <a:gd name="T29" fmla="*/ 9 h 321"/>
                <a:gd name="T30" fmla="*/ 22 w 159"/>
                <a:gd name="T31" fmla="*/ 25 h 321"/>
                <a:gd name="T32" fmla="*/ 22 w 159"/>
                <a:gd name="T33" fmla="*/ 25 h 321"/>
                <a:gd name="T34" fmla="*/ 9 w 159"/>
                <a:gd name="T35" fmla="*/ 54 h 321"/>
                <a:gd name="T36" fmla="*/ 9 w 159"/>
                <a:gd name="T37" fmla="*/ 54 h 321"/>
                <a:gd name="T38" fmla="*/ 10 w 159"/>
                <a:gd name="T39" fmla="*/ 61 h 321"/>
                <a:gd name="T40" fmla="*/ 10 w 159"/>
                <a:gd name="T41" fmla="*/ 61 h 321"/>
                <a:gd name="T42" fmla="*/ 45 w 159"/>
                <a:gd name="T43" fmla="*/ 168 h 321"/>
                <a:gd name="T44" fmla="*/ 45 w 159"/>
                <a:gd name="T45" fmla="*/ 168 h 321"/>
                <a:gd name="T46" fmla="*/ 54 w 159"/>
                <a:gd name="T47" fmla="*/ 315 h 321"/>
                <a:gd name="T48" fmla="*/ 54 w 159"/>
                <a:gd name="T49" fmla="*/ 315 h 321"/>
                <a:gd name="T50" fmla="*/ 54 w 159"/>
                <a:gd name="T51" fmla="*/ 317 h 321"/>
                <a:gd name="T52" fmla="*/ 54 w 159"/>
                <a:gd name="T53" fmla="*/ 317 h 321"/>
                <a:gd name="T54" fmla="*/ 49 w 159"/>
                <a:gd name="T55" fmla="*/ 321 h 321"/>
                <a:gd name="T56" fmla="*/ 49 w 159"/>
                <a:gd name="T57" fmla="*/ 321 h 321"/>
                <a:gd name="T58" fmla="*/ 45 w 159"/>
                <a:gd name="T59" fmla="*/ 317 h 321"/>
                <a:gd name="T60" fmla="*/ 45 w 159"/>
                <a:gd name="T61" fmla="*/ 317 h 321"/>
                <a:gd name="T62" fmla="*/ 45 w 159"/>
                <a:gd name="T63" fmla="*/ 315 h 321"/>
                <a:gd name="T64" fmla="*/ 45 w 159"/>
                <a:gd name="T65" fmla="*/ 315 h 321"/>
                <a:gd name="T66" fmla="*/ 36 w 159"/>
                <a:gd name="T67" fmla="*/ 171 h 321"/>
                <a:gd name="T68" fmla="*/ 36 w 159"/>
                <a:gd name="T69" fmla="*/ 171 h 321"/>
                <a:gd name="T70" fmla="*/ 2 w 159"/>
                <a:gd name="T71" fmla="*/ 64 h 321"/>
                <a:gd name="T72" fmla="*/ 2 w 159"/>
                <a:gd name="T73" fmla="*/ 64 h 321"/>
                <a:gd name="T74" fmla="*/ 0 w 159"/>
                <a:gd name="T75" fmla="*/ 54 h 321"/>
                <a:gd name="T76" fmla="*/ 0 w 159"/>
                <a:gd name="T77" fmla="*/ 54 h 321"/>
                <a:gd name="T78" fmla="*/ 53 w 159"/>
                <a:gd name="T79" fmla="*/ 1 h 321"/>
                <a:gd name="T80" fmla="*/ 53 w 159"/>
                <a:gd name="T81" fmla="*/ 1 h 321"/>
                <a:gd name="T82" fmla="*/ 112 w 159"/>
                <a:gd name="T83" fmla="*/ 45 h 321"/>
                <a:gd name="T84" fmla="*/ 112 w 159"/>
                <a:gd name="T85" fmla="*/ 45 h 321"/>
                <a:gd name="T86" fmla="*/ 158 w 159"/>
                <a:gd name="T87" fmla="*/ 159 h 321"/>
                <a:gd name="T88" fmla="*/ 158 w 159"/>
                <a:gd name="T89" fmla="*/ 159 h 321"/>
                <a:gd name="T90" fmla="*/ 157 w 159"/>
                <a:gd name="T91" fmla="*/ 17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9" h="321">
                  <a:moveTo>
                    <a:pt x="157" y="170"/>
                  </a:moveTo>
                  <a:cubicBezTo>
                    <a:pt x="157" y="171"/>
                    <a:pt x="157" y="171"/>
                    <a:pt x="157" y="171"/>
                  </a:cubicBezTo>
                  <a:cubicBezTo>
                    <a:pt x="157" y="171"/>
                    <a:pt x="157" y="171"/>
                    <a:pt x="157" y="171"/>
                  </a:cubicBezTo>
                  <a:cubicBezTo>
                    <a:pt x="158" y="173"/>
                    <a:pt x="156" y="175"/>
                    <a:pt x="154" y="176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2" y="176"/>
                    <a:pt x="149" y="175"/>
                    <a:pt x="149" y="172"/>
                  </a:cubicBezTo>
                  <a:cubicBezTo>
                    <a:pt x="149" y="172"/>
                    <a:pt x="149" y="172"/>
                    <a:pt x="149" y="172"/>
                  </a:cubicBezTo>
                  <a:cubicBezTo>
                    <a:pt x="149" y="172"/>
                    <a:pt x="149" y="171"/>
                    <a:pt x="149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49" y="167"/>
                    <a:pt x="150" y="164"/>
                    <a:pt x="150" y="159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45"/>
                    <a:pt x="146" y="115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86" y="20"/>
                    <a:pt x="68" y="10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41" y="9"/>
                    <a:pt x="30" y="1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14" y="34"/>
                    <a:pt x="9" y="46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7"/>
                    <a:pt x="9" y="59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21" y="87"/>
                    <a:pt x="32" y="11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57" y="216"/>
                    <a:pt x="54" y="302"/>
                    <a:pt x="54" y="315"/>
                  </a:cubicBezTo>
                  <a:cubicBezTo>
                    <a:pt x="54" y="315"/>
                    <a:pt x="54" y="315"/>
                    <a:pt x="54" y="315"/>
                  </a:cubicBezTo>
                  <a:cubicBezTo>
                    <a:pt x="54" y="316"/>
                    <a:pt x="54" y="317"/>
                    <a:pt x="54" y="317"/>
                  </a:cubicBezTo>
                  <a:cubicBezTo>
                    <a:pt x="54" y="317"/>
                    <a:pt x="54" y="317"/>
                    <a:pt x="54" y="317"/>
                  </a:cubicBezTo>
                  <a:cubicBezTo>
                    <a:pt x="54" y="319"/>
                    <a:pt x="52" y="321"/>
                    <a:pt x="49" y="321"/>
                  </a:cubicBezTo>
                  <a:cubicBezTo>
                    <a:pt x="49" y="321"/>
                    <a:pt x="49" y="321"/>
                    <a:pt x="49" y="321"/>
                  </a:cubicBezTo>
                  <a:cubicBezTo>
                    <a:pt x="47" y="321"/>
                    <a:pt x="45" y="319"/>
                    <a:pt x="45" y="317"/>
                  </a:cubicBezTo>
                  <a:cubicBezTo>
                    <a:pt x="45" y="317"/>
                    <a:pt x="45" y="317"/>
                    <a:pt x="45" y="317"/>
                  </a:cubicBezTo>
                  <a:cubicBezTo>
                    <a:pt x="45" y="317"/>
                    <a:pt x="45" y="316"/>
                    <a:pt x="45" y="315"/>
                  </a:cubicBezTo>
                  <a:cubicBezTo>
                    <a:pt x="45" y="315"/>
                    <a:pt x="45" y="315"/>
                    <a:pt x="45" y="315"/>
                  </a:cubicBezTo>
                  <a:cubicBezTo>
                    <a:pt x="46" y="302"/>
                    <a:pt x="48" y="216"/>
                    <a:pt x="36" y="171"/>
                  </a:cubicBezTo>
                  <a:cubicBezTo>
                    <a:pt x="36" y="171"/>
                    <a:pt x="36" y="171"/>
                    <a:pt x="36" y="171"/>
                  </a:cubicBezTo>
                  <a:cubicBezTo>
                    <a:pt x="23" y="120"/>
                    <a:pt x="13" y="90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1"/>
                    <a:pt x="0" y="58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32"/>
                    <a:pt x="22" y="0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72" y="1"/>
                    <a:pt x="92" y="14"/>
                    <a:pt x="112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54" y="111"/>
                    <a:pt x="159" y="142"/>
                    <a:pt x="158" y="159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8" y="165"/>
                    <a:pt x="157" y="168"/>
                    <a:pt x="157" y="1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4"/>
            <p:cNvSpPr>
              <a:spLocks noEditPoints="1"/>
            </p:cNvSpPr>
            <p:nvPr/>
          </p:nvSpPr>
          <p:spPr bwMode="auto">
            <a:xfrm>
              <a:off x="5404" y="1189"/>
              <a:ext cx="189" cy="378"/>
            </a:xfrm>
            <a:custGeom>
              <a:avLst/>
              <a:gdLst>
                <a:gd name="T0" fmla="*/ 47 w 161"/>
                <a:gd name="T1" fmla="*/ 320 h 322"/>
                <a:gd name="T2" fmla="*/ 46 w 161"/>
                <a:gd name="T3" fmla="*/ 317 h 322"/>
                <a:gd name="T4" fmla="*/ 46 w 161"/>
                <a:gd name="T5" fmla="*/ 317 h 322"/>
                <a:gd name="T6" fmla="*/ 45 w 161"/>
                <a:gd name="T7" fmla="*/ 316 h 322"/>
                <a:gd name="T8" fmla="*/ 46 w 161"/>
                <a:gd name="T9" fmla="*/ 316 h 322"/>
                <a:gd name="T10" fmla="*/ 37 w 161"/>
                <a:gd name="T11" fmla="*/ 171 h 322"/>
                <a:gd name="T12" fmla="*/ 2 w 161"/>
                <a:gd name="T13" fmla="*/ 65 h 322"/>
                <a:gd name="T14" fmla="*/ 17 w 161"/>
                <a:gd name="T15" fmla="*/ 17 h 322"/>
                <a:gd name="T16" fmla="*/ 55 w 161"/>
                <a:gd name="T17" fmla="*/ 0 h 322"/>
                <a:gd name="T18" fmla="*/ 114 w 161"/>
                <a:gd name="T19" fmla="*/ 45 h 322"/>
                <a:gd name="T20" fmla="*/ 160 w 161"/>
                <a:gd name="T21" fmla="*/ 159 h 322"/>
                <a:gd name="T22" fmla="*/ 158 w 161"/>
                <a:gd name="T23" fmla="*/ 170 h 322"/>
                <a:gd name="T24" fmla="*/ 159 w 161"/>
                <a:gd name="T25" fmla="*/ 171 h 322"/>
                <a:gd name="T26" fmla="*/ 158 w 161"/>
                <a:gd name="T27" fmla="*/ 175 h 322"/>
                <a:gd name="T28" fmla="*/ 155 w 161"/>
                <a:gd name="T29" fmla="*/ 177 h 322"/>
                <a:gd name="T30" fmla="*/ 149 w 161"/>
                <a:gd name="T31" fmla="*/ 173 h 322"/>
                <a:gd name="T32" fmla="*/ 149 w 161"/>
                <a:gd name="T33" fmla="*/ 170 h 322"/>
                <a:gd name="T34" fmla="*/ 105 w 161"/>
                <a:gd name="T35" fmla="*/ 51 h 322"/>
                <a:gd name="T36" fmla="*/ 84 w 161"/>
                <a:gd name="T37" fmla="*/ 24 h 322"/>
                <a:gd name="T38" fmla="*/ 24 w 161"/>
                <a:gd name="T39" fmla="*/ 24 h 322"/>
                <a:gd name="T40" fmla="*/ 24 w 161"/>
                <a:gd name="T41" fmla="*/ 25 h 322"/>
                <a:gd name="T42" fmla="*/ 12 w 161"/>
                <a:gd name="T43" fmla="*/ 61 h 322"/>
                <a:gd name="T44" fmla="*/ 47 w 161"/>
                <a:gd name="T45" fmla="*/ 168 h 322"/>
                <a:gd name="T46" fmla="*/ 56 w 161"/>
                <a:gd name="T47" fmla="*/ 317 h 322"/>
                <a:gd name="T48" fmla="*/ 54 w 161"/>
                <a:gd name="T49" fmla="*/ 320 h 322"/>
                <a:gd name="T50" fmla="*/ 47 w 161"/>
                <a:gd name="T51" fmla="*/ 317 h 322"/>
                <a:gd name="T52" fmla="*/ 51 w 161"/>
                <a:gd name="T53" fmla="*/ 320 h 322"/>
                <a:gd name="T54" fmla="*/ 53 w 161"/>
                <a:gd name="T55" fmla="*/ 319 h 322"/>
                <a:gd name="T56" fmla="*/ 54 w 161"/>
                <a:gd name="T57" fmla="*/ 315 h 322"/>
                <a:gd name="T58" fmla="*/ 45 w 161"/>
                <a:gd name="T59" fmla="*/ 169 h 322"/>
                <a:gd name="T60" fmla="*/ 9 w 161"/>
                <a:gd name="T61" fmla="*/ 54 h 322"/>
                <a:gd name="T62" fmla="*/ 22 w 161"/>
                <a:gd name="T63" fmla="*/ 24 h 322"/>
                <a:gd name="T64" fmla="*/ 54 w 161"/>
                <a:gd name="T65" fmla="*/ 8 h 322"/>
                <a:gd name="T66" fmla="*/ 85 w 161"/>
                <a:gd name="T67" fmla="*/ 23 h 322"/>
                <a:gd name="T68" fmla="*/ 151 w 161"/>
                <a:gd name="T69" fmla="*/ 159 h 322"/>
                <a:gd name="T70" fmla="*/ 150 w 161"/>
                <a:gd name="T71" fmla="*/ 170 h 322"/>
                <a:gd name="T72" fmla="*/ 152 w 161"/>
                <a:gd name="T73" fmla="*/ 174 h 322"/>
                <a:gd name="T74" fmla="*/ 155 w 161"/>
                <a:gd name="T75" fmla="*/ 175 h 322"/>
                <a:gd name="T76" fmla="*/ 158 w 161"/>
                <a:gd name="T77" fmla="*/ 171 h 322"/>
                <a:gd name="T78" fmla="*/ 157 w 161"/>
                <a:gd name="T79" fmla="*/ 170 h 322"/>
                <a:gd name="T80" fmla="*/ 158 w 161"/>
                <a:gd name="T81" fmla="*/ 159 h 322"/>
                <a:gd name="T82" fmla="*/ 90 w 161"/>
                <a:gd name="T83" fmla="*/ 18 h 322"/>
                <a:gd name="T84" fmla="*/ 54 w 161"/>
                <a:gd name="T85" fmla="*/ 1 h 322"/>
                <a:gd name="T86" fmla="*/ 2 w 161"/>
                <a:gd name="T87" fmla="*/ 54 h 322"/>
                <a:gd name="T88" fmla="*/ 4 w 161"/>
                <a:gd name="T89" fmla="*/ 64 h 322"/>
                <a:gd name="T90" fmla="*/ 47 w 161"/>
                <a:gd name="T91" fmla="*/ 315 h 322"/>
                <a:gd name="T92" fmla="*/ 47 w 161"/>
                <a:gd name="T93" fmla="*/ 31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1" h="322">
                  <a:moveTo>
                    <a:pt x="50" y="322"/>
                  </a:moveTo>
                  <a:cubicBezTo>
                    <a:pt x="49" y="322"/>
                    <a:pt x="48" y="321"/>
                    <a:pt x="47" y="320"/>
                  </a:cubicBezTo>
                  <a:cubicBezTo>
                    <a:pt x="47" y="320"/>
                    <a:pt x="47" y="320"/>
                    <a:pt x="47" y="320"/>
                  </a:cubicBezTo>
                  <a:cubicBezTo>
                    <a:pt x="46" y="320"/>
                    <a:pt x="46" y="318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6"/>
                    <a:pt x="46" y="316"/>
                    <a:pt x="45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5" y="316"/>
                    <a:pt x="45" y="316"/>
                    <a:pt x="46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6"/>
                    <a:pt x="46" y="315"/>
                    <a:pt x="46" y="315"/>
                  </a:cubicBezTo>
                  <a:cubicBezTo>
                    <a:pt x="46" y="315"/>
                    <a:pt x="46" y="315"/>
                    <a:pt x="46" y="315"/>
                  </a:cubicBezTo>
                  <a:cubicBezTo>
                    <a:pt x="46" y="302"/>
                    <a:pt x="48" y="216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ubicBezTo>
                    <a:pt x="24" y="120"/>
                    <a:pt x="13" y="90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1"/>
                    <a:pt x="0" y="58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42"/>
                    <a:pt x="7" y="2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6" y="7"/>
                    <a:pt x="39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6" y="0"/>
                    <a:pt x="78" y="5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8" y="23"/>
                    <a:pt x="106" y="33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56" y="110"/>
                    <a:pt x="161" y="142"/>
                    <a:pt x="160" y="159"/>
                  </a:cubicBezTo>
                  <a:cubicBezTo>
                    <a:pt x="160" y="159"/>
                    <a:pt x="160" y="159"/>
                    <a:pt x="160" y="159"/>
                  </a:cubicBezTo>
                  <a:cubicBezTo>
                    <a:pt x="160" y="165"/>
                    <a:pt x="159" y="169"/>
                    <a:pt x="159" y="170"/>
                  </a:cubicBezTo>
                  <a:cubicBezTo>
                    <a:pt x="159" y="170"/>
                    <a:pt x="159" y="170"/>
                    <a:pt x="159" y="170"/>
                  </a:cubicBezTo>
                  <a:cubicBezTo>
                    <a:pt x="158" y="170"/>
                    <a:pt x="158" y="170"/>
                    <a:pt x="158" y="170"/>
                  </a:cubicBezTo>
                  <a:cubicBezTo>
                    <a:pt x="159" y="170"/>
                    <a:pt x="159" y="170"/>
                    <a:pt x="159" y="170"/>
                  </a:cubicBezTo>
                  <a:cubicBezTo>
                    <a:pt x="159" y="170"/>
                    <a:pt x="159" y="170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2"/>
                    <a:pt x="159" y="174"/>
                    <a:pt x="158" y="175"/>
                  </a:cubicBezTo>
                  <a:cubicBezTo>
                    <a:pt x="158" y="175"/>
                    <a:pt x="158" y="175"/>
                    <a:pt x="158" y="175"/>
                  </a:cubicBezTo>
                  <a:cubicBezTo>
                    <a:pt x="157" y="176"/>
                    <a:pt x="156" y="177"/>
                    <a:pt x="155" y="177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3" y="177"/>
                    <a:pt x="152" y="177"/>
                    <a:pt x="151" y="175"/>
                  </a:cubicBezTo>
                  <a:cubicBezTo>
                    <a:pt x="151" y="175"/>
                    <a:pt x="151" y="175"/>
                    <a:pt x="151" y="175"/>
                  </a:cubicBezTo>
                  <a:cubicBezTo>
                    <a:pt x="150" y="175"/>
                    <a:pt x="149" y="174"/>
                    <a:pt x="149" y="173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2"/>
                    <a:pt x="149" y="171"/>
                    <a:pt x="149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49" y="167"/>
                    <a:pt x="150" y="163"/>
                    <a:pt x="150" y="159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45"/>
                    <a:pt x="146" y="115"/>
                    <a:pt x="105" y="51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98" y="39"/>
                    <a:pt x="91" y="30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73" y="14"/>
                    <a:pt x="63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43" y="10"/>
                    <a:pt x="32" y="16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6" y="34"/>
                    <a:pt x="11" y="46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7"/>
                    <a:pt x="11" y="59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23" y="86"/>
                    <a:pt x="33" y="117"/>
                    <a:pt x="47" y="168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59" y="216"/>
                    <a:pt x="56" y="302"/>
                    <a:pt x="56" y="315"/>
                  </a:cubicBezTo>
                  <a:cubicBezTo>
                    <a:pt x="56" y="315"/>
                    <a:pt x="56" y="315"/>
                    <a:pt x="56" y="315"/>
                  </a:cubicBezTo>
                  <a:cubicBezTo>
                    <a:pt x="56" y="316"/>
                    <a:pt x="56" y="317"/>
                    <a:pt x="56" y="317"/>
                  </a:cubicBezTo>
                  <a:cubicBezTo>
                    <a:pt x="56" y="317"/>
                    <a:pt x="56" y="317"/>
                    <a:pt x="56" y="317"/>
                  </a:cubicBezTo>
                  <a:cubicBezTo>
                    <a:pt x="56" y="318"/>
                    <a:pt x="55" y="319"/>
                    <a:pt x="54" y="320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53" y="321"/>
                    <a:pt x="52" y="322"/>
                    <a:pt x="50" y="322"/>
                  </a:cubicBezTo>
                  <a:close/>
                  <a:moveTo>
                    <a:pt x="47" y="316"/>
                  </a:moveTo>
                  <a:cubicBezTo>
                    <a:pt x="47" y="317"/>
                    <a:pt x="47" y="317"/>
                    <a:pt x="47" y="317"/>
                  </a:cubicBezTo>
                  <a:cubicBezTo>
                    <a:pt x="47" y="318"/>
                    <a:pt x="48" y="319"/>
                    <a:pt x="48" y="319"/>
                  </a:cubicBezTo>
                  <a:cubicBezTo>
                    <a:pt x="48" y="319"/>
                    <a:pt x="48" y="319"/>
                    <a:pt x="48" y="319"/>
                  </a:cubicBezTo>
                  <a:cubicBezTo>
                    <a:pt x="49" y="320"/>
                    <a:pt x="50" y="320"/>
                    <a:pt x="51" y="320"/>
                  </a:cubicBezTo>
                  <a:cubicBezTo>
                    <a:pt x="51" y="320"/>
                    <a:pt x="51" y="320"/>
                    <a:pt x="51" y="320"/>
                  </a:cubicBezTo>
                  <a:cubicBezTo>
                    <a:pt x="52" y="320"/>
                    <a:pt x="53" y="320"/>
                    <a:pt x="53" y="319"/>
                  </a:cubicBezTo>
                  <a:cubicBezTo>
                    <a:pt x="53" y="319"/>
                    <a:pt x="53" y="319"/>
                    <a:pt x="53" y="319"/>
                  </a:cubicBezTo>
                  <a:cubicBezTo>
                    <a:pt x="54" y="318"/>
                    <a:pt x="54" y="318"/>
                    <a:pt x="54" y="317"/>
                  </a:cubicBezTo>
                  <a:cubicBezTo>
                    <a:pt x="54" y="317"/>
                    <a:pt x="54" y="317"/>
                    <a:pt x="54" y="317"/>
                  </a:cubicBezTo>
                  <a:cubicBezTo>
                    <a:pt x="54" y="317"/>
                    <a:pt x="54" y="316"/>
                    <a:pt x="54" y="315"/>
                  </a:cubicBezTo>
                  <a:cubicBezTo>
                    <a:pt x="54" y="315"/>
                    <a:pt x="54" y="315"/>
                    <a:pt x="54" y="315"/>
                  </a:cubicBezTo>
                  <a:cubicBezTo>
                    <a:pt x="55" y="302"/>
                    <a:pt x="57" y="216"/>
                    <a:pt x="45" y="169"/>
                  </a:cubicBezTo>
                  <a:cubicBezTo>
                    <a:pt x="45" y="169"/>
                    <a:pt x="45" y="169"/>
                    <a:pt x="45" y="169"/>
                  </a:cubicBezTo>
                  <a:cubicBezTo>
                    <a:pt x="32" y="118"/>
                    <a:pt x="21" y="87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60"/>
                    <a:pt x="9" y="57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46"/>
                    <a:pt x="14" y="3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31" y="14"/>
                    <a:pt x="42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63" y="9"/>
                    <a:pt x="74" y="1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92" y="29"/>
                    <a:pt x="99" y="38"/>
                    <a:pt x="107" y="50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48" y="114"/>
                    <a:pt x="152" y="144"/>
                    <a:pt x="151" y="159"/>
                  </a:cubicBezTo>
                  <a:cubicBezTo>
                    <a:pt x="151" y="159"/>
                    <a:pt x="151" y="159"/>
                    <a:pt x="151" y="159"/>
                  </a:cubicBezTo>
                  <a:cubicBezTo>
                    <a:pt x="151" y="164"/>
                    <a:pt x="151" y="167"/>
                    <a:pt x="150" y="170"/>
                  </a:cubicBezTo>
                  <a:cubicBezTo>
                    <a:pt x="150" y="170"/>
                    <a:pt x="150" y="170"/>
                    <a:pt x="150" y="170"/>
                  </a:cubicBezTo>
                  <a:cubicBezTo>
                    <a:pt x="150" y="171"/>
                    <a:pt x="150" y="171"/>
                    <a:pt x="151" y="172"/>
                  </a:cubicBezTo>
                  <a:cubicBezTo>
                    <a:pt x="151" y="172"/>
                    <a:pt x="151" y="172"/>
                    <a:pt x="151" y="172"/>
                  </a:cubicBezTo>
                  <a:cubicBezTo>
                    <a:pt x="151" y="173"/>
                    <a:pt x="151" y="174"/>
                    <a:pt x="152" y="174"/>
                  </a:cubicBezTo>
                  <a:cubicBezTo>
                    <a:pt x="152" y="174"/>
                    <a:pt x="152" y="174"/>
                    <a:pt x="152" y="174"/>
                  </a:cubicBezTo>
                  <a:cubicBezTo>
                    <a:pt x="153" y="175"/>
                    <a:pt x="154" y="175"/>
                    <a:pt x="155" y="175"/>
                  </a:cubicBezTo>
                  <a:cubicBezTo>
                    <a:pt x="155" y="175"/>
                    <a:pt x="155" y="175"/>
                    <a:pt x="155" y="175"/>
                  </a:cubicBezTo>
                  <a:cubicBezTo>
                    <a:pt x="156" y="175"/>
                    <a:pt x="156" y="175"/>
                    <a:pt x="157" y="174"/>
                  </a:cubicBezTo>
                  <a:cubicBezTo>
                    <a:pt x="157" y="174"/>
                    <a:pt x="157" y="174"/>
                    <a:pt x="157" y="174"/>
                  </a:cubicBezTo>
                  <a:cubicBezTo>
                    <a:pt x="157" y="173"/>
                    <a:pt x="158" y="172"/>
                    <a:pt x="158" y="171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7" y="171"/>
                    <a:pt x="157" y="171"/>
                    <a:pt x="157" y="170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8" y="168"/>
                    <a:pt x="158" y="164"/>
                    <a:pt x="158" y="159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9" y="143"/>
                    <a:pt x="154" y="111"/>
                    <a:pt x="113" y="46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05" y="34"/>
                    <a:pt x="97" y="24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77" y="7"/>
                    <a:pt x="66" y="2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9" y="1"/>
                    <a:pt x="27" y="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8" y="29"/>
                    <a:pt x="3" y="43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8"/>
                    <a:pt x="2" y="61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14" y="89"/>
                    <a:pt x="25" y="120"/>
                    <a:pt x="38" y="17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50" y="216"/>
                    <a:pt x="48" y="302"/>
                    <a:pt x="47" y="315"/>
                  </a:cubicBezTo>
                  <a:cubicBezTo>
                    <a:pt x="47" y="315"/>
                    <a:pt x="47" y="315"/>
                    <a:pt x="47" y="315"/>
                  </a:cubicBezTo>
                  <a:cubicBezTo>
                    <a:pt x="47" y="315"/>
                    <a:pt x="47" y="316"/>
                    <a:pt x="47" y="316"/>
                  </a:cubicBezTo>
                  <a:cubicBezTo>
                    <a:pt x="47" y="316"/>
                    <a:pt x="47" y="316"/>
                    <a:pt x="47" y="316"/>
                  </a:cubicBezTo>
                  <a:cubicBezTo>
                    <a:pt x="47" y="316"/>
                    <a:pt x="47" y="316"/>
                    <a:pt x="47" y="3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5"/>
            <p:cNvSpPr>
              <a:spLocks noEditPoints="1"/>
            </p:cNvSpPr>
            <p:nvPr/>
          </p:nvSpPr>
          <p:spPr bwMode="auto">
            <a:xfrm>
              <a:off x="5576" y="1386"/>
              <a:ext cx="110" cy="187"/>
            </a:xfrm>
            <a:custGeom>
              <a:avLst/>
              <a:gdLst>
                <a:gd name="T0" fmla="*/ 89 w 94"/>
                <a:gd name="T1" fmla="*/ 140 h 159"/>
                <a:gd name="T2" fmla="*/ 62 w 94"/>
                <a:gd name="T3" fmla="*/ 158 h 159"/>
                <a:gd name="T4" fmla="*/ 62 w 94"/>
                <a:gd name="T5" fmla="*/ 158 h 159"/>
                <a:gd name="T6" fmla="*/ 60 w 94"/>
                <a:gd name="T7" fmla="*/ 158 h 159"/>
                <a:gd name="T8" fmla="*/ 60 w 94"/>
                <a:gd name="T9" fmla="*/ 158 h 159"/>
                <a:gd name="T10" fmla="*/ 16 w 94"/>
                <a:gd name="T11" fmla="*/ 131 h 159"/>
                <a:gd name="T12" fmla="*/ 16 w 94"/>
                <a:gd name="T13" fmla="*/ 131 h 159"/>
                <a:gd name="T14" fmla="*/ 15 w 94"/>
                <a:gd name="T15" fmla="*/ 130 h 159"/>
                <a:gd name="T16" fmla="*/ 15 w 94"/>
                <a:gd name="T17" fmla="*/ 129 h 159"/>
                <a:gd name="T18" fmla="*/ 1 w 94"/>
                <a:gd name="T19" fmla="*/ 32 h 159"/>
                <a:gd name="T20" fmla="*/ 1 w 94"/>
                <a:gd name="T21" fmla="*/ 32 h 159"/>
                <a:gd name="T22" fmla="*/ 5 w 94"/>
                <a:gd name="T23" fmla="*/ 18 h 159"/>
                <a:gd name="T24" fmla="*/ 5 w 94"/>
                <a:gd name="T25" fmla="*/ 18 h 159"/>
                <a:gd name="T26" fmla="*/ 45 w 94"/>
                <a:gd name="T27" fmla="*/ 0 h 159"/>
                <a:gd name="T28" fmla="*/ 45 w 94"/>
                <a:gd name="T29" fmla="*/ 0 h 159"/>
                <a:gd name="T30" fmla="*/ 49 w 94"/>
                <a:gd name="T31" fmla="*/ 1 h 159"/>
                <a:gd name="T32" fmla="*/ 49 w 94"/>
                <a:gd name="T33" fmla="*/ 1 h 159"/>
                <a:gd name="T34" fmla="*/ 83 w 94"/>
                <a:gd name="T35" fmla="*/ 26 h 159"/>
                <a:gd name="T36" fmla="*/ 83 w 94"/>
                <a:gd name="T37" fmla="*/ 26 h 159"/>
                <a:gd name="T38" fmla="*/ 92 w 94"/>
                <a:gd name="T39" fmla="*/ 90 h 159"/>
                <a:gd name="T40" fmla="*/ 92 w 94"/>
                <a:gd name="T41" fmla="*/ 90 h 159"/>
                <a:gd name="T42" fmla="*/ 94 w 94"/>
                <a:gd name="T43" fmla="*/ 126 h 159"/>
                <a:gd name="T44" fmla="*/ 94 w 94"/>
                <a:gd name="T45" fmla="*/ 126 h 159"/>
                <a:gd name="T46" fmla="*/ 94 w 94"/>
                <a:gd name="T47" fmla="*/ 126 h 159"/>
                <a:gd name="T48" fmla="*/ 94 w 94"/>
                <a:gd name="T49" fmla="*/ 126 h 159"/>
                <a:gd name="T50" fmla="*/ 89 w 94"/>
                <a:gd name="T51" fmla="*/ 140 h 159"/>
                <a:gd name="T52" fmla="*/ 36 w 94"/>
                <a:gd name="T53" fmla="*/ 137 h 159"/>
                <a:gd name="T54" fmla="*/ 60 w 94"/>
                <a:gd name="T55" fmla="*/ 150 h 159"/>
                <a:gd name="T56" fmla="*/ 60 w 94"/>
                <a:gd name="T57" fmla="*/ 150 h 159"/>
                <a:gd name="T58" fmla="*/ 62 w 94"/>
                <a:gd name="T59" fmla="*/ 150 h 159"/>
                <a:gd name="T60" fmla="*/ 62 w 94"/>
                <a:gd name="T61" fmla="*/ 150 h 159"/>
                <a:gd name="T62" fmla="*/ 82 w 94"/>
                <a:gd name="T63" fmla="*/ 134 h 159"/>
                <a:gd name="T64" fmla="*/ 82 w 94"/>
                <a:gd name="T65" fmla="*/ 134 h 159"/>
                <a:gd name="T66" fmla="*/ 85 w 94"/>
                <a:gd name="T67" fmla="*/ 126 h 159"/>
                <a:gd name="T68" fmla="*/ 85 w 94"/>
                <a:gd name="T69" fmla="*/ 126 h 159"/>
                <a:gd name="T70" fmla="*/ 83 w 94"/>
                <a:gd name="T71" fmla="*/ 90 h 159"/>
                <a:gd name="T72" fmla="*/ 83 w 94"/>
                <a:gd name="T73" fmla="*/ 90 h 159"/>
                <a:gd name="T74" fmla="*/ 75 w 94"/>
                <a:gd name="T75" fmla="*/ 29 h 159"/>
                <a:gd name="T76" fmla="*/ 75 w 94"/>
                <a:gd name="T77" fmla="*/ 29 h 159"/>
                <a:gd name="T78" fmla="*/ 48 w 94"/>
                <a:gd name="T79" fmla="*/ 9 h 159"/>
                <a:gd name="T80" fmla="*/ 48 w 94"/>
                <a:gd name="T81" fmla="*/ 9 h 159"/>
                <a:gd name="T82" fmla="*/ 44 w 94"/>
                <a:gd name="T83" fmla="*/ 9 h 159"/>
                <a:gd name="T84" fmla="*/ 44 w 94"/>
                <a:gd name="T85" fmla="*/ 9 h 159"/>
                <a:gd name="T86" fmla="*/ 11 w 94"/>
                <a:gd name="T87" fmla="*/ 23 h 159"/>
                <a:gd name="T88" fmla="*/ 11 w 94"/>
                <a:gd name="T89" fmla="*/ 23 h 159"/>
                <a:gd name="T90" fmla="*/ 10 w 94"/>
                <a:gd name="T91" fmla="*/ 32 h 159"/>
                <a:gd name="T92" fmla="*/ 10 w 94"/>
                <a:gd name="T93" fmla="*/ 32 h 159"/>
                <a:gd name="T94" fmla="*/ 23 w 94"/>
                <a:gd name="T95" fmla="*/ 126 h 159"/>
                <a:gd name="T96" fmla="*/ 23 w 94"/>
                <a:gd name="T97" fmla="*/ 126 h 159"/>
                <a:gd name="T98" fmla="*/ 36 w 94"/>
                <a:gd name="T99" fmla="*/ 13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4" h="159">
                  <a:moveTo>
                    <a:pt x="89" y="140"/>
                  </a:moveTo>
                  <a:cubicBezTo>
                    <a:pt x="84" y="146"/>
                    <a:pt x="79" y="159"/>
                    <a:pt x="62" y="158"/>
                  </a:cubicBezTo>
                  <a:cubicBezTo>
                    <a:pt x="62" y="158"/>
                    <a:pt x="62" y="158"/>
                    <a:pt x="62" y="158"/>
                  </a:cubicBezTo>
                  <a:cubicBezTo>
                    <a:pt x="61" y="158"/>
                    <a:pt x="60" y="158"/>
                    <a:pt x="60" y="158"/>
                  </a:cubicBezTo>
                  <a:cubicBezTo>
                    <a:pt x="60" y="158"/>
                    <a:pt x="60" y="158"/>
                    <a:pt x="60" y="158"/>
                  </a:cubicBezTo>
                  <a:cubicBezTo>
                    <a:pt x="40" y="156"/>
                    <a:pt x="16" y="131"/>
                    <a:pt x="16" y="131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29"/>
                    <a:pt x="0" y="6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26"/>
                    <a:pt x="2" y="21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15" y="6"/>
                    <a:pt x="32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8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60" y="2"/>
                    <a:pt x="75" y="4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91" y="47"/>
                    <a:pt x="91" y="62"/>
                    <a:pt x="92" y="9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2" y="108"/>
                    <a:pt x="94" y="118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31"/>
                    <a:pt x="92" y="136"/>
                    <a:pt x="89" y="140"/>
                  </a:cubicBezTo>
                  <a:close/>
                  <a:moveTo>
                    <a:pt x="36" y="137"/>
                  </a:moveTo>
                  <a:cubicBezTo>
                    <a:pt x="44" y="143"/>
                    <a:pt x="54" y="149"/>
                    <a:pt x="60" y="150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74" y="150"/>
                    <a:pt x="75" y="144"/>
                    <a:pt x="82" y="134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4" y="132"/>
                    <a:pt x="85" y="130"/>
                    <a:pt x="85" y="126"/>
                  </a:cubicBezTo>
                  <a:cubicBezTo>
                    <a:pt x="85" y="126"/>
                    <a:pt x="85" y="126"/>
                    <a:pt x="85" y="126"/>
                  </a:cubicBezTo>
                  <a:cubicBezTo>
                    <a:pt x="85" y="119"/>
                    <a:pt x="83" y="108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2" y="61"/>
                    <a:pt x="83" y="49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68" y="11"/>
                    <a:pt x="60" y="12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5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34" y="9"/>
                    <a:pt x="19" y="14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0" y="2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58"/>
                    <a:pt x="21" y="116"/>
                    <a:pt x="23" y="126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5" y="128"/>
                    <a:pt x="30" y="132"/>
                    <a:pt x="36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6"/>
            <p:cNvSpPr>
              <a:spLocks noEditPoints="1"/>
            </p:cNvSpPr>
            <p:nvPr/>
          </p:nvSpPr>
          <p:spPr bwMode="auto">
            <a:xfrm>
              <a:off x="5576" y="1385"/>
              <a:ext cx="111" cy="189"/>
            </a:xfrm>
            <a:custGeom>
              <a:avLst/>
              <a:gdLst>
                <a:gd name="T0" fmla="*/ 59 w 95"/>
                <a:gd name="T1" fmla="*/ 160 h 161"/>
                <a:gd name="T2" fmla="*/ 16 w 95"/>
                <a:gd name="T3" fmla="*/ 133 h 161"/>
                <a:gd name="T4" fmla="*/ 15 w 95"/>
                <a:gd name="T5" fmla="*/ 133 h 161"/>
                <a:gd name="T6" fmla="*/ 14 w 95"/>
                <a:gd name="T7" fmla="*/ 132 h 161"/>
                <a:gd name="T8" fmla="*/ 14 w 95"/>
                <a:gd name="T9" fmla="*/ 130 h 161"/>
                <a:gd name="T10" fmla="*/ 14 w 95"/>
                <a:gd name="T11" fmla="*/ 130 h 161"/>
                <a:gd name="T12" fmla="*/ 14 w 95"/>
                <a:gd name="T13" fmla="*/ 130 h 161"/>
                <a:gd name="T14" fmla="*/ 13 w 95"/>
                <a:gd name="T15" fmla="*/ 127 h 161"/>
                <a:gd name="T16" fmla="*/ 12 w 95"/>
                <a:gd name="T17" fmla="*/ 119 h 161"/>
                <a:gd name="T18" fmla="*/ 0 w 95"/>
                <a:gd name="T19" fmla="*/ 33 h 161"/>
                <a:gd name="T20" fmla="*/ 4 w 95"/>
                <a:gd name="T21" fmla="*/ 18 h 161"/>
                <a:gd name="T22" fmla="*/ 45 w 95"/>
                <a:gd name="T23" fmla="*/ 1 h 161"/>
                <a:gd name="T24" fmla="*/ 49 w 95"/>
                <a:gd name="T25" fmla="*/ 1 h 161"/>
                <a:gd name="T26" fmla="*/ 84 w 95"/>
                <a:gd name="T27" fmla="*/ 27 h 161"/>
                <a:gd name="T28" fmla="*/ 92 w 95"/>
                <a:gd name="T29" fmla="*/ 91 h 161"/>
                <a:gd name="T30" fmla="*/ 95 w 95"/>
                <a:gd name="T31" fmla="*/ 127 h 161"/>
                <a:gd name="T32" fmla="*/ 90 w 95"/>
                <a:gd name="T33" fmla="*/ 141 h 161"/>
                <a:gd name="T34" fmla="*/ 81 w 95"/>
                <a:gd name="T35" fmla="*/ 152 h 161"/>
                <a:gd name="T36" fmla="*/ 81 w 95"/>
                <a:gd name="T37" fmla="*/ 152 h 161"/>
                <a:gd name="T38" fmla="*/ 22 w 95"/>
                <a:gd name="T39" fmla="*/ 137 h 161"/>
                <a:gd name="T40" fmla="*/ 60 w 95"/>
                <a:gd name="T41" fmla="*/ 158 h 161"/>
                <a:gd name="T42" fmla="*/ 80 w 95"/>
                <a:gd name="T43" fmla="*/ 151 h 161"/>
                <a:gd name="T44" fmla="*/ 88 w 95"/>
                <a:gd name="T45" fmla="*/ 140 h 161"/>
                <a:gd name="T46" fmla="*/ 93 w 95"/>
                <a:gd name="T47" fmla="*/ 127 h 161"/>
                <a:gd name="T48" fmla="*/ 91 w 95"/>
                <a:gd name="T49" fmla="*/ 91 h 161"/>
                <a:gd name="T50" fmla="*/ 83 w 95"/>
                <a:gd name="T51" fmla="*/ 28 h 161"/>
                <a:gd name="T52" fmla="*/ 49 w 95"/>
                <a:gd name="T53" fmla="*/ 3 h 161"/>
                <a:gd name="T54" fmla="*/ 45 w 95"/>
                <a:gd name="T55" fmla="*/ 2 h 161"/>
                <a:gd name="T56" fmla="*/ 5 w 95"/>
                <a:gd name="T57" fmla="*/ 19 h 161"/>
                <a:gd name="T58" fmla="*/ 2 w 95"/>
                <a:gd name="T59" fmla="*/ 33 h 161"/>
                <a:gd name="T60" fmla="*/ 16 w 95"/>
                <a:gd name="T61" fmla="*/ 131 h 161"/>
                <a:gd name="T62" fmla="*/ 62 w 95"/>
                <a:gd name="T63" fmla="*/ 152 h 161"/>
                <a:gd name="T64" fmla="*/ 35 w 95"/>
                <a:gd name="T65" fmla="*/ 139 h 161"/>
                <a:gd name="T66" fmla="*/ 26 w 95"/>
                <a:gd name="T67" fmla="*/ 131 h 161"/>
                <a:gd name="T68" fmla="*/ 22 w 95"/>
                <a:gd name="T69" fmla="*/ 127 h 161"/>
                <a:gd name="T70" fmla="*/ 9 w 95"/>
                <a:gd name="T71" fmla="*/ 33 h 161"/>
                <a:gd name="T72" fmla="*/ 11 w 95"/>
                <a:gd name="T73" fmla="*/ 24 h 161"/>
                <a:gd name="T74" fmla="*/ 11 w 95"/>
                <a:gd name="T75" fmla="*/ 23 h 161"/>
                <a:gd name="T76" fmla="*/ 44 w 95"/>
                <a:gd name="T77" fmla="*/ 9 h 161"/>
                <a:gd name="T78" fmla="*/ 67 w 95"/>
                <a:gd name="T79" fmla="*/ 16 h 161"/>
                <a:gd name="T80" fmla="*/ 76 w 95"/>
                <a:gd name="T81" fmla="*/ 30 h 161"/>
                <a:gd name="T82" fmla="*/ 86 w 95"/>
                <a:gd name="T83" fmla="*/ 127 h 161"/>
                <a:gd name="T84" fmla="*/ 83 w 95"/>
                <a:gd name="T85" fmla="*/ 136 h 161"/>
                <a:gd name="T86" fmla="*/ 74 w 95"/>
                <a:gd name="T87" fmla="*/ 147 h 161"/>
                <a:gd name="T88" fmla="*/ 60 w 95"/>
                <a:gd name="T89" fmla="*/ 150 h 161"/>
                <a:gd name="T90" fmla="*/ 73 w 95"/>
                <a:gd name="T91" fmla="*/ 146 h 161"/>
                <a:gd name="T92" fmla="*/ 82 w 95"/>
                <a:gd name="T93" fmla="*/ 135 h 161"/>
                <a:gd name="T94" fmla="*/ 82 w 95"/>
                <a:gd name="T95" fmla="*/ 91 h 161"/>
                <a:gd name="T96" fmla="*/ 75 w 95"/>
                <a:gd name="T97" fmla="*/ 31 h 161"/>
                <a:gd name="T98" fmla="*/ 47 w 95"/>
                <a:gd name="T99" fmla="*/ 11 h 161"/>
                <a:gd name="T100" fmla="*/ 44 w 95"/>
                <a:gd name="T101" fmla="*/ 11 h 161"/>
                <a:gd name="T102" fmla="*/ 12 w 95"/>
                <a:gd name="T103" fmla="*/ 25 h 161"/>
                <a:gd name="T104" fmla="*/ 12 w 95"/>
                <a:gd name="T105" fmla="*/ 25 h 161"/>
                <a:gd name="T106" fmla="*/ 11 w 95"/>
                <a:gd name="T107" fmla="*/ 27 h 161"/>
                <a:gd name="T108" fmla="*/ 24 w 95"/>
                <a:gd name="T109" fmla="*/ 126 h 161"/>
                <a:gd name="T110" fmla="*/ 27 w 95"/>
                <a:gd name="T111" fmla="*/ 129 h 161"/>
                <a:gd name="T112" fmla="*/ 36 w 95"/>
                <a:gd name="T113" fmla="*/ 13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" h="161">
                  <a:moveTo>
                    <a:pt x="62" y="160"/>
                  </a:moveTo>
                  <a:cubicBezTo>
                    <a:pt x="61" y="160"/>
                    <a:pt x="60" y="160"/>
                    <a:pt x="59" y="160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45" y="158"/>
                    <a:pt x="29" y="145"/>
                    <a:pt x="21" y="138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18" y="135"/>
                    <a:pt x="16" y="134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6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29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29"/>
                    <a:pt x="13" y="128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5"/>
                    <a:pt x="12" y="123"/>
                    <a:pt x="12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0" y="112"/>
                    <a:pt x="8" y="103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3" y="72"/>
                    <a:pt x="0" y="48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27"/>
                    <a:pt x="1" y="22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15" y="6"/>
                    <a:pt x="31" y="0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1"/>
                    <a:pt x="48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6" y="2"/>
                    <a:pt x="66" y="3"/>
                    <a:pt x="74" y="1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8" y="14"/>
                    <a:pt x="81" y="19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92" y="48"/>
                    <a:pt x="92" y="63"/>
                    <a:pt x="92" y="91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3" y="109"/>
                    <a:pt x="95" y="119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4" y="133"/>
                    <a:pt x="93" y="137"/>
                    <a:pt x="90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87" y="144"/>
                    <a:pt x="85" y="149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77" y="157"/>
                    <a:pt x="71" y="161"/>
                    <a:pt x="62" y="160"/>
                  </a:cubicBezTo>
                  <a:close/>
                  <a:moveTo>
                    <a:pt x="17" y="132"/>
                  </a:moveTo>
                  <a:cubicBezTo>
                    <a:pt x="17" y="132"/>
                    <a:pt x="19" y="134"/>
                    <a:pt x="22" y="137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30" y="144"/>
                    <a:pt x="46" y="157"/>
                    <a:pt x="60" y="158"/>
                  </a:cubicBezTo>
                  <a:cubicBezTo>
                    <a:pt x="60" y="158"/>
                    <a:pt x="60" y="158"/>
                    <a:pt x="60" y="158"/>
                  </a:cubicBezTo>
                  <a:cubicBezTo>
                    <a:pt x="60" y="159"/>
                    <a:pt x="61" y="159"/>
                    <a:pt x="62" y="159"/>
                  </a:cubicBezTo>
                  <a:cubicBezTo>
                    <a:pt x="62" y="159"/>
                    <a:pt x="62" y="159"/>
                    <a:pt x="62" y="159"/>
                  </a:cubicBezTo>
                  <a:cubicBezTo>
                    <a:pt x="71" y="159"/>
                    <a:pt x="76" y="156"/>
                    <a:pt x="80" y="151"/>
                  </a:cubicBezTo>
                  <a:cubicBezTo>
                    <a:pt x="80" y="151"/>
                    <a:pt x="80" y="151"/>
                    <a:pt x="80" y="151"/>
                  </a:cubicBezTo>
                  <a:cubicBezTo>
                    <a:pt x="83" y="148"/>
                    <a:pt x="86" y="143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92" y="137"/>
                    <a:pt x="93" y="132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9"/>
                    <a:pt x="91" y="109"/>
                    <a:pt x="91" y="91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0" y="63"/>
                    <a:pt x="91" y="49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0" y="20"/>
                    <a:pt x="76" y="15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65" y="5"/>
                    <a:pt x="56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2"/>
                    <a:pt x="46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32" y="2"/>
                    <a:pt x="15" y="8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3" y="23"/>
                    <a:pt x="2" y="27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63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7" y="132"/>
                    <a:pt x="16" y="132"/>
                    <a:pt x="17" y="132"/>
                  </a:cubicBezTo>
                  <a:close/>
                  <a:moveTo>
                    <a:pt x="62" y="152"/>
                  </a:moveTo>
                  <a:cubicBezTo>
                    <a:pt x="62" y="152"/>
                    <a:pt x="61" y="152"/>
                    <a:pt x="60" y="151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53" y="151"/>
                    <a:pt x="43" y="145"/>
                    <a:pt x="35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32" y="136"/>
                    <a:pt x="28" y="133"/>
                    <a:pt x="26" y="131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4" y="129"/>
                    <a:pt x="23" y="128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0" y="118"/>
                    <a:pt x="8" y="59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28"/>
                    <a:pt x="10" y="2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9" y="14"/>
                    <a:pt x="3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6" y="9"/>
                    <a:pt x="47" y="9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5" y="11"/>
                    <a:pt x="62" y="11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70" y="19"/>
                    <a:pt x="73" y="23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83" y="50"/>
                    <a:pt x="83" y="63"/>
                    <a:pt x="84" y="91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4" y="109"/>
                    <a:pt x="86" y="120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31"/>
                    <a:pt x="85" y="133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79" y="140"/>
                    <a:pt x="77" y="144"/>
                    <a:pt x="75" y="147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75" y="147"/>
                    <a:pt x="75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2" y="150"/>
                    <a:pt x="68" y="152"/>
                    <a:pt x="62" y="152"/>
                  </a:cubicBezTo>
                  <a:close/>
                  <a:moveTo>
                    <a:pt x="60" y="150"/>
                  </a:moveTo>
                  <a:cubicBezTo>
                    <a:pt x="61" y="150"/>
                    <a:pt x="62" y="150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8" y="150"/>
                    <a:pt x="71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6" y="143"/>
                    <a:pt x="78" y="139"/>
                    <a:pt x="82" y="135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84" y="133"/>
                    <a:pt x="84" y="131"/>
                    <a:pt x="84" y="127"/>
                  </a:cubicBezTo>
                  <a:cubicBezTo>
                    <a:pt x="84" y="127"/>
                    <a:pt x="84" y="127"/>
                    <a:pt x="84" y="127"/>
                  </a:cubicBezTo>
                  <a:cubicBezTo>
                    <a:pt x="85" y="120"/>
                    <a:pt x="83" y="109"/>
                    <a:pt x="82" y="91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1" y="62"/>
                    <a:pt x="82" y="50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2" y="24"/>
                    <a:pt x="69" y="20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1" y="13"/>
                    <a:pt x="55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1"/>
                    <a:pt x="45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35" y="10"/>
                    <a:pt x="20" y="16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6"/>
                    <a:pt x="11" y="26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9"/>
                    <a:pt x="10" y="31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58"/>
                    <a:pt x="21" y="116"/>
                    <a:pt x="24" y="126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4" y="127"/>
                    <a:pt x="25" y="128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9" y="132"/>
                    <a:pt x="33" y="134"/>
                    <a:pt x="36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44" y="143"/>
                    <a:pt x="54" y="149"/>
                    <a:pt x="6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7"/>
            <p:cNvSpPr>
              <a:spLocks noEditPoints="1"/>
            </p:cNvSpPr>
            <p:nvPr/>
          </p:nvSpPr>
          <p:spPr bwMode="auto">
            <a:xfrm>
              <a:off x="5674" y="1419"/>
              <a:ext cx="107" cy="170"/>
            </a:xfrm>
            <a:custGeom>
              <a:avLst/>
              <a:gdLst>
                <a:gd name="T0" fmla="*/ 88 w 91"/>
                <a:gd name="T1" fmla="*/ 110 h 145"/>
                <a:gd name="T2" fmla="*/ 67 w 91"/>
                <a:gd name="T3" fmla="*/ 133 h 145"/>
                <a:gd name="T4" fmla="*/ 67 w 91"/>
                <a:gd name="T5" fmla="*/ 133 h 145"/>
                <a:gd name="T6" fmla="*/ 58 w 91"/>
                <a:gd name="T7" fmla="*/ 140 h 145"/>
                <a:gd name="T8" fmla="*/ 58 w 91"/>
                <a:gd name="T9" fmla="*/ 140 h 145"/>
                <a:gd name="T10" fmla="*/ 47 w 91"/>
                <a:gd name="T11" fmla="*/ 144 h 145"/>
                <a:gd name="T12" fmla="*/ 47 w 91"/>
                <a:gd name="T13" fmla="*/ 144 h 145"/>
                <a:gd name="T14" fmla="*/ 37 w 91"/>
                <a:gd name="T15" fmla="*/ 143 h 145"/>
                <a:gd name="T16" fmla="*/ 37 w 91"/>
                <a:gd name="T17" fmla="*/ 143 h 145"/>
                <a:gd name="T18" fmla="*/ 2 w 91"/>
                <a:gd name="T19" fmla="*/ 115 h 145"/>
                <a:gd name="T20" fmla="*/ 2 w 91"/>
                <a:gd name="T21" fmla="*/ 115 h 145"/>
                <a:gd name="T22" fmla="*/ 2 w 91"/>
                <a:gd name="T23" fmla="*/ 109 h 145"/>
                <a:gd name="T24" fmla="*/ 2 w 91"/>
                <a:gd name="T25" fmla="*/ 109 h 145"/>
                <a:gd name="T26" fmla="*/ 8 w 91"/>
                <a:gd name="T27" fmla="*/ 110 h 145"/>
                <a:gd name="T28" fmla="*/ 8 w 91"/>
                <a:gd name="T29" fmla="*/ 110 h 145"/>
                <a:gd name="T30" fmla="*/ 38 w 91"/>
                <a:gd name="T31" fmla="*/ 134 h 145"/>
                <a:gd name="T32" fmla="*/ 38 w 91"/>
                <a:gd name="T33" fmla="*/ 134 h 145"/>
                <a:gd name="T34" fmla="*/ 48 w 91"/>
                <a:gd name="T35" fmla="*/ 136 h 145"/>
                <a:gd name="T36" fmla="*/ 48 w 91"/>
                <a:gd name="T37" fmla="*/ 136 h 145"/>
                <a:gd name="T38" fmla="*/ 51 w 91"/>
                <a:gd name="T39" fmla="*/ 134 h 145"/>
                <a:gd name="T40" fmla="*/ 51 w 91"/>
                <a:gd name="T41" fmla="*/ 134 h 145"/>
                <a:gd name="T42" fmla="*/ 63 w 91"/>
                <a:gd name="T43" fmla="*/ 125 h 145"/>
                <a:gd name="T44" fmla="*/ 63 w 91"/>
                <a:gd name="T45" fmla="*/ 125 h 145"/>
                <a:gd name="T46" fmla="*/ 80 w 91"/>
                <a:gd name="T47" fmla="*/ 107 h 145"/>
                <a:gd name="T48" fmla="*/ 80 w 91"/>
                <a:gd name="T49" fmla="*/ 107 h 145"/>
                <a:gd name="T50" fmla="*/ 82 w 91"/>
                <a:gd name="T51" fmla="*/ 90 h 145"/>
                <a:gd name="T52" fmla="*/ 82 w 91"/>
                <a:gd name="T53" fmla="*/ 90 h 145"/>
                <a:gd name="T54" fmla="*/ 82 w 91"/>
                <a:gd name="T55" fmla="*/ 41 h 145"/>
                <a:gd name="T56" fmla="*/ 82 w 91"/>
                <a:gd name="T57" fmla="*/ 41 h 145"/>
                <a:gd name="T58" fmla="*/ 42 w 91"/>
                <a:gd name="T59" fmla="*/ 11 h 145"/>
                <a:gd name="T60" fmla="*/ 42 w 91"/>
                <a:gd name="T61" fmla="*/ 11 h 145"/>
                <a:gd name="T62" fmla="*/ 21 w 91"/>
                <a:gd name="T63" fmla="*/ 9 h 145"/>
                <a:gd name="T64" fmla="*/ 21 w 91"/>
                <a:gd name="T65" fmla="*/ 9 h 145"/>
                <a:gd name="T66" fmla="*/ 10 w 91"/>
                <a:gd name="T67" fmla="*/ 10 h 145"/>
                <a:gd name="T68" fmla="*/ 10 w 91"/>
                <a:gd name="T69" fmla="*/ 10 h 145"/>
                <a:gd name="T70" fmla="*/ 10 w 91"/>
                <a:gd name="T71" fmla="*/ 10 h 145"/>
                <a:gd name="T72" fmla="*/ 4 w 91"/>
                <a:gd name="T73" fmla="*/ 7 h 145"/>
                <a:gd name="T74" fmla="*/ 4 w 91"/>
                <a:gd name="T75" fmla="*/ 7 h 145"/>
                <a:gd name="T76" fmla="*/ 7 w 91"/>
                <a:gd name="T77" fmla="*/ 1 h 145"/>
                <a:gd name="T78" fmla="*/ 7 w 91"/>
                <a:gd name="T79" fmla="*/ 1 h 145"/>
                <a:gd name="T80" fmla="*/ 21 w 91"/>
                <a:gd name="T81" fmla="*/ 1 h 145"/>
                <a:gd name="T82" fmla="*/ 21 w 91"/>
                <a:gd name="T83" fmla="*/ 1 h 145"/>
                <a:gd name="T84" fmla="*/ 42 w 91"/>
                <a:gd name="T85" fmla="*/ 2 h 145"/>
                <a:gd name="T86" fmla="*/ 42 w 91"/>
                <a:gd name="T87" fmla="*/ 2 h 145"/>
                <a:gd name="T88" fmla="*/ 90 w 91"/>
                <a:gd name="T89" fmla="*/ 42 h 145"/>
                <a:gd name="T90" fmla="*/ 90 w 91"/>
                <a:gd name="T91" fmla="*/ 42 h 145"/>
                <a:gd name="T92" fmla="*/ 90 w 91"/>
                <a:gd name="T93" fmla="*/ 91 h 145"/>
                <a:gd name="T94" fmla="*/ 90 w 91"/>
                <a:gd name="T95" fmla="*/ 91 h 145"/>
                <a:gd name="T96" fmla="*/ 88 w 91"/>
                <a:gd name="T97" fmla="*/ 110 h 145"/>
                <a:gd name="T98" fmla="*/ 10 w 91"/>
                <a:gd name="T99" fmla="*/ 9 h 145"/>
                <a:gd name="T100" fmla="*/ 10 w 91"/>
                <a:gd name="T101" fmla="*/ 9 h 145"/>
                <a:gd name="T102" fmla="*/ 10 w 91"/>
                <a:gd name="T103" fmla="*/ 9 h 145"/>
                <a:gd name="T104" fmla="*/ 10 w 91"/>
                <a:gd name="T105" fmla="*/ 10 h 145"/>
                <a:gd name="T106" fmla="*/ 10 w 91"/>
                <a:gd name="T107" fmla="*/ 9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1" h="145">
                  <a:moveTo>
                    <a:pt x="88" y="110"/>
                  </a:moveTo>
                  <a:cubicBezTo>
                    <a:pt x="85" y="118"/>
                    <a:pt x="83" y="125"/>
                    <a:pt x="67" y="133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61" y="136"/>
                    <a:pt x="60" y="138"/>
                    <a:pt x="58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7" y="142"/>
                    <a:pt x="52" y="145"/>
                    <a:pt x="47" y="144"/>
                  </a:cubicBezTo>
                  <a:cubicBezTo>
                    <a:pt x="47" y="144"/>
                    <a:pt x="47" y="144"/>
                    <a:pt x="47" y="144"/>
                  </a:cubicBezTo>
                  <a:cubicBezTo>
                    <a:pt x="45" y="144"/>
                    <a:pt x="41" y="144"/>
                    <a:pt x="37" y="143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13" y="139"/>
                    <a:pt x="4" y="117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4" y="108"/>
                    <a:pt x="6" y="108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13" y="115"/>
                    <a:pt x="19" y="131"/>
                    <a:pt x="38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43" y="135"/>
                    <a:pt x="46" y="136"/>
                    <a:pt x="48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1" y="136"/>
                    <a:pt x="50" y="136"/>
                    <a:pt x="51" y="13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53" y="132"/>
                    <a:pt x="56" y="129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78" y="117"/>
                    <a:pt x="76" y="116"/>
                    <a:pt x="80" y="107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6"/>
                    <a:pt x="81" y="98"/>
                    <a:pt x="82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2" y="74"/>
                    <a:pt x="81" y="51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31"/>
                    <a:pt x="68" y="13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2" y="10"/>
                    <a:pt x="25" y="10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3" y="9"/>
                    <a:pt x="10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0"/>
                    <a:pt x="5" y="9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4"/>
                    <a:pt x="5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11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6" y="1"/>
                    <a:pt x="33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73" y="5"/>
                    <a:pt x="91" y="25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50"/>
                    <a:pt x="91" y="74"/>
                    <a:pt x="90" y="91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0" y="99"/>
                    <a:pt x="89" y="106"/>
                    <a:pt x="88" y="110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8"/>
            <p:cNvSpPr>
              <a:spLocks noEditPoints="1"/>
            </p:cNvSpPr>
            <p:nvPr/>
          </p:nvSpPr>
          <p:spPr bwMode="auto">
            <a:xfrm>
              <a:off x="5673" y="1419"/>
              <a:ext cx="109" cy="171"/>
            </a:xfrm>
            <a:custGeom>
              <a:avLst/>
              <a:gdLst>
                <a:gd name="T0" fmla="*/ 61 w 93"/>
                <a:gd name="T1" fmla="*/ 139 h 146"/>
                <a:gd name="T2" fmla="*/ 59 w 93"/>
                <a:gd name="T3" fmla="*/ 141 h 146"/>
                <a:gd name="T4" fmla="*/ 48 w 93"/>
                <a:gd name="T5" fmla="*/ 145 h 146"/>
                <a:gd name="T6" fmla="*/ 15 w 93"/>
                <a:gd name="T7" fmla="*/ 133 h 146"/>
                <a:gd name="T8" fmla="*/ 2 w 93"/>
                <a:gd name="T9" fmla="*/ 116 h 146"/>
                <a:gd name="T10" fmla="*/ 2 w 93"/>
                <a:gd name="T11" fmla="*/ 116 h 146"/>
                <a:gd name="T12" fmla="*/ 2 w 93"/>
                <a:gd name="T13" fmla="*/ 109 h 146"/>
                <a:gd name="T14" fmla="*/ 9 w 93"/>
                <a:gd name="T15" fmla="*/ 109 h 146"/>
                <a:gd name="T16" fmla="*/ 22 w 93"/>
                <a:gd name="T17" fmla="*/ 125 h 146"/>
                <a:gd name="T18" fmla="*/ 39 w 93"/>
                <a:gd name="T19" fmla="*/ 134 h 146"/>
                <a:gd name="T20" fmla="*/ 51 w 93"/>
                <a:gd name="T21" fmla="*/ 135 h 146"/>
                <a:gd name="T22" fmla="*/ 51 w 93"/>
                <a:gd name="T23" fmla="*/ 134 h 146"/>
                <a:gd name="T24" fmla="*/ 53 w 93"/>
                <a:gd name="T25" fmla="*/ 132 h 146"/>
                <a:gd name="T26" fmla="*/ 63 w 93"/>
                <a:gd name="T27" fmla="*/ 125 h 146"/>
                <a:gd name="T28" fmla="*/ 80 w 93"/>
                <a:gd name="T29" fmla="*/ 106 h 146"/>
                <a:gd name="T30" fmla="*/ 82 w 93"/>
                <a:gd name="T31" fmla="*/ 90 h 146"/>
                <a:gd name="T32" fmla="*/ 72 w 93"/>
                <a:gd name="T33" fmla="*/ 24 h 146"/>
                <a:gd name="T34" fmla="*/ 43 w 93"/>
                <a:gd name="T35" fmla="*/ 12 h 146"/>
                <a:gd name="T36" fmla="*/ 11 w 93"/>
                <a:gd name="T37" fmla="*/ 10 h 146"/>
                <a:gd name="T38" fmla="*/ 10 w 93"/>
                <a:gd name="T39" fmla="*/ 10 h 146"/>
                <a:gd name="T40" fmla="*/ 5 w 93"/>
                <a:gd name="T41" fmla="*/ 7 h 146"/>
                <a:gd name="T42" fmla="*/ 6 w 93"/>
                <a:gd name="T43" fmla="*/ 2 h 146"/>
                <a:gd name="T44" fmla="*/ 22 w 93"/>
                <a:gd name="T45" fmla="*/ 0 h 146"/>
                <a:gd name="T46" fmla="*/ 44 w 93"/>
                <a:gd name="T47" fmla="*/ 1 h 146"/>
                <a:gd name="T48" fmla="*/ 92 w 93"/>
                <a:gd name="T49" fmla="*/ 42 h 146"/>
                <a:gd name="T50" fmla="*/ 92 w 93"/>
                <a:gd name="T51" fmla="*/ 91 h 146"/>
                <a:gd name="T52" fmla="*/ 82 w 93"/>
                <a:gd name="T53" fmla="*/ 123 h 146"/>
                <a:gd name="T54" fmla="*/ 67 w 93"/>
                <a:gd name="T55" fmla="*/ 132 h 146"/>
                <a:gd name="T56" fmla="*/ 88 w 93"/>
                <a:gd name="T57" fmla="*/ 110 h 146"/>
                <a:gd name="T58" fmla="*/ 90 w 93"/>
                <a:gd name="T59" fmla="*/ 91 h 146"/>
                <a:gd name="T60" fmla="*/ 91 w 93"/>
                <a:gd name="T61" fmla="*/ 42 h 146"/>
                <a:gd name="T62" fmla="*/ 43 w 93"/>
                <a:gd name="T63" fmla="*/ 3 h 146"/>
                <a:gd name="T64" fmla="*/ 22 w 93"/>
                <a:gd name="T65" fmla="*/ 2 h 146"/>
                <a:gd name="T66" fmla="*/ 7 w 93"/>
                <a:gd name="T67" fmla="*/ 3 h 146"/>
                <a:gd name="T68" fmla="*/ 6 w 93"/>
                <a:gd name="T69" fmla="*/ 6 h 146"/>
                <a:gd name="T70" fmla="*/ 10 w 93"/>
                <a:gd name="T71" fmla="*/ 9 h 146"/>
                <a:gd name="T72" fmla="*/ 12 w 93"/>
                <a:gd name="T73" fmla="*/ 9 h 146"/>
                <a:gd name="T74" fmla="*/ 43 w 93"/>
                <a:gd name="T75" fmla="*/ 10 h 146"/>
                <a:gd name="T76" fmla="*/ 74 w 93"/>
                <a:gd name="T77" fmla="*/ 23 h 146"/>
                <a:gd name="T78" fmla="*/ 83 w 93"/>
                <a:gd name="T79" fmla="*/ 90 h 146"/>
                <a:gd name="T80" fmla="*/ 82 w 93"/>
                <a:gd name="T81" fmla="*/ 107 h 146"/>
                <a:gd name="T82" fmla="*/ 64 w 93"/>
                <a:gd name="T83" fmla="*/ 126 h 146"/>
                <a:gd name="T84" fmla="*/ 55 w 93"/>
                <a:gd name="T85" fmla="*/ 133 h 146"/>
                <a:gd name="T86" fmla="*/ 52 w 93"/>
                <a:gd name="T87" fmla="*/ 136 h 146"/>
                <a:gd name="T88" fmla="*/ 52 w 93"/>
                <a:gd name="T89" fmla="*/ 136 h 146"/>
                <a:gd name="T90" fmla="*/ 49 w 93"/>
                <a:gd name="T91" fmla="*/ 137 h 146"/>
                <a:gd name="T92" fmla="*/ 39 w 93"/>
                <a:gd name="T93" fmla="*/ 135 h 146"/>
                <a:gd name="T94" fmla="*/ 9 w 93"/>
                <a:gd name="T95" fmla="*/ 110 h 146"/>
                <a:gd name="T96" fmla="*/ 8 w 93"/>
                <a:gd name="T97" fmla="*/ 110 h 146"/>
                <a:gd name="T98" fmla="*/ 3 w 93"/>
                <a:gd name="T99" fmla="*/ 110 h 146"/>
                <a:gd name="T100" fmla="*/ 3 w 93"/>
                <a:gd name="T101" fmla="*/ 115 h 146"/>
                <a:gd name="T102" fmla="*/ 17 w 93"/>
                <a:gd name="T103" fmla="*/ 132 h 146"/>
                <a:gd name="T104" fmla="*/ 38 w 93"/>
                <a:gd name="T105" fmla="*/ 142 h 146"/>
                <a:gd name="T106" fmla="*/ 58 w 93"/>
                <a:gd name="T107" fmla="*/ 140 h 146"/>
                <a:gd name="T108" fmla="*/ 58 w 93"/>
                <a:gd name="T109" fmla="*/ 139 h 146"/>
                <a:gd name="T110" fmla="*/ 67 w 93"/>
                <a:gd name="T111" fmla="*/ 13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" h="146">
                  <a:moveTo>
                    <a:pt x="68" y="134"/>
                  </a:moveTo>
                  <a:cubicBezTo>
                    <a:pt x="64" y="136"/>
                    <a:pt x="63" y="137"/>
                    <a:pt x="61" y="139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0" y="140"/>
                    <a:pt x="60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0" y="141"/>
                    <a:pt x="59" y="141"/>
                    <a:pt x="59" y="141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7" y="144"/>
                    <a:pt x="53" y="146"/>
                    <a:pt x="48" y="145"/>
                  </a:cubicBezTo>
                  <a:cubicBezTo>
                    <a:pt x="48" y="145"/>
                    <a:pt x="48" y="145"/>
                    <a:pt x="48" y="145"/>
                  </a:cubicBezTo>
                  <a:cubicBezTo>
                    <a:pt x="46" y="145"/>
                    <a:pt x="42" y="145"/>
                    <a:pt x="38" y="144"/>
                  </a:cubicBezTo>
                  <a:cubicBezTo>
                    <a:pt x="38" y="144"/>
                    <a:pt x="38" y="144"/>
                    <a:pt x="38" y="144"/>
                  </a:cubicBezTo>
                  <a:cubicBezTo>
                    <a:pt x="28" y="142"/>
                    <a:pt x="21" y="138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7" y="125"/>
                    <a:pt x="3" y="117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0" y="114"/>
                    <a:pt x="0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4" y="107"/>
                    <a:pt x="7" y="107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3" y="112"/>
                    <a:pt x="16" y="119"/>
                    <a:pt x="22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27" y="129"/>
                    <a:pt x="32" y="132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44" y="135"/>
                    <a:pt x="47" y="135"/>
                    <a:pt x="49" y="135"/>
                  </a:cubicBezTo>
                  <a:cubicBezTo>
                    <a:pt x="49" y="135"/>
                    <a:pt x="49" y="135"/>
                    <a:pt x="49" y="135"/>
                  </a:cubicBezTo>
                  <a:cubicBezTo>
                    <a:pt x="50" y="135"/>
                    <a:pt x="51" y="135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ubicBezTo>
                    <a:pt x="51" y="135"/>
                    <a:pt x="51" y="135"/>
                    <a:pt x="51" y="13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51" y="134"/>
                    <a:pt x="52" y="134"/>
                    <a:pt x="52" y="134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3"/>
                    <a:pt x="53" y="133"/>
                    <a:pt x="53" y="132"/>
                  </a:cubicBezTo>
                  <a:cubicBezTo>
                    <a:pt x="53" y="132"/>
                    <a:pt x="53" y="132"/>
                    <a:pt x="53" y="132"/>
                  </a:cubicBezTo>
                  <a:cubicBezTo>
                    <a:pt x="55" y="130"/>
                    <a:pt x="58" y="127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70" y="121"/>
                    <a:pt x="73" y="118"/>
                    <a:pt x="75" y="116"/>
                  </a:cubicBezTo>
                  <a:cubicBezTo>
                    <a:pt x="75" y="116"/>
                    <a:pt x="75" y="116"/>
                    <a:pt x="75" y="116"/>
                  </a:cubicBezTo>
                  <a:cubicBezTo>
                    <a:pt x="77" y="114"/>
                    <a:pt x="78" y="111"/>
                    <a:pt x="80" y="106"/>
                  </a:cubicBezTo>
                  <a:cubicBezTo>
                    <a:pt x="80" y="106"/>
                    <a:pt x="80" y="106"/>
                    <a:pt x="80" y="106"/>
                  </a:cubicBezTo>
                  <a:cubicBezTo>
                    <a:pt x="81" y="106"/>
                    <a:pt x="82" y="98"/>
                    <a:pt x="82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2" y="74"/>
                    <a:pt x="82" y="51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37"/>
                    <a:pt x="79" y="30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66" y="18"/>
                    <a:pt x="56" y="13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3" y="11"/>
                    <a:pt x="26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4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1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7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7" y="0"/>
                    <a:pt x="34" y="0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59" y="3"/>
                    <a:pt x="71" y="9"/>
                    <a:pt x="79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8" y="24"/>
                    <a:pt x="92" y="33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50"/>
                    <a:pt x="93" y="73"/>
                    <a:pt x="92" y="91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2" y="99"/>
                    <a:pt x="91" y="106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88" y="115"/>
                    <a:pt x="86" y="119"/>
                    <a:pt x="82" y="123"/>
                  </a:cubicBezTo>
                  <a:cubicBezTo>
                    <a:pt x="82" y="123"/>
                    <a:pt x="82" y="123"/>
                    <a:pt x="82" y="123"/>
                  </a:cubicBezTo>
                  <a:cubicBezTo>
                    <a:pt x="79" y="127"/>
                    <a:pt x="75" y="130"/>
                    <a:pt x="68" y="134"/>
                  </a:cubicBezTo>
                  <a:close/>
                  <a:moveTo>
                    <a:pt x="67" y="132"/>
                  </a:moveTo>
                  <a:cubicBezTo>
                    <a:pt x="74" y="129"/>
                    <a:pt x="78" y="125"/>
                    <a:pt x="81" y="122"/>
                  </a:cubicBezTo>
                  <a:cubicBezTo>
                    <a:pt x="81" y="122"/>
                    <a:pt x="81" y="122"/>
                    <a:pt x="81" y="122"/>
                  </a:cubicBezTo>
                  <a:cubicBezTo>
                    <a:pt x="85" y="118"/>
                    <a:pt x="86" y="114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90" y="106"/>
                    <a:pt x="90" y="99"/>
                    <a:pt x="90" y="91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1" y="74"/>
                    <a:pt x="90" y="50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34"/>
                    <a:pt x="86" y="25"/>
                    <a:pt x="78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0" y="10"/>
                    <a:pt x="58" y="4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34" y="2"/>
                    <a:pt x="27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8"/>
                    <a:pt x="16" y="8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6" y="9"/>
                    <a:pt x="33" y="9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6" y="11"/>
                    <a:pt x="67" y="16"/>
                    <a:pt x="74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80" y="29"/>
                    <a:pt x="84" y="36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3" y="51"/>
                    <a:pt x="84" y="74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3" y="99"/>
                    <a:pt x="82" y="105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79" y="112"/>
                    <a:pt x="79" y="114"/>
                    <a:pt x="76" y="117"/>
                  </a:cubicBezTo>
                  <a:cubicBezTo>
                    <a:pt x="76" y="117"/>
                    <a:pt x="76" y="117"/>
                    <a:pt x="76" y="117"/>
                  </a:cubicBezTo>
                  <a:cubicBezTo>
                    <a:pt x="74" y="120"/>
                    <a:pt x="71" y="122"/>
                    <a:pt x="64" y="126"/>
                  </a:cubicBezTo>
                  <a:cubicBezTo>
                    <a:pt x="64" y="126"/>
                    <a:pt x="64" y="126"/>
                    <a:pt x="64" y="126"/>
                  </a:cubicBezTo>
                  <a:cubicBezTo>
                    <a:pt x="59" y="129"/>
                    <a:pt x="56" y="131"/>
                    <a:pt x="55" y="133"/>
                  </a:cubicBezTo>
                  <a:cubicBezTo>
                    <a:pt x="55" y="133"/>
                    <a:pt x="55" y="133"/>
                    <a:pt x="55" y="133"/>
                  </a:cubicBezTo>
                  <a:cubicBezTo>
                    <a:pt x="54" y="134"/>
                    <a:pt x="53" y="134"/>
                    <a:pt x="53" y="13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5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1" y="137"/>
                    <a:pt x="51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7"/>
                    <a:pt x="50" y="137"/>
                    <a:pt x="49" y="137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7" y="137"/>
                    <a:pt x="44" y="136"/>
                    <a:pt x="39" y="135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1" y="134"/>
                    <a:pt x="26" y="130"/>
                    <a:pt x="21" y="126"/>
                  </a:cubicBezTo>
                  <a:cubicBezTo>
                    <a:pt x="21" y="126"/>
                    <a:pt x="21" y="126"/>
                    <a:pt x="21" y="126"/>
                  </a:cubicBezTo>
                  <a:cubicBezTo>
                    <a:pt x="15" y="120"/>
                    <a:pt x="11" y="113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7" y="109"/>
                    <a:pt x="5" y="109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2" y="111"/>
                    <a:pt x="2" y="114"/>
                    <a:pt x="3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5" y="117"/>
                    <a:pt x="9" y="125"/>
                    <a:pt x="17" y="132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22" y="136"/>
                    <a:pt x="29" y="141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43" y="143"/>
                    <a:pt x="46" y="144"/>
                    <a:pt x="49" y="144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53" y="144"/>
                    <a:pt x="56" y="142"/>
                    <a:pt x="58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8" y="140"/>
                    <a:pt x="58" y="140"/>
                    <a:pt x="58" y="139"/>
                  </a:cubicBezTo>
                  <a:cubicBezTo>
                    <a:pt x="58" y="139"/>
                    <a:pt x="58" y="139"/>
                    <a:pt x="58" y="139"/>
                  </a:cubicBezTo>
                  <a:cubicBezTo>
                    <a:pt x="59" y="139"/>
                    <a:pt x="59" y="138"/>
                    <a:pt x="60" y="138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1" y="136"/>
                    <a:pt x="63" y="134"/>
                    <a:pt x="67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"/>
            <p:cNvSpPr/>
            <p:nvPr/>
          </p:nvSpPr>
          <p:spPr bwMode="auto">
            <a:xfrm>
              <a:off x="5745" y="1464"/>
              <a:ext cx="115" cy="188"/>
            </a:xfrm>
            <a:custGeom>
              <a:avLst/>
              <a:gdLst>
                <a:gd name="T0" fmla="*/ 84 w 98"/>
                <a:gd name="T1" fmla="*/ 147 h 160"/>
                <a:gd name="T2" fmla="*/ 77 w 98"/>
                <a:gd name="T3" fmla="*/ 157 h 160"/>
                <a:gd name="T4" fmla="*/ 77 w 98"/>
                <a:gd name="T5" fmla="*/ 157 h 160"/>
                <a:gd name="T6" fmla="*/ 71 w 98"/>
                <a:gd name="T7" fmla="*/ 160 h 160"/>
                <a:gd name="T8" fmla="*/ 71 w 98"/>
                <a:gd name="T9" fmla="*/ 160 h 160"/>
                <a:gd name="T10" fmla="*/ 55 w 98"/>
                <a:gd name="T11" fmla="*/ 152 h 160"/>
                <a:gd name="T12" fmla="*/ 55 w 98"/>
                <a:gd name="T13" fmla="*/ 152 h 160"/>
                <a:gd name="T14" fmla="*/ 35 w 98"/>
                <a:gd name="T15" fmla="*/ 143 h 160"/>
                <a:gd name="T16" fmla="*/ 35 w 98"/>
                <a:gd name="T17" fmla="*/ 143 h 160"/>
                <a:gd name="T18" fmla="*/ 20 w 98"/>
                <a:gd name="T19" fmla="*/ 124 h 160"/>
                <a:gd name="T20" fmla="*/ 20 w 98"/>
                <a:gd name="T21" fmla="*/ 124 h 160"/>
                <a:gd name="T22" fmla="*/ 6 w 98"/>
                <a:gd name="T23" fmla="*/ 100 h 160"/>
                <a:gd name="T24" fmla="*/ 6 w 98"/>
                <a:gd name="T25" fmla="*/ 100 h 160"/>
                <a:gd name="T26" fmla="*/ 1 w 98"/>
                <a:gd name="T27" fmla="*/ 94 h 160"/>
                <a:gd name="T28" fmla="*/ 1 w 98"/>
                <a:gd name="T29" fmla="*/ 94 h 160"/>
                <a:gd name="T30" fmla="*/ 2 w 98"/>
                <a:gd name="T31" fmla="*/ 88 h 160"/>
                <a:gd name="T32" fmla="*/ 2 w 98"/>
                <a:gd name="T33" fmla="*/ 88 h 160"/>
                <a:gd name="T34" fmla="*/ 8 w 98"/>
                <a:gd name="T35" fmla="*/ 88 h 160"/>
                <a:gd name="T36" fmla="*/ 8 w 98"/>
                <a:gd name="T37" fmla="*/ 88 h 160"/>
                <a:gd name="T38" fmla="*/ 27 w 98"/>
                <a:gd name="T39" fmla="*/ 120 h 160"/>
                <a:gd name="T40" fmla="*/ 27 w 98"/>
                <a:gd name="T41" fmla="*/ 120 h 160"/>
                <a:gd name="T42" fmla="*/ 38 w 98"/>
                <a:gd name="T43" fmla="*/ 135 h 160"/>
                <a:gd name="T44" fmla="*/ 38 w 98"/>
                <a:gd name="T45" fmla="*/ 135 h 160"/>
                <a:gd name="T46" fmla="*/ 60 w 98"/>
                <a:gd name="T47" fmla="*/ 145 h 160"/>
                <a:gd name="T48" fmla="*/ 60 w 98"/>
                <a:gd name="T49" fmla="*/ 145 h 160"/>
                <a:gd name="T50" fmla="*/ 70 w 98"/>
                <a:gd name="T51" fmla="*/ 151 h 160"/>
                <a:gd name="T52" fmla="*/ 70 w 98"/>
                <a:gd name="T53" fmla="*/ 151 h 160"/>
                <a:gd name="T54" fmla="*/ 70 w 98"/>
                <a:gd name="T55" fmla="*/ 149 h 160"/>
                <a:gd name="T56" fmla="*/ 70 w 98"/>
                <a:gd name="T57" fmla="*/ 149 h 160"/>
                <a:gd name="T58" fmla="*/ 80 w 98"/>
                <a:gd name="T59" fmla="*/ 139 h 160"/>
                <a:gd name="T60" fmla="*/ 80 w 98"/>
                <a:gd name="T61" fmla="*/ 139 h 160"/>
                <a:gd name="T62" fmla="*/ 90 w 98"/>
                <a:gd name="T63" fmla="*/ 112 h 160"/>
                <a:gd name="T64" fmla="*/ 90 w 98"/>
                <a:gd name="T65" fmla="*/ 112 h 160"/>
                <a:gd name="T66" fmla="*/ 89 w 98"/>
                <a:gd name="T67" fmla="*/ 94 h 160"/>
                <a:gd name="T68" fmla="*/ 89 w 98"/>
                <a:gd name="T69" fmla="*/ 94 h 160"/>
                <a:gd name="T70" fmla="*/ 68 w 98"/>
                <a:gd name="T71" fmla="*/ 15 h 160"/>
                <a:gd name="T72" fmla="*/ 68 w 98"/>
                <a:gd name="T73" fmla="*/ 15 h 160"/>
                <a:gd name="T74" fmla="*/ 54 w 98"/>
                <a:gd name="T75" fmla="*/ 9 h 160"/>
                <a:gd name="T76" fmla="*/ 54 w 98"/>
                <a:gd name="T77" fmla="*/ 9 h 160"/>
                <a:gd name="T78" fmla="*/ 29 w 98"/>
                <a:gd name="T79" fmla="*/ 14 h 160"/>
                <a:gd name="T80" fmla="*/ 29 w 98"/>
                <a:gd name="T81" fmla="*/ 14 h 160"/>
                <a:gd name="T82" fmla="*/ 23 w 98"/>
                <a:gd name="T83" fmla="*/ 12 h 160"/>
                <a:gd name="T84" fmla="*/ 23 w 98"/>
                <a:gd name="T85" fmla="*/ 12 h 160"/>
                <a:gd name="T86" fmla="*/ 26 w 98"/>
                <a:gd name="T87" fmla="*/ 6 h 160"/>
                <a:gd name="T88" fmla="*/ 26 w 98"/>
                <a:gd name="T89" fmla="*/ 6 h 160"/>
                <a:gd name="T90" fmla="*/ 54 w 98"/>
                <a:gd name="T91" fmla="*/ 0 h 160"/>
                <a:gd name="T92" fmla="*/ 54 w 98"/>
                <a:gd name="T93" fmla="*/ 0 h 160"/>
                <a:gd name="T94" fmla="*/ 74 w 98"/>
                <a:gd name="T95" fmla="*/ 9 h 160"/>
                <a:gd name="T96" fmla="*/ 74 w 98"/>
                <a:gd name="T97" fmla="*/ 9 h 160"/>
                <a:gd name="T98" fmla="*/ 98 w 98"/>
                <a:gd name="T99" fmla="*/ 94 h 160"/>
                <a:gd name="T100" fmla="*/ 98 w 98"/>
                <a:gd name="T101" fmla="*/ 94 h 160"/>
                <a:gd name="T102" fmla="*/ 98 w 98"/>
                <a:gd name="T103" fmla="*/ 112 h 160"/>
                <a:gd name="T104" fmla="*/ 98 w 98"/>
                <a:gd name="T105" fmla="*/ 112 h 160"/>
                <a:gd name="T106" fmla="*/ 84 w 98"/>
                <a:gd name="T107" fmla="*/ 14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" h="160">
                  <a:moveTo>
                    <a:pt x="84" y="147"/>
                  </a:moveTo>
                  <a:cubicBezTo>
                    <a:pt x="78" y="150"/>
                    <a:pt x="79" y="152"/>
                    <a:pt x="77" y="157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6" y="158"/>
                    <a:pt x="73" y="160"/>
                    <a:pt x="71" y="160"/>
                  </a:cubicBezTo>
                  <a:cubicBezTo>
                    <a:pt x="71" y="160"/>
                    <a:pt x="71" y="160"/>
                    <a:pt x="71" y="160"/>
                  </a:cubicBezTo>
                  <a:cubicBezTo>
                    <a:pt x="66" y="159"/>
                    <a:pt x="63" y="157"/>
                    <a:pt x="55" y="152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44" y="146"/>
                    <a:pt x="40" y="145"/>
                    <a:pt x="35" y="143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0" y="141"/>
                    <a:pt x="26" y="136"/>
                    <a:pt x="20" y="124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4" y="113"/>
                    <a:pt x="9" y="105"/>
                    <a:pt x="6" y="100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3" y="95"/>
                    <a:pt x="1" y="94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0" y="92"/>
                    <a:pt x="0" y="89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4" y="86"/>
                    <a:pt x="6" y="86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9"/>
                    <a:pt x="15" y="96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34" y="132"/>
                    <a:pt x="36" y="134"/>
                    <a:pt x="38" y="135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42" y="137"/>
                    <a:pt x="48" y="138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5" y="148"/>
                    <a:pt x="68" y="150"/>
                    <a:pt x="70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0"/>
                    <a:pt x="70" y="150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2" y="147"/>
                    <a:pt x="74" y="142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6" y="136"/>
                    <a:pt x="89" y="124"/>
                    <a:pt x="90" y="112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90" y="106"/>
                    <a:pt x="89" y="100"/>
                    <a:pt x="89" y="94"/>
                  </a:cubicBezTo>
                  <a:cubicBezTo>
                    <a:pt x="89" y="94"/>
                    <a:pt x="89" y="94"/>
                    <a:pt x="89" y="94"/>
                  </a:cubicBezTo>
                  <a:cubicBezTo>
                    <a:pt x="88" y="79"/>
                    <a:pt x="79" y="28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4" y="11"/>
                    <a:pt x="59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42" y="8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5"/>
                    <a:pt x="24" y="14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0"/>
                    <a:pt x="23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40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61" y="0"/>
                    <a:pt x="69" y="3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89" y="27"/>
                    <a:pt x="96" y="77"/>
                    <a:pt x="98" y="94"/>
                  </a:cubicBezTo>
                  <a:cubicBezTo>
                    <a:pt x="98" y="94"/>
                    <a:pt x="98" y="94"/>
                    <a:pt x="98" y="94"/>
                  </a:cubicBezTo>
                  <a:cubicBezTo>
                    <a:pt x="98" y="99"/>
                    <a:pt x="98" y="105"/>
                    <a:pt x="98" y="112"/>
                  </a:cubicBezTo>
                  <a:cubicBezTo>
                    <a:pt x="98" y="112"/>
                    <a:pt x="98" y="112"/>
                    <a:pt x="98" y="112"/>
                  </a:cubicBezTo>
                  <a:cubicBezTo>
                    <a:pt x="98" y="125"/>
                    <a:pt x="95" y="140"/>
                    <a:pt x="84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50"/>
            <p:cNvSpPr>
              <a:spLocks noEditPoints="1"/>
            </p:cNvSpPr>
            <p:nvPr/>
          </p:nvSpPr>
          <p:spPr bwMode="auto">
            <a:xfrm>
              <a:off x="5744" y="1463"/>
              <a:ext cx="117" cy="190"/>
            </a:xfrm>
            <a:custGeom>
              <a:avLst/>
              <a:gdLst>
                <a:gd name="T0" fmla="*/ 36 w 100"/>
                <a:gd name="T1" fmla="*/ 145 h 162"/>
                <a:gd name="T2" fmla="*/ 20 w 100"/>
                <a:gd name="T3" fmla="*/ 126 h 162"/>
                <a:gd name="T4" fmla="*/ 2 w 100"/>
                <a:gd name="T5" fmla="*/ 95 h 162"/>
                <a:gd name="T6" fmla="*/ 2 w 100"/>
                <a:gd name="T7" fmla="*/ 88 h 162"/>
                <a:gd name="T8" fmla="*/ 10 w 100"/>
                <a:gd name="T9" fmla="*/ 89 h 162"/>
                <a:gd name="T10" fmla="*/ 37 w 100"/>
                <a:gd name="T11" fmla="*/ 134 h 162"/>
                <a:gd name="T12" fmla="*/ 61 w 100"/>
                <a:gd name="T13" fmla="*/ 145 h 162"/>
                <a:gd name="T14" fmla="*/ 71 w 100"/>
                <a:gd name="T15" fmla="*/ 150 h 162"/>
                <a:gd name="T16" fmla="*/ 80 w 100"/>
                <a:gd name="T17" fmla="*/ 139 h 162"/>
                <a:gd name="T18" fmla="*/ 90 w 100"/>
                <a:gd name="T19" fmla="*/ 113 h 162"/>
                <a:gd name="T20" fmla="*/ 68 w 100"/>
                <a:gd name="T21" fmla="*/ 16 h 162"/>
                <a:gd name="T22" fmla="*/ 55 w 100"/>
                <a:gd name="T23" fmla="*/ 11 h 162"/>
                <a:gd name="T24" fmla="*/ 31 w 100"/>
                <a:gd name="T25" fmla="*/ 16 h 162"/>
                <a:gd name="T26" fmla="*/ 30 w 100"/>
                <a:gd name="T27" fmla="*/ 16 h 162"/>
                <a:gd name="T28" fmla="*/ 24 w 100"/>
                <a:gd name="T29" fmla="*/ 13 h 162"/>
                <a:gd name="T30" fmla="*/ 26 w 100"/>
                <a:gd name="T31" fmla="*/ 7 h 162"/>
                <a:gd name="T32" fmla="*/ 74 w 100"/>
                <a:gd name="T33" fmla="*/ 7 h 162"/>
                <a:gd name="T34" fmla="*/ 100 w 100"/>
                <a:gd name="T35" fmla="*/ 95 h 162"/>
                <a:gd name="T36" fmla="*/ 91 w 100"/>
                <a:gd name="T37" fmla="*/ 144 h 162"/>
                <a:gd name="T38" fmla="*/ 85 w 100"/>
                <a:gd name="T39" fmla="*/ 148 h 162"/>
                <a:gd name="T40" fmla="*/ 98 w 100"/>
                <a:gd name="T41" fmla="*/ 113 h 162"/>
                <a:gd name="T42" fmla="*/ 75 w 100"/>
                <a:gd name="T43" fmla="*/ 10 h 162"/>
                <a:gd name="T44" fmla="*/ 55 w 100"/>
                <a:gd name="T45" fmla="*/ 2 h 162"/>
                <a:gd name="T46" fmla="*/ 26 w 100"/>
                <a:gd name="T47" fmla="*/ 9 h 162"/>
                <a:gd name="T48" fmla="*/ 26 w 100"/>
                <a:gd name="T49" fmla="*/ 14 h 162"/>
                <a:gd name="T50" fmla="*/ 30 w 100"/>
                <a:gd name="T51" fmla="*/ 14 h 162"/>
                <a:gd name="T52" fmla="*/ 38 w 100"/>
                <a:gd name="T53" fmla="*/ 12 h 162"/>
                <a:gd name="T54" fmla="*/ 68 w 100"/>
                <a:gd name="T55" fmla="*/ 14 h 162"/>
                <a:gd name="T56" fmla="*/ 91 w 100"/>
                <a:gd name="T57" fmla="*/ 95 h 162"/>
                <a:gd name="T58" fmla="*/ 84 w 100"/>
                <a:gd name="T59" fmla="*/ 138 h 162"/>
                <a:gd name="T60" fmla="*/ 76 w 100"/>
                <a:gd name="T61" fmla="*/ 145 h 162"/>
                <a:gd name="T62" fmla="*/ 72 w 100"/>
                <a:gd name="T63" fmla="*/ 152 h 162"/>
                <a:gd name="T64" fmla="*/ 61 w 100"/>
                <a:gd name="T65" fmla="*/ 147 h 162"/>
                <a:gd name="T66" fmla="*/ 36 w 100"/>
                <a:gd name="T67" fmla="*/ 135 h 162"/>
                <a:gd name="T68" fmla="*/ 8 w 100"/>
                <a:gd name="T69" fmla="*/ 90 h 162"/>
                <a:gd name="T70" fmla="*/ 3 w 100"/>
                <a:gd name="T71" fmla="*/ 89 h 162"/>
                <a:gd name="T72" fmla="*/ 3 w 100"/>
                <a:gd name="T73" fmla="*/ 94 h 162"/>
                <a:gd name="T74" fmla="*/ 21 w 100"/>
                <a:gd name="T75" fmla="*/ 125 h 162"/>
                <a:gd name="T76" fmla="*/ 36 w 100"/>
                <a:gd name="T77" fmla="*/ 143 h 162"/>
                <a:gd name="T78" fmla="*/ 72 w 100"/>
                <a:gd name="T79" fmla="*/ 160 h 162"/>
                <a:gd name="T80" fmla="*/ 77 w 100"/>
                <a:gd name="T81" fmla="*/ 157 h 162"/>
                <a:gd name="T82" fmla="*/ 84 w 100"/>
                <a:gd name="T83" fmla="*/ 147 h 162"/>
                <a:gd name="T84" fmla="*/ 82 w 100"/>
                <a:gd name="T85" fmla="*/ 151 h 162"/>
                <a:gd name="T86" fmla="*/ 78 w 100"/>
                <a:gd name="T87" fmla="*/ 159 h 162"/>
                <a:gd name="T88" fmla="*/ 30 w 100"/>
                <a:gd name="T89" fmla="*/ 14 h 162"/>
                <a:gd name="T90" fmla="*/ 30 w 100"/>
                <a:gd name="T91" fmla="*/ 14 h 162"/>
                <a:gd name="T92" fmla="*/ 31 w 100"/>
                <a:gd name="T93" fmla="*/ 16 h 162"/>
                <a:gd name="T94" fmla="*/ 31 w 100"/>
                <a:gd name="T95" fmla="*/ 16 h 162"/>
                <a:gd name="T96" fmla="*/ 31 w 100"/>
                <a:gd name="T97" fmla="*/ 1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0" h="162">
                  <a:moveTo>
                    <a:pt x="72" y="161"/>
                  </a:moveTo>
                  <a:cubicBezTo>
                    <a:pt x="67" y="161"/>
                    <a:pt x="64" y="159"/>
                    <a:pt x="56" y="154"/>
                  </a:cubicBezTo>
                  <a:cubicBezTo>
                    <a:pt x="56" y="154"/>
                    <a:pt x="56" y="154"/>
                    <a:pt x="56" y="154"/>
                  </a:cubicBezTo>
                  <a:cubicBezTo>
                    <a:pt x="45" y="147"/>
                    <a:pt x="41" y="147"/>
                    <a:pt x="36" y="145"/>
                  </a:cubicBezTo>
                  <a:cubicBezTo>
                    <a:pt x="36" y="145"/>
                    <a:pt x="36" y="145"/>
                    <a:pt x="36" y="145"/>
                  </a:cubicBezTo>
                  <a:cubicBezTo>
                    <a:pt x="34" y="144"/>
                    <a:pt x="32" y="143"/>
                    <a:pt x="30" y="142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27" y="139"/>
                    <a:pt x="24" y="134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4" y="114"/>
                    <a:pt x="9" y="106"/>
                    <a:pt x="6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3" y="97"/>
                    <a:pt x="2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3"/>
                    <a:pt x="0" y="90"/>
                    <a:pt x="2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4" y="86"/>
                    <a:pt x="7" y="87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9"/>
                    <a:pt x="10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89"/>
                    <a:pt x="17" y="97"/>
                    <a:pt x="29" y="121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3" y="129"/>
                    <a:pt x="36" y="132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8" y="135"/>
                    <a:pt x="39" y="135"/>
                    <a:pt x="40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3" y="137"/>
                    <a:pt x="50" y="138"/>
                    <a:pt x="61" y="145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6" y="148"/>
                    <a:pt x="69" y="150"/>
                    <a:pt x="70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48"/>
                    <a:pt x="72" y="146"/>
                    <a:pt x="75" y="144"/>
                  </a:cubicBezTo>
                  <a:cubicBezTo>
                    <a:pt x="75" y="144"/>
                    <a:pt x="75" y="144"/>
                    <a:pt x="75" y="144"/>
                  </a:cubicBezTo>
                  <a:cubicBezTo>
                    <a:pt x="76" y="142"/>
                    <a:pt x="78" y="141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1" y="139"/>
                    <a:pt x="82" y="138"/>
                    <a:pt x="83" y="13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87" y="132"/>
                    <a:pt x="90" y="123"/>
                    <a:pt x="90" y="113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90" y="107"/>
                    <a:pt x="90" y="101"/>
                    <a:pt x="89" y="95"/>
                  </a:cubicBezTo>
                  <a:cubicBezTo>
                    <a:pt x="89" y="95"/>
                    <a:pt x="89" y="95"/>
                    <a:pt x="89" y="95"/>
                  </a:cubicBezTo>
                  <a:cubicBezTo>
                    <a:pt x="88" y="81"/>
                    <a:pt x="79" y="29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5"/>
                    <a:pt x="67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4" y="12"/>
                    <a:pt x="59" y="11"/>
                    <a:pt x="55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44" y="10"/>
                    <a:pt x="32" y="15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7"/>
                    <a:pt x="26" y="16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4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1"/>
                    <a:pt x="23" y="9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40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1" y="1"/>
                    <a:pt x="68" y="2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8"/>
                    <a:pt x="75" y="9"/>
                    <a:pt x="76" y="9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91" y="28"/>
                    <a:pt x="98" y="78"/>
                    <a:pt x="100" y="95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100" y="100"/>
                    <a:pt x="100" y="106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100" y="124"/>
                    <a:pt x="98" y="136"/>
                    <a:pt x="91" y="144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89" y="145"/>
                    <a:pt x="87" y="147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6" y="146"/>
                    <a:pt x="88" y="144"/>
                    <a:pt x="90" y="143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96" y="135"/>
                    <a:pt x="98" y="124"/>
                    <a:pt x="98" y="113"/>
                  </a:cubicBezTo>
                  <a:cubicBezTo>
                    <a:pt x="98" y="113"/>
                    <a:pt x="98" y="113"/>
                    <a:pt x="98" y="113"/>
                  </a:cubicBezTo>
                  <a:cubicBezTo>
                    <a:pt x="99" y="106"/>
                    <a:pt x="98" y="100"/>
                    <a:pt x="98" y="95"/>
                  </a:cubicBezTo>
                  <a:cubicBezTo>
                    <a:pt x="98" y="95"/>
                    <a:pt x="98" y="95"/>
                    <a:pt x="98" y="95"/>
                  </a:cubicBezTo>
                  <a:cubicBezTo>
                    <a:pt x="97" y="78"/>
                    <a:pt x="89" y="28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4" y="10"/>
                    <a:pt x="73" y="9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67" y="4"/>
                    <a:pt x="61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41" y="2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10"/>
                    <a:pt x="25" y="11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8" y="15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1" y="14"/>
                    <a:pt x="31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6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3" y="10"/>
                    <a:pt x="49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0" y="9"/>
                    <a:pt x="64" y="10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9" y="14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81" y="29"/>
                    <a:pt x="90" y="80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1" y="100"/>
                    <a:pt x="92" y="107"/>
                    <a:pt x="91" y="113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1" y="123"/>
                    <a:pt x="89" y="133"/>
                    <a:pt x="84" y="138"/>
                  </a:cubicBezTo>
                  <a:cubicBezTo>
                    <a:pt x="84" y="138"/>
                    <a:pt x="84" y="138"/>
                    <a:pt x="84" y="138"/>
                  </a:cubicBezTo>
                  <a:cubicBezTo>
                    <a:pt x="83" y="139"/>
                    <a:pt x="82" y="140"/>
                    <a:pt x="81" y="141"/>
                  </a:cubicBezTo>
                  <a:cubicBezTo>
                    <a:pt x="81" y="141"/>
                    <a:pt x="81" y="141"/>
                    <a:pt x="81" y="141"/>
                  </a:cubicBezTo>
                  <a:cubicBezTo>
                    <a:pt x="79" y="142"/>
                    <a:pt x="77" y="143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4" y="147"/>
                    <a:pt x="73" y="149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2"/>
                  </a:cubicBezTo>
                  <a:cubicBezTo>
                    <a:pt x="72" y="152"/>
                    <a:pt x="72" y="152"/>
                    <a:pt x="72" y="152"/>
                  </a:cubicBezTo>
                  <a:cubicBezTo>
                    <a:pt x="71" y="153"/>
                    <a:pt x="71" y="153"/>
                    <a:pt x="71" y="153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69" y="152"/>
                    <a:pt x="66" y="150"/>
                    <a:pt x="61" y="147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49" y="139"/>
                    <a:pt x="43" y="139"/>
                    <a:pt x="39" y="137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38" y="137"/>
                    <a:pt x="37" y="136"/>
                    <a:pt x="36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4" y="133"/>
                    <a:pt x="32" y="130"/>
                    <a:pt x="28" y="122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15" y="98"/>
                    <a:pt x="9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8" y="90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88"/>
                    <a:pt x="5" y="88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9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2" y="91"/>
                    <a:pt x="2" y="93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4" y="96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1" y="105"/>
                    <a:pt x="15" y="113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25" y="133"/>
                    <a:pt x="28" y="138"/>
                    <a:pt x="32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3" y="142"/>
                    <a:pt x="35" y="143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41" y="146"/>
                    <a:pt x="46" y="146"/>
                    <a:pt x="57" y="153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4" y="157"/>
                    <a:pt x="68" y="159"/>
                    <a:pt x="72" y="160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73" y="160"/>
                    <a:pt x="75" y="159"/>
                    <a:pt x="76" y="158"/>
                  </a:cubicBezTo>
                  <a:cubicBezTo>
                    <a:pt x="76" y="158"/>
                    <a:pt x="76" y="158"/>
                    <a:pt x="76" y="158"/>
                  </a:cubicBezTo>
                  <a:cubicBezTo>
                    <a:pt x="77" y="158"/>
                    <a:pt x="77" y="157"/>
                    <a:pt x="77" y="157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9" y="154"/>
                    <a:pt x="79" y="152"/>
                    <a:pt x="81" y="150"/>
                  </a:cubicBezTo>
                  <a:cubicBezTo>
                    <a:pt x="81" y="150"/>
                    <a:pt x="81" y="150"/>
                    <a:pt x="81" y="150"/>
                  </a:cubicBezTo>
                  <a:cubicBezTo>
                    <a:pt x="82" y="149"/>
                    <a:pt x="83" y="148"/>
                    <a:pt x="8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4" y="149"/>
                    <a:pt x="83" y="150"/>
                    <a:pt x="82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0" y="153"/>
                    <a:pt x="80" y="155"/>
                    <a:pt x="78" y="158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8" y="158"/>
                    <a:pt x="78" y="159"/>
                    <a:pt x="78" y="159"/>
                  </a:cubicBezTo>
                  <a:cubicBezTo>
                    <a:pt x="78" y="159"/>
                    <a:pt x="78" y="159"/>
                    <a:pt x="78" y="159"/>
                  </a:cubicBezTo>
                  <a:cubicBezTo>
                    <a:pt x="76" y="160"/>
                    <a:pt x="74" y="162"/>
                    <a:pt x="72" y="161"/>
                  </a:cubicBezTo>
                  <a:close/>
                  <a:moveTo>
                    <a:pt x="31" y="15"/>
                  </a:moveTo>
                  <a:cubicBezTo>
                    <a:pt x="31" y="15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5"/>
                  </a:cubicBezTo>
                  <a:close/>
                  <a:moveTo>
                    <a:pt x="31" y="16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51"/>
            <p:cNvSpPr/>
            <p:nvPr/>
          </p:nvSpPr>
          <p:spPr bwMode="auto">
            <a:xfrm>
              <a:off x="5637" y="1872"/>
              <a:ext cx="23" cy="11"/>
            </a:xfrm>
            <a:custGeom>
              <a:avLst/>
              <a:gdLst>
                <a:gd name="T0" fmla="*/ 16 w 20"/>
                <a:gd name="T1" fmla="*/ 9 h 9"/>
                <a:gd name="T2" fmla="*/ 4 w 20"/>
                <a:gd name="T3" fmla="*/ 8 h 9"/>
                <a:gd name="T4" fmla="*/ 0 w 20"/>
                <a:gd name="T5" fmla="*/ 4 h 9"/>
                <a:gd name="T6" fmla="*/ 0 w 20"/>
                <a:gd name="T7" fmla="*/ 4 h 9"/>
                <a:gd name="T8" fmla="*/ 4 w 20"/>
                <a:gd name="T9" fmla="*/ 0 h 9"/>
                <a:gd name="T10" fmla="*/ 4 w 20"/>
                <a:gd name="T11" fmla="*/ 0 h 9"/>
                <a:gd name="T12" fmla="*/ 16 w 20"/>
                <a:gd name="T13" fmla="*/ 0 h 9"/>
                <a:gd name="T14" fmla="*/ 20 w 20"/>
                <a:gd name="T15" fmla="*/ 5 h 9"/>
                <a:gd name="T16" fmla="*/ 20 w 20"/>
                <a:gd name="T17" fmla="*/ 5 h 9"/>
                <a:gd name="T18" fmla="*/ 16 w 20"/>
                <a:gd name="T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9">
                  <a:moveTo>
                    <a:pt x="16" y="9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7"/>
                    <a:pt x="18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52"/>
            <p:cNvSpPr>
              <a:spLocks noEditPoints="1"/>
            </p:cNvSpPr>
            <p:nvPr/>
          </p:nvSpPr>
          <p:spPr bwMode="auto">
            <a:xfrm>
              <a:off x="5636" y="1871"/>
              <a:ext cx="25" cy="13"/>
            </a:xfrm>
            <a:custGeom>
              <a:avLst/>
              <a:gdLst>
                <a:gd name="T0" fmla="*/ 17 w 22"/>
                <a:gd name="T1" fmla="*/ 11 h 11"/>
                <a:gd name="T2" fmla="*/ 17 w 22"/>
                <a:gd name="T3" fmla="*/ 10 h 11"/>
                <a:gd name="T4" fmla="*/ 17 w 22"/>
                <a:gd name="T5" fmla="*/ 11 h 11"/>
                <a:gd name="T6" fmla="*/ 5 w 22"/>
                <a:gd name="T7" fmla="*/ 10 h 11"/>
                <a:gd name="T8" fmla="*/ 2 w 22"/>
                <a:gd name="T9" fmla="*/ 9 h 11"/>
                <a:gd name="T10" fmla="*/ 2 w 22"/>
                <a:gd name="T11" fmla="*/ 9 h 11"/>
                <a:gd name="T12" fmla="*/ 0 w 22"/>
                <a:gd name="T13" fmla="*/ 5 h 11"/>
                <a:gd name="T14" fmla="*/ 0 w 22"/>
                <a:gd name="T15" fmla="*/ 5 h 11"/>
                <a:gd name="T16" fmla="*/ 1 w 22"/>
                <a:gd name="T17" fmla="*/ 2 h 11"/>
                <a:gd name="T18" fmla="*/ 1 w 22"/>
                <a:gd name="T19" fmla="*/ 2 h 11"/>
                <a:gd name="T20" fmla="*/ 5 w 22"/>
                <a:gd name="T21" fmla="*/ 0 h 11"/>
                <a:gd name="T22" fmla="*/ 5 w 22"/>
                <a:gd name="T23" fmla="*/ 0 h 11"/>
                <a:gd name="T24" fmla="*/ 17 w 22"/>
                <a:gd name="T25" fmla="*/ 0 h 11"/>
                <a:gd name="T26" fmla="*/ 20 w 22"/>
                <a:gd name="T27" fmla="*/ 2 h 11"/>
                <a:gd name="T28" fmla="*/ 20 w 22"/>
                <a:gd name="T29" fmla="*/ 2 h 11"/>
                <a:gd name="T30" fmla="*/ 22 w 22"/>
                <a:gd name="T31" fmla="*/ 6 h 11"/>
                <a:gd name="T32" fmla="*/ 22 w 22"/>
                <a:gd name="T33" fmla="*/ 6 h 11"/>
                <a:gd name="T34" fmla="*/ 21 w 22"/>
                <a:gd name="T35" fmla="*/ 9 h 11"/>
                <a:gd name="T36" fmla="*/ 21 w 22"/>
                <a:gd name="T37" fmla="*/ 9 h 11"/>
                <a:gd name="T38" fmla="*/ 17 w 22"/>
                <a:gd name="T39" fmla="*/ 11 h 11"/>
                <a:gd name="T40" fmla="*/ 19 w 22"/>
                <a:gd name="T41" fmla="*/ 8 h 11"/>
                <a:gd name="T42" fmla="*/ 20 w 22"/>
                <a:gd name="T43" fmla="*/ 6 h 11"/>
                <a:gd name="T44" fmla="*/ 20 w 22"/>
                <a:gd name="T45" fmla="*/ 6 h 11"/>
                <a:gd name="T46" fmla="*/ 19 w 22"/>
                <a:gd name="T47" fmla="*/ 3 h 11"/>
                <a:gd name="T48" fmla="*/ 19 w 22"/>
                <a:gd name="T49" fmla="*/ 3 h 11"/>
                <a:gd name="T50" fmla="*/ 17 w 22"/>
                <a:gd name="T51" fmla="*/ 2 h 11"/>
                <a:gd name="T52" fmla="*/ 17 w 22"/>
                <a:gd name="T53" fmla="*/ 2 h 11"/>
                <a:gd name="T54" fmla="*/ 5 w 22"/>
                <a:gd name="T55" fmla="*/ 1 h 11"/>
                <a:gd name="T56" fmla="*/ 2 w 22"/>
                <a:gd name="T57" fmla="*/ 3 h 11"/>
                <a:gd name="T58" fmla="*/ 2 w 22"/>
                <a:gd name="T59" fmla="*/ 3 h 11"/>
                <a:gd name="T60" fmla="*/ 1 w 22"/>
                <a:gd name="T61" fmla="*/ 5 h 11"/>
                <a:gd name="T62" fmla="*/ 1 w 22"/>
                <a:gd name="T63" fmla="*/ 5 h 11"/>
                <a:gd name="T64" fmla="*/ 3 w 22"/>
                <a:gd name="T65" fmla="*/ 8 h 11"/>
                <a:gd name="T66" fmla="*/ 3 w 22"/>
                <a:gd name="T67" fmla="*/ 8 h 11"/>
                <a:gd name="T68" fmla="*/ 5 w 22"/>
                <a:gd name="T69" fmla="*/ 9 h 11"/>
                <a:gd name="T70" fmla="*/ 5 w 22"/>
                <a:gd name="T71" fmla="*/ 9 h 11"/>
                <a:gd name="T72" fmla="*/ 17 w 22"/>
                <a:gd name="T73" fmla="*/ 9 h 11"/>
                <a:gd name="T74" fmla="*/ 17 w 22"/>
                <a:gd name="T75" fmla="*/ 9 h 11"/>
                <a:gd name="T76" fmla="*/ 19 w 22"/>
                <a:gd name="T7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" h="11">
                  <a:moveTo>
                    <a:pt x="17" y="11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2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8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2" y="4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0"/>
                    <a:pt x="18" y="11"/>
                    <a:pt x="17" y="11"/>
                  </a:cubicBezTo>
                  <a:close/>
                  <a:moveTo>
                    <a:pt x="19" y="8"/>
                  </a:moveTo>
                  <a:cubicBezTo>
                    <a:pt x="20" y="7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53"/>
            <p:cNvSpPr/>
            <p:nvPr/>
          </p:nvSpPr>
          <p:spPr bwMode="auto">
            <a:xfrm>
              <a:off x="4518" y="1974"/>
              <a:ext cx="53" cy="56"/>
            </a:xfrm>
            <a:custGeom>
              <a:avLst/>
              <a:gdLst>
                <a:gd name="T0" fmla="*/ 32 w 45"/>
                <a:gd name="T1" fmla="*/ 5 h 47"/>
                <a:gd name="T2" fmla="*/ 45 w 45"/>
                <a:gd name="T3" fmla="*/ 40 h 47"/>
                <a:gd name="T4" fmla="*/ 34 w 45"/>
                <a:gd name="T5" fmla="*/ 47 h 47"/>
                <a:gd name="T6" fmla="*/ 3 w 45"/>
                <a:gd name="T7" fmla="*/ 19 h 47"/>
                <a:gd name="T8" fmla="*/ 3 w 45"/>
                <a:gd name="T9" fmla="*/ 10 h 47"/>
                <a:gd name="T10" fmla="*/ 3 w 45"/>
                <a:gd name="T11" fmla="*/ 10 h 47"/>
                <a:gd name="T12" fmla="*/ 12 w 45"/>
                <a:gd name="T13" fmla="*/ 9 h 47"/>
                <a:gd name="T14" fmla="*/ 12 w 45"/>
                <a:gd name="T15" fmla="*/ 9 h 47"/>
                <a:gd name="T16" fmla="*/ 23 w 45"/>
                <a:gd name="T17" fmla="*/ 19 h 47"/>
                <a:gd name="T18" fmla="*/ 19 w 45"/>
                <a:gd name="T19" fmla="*/ 10 h 47"/>
                <a:gd name="T20" fmla="*/ 24 w 45"/>
                <a:gd name="T21" fmla="*/ 1 h 47"/>
                <a:gd name="T22" fmla="*/ 24 w 45"/>
                <a:gd name="T23" fmla="*/ 1 h 47"/>
                <a:gd name="T24" fmla="*/ 32 w 45"/>
                <a:gd name="T25" fmla="*/ 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32" y="5"/>
                  </a:moveTo>
                  <a:cubicBezTo>
                    <a:pt x="45" y="40"/>
                    <a:pt x="45" y="40"/>
                    <a:pt x="45" y="40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7"/>
                    <a:pt x="0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7"/>
                    <a:pt x="10" y="7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7"/>
                    <a:pt x="20" y="3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7" y="0"/>
                    <a:pt x="31" y="2"/>
                    <a:pt x="3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54"/>
            <p:cNvSpPr/>
            <p:nvPr/>
          </p:nvSpPr>
          <p:spPr bwMode="auto">
            <a:xfrm>
              <a:off x="4503" y="1996"/>
              <a:ext cx="55" cy="47"/>
            </a:xfrm>
            <a:custGeom>
              <a:avLst/>
              <a:gdLst>
                <a:gd name="T0" fmla="*/ 6 w 47"/>
                <a:gd name="T1" fmla="*/ 33 h 40"/>
                <a:gd name="T2" fmla="*/ 42 w 47"/>
                <a:gd name="T3" fmla="*/ 40 h 40"/>
                <a:gd name="T4" fmla="*/ 47 w 47"/>
                <a:gd name="T5" fmla="*/ 28 h 40"/>
                <a:gd name="T6" fmla="*/ 15 w 47"/>
                <a:gd name="T7" fmla="*/ 2 h 40"/>
                <a:gd name="T8" fmla="*/ 6 w 47"/>
                <a:gd name="T9" fmla="*/ 3 h 40"/>
                <a:gd name="T10" fmla="*/ 6 w 47"/>
                <a:gd name="T11" fmla="*/ 3 h 40"/>
                <a:gd name="T12" fmla="*/ 7 w 47"/>
                <a:gd name="T13" fmla="*/ 13 h 40"/>
                <a:gd name="T14" fmla="*/ 7 w 47"/>
                <a:gd name="T15" fmla="*/ 13 h 40"/>
                <a:gd name="T16" fmla="*/ 17 w 47"/>
                <a:gd name="T17" fmla="*/ 21 h 40"/>
                <a:gd name="T18" fmla="*/ 8 w 47"/>
                <a:gd name="T19" fmla="*/ 20 h 40"/>
                <a:gd name="T20" fmla="*/ 0 w 47"/>
                <a:gd name="T21" fmla="*/ 25 h 40"/>
                <a:gd name="T22" fmla="*/ 0 w 47"/>
                <a:gd name="T23" fmla="*/ 25 h 40"/>
                <a:gd name="T24" fmla="*/ 6 w 47"/>
                <a:gd name="T25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40">
                  <a:moveTo>
                    <a:pt x="6" y="33"/>
                  </a:moveTo>
                  <a:cubicBezTo>
                    <a:pt x="42" y="40"/>
                    <a:pt x="42" y="40"/>
                    <a:pt x="42" y="40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2" y="0"/>
                    <a:pt x="8" y="0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6"/>
                    <a:pt x="4" y="10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5" y="19"/>
                    <a:pt x="1" y="21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2" y="32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55"/>
            <p:cNvSpPr>
              <a:spLocks noEditPoints="1"/>
            </p:cNvSpPr>
            <p:nvPr/>
          </p:nvSpPr>
          <p:spPr bwMode="auto">
            <a:xfrm>
              <a:off x="3778" y="1317"/>
              <a:ext cx="811" cy="796"/>
            </a:xfrm>
            <a:custGeom>
              <a:avLst/>
              <a:gdLst>
                <a:gd name="T0" fmla="*/ 293 w 691"/>
                <a:gd name="T1" fmla="*/ 675 h 678"/>
                <a:gd name="T2" fmla="*/ 46 w 691"/>
                <a:gd name="T3" fmla="*/ 535 h 678"/>
                <a:gd name="T4" fmla="*/ 0 w 691"/>
                <a:gd name="T5" fmla="*/ 356 h 678"/>
                <a:gd name="T6" fmla="*/ 1 w 691"/>
                <a:gd name="T7" fmla="*/ 327 h 678"/>
                <a:gd name="T8" fmla="*/ 124 w 691"/>
                <a:gd name="T9" fmla="*/ 82 h 678"/>
                <a:gd name="T10" fmla="*/ 242 w 691"/>
                <a:gd name="T11" fmla="*/ 32 h 678"/>
                <a:gd name="T12" fmla="*/ 268 w 691"/>
                <a:gd name="T13" fmla="*/ 25 h 678"/>
                <a:gd name="T14" fmla="*/ 147 w 691"/>
                <a:gd name="T15" fmla="*/ 63 h 678"/>
                <a:gd name="T16" fmla="*/ 133 w 691"/>
                <a:gd name="T17" fmla="*/ 59 h 678"/>
                <a:gd name="T18" fmla="*/ 137 w 691"/>
                <a:gd name="T19" fmla="*/ 45 h 678"/>
                <a:gd name="T20" fmla="*/ 324 w 691"/>
                <a:gd name="T21" fmla="*/ 0 h 678"/>
                <a:gd name="T22" fmla="*/ 367 w 691"/>
                <a:gd name="T23" fmla="*/ 3 h 678"/>
                <a:gd name="T24" fmla="*/ 642 w 691"/>
                <a:gd name="T25" fmla="*/ 163 h 678"/>
                <a:gd name="T26" fmla="*/ 691 w 691"/>
                <a:gd name="T27" fmla="*/ 326 h 678"/>
                <a:gd name="T28" fmla="*/ 647 w 691"/>
                <a:gd name="T29" fmla="*/ 517 h 678"/>
                <a:gd name="T30" fmla="*/ 352 w 691"/>
                <a:gd name="T31" fmla="*/ 678 h 678"/>
                <a:gd name="T32" fmla="*/ 352 w 691"/>
                <a:gd name="T33" fmla="*/ 678 h 678"/>
                <a:gd name="T34" fmla="*/ 629 w 691"/>
                <a:gd name="T35" fmla="*/ 508 h 678"/>
                <a:gd name="T36" fmla="*/ 650 w 691"/>
                <a:gd name="T37" fmla="*/ 454 h 678"/>
                <a:gd name="T38" fmla="*/ 671 w 691"/>
                <a:gd name="T39" fmla="*/ 326 h 678"/>
                <a:gd name="T40" fmla="*/ 625 w 691"/>
                <a:gd name="T41" fmla="*/ 174 h 678"/>
                <a:gd name="T42" fmla="*/ 610 w 691"/>
                <a:gd name="T43" fmla="*/ 154 h 678"/>
                <a:gd name="T44" fmla="*/ 561 w 691"/>
                <a:gd name="T45" fmla="*/ 107 h 678"/>
                <a:gd name="T46" fmla="*/ 365 w 691"/>
                <a:gd name="T47" fmla="*/ 23 h 678"/>
                <a:gd name="T48" fmla="*/ 353 w 691"/>
                <a:gd name="T49" fmla="*/ 22 h 678"/>
                <a:gd name="T50" fmla="*/ 351 w 691"/>
                <a:gd name="T51" fmla="*/ 22 h 678"/>
                <a:gd name="T52" fmla="*/ 432 w 691"/>
                <a:gd name="T53" fmla="*/ 68 h 678"/>
                <a:gd name="T54" fmla="*/ 432 w 691"/>
                <a:gd name="T55" fmla="*/ 68 h 678"/>
                <a:gd name="T56" fmla="*/ 429 w 691"/>
                <a:gd name="T57" fmla="*/ 83 h 678"/>
                <a:gd name="T58" fmla="*/ 415 w 691"/>
                <a:gd name="T59" fmla="*/ 80 h 678"/>
                <a:gd name="T60" fmla="*/ 414 w 691"/>
                <a:gd name="T61" fmla="*/ 79 h 678"/>
                <a:gd name="T62" fmla="*/ 410 w 691"/>
                <a:gd name="T63" fmla="*/ 75 h 678"/>
                <a:gd name="T64" fmla="*/ 392 w 691"/>
                <a:gd name="T65" fmla="*/ 60 h 678"/>
                <a:gd name="T66" fmla="*/ 317 w 691"/>
                <a:gd name="T67" fmla="*/ 39 h 678"/>
                <a:gd name="T68" fmla="*/ 248 w 691"/>
                <a:gd name="T69" fmla="*/ 52 h 678"/>
                <a:gd name="T70" fmla="*/ 246 w 691"/>
                <a:gd name="T71" fmla="*/ 53 h 678"/>
                <a:gd name="T72" fmla="*/ 237 w 691"/>
                <a:gd name="T73" fmla="*/ 54 h 678"/>
                <a:gd name="T74" fmla="*/ 212 w 691"/>
                <a:gd name="T75" fmla="*/ 61 h 678"/>
                <a:gd name="T76" fmla="*/ 136 w 691"/>
                <a:gd name="T77" fmla="*/ 99 h 678"/>
                <a:gd name="T78" fmla="*/ 22 w 691"/>
                <a:gd name="T79" fmla="*/ 328 h 678"/>
                <a:gd name="T80" fmla="*/ 22 w 691"/>
                <a:gd name="T81" fmla="*/ 329 h 678"/>
                <a:gd name="T82" fmla="*/ 21 w 691"/>
                <a:gd name="T83" fmla="*/ 356 h 678"/>
                <a:gd name="T84" fmla="*/ 64 w 691"/>
                <a:gd name="T85" fmla="*/ 524 h 678"/>
                <a:gd name="T86" fmla="*/ 296 w 691"/>
                <a:gd name="T87" fmla="*/ 654 h 678"/>
                <a:gd name="T88" fmla="*/ 296 w 691"/>
                <a:gd name="T89" fmla="*/ 654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1" h="678">
                  <a:moveTo>
                    <a:pt x="352" y="678"/>
                  </a:moveTo>
                  <a:cubicBezTo>
                    <a:pt x="316" y="678"/>
                    <a:pt x="293" y="675"/>
                    <a:pt x="293" y="675"/>
                  </a:cubicBezTo>
                  <a:cubicBezTo>
                    <a:pt x="293" y="675"/>
                    <a:pt x="293" y="675"/>
                    <a:pt x="293" y="675"/>
                  </a:cubicBezTo>
                  <a:cubicBezTo>
                    <a:pt x="161" y="662"/>
                    <a:pt x="86" y="602"/>
                    <a:pt x="46" y="535"/>
                  </a:cubicBezTo>
                  <a:cubicBezTo>
                    <a:pt x="46" y="535"/>
                    <a:pt x="46" y="535"/>
                    <a:pt x="46" y="535"/>
                  </a:cubicBezTo>
                  <a:cubicBezTo>
                    <a:pt x="6" y="468"/>
                    <a:pt x="0" y="396"/>
                    <a:pt x="0" y="356"/>
                  </a:cubicBezTo>
                  <a:cubicBezTo>
                    <a:pt x="0" y="356"/>
                    <a:pt x="0" y="356"/>
                    <a:pt x="0" y="356"/>
                  </a:cubicBezTo>
                  <a:cubicBezTo>
                    <a:pt x="0" y="340"/>
                    <a:pt x="1" y="329"/>
                    <a:pt x="1" y="327"/>
                  </a:cubicBezTo>
                  <a:cubicBezTo>
                    <a:pt x="1" y="327"/>
                    <a:pt x="1" y="327"/>
                    <a:pt x="1" y="327"/>
                  </a:cubicBezTo>
                  <a:cubicBezTo>
                    <a:pt x="4" y="198"/>
                    <a:pt x="65" y="123"/>
                    <a:pt x="124" y="82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80" y="44"/>
                    <a:pt x="234" y="34"/>
                    <a:pt x="242" y="32"/>
                  </a:cubicBezTo>
                  <a:cubicBezTo>
                    <a:pt x="242" y="32"/>
                    <a:pt x="242" y="32"/>
                    <a:pt x="242" y="32"/>
                  </a:cubicBezTo>
                  <a:cubicBezTo>
                    <a:pt x="251" y="29"/>
                    <a:pt x="260" y="27"/>
                    <a:pt x="268" y="25"/>
                  </a:cubicBezTo>
                  <a:cubicBezTo>
                    <a:pt x="268" y="25"/>
                    <a:pt x="268" y="25"/>
                    <a:pt x="268" y="25"/>
                  </a:cubicBezTo>
                  <a:cubicBezTo>
                    <a:pt x="231" y="30"/>
                    <a:pt x="188" y="41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2" y="66"/>
                    <a:pt x="136" y="64"/>
                    <a:pt x="133" y="59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0" y="54"/>
                    <a:pt x="132" y="48"/>
                    <a:pt x="137" y="45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206" y="7"/>
                    <a:pt x="279" y="0"/>
                    <a:pt x="324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50" y="0"/>
                    <a:pt x="367" y="3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553" y="25"/>
                    <a:pt x="642" y="162"/>
                    <a:pt x="642" y="163"/>
                  </a:cubicBezTo>
                  <a:cubicBezTo>
                    <a:pt x="642" y="163"/>
                    <a:pt x="642" y="163"/>
                    <a:pt x="642" y="163"/>
                  </a:cubicBezTo>
                  <a:cubicBezTo>
                    <a:pt x="679" y="214"/>
                    <a:pt x="691" y="272"/>
                    <a:pt x="691" y="326"/>
                  </a:cubicBezTo>
                  <a:cubicBezTo>
                    <a:pt x="691" y="326"/>
                    <a:pt x="691" y="326"/>
                    <a:pt x="691" y="326"/>
                  </a:cubicBezTo>
                  <a:cubicBezTo>
                    <a:pt x="691" y="429"/>
                    <a:pt x="647" y="516"/>
                    <a:pt x="647" y="517"/>
                  </a:cubicBezTo>
                  <a:cubicBezTo>
                    <a:pt x="647" y="517"/>
                    <a:pt x="647" y="517"/>
                    <a:pt x="647" y="517"/>
                  </a:cubicBezTo>
                  <a:cubicBezTo>
                    <a:pt x="584" y="658"/>
                    <a:pt x="434" y="678"/>
                    <a:pt x="352" y="678"/>
                  </a:cubicBezTo>
                  <a:cubicBezTo>
                    <a:pt x="352" y="678"/>
                    <a:pt x="352" y="678"/>
                    <a:pt x="352" y="678"/>
                  </a:cubicBezTo>
                  <a:cubicBezTo>
                    <a:pt x="352" y="678"/>
                    <a:pt x="352" y="678"/>
                    <a:pt x="352" y="678"/>
                  </a:cubicBezTo>
                  <a:close/>
                  <a:moveTo>
                    <a:pt x="352" y="658"/>
                  </a:moveTo>
                  <a:cubicBezTo>
                    <a:pt x="432" y="658"/>
                    <a:pt x="571" y="638"/>
                    <a:pt x="629" y="508"/>
                  </a:cubicBezTo>
                  <a:cubicBezTo>
                    <a:pt x="629" y="508"/>
                    <a:pt x="629" y="508"/>
                    <a:pt x="629" y="508"/>
                  </a:cubicBezTo>
                  <a:cubicBezTo>
                    <a:pt x="628" y="508"/>
                    <a:pt x="639" y="487"/>
                    <a:pt x="650" y="454"/>
                  </a:cubicBezTo>
                  <a:cubicBezTo>
                    <a:pt x="650" y="454"/>
                    <a:pt x="650" y="454"/>
                    <a:pt x="650" y="454"/>
                  </a:cubicBezTo>
                  <a:cubicBezTo>
                    <a:pt x="660" y="420"/>
                    <a:pt x="671" y="374"/>
                    <a:pt x="671" y="326"/>
                  </a:cubicBezTo>
                  <a:cubicBezTo>
                    <a:pt x="671" y="326"/>
                    <a:pt x="671" y="326"/>
                    <a:pt x="671" y="326"/>
                  </a:cubicBezTo>
                  <a:cubicBezTo>
                    <a:pt x="671" y="275"/>
                    <a:pt x="659" y="222"/>
                    <a:pt x="625" y="174"/>
                  </a:cubicBezTo>
                  <a:cubicBezTo>
                    <a:pt x="625" y="174"/>
                    <a:pt x="625" y="174"/>
                    <a:pt x="625" y="174"/>
                  </a:cubicBezTo>
                  <a:cubicBezTo>
                    <a:pt x="625" y="174"/>
                    <a:pt x="620" y="167"/>
                    <a:pt x="610" y="154"/>
                  </a:cubicBezTo>
                  <a:cubicBezTo>
                    <a:pt x="610" y="154"/>
                    <a:pt x="610" y="154"/>
                    <a:pt x="610" y="154"/>
                  </a:cubicBezTo>
                  <a:cubicBezTo>
                    <a:pt x="599" y="142"/>
                    <a:pt x="583" y="125"/>
                    <a:pt x="561" y="107"/>
                  </a:cubicBezTo>
                  <a:cubicBezTo>
                    <a:pt x="561" y="107"/>
                    <a:pt x="561" y="107"/>
                    <a:pt x="561" y="107"/>
                  </a:cubicBezTo>
                  <a:cubicBezTo>
                    <a:pt x="518" y="72"/>
                    <a:pt x="453" y="34"/>
                    <a:pt x="365" y="23"/>
                  </a:cubicBezTo>
                  <a:cubicBezTo>
                    <a:pt x="365" y="23"/>
                    <a:pt x="365" y="23"/>
                    <a:pt x="365" y="23"/>
                  </a:cubicBezTo>
                  <a:cubicBezTo>
                    <a:pt x="365" y="23"/>
                    <a:pt x="361" y="23"/>
                    <a:pt x="353" y="22"/>
                  </a:cubicBezTo>
                  <a:cubicBezTo>
                    <a:pt x="353" y="22"/>
                    <a:pt x="353" y="22"/>
                    <a:pt x="353" y="22"/>
                  </a:cubicBezTo>
                  <a:cubicBezTo>
                    <a:pt x="353" y="22"/>
                    <a:pt x="352" y="22"/>
                    <a:pt x="351" y="22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405" y="33"/>
                    <a:pt x="431" y="67"/>
                    <a:pt x="432" y="68"/>
                  </a:cubicBezTo>
                  <a:cubicBezTo>
                    <a:pt x="432" y="68"/>
                    <a:pt x="432" y="68"/>
                    <a:pt x="432" y="68"/>
                  </a:cubicBezTo>
                  <a:cubicBezTo>
                    <a:pt x="432" y="68"/>
                    <a:pt x="432" y="68"/>
                    <a:pt x="432" y="68"/>
                  </a:cubicBezTo>
                  <a:cubicBezTo>
                    <a:pt x="435" y="73"/>
                    <a:pt x="434" y="79"/>
                    <a:pt x="429" y="83"/>
                  </a:cubicBezTo>
                  <a:cubicBezTo>
                    <a:pt x="429" y="83"/>
                    <a:pt x="429" y="83"/>
                    <a:pt x="429" y="83"/>
                  </a:cubicBezTo>
                  <a:cubicBezTo>
                    <a:pt x="425" y="86"/>
                    <a:pt x="418" y="85"/>
                    <a:pt x="415" y="80"/>
                  </a:cubicBezTo>
                  <a:cubicBezTo>
                    <a:pt x="415" y="80"/>
                    <a:pt x="415" y="80"/>
                    <a:pt x="415" y="80"/>
                  </a:cubicBezTo>
                  <a:cubicBezTo>
                    <a:pt x="415" y="80"/>
                    <a:pt x="415" y="80"/>
                    <a:pt x="414" y="79"/>
                  </a:cubicBezTo>
                  <a:cubicBezTo>
                    <a:pt x="414" y="79"/>
                    <a:pt x="414" y="79"/>
                    <a:pt x="414" y="79"/>
                  </a:cubicBezTo>
                  <a:cubicBezTo>
                    <a:pt x="413" y="78"/>
                    <a:pt x="412" y="76"/>
                    <a:pt x="410" y="75"/>
                  </a:cubicBezTo>
                  <a:cubicBezTo>
                    <a:pt x="410" y="75"/>
                    <a:pt x="410" y="75"/>
                    <a:pt x="410" y="75"/>
                  </a:cubicBezTo>
                  <a:cubicBezTo>
                    <a:pt x="406" y="71"/>
                    <a:pt x="400" y="66"/>
                    <a:pt x="392" y="60"/>
                  </a:cubicBezTo>
                  <a:cubicBezTo>
                    <a:pt x="392" y="60"/>
                    <a:pt x="392" y="60"/>
                    <a:pt x="392" y="60"/>
                  </a:cubicBezTo>
                  <a:cubicBezTo>
                    <a:pt x="376" y="50"/>
                    <a:pt x="352" y="40"/>
                    <a:pt x="317" y="39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298" y="39"/>
                    <a:pt x="275" y="43"/>
                    <a:pt x="248" y="52"/>
                  </a:cubicBezTo>
                  <a:cubicBezTo>
                    <a:pt x="248" y="52"/>
                    <a:pt x="248" y="52"/>
                    <a:pt x="248" y="52"/>
                  </a:cubicBezTo>
                  <a:cubicBezTo>
                    <a:pt x="247" y="52"/>
                    <a:pt x="247" y="52"/>
                    <a:pt x="247" y="52"/>
                  </a:cubicBezTo>
                  <a:cubicBezTo>
                    <a:pt x="246" y="53"/>
                    <a:pt x="246" y="53"/>
                    <a:pt x="246" y="53"/>
                  </a:cubicBezTo>
                  <a:cubicBezTo>
                    <a:pt x="246" y="53"/>
                    <a:pt x="243" y="53"/>
                    <a:pt x="237" y="54"/>
                  </a:cubicBezTo>
                  <a:cubicBezTo>
                    <a:pt x="237" y="54"/>
                    <a:pt x="237" y="54"/>
                    <a:pt x="237" y="54"/>
                  </a:cubicBezTo>
                  <a:cubicBezTo>
                    <a:pt x="231" y="56"/>
                    <a:pt x="223" y="58"/>
                    <a:pt x="212" y="61"/>
                  </a:cubicBezTo>
                  <a:cubicBezTo>
                    <a:pt x="212" y="61"/>
                    <a:pt x="212" y="61"/>
                    <a:pt x="212" y="61"/>
                  </a:cubicBezTo>
                  <a:cubicBezTo>
                    <a:pt x="192" y="68"/>
                    <a:pt x="164" y="80"/>
                    <a:pt x="136" y="99"/>
                  </a:cubicBezTo>
                  <a:cubicBezTo>
                    <a:pt x="136" y="99"/>
                    <a:pt x="136" y="99"/>
                    <a:pt x="136" y="99"/>
                  </a:cubicBezTo>
                  <a:cubicBezTo>
                    <a:pt x="81" y="138"/>
                    <a:pt x="25" y="205"/>
                    <a:pt x="22" y="328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2" y="329"/>
                    <a:pt x="22" y="329"/>
                    <a:pt x="22" y="329"/>
                  </a:cubicBezTo>
                  <a:cubicBezTo>
                    <a:pt x="22" y="329"/>
                    <a:pt x="21" y="339"/>
                    <a:pt x="21" y="356"/>
                  </a:cubicBezTo>
                  <a:cubicBezTo>
                    <a:pt x="21" y="356"/>
                    <a:pt x="21" y="356"/>
                    <a:pt x="21" y="356"/>
                  </a:cubicBezTo>
                  <a:cubicBezTo>
                    <a:pt x="21" y="394"/>
                    <a:pt x="27" y="462"/>
                    <a:pt x="64" y="524"/>
                  </a:cubicBezTo>
                  <a:cubicBezTo>
                    <a:pt x="64" y="524"/>
                    <a:pt x="64" y="524"/>
                    <a:pt x="64" y="524"/>
                  </a:cubicBezTo>
                  <a:cubicBezTo>
                    <a:pt x="101" y="586"/>
                    <a:pt x="168" y="641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318" y="658"/>
                    <a:pt x="352" y="6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56"/>
            <p:cNvSpPr/>
            <p:nvPr/>
          </p:nvSpPr>
          <p:spPr bwMode="auto">
            <a:xfrm>
              <a:off x="3737" y="1284"/>
              <a:ext cx="895" cy="868"/>
            </a:xfrm>
            <a:custGeom>
              <a:avLst/>
              <a:gdLst>
                <a:gd name="T0" fmla="*/ 214 w 762"/>
                <a:gd name="T1" fmla="*/ 714 h 739"/>
                <a:gd name="T2" fmla="*/ 38 w 762"/>
                <a:gd name="T3" fmla="*/ 592 h 739"/>
                <a:gd name="T4" fmla="*/ 8 w 762"/>
                <a:gd name="T5" fmla="*/ 475 h 739"/>
                <a:gd name="T6" fmla="*/ 8 w 762"/>
                <a:gd name="T7" fmla="*/ 469 h 739"/>
                <a:gd name="T8" fmla="*/ 0 w 762"/>
                <a:gd name="T9" fmla="*/ 375 h 739"/>
                <a:gd name="T10" fmla="*/ 132 w 762"/>
                <a:gd name="T11" fmla="*/ 93 h 739"/>
                <a:gd name="T12" fmla="*/ 132 w 762"/>
                <a:gd name="T13" fmla="*/ 93 h 739"/>
                <a:gd name="T14" fmla="*/ 146 w 762"/>
                <a:gd name="T15" fmla="*/ 97 h 739"/>
                <a:gd name="T16" fmla="*/ 143 w 762"/>
                <a:gd name="T17" fmla="*/ 111 h 739"/>
                <a:gd name="T18" fmla="*/ 138 w 762"/>
                <a:gd name="T19" fmla="*/ 114 h 739"/>
                <a:gd name="T20" fmla="*/ 124 w 762"/>
                <a:gd name="T21" fmla="*/ 125 h 739"/>
                <a:gd name="T22" fmla="*/ 82 w 762"/>
                <a:gd name="T23" fmla="*/ 170 h 739"/>
                <a:gd name="T24" fmla="*/ 20 w 762"/>
                <a:gd name="T25" fmla="*/ 375 h 739"/>
                <a:gd name="T26" fmla="*/ 29 w 762"/>
                <a:gd name="T27" fmla="*/ 467 h 739"/>
                <a:gd name="T28" fmla="*/ 29 w 762"/>
                <a:gd name="T29" fmla="*/ 469 h 739"/>
                <a:gd name="T30" fmla="*/ 29 w 762"/>
                <a:gd name="T31" fmla="*/ 475 h 739"/>
                <a:gd name="T32" fmla="*/ 56 w 762"/>
                <a:gd name="T33" fmla="*/ 582 h 739"/>
                <a:gd name="T34" fmla="*/ 219 w 762"/>
                <a:gd name="T35" fmla="*/ 694 h 739"/>
                <a:gd name="T36" fmla="*/ 221 w 762"/>
                <a:gd name="T37" fmla="*/ 695 h 739"/>
                <a:gd name="T38" fmla="*/ 261 w 762"/>
                <a:gd name="T39" fmla="*/ 707 h 739"/>
                <a:gd name="T40" fmla="*/ 365 w 762"/>
                <a:gd name="T41" fmla="*/ 719 h 739"/>
                <a:gd name="T42" fmla="*/ 642 w 762"/>
                <a:gd name="T43" fmla="*/ 617 h 739"/>
                <a:gd name="T44" fmla="*/ 657 w 762"/>
                <a:gd name="T45" fmla="*/ 600 h 739"/>
                <a:gd name="T46" fmla="*/ 691 w 762"/>
                <a:gd name="T47" fmla="*/ 552 h 739"/>
                <a:gd name="T48" fmla="*/ 741 w 762"/>
                <a:gd name="T49" fmla="*/ 373 h 739"/>
                <a:gd name="T50" fmla="*/ 735 w 762"/>
                <a:gd name="T51" fmla="*/ 307 h 739"/>
                <a:gd name="T52" fmla="*/ 727 w 762"/>
                <a:gd name="T53" fmla="*/ 279 h 739"/>
                <a:gd name="T54" fmla="*/ 703 w 762"/>
                <a:gd name="T55" fmla="*/ 214 h 739"/>
                <a:gd name="T56" fmla="*/ 598 w 762"/>
                <a:gd name="T57" fmla="*/ 86 h 739"/>
                <a:gd name="T58" fmla="*/ 597 w 762"/>
                <a:gd name="T59" fmla="*/ 86 h 739"/>
                <a:gd name="T60" fmla="*/ 578 w 762"/>
                <a:gd name="T61" fmla="*/ 76 h 739"/>
                <a:gd name="T62" fmla="*/ 524 w 762"/>
                <a:gd name="T63" fmla="*/ 54 h 739"/>
                <a:gd name="T64" fmla="*/ 348 w 762"/>
                <a:gd name="T65" fmla="*/ 21 h 739"/>
                <a:gd name="T66" fmla="*/ 139 w 762"/>
                <a:gd name="T67" fmla="*/ 84 h 739"/>
                <a:gd name="T68" fmla="*/ 125 w 762"/>
                <a:gd name="T69" fmla="*/ 82 h 739"/>
                <a:gd name="T70" fmla="*/ 127 w 762"/>
                <a:gd name="T71" fmla="*/ 67 h 739"/>
                <a:gd name="T72" fmla="*/ 348 w 762"/>
                <a:gd name="T73" fmla="*/ 0 h 739"/>
                <a:gd name="T74" fmla="*/ 607 w 762"/>
                <a:gd name="T75" fmla="*/ 68 h 739"/>
                <a:gd name="T76" fmla="*/ 755 w 762"/>
                <a:gd name="T77" fmla="*/ 303 h 739"/>
                <a:gd name="T78" fmla="*/ 762 w 762"/>
                <a:gd name="T79" fmla="*/ 373 h 739"/>
                <a:gd name="T80" fmla="*/ 656 w 762"/>
                <a:gd name="T81" fmla="*/ 632 h 739"/>
                <a:gd name="T82" fmla="*/ 365 w 762"/>
                <a:gd name="T83" fmla="*/ 739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2" h="739">
                  <a:moveTo>
                    <a:pt x="365" y="739"/>
                  </a:moveTo>
                  <a:cubicBezTo>
                    <a:pt x="281" y="739"/>
                    <a:pt x="222" y="717"/>
                    <a:pt x="214" y="714"/>
                  </a:cubicBezTo>
                  <a:cubicBezTo>
                    <a:pt x="214" y="714"/>
                    <a:pt x="214" y="714"/>
                    <a:pt x="214" y="714"/>
                  </a:cubicBezTo>
                  <a:cubicBezTo>
                    <a:pt x="118" y="693"/>
                    <a:pt x="65" y="642"/>
                    <a:pt x="38" y="592"/>
                  </a:cubicBezTo>
                  <a:cubicBezTo>
                    <a:pt x="38" y="592"/>
                    <a:pt x="38" y="592"/>
                    <a:pt x="38" y="592"/>
                  </a:cubicBezTo>
                  <a:cubicBezTo>
                    <a:pt x="11" y="542"/>
                    <a:pt x="8" y="493"/>
                    <a:pt x="8" y="475"/>
                  </a:cubicBezTo>
                  <a:cubicBezTo>
                    <a:pt x="8" y="475"/>
                    <a:pt x="8" y="475"/>
                    <a:pt x="8" y="475"/>
                  </a:cubicBezTo>
                  <a:cubicBezTo>
                    <a:pt x="8" y="472"/>
                    <a:pt x="8" y="470"/>
                    <a:pt x="8" y="469"/>
                  </a:cubicBezTo>
                  <a:cubicBezTo>
                    <a:pt x="8" y="469"/>
                    <a:pt x="8" y="469"/>
                    <a:pt x="8" y="469"/>
                  </a:cubicBezTo>
                  <a:cubicBezTo>
                    <a:pt x="2" y="435"/>
                    <a:pt x="0" y="404"/>
                    <a:pt x="0" y="375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172"/>
                    <a:pt x="131" y="94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7" y="90"/>
                    <a:pt x="143" y="92"/>
                    <a:pt x="146" y="97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9" y="102"/>
                    <a:pt x="147" y="108"/>
                    <a:pt x="143" y="111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3" y="111"/>
                    <a:pt x="141" y="112"/>
                    <a:pt x="138" y="114"/>
                  </a:cubicBezTo>
                  <a:cubicBezTo>
                    <a:pt x="138" y="114"/>
                    <a:pt x="138" y="114"/>
                    <a:pt x="138" y="114"/>
                  </a:cubicBezTo>
                  <a:cubicBezTo>
                    <a:pt x="135" y="117"/>
                    <a:pt x="130" y="120"/>
                    <a:pt x="124" y="125"/>
                  </a:cubicBezTo>
                  <a:cubicBezTo>
                    <a:pt x="124" y="125"/>
                    <a:pt x="124" y="125"/>
                    <a:pt x="124" y="125"/>
                  </a:cubicBezTo>
                  <a:cubicBezTo>
                    <a:pt x="113" y="135"/>
                    <a:pt x="97" y="149"/>
                    <a:pt x="82" y="170"/>
                  </a:cubicBezTo>
                  <a:cubicBezTo>
                    <a:pt x="82" y="170"/>
                    <a:pt x="82" y="170"/>
                    <a:pt x="82" y="170"/>
                  </a:cubicBezTo>
                  <a:cubicBezTo>
                    <a:pt x="51" y="212"/>
                    <a:pt x="20" y="278"/>
                    <a:pt x="20" y="375"/>
                  </a:cubicBezTo>
                  <a:cubicBezTo>
                    <a:pt x="20" y="375"/>
                    <a:pt x="20" y="375"/>
                    <a:pt x="20" y="375"/>
                  </a:cubicBezTo>
                  <a:cubicBezTo>
                    <a:pt x="20" y="403"/>
                    <a:pt x="23" y="433"/>
                    <a:pt x="29" y="467"/>
                  </a:cubicBezTo>
                  <a:cubicBezTo>
                    <a:pt x="29" y="467"/>
                    <a:pt x="29" y="467"/>
                    <a:pt x="29" y="467"/>
                  </a:cubicBezTo>
                  <a:cubicBezTo>
                    <a:pt x="29" y="468"/>
                    <a:pt x="29" y="468"/>
                    <a:pt x="29" y="468"/>
                  </a:cubicBezTo>
                  <a:cubicBezTo>
                    <a:pt x="29" y="469"/>
                    <a:pt x="29" y="469"/>
                    <a:pt x="29" y="469"/>
                  </a:cubicBezTo>
                  <a:cubicBezTo>
                    <a:pt x="29" y="469"/>
                    <a:pt x="29" y="471"/>
                    <a:pt x="29" y="475"/>
                  </a:cubicBezTo>
                  <a:cubicBezTo>
                    <a:pt x="29" y="475"/>
                    <a:pt x="29" y="475"/>
                    <a:pt x="29" y="475"/>
                  </a:cubicBezTo>
                  <a:cubicBezTo>
                    <a:pt x="29" y="491"/>
                    <a:pt x="31" y="536"/>
                    <a:pt x="56" y="582"/>
                  </a:cubicBezTo>
                  <a:cubicBezTo>
                    <a:pt x="56" y="582"/>
                    <a:pt x="56" y="582"/>
                    <a:pt x="56" y="582"/>
                  </a:cubicBezTo>
                  <a:cubicBezTo>
                    <a:pt x="81" y="628"/>
                    <a:pt x="128" y="674"/>
                    <a:pt x="219" y="694"/>
                  </a:cubicBezTo>
                  <a:cubicBezTo>
                    <a:pt x="219" y="694"/>
                    <a:pt x="219" y="694"/>
                    <a:pt x="219" y="694"/>
                  </a:cubicBezTo>
                  <a:cubicBezTo>
                    <a:pt x="220" y="694"/>
                    <a:pt x="220" y="694"/>
                    <a:pt x="220" y="694"/>
                  </a:cubicBezTo>
                  <a:cubicBezTo>
                    <a:pt x="221" y="695"/>
                    <a:pt x="221" y="695"/>
                    <a:pt x="221" y="695"/>
                  </a:cubicBezTo>
                  <a:cubicBezTo>
                    <a:pt x="221" y="695"/>
                    <a:pt x="235" y="701"/>
                    <a:pt x="261" y="707"/>
                  </a:cubicBezTo>
                  <a:cubicBezTo>
                    <a:pt x="261" y="707"/>
                    <a:pt x="261" y="707"/>
                    <a:pt x="261" y="707"/>
                  </a:cubicBezTo>
                  <a:cubicBezTo>
                    <a:pt x="286" y="713"/>
                    <a:pt x="322" y="719"/>
                    <a:pt x="365" y="719"/>
                  </a:cubicBezTo>
                  <a:cubicBezTo>
                    <a:pt x="365" y="719"/>
                    <a:pt x="365" y="719"/>
                    <a:pt x="365" y="719"/>
                  </a:cubicBezTo>
                  <a:cubicBezTo>
                    <a:pt x="444" y="718"/>
                    <a:pt x="545" y="698"/>
                    <a:pt x="642" y="617"/>
                  </a:cubicBezTo>
                  <a:cubicBezTo>
                    <a:pt x="642" y="617"/>
                    <a:pt x="642" y="617"/>
                    <a:pt x="642" y="617"/>
                  </a:cubicBezTo>
                  <a:cubicBezTo>
                    <a:pt x="642" y="617"/>
                    <a:pt x="648" y="611"/>
                    <a:pt x="657" y="600"/>
                  </a:cubicBezTo>
                  <a:cubicBezTo>
                    <a:pt x="657" y="600"/>
                    <a:pt x="657" y="600"/>
                    <a:pt x="657" y="600"/>
                  </a:cubicBezTo>
                  <a:cubicBezTo>
                    <a:pt x="666" y="589"/>
                    <a:pt x="679" y="573"/>
                    <a:pt x="691" y="552"/>
                  </a:cubicBezTo>
                  <a:cubicBezTo>
                    <a:pt x="691" y="552"/>
                    <a:pt x="691" y="552"/>
                    <a:pt x="691" y="552"/>
                  </a:cubicBezTo>
                  <a:cubicBezTo>
                    <a:pt x="716" y="509"/>
                    <a:pt x="741" y="448"/>
                    <a:pt x="741" y="373"/>
                  </a:cubicBezTo>
                  <a:cubicBezTo>
                    <a:pt x="741" y="373"/>
                    <a:pt x="741" y="373"/>
                    <a:pt x="741" y="373"/>
                  </a:cubicBezTo>
                  <a:cubicBezTo>
                    <a:pt x="741" y="352"/>
                    <a:pt x="739" y="330"/>
                    <a:pt x="735" y="307"/>
                  </a:cubicBezTo>
                  <a:cubicBezTo>
                    <a:pt x="735" y="307"/>
                    <a:pt x="735" y="307"/>
                    <a:pt x="735" y="307"/>
                  </a:cubicBezTo>
                  <a:cubicBezTo>
                    <a:pt x="735" y="307"/>
                    <a:pt x="732" y="296"/>
                    <a:pt x="727" y="279"/>
                  </a:cubicBezTo>
                  <a:cubicBezTo>
                    <a:pt x="727" y="279"/>
                    <a:pt x="727" y="279"/>
                    <a:pt x="727" y="279"/>
                  </a:cubicBezTo>
                  <a:cubicBezTo>
                    <a:pt x="722" y="262"/>
                    <a:pt x="714" y="239"/>
                    <a:pt x="703" y="214"/>
                  </a:cubicBezTo>
                  <a:cubicBezTo>
                    <a:pt x="703" y="214"/>
                    <a:pt x="703" y="214"/>
                    <a:pt x="703" y="214"/>
                  </a:cubicBezTo>
                  <a:cubicBezTo>
                    <a:pt x="682" y="164"/>
                    <a:pt x="646" y="110"/>
                    <a:pt x="598" y="86"/>
                  </a:cubicBezTo>
                  <a:cubicBezTo>
                    <a:pt x="598" y="86"/>
                    <a:pt x="598" y="86"/>
                    <a:pt x="598" y="86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97" y="86"/>
                    <a:pt x="590" y="82"/>
                    <a:pt x="578" y="76"/>
                  </a:cubicBezTo>
                  <a:cubicBezTo>
                    <a:pt x="578" y="76"/>
                    <a:pt x="578" y="76"/>
                    <a:pt x="578" y="76"/>
                  </a:cubicBezTo>
                  <a:cubicBezTo>
                    <a:pt x="565" y="70"/>
                    <a:pt x="546" y="62"/>
                    <a:pt x="524" y="54"/>
                  </a:cubicBezTo>
                  <a:cubicBezTo>
                    <a:pt x="524" y="54"/>
                    <a:pt x="524" y="54"/>
                    <a:pt x="524" y="54"/>
                  </a:cubicBezTo>
                  <a:cubicBezTo>
                    <a:pt x="478" y="37"/>
                    <a:pt x="416" y="21"/>
                    <a:pt x="348" y="21"/>
                  </a:cubicBezTo>
                  <a:cubicBezTo>
                    <a:pt x="348" y="21"/>
                    <a:pt x="348" y="21"/>
                    <a:pt x="348" y="21"/>
                  </a:cubicBezTo>
                  <a:cubicBezTo>
                    <a:pt x="280" y="21"/>
                    <a:pt x="207" y="37"/>
                    <a:pt x="139" y="84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4" y="87"/>
                    <a:pt x="128" y="86"/>
                    <a:pt x="125" y="82"/>
                  </a:cubicBezTo>
                  <a:cubicBezTo>
                    <a:pt x="125" y="82"/>
                    <a:pt x="125" y="82"/>
                    <a:pt x="125" y="82"/>
                  </a:cubicBezTo>
                  <a:cubicBezTo>
                    <a:pt x="121" y="77"/>
                    <a:pt x="123" y="70"/>
                    <a:pt x="127" y="67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200" y="17"/>
                    <a:pt x="277" y="0"/>
                    <a:pt x="348" y="0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487" y="1"/>
                    <a:pt x="601" y="64"/>
                    <a:pt x="607" y="68"/>
                  </a:cubicBezTo>
                  <a:cubicBezTo>
                    <a:pt x="607" y="68"/>
                    <a:pt x="607" y="68"/>
                    <a:pt x="607" y="68"/>
                  </a:cubicBezTo>
                  <a:cubicBezTo>
                    <a:pt x="719" y="123"/>
                    <a:pt x="754" y="302"/>
                    <a:pt x="755" y="303"/>
                  </a:cubicBezTo>
                  <a:cubicBezTo>
                    <a:pt x="755" y="303"/>
                    <a:pt x="755" y="303"/>
                    <a:pt x="755" y="303"/>
                  </a:cubicBezTo>
                  <a:cubicBezTo>
                    <a:pt x="760" y="327"/>
                    <a:pt x="762" y="351"/>
                    <a:pt x="762" y="373"/>
                  </a:cubicBezTo>
                  <a:cubicBezTo>
                    <a:pt x="762" y="373"/>
                    <a:pt x="762" y="373"/>
                    <a:pt x="762" y="373"/>
                  </a:cubicBezTo>
                  <a:cubicBezTo>
                    <a:pt x="762" y="533"/>
                    <a:pt x="657" y="631"/>
                    <a:pt x="656" y="632"/>
                  </a:cubicBezTo>
                  <a:cubicBezTo>
                    <a:pt x="656" y="632"/>
                    <a:pt x="656" y="632"/>
                    <a:pt x="656" y="632"/>
                  </a:cubicBezTo>
                  <a:cubicBezTo>
                    <a:pt x="554" y="717"/>
                    <a:pt x="448" y="739"/>
                    <a:pt x="365" y="739"/>
                  </a:cubicBezTo>
                  <a:cubicBezTo>
                    <a:pt x="365" y="739"/>
                    <a:pt x="365" y="739"/>
                    <a:pt x="365" y="739"/>
                  </a:cubicBezTo>
                  <a:cubicBezTo>
                    <a:pt x="365" y="739"/>
                    <a:pt x="365" y="739"/>
                    <a:pt x="365" y="7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57"/>
            <p:cNvSpPr/>
            <p:nvPr/>
          </p:nvSpPr>
          <p:spPr bwMode="auto">
            <a:xfrm>
              <a:off x="4127" y="1481"/>
              <a:ext cx="142" cy="288"/>
            </a:xfrm>
            <a:custGeom>
              <a:avLst/>
              <a:gdLst>
                <a:gd name="T0" fmla="*/ 40 w 121"/>
                <a:gd name="T1" fmla="*/ 239 h 245"/>
                <a:gd name="T2" fmla="*/ 41 w 121"/>
                <a:gd name="T3" fmla="*/ 229 h 245"/>
                <a:gd name="T4" fmla="*/ 41 w 121"/>
                <a:gd name="T5" fmla="*/ 229 h 245"/>
                <a:gd name="T6" fmla="*/ 22 w 121"/>
                <a:gd name="T7" fmla="*/ 101 h 245"/>
                <a:gd name="T8" fmla="*/ 22 w 121"/>
                <a:gd name="T9" fmla="*/ 101 h 245"/>
                <a:gd name="T10" fmla="*/ 2 w 121"/>
                <a:gd name="T11" fmla="*/ 14 h 245"/>
                <a:gd name="T12" fmla="*/ 2 w 121"/>
                <a:gd name="T13" fmla="*/ 14 h 245"/>
                <a:gd name="T14" fmla="*/ 2 w 121"/>
                <a:gd name="T15" fmla="*/ 14 h 245"/>
                <a:gd name="T16" fmla="*/ 9 w 121"/>
                <a:gd name="T17" fmla="*/ 1 h 245"/>
                <a:gd name="T18" fmla="*/ 9 w 121"/>
                <a:gd name="T19" fmla="*/ 1 h 245"/>
                <a:gd name="T20" fmla="*/ 22 w 121"/>
                <a:gd name="T21" fmla="*/ 9 h 245"/>
                <a:gd name="T22" fmla="*/ 22 w 121"/>
                <a:gd name="T23" fmla="*/ 9 h 245"/>
                <a:gd name="T24" fmla="*/ 59 w 121"/>
                <a:gd name="T25" fmla="*/ 191 h 245"/>
                <a:gd name="T26" fmla="*/ 59 w 121"/>
                <a:gd name="T27" fmla="*/ 191 h 245"/>
                <a:gd name="T28" fmla="*/ 81 w 121"/>
                <a:gd name="T29" fmla="*/ 142 h 245"/>
                <a:gd name="T30" fmla="*/ 81 w 121"/>
                <a:gd name="T31" fmla="*/ 142 h 245"/>
                <a:gd name="T32" fmla="*/ 104 w 121"/>
                <a:gd name="T33" fmla="*/ 114 h 245"/>
                <a:gd name="T34" fmla="*/ 104 w 121"/>
                <a:gd name="T35" fmla="*/ 114 h 245"/>
                <a:gd name="T36" fmla="*/ 118 w 121"/>
                <a:gd name="T37" fmla="*/ 118 h 245"/>
                <a:gd name="T38" fmla="*/ 118 w 121"/>
                <a:gd name="T39" fmla="*/ 118 h 245"/>
                <a:gd name="T40" fmla="*/ 114 w 121"/>
                <a:gd name="T41" fmla="*/ 132 h 245"/>
                <a:gd name="T42" fmla="*/ 114 w 121"/>
                <a:gd name="T43" fmla="*/ 132 h 245"/>
                <a:gd name="T44" fmla="*/ 100 w 121"/>
                <a:gd name="T45" fmla="*/ 152 h 245"/>
                <a:gd name="T46" fmla="*/ 100 w 121"/>
                <a:gd name="T47" fmla="*/ 152 h 245"/>
                <a:gd name="T48" fmla="*/ 81 w 121"/>
                <a:gd name="T49" fmla="*/ 192 h 245"/>
                <a:gd name="T50" fmla="*/ 81 w 121"/>
                <a:gd name="T51" fmla="*/ 192 h 245"/>
                <a:gd name="T52" fmla="*/ 60 w 121"/>
                <a:gd name="T53" fmla="*/ 245 h 245"/>
                <a:gd name="T54" fmla="*/ 60 w 121"/>
                <a:gd name="T55" fmla="*/ 245 h 245"/>
                <a:gd name="T56" fmla="*/ 40 w 121"/>
                <a:gd name="T57" fmla="*/ 23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1" h="245">
                  <a:moveTo>
                    <a:pt x="40" y="239"/>
                  </a:moveTo>
                  <a:cubicBezTo>
                    <a:pt x="41" y="238"/>
                    <a:pt x="41" y="234"/>
                    <a:pt x="41" y="229"/>
                  </a:cubicBezTo>
                  <a:cubicBezTo>
                    <a:pt x="41" y="229"/>
                    <a:pt x="41" y="229"/>
                    <a:pt x="41" y="229"/>
                  </a:cubicBezTo>
                  <a:cubicBezTo>
                    <a:pt x="41" y="202"/>
                    <a:pt x="31" y="148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12" y="5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8"/>
                    <a:pt x="4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5" y="0"/>
                    <a:pt x="20" y="3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49" y="119"/>
                    <a:pt x="59" y="191"/>
                  </a:cubicBezTo>
                  <a:cubicBezTo>
                    <a:pt x="59" y="191"/>
                    <a:pt x="59" y="191"/>
                    <a:pt x="59" y="191"/>
                  </a:cubicBezTo>
                  <a:cubicBezTo>
                    <a:pt x="66" y="174"/>
                    <a:pt x="73" y="157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8" y="130"/>
                    <a:pt x="95" y="120"/>
                    <a:pt x="104" y="114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8" y="111"/>
                    <a:pt x="115" y="113"/>
                    <a:pt x="118" y="118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21" y="122"/>
                    <a:pt x="119" y="129"/>
                    <a:pt x="114" y="132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12" y="133"/>
                    <a:pt x="106" y="141"/>
                    <a:pt x="100" y="152"/>
                  </a:cubicBezTo>
                  <a:cubicBezTo>
                    <a:pt x="100" y="152"/>
                    <a:pt x="100" y="152"/>
                    <a:pt x="100" y="152"/>
                  </a:cubicBezTo>
                  <a:cubicBezTo>
                    <a:pt x="93" y="164"/>
                    <a:pt x="87" y="178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69" y="219"/>
                    <a:pt x="60" y="245"/>
                    <a:pt x="60" y="245"/>
                  </a:cubicBezTo>
                  <a:cubicBezTo>
                    <a:pt x="60" y="245"/>
                    <a:pt x="60" y="245"/>
                    <a:pt x="60" y="245"/>
                  </a:cubicBezTo>
                  <a:cubicBezTo>
                    <a:pt x="40" y="239"/>
                    <a:pt x="40" y="239"/>
                    <a:pt x="40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58"/>
            <p:cNvSpPr>
              <a:spLocks noEditPoints="1"/>
            </p:cNvSpPr>
            <p:nvPr/>
          </p:nvSpPr>
          <p:spPr bwMode="auto">
            <a:xfrm>
              <a:off x="4163" y="1713"/>
              <a:ext cx="68" cy="72"/>
            </a:xfrm>
            <a:custGeom>
              <a:avLst/>
              <a:gdLst>
                <a:gd name="T0" fmla="*/ 0 w 58"/>
                <a:gd name="T1" fmla="*/ 31 h 62"/>
                <a:gd name="T2" fmla="*/ 29 w 58"/>
                <a:gd name="T3" fmla="*/ 0 h 62"/>
                <a:gd name="T4" fmla="*/ 29 w 58"/>
                <a:gd name="T5" fmla="*/ 0 h 62"/>
                <a:gd name="T6" fmla="*/ 58 w 58"/>
                <a:gd name="T7" fmla="*/ 31 h 62"/>
                <a:gd name="T8" fmla="*/ 58 w 58"/>
                <a:gd name="T9" fmla="*/ 31 h 62"/>
                <a:gd name="T10" fmla="*/ 29 w 58"/>
                <a:gd name="T11" fmla="*/ 62 h 62"/>
                <a:gd name="T12" fmla="*/ 29 w 58"/>
                <a:gd name="T13" fmla="*/ 62 h 62"/>
                <a:gd name="T14" fmla="*/ 0 w 58"/>
                <a:gd name="T15" fmla="*/ 31 h 62"/>
                <a:gd name="T16" fmla="*/ 20 w 58"/>
                <a:gd name="T17" fmla="*/ 31 h 62"/>
                <a:gd name="T18" fmla="*/ 29 w 58"/>
                <a:gd name="T19" fmla="*/ 41 h 62"/>
                <a:gd name="T20" fmla="*/ 29 w 58"/>
                <a:gd name="T21" fmla="*/ 41 h 62"/>
                <a:gd name="T22" fmla="*/ 37 w 58"/>
                <a:gd name="T23" fmla="*/ 31 h 62"/>
                <a:gd name="T24" fmla="*/ 37 w 58"/>
                <a:gd name="T25" fmla="*/ 31 h 62"/>
                <a:gd name="T26" fmla="*/ 29 w 58"/>
                <a:gd name="T27" fmla="*/ 21 h 62"/>
                <a:gd name="T28" fmla="*/ 29 w 58"/>
                <a:gd name="T29" fmla="*/ 21 h 62"/>
                <a:gd name="T30" fmla="*/ 20 w 58"/>
                <a:gd name="T31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62">
                  <a:moveTo>
                    <a:pt x="0" y="31"/>
                  </a:moveTo>
                  <a:cubicBezTo>
                    <a:pt x="0" y="15"/>
                    <a:pt x="12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6" y="0"/>
                    <a:pt x="58" y="15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47"/>
                    <a:pt x="46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12" y="62"/>
                    <a:pt x="0" y="47"/>
                    <a:pt x="0" y="31"/>
                  </a:cubicBezTo>
                  <a:close/>
                  <a:moveTo>
                    <a:pt x="20" y="31"/>
                  </a:moveTo>
                  <a:cubicBezTo>
                    <a:pt x="21" y="37"/>
                    <a:pt x="25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2" y="41"/>
                    <a:pt x="37" y="37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25"/>
                    <a:pt x="32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5" y="21"/>
                    <a:pt x="21" y="25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59"/>
            <p:cNvSpPr>
              <a:spLocks noEditPoints="1"/>
            </p:cNvSpPr>
            <p:nvPr/>
          </p:nvSpPr>
          <p:spPr bwMode="auto">
            <a:xfrm>
              <a:off x="4102" y="1364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60"/>
            <p:cNvSpPr>
              <a:spLocks noEditPoints="1"/>
            </p:cNvSpPr>
            <p:nvPr/>
          </p:nvSpPr>
          <p:spPr bwMode="auto">
            <a:xfrm>
              <a:off x="4480" y="1576"/>
              <a:ext cx="58" cy="56"/>
            </a:xfrm>
            <a:custGeom>
              <a:avLst/>
              <a:gdLst>
                <a:gd name="T0" fmla="*/ 0 w 49"/>
                <a:gd name="T1" fmla="*/ 24 h 47"/>
                <a:gd name="T2" fmla="*/ 25 w 49"/>
                <a:gd name="T3" fmla="*/ 0 h 47"/>
                <a:gd name="T4" fmla="*/ 25 w 49"/>
                <a:gd name="T5" fmla="*/ 0 h 47"/>
                <a:gd name="T6" fmla="*/ 49 w 49"/>
                <a:gd name="T7" fmla="*/ 24 h 47"/>
                <a:gd name="T8" fmla="*/ 49 w 49"/>
                <a:gd name="T9" fmla="*/ 24 h 47"/>
                <a:gd name="T10" fmla="*/ 25 w 49"/>
                <a:gd name="T11" fmla="*/ 47 h 47"/>
                <a:gd name="T12" fmla="*/ 25 w 49"/>
                <a:gd name="T13" fmla="*/ 47 h 47"/>
                <a:gd name="T14" fmla="*/ 0 w 49"/>
                <a:gd name="T15" fmla="*/ 24 h 47"/>
                <a:gd name="T16" fmla="*/ 21 w 49"/>
                <a:gd name="T17" fmla="*/ 24 h 47"/>
                <a:gd name="T18" fmla="*/ 25 w 49"/>
                <a:gd name="T19" fmla="*/ 27 h 47"/>
                <a:gd name="T20" fmla="*/ 25 w 49"/>
                <a:gd name="T21" fmla="*/ 27 h 47"/>
                <a:gd name="T22" fmla="*/ 28 w 49"/>
                <a:gd name="T23" fmla="*/ 24 h 47"/>
                <a:gd name="T24" fmla="*/ 28 w 49"/>
                <a:gd name="T25" fmla="*/ 24 h 47"/>
                <a:gd name="T26" fmla="*/ 25 w 49"/>
                <a:gd name="T27" fmla="*/ 21 h 47"/>
                <a:gd name="T28" fmla="*/ 25 w 49"/>
                <a:gd name="T29" fmla="*/ 21 h 47"/>
                <a:gd name="T30" fmla="*/ 21 w 49"/>
                <a:gd name="T31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4"/>
                  </a:moveTo>
                  <a:cubicBezTo>
                    <a:pt x="0" y="10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11" y="47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61"/>
            <p:cNvSpPr>
              <a:spLocks noEditPoints="1"/>
            </p:cNvSpPr>
            <p:nvPr/>
          </p:nvSpPr>
          <p:spPr bwMode="auto">
            <a:xfrm>
              <a:off x="4500" y="1718"/>
              <a:ext cx="58" cy="57"/>
            </a:xfrm>
            <a:custGeom>
              <a:avLst/>
              <a:gdLst>
                <a:gd name="T0" fmla="*/ 0 w 49"/>
                <a:gd name="T1" fmla="*/ 24 h 48"/>
                <a:gd name="T2" fmla="*/ 24 w 49"/>
                <a:gd name="T3" fmla="*/ 0 h 48"/>
                <a:gd name="T4" fmla="*/ 24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4 w 49"/>
                <a:gd name="T11" fmla="*/ 48 h 48"/>
                <a:gd name="T12" fmla="*/ 24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4 w 49"/>
                <a:gd name="T19" fmla="*/ 27 h 48"/>
                <a:gd name="T20" fmla="*/ 24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4 w 49"/>
                <a:gd name="T27" fmla="*/ 21 h 48"/>
                <a:gd name="T28" fmla="*/ 24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37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62"/>
            <p:cNvSpPr>
              <a:spLocks noEditPoints="1"/>
            </p:cNvSpPr>
            <p:nvPr/>
          </p:nvSpPr>
          <p:spPr bwMode="auto">
            <a:xfrm>
              <a:off x="4446" y="1850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1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63"/>
            <p:cNvSpPr>
              <a:spLocks noEditPoints="1"/>
            </p:cNvSpPr>
            <p:nvPr/>
          </p:nvSpPr>
          <p:spPr bwMode="auto">
            <a:xfrm>
              <a:off x="4351" y="1964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64"/>
            <p:cNvSpPr>
              <a:spLocks noEditPoints="1"/>
            </p:cNvSpPr>
            <p:nvPr/>
          </p:nvSpPr>
          <p:spPr bwMode="auto">
            <a:xfrm>
              <a:off x="4196" y="2025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65"/>
            <p:cNvSpPr>
              <a:spLocks noEditPoints="1"/>
            </p:cNvSpPr>
            <p:nvPr/>
          </p:nvSpPr>
          <p:spPr bwMode="auto">
            <a:xfrm>
              <a:off x="4021" y="1990"/>
              <a:ext cx="58" cy="55"/>
            </a:xfrm>
            <a:custGeom>
              <a:avLst/>
              <a:gdLst>
                <a:gd name="T0" fmla="*/ 0 w 49"/>
                <a:gd name="T1" fmla="*/ 23 h 47"/>
                <a:gd name="T2" fmla="*/ 25 w 49"/>
                <a:gd name="T3" fmla="*/ 0 h 47"/>
                <a:gd name="T4" fmla="*/ 25 w 49"/>
                <a:gd name="T5" fmla="*/ 0 h 47"/>
                <a:gd name="T6" fmla="*/ 49 w 49"/>
                <a:gd name="T7" fmla="*/ 23 h 47"/>
                <a:gd name="T8" fmla="*/ 49 w 49"/>
                <a:gd name="T9" fmla="*/ 23 h 47"/>
                <a:gd name="T10" fmla="*/ 25 w 49"/>
                <a:gd name="T11" fmla="*/ 47 h 47"/>
                <a:gd name="T12" fmla="*/ 25 w 49"/>
                <a:gd name="T13" fmla="*/ 47 h 47"/>
                <a:gd name="T14" fmla="*/ 0 w 49"/>
                <a:gd name="T15" fmla="*/ 23 h 47"/>
                <a:gd name="T16" fmla="*/ 21 w 49"/>
                <a:gd name="T17" fmla="*/ 23 h 47"/>
                <a:gd name="T18" fmla="*/ 25 w 49"/>
                <a:gd name="T19" fmla="*/ 26 h 47"/>
                <a:gd name="T20" fmla="*/ 25 w 49"/>
                <a:gd name="T21" fmla="*/ 26 h 47"/>
                <a:gd name="T22" fmla="*/ 28 w 49"/>
                <a:gd name="T23" fmla="*/ 23 h 47"/>
                <a:gd name="T24" fmla="*/ 28 w 49"/>
                <a:gd name="T25" fmla="*/ 23 h 47"/>
                <a:gd name="T26" fmla="*/ 25 w 49"/>
                <a:gd name="T27" fmla="*/ 21 h 47"/>
                <a:gd name="T28" fmla="*/ 25 w 49"/>
                <a:gd name="T29" fmla="*/ 21 h 47"/>
                <a:gd name="T30" fmla="*/ 21 w 49"/>
                <a:gd name="T31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3"/>
                  </a:moveTo>
                  <a:cubicBezTo>
                    <a:pt x="0" y="10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37"/>
                    <a:pt x="38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11" y="47"/>
                    <a:pt x="0" y="37"/>
                    <a:pt x="0" y="23"/>
                  </a:cubicBezTo>
                  <a:close/>
                  <a:moveTo>
                    <a:pt x="21" y="23"/>
                  </a:moveTo>
                  <a:cubicBezTo>
                    <a:pt x="21" y="25"/>
                    <a:pt x="22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2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66"/>
            <p:cNvSpPr>
              <a:spLocks noEditPoints="1"/>
            </p:cNvSpPr>
            <p:nvPr/>
          </p:nvSpPr>
          <p:spPr bwMode="auto">
            <a:xfrm>
              <a:off x="3870" y="1893"/>
              <a:ext cx="57" cy="57"/>
            </a:xfrm>
            <a:custGeom>
              <a:avLst/>
              <a:gdLst>
                <a:gd name="T0" fmla="*/ 0 w 49"/>
                <a:gd name="T1" fmla="*/ 24 h 48"/>
                <a:gd name="T2" fmla="*/ 24 w 49"/>
                <a:gd name="T3" fmla="*/ 0 h 48"/>
                <a:gd name="T4" fmla="*/ 24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4 w 49"/>
                <a:gd name="T11" fmla="*/ 48 h 48"/>
                <a:gd name="T12" fmla="*/ 24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4 w 49"/>
                <a:gd name="T19" fmla="*/ 27 h 48"/>
                <a:gd name="T20" fmla="*/ 24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4 w 49"/>
                <a:gd name="T27" fmla="*/ 21 h 48"/>
                <a:gd name="T28" fmla="*/ 24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67"/>
            <p:cNvSpPr>
              <a:spLocks noEditPoints="1"/>
            </p:cNvSpPr>
            <p:nvPr/>
          </p:nvSpPr>
          <p:spPr bwMode="auto">
            <a:xfrm>
              <a:off x="3812" y="1733"/>
              <a:ext cx="57" cy="56"/>
            </a:xfrm>
            <a:custGeom>
              <a:avLst/>
              <a:gdLst>
                <a:gd name="T0" fmla="*/ 0 w 48"/>
                <a:gd name="T1" fmla="*/ 24 h 48"/>
                <a:gd name="T2" fmla="*/ 24 w 48"/>
                <a:gd name="T3" fmla="*/ 0 h 48"/>
                <a:gd name="T4" fmla="*/ 24 w 48"/>
                <a:gd name="T5" fmla="*/ 0 h 48"/>
                <a:gd name="T6" fmla="*/ 48 w 48"/>
                <a:gd name="T7" fmla="*/ 24 h 48"/>
                <a:gd name="T8" fmla="*/ 48 w 48"/>
                <a:gd name="T9" fmla="*/ 24 h 48"/>
                <a:gd name="T10" fmla="*/ 24 w 48"/>
                <a:gd name="T11" fmla="*/ 48 h 48"/>
                <a:gd name="T12" fmla="*/ 24 w 48"/>
                <a:gd name="T13" fmla="*/ 48 h 48"/>
                <a:gd name="T14" fmla="*/ 0 w 48"/>
                <a:gd name="T15" fmla="*/ 24 h 48"/>
                <a:gd name="T16" fmla="*/ 20 w 48"/>
                <a:gd name="T17" fmla="*/ 24 h 48"/>
                <a:gd name="T18" fmla="*/ 24 w 48"/>
                <a:gd name="T19" fmla="*/ 27 h 48"/>
                <a:gd name="T20" fmla="*/ 24 w 48"/>
                <a:gd name="T21" fmla="*/ 27 h 48"/>
                <a:gd name="T22" fmla="*/ 28 w 48"/>
                <a:gd name="T23" fmla="*/ 24 h 48"/>
                <a:gd name="T24" fmla="*/ 28 w 48"/>
                <a:gd name="T25" fmla="*/ 24 h 48"/>
                <a:gd name="T26" fmla="*/ 24 w 48"/>
                <a:gd name="T27" fmla="*/ 21 h 48"/>
                <a:gd name="T28" fmla="*/ 24 w 48"/>
                <a:gd name="T29" fmla="*/ 21 h 48"/>
                <a:gd name="T30" fmla="*/ 20 w 48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8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7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0" y="24"/>
                  </a:moveTo>
                  <a:cubicBezTo>
                    <a:pt x="20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6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0" y="23"/>
                    <a:pt x="2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68"/>
            <p:cNvSpPr>
              <a:spLocks noEditPoints="1"/>
            </p:cNvSpPr>
            <p:nvPr/>
          </p:nvSpPr>
          <p:spPr bwMode="auto">
            <a:xfrm>
              <a:off x="3818" y="1585"/>
              <a:ext cx="58" cy="55"/>
            </a:xfrm>
            <a:custGeom>
              <a:avLst/>
              <a:gdLst>
                <a:gd name="T0" fmla="*/ 0 w 49"/>
                <a:gd name="T1" fmla="*/ 23 h 47"/>
                <a:gd name="T2" fmla="*/ 24 w 49"/>
                <a:gd name="T3" fmla="*/ 0 h 47"/>
                <a:gd name="T4" fmla="*/ 24 w 49"/>
                <a:gd name="T5" fmla="*/ 0 h 47"/>
                <a:gd name="T6" fmla="*/ 49 w 49"/>
                <a:gd name="T7" fmla="*/ 23 h 47"/>
                <a:gd name="T8" fmla="*/ 49 w 49"/>
                <a:gd name="T9" fmla="*/ 23 h 47"/>
                <a:gd name="T10" fmla="*/ 24 w 49"/>
                <a:gd name="T11" fmla="*/ 47 h 47"/>
                <a:gd name="T12" fmla="*/ 24 w 49"/>
                <a:gd name="T13" fmla="*/ 47 h 47"/>
                <a:gd name="T14" fmla="*/ 0 w 49"/>
                <a:gd name="T15" fmla="*/ 23 h 47"/>
                <a:gd name="T16" fmla="*/ 21 w 49"/>
                <a:gd name="T17" fmla="*/ 23 h 47"/>
                <a:gd name="T18" fmla="*/ 24 w 49"/>
                <a:gd name="T19" fmla="*/ 26 h 47"/>
                <a:gd name="T20" fmla="*/ 24 w 49"/>
                <a:gd name="T21" fmla="*/ 26 h 47"/>
                <a:gd name="T22" fmla="*/ 28 w 49"/>
                <a:gd name="T23" fmla="*/ 23 h 47"/>
                <a:gd name="T24" fmla="*/ 28 w 49"/>
                <a:gd name="T25" fmla="*/ 23 h 47"/>
                <a:gd name="T26" fmla="*/ 24 w 49"/>
                <a:gd name="T27" fmla="*/ 20 h 47"/>
                <a:gd name="T28" fmla="*/ 24 w 49"/>
                <a:gd name="T29" fmla="*/ 20 h 47"/>
                <a:gd name="T30" fmla="*/ 21 w 49"/>
                <a:gd name="T31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3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9" y="10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37"/>
                    <a:pt x="37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11" y="47"/>
                    <a:pt x="0" y="37"/>
                    <a:pt x="0" y="23"/>
                  </a:cubicBezTo>
                  <a:close/>
                  <a:moveTo>
                    <a:pt x="21" y="23"/>
                  </a:moveTo>
                  <a:cubicBezTo>
                    <a:pt x="21" y="25"/>
                    <a:pt x="22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7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2" y="21"/>
                    <a:pt x="21" y="22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69"/>
            <p:cNvSpPr>
              <a:spLocks noEditPoints="1"/>
            </p:cNvSpPr>
            <p:nvPr/>
          </p:nvSpPr>
          <p:spPr bwMode="auto">
            <a:xfrm>
              <a:off x="3901" y="1448"/>
              <a:ext cx="57" cy="56"/>
            </a:xfrm>
            <a:custGeom>
              <a:avLst/>
              <a:gdLst>
                <a:gd name="T0" fmla="*/ 0 w 48"/>
                <a:gd name="T1" fmla="*/ 24 h 47"/>
                <a:gd name="T2" fmla="*/ 24 w 48"/>
                <a:gd name="T3" fmla="*/ 0 h 47"/>
                <a:gd name="T4" fmla="*/ 24 w 48"/>
                <a:gd name="T5" fmla="*/ 0 h 47"/>
                <a:gd name="T6" fmla="*/ 48 w 48"/>
                <a:gd name="T7" fmla="*/ 24 h 47"/>
                <a:gd name="T8" fmla="*/ 48 w 48"/>
                <a:gd name="T9" fmla="*/ 24 h 47"/>
                <a:gd name="T10" fmla="*/ 24 w 48"/>
                <a:gd name="T11" fmla="*/ 47 h 47"/>
                <a:gd name="T12" fmla="*/ 24 w 48"/>
                <a:gd name="T13" fmla="*/ 47 h 47"/>
                <a:gd name="T14" fmla="*/ 0 w 48"/>
                <a:gd name="T15" fmla="*/ 24 h 47"/>
                <a:gd name="T16" fmla="*/ 20 w 48"/>
                <a:gd name="T17" fmla="*/ 24 h 47"/>
                <a:gd name="T18" fmla="*/ 24 w 48"/>
                <a:gd name="T19" fmla="*/ 26 h 47"/>
                <a:gd name="T20" fmla="*/ 24 w 48"/>
                <a:gd name="T21" fmla="*/ 26 h 47"/>
                <a:gd name="T22" fmla="*/ 28 w 48"/>
                <a:gd name="T23" fmla="*/ 24 h 47"/>
                <a:gd name="T24" fmla="*/ 28 w 48"/>
                <a:gd name="T25" fmla="*/ 24 h 47"/>
                <a:gd name="T26" fmla="*/ 24 w 48"/>
                <a:gd name="T27" fmla="*/ 21 h 47"/>
                <a:gd name="T28" fmla="*/ 24 w 48"/>
                <a:gd name="T29" fmla="*/ 21 h 47"/>
                <a:gd name="T30" fmla="*/ 20 w 48"/>
                <a:gd name="T31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7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7"/>
                    <a:pt x="37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11" y="47"/>
                    <a:pt x="0" y="37"/>
                    <a:pt x="0" y="24"/>
                  </a:cubicBezTo>
                  <a:close/>
                  <a:moveTo>
                    <a:pt x="20" y="24"/>
                  </a:moveTo>
                  <a:cubicBezTo>
                    <a:pt x="20" y="25"/>
                    <a:pt x="22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6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6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0" y="22"/>
                    <a:pt x="2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70"/>
            <p:cNvSpPr>
              <a:spLocks noEditPoints="1"/>
            </p:cNvSpPr>
            <p:nvPr/>
          </p:nvSpPr>
          <p:spPr bwMode="auto">
            <a:xfrm>
              <a:off x="4350" y="1423"/>
              <a:ext cx="60" cy="56"/>
            </a:xfrm>
            <a:custGeom>
              <a:avLst/>
              <a:gdLst>
                <a:gd name="T0" fmla="*/ 0 w 51"/>
                <a:gd name="T1" fmla="*/ 24 h 48"/>
                <a:gd name="T2" fmla="*/ 26 w 51"/>
                <a:gd name="T3" fmla="*/ 0 h 48"/>
                <a:gd name="T4" fmla="*/ 26 w 51"/>
                <a:gd name="T5" fmla="*/ 0 h 48"/>
                <a:gd name="T6" fmla="*/ 51 w 51"/>
                <a:gd name="T7" fmla="*/ 24 h 48"/>
                <a:gd name="T8" fmla="*/ 51 w 51"/>
                <a:gd name="T9" fmla="*/ 24 h 48"/>
                <a:gd name="T10" fmla="*/ 26 w 51"/>
                <a:gd name="T11" fmla="*/ 48 h 48"/>
                <a:gd name="T12" fmla="*/ 26 w 51"/>
                <a:gd name="T13" fmla="*/ 48 h 48"/>
                <a:gd name="T14" fmla="*/ 0 w 51"/>
                <a:gd name="T15" fmla="*/ 24 h 48"/>
                <a:gd name="T16" fmla="*/ 21 w 51"/>
                <a:gd name="T17" fmla="*/ 24 h 48"/>
                <a:gd name="T18" fmla="*/ 26 w 51"/>
                <a:gd name="T19" fmla="*/ 27 h 48"/>
                <a:gd name="T20" fmla="*/ 26 w 51"/>
                <a:gd name="T21" fmla="*/ 27 h 48"/>
                <a:gd name="T22" fmla="*/ 31 w 51"/>
                <a:gd name="T23" fmla="*/ 24 h 48"/>
                <a:gd name="T24" fmla="*/ 31 w 51"/>
                <a:gd name="T25" fmla="*/ 24 h 48"/>
                <a:gd name="T26" fmla="*/ 26 w 51"/>
                <a:gd name="T27" fmla="*/ 21 h 48"/>
                <a:gd name="T28" fmla="*/ 26 w 51"/>
                <a:gd name="T29" fmla="*/ 21 h 48"/>
                <a:gd name="T30" fmla="*/ 21 w 51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48">
                  <a:moveTo>
                    <a:pt x="0" y="24"/>
                  </a:moveTo>
                  <a:cubicBezTo>
                    <a:pt x="0" y="10"/>
                    <a:pt x="12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9" y="1"/>
                    <a:pt x="51" y="10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38"/>
                    <a:pt x="39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9" y="27"/>
                    <a:pt x="31" y="25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29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2" y="21"/>
                    <a:pt x="21" y="24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3" name="组合 135"/>
          <p:cNvGrpSpPr/>
          <p:nvPr/>
        </p:nvGrpSpPr>
        <p:grpSpPr>
          <a:xfrm>
            <a:off x="9541752" y="5717335"/>
            <a:ext cx="671816" cy="978354"/>
            <a:chOff x="4869199" y="2184580"/>
            <a:chExt cx="1569382" cy="2364128"/>
          </a:xfrm>
        </p:grpSpPr>
        <p:sp>
          <p:nvSpPr>
            <p:cNvPr id="174" name="Freeform 3737"/>
            <p:cNvSpPr>
              <a:spLocks noEditPoints="1"/>
            </p:cNvSpPr>
            <p:nvPr/>
          </p:nvSpPr>
          <p:spPr bwMode="auto">
            <a:xfrm>
              <a:off x="4879259" y="2370693"/>
              <a:ext cx="603607" cy="658939"/>
            </a:xfrm>
            <a:custGeom>
              <a:avLst/>
              <a:gdLst>
                <a:gd name="T0" fmla="*/ 0 w 110"/>
                <a:gd name="T1" fmla="*/ 59 h 119"/>
                <a:gd name="T2" fmla="*/ 53 w 110"/>
                <a:gd name="T3" fmla="*/ 0 h 119"/>
                <a:gd name="T4" fmla="*/ 53 w 110"/>
                <a:gd name="T5" fmla="*/ 0 h 119"/>
                <a:gd name="T6" fmla="*/ 110 w 110"/>
                <a:gd name="T7" fmla="*/ 60 h 119"/>
                <a:gd name="T8" fmla="*/ 110 w 110"/>
                <a:gd name="T9" fmla="*/ 60 h 119"/>
                <a:gd name="T10" fmla="*/ 52 w 110"/>
                <a:gd name="T11" fmla="*/ 119 h 119"/>
                <a:gd name="T12" fmla="*/ 52 w 110"/>
                <a:gd name="T13" fmla="*/ 119 h 119"/>
                <a:gd name="T14" fmla="*/ 0 w 110"/>
                <a:gd name="T15" fmla="*/ 59 h 119"/>
                <a:gd name="T16" fmla="*/ 4 w 110"/>
                <a:gd name="T17" fmla="*/ 59 h 119"/>
                <a:gd name="T18" fmla="*/ 52 w 110"/>
                <a:gd name="T19" fmla="*/ 115 h 119"/>
                <a:gd name="T20" fmla="*/ 52 w 110"/>
                <a:gd name="T21" fmla="*/ 115 h 119"/>
                <a:gd name="T22" fmla="*/ 89 w 110"/>
                <a:gd name="T23" fmla="*/ 99 h 119"/>
                <a:gd name="T24" fmla="*/ 89 w 110"/>
                <a:gd name="T25" fmla="*/ 99 h 119"/>
                <a:gd name="T26" fmla="*/ 106 w 110"/>
                <a:gd name="T27" fmla="*/ 60 h 119"/>
                <a:gd name="T28" fmla="*/ 106 w 110"/>
                <a:gd name="T29" fmla="*/ 60 h 119"/>
                <a:gd name="T30" fmla="*/ 53 w 110"/>
                <a:gd name="T31" fmla="*/ 4 h 119"/>
                <a:gd name="T32" fmla="*/ 53 w 110"/>
                <a:gd name="T33" fmla="*/ 4 h 119"/>
                <a:gd name="T34" fmla="*/ 4 w 110"/>
                <a:gd name="T35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119">
                  <a:moveTo>
                    <a:pt x="0" y="59"/>
                  </a:moveTo>
                  <a:cubicBezTo>
                    <a:pt x="0" y="26"/>
                    <a:pt x="2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83" y="0"/>
                    <a:pt x="110" y="27"/>
                    <a:pt x="110" y="60"/>
                  </a:cubicBezTo>
                  <a:cubicBezTo>
                    <a:pt x="110" y="60"/>
                    <a:pt x="110" y="60"/>
                    <a:pt x="110" y="60"/>
                  </a:cubicBezTo>
                  <a:cubicBezTo>
                    <a:pt x="110" y="92"/>
                    <a:pt x="81" y="119"/>
                    <a:pt x="52" y="119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22" y="119"/>
                    <a:pt x="0" y="91"/>
                    <a:pt x="0" y="59"/>
                  </a:cubicBezTo>
                  <a:close/>
                  <a:moveTo>
                    <a:pt x="4" y="59"/>
                  </a:moveTo>
                  <a:cubicBezTo>
                    <a:pt x="4" y="90"/>
                    <a:pt x="25" y="115"/>
                    <a:pt x="52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65" y="115"/>
                    <a:pt x="79" y="109"/>
                    <a:pt x="89" y="99"/>
                  </a:cubicBezTo>
                  <a:cubicBezTo>
                    <a:pt x="89" y="99"/>
                    <a:pt x="89" y="99"/>
                    <a:pt x="89" y="99"/>
                  </a:cubicBezTo>
                  <a:cubicBezTo>
                    <a:pt x="99" y="89"/>
                    <a:pt x="106" y="75"/>
                    <a:pt x="106" y="60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06" y="29"/>
                    <a:pt x="80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26" y="4"/>
                    <a:pt x="4" y="28"/>
                    <a:pt x="4" y="5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3738"/>
            <p:cNvSpPr>
              <a:spLocks noEditPoints="1"/>
            </p:cNvSpPr>
            <p:nvPr/>
          </p:nvSpPr>
          <p:spPr bwMode="auto">
            <a:xfrm>
              <a:off x="4869199" y="2360633"/>
              <a:ext cx="628759" cy="679060"/>
            </a:xfrm>
            <a:custGeom>
              <a:avLst/>
              <a:gdLst>
                <a:gd name="T0" fmla="*/ 0 w 114"/>
                <a:gd name="T1" fmla="*/ 61 h 123"/>
                <a:gd name="T2" fmla="*/ 2 w 114"/>
                <a:gd name="T3" fmla="*/ 61 h 123"/>
                <a:gd name="T4" fmla="*/ 0 w 114"/>
                <a:gd name="T5" fmla="*/ 61 h 123"/>
                <a:gd name="T6" fmla="*/ 55 w 114"/>
                <a:gd name="T7" fmla="*/ 0 h 123"/>
                <a:gd name="T8" fmla="*/ 55 w 114"/>
                <a:gd name="T9" fmla="*/ 0 h 123"/>
                <a:gd name="T10" fmla="*/ 114 w 114"/>
                <a:gd name="T11" fmla="*/ 62 h 123"/>
                <a:gd name="T12" fmla="*/ 114 w 114"/>
                <a:gd name="T13" fmla="*/ 62 h 123"/>
                <a:gd name="T14" fmla="*/ 54 w 114"/>
                <a:gd name="T15" fmla="*/ 123 h 123"/>
                <a:gd name="T16" fmla="*/ 54 w 114"/>
                <a:gd name="T17" fmla="*/ 123 h 123"/>
                <a:gd name="T18" fmla="*/ 0 w 114"/>
                <a:gd name="T19" fmla="*/ 61 h 123"/>
                <a:gd name="T20" fmla="*/ 54 w 114"/>
                <a:gd name="T21" fmla="*/ 119 h 123"/>
                <a:gd name="T22" fmla="*/ 102 w 114"/>
                <a:gd name="T23" fmla="*/ 89 h 123"/>
                <a:gd name="T24" fmla="*/ 102 w 114"/>
                <a:gd name="T25" fmla="*/ 89 h 123"/>
                <a:gd name="T26" fmla="*/ 93 w 114"/>
                <a:gd name="T27" fmla="*/ 102 h 123"/>
                <a:gd name="T28" fmla="*/ 93 w 114"/>
                <a:gd name="T29" fmla="*/ 102 h 123"/>
                <a:gd name="T30" fmla="*/ 54 w 114"/>
                <a:gd name="T31" fmla="*/ 119 h 123"/>
                <a:gd name="T32" fmla="*/ 54 w 114"/>
                <a:gd name="T33" fmla="*/ 119 h 123"/>
                <a:gd name="T34" fmla="*/ 54 w 114"/>
                <a:gd name="T35" fmla="*/ 119 h 123"/>
                <a:gd name="T36" fmla="*/ 54 w 114"/>
                <a:gd name="T37" fmla="*/ 119 h 123"/>
                <a:gd name="T38" fmla="*/ 16 w 114"/>
                <a:gd name="T39" fmla="*/ 99 h 123"/>
                <a:gd name="T40" fmla="*/ 16 w 114"/>
                <a:gd name="T41" fmla="*/ 99 h 123"/>
                <a:gd name="T42" fmla="*/ 54 w 114"/>
                <a:gd name="T43" fmla="*/ 119 h 123"/>
                <a:gd name="T44" fmla="*/ 54 w 114"/>
                <a:gd name="T45" fmla="*/ 115 h 123"/>
                <a:gd name="T46" fmla="*/ 54 w 114"/>
                <a:gd name="T47" fmla="*/ 115 h 123"/>
                <a:gd name="T48" fmla="*/ 54 w 114"/>
                <a:gd name="T49" fmla="*/ 115 h 123"/>
                <a:gd name="T50" fmla="*/ 90 w 114"/>
                <a:gd name="T51" fmla="*/ 99 h 123"/>
                <a:gd name="T52" fmla="*/ 90 w 114"/>
                <a:gd name="T53" fmla="*/ 99 h 123"/>
                <a:gd name="T54" fmla="*/ 106 w 114"/>
                <a:gd name="T55" fmla="*/ 62 h 123"/>
                <a:gd name="T56" fmla="*/ 106 w 114"/>
                <a:gd name="T57" fmla="*/ 62 h 123"/>
                <a:gd name="T58" fmla="*/ 55 w 114"/>
                <a:gd name="T59" fmla="*/ 8 h 123"/>
                <a:gd name="T60" fmla="*/ 55 w 114"/>
                <a:gd name="T61" fmla="*/ 8 h 123"/>
                <a:gd name="T62" fmla="*/ 8 w 114"/>
                <a:gd name="T63" fmla="*/ 61 h 123"/>
                <a:gd name="T64" fmla="*/ 8 w 114"/>
                <a:gd name="T65" fmla="*/ 61 h 123"/>
                <a:gd name="T66" fmla="*/ 54 w 114"/>
                <a:gd name="T67" fmla="*/ 115 h 123"/>
                <a:gd name="T68" fmla="*/ 110 w 114"/>
                <a:gd name="T69" fmla="*/ 62 h 123"/>
                <a:gd name="T70" fmla="*/ 55 w 114"/>
                <a:gd name="T71" fmla="*/ 4 h 123"/>
                <a:gd name="T72" fmla="*/ 55 w 114"/>
                <a:gd name="T73" fmla="*/ 4 h 123"/>
                <a:gd name="T74" fmla="*/ 110 w 114"/>
                <a:gd name="T75" fmla="*/ 62 h 123"/>
                <a:gd name="T76" fmla="*/ 6 w 114"/>
                <a:gd name="T77" fmla="*/ 61 h 123"/>
                <a:gd name="T78" fmla="*/ 4 w 114"/>
                <a:gd name="T79" fmla="*/ 61 h 123"/>
                <a:gd name="T80" fmla="*/ 4 w 114"/>
                <a:gd name="T81" fmla="*/ 61 h 123"/>
                <a:gd name="T82" fmla="*/ 4 w 114"/>
                <a:gd name="T83" fmla="*/ 61 h 123"/>
                <a:gd name="T84" fmla="*/ 4 w 114"/>
                <a:gd name="T85" fmla="*/ 61 h 123"/>
                <a:gd name="T86" fmla="*/ 4 w 114"/>
                <a:gd name="T87" fmla="*/ 61 h 123"/>
                <a:gd name="T88" fmla="*/ 6 w 114"/>
                <a:gd name="T89" fmla="*/ 61 h 123"/>
                <a:gd name="T90" fmla="*/ 17 w 114"/>
                <a:gd name="T91" fmla="*/ 23 h 123"/>
                <a:gd name="T92" fmla="*/ 55 w 114"/>
                <a:gd name="T93" fmla="*/ 4 h 123"/>
                <a:gd name="T94" fmla="*/ 55 w 114"/>
                <a:gd name="T95" fmla="*/ 4 h 123"/>
                <a:gd name="T96" fmla="*/ 17 w 114"/>
                <a:gd name="T97" fmla="*/ 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4" h="123">
                  <a:moveTo>
                    <a:pt x="0" y="61"/>
                  </a:moveTo>
                  <a:cubicBezTo>
                    <a:pt x="2" y="61"/>
                    <a:pt x="2" y="61"/>
                    <a:pt x="2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27"/>
                    <a:pt x="2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86" y="0"/>
                    <a:pt x="114" y="28"/>
                    <a:pt x="114" y="62"/>
                  </a:cubicBezTo>
                  <a:cubicBezTo>
                    <a:pt x="114" y="62"/>
                    <a:pt x="114" y="62"/>
                    <a:pt x="114" y="62"/>
                  </a:cubicBezTo>
                  <a:cubicBezTo>
                    <a:pt x="114" y="96"/>
                    <a:pt x="84" y="123"/>
                    <a:pt x="54" y="123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23" y="123"/>
                    <a:pt x="0" y="94"/>
                    <a:pt x="0" y="61"/>
                  </a:cubicBezTo>
                  <a:close/>
                  <a:moveTo>
                    <a:pt x="54" y="119"/>
                  </a:moveTo>
                  <a:cubicBezTo>
                    <a:pt x="73" y="119"/>
                    <a:pt x="92" y="107"/>
                    <a:pt x="102" y="89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100" y="94"/>
                    <a:pt x="96" y="98"/>
                    <a:pt x="93" y="102"/>
                  </a:cubicBezTo>
                  <a:cubicBezTo>
                    <a:pt x="93" y="102"/>
                    <a:pt x="93" y="102"/>
                    <a:pt x="93" y="102"/>
                  </a:cubicBezTo>
                  <a:cubicBezTo>
                    <a:pt x="82" y="113"/>
                    <a:pt x="68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38" y="119"/>
                    <a:pt x="25" y="111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25" y="111"/>
                    <a:pt x="38" y="119"/>
                    <a:pt x="54" y="119"/>
                  </a:cubicBezTo>
                  <a:close/>
                  <a:moveTo>
                    <a:pt x="54" y="115"/>
                  </a:moveTo>
                  <a:cubicBezTo>
                    <a:pt x="54" y="115"/>
                    <a:pt x="54" y="115"/>
                    <a:pt x="54" y="115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67" y="115"/>
                    <a:pt x="80" y="109"/>
                    <a:pt x="90" y="99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100" y="90"/>
                    <a:pt x="106" y="76"/>
                    <a:pt x="106" y="62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6" y="32"/>
                    <a:pt x="81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29" y="8"/>
                    <a:pt x="8" y="3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91"/>
                    <a:pt x="28" y="115"/>
                    <a:pt x="54" y="115"/>
                  </a:cubicBezTo>
                  <a:close/>
                  <a:moveTo>
                    <a:pt x="110" y="62"/>
                  </a:moveTo>
                  <a:cubicBezTo>
                    <a:pt x="110" y="30"/>
                    <a:pt x="83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83" y="4"/>
                    <a:pt x="110" y="30"/>
                    <a:pt x="110" y="62"/>
                  </a:cubicBezTo>
                  <a:close/>
                  <a:moveTo>
                    <a:pt x="6" y="61"/>
                  </a:move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17" y="23"/>
                  </a:moveTo>
                  <a:cubicBezTo>
                    <a:pt x="26" y="11"/>
                    <a:pt x="40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40" y="4"/>
                    <a:pt x="26" y="11"/>
                    <a:pt x="17" y="2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3739"/>
            <p:cNvSpPr/>
            <p:nvPr/>
          </p:nvSpPr>
          <p:spPr bwMode="auto">
            <a:xfrm>
              <a:off x="5005012" y="2576924"/>
              <a:ext cx="20120" cy="20120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0 h 4"/>
                <a:gd name="T4" fmla="*/ 4 w 4"/>
                <a:gd name="T5" fmla="*/ 0 h 4"/>
                <a:gd name="T6" fmla="*/ 4 w 4"/>
                <a:gd name="T7" fmla="*/ 4 h 4"/>
                <a:gd name="T8" fmla="*/ 0 w 4"/>
                <a:gd name="T9" fmla="*/ 4 h 4"/>
                <a:gd name="T10" fmla="*/ 0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3740"/>
            <p:cNvSpPr>
              <a:spLocks noEditPoints="1"/>
            </p:cNvSpPr>
            <p:nvPr/>
          </p:nvSpPr>
          <p:spPr bwMode="auto">
            <a:xfrm>
              <a:off x="4994952" y="2561836"/>
              <a:ext cx="45272" cy="45272"/>
            </a:xfrm>
            <a:custGeom>
              <a:avLst/>
              <a:gdLst>
                <a:gd name="T0" fmla="*/ 6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6 w 9"/>
                <a:gd name="T21" fmla="*/ 9 h 9"/>
                <a:gd name="T22" fmla="*/ 6 w 9"/>
                <a:gd name="T23" fmla="*/ 9 h 9"/>
                <a:gd name="T24" fmla="*/ 4 w 9"/>
                <a:gd name="T25" fmla="*/ 5 h 9"/>
                <a:gd name="T26" fmla="*/ 4 w 9"/>
                <a:gd name="T27" fmla="*/ 5 h 9"/>
                <a:gd name="T28" fmla="*/ 4 w 9"/>
                <a:gd name="T29" fmla="*/ 5 h 9"/>
                <a:gd name="T30" fmla="*/ 4 w 9"/>
                <a:gd name="T3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6" y="9"/>
                  </a:lnTo>
                  <a:lnTo>
                    <a:pt x="6" y="9"/>
                  </a:lnTo>
                  <a:close/>
                  <a:moveTo>
                    <a:pt x="4" y="5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3741"/>
            <p:cNvSpPr/>
            <p:nvPr/>
          </p:nvSpPr>
          <p:spPr bwMode="auto">
            <a:xfrm>
              <a:off x="5155914" y="2511535"/>
              <a:ext cx="25152" cy="25152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3742"/>
            <p:cNvSpPr>
              <a:spLocks noEditPoints="1"/>
            </p:cNvSpPr>
            <p:nvPr/>
          </p:nvSpPr>
          <p:spPr bwMode="auto">
            <a:xfrm>
              <a:off x="5140822" y="2501475"/>
              <a:ext cx="50301" cy="45272"/>
            </a:xfrm>
            <a:custGeom>
              <a:avLst/>
              <a:gdLst>
                <a:gd name="T0" fmla="*/ 8 w 10"/>
                <a:gd name="T1" fmla="*/ 9 h 9"/>
                <a:gd name="T2" fmla="*/ 3 w 10"/>
                <a:gd name="T3" fmla="*/ 9 h 9"/>
                <a:gd name="T4" fmla="*/ 3 w 10"/>
                <a:gd name="T5" fmla="*/ 7 h 9"/>
                <a:gd name="T6" fmla="*/ 5 w 10"/>
                <a:gd name="T7" fmla="*/ 7 h 9"/>
                <a:gd name="T8" fmla="*/ 3 w 10"/>
                <a:gd name="T9" fmla="*/ 7 h 9"/>
                <a:gd name="T10" fmla="*/ 3 w 10"/>
                <a:gd name="T11" fmla="*/ 9 h 9"/>
                <a:gd name="T12" fmla="*/ 0 w 10"/>
                <a:gd name="T13" fmla="*/ 9 h 9"/>
                <a:gd name="T14" fmla="*/ 0 w 10"/>
                <a:gd name="T15" fmla="*/ 0 h 9"/>
                <a:gd name="T16" fmla="*/ 10 w 10"/>
                <a:gd name="T17" fmla="*/ 0 h 9"/>
                <a:gd name="T18" fmla="*/ 10 w 10"/>
                <a:gd name="T19" fmla="*/ 9 h 9"/>
                <a:gd name="T20" fmla="*/ 8 w 10"/>
                <a:gd name="T21" fmla="*/ 9 h 9"/>
                <a:gd name="T22" fmla="*/ 8 w 10"/>
                <a:gd name="T23" fmla="*/ 9 h 9"/>
                <a:gd name="T24" fmla="*/ 6 w 10"/>
                <a:gd name="T25" fmla="*/ 5 h 9"/>
                <a:gd name="T26" fmla="*/ 6 w 10"/>
                <a:gd name="T27" fmla="*/ 5 h 9"/>
                <a:gd name="T28" fmla="*/ 5 w 10"/>
                <a:gd name="T29" fmla="*/ 5 h 9"/>
                <a:gd name="T30" fmla="*/ 5 w 10"/>
                <a:gd name="T31" fmla="*/ 5 h 9"/>
                <a:gd name="T32" fmla="*/ 6 w 10"/>
                <a:gd name="T33" fmla="*/ 5 h 9"/>
                <a:gd name="T34" fmla="*/ 6 w 10"/>
                <a:gd name="T3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9">
                  <a:moveTo>
                    <a:pt x="8" y="9"/>
                  </a:moveTo>
                  <a:lnTo>
                    <a:pt x="3" y="9"/>
                  </a:lnTo>
                  <a:lnTo>
                    <a:pt x="3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9"/>
                  </a:lnTo>
                  <a:lnTo>
                    <a:pt x="8" y="9"/>
                  </a:lnTo>
                  <a:lnTo>
                    <a:pt x="8" y="9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3743"/>
            <p:cNvSpPr>
              <a:spLocks noEditPoints="1"/>
            </p:cNvSpPr>
            <p:nvPr/>
          </p:nvSpPr>
          <p:spPr bwMode="auto">
            <a:xfrm>
              <a:off x="4944651" y="2637285"/>
              <a:ext cx="281683" cy="176054"/>
            </a:xfrm>
            <a:custGeom>
              <a:avLst/>
              <a:gdLst>
                <a:gd name="T0" fmla="*/ 0 w 51"/>
                <a:gd name="T1" fmla="*/ 18 h 32"/>
                <a:gd name="T2" fmla="*/ 3 w 51"/>
                <a:gd name="T3" fmla="*/ 15 h 32"/>
                <a:gd name="T4" fmla="*/ 11 w 51"/>
                <a:gd name="T5" fmla="*/ 22 h 32"/>
                <a:gd name="T6" fmla="*/ 11 w 51"/>
                <a:gd name="T7" fmla="*/ 22 h 32"/>
                <a:gd name="T8" fmla="*/ 27 w 51"/>
                <a:gd name="T9" fmla="*/ 28 h 32"/>
                <a:gd name="T10" fmla="*/ 27 w 51"/>
                <a:gd name="T11" fmla="*/ 28 h 32"/>
                <a:gd name="T12" fmla="*/ 34 w 51"/>
                <a:gd name="T13" fmla="*/ 26 h 32"/>
                <a:gd name="T14" fmla="*/ 34 w 51"/>
                <a:gd name="T15" fmla="*/ 26 h 32"/>
                <a:gd name="T16" fmla="*/ 47 w 51"/>
                <a:gd name="T17" fmla="*/ 3 h 32"/>
                <a:gd name="T18" fmla="*/ 47 w 51"/>
                <a:gd name="T19" fmla="*/ 3 h 32"/>
                <a:gd name="T20" fmla="*/ 47 w 51"/>
                <a:gd name="T21" fmla="*/ 0 h 32"/>
                <a:gd name="T22" fmla="*/ 47 w 51"/>
                <a:gd name="T23" fmla="*/ 0 h 32"/>
                <a:gd name="T24" fmla="*/ 51 w 51"/>
                <a:gd name="T25" fmla="*/ 0 h 32"/>
                <a:gd name="T26" fmla="*/ 51 w 51"/>
                <a:gd name="T27" fmla="*/ 3 h 32"/>
                <a:gd name="T28" fmla="*/ 51 w 51"/>
                <a:gd name="T29" fmla="*/ 3 h 32"/>
                <a:gd name="T30" fmla="*/ 36 w 51"/>
                <a:gd name="T31" fmla="*/ 30 h 32"/>
                <a:gd name="T32" fmla="*/ 36 w 51"/>
                <a:gd name="T33" fmla="*/ 30 h 32"/>
                <a:gd name="T34" fmla="*/ 27 w 51"/>
                <a:gd name="T35" fmla="*/ 32 h 32"/>
                <a:gd name="T36" fmla="*/ 27 w 51"/>
                <a:gd name="T37" fmla="*/ 32 h 32"/>
                <a:gd name="T38" fmla="*/ 0 w 51"/>
                <a:gd name="T39" fmla="*/ 18 h 32"/>
                <a:gd name="T40" fmla="*/ 0 w 51"/>
                <a:gd name="T41" fmla="*/ 18 h 32"/>
                <a:gd name="T42" fmla="*/ 0 w 51"/>
                <a:gd name="T43" fmla="*/ 18 h 32"/>
                <a:gd name="T44" fmla="*/ 0 w 51"/>
                <a:gd name="T45" fmla="*/ 18 h 32"/>
                <a:gd name="T46" fmla="*/ 0 w 51"/>
                <a:gd name="T47" fmla="*/ 18 h 32"/>
                <a:gd name="T48" fmla="*/ 0 w 51"/>
                <a:gd name="T4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32">
                  <a:moveTo>
                    <a:pt x="0" y="18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6" y="18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5" y="25"/>
                    <a:pt x="22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0" y="28"/>
                    <a:pt x="32" y="28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45" y="21"/>
                    <a:pt x="47" y="9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1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9"/>
                    <a:pt x="49" y="23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3" y="31"/>
                    <a:pt x="30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13" y="32"/>
                    <a:pt x="1" y="18"/>
                    <a:pt x="0" y="18"/>
                  </a:cubicBezTo>
                  <a:close/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3744"/>
            <p:cNvSpPr>
              <a:spLocks noEditPoints="1"/>
            </p:cNvSpPr>
            <p:nvPr/>
          </p:nvSpPr>
          <p:spPr bwMode="auto">
            <a:xfrm>
              <a:off x="4929560" y="2622197"/>
              <a:ext cx="306835" cy="201202"/>
            </a:xfrm>
            <a:custGeom>
              <a:avLst/>
              <a:gdLst>
                <a:gd name="T0" fmla="*/ 5 w 56"/>
                <a:gd name="T1" fmla="*/ 24 h 36"/>
                <a:gd name="T2" fmla="*/ 5 w 56"/>
                <a:gd name="T3" fmla="*/ 26 h 36"/>
                <a:gd name="T4" fmla="*/ 0 w 56"/>
                <a:gd name="T5" fmla="*/ 20 h 36"/>
                <a:gd name="T6" fmla="*/ 5 w 56"/>
                <a:gd name="T7" fmla="*/ 15 h 36"/>
                <a:gd name="T8" fmla="*/ 6 w 56"/>
                <a:gd name="T9" fmla="*/ 15 h 36"/>
                <a:gd name="T10" fmla="*/ 7 w 56"/>
                <a:gd name="T11" fmla="*/ 15 h 36"/>
                <a:gd name="T12" fmla="*/ 7 w 56"/>
                <a:gd name="T13" fmla="*/ 15 h 36"/>
                <a:gd name="T14" fmla="*/ 8 w 56"/>
                <a:gd name="T15" fmla="*/ 15 h 36"/>
                <a:gd name="T16" fmla="*/ 8 w 56"/>
                <a:gd name="T17" fmla="*/ 15 h 36"/>
                <a:gd name="T18" fmla="*/ 8 w 56"/>
                <a:gd name="T19" fmla="*/ 16 h 36"/>
                <a:gd name="T20" fmla="*/ 8 w 56"/>
                <a:gd name="T21" fmla="*/ 16 h 36"/>
                <a:gd name="T22" fmla="*/ 8 w 56"/>
                <a:gd name="T23" fmla="*/ 16 h 36"/>
                <a:gd name="T24" fmla="*/ 10 w 56"/>
                <a:gd name="T25" fmla="*/ 18 h 36"/>
                <a:gd name="T26" fmla="*/ 15 w 56"/>
                <a:gd name="T27" fmla="*/ 22 h 36"/>
                <a:gd name="T28" fmla="*/ 30 w 56"/>
                <a:gd name="T29" fmla="*/ 28 h 36"/>
                <a:gd name="T30" fmla="*/ 30 w 56"/>
                <a:gd name="T31" fmla="*/ 28 h 36"/>
                <a:gd name="T32" fmla="*/ 31 w 56"/>
                <a:gd name="T33" fmla="*/ 28 h 36"/>
                <a:gd name="T34" fmla="*/ 37 w 56"/>
                <a:gd name="T35" fmla="*/ 27 h 36"/>
                <a:gd name="T36" fmla="*/ 48 w 56"/>
                <a:gd name="T37" fmla="*/ 5 h 36"/>
                <a:gd name="T38" fmla="*/ 48 w 56"/>
                <a:gd name="T39" fmla="*/ 2 h 36"/>
                <a:gd name="T40" fmla="*/ 48 w 56"/>
                <a:gd name="T41" fmla="*/ 1 h 36"/>
                <a:gd name="T42" fmla="*/ 56 w 56"/>
                <a:gd name="T43" fmla="*/ 2 h 36"/>
                <a:gd name="T44" fmla="*/ 56 w 56"/>
                <a:gd name="T45" fmla="*/ 5 h 36"/>
                <a:gd name="T46" fmla="*/ 40 w 56"/>
                <a:gd name="T47" fmla="*/ 34 h 36"/>
                <a:gd name="T48" fmla="*/ 30 w 56"/>
                <a:gd name="T49" fmla="*/ 36 h 36"/>
                <a:gd name="T50" fmla="*/ 30 w 56"/>
                <a:gd name="T51" fmla="*/ 32 h 36"/>
                <a:gd name="T52" fmla="*/ 35 w 56"/>
                <a:gd name="T53" fmla="*/ 31 h 36"/>
                <a:gd name="T54" fmla="*/ 30 w 56"/>
                <a:gd name="T55" fmla="*/ 32 h 36"/>
                <a:gd name="T56" fmla="*/ 30 w 56"/>
                <a:gd name="T57" fmla="*/ 32 h 36"/>
                <a:gd name="T58" fmla="*/ 28 w 56"/>
                <a:gd name="T59" fmla="*/ 32 h 36"/>
                <a:gd name="T60" fmla="*/ 20 w 56"/>
                <a:gd name="T61" fmla="*/ 30 h 36"/>
                <a:gd name="T62" fmla="*/ 20 w 56"/>
                <a:gd name="T63" fmla="*/ 30 h 36"/>
                <a:gd name="T64" fmla="*/ 13 w 56"/>
                <a:gd name="T65" fmla="*/ 25 h 36"/>
                <a:gd name="T66" fmla="*/ 20 w 56"/>
                <a:gd name="T67" fmla="*/ 30 h 36"/>
                <a:gd name="T68" fmla="*/ 13 w 56"/>
                <a:gd name="T69" fmla="*/ 25 h 36"/>
                <a:gd name="T70" fmla="*/ 8 w 56"/>
                <a:gd name="T71" fmla="*/ 21 h 36"/>
                <a:gd name="T72" fmla="*/ 6 w 56"/>
                <a:gd name="T73" fmla="*/ 19 h 36"/>
                <a:gd name="T74" fmla="*/ 5 w 56"/>
                <a:gd name="T75" fmla="*/ 19 h 36"/>
                <a:gd name="T76" fmla="*/ 6 w 56"/>
                <a:gd name="T77" fmla="*/ 19 h 36"/>
                <a:gd name="T78" fmla="*/ 5 w 56"/>
                <a:gd name="T79" fmla="*/ 18 h 36"/>
                <a:gd name="T80" fmla="*/ 4 w 56"/>
                <a:gd name="T8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6" h="36">
                  <a:moveTo>
                    <a:pt x="30" y="36"/>
                  </a:moveTo>
                  <a:cubicBezTo>
                    <a:pt x="19" y="36"/>
                    <a:pt x="10" y="29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7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9"/>
                    <a:pt x="13" y="20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9" y="25"/>
                    <a:pt x="25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3" y="28"/>
                    <a:pt x="35" y="28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46" y="22"/>
                    <a:pt x="48" y="10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3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11"/>
                    <a:pt x="54" y="26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37" y="35"/>
                    <a:pt x="34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lose/>
                  <a:moveTo>
                    <a:pt x="30" y="32"/>
                  </a:moveTo>
                  <a:cubicBezTo>
                    <a:pt x="32" y="32"/>
                    <a:pt x="34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4" y="32"/>
                    <a:pt x="32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9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30" y="32"/>
                    <a:pt x="30" y="32"/>
                  </a:cubicBezTo>
                  <a:close/>
                  <a:moveTo>
                    <a:pt x="20" y="30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lose/>
                  <a:moveTo>
                    <a:pt x="13" y="25"/>
                  </a:moveTo>
                  <a:cubicBezTo>
                    <a:pt x="15" y="27"/>
                    <a:pt x="17" y="28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7" y="28"/>
                    <a:pt x="15" y="27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1" y="24"/>
                    <a:pt x="9" y="23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3"/>
                    <a:pt x="11" y="24"/>
                    <a:pt x="13" y="25"/>
                  </a:cubicBezTo>
                  <a:close/>
                  <a:moveTo>
                    <a:pt x="6" y="19"/>
                  </a:moveTo>
                  <a:cubicBezTo>
                    <a:pt x="6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lose/>
                  <a:moveTo>
                    <a:pt x="5" y="18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5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3745"/>
            <p:cNvSpPr/>
            <p:nvPr/>
          </p:nvSpPr>
          <p:spPr bwMode="auto">
            <a:xfrm>
              <a:off x="5181063" y="2622197"/>
              <a:ext cx="50301" cy="35212"/>
            </a:xfrm>
            <a:custGeom>
              <a:avLst/>
              <a:gdLst>
                <a:gd name="T0" fmla="*/ 0 w 10"/>
                <a:gd name="T1" fmla="*/ 5 h 7"/>
                <a:gd name="T2" fmla="*/ 0 w 10"/>
                <a:gd name="T3" fmla="*/ 0 h 7"/>
                <a:gd name="T4" fmla="*/ 10 w 10"/>
                <a:gd name="T5" fmla="*/ 3 h 7"/>
                <a:gd name="T6" fmla="*/ 10 w 10"/>
                <a:gd name="T7" fmla="*/ 7 h 7"/>
                <a:gd name="T8" fmla="*/ 0 w 10"/>
                <a:gd name="T9" fmla="*/ 5 h 7"/>
                <a:gd name="T10" fmla="*/ 0 w 10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0" y="5"/>
                  </a:moveTo>
                  <a:lnTo>
                    <a:pt x="0" y="0"/>
                  </a:lnTo>
                  <a:lnTo>
                    <a:pt x="10" y="3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3746"/>
            <p:cNvSpPr/>
            <p:nvPr/>
          </p:nvSpPr>
          <p:spPr bwMode="auto">
            <a:xfrm>
              <a:off x="5165974" y="2612136"/>
              <a:ext cx="80481" cy="55332"/>
            </a:xfrm>
            <a:custGeom>
              <a:avLst/>
              <a:gdLst>
                <a:gd name="T0" fmla="*/ 2 w 16"/>
                <a:gd name="T1" fmla="*/ 9 h 11"/>
                <a:gd name="T2" fmla="*/ 3 w 16"/>
                <a:gd name="T3" fmla="*/ 7 h 11"/>
                <a:gd name="T4" fmla="*/ 4 w 16"/>
                <a:gd name="T5" fmla="*/ 8 h 11"/>
                <a:gd name="T6" fmla="*/ 3 w 16"/>
                <a:gd name="T7" fmla="*/ 7 h 11"/>
                <a:gd name="T8" fmla="*/ 2 w 16"/>
                <a:gd name="T9" fmla="*/ 9 h 11"/>
                <a:gd name="T10" fmla="*/ 0 w 16"/>
                <a:gd name="T11" fmla="*/ 9 h 11"/>
                <a:gd name="T12" fmla="*/ 2 w 16"/>
                <a:gd name="T13" fmla="*/ 0 h 11"/>
                <a:gd name="T14" fmla="*/ 16 w 16"/>
                <a:gd name="T15" fmla="*/ 2 h 11"/>
                <a:gd name="T16" fmla="*/ 14 w 16"/>
                <a:gd name="T17" fmla="*/ 11 h 11"/>
                <a:gd name="T18" fmla="*/ 2 w 16"/>
                <a:gd name="T19" fmla="*/ 9 h 11"/>
                <a:gd name="T20" fmla="*/ 2 w 16"/>
                <a:gd name="T2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1">
                  <a:moveTo>
                    <a:pt x="2" y="9"/>
                  </a:moveTo>
                  <a:lnTo>
                    <a:pt x="3" y="7"/>
                  </a:lnTo>
                  <a:lnTo>
                    <a:pt x="4" y="8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2" y="0"/>
                  </a:lnTo>
                  <a:lnTo>
                    <a:pt x="16" y="2"/>
                  </a:lnTo>
                  <a:lnTo>
                    <a:pt x="14" y="11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3747"/>
            <p:cNvSpPr/>
            <p:nvPr/>
          </p:nvSpPr>
          <p:spPr bwMode="auto">
            <a:xfrm>
              <a:off x="4929560" y="2707706"/>
              <a:ext cx="35212" cy="55332"/>
            </a:xfrm>
            <a:custGeom>
              <a:avLst/>
              <a:gdLst>
                <a:gd name="T0" fmla="*/ 0 w 7"/>
                <a:gd name="T1" fmla="*/ 9 h 11"/>
                <a:gd name="T2" fmla="*/ 3 w 7"/>
                <a:gd name="T3" fmla="*/ 0 h 11"/>
                <a:gd name="T4" fmla="*/ 7 w 7"/>
                <a:gd name="T5" fmla="*/ 2 h 11"/>
                <a:gd name="T6" fmla="*/ 4 w 7"/>
                <a:gd name="T7" fmla="*/ 11 h 11"/>
                <a:gd name="T8" fmla="*/ 0 w 7"/>
                <a:gd name="T9" fmla="*/ 9 h 11"/>
                <a:gd name="T10" fmla="*/ 0 w 7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0" y="9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4" y="11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748"/>
            <p:cNvSpPr/>
            <p:nvPr/>
          </p:nvSpPr>
          <p:spPr bwMode="auto">
            <a:xfrm>
              <a:off x="4914471" y="2697646"/>
              <a:ext cx="65392" cy="75452"/>
            </a:xfrm>
            <a:custGeom>
              <a:avLst/>
              <a:gdLst>
                <a:gd name="T0" fmla="*/ 6 w 13"/>
                <a:gd name="T1" fmla="*/ 14 h 15"/>
                <a:gd name="T2" fmla="*/ 3 w 13"/>
                <a:gd name="T3" fmla="*/ 13 h 15"/>
                <a:gd name="T4" fmla="*/ 3 w 13"/>
                <a:gd name="T5" fmla="*/ 11 h 15"/>
                <a:gd name="T6" fmla="*/ 5 w 13"/>
                <a:gd name="T7" fmla="*/ 12 h 15"/>
                <a:gd name="T8" fmla="*/ 3 w 13"/>
                <a:gd name="T9" fmla="*/ 11 h 15"/>
                <a:gd name="T10" fmla="*/ 3 w 13"/>
                <a:gd name="T11" fmla="*/ 13 h 15"/>
                <a:gd name="T12" fmla="*/ 0 w 13"/>
                <a:gd name="T13" fmla="*/ 13 h 15"/>
                <a:gd name="T14" fmla="*/ 5 w 13"/>
                <a:gd name="T15" fmla="*/ 0 h 15"/>
                <a:gd name="T16" fmla="*/ 13 w 13"/>
                <a:gd name="T17" fmla="*/ 2 h 15"/>
                <a:gd name="T18" fmla="*/ 8 w 13"/>
                <a:gd name="T19" fmla="*/ 15 h 15"/>
                <a:gd name="T20" fmla="*/ 6 w 13"/>
                <a:gd name="T21" fmla="*/ 14 h 15"/>
                <a:gd name="T22" fmla="*/ 6 w 13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5">
                  <a:moveTo>
                    <a:pt x="6" y="14"/>
                  </a:moveTo>
                  <a:lnTo>
                    <a:pt x="3" y="13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5" y="0"/>
                  </a:lnTo>
                  <a:lnTo>
                    <a:pt x="13" y="2"/>
                  </a:lnTo>
                  <a:lnTo>
                    <a:pt x="8" y="15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3749"/>
            <p:cNvSpPr/>
            <p:nvPr/>
          </p:nvSpPr>
          <p:spPr bwMode="auto">
            <a:xfrm>
              <a:off x="4939620" y="2194640"/>
              <a:ext cx="125753" cy="221323"/>
            </a:xfrm>
            <a:custGeom>
              <a:avLst/>
              <a:gdLst>
                <a:gd name="T0" fmla="*/ 0 w 23"/>
                <a:gd name="T1" fmla="*/ 13 h 40"/>
                <a:gd name="T2" fmla="*/ 3 w 23"/>
                <a:gd name="T3" fmla="*/ 7 h 40"/>
                <a:gd name="T4" fmla="*/ 3 w 23"/>
                <a:gd name="T5" fmla="*/ 7 h 40"/>
                <a:gd name="T6" fmla="*/ 15 w 23"/>
                <a:gd name="T7" fmla="*/ 0 h 40"/>
                <a:gd name="T8" fmla="*/ 15 w 23"/>
                <a:gd name="T9" fmla="*/ 0 h 40"/>
                <a:gd name="T10" fmla="*/ 23 w 23"/>
                <a:gd name="T11" fmla="*/ 3 h 40"/>
                <a:gd name="T12" fmla="*/ 23 w 23"/>
                <a:gd name="T13" fmla="*/ 3 h 40"/>
                <a:gd name="T14" fmla="*/ 20 w 23"/>
                <a:gd name="T15" fmla="*/ 6 h 40"/>
                <a:gd name="T16" fmla="*/ 19 w 23"/>
                <a:gd name="T17" fmla="*/ 5 h 40"/>
                <a:gd name="T18" fmla="*/ 19 w 23"/>
                <a:gd name="T19" fmla="*/ 5 h 40"/>
                <a:gd name="T20" fmla="*/ 15 w 23"/>
                <a:gd name="T21" fmla="*/ 4 h 40"/>
                <a:gd name="T22" fmla="*/ 15 w 23"/>
                <a:gd name="T23" fmla="*/ 4 h 40"/>
                <a:gd name="T24" fmla="*/ 6 w 23"/>
                <a:gd name="T25" fmla="*/ 9 h 40"/>
                <a:gd name="T26" fmla="*/ 6 w 23"/>
                <a:gd name="T27" fmla="*/ 9 h 40"/>
                <a:gd name="T28" fmla="*/ 4 w 23"/>
                <a:gd name="T29" fmla="*/ 13 h 40"/>
                <a:gd name="T30" fmla="*/ 4 w 23"/>
                <a:gd name="T31" fmla="*/ 13 h 40"/>
                <a:gd name="T32" fmla="*/ 13 w 23"/>
                <a:gd name="T33" fmla="*/ 28 h 40"/>
                <a:gd name="T34" fmla="*/ 13 w 23"/>
                <a:gd name="T35" fmla="*/ 28 h 40"/>
                <a:gd name="T36" fmla="*/ 23 w 23"/>
                <a:gd name="T37" fmla="*/ 37 h 40"/>
                <a:gd name="T38" fmla="*/ 23 w 23"/>
                <a:gd name="T39" fmla="*/ 37 h 40"/>
                <a:gd name="T40" fmla="*/ 23 w 23"/>
                <a:gd name="T41" fmla="*/ 37 h 40"/>
                <a:gd name="T42" fmla="*/ 20 w 23"/>
                <a:gd name="T43" fmla="*/ 40 h 40"/>
                <a:gd name="T44" fmla="*/ 0 w 23"/>
                <a:gd name="T45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40">
                  <a:moveTo>
                    <a:pt x="0" y="13"/>
                  </a:moveTo>
                  <a:cubicBezTo>
                    <a:pt x="0" y="11"/>
                    <a:pt x="1" y="8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12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0" y="0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4"/>
                    <a:pt x="10" y="5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7"/>
                    <a:pt x="9" y="23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8" y="33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1" y="26"/>
                    <a:pt x="0" y="1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3750"/>
            <p:cNvSpPr>
              <a:spLocks noEditPoints="1"/>
            </p:cNvSpPr>
            <p:nvPr/>
          </p:nvSpPr>
          <p:spPr bwMode="auto">
            <a:xfrm>
              <a:off x="4929560" y="2184580"/>
              <a:ext cx="150902" cy="256535"/>
            </a:xfrm>
            <a:custGeom>
              <a:avLst/>
              <a:gdLst>
                <a:gd name="T0" fmla="*/ 20 w 28"/>
                <a:gd name="T1" fmla="*/ 43 h 47"/>
                <a:gd name="T2" fmla="*/ 18 w 28"/>
                <a:gd name="T3" fmla="*/ 41 h 47"/>
                <a:gd name="T4" fmla="*/ 11 w 28"/>
                <a:gd name="T5" fmla="*/ 34 h 47"/>
                <a:gd name="T6" fmla="*/ 0 w 28"/>
                <a:gd name="T7" fmla="*/ 15 h 47"/>
                <a:gd name="T8" fmla="*/ 0 w 28"/>
                <a:gd name="T9" fmla="*/ 15 h 47"/>
                <a:gd name="T10" fmla="*/ 3 w 28"/>
                <a:gd name="T11" fmla="*/ 7 h 47"/>
                <a:gd name="T12" fmla="*/ 17 w 28"/>
                <a:gd name="T13" fmla="*/ 0 h 47"/>
                <a:gd name="T14" fmla="*/ 17 w 28"/>
                <a:gd name="T15" fmla="*/ 0 h 47"/>
                <a:gd name="T16" fmla="*/ 18 w 28"/>
                <a:gd name="T17" fmla="*/ 0 h 47"/>
                <a:gd name="T18" fmla="*/ 26 w 28"/>
                <a:gd name="T19" fmla="*/ 3 h 47"/>
                <a:gd name="T20" fmla="*/ 28 w 28"/>
                <a:gd name="T21" fmla="*/ 4 h 47"/>
                <a:gd name="T22" fmla="*/ 22 w 28"/>
                <a:gd name="T23" fmla="*/ 10 h 47"/>
                <a:gd name="T24" fmla="*/ 21 w 28"/>
                <a:gd name="T25" fmla="*/ 9 h 47"/>
                <a:gd name="T26" fmla="*/ 21 w 28"/>
                <a:gd name="T27" fmla="*/ 9 h 47"/>
                <a:gd name="T28" fmla="*/ 21 w 28"/>
                <a:gd name="T29" fmla="*/ 9 h 47"/>
                <a:gd name="T30" fmla="*/ 20 w 28"/>
                <a:gd name="T31" fmla="*/ 9 h 47"/>
                <a:gd name="T32" fmla="*/ 17 w 28"/>
                <a:gd name="T33" fmla="*/ 8 h 47"/>
                <a:gd name="T34" fmla="*/ 9 w 28"/>
                <a:gd name="T35" fmla="*/ 13 h 47"/>
                <a:gd name="T36" fmla="*/ 8 w 28"/>
                <a:gd name="T37" fmla="*/ 15 h 47"/>
                <a:gd name="T38" fmla="*/ 8 w 28"/>
                <a:gd name="T39" fmla="*/ 15 h 47"/>
                <a:gd name="T40" fmla="*/ 17 w 28"/>
                <a:gd name="T41" fmla="*/ 29 h 47"/>
                <a:gd name="T42" fmla="*/ 26 w 28"/>
                <a:gd name="T43" fmla="*/ 37 h 47"/>
                <a:gd name="T44" fmla="*/ 26 w 28"/>
                <a:gd name="T45" fmla="*/ 37 h 47"/>
                <a:gd name="T46" fmla="*/ 21 w 28"/>
                <a:gd name="T47" fmla="*/ 47 h 47"/>
                <a:gd name="T48" fmla="*/ 19 w 28"/>
                <a:gd name="T49" fmla="*/ 37 h 47"/>
                <a:gd name="T50" fmla="*/ 14 w 28"/>
                <a:gd name="T51" fmla="*/ 32 h 47"/>
                <a:gd name="T52" fmla="*/ 8 w 28"/>
                <a:gd name="T53" fmla="*/ 25 h 47"/>
                <a:gd name="T54" fmla="*/ 2 w 28"/>
                <a:gd name="T55" fmla="*/ 15 h 47"/>
                <a:gd name="T56" fmla="*/ 2 w 28"/>
                <a:gd name="T57" fmla="*/ 15 h 47"/>
                <a:gd name="T58" fmla="*/ 2 w 28"/>
                <a:gd name="T59" fmla="*/ 15 h 47"/>
                <a:gd name="T60" fmla="*/ 4 w 28"/>
                <a:gd name="T61" fmla="*/ 15 h 47"/>
                <a:gd name="T62" fmla="*/ 6 w 28"/>
                <a:gd name="T63" fmla="*/ 10 h 47"/>
                <a:gd name="T64" fmla="*/ 17 w 28"/>
                <a:gd name="T65" fmla="*/ 4 h 47"/>
                <a:gd name="T66" fmla="*/ 17 w 28"/>
                <a:gd name="T67" fmla="*/ 4 h 47"/>
                <a:gd name="T68" fmla="*/ 17 w 28"/>
                <a:gd name="T69" fmla="*/ 4 h 47"/>
                <a:gd name="T70" fmla="*/ 6 w 28"/>
                <a:gd name="T71" fmla="*/ 10 h 47"/>
                <a:gd name="T72" fmla="*/ 4 w 28"/>
                <a:gd name="T73" fmla="*/ 15 h 47"/>
                <a:gd name="T74" fmla="*/ 4 w 28"/>
                <a:gd name="T75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" h="47">
                  <a:moveTo>
                    <a:pt x="20" y="43"/>
                  </a:move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2"/>
                    <a:pt x="19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6" y="39"/>
                    <a:pt x="14" y="37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6" y="29"/>
                    <a:pt x="1" y="23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2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3" y="0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19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8"/>
                    <a:pt x="12" y="24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1" y="33"/>
                    <a:pt x="25" y="36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0" y="43"/>
                    <a:pt x="20" y="43"/>
                    <a:pt x="20" y="43"/>
                  </a:cubicBezTo>
                  <a:close/>
                  <a:moveTo>
                    <a:pt x="19" y="37"/>
                  </a:moveTo>
                  <a:cubicBezTo>
                    <a:pt x="18" y="35"/>
                    <a:pt x="16" y="34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2" y="29"/>
                    <a:pt x="10" y="27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1" y="29"/>
                    <a:pt x="16" y="34"/>
                    <a:pt x="19" y="37"/>
                  </a:cubicBezTo>
                  <a:close/>
                  <a:moveTo>
                    <a:pt x="2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3"/>
                    <a:pt x="5" y="11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1" y="6"/>
                    <a:pt x="15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3751"/>
            <p:cNvSpPr/>
            <p:nvPr/>
          </p:nvSpPr>
          <p:spPr bwMode="auto">
            <a:xfrm>
              <a:off x="5035193" y="2239912"/>
              <a:ext cx="130782" cy="145873"/>
            </a:xfrm>
            <a:custGeom>
              <a:avLst/>
              <a:gdLst>
                <a:gd name="T0" fmla="*/ 0 w 24"/>
                <a:gd name="T1" fmla="*/ 7 h 27"/>
                <a:gd name="T2" fmla="*/ 4 w 24"/>
                <a:gd name="T3" fmla="*/ 1 h 27"/>
                <a:gd name="T4" fmla="*/ 4 w 24"/>
                <a:gd name="T5" fmla="*/ 1 h 27"/>
                <a:gd name="T6" fmla="*/ 9 w 24"/>
                <a:gd name="T7" fmla="*/ 0 h 27"/>
                <a:gd name="T8" fmla="*/ 9 w 24"/>
                <a:gd name="T9" fmla="*/ 0 h 27"/>
                <a:gd name="T10" fmla="*/ 19 w 24"/>
                <a:gd name="T11" fmla="*/ 3 h 27"/>
                <a:gd name="T12" fmla="*/ 19 w 24"/>
                <a:gd name="T13" fmla="*/ 3 h 27"/>
                <a:gd name="T14" fmla="*/ 24 w 24"/>
                <a:gd name="T15" fmla="*/ 9 h 27"/>
                <a:gd name="T16" fmla="*/ 24 w 24"/>
                <a:gd name="T17" fmla="*/ 9 h 27"/>
                <a:gd name="T18" fmla="*/ 20 w 24"/>
                <a:gd name="T19" fmla="*/ 9 h 27"/>
                <a:gd name="T20" fmla="*/ 17 w 24"/>
                <a:gd name="T21" fmla="*/ 6 h 27"/>
                <a:gd name="T22" fmla="*/ 17 w 24"/>
                <a:gd name="T23" fmla="*/ 6 h 27"/>
                <a:gd name="T24" fmla="*/ 9 w 24"/>
                <a:gd name="T25" fmla="*/ 4 h 27"/>
                <a:gd name="T26" fmla="*/ 9 w 24"/>
                <a:gd name="T27" fmla="*/ 4 h 27"/>
                <a:gd name="T28" fmla="*/ 5 w 24"/>
                <a:gd name="T29" fmla="*/ 5 h 27"/>
                <a:gd name="T30" fmla="*/ 5 w 24"/>
                <a:gd name="T31" fmla="*/ 5 h 27"/>
                <a:gd name="T32" fmla="*/ 4 w 24"/>
                <a:gd name="T33" fmla="*/ 7 h 27"/>
                <a:gd name="T34" fmla="*/ 4 w 24"/>
                <a:gd name="T35" fmla="*/ 7 h 27"/>
                <a:gd name="T36" fmla="*/ 8 w 24"/>
                <a:gd name="T37" fmla="*/ 18 h 27"/>
                <a:gd name="T38" fmla="*/ 8 w 24"/>
                <a:gd name="T39" fmla="*/ 18 h 27"/>
                <a:gd name="T40" fmla="*/ 11 w 24"/>
                <a:gd name="T41" fmla="*/ 25 h 27"/>
                <a:gd name="T42" fmla="*/ 11 w 24"/>
                <a:gd name="T43" fmla="*/ 25 h 27"/>
                <a:gd name="T44" fmla="*/ 11 w 24"/>
                <a:gd name="T45" fmla="*/ 25 h 27"/>
                <a:gd name="T46" fmla="*/ 8 w 24"/>
                <a:gd name="T47" fmla="*/ 27 h 27"/>
                <a:gd name="T48" fmla="*/ 0 w 24"/>
                <a:gd name="T4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7">
                  <a:moveTo>
                    <a:pt x="0" y="7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6" y="1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1" y="4"/>
                    <a:pt x="24" y="6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19" y="7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5" y="5"/>
                    <a:pt x="12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7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6" y="14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22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6"/>
                    <a:pt x="0" y="15"/>
                    <a:pt x="0" y="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3752"/>
            <p:cNvSpPr>
              <a:spLocks noEditPoints="1"/>
            </p:cNvSpPr>
            <p:nvPr/>
          </p:nvSpPr>
          <p:spPr bwMode="auto">
            <a:xfrm>
              <a:off x="5020101" y="2224820"/>
              <a:ext cx="155933" cy="181082"/>
            </a:xfrm>
            <a:custGeom>
              <a:avLst/>
              <a:gdLst>
                <a:gd name="T0" fmla="*/ 8 w 28"/>
                <a:gd name="T1" fmla="*/ 29 h 32"/>
                <a:gd name="T2" fmla="*/ 7 w 28"/>
                <a:gd name="T3" fmla="*/ 28 h 32"/>
                <a:gd name="T4" fmla="*/ 4 w 28"/>
                <a:gd name="T5" fmla="*/ 23 h 32"/>
                <a:gd name="T6" fmla="*/ 0 w 28"/>
                <a:gd name="T7" fmla="*/ 9 h 32"/>
                <a:gd name="T8" fmla="*/ 0 w 28"/>
                <a:gd name="T9" fmla="*/ 9 h 32"/>
                <a:gd name="T10" fmla="*/ 0 w 28"/>
                <a:gd name="T11" fmla="*/ 9 h 32"/>
                <a:gd name="T12" fmla="*/ 5 w 28"/>
                <a:gd name="T13" fmla="*/ 1 h 32"/>
                <a:gd name="T14" fmla="*/ 11 w 28"/>
                <a:gd name="T15" fmla="*/ 0 h 32"/>
                <a:gd name="T16" fmla="*/ 22 w 28"/>
                <a:gd name="T17" fmla="*/ 3 h 32"/>
                <a:gd name="T18" fmla="*/ 28 w 28"/>
                <a:gd name="T19" fmla="*/ 11 h 32"/>
                <a:gd name="T20" fmla="*/ 19 w 28"/>
                <a:gd name="T21" fmla="*/ 13 h 32"/>
                <a:gd name="T22" fmla="*/ 19 w 28"/>
                <a:gd name="T23" fmla="*/ 11 h 32"/>
                <a:gd name="T24" fmla="*/ 18 w 28"/>
                <a:gd name="T25" fmla="*/ 10 h 32"/>
                <a:gd name="T26" fmla="*/ 12 w 28"/>
                <a:gd name="T27" fmla="*/ 8 h 32"/>
                <a:gd name="T28" fmla="*/ 11 w 28"/>
                <a:gd name="T29" fmla="*/ 8 h 32"/>
                <a:gd name="T30" fmla="*/ 8 w 28"/>
                <a:gd name="T31" fmla="*/ 8 h 32"/>
                <a:gd name="T32" fmla="*/ 8 w 28"/>
                <a:gd name="T33" fmla="*/ 9 h 32"/>
                <a:gd name="T34" fmla="*/ 8 w 28"/>
                <a:gd name="T35" fmla="*/ 9 h 32"/>
                <a:gd name="T36" fmla="*/ 11 w 28"/>
                <a:gd name="T37" fmla="*/ 19 h 32"/>
                <a:gd name="T38" fmla="*/ 14 w 28"/>
                <a:gd name="T39" fmla="*/ 24 h 32"/>
                <a:gd name="T40" fmla="*/ 15 w 28"/>
                <a:gd name="T41" fmla="*/ 25 h 32"/>
                <a:gd name="T42" fmla="*/ 15 w 28"/>
                <a:gd name="T43" fmla="*/ 26 h 32"/>
                <a:gd name="T44" fmla="*/ 15 w 28"/>
                <a:gd name="T45" fmla="*/ 28 h 32"/>
                <a:gd name="T46" fmla="*/ 8 w 28"/>
                <a:gd name="T47" fmla="*/ 29 h 32"/>
                <a:gd name="T48" fmla="*/ 10 w 28"/>
                <a:gd name="T49" fmla="*/ 26 h 32"/>
                <a:gd name="T50" fmla="*/ 10 w 28"/>
                <a:gd name="T51" fmla="*/ 26 h 32"/>
                <a:gd name="T52" fmla="*/ 8 w 28"/>
                <a:gd name="T53" fmla="*/ 21 h 32"/>
                <a:gd name="T54" fmla="*/ 6 w 28"/>
                <a:gd name="T55" fmla="*/ 17 h 32"/>
                <a:gd name="T56" fmla="*/ 4 w 28"/>
                <a:gd name="T57" fmla="*/ 9 h 32"/>
                <a:gd name="T58" fmla="*/ 4 w 28"/>
                <a:gd name="T59" fmla="*/ 9 h 32"/>
                <a:gd name="T60" fmla="*/ 4 w 28"/>
                <a:gd name="T61" fmla="*/ 9 h 32"/>
                <a:gd name="T62" fmla="*/ 4 w 28"/>
                <a:gd name="T63" fmla="*/ 9 h 32"/>
                <a:gd name="T64" fmla="*/ 4 w 28"/>
                <a:gd name="T65" fmla="*/ 9 h 32"/>
                <a:gd name="T66" fmla="*/ 4 w 28"/>
                <a:gd name="T67" fmla="*/ 9 h 32"/>
                <a:gd name="T68" fmla="*/ 20 w 28"/>
                <a:gd name="T69" fmla="*/ 6 h 32"/>
                <a:gd name="T70" fmla="*/ 22 w 28"/>
                <a:gd name="T71" fmla="*/ 8 h 32"/>
                <a:gd name="T72" fmla="*/ 20 w 28"/>
                <a:gd name="T73" fmla="*/ 6 h 32"/>
                <a:gd name="T74" fmla="*/ 18 w 28"/>
                <a:gd name="T75" fmla="*/ 5 h 32"/>
                <a:gd name="T76" fmla="*/ 4 w 28"/>
                <a:gd name="T77" fmla="*/ 8 h 32"/>
                <a:gd name="T78" fmla="*/ 6 w 28"/>
                <a:gd name="T79" fmla="*/ 5 h 32"/>
                <a:gd name="T80" fmla="*/ 8 w 28"/>
                <a:gd name="T81" fmla="*/ 4 h 32"/>
                <a:gd name="T82" fmla="*/ 8 w 28"/>
                <a:gd name="T83" fmla="*/ 4 h 32"/>
                <a:gd name="T84" fmla="*/ 8 w 28"/>
                <a:gd name="T85" fmla="*/ 4 h 32"/>
                <a:gd name="T86" fmla="*/ 8 w 28"/>
                <a:gd name="T87" fmla="*/ 4 h 32"/>
                <a:gd name="T88" fmla="*/ 9 w 28"/>
                <a:gd name="T89" fmla="*/ 4 h 32"/>
                <a:gd name="T90" fmla="*/ 9 w 28"/>
                <a:gd name="T91" fmla="*/ 4 h 32"/>
                <a:gd name="T92" fmla="*/ 9 w 28"/>
                <a:gd name="T93" fmla="*/ 4 h 32"/>
                <a:gd name="T94" fmla="*/ 9 w 28"/>
                <a:gd name="T95" fmla="*/ 4 h 32"/>
                <a:gd name="T96" fmla="*/ 9 w 28"/>
                <a:gd name="T97" fmla="*/ 4 h 32"/>
                <a:gd name="T98" fmla="*/ 9 w 28"/>
                <a:gd name="T99" fmla="*/ 4 h 32"/>
                <a:gd name="T100" fmla="*/ 10 w 28"/>
                <a:gd name="T101" fmla="*/ 4 h 32"/>
                <a:gd name="T102" fmla="*/ 10 w 28"/>
                <a:gd name="T103" fmla="*/ 4 h 32"/>
                <a:gd name="T104" fmla="*/ 10 w 28"/>
                <a:gd name="T105" fmla="*/ 4 h 32"/>
                <a:gd name="T106" fmla="*/ 11 w 28"/>
                <a:gd name="T107" fmla="*/ 4 h 32"/>
                <a:gd name="T108" fmla="*/ 11 w 28"/>
                <a:gd name="T109" fmla="*/ 4 h 32"/>
                <a:gd name="T110" fmla="*/ 11 w 28"/>
                <a:gd name="T11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" h="32">
                  <a:moveTo>
                    <a:pt x="8" y="29"/>
                  </a:move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6" y="26"/>
                    <a:pt x="5" y="25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2" y="19"/>
                    <a:pt x="0" y="1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9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9" y="1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5"/>
                    <a:pt x="28" y="7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9"/>
                    <a:pt x="14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1"/>
                    <a:pt x="10" y="16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1"/>
                    <a:pt x="13" y="23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29"/>
                    <a:pt x="8" y="29"/>
                    <a:pt x="8" y="29"/>
                  </a:cubicBezTo>
                  <a:close/>
                  <a:moveTo>
                    <a:pt x="10" y="26"/>
                  </a:move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4"/>
                    <a:pt x="9" y="23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19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8" y="21"/>
                    <a:pt x="9" y="24"/>
                    <a:pt x="10" y="26"/>
                  </a:cubicBezTo>
                  <a:close/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20" y="6"/>
                  </a:moveTo>
                  <a:cubicBezTo>
                    <a:pt x="21" y="7"/>
                    <a:pt x="21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7"/>
                    <a:pt x="21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6"/>
                    <a:pt x="19" y="6"/>
                    <a:pt x="20" y="6"/>
                  </a:cubicBezTo>
                  <a:close/>
                  <a:moveTo>
                    <a:pt x="4" y="8"/>
                  </a:moveTo>
                  <a:cubicBezTo>
                    <a:pt x="5" y="7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5" y="7"/>
                    <a:pt x="4" y="8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0" y="4"/>
                  </a:moveTo>
                  <a:cubicBezTo>
                    <a:pt x="10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0" y="4"/>
                    <a:pt x="10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3753"/>
            <p:cNvSpPr/>
            <p:nvPr/>
          </p:nvSpPr>
          <p:spPr bwMode="auto">
            <a:xfrm>
              <a:off x="5251484" y="2989389"/>
              <a:ext cx="50301" cy="65392"/>
            </a:xfrm>
            <a:custGeom>
              <a:avLst/>
              <a:gdLst>
                <a:gd name="T0" fmla="*/ 0 w 10"/>
                <a:gd name="T1" fmla="*/ 3 h 13"/>
                <a:gd name="T2" fmla="*/ 5 w 10"/>
                <a:gd name="T3" fmla="*/ 0 h 13"/>
                <a:gd name="T4" fmla="*/ 10 w 10"/>
                <a:gd name="T5" fmla="*/ 10 h 13"/>
                <a:gd name="T6" fmla="*/ 7 w 10"/>
                <a:gd name="T7" fmla="*/ 13 h 13"/>
                <a:gd name="T8" fmla="*/ 0 w 10"/>
                <a:gd name="T9" fmla="*/ 3 h 13"/>
                <a:gd name="T10" fmla="*/ 0 w 10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0" y="3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7" y="1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3754"/>
            <p:cNvSpPr/>
            <p:nvPr/>
          </p:nvSpPr>
          <p:spPr bwMode="auto">
            <a:xfrm>
              <a:off x="5236395" y="2979329"/>
              <a:ext cx="85513" cy="85513"/>
            </a:xfrm>
            <a:custGeom>
              <a:avLst/>
              <a:gdLst>
                <a:gd name="T0" fmla="*/ 2 w 17"/>
                <a:gd name="T1" fmla="*/ 6 h 17"/>
                <a:gd name="T2" fmla="*/ 3 w 17"/>
                <a:gd name="T3" fmla="*/ 5 h 17"/>
                <a:gd name="T4" fmla="*/ 5 w 17"/>
                <a:gd name="T5" fmla="*/ 6 h 17"/>
                <a:gd name="T6" fmla="*/ 3 w 17"/>
                <a:gd name="T7" fmla="*/ 5 h 17"/>
                <a:gd name="T8" fmla="*/ 2 w 17"/>
                <a:gd name="T9" fmla="*/ 6 h 17"/>
                <a:gd name="T10" fmla="*/ 0 w 17"/>
                <a:gd name="T11" fmla="*/ 4 h 17"/>
                <a:gd name="T12" fmla="*/ 8 w 17"/>
                <a:gd name="T13" fmla="*/ 0 h 17"/>
                <a:gd name="T14" fmla="*/ 17 w 17"/>
                <a:gd name="T15" fmla="*/ 13 h 17"/>
                <a:gd name="T16" fmla="*/ 9 w 17"/>
                <a:gd name="T17" fmla="*/ 17 h 17"/>
                <a:gd name="T18" fmla="*/ 2 w 17"/>
                <a:gd name="T19" fmla="*/ 6 h 17"/>
                <a:gd name="T20" fmla="*/ 2 w 17"/>
                <a:gd name="T2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7">
                  <a:moveTo>
                    <a:pt x="2" y="6"/>
                  </a:moveTo>
                  <a:lnTo>
                    <a:pt x="3" y="5"/>
                  </a:lnTo>
                  <a:lnTo>
                    <a:pt x="5" y="6"/>
                  </a:lnTo>
                  <a:lnTo>
                    <a:pt x="3" y="5"/>
                  </a:lnTo>
                  <a:lnTo>
                    <a:pt x="2" y="6"/>
                  </a:lnTo>
                  <a:lnTo>
                    <a:pt x="0" y="4"/>
                  </a:lnTo>
                  <a:lnTo>
                    <a:pt x="8" y="0"/>
                  </a:lnTo>
                  <a:lnTo>
                    <a:pt x="17" y="13"/>
                  </a:lnTo>
                  <a:lnTo>
                    <a:pt x="9" y="17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3755"/>
            <p:cNvSpPr>
              <a:spLocks noEditPoints="1"/>
            </p:cNvSpPr>
            <p:nvPr/>
          </p:nvSpPr>
          <p:spPr bwMode="auto">
            <a:xfrm>
              <a:off x="5221303" y="3019570"/>
              <a:ext cx="171022" cy="115693"/>
            </a:xfrm>
            <a:custGeom>
              <a:avLst/>
              <a:gdLst>
                <a:gd name="T0" fmla="*/ 9 w 31"/>
                <a:gd name="T1" fmla="*/ 21 h 21"/>
                <a:gd name="T2" fmla="*/ 0 w 31"/>
                <a:gd name="T3" fmla="*/ 14 h 21"/>
                <a:gd name="T4" fmla="*/ 0 w 31"/>
                <a:gd name="T5" fmla="*/ 14 h 21"/>
                <a:gd name="T6" fmla="*/ 4 w 31"/>
                <a:gd name="T7" fmla="*/ 12 h 21"/>
                <a:gd name="T8" fmla="*/ 6 w 31"/>
                <a:gd name="T9" fmla="*/ 15 h 21"/>
                <a:gd name="T10" fmla="*/ 6 w 31"/>
                <a:gd name="T11" fmla="*/ 15 h 21"/>
                <a:gd name="T12" fmla="*/ 9 w 31"/>
                <a:gd name="T13" fmla="*/ 17 h 21"/>
                <a:gd name="T14" fmla="*/ 9 w 31"/>
                <a:gd name="T15" fmla="*/ 17 h 21"/>
                <a:gd name="T16" fmla="*/ 10 w 31"/>
                <a:gd name="T17" fmla="*/ 17 h 21"/>
                <a:gd name="T18" fmla="*/ 10 w 31"/>
                <a:gd name="T19" fmla="*/ 17 h 21"/>
                <a:gd name="T20" fmla="*/ 12 w 31"/>
                <a:gd name="T21" fmla="*/ 11 h 21"/>
                <a:gd name="T22" fmla="*/ 12 w 31"/>
                <a:gd name="T23" fmla="*/ 11 h 21"/>
                <a:gd name="T24" fmla="*/ 12 w 31"/>
                <a:gd name="T25" fmla="*/ 8 h 21"/>
                <a:gd name="T26" fmla="*/ 12 w 31"/>
                <a:gd name="T27" fmla="*/ 8 h 21"/>
                <a:gd name="T28" fmla="*/ 11 w 31"/>
                <a:gd name="T29" fmla="*/ 4 h 21"/>
                <a:gd name="T30" fmla="*/ 15 w 31"/>
                <a:gd name="T31" fmla="*/ 5 h 21"/>
                <a:gd name="T32" fmla="*/ 18 w 31"/>
                <a:gd name="T33" fmla="*/ 7 h 21"/>
                <a:gd name="T34" fmla="*/ 18 w 31"/>
                <a:gd name="T35" fmla="*/ 7 h 21"/>
                <a:gd name="T36" fmla="*/ 24 w 31"/>
                <a:gd name="T37" fmla="*/ 8 h 21"/>
                <a:gd name="T38" fmla="*/ 24 w 31"/>
                <a:gd name="T39" fmla="*/ 8 h 21"/>
                <a:gd name="T40" fmla="*/ 26 w 31"/>
                <a:gd name="T41" fmla="*/ 8 h 21"/>
                <a:gd name="T42" fmla="*/ 26 w 31"/>
                <a:gd name="T43" fmla="*/ 8 h 21"/>
                <a:gd name="T44" fmla="*/ 27 w 31"/>
                <a:gd name="T45" fmla="*/ 4 h 21"/>
                <a:gd name="T46" fmla="*/ 27 w 31"/>
                <a:gd name="T47" fmla="*/ 4 h 21"/>
                <a:gd name="T48" fmla="*/ 26 w 31"/>
                <a:gd name="T49" fmla="*/ 0 h 21"/>
                <a:gd name="T50" fmla="*/ 26 w 31"/>
                <a:gd name="T51" fmla="*/ 0 h 21"/>
                <a:gd name="T52" fmla="*/ 30 w 31"/>
                <a:gd name="T53" fmla="*/ 0 h 21"/>
                <a:gd name="T54" fmla="*/ 31 w 31"/>
                <a:gd name="T55" fmla="*/ 4 h 21"/>
                <a:gd name="T56" fmla="*/ 31 w 31"/>
                <a:gd name="T57" fmla="*/ 4 h 21"/>
                <a:gd name="T58" fmla="*/ 28 w 31"/>
                <a:gd name="T59" fmla="*/ 11 h 21"/>
                <a:gd name="T60" fmla="*/ 28 w 31"/>
                <a:gd name="T61" fmla="*/ 11 h 21"/>
                <a:gd name="T62" fmla="*/ 24 w 31"/>
                <a:gd name="T63" fmla="*/ 12 h 21"/>
                <a:gd name="T64" fmla="*/ 24 w 31"/>
                <a:gd name="T65" fmla="*/ 12 h 21"/>
                <a:gd name="T66" fmla="*/ 16 w 31"/>
                <a:gd name="T67" fmla="*/ 10 h 21"/>
                <a:gd name="T68" fmla="*/ 16 w 31"/>
                <a:gd name="T69" fmla="*/ 10 h 21"/>
                <a:gd name="T70" fmla="*/ 16 w 31"/>
                <a:gd name="T71" fmla="*/ 11 h 21"/>
                <a:gd name="T72" fmla="*/ 16 w 31"/>
                <a:gd name="T73" fmla="*/ 11 h 21"/>
                <a:gd name="T74" fmla="*/ 12 w 31"/>
                <a:gd name="T75" fmla="*/ 20 h 21"/>
                <a:gd name="T76" fmla="*/ 12 w 31"/>
                <a:gd name="T77" fmla="*/ 20 h 21"/>
                <a:gd name="T78" fmla="*/ 9 w 31"/>
                <a:gd name="T79" fmla="*/ 21 h 21"/>
                <a:gd name="T80" fmla="*/ 9 w 31"/>
                <a:gd name="T81" fmla="*/ 21 h 21"/>
                <a:gd name="T82" fmla="*/ 9 w 31"/>
                <a:gd name="T83" fmla="*/ 21 h 21"/>
                <a:gd name="T84" fmla="*/ 0 w 31"/>
                <a:gd name="T85" fmla="*/ 14 h 21"/>
                <a:gd name="T86" fmla="*/ 0 w 31"/>
                <a:gd name="T87" fmla="*/ 14 h 21"/>
                <a:gd name="T88" fmla="*/ 0 w 31"/>
                <a:gd name="T89" fmla="*/ 14 h 21"/>
                <a:gd name="T90" fmla="*/ 0 w 31"/>
                <a:gd name="T91" fmla="*/ 14 h 21"/>
                <a:gd name="T92" fmla="*/ 0 w 31"/>
                <a:gd name="T93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" h="21">
                  <a:moveTo>
                    <a:pt x="9" y="21"/>
                  </a:moveTo>
                  <a:cubicBezTo>
                    <a:pt x="3" y="20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6"/>
                    <a:pt x="8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6"/>
                    <a:pt x="12" y="13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0" y="8"/>
                    <a:pt x="23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6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2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2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6"/>
                    <a:pt x="30" y="9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2"/>
                    <a:pt x="26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2"/>
                    <a:pt x="18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3"/>
                    <a:pt x="16" y="18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0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lose/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3756"/>
            <p:cNvSpPr>
              <a:spLocks noEditPoints="1"/>
            </p:cNvSpPr>
            <p:nvPr/>
          </p:nvSpPr>
          <p:spPr bwMode="auto">
            <a:xfrm>
              <a:off x="5196155" y="3004481"/>
              <a:ext cx="206234" cy="145873"/>
            </a:xfrm>
            <a:custGeom>
              <a:avLst/>
              <a:gdLst>
                <a:gd name="T0" fmla="*/ 13 w 37"/>
                <a:gd name="T1" fmla="*/ 26 h 26"/>
                <a:gd name="T2" fmla="*/ 2 w 37"/>
                <a:gd name="T3" fmla="*/ 20 h 26"/>
                <a:gd name="T4" fmla="*/ 2 w 37"/>
                <a:gd name="T5" fmla="*/ 16 h 26"/>
                <a:gd name="T6" fmla="*/ 7 w 37"/>
                <a:gd name="T7" fmla="*/ 13 h 26"/>
                <a:gd name="T8" fmla="*/ 9 w 37"/>
                <a:gd name="T9" fmla="*/ 14 h 26"/>
                <a:gd name="T10" fmla="*/ 10 w 37"/>
                <a:gd name="T11" fmla="*/ 14 h 26"/>
                <a:gd name="T12" fmla="*/ 10 w 37"/>
                <a:gd name="T13" fmla="*/ 14 h 26"/>
                <a:gd name="T14" fmla="*/ 10 w 37"/>
                <a:gd name="T15" fmla="*/ 15 h 26"/>
                <a:gd name="T16" fmla="*/ 11 w 37"/>
                <a:gd name="T17" fmla="*/ 16 h 26"/>
                <a:gd name="T18" fmla="*/ 13 w 37"/>
                <a:gd name="T19" fmla="*/ 18 h 26"/>
                <a:gd name="T20" fmla="*/ 13 w 37"/>
                <a:gd name="T21" fmla="*/ 18 h 26"/>
                <a:gd name="T22" fmla="*/ 14 w 37"/>
                <a:gd name="T23" fmla="*/ 14 h 26"/>
                <a:gd name="T24" fmla="*/ 14 w 37"/>
                <a:gd name="T25" fmla="*/ 13 h 26"/>
                <a:gd name="T26" fmla="*/ 12 w 37"/>
                <a:gd name="T27" fmla="*/ 3 h 26"/>
                <a:gd name="T28" fmla="*/ 19 w 37"/>
                <a:gd name="T29" fmla="*/ 7 h 26"/>
                <a:gd name="T30" fmla="*/ 19 w 37"/>
                <a:gd name="T31" fmla="*/ 7 h 26"/>
                <a:gd name="T32" fmla="*/ 19 w 37"/>
                <a:gd name="T33" fmla="*/ 7 h 26"/>
                <a:gd name="T34" fmla="*/ 20 w 37"/>
                <a:gd name="T35" fmla="*/ 7 h 26"/>
                <a:gd name="T36" fmla="*/ 23 w 37"/>
                <a:gd name="T37" fmla="*/ 8 h 26"/>
                <a:gd name="T38" fmla="*/ 28 w 37"/>
                <a:gd name="T39" fmla="*/ 9 h 26"/>
                <a:gd name="T40" fmla="*/ 28 w 37"/>
                <a:gd name="T41" fmla="*/ 9 h 26"/>
                <a:gd name="T42" fmla="*/ 29 w 37"/>
                <a:gd name="T43" fmla="*/ 7 h 26"/>
                <a:gd name="T44" fmla="*/ 28 w 37"/>
                <a:gd name="T45" fmla="*/ 4 h 26"/>
                <a:gd name="T46" fmla="*/ 36 w 37"/>
                <a:gd name="T47" fmla="*/ 2 h 26"/>
                <a:gd name="T48" fmla="*/ 34 w 37"/>
                <a:gd name="T49" fmla="*/ 15 h 26"/>
                <a:gd name="T50" fmla="*/ 28 w 37"/>
                <a:gd name="T51" fmla="*/ 17 h 26"/>
                <a:gd name="T52" fmla="*/ 17 w 37"/>
                <a:gd name="T53" fmla="*/ 25 h 26"/>
                <a:gd name="T54" fmla="*/ 13 w 37"/>
                <a:gd name="T55" fmla="*/ 26 h 26"/>
                <a:gd name="T56" fmla="*/ 14 w 37"/>
                <a:gd name="T57" fmla="*/ 22 h 26"/>
                <a:gd name="T58" fmla="*/ 14 w 37"/>
                <a:gd name="T59" fmla="*/ 22 h 26"/>
                <a:gd name="T60" fmla="*/ 14 w 37"/>
                <a:gd name="T61" fmla="*/ 22 h 26"/>
                <a:gd name="T62" fmla="*/ 14 w 37"/>
                <a:gd name="T63" fmla="*/ 22 h 26"/>
                <a:gd name="T64" fmla="*/ 15 w 37"/>
                <a:gd name="T65" fmla="*/ 21 h 26"/>
                <a:gd name="T66" fmla="*/ 8 w 37"/>
                <a:gd name="T67" fmla="*/ 19 h 26"/>
                <a:gd name="T68" fmla="*/ 8 w 37"/>
                <a:gd name="T69" fmla="*/ 19 h 26"/>
                <a:gd name="T70" fmla="*/ 7 w 37"/>
                <a:gd name="T71" fmla="*/ 18 h 26"/>
                <a:gd name="T72" fmla="*/ 13 w 37"/>
                <a:gd name="T73" fmla="*/ 18 h 26"/>
                <a:gd name="T74" fmla="*/ 18 w 37"/>
                <a:gd name="T75" fmla="*/ 17 h 26"/>
                <a:gd name="T76" fmla="*/ 18 w 37"/>
                <a:gd name="T77" fmla="*/ 17 h 26"/>
                <a:gd name="T78" fmla="*/ 30 w 37"/>
                <a:gd name="T79" fmla="*/ 13 h 26"/>
                <a:gd name="T80" fmla="*/ 30 w 37"/>
                <a:gd name="T81" fmla="*/ 13 h 26"/>
                <a:gd name="T82" fmla="*/ 25 w 37"/>
                <a:gd name="T83" fmla="*/ 13 h 26"/>
                <a:gd name="T84" fmla="*/ 22 w 37"/>
                <a:gd name="T85" fmla="*/ 12 h 26"/>
                <a:gd name="T86" fmla="*/ 21 w 37"/>
                <a:gd name="T87" fmla="*/ 11 h 26"/>
                <a:gd name="T88" fmla="*/ 31 w 37"/>
                <a:gd name="T89" fmla="*/ 13 h 26"/>
                <a:gd name="T90" fmla="*/ 31 w 37"/>
                <a:gd name="T91" fmla="*/ 13 h 26"/>
                <a:gd name="T92" fmla="*/ 31 w 37"/>
                <a:gd name="T93" fmla="*/ 13 h 26"/>
                <a:gd name="T94" fmla="*/ 32 w 37"/>
                <a:gd name="T95" fmla="*/ 12 h 26"/>
                <a:gd name="T96" fmla="*/ 31 w 37"/>
                <a:gd name="T97" fmla="*/ 12 h 26"/>
                <a:gd name="T98" fmla="*/ 18 w 37"/>
                <a:gd name="T99" fmla="*/ 12 h 26"/>
                <a:gd name="T100" fmla="*/ 18 w 37"/>
                <a:gd name="T101" fmla="*/ 10 h 26"/>
                <a:gd name="T102" fmla="*/ 18 w 37"/>
                <a:gd name="T103" fmla="*/ 10 h 26"/>
                <a:gd name="T104" fmla="*/ 18 w 37"/>
                <a:gd name="T105" fmla="*/ 10 h 26"/>
                <a:gd name="T106" fmla="*/ 33 w 37"/>
                <a:gd name="T107" fmla="*/ 7 h 26"/>
                <a:gd name="T108" fmla="*/ 32 w 37"/>
                <a:gd name="T109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6">
                  <a:moveTo>
                    <a:pt x="13" y="26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8" y="25"/>
                    <a:pt x="5" y="22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4" y="16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5" y="9"/>
                    <a:pt x="27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5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4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9"/>
                    <a:pt x="36" y="13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2" y="17"/>
                    <a:pt x="30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6" y="17"/>
                    <a:pt x="24" y="17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9"/>
                    <a:pt x="20" y="22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5"/>
                    <a:pt x="14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lose/>
                  <a:moveTo>
                    <a:pt x="14" y="22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2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5" y="21"/>
                  </a:move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lose/>
                  <a:moveTo>
                    <a:pt x="8" y="19"/>
                  </a:moveTo>
                  <a:cubicBezTo>
                    <a:pt x="9" y="19"/>
                    <a:pt x="9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9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9"/>
                  </a:cubicBezTo>
                  <a:close/>
                  <a:moveTo>
                    <a:pt x="13" y="18"/>
                  </a:move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lose/>
                  <a:moveTo>
                    <a:pt x="18" y="17"/>
                  </a:moveTo>
                  <a:cubicBezTo>
                    <a:pt x="18" y="16"/>
                    <a:pt x="18" y="15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6"/>
                    <a:pt x="18" y="17"/>
                  </a:cubicBezTo>
                  <a:close/>
                  <a:moveTo>
                    <a:pt x="30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lose/>
                  <a:moveTo>
                    <a:pt x="21" y="11"/>
                  </a:moveTo>
                  <a:cubicBezTo>
                    <a:pt x="22" y="12"/>
                    <a:pt x="24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3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2"/>
                  </a:moveTo>
                  <a:cubicBezTo>
                    <a:pt x="31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1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32" y="10"/>
                  </a:moveTo>
                  <a:cubicBezTo>
                    <a:pt x="33" y="9"/>
                    <a:pt x="33" y="8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8"/>
                    <a:pt x="33" y="9"/>
                    <a:pt x="32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3757"/>
            <p:cNvSpPr>
              <a:spLocks noEditPoints="1"/>
            </p:cNvSpPr>
            <p:nvPr/>
          </p:nvSpPr>
          <p:spPr bwMode="auto">
            <a:xfrm>
              <a:off x="5291724" y="3064842"/>
              <a:ext cx="241443" cy="427557"/>
            </a:xfrm>
            <a:custGeom>
              <a:avLst/>
              <a:gdLst>
                <a:gd name="T0" fmla="*/ 24 w 48"/>
                <a:gd name="T1" fmla="*/ 73 h 85"/>
                <a:gd name="T2" fmla="*/ 25 w 48"/>
                <a:gd name="T3" fmla="*/ 70 h 85"/>
                <a:gd name="T4" fmla="*/ 28 w 48"/>
                <a:gd name="T5" fmla="*/ 70 h 85"/>
                <a:gd name="T6" fmla="*/ 25 w 48"/>
                <a:gd name="T7" fmla="*/ 70 h 85"/>
                <a:gd name="T8" fmla="*/ 24 w 48"/>
                <a:gd name="T9" fmla="*/ 73 h 85"/>
                <a:gd name="T10" fmla="*/ 24 w 48"/>
                <a:gd name="T11" fmla="*/ 73 h 85"/>
                <a:gd name="T12" fmla="*/ 0 w 48"/>
                <a:gd name="T13" fmla="*/ 2 h 85"/>
                <a:gd name="T14" fmla="*/ 4 w 48"/>
                <a:gd name="T15" fmla="*/ 0 h 85"/>
                <a:gd name="T16" fmla="*/ 46 w 48"/>
                <a:gd name="T17" fmla="*/ 61 h 85"/>
                <a:gd name="T18" fmla="*/ 48 w 48"/>
                <a:gd name="T19" fmla="*/ 85 h 85"/>
                <a:gd name="T20" fmla="*/ 24 w 48"/>
                <a:gd name="T21" fmla="*/ 73 h 85"/>
                <a:gd name="T22" fmla="*/ 24 w 48"/>
                <a:gd name="T23" fmla="*/ 73 h 85"/>
                <a:gd name="T24" fmla="*/ 43 w 48"/>
                <a:gd name="T25" fmla="*/ 77 h 85"/>
                <a:gd name="T26" fmla="*/ 42 w 48"/>
                <a:gd name="T27" fmla="*/ 62 h 85"/>
                <a:gd name="T28" fmla="*/ 9 w 48"/>
                <a:gd name="T29" fmla="*/ 16 h 85"/>
                <a:gd name="T30" fmla="*/ 28 w 48"/>
                <a:gd name="T31" fmla="*/ 69 h 85"/>
                <a:gd name="T32" fmla="*/ 43 w 48"/>
                <a:gd name="T33" fmla="*/ 77 h 85"/>
                <a:gd name="T34" fmla="*/ 43 w 48"/>
                <a:gd name="T35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85">
                  <a:moveTo>
                    <a:pt x="24" y="73"/>
                  </a:moveTo>
                  <a:lnTo>
                    <a:pt x="25" y="70"/>
                  </a:lnTo>
                  <a:lnTo>
                    <a:pt x="28" y="70"/>
                  </a:lnTo>
                  <a:lnTo>
                    <a:pt x="25" y="70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0" y="2"/>
                  </a:lnTo>
                  <a:lnTo>
                    <a:pt x="4" y="0"/>
                  </a:lnTo>
                  <a:lnTo>
                    <a:pt x="46" y="61"/>
                  </a:lnTo>
                  <a:lnTo>
                    <a:pt x="48" y="85"/>
                  </a:lnTo>
                  <a:lnTo>
                    <a:pt x="24" y="73"/>
                  </a:lnTo>
                  <a:lnTo>
                    <a:pt x="24" y="73"/>
                  </a:lnTo>
                  <a:close/>
                  <a:moveTo>
                    <a:pt x="43" y="77"/>
                  </a:moveTo>
                  <a:lnTo>
                    <a:pt x="42" y="62"/>
                  </a:lnTo>
                  <a:lnTo>
                    <a:pt x="9" y="16"/>
                  </a:lnTo>
                  <a:lnTo>
                    <a:pt x="28" y="69"/>
                  </a:lnTo>
                  <a:lnTo>
                    <a:pt x="43" y="77"/>
                  </a:lnTo>
                  <a:lnTo>
                    <a:pt x="43" y="7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3758"/>
            <p:cNvSpPr>
              <a:spLocks noEditPoints="1"/>
            </p:cNvSpPr>
            <p:nvPr/>
          </p:nvSpPr>
          <p:spPr bwMode="auto">
            <a:xfrm>
              <a:off x="5281664" y="3054782"/>
              <a:ext cx="266595" cy="452705"/>
            </a:xfrm>
            <a:custGeom>
              <a:avLst/>
              <a:gdLst>
                <a:gd name="T0" fmla="*/ 26 w 53"/>
                <a:gd name="T1" fmla="*/ 77 h 90"/>
                <a:gd name="T2" fmla="*/ 24 w 53"/>
                <a:gd name="T3" fmla="*/ 76 h 90"/>
                <a:gd name="T4" fmla="*/ 24 w 53"/>
                <a:gd name="T5" fmla="*/ 76 h 90"/>
                <a:gd name="T6" fmla="*/ 24 w 53"/>
                <a:gd name="T7" fmla="*/ 76 h 90"/>
                <a:gd name="T8" fmla="*/ 24 w 53"/>
                <a:gd name="T9" fmla="*/ 76 h 90"/>
                <a:gd name="T10" fmla="*/ 0 w 53"/>
                <a:gd name="T11" fmla="*/ 3 h 90"/>
                <a:gd name="T12" fmla="*/ 6 w 53"/>
                <a:gd name="T13" fmla="*/ 0 h 90"/>
                <a:gd name="T14" fmla="*/ 50 w 53"/>
                <a:gd name="T15" fmla="*/ 61 h 90"/>
                <a:gd name="T16" fmla="*/ 53 w 53"/>
                <a:gd name="T17" fmla="*/ 90 h 90"/>
                <a:gd name="T18" fmla="*/ 26 w 53"/>
                <a:gd name="T19" fmla="*/ 77 h 90"/>
                <a:gd name="T20" fmla="*/ 26 w 53"/>
                <a:gd name="T21" fmla="*/ 77 h 90"/>
                <a:gd name="T22" fmla="*/ 48 w 53"/>
                <a:gd name="T23" fmla="*/ 82 h 90"/>
                <a:gd name="T24" fmla="*/ 46 w 53"/>
                <a:gd name="T25" fmla="*/ 63 h 90"/>
                <a:gd name="T26" fmla="*/ 31 w 53"/>
                <a:gd name="T27" fmla="*/ 41 h 90"/>
                <a:gd name="T28" fmla="*/ 46 w 53"/>
                <a:gd name="T29" fmla="*/ 63 h 90"/>
                <a:gd name="T30" fmla="*/ 47 w 53"/>
                <a:gd name="T31" fmla="*/ 79 h 90"/>
                <a:gd name="T32" fmla="*/ 45 w 53"/>
                <a:gd name="T33" fmla="*/ 79 h 90"/>
                <a:gd name="T34" fmla="*/ 46 w 53"/>
                <a:gd name="T35" fmla="*/ 77 h 90"/>
                <a:gd name="T36" fmla="*/ 45 w 53"/>
                <a:gd name="T37" fmla="*/ 79 h 90"/>
                <a:gd name="T38" fmla="*/ 47 w 53"/>
                <a:gd name="T39" fmla="*/ 79 h 90"/>
                <a:gd name="T40" fmla="*/ 48 w 53"/>
                <a:gd name="T41" fmla="*/ 82 h 90"/>
                <a:gd name="T42" fmla="*/ 31 w 53"/>
                <a:gd name="T43" fmla="*/ 74 h 90"/>
                <a:gd name="T44" fmla="*/ 31 w 53"/>
                <a:gd name="T45" fmla="*/ 74 h 90"/>
                <a:gd name="T46" fmla="*/ 48 w 53"/>
                <a:gd name="T47" fmla="*/ 82 h 90"/>
                <a:gd name="T48" fmla="*/ 48 w 53"/>
                <a:gd name="T49" fmla="*/ 82 h 90"/>
                <a:gd name="T50" fmla="*/ 32 w 53"/>
                <a:gd name="T51" fmla="*/ 69 h 90"/>
                <a:gd name="T52" fmla="*/ 43 w 53"/>
                <a:gd name="T53" fmla="*/ 76 h 90"/>
                <a:gd name="T54" fmla="*/ 42 w 53"/>
                <a:gd name="T55" fmla="*/ 65 h 90"/>
                <a:gd name="T56" fmla="*/ 19 w 53"/>
                <a:gd name="T57" fmla="*/ 31 h 90"/>
                <a:gd name="T58" fmla="*/ 32 w 53"/>
                <a:gd name="T59" fmla="*/ 69 h 90"/>
                <a:gd name="T60" fmla="*/ 32 w 53"/>
                <a:gd name="T61" fmla="*/ 69 h 90"/>
                <a:gd name="T62" fmla="*/ 27 w 53"/>
                <a:gd name="T63" fmla="*/ 70 h 90"/>
                <a:gd name="T64" fmla="*/ 27 w 53"/>
                <a:gd name="T65" fmla="*/ 70 h 90"/>
                <a:gd name="T66" fmla="*/ 27 w 53"/>
                <a:gd name="T67" fmla="*/ 70 h 90"/>
                <a:gd name="T68" fmla="*/ 14 w 53"/>
                <a:gd name="T69" fmla="*/ 31 h 90"/>
                <a:gd name="T70" fmla="*/ 27 w 53"/>
                <a:gd name="T71" fmla="*/ 70 h 90"/>
                <a:gd name="T72" fmla="*/ 27 w 53"/>
                <a:gd name="T73" fmla="*/ 70 h 90"/>
                <a:gd name="T74" fmla="*/ 5 w 53"/>
                <a:gd name="T75" fmla="*/ 5 h 90"/>
                <a:gd name="T76" fmla="*/ 10 w 53"/>
                <a:gd name="T77" fmla="*/ 18 h 90"/>
                <a:gd name="T78" fmla="*/ 13 w 53"/>
                <a:gd name="T79" fmla="*/ 16 h 90"/>
                <a:gd name="T80" fmla="*/ 5 w 53"/>
                <a:gd name="T81" fmla="*/ 5 h 90"/>
                <a:gd name="T82" fmla="*/ 5 w 53"/>
                <a:gd name="T83" fmla="*/ 5 h 90"/>
                <a:gd name="T84" fmla="*/ 5 w 53"/>
                <a:gd name="T8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3" h="90">
                  <a:moveTo>
                    <a:pt x="26" y="77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0" y="3"/>
                  </a:lnTo>
                  <a:lnTo>
                    <a:pt x="6" y="0"/>
                  </a:lnTo>
                  <a:lnTo>
                    <a:pt x="50" y="61"/>
                  </a:lnTo>
                  <a:lnTo>
                    <a:pt x="53" y="90"/>
                  </a:lnTo>
                  <a:lnTo>
                    <a:pt x="26" y="77"/>
                  </a:lnTo>
                  <a:lnTo>
                    <a:pt x="26" y="77"/>
                  </a:lnTo>
                  <a:close/>
                  <a:moveTo>
                    <a:pt x="48" y="82"/>
                  </a:moveTo>
                  <a:lnTo>
                    <a:pt x="46" y="63"/>
                  </a:lnTo>
                  <a:lnTo>
                    <a:pt x="31" y="41"/>
                  </a:lnTo>
                  <a:lnTo>
                    <a:pt x="46" y="63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6" y="77"/>
                  </a:lnTo>
                  <a:lnTo>
                    <a:pt x="45" y="79"/>
                  </a:lnTo>
                  <a:lnTo>
                    <a:pt x="47" y="79"/>
                  </a:lnTo>
                  <a:lnTo>
                    <a:pt x="48" y="82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48" y="82"/>
                  </a:lnTo>
                  <a:lnTo>
                    <a:pt x="48" y="82"/>
                  </a:lnTo>
                  <a:close/>
                  <a:moveTo>
                    <a:pt x="32" y="69"/>
                  </a:moveTo>
                  <a:lnTo>
                    <a:pt x="43" y="76"/>
                  </a:lnTo>
                  <a:lnTo>
                    <a:pt x="42" y="65"/>
                  </a:lnTo>
                  <a:lnTo>
                    <a:pt x="19" y="31"/>
                  </a:lnTo>
                  <a:lnTo>
                    <a:pt x="32" y="69"/>
                  </a:lnTo>
                  <a:lnTo>
                    <a:pt x="32" y="69"/>
                  </a:lnTo>
                  <a:close/>
                  <a:moveTo>
                    <a:pt x="27" y="70"/>
                  </a:moveTo>
                  <a:lnTo>
                    <a:pt x="27" y="70"/>
                  </a:lnTo>
                  <a:lnTo>
                    <a:pt x="27" y="70"/>
                  </a:lnTo>
                  <a:lnTo>
                    <a:pt x="14" y="31"/>
                  </a:lnTo>
                  <a:lnTo>
                    <a:pt x="27" y="70"/>
                  </a:lnTo>
                  <a:lnTo>
                    <a:pt x="27" y="70"/>
                  </a:lnTo>
                  <a:close/>
                  <a:moveTo>
                    <a:pt x="5" y="5"/>
                  </a:moveTo>
                  <a:lnTo>
                    <a:pt x="10" y="18"/>
                  </a:lnTo>
                  <a:lnTo>
                    <a:pt x="13" y="1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3759"/>
            <p:cNvSpPr>
              <a:spLocks noEditPoints="1"/>
            </p:cNvSpPr>
            <p:nvPr/>
          </p:nvSpPr>
          <p:spPr bwMode="auto">
            <a:xfrm>
              <a:off x="5150882" y="3009510"/>
              <a:ext cx="462766" cy="563367"/>
            </a:xfrm>
            <a:custGeom>
              <a:avLst/>
              <a:gdLst>
                <a:gd name="T0" fmla="*/ 60 w 84"/>
                <a:gd name="T1" fmla="*/ 102 h 102"/>
                <a:gd name="T2" fmla="*/ 4 w 84"/>
                <a:gd name="T3" fmla="*/ 57 h 102"/>
                <a:gd name="T4" fmla="*/ 4 w 84"/>
                <a:gd name="T5" fmla="*/ 57 h 102"/>
                <a:gd name="T6" fmla="*/ 0 w 84"/>
                <a:gd name="T7" fmla="*/ 39 h 102"/>
                <a:gd name="T8" fmla="*/ 0 w 84"/>
                <a:gd name="T9" fmla="*/ 39 h 102"/>
                <a:gd name="T10" fmla="*/ 27 w 84"/>
                <a:gd name="T11" fmla="*/ 2 h 102"/>
                <a:gd name="T12" fmla="*/ 27 w 84"/>
                <a:gd name="T13" fmla="*/ 2 h 102"/>
                <a:gd name="T14" fmla="*/ 38 w 84"/>
                <a:gd name="T15" fmla="*/ 0 h 102"/>
                <a:gd name="T16" fmla="*/ 38 w 84"/>
                <a:gd name="T17" fmla="*/ 0 h 102"/>
                <a:gd name="T18" fmla="*/ 76 w 84"/>
                <a:gd name="T19" fmla="*/ 36 h 102"/>
                <a:gd name="T20" fmla="*/ 76 w 84"/>
                <a:gd name="T21" fmla="*/ 36 h 102"/>
                <a:gd name="T22" fmla="*/ 74 w 84"/>
                <a:gd name="T23" fmla="*/ 37 h 102"/>
                <a:gd name="T24" fmla="*/ 76 w 84"/>
                <a:gd name="T25" fmla="*/ 36 h 102"/>
                <a:gd name="T26" fmla="*/ 84 w 84"/>
                <a:gd name="T27" fmla="*/ 72 h 102"/>
                <a:gd name="T28" fmla="*/ 84 w 84"/>
                <a:gd name="T29" fmla="*/ 72 h 102"/>
                <a:gd name="T30" fmla="*/ 69 w 84"/>
                <a:gd name="T31" fmla="*/ 100 h 102"/>
                <a:gd name="T32" fmla="*/ 69 w 84"/>
                <a:gd name="T33" fmla="*/ 100 h 102"/>
                <a:gd name="T34" fmla="*/ 60 w 84"/>
                <a:gd name="T35" fmla="*/ 102 h 102"/>
                <a:gd name="T36" fmla="*/ 60 w 84"/>
                <a:gd name="T37" fmla="*/ 102 h 102"/>
                <a:gd name="T38" fmla="*/ 60 w 84"/>
                <a:gd name="T39" fmla="*/ 102 h 102"/>
                <a:gd name="T40" fmla="*/ 38 w 84"/>
                <a:gd name="T41" fmla="*/ 4 h 102"/>
                <a:gd name="T42" fmla="*/ 29 w 84"/>
                <a:gd name="T43" fmla="*/ 6 h 102"/>
                <a:gd name="T44" fmla="*/ 29 w 84"/>
                <a:gd name="T45" fmla="*/ 6 h 102"/>
                <a:gd name="T46" fmla="*/ 4 w 84"/>
                <a:gd name="T47" fmla="*/ 39 h 102"/>
                <a:gd name="T48" fmla="*/ 4 w 84"/>
                <a:gd name="T49" fmla="*/ 39 h 102"/>
                <a:gd name="T50" fmla="*/ 8 w 84"/>
                <a:gd name="T51" fmla="*/ 55 h 102"/>
                <a:gd name="T52" fmla="*/ 8 w 84"/>
                <a:gd name="T53" fmla="*/ 55 h 102"/>
                <a:gd name="T54" fmla="*/ 60 w 84"/>
                <a:gd name="T55" fmla="*/ 98 h 102"/>
                <a:gd name="T56" fmla="*/ 60 w 84"/>
                <a:gd name="T57" fmla="*/ 98 h 102"/>
                <a:gd name="T58" fmla="*/ 67 w 84"/>
                <a:gd name="T59" fmla="*/ 97 h 102"/>
                <a:gd name="T60" fmla="*/ 67 w 84"/>
                <a:gd name="T61" fmla="*/ 97 h 102"/>
                <a:gd name="T62" fmla="*/ 80 w 84"/>
                <a:gd name="T63" fmla="*/ 72 h 102"/>
                <a:gd name="T64" fmla="*/ 80 w 84"/>
                <a:gd name="T65" fmla="*/ 72 h 102"/>
                <a:gd name="T66" fmla="*/ 72 w 84"/>
                <a:gd name="T67" fmla="*/ 37 h 102"/>
                <a:gd name="T68" fmla="*/ 72 w 84"/>
                <a:gd name="T69" fmla="*/ 37 h 102"/>
                <a:gd name="T70" fmla="*/ 72 w 84"/>
                <a:gd name="T71" fmla="*/ 37 h 102"/>
                <a:gd name="T72" fmla="*/ 38 w 84"/>
                <a:gd name="T73" fmla="*/ 4 h 102"/>
                <a:gd name="T74" fmla="*/ 38 w 84"/>
                <a:gd name="T75" fmla="*/ 4 h 102"/>
                <a:gd name="T76" fmla="*/ 38 w 84"/>
                <a:gd name="T77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4" h="102">
                  <a:moveTo>
                    <a:pt x="60" y="102"/>
                  </a:moveTo>
                  <a:cubicBezTo>
                    <a:pt x="40" y="102"/>
                    <a:pt x="14" y="80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1" y="51"/>
                    <a:pt x="0" y="45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1"/>
                    <a:pt x="13" y="8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31" y="1"/>
                    <a:pt x="35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4" y="0"/>
                    <a:pt x="66" y="14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81" y="48"/>
                    <a:pt x="84" y="61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85"/>
                    <a:pt x="79" y="96"/>
                    <a:pt x="69" y="100"/>
                  </a:cubicBezTo>
                  <a:cubicBezTo>
                    <a:pt x="69" y="100"/>
                    <a:pt x="69" y="100"/>
                    <a:pt x="69" y="100"/>
                  </a:cubicBezTo>
                  <a:cubicBezTo>
                    <a:pt x="66" y="101"/>
                    <a:pt x="63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lose/>
                  <a:moveTo>
                    <a:pt x="38" y="4"/>
                  </a:moveTo>
                  <a:cubicBezTo>
                    <a:pt x="35" y="4"/>
                    <a:pt x="32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15" y="12"/>
                    <a:pt x="4" y="23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4"/>
                    <a:pt x="5" y="49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17" y="77"/>
                    <a:pt x="43" y="98"/>
                    <a:pt x="60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3" y="98"/>
                    <a:pt x="65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76" y="93"/>
                    <a:pt x="80" y="84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61"/>
                    <a:pt x="77" y="49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63" y="16"/>
                    <a:pt x="51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3760"/>
            <p:cNvSpPr>
              <a:spLocks noEditPoints="1"/>
            </p:cNvSpPr>
            <p:nvPr/>
          </p:nvSpPr>
          <p:spPr bwMode="auto">
            <a:xfrm>
              <a:off x="5135794" y="2999449"/>
              <a:ext cx="487917" cy="583487"/>
            </a:xfrm>
            <a:custGeom>
              <a:avLst/>
              <a:gdLst>
                <a:gd name="T0" fmla="*/ 62 w 88"/>
                <a:gd name="T1" fmla="*/ 104 h 106"/>
                <a:gd name="T2" fmla="*/ 4 w 88"/>
                <a:gd name="T3" fmla="*/ 60 h 106"/>
                <a:gd name="T4" fmla="*/ 0 w 88"/>
                <a:gd name="T5" fmla="*/ 41 h 106"/>
                <a:gd name="T6" fmla="*/ 0 w 88"/>
                <a:gd name="T7" fmla="*/ 41 h 106"/>
                <a:gd name="T8" fmla="*/ 0 w 88"/>
                <a:gd name="T9" fmla="*/ 41 h 106"/>
                <a:gd name="T10" fmla="*/ 40 w 88"/>
                <a:gd name="T11" fmla="*/ 0 h 106"/>
                <a:gd name="T12" fmla="*/ 79 w 88"/>
                <a:gd name="T13" fmla="*/ 35 h 106"/>
                <a:gd name="T14" fmla="*/ 80 w 88"/>
                <a:gd name="T15" fmla="*/ 39 h 106"/>
                <a:gd name="T16" fmla="*/ 88 w 88"/>
                <a:gd name="T17" fmla="*/ 74 h 106"/>
                <a:gd name="T18" fmla="*/ 71 w 88"/>
                <a:gd name="T19" fmla="*/ 104 h 106"/>
                <a:gd name="T20" fmla="*/ 62 w 88"/>
                <a:gd name="T21" fmla="*/ 106 h 106"/>
                <a:gd name="T22" fmla="*/ 68 w 88"/>
                <a:gd name="T23" fmla="*/ 101 h 106"/>
                <a:gd name="T24" fmla="*/ 62 w 88"/>
                <a:gd name="T25" fmla="*/ 102 h 106"/>
                <a:gd name="T26" fmla="*/ 62 w 88"/>
                <a:gd name="T27" fmla="*/ 102 h 106"/>
                <a:gd name="T28" fmla="*/ 61 w 88"/>
                <a:gd name="T29" fmla="*/ 102 h 106"/>
                <a:gd name="T30" fmla="*/ 60 w 88"/>
                <a:gd name="T31" fmla="*/ 102 h 106"/>
                <a:gd name="T32" fmla="*/ 60 w 88"/>
                <a:gd name="T33" fmla="*/ 102 h 106"/>
                <a:gd name="T34" fmla="*/ 60 w 88"/>
                <a:gd name="T35" fmla="*/ 102 h 106"/>
                <a:gd name="T36" fmla="*/ 59 w 88"/>
                <a:gd name="T37" fmla="*/ 102 h 106"/>
                <a:gd name="T38" fmla="*/ 33 w 88"/>
                <a:gd name="T39" fmla="*/ 90 h 106"/>
                <a:gd name="T40" fmla="*/ 8 w 88"/>
                <a:gd name="T41" fmla="*/ 41 h 106"/>
                <a:gd name="T42" fmla="*/ 62 w 88"/>
                <a:gd name="T43" fmla="*/ 98 h 106"/>
                <a:gd name="T44" fmla="*/ 62 w 88"/>
                <a:gd name="T45" fmla="*/ 98 h 106"/>
                <a:gd name="T46" fmla="*/ 80 w 88"/>
                <a:gd name="T47" fmla="*/ 74 h 106"/>
                <a:gd name="T48" fmla="*/ 73 w 88"/>
                <a:gd name="T49" fmla="*/ 41 h 106"/>
                <a:gd name="T50" fmla="*/ 40 w 88"/>
                <a:gd name="T51" fmla="*/ 8 h 106"/>
                <a:gd name="T52" fmla="*/ 40 w 88"/>
                <a:gd name="T53" fmla="*/ 4 h 106"/>
                <a:gd name="T54" fmla="*/ 40 w 88"/>
                <a:gd name="T55" fmla="*/ 4 h 106"/>
                <a:gd name="T56" fmla="*/ 40 w 88"/>
                <a:gd name="T57" fmla="*/ 4 h 106"/>
                <a:gd name="T58" fmla="*/ 40 w 88"/>
                <a:gd name="T59" fmla="*/ 8 h 106"/>
                <a:gd name="T60" fmla="*/ 8 w 88"/>
                <a:gd name="T61" fmla="*/ 41 h 106"/>
                <a:gd name="T62" fmla="*/ 8 w 88"/>
                <a:gd name="T63" fmla="*/ 41 h 106"/>
                <a:gd name="T64" fmla="*/ 33 w 88"/>
                <a:gd name="T65" fmla="*/ 90 h 106"/>
                <a:gd name="T66" fmla="*/ 33 w 88"/>
                <a:gd name="T67" fmla="*/ 89 h 106"/>
                <a:gd name="T68" fmla="*/ 33 w 88"/>
                <a:gd name="T69" fmla="*/ 89 h 106"/>
                <a:gd name="T70" fmla="*/ 32 w 88"/>
                <a:gd name="T71" fmla="*/ 89 h 106"/>
                <a:gd name="T72" fmla="*/ 31 w 88"/>
                <a:gd name="T73" fmla="*/ 89 h 106"/>
                <a:gd name="T74" fmla="*/ 84 w 88"/>
                <a:gd name="T75" fmla="*/ 74 h 106"/>
                <a:gd name="T76" fmla="*/ 84 w 88"/>
                <a:gd name="T77" fmla="*/ 74 h 106"/>
                <a:gd name="T78" fmla="*/ 6 w 88"/>
                <a:gd name="T79" fmla="*/ 53 h 106"/>
                <a:gd name="T80" fmla="*/ 4 w 88"/>
                <a:gd name="T81" fmla="*/ 41 h 106"/>
                <a:gd name="T82" fmla="*/ 4 w 88"/>
                <a:gd name="T83" fmla="*/ 41 h 106"/>
                <a:gd name="T84" fmla="*/ 4 w 88"/>
                <a:gd name="T85" fmla="*/ 41 h 106"/>
                <a:gd name="T86" fmla="*/ 76 w 88"/>
                <a:gd name="T87" fmla="*/ 39 h 106"/>
                <a:gd name="T88" fmla="*/ 69 w 88"/>
                <a:gd name="T89" fmla="*/ 26 h 106"/>
                <a:gd name="T90" fmla="*/ 69 w 88"/>
                <a:gd name="T91" fmla="*/ 26 h 106"/>
                <a:gd name="T92" fmla="*/ 69 w 88"/>
                <a:gd name="T93" fmla="*/ 25 h 106"/>
                <a:gd name="T94" fmla="*/ 69 w 88"/>
                <a:gd name="T95" fmla="*/ 25 h 106"/>
                <a:gd name="T96" fmla="*/ 69 w 88"/>
                <a:gd name="T97" fmla="*/ 25 h 106"/>
                <a:gd name="T98" fmla="*/ 69 w 88"/>
                <a:gd name="T99" fmla="*/ 25 h 106"/>
                <a:gd name="T100" fmla="*/ 41 w 88"/>
                <a:gd name="T101" fmla="*/ 4 h 106"/>
                <a:gd name="T102" fmla="*/ 24 w 88"/>
                <a:gd name="T103" fmla="*/ 9 h 106"/>
                <a:gd name="T104" fmla="*/ 30 w 88"/>
                <a:gd name="T105" fmla="*/ 6 h 106"/>
                <a:gd name="T106" fmla="*/ 30 w 88"/>
                <a:gd name="T107" fmla="*/ 6 h 106"/>
                <a:gd name="T108" fmla="*/ 34 w 88"/>
                <a:gd name="T109" fmla="*/ 5 h 106"/>
                <a:gd name="T110" fmla="*/ 34 w 88"/>
                <a:gd name="T111" fmla="*/ 5 h 106"/>
                <a:gd name="T112" fmla="*/ 41 w 88"/>
                <a:gd name="T113" fmla="*/ 4 h 106"/>
                <a:gd name="T114" fmla="*/ 41 w 88"/>
                <a:gd name="T115" fmla="*/ 4 h 106"/>
                <a:gd name="T116" fmla="*/ 41 w 88"/>
                <a:gd name="T117" fmla="*/ 4 h 106"/>
                <a:gd name="T118" fmla="*/ 40 w 88"/>
                <a:gd name="T119" fmla="*/ 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" h="106">
                  <a:moveTo>
                    <a:pt x="62" y="106"/>
                  </a:moveTo>
                  <a:cubicBezTo>
                    <a:pt x="62" y="106"/>
                    <a:pt x="62" y="106"/>
                    <a:pt x="62" y="106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41" y="106"/>
                    <a:pt x="15" y="8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1" y="53"/>
                    <a:pt x="0" y="47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2"/>
                    <a:pt x="14" y="9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2" y="1"/>
                    <a:pt x="36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7" y="0"/>
                    <a:pt x="69" y="14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5" y="51"/>
                    <a:pt x="88" y="63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87"/>
                    <a:pt x="83" y="99"/>
                    <a:pt x="71" y="104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68" y="105"/>
                    <a:pt x="65" y="106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lose/>
                  <a:moveTo>
                    <a:pt x="62" y="102"/>
                  </a:moveTo>
                  <a:cubicBezTo>
                    <a:pt x="64" y="102"/>
                    <a:pt x="66" y="102"/>
                    <a:pt x="68" y="101"/>
                  </a:cubicBezTo>
                  <a:cubicBezTo>
                    <a:pt x="68" y="101"/>
                    <a:pt x="68" y="101"/>
                    <a:pt x="68" y="101"/>
                  </a:cubicBezTo>
                  <a:cubicBezTo>
                    <a:pt x="66" y="102"/>
                    <a:pt x="64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lose/>
                  <a:moveTo>
                    <a:pt x="61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lose/>
                  <a:moveTo>
                    <a:pt x="60" y="102"/>
                  </a:move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lose/>
                  <a:moveTo>
                    <a:pt x="60" y="102"/>
                  </a:move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lose/>
                  <a:moveTo>
                    <a:pt x="59" y="102"/>
                  </a:moveTo>
                  <a:cubicBezTo>
                    <a:pt x="59" y="102"/>
                    <a:pt x="59" y="102"/>
                    <a:pt x="59" y="102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59" y="102"/>
                    <a:pt x="59" y="102"/>
                    <a:pt x="59" y="102"/>
                  </a:cubicBezTo>
                  <a:close/>
                  <a:moveTo>
                    <a:pt x="59" y="102"/>
                  </a:moveTo>
                  <a:cubicBezTo>
                    <a:pt x="51" y="101"/>
                    <a:pt x="42" y="96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42" y="96"/>
                    <a:pt x="51" y="101"/>
                    <a:pt x="59" y="102"/>
                  </a:cubicBezTo>
                  <a:close/>
                  <a:moveTo>
                    <a:pt x="8" y="41"/>
                  </a:moveTo>
                  <a:cubicBezTo>
                    <a:pt x="8" y="46"/>
                    <a:pt x="9" y="51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20" y="78"/>
                    <a:pt x="46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4" y="98"/>
                    <a:pt x="66" y="98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76" y="93"/>
                    <a:pt x="80" y="86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64"/>
                    <a:pt x="77" y="53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63" y="19"/>
                    <a:pt x="52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4"/>
                    <a:pt x="38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9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7" y="8"/>
                    <a:pt x="35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19" y="15"/>
                    <a:pt x="8" y="26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lose/>
                  <a:moveTo>
                    <a:pt x="33" y="89"/>
                  </a:moveTo>
                  <a:cubicBezTo>
                    <a:pt x="33" y="89"/>
                    <a:pt x="32" y="89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3" y="89"/>
                    <a:pt x="33" y="89"/>
                  </a:cubicBezTo>
                  <a:close/>
                  <a:moveTo>
                    <a:pt x="32" y="89"/>
                  </a:move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lose/>
                  <a:moveTo>
                    <a:pt x="32" y="89"/>
                  </a:moveTo>
                  <a:cubicBezTo>
                    <a:pt x="32" y="89"/>
                    <a:pt x="31" y="89"/>
                    <a:pt x="31" y="89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1" y="89"/>
                    <a:pt x="32" y="89"/>
                    <a:pt x="32" y="89"/>
                  </a:cubicBezTo>
                  <a:close/>
                  <a:moveTo>
                    <a:pt x="84" y="74"/>
                  </a:moveTo>
                  <a:cubicBezTo>
                    <a:pt x="84" y="66"/>
                    <a:pt x="82" y="57"/>
                    <a:pt x="79" y="48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82" y="57"/>
                    <a:pt x="84" y="66"/>
                    <a:pt x="84" y="74"/>
                  </a:cubicBezTo>
                  <a:close/>
                  <a:moveTo>
                    <a:pt x="6" y="53"/>
                  </a:move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lose/>
                  <a:moveTo>
                    <a:pt x="6" y="53"/>
                  </a:moveTo>
                  <a:cubicBezTo>
                    <a:pt x="5" y="49"/>
                    <a:pt x="4" y="45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5"/>
                    <a:pt x="5" y="49"/>
                    <a:pt x="6" y="53"/>
                  </a:cubicBezTo>
                  <a:close/>
                  <a:moveTo>
                    <a:pt x="76" y="39"/>
                  </a:move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lose/>
                  <a:moveTo>
                    <a:pt x="69" y="26"/>
                  </a:move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lose/>
                  <a:moveTo>
                    <a:pt x="69" y="25"/>
                  </a:move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lose/>
                  <a:moveTo>
                    <a:pt x="69" y="25"/>
                  </a:move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lose/>
                  <a:moveTo>
                    <a:pt x="69" y="25"/>
                  </a:moveTo>
                  <a:cubicBezTo>
                    <a:pt x="69" y="25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9" y="25"/>
                    <a:pt x="69" y="25"/>
                  </a:cubicBezTo>
                  <a:close/>
                  <a:moveTo>
                    <a:pt x="68" y="24"/>
                  </a:moveTo>
                  <a:cubicBezTo>
                    <a:pt x="61" y="12"/>
                    <a:pt x="51" y="5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51" y="5"/>
                    <a:pt x="61" y="12"/>
                    <a:pt x="68" y="24"/>
                  </a:cubicBezTo>
                  <a:close/>
                  <a:moveTo>
                    <a:pt x="24" y="9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30" y="6"/>
                  </a:moveTo>
                  <a:cubicBezTo>
                    <a:pt x="28" y="7"/>
                    <a:pt x="26" y="8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6" y="8"/>
                    <a:pt x="28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6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1" y="6"/>
                    <a:pt x="30" y="6"/>
                  </a:cubicBezTo>
                  <a:close/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3761"/>
            <p:cNvSpPr/>
            <p:nvPr/>
          </p:nvSpPr>
          <p:spPr bwMode="auto">
            <a:xfrm>
              <a:off x="4999981" y="3145323"/>
              <a:ext cx="191142" cy="548278"/>
            </a:xfrm>
            <a:custGeom>
              <a:avLst/>
              <a:gdLst>
                <a:gd name="T0" fmla="*/ 17 w 35"/>
                <a:gd name="T1" fmla="*/ 99 h 100"/>
                <a:gd name="T2" fmla="*/ 11 w 35"/>
                <a:gd name="T3" fmla="*/ 93 h 100"/>
                <a:gd name="T4" fmla="*/ 11 w 35"/>
                <a:gd name="T5" fmla="*/ 93 h 100"/>
                <a:gd name="T6" fmla="*/ 7 w 35"/>
                <a:gd name="T7" fmla="*/ 80 h 100"/>
                <a:gd name="T8" fmla="*/ 7 w 35"/>
                <a:gd name="T9" fmla="*/ 80 h 100"/>
                <a:gd name="T10" fmla="*/ 0 w 35"/>
                <a:gd name="T11" fmla="*/ 52 h 100"/>
                <a:gd name="T12" fmla="*/ 0 w 35"/>
                <a:gd name="T13" fmla="*/ 52 h 100"/>
                <a:gd name="T14" fmla="*/ 0 w 35"/>
                <a:gd name="T15" fmla="*/ 50 h 100"/>
                <a:gd name="T16" fmla="*/ 0 w 35"/>
                <a:gd name="T17" fmla="*/ 50 h 100"/>
                <a:gd name="T18" fmla="*/ 31 w 35"/>
                <a:gd name="T19" fmla="*/ 0 h 100"/>
                <a:gd name="T20" fmla="*/ 31 w 35"/>
                <a:gd name="T21" fmla="*/ 0 h 100"/>
                <a:gd name="T22" fmla="*/ 31 w 35"/>
                <a:gd name="T23" fmla="*/ 0 h 100"/>
                <a:gd name="T24" fmla="*/ 34 w 35"/>
                <a:gd name="T25" fmla="*/ 2 h 100"/>
                <a:gd name="T26" fmla="*/ 19 w 35"/>
                <a:gd name="T27" fmla="*/ 21 h 100"/>
                <a:gd name="T28" fmla="*/ 19 w 35"/>
                <a:gd name="T29" fmla="*/ 21 h 100"/>
                <a:gd name="T30" fmla="*/ 4 w 35"/>
                <a:gd name="T31" fmla="*/ 50 h 100"/>
                <a:gd name="T32" fmla="*/ 4 w 35"/>
                <a:gd name="T33" fmla="*/ 50 h 100"/>
                <a:gd name="T34" fmla="*/ 4 w 35"/>
                <a:gd name="T35" fmla="*/ 51 h 100"/>
                <a:gd name="T36" fmla="*/ 4 w 35"/>
                <a:gd name="T37" fmla="*/ 51 h 100"/>
                <a:gd name="T38" fmla="*/ 10 w 35"/>
                <a:gd name="T39" fmla="*/ 77 h 100"/>
                <a:gd name="T40" fmla="*/ 10 w 35"/>
                <a:gd name="T41" fmla="*/ 77 h 100"/>
                <a:gd name="T42" fmla="*/ 18 w 35"/>
                <a:gd name="T43" fmla="*/ 95 h 100"/>
                <a:gd name="T44" fmla="*/ 18 w 35"/>
                <a:gd name="T45" fmla="*/ 95 h 100"/>
                <a:gd name="T46" fmla="*/ 18 w 35"/>
                <a:gd name="T47" fmla="*/ 95 h 100"/>
                <a:gd name="T48" fmla="*/ 18 w 35"/>
                <a:gd name="T49" fmla="*/ 95 h 100"/>
                <a:gd name="T50" fmla="*/ 24 w 35"/>
                <a:gd name="T51" fmla="*/ 96 h 100"/>
                <a:gd name="T52" fmla="*/ 24 w 35"/>
                <a:gd name="T53" fmla="*/ 96 h 100"/>
                <a:gd name="T54" fmla="*/ 34 w 35"/>
                <a:gd name="T55" fmla="*/ 95 h 100"/>
                <a:gd name="T56" fmla="*/ 34 w 35"/>
                <a:gd name="T57" fmla="*/ 95 h 100"/>
                <a:gd name="T58" fmla="*/ 35 w 35"/>
                <a:gd name="T59" fmla="*/ 99 h 100"/>
                <a:gd name="T60" fmla="*/ 24 w 35"/>
                <a:gd name="T61" fmla="*/ 100 h 100"/>
                <a:gd name="T62" fmla="*/ 24 w 35"/>
                <a:gd name="T63" fmla="*/ 100 h 100"/>
                <a:gd name="T64" fmla="*/ 17 w 35"/>
                <a:gd name="T65" fmla="*/ 9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100">
                  <a:moveTo>
                    <a:pt x="17" y="99"/>
                  </a:moveTo>
                  <a:cubicBezTo>
                    <a:pt x="14" y="98"/>
                    <a:pt x="13" y="96"/>
                    <a:pt x="11" y="93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0" y="89"/>
                    <a:pt x="8" y="85"/>
                    <a:pt x="7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4" y="71"/>
                    <a:pt x="1" y="59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32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26" y="10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1" y="30"/>
                    <a:pt x="4" y="43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8"/>
                    <a:pt x="8" y="68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86"/>
                    <a:pt x="16" y="94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9" y="96"/>
                    <a:pt x="21" y="96"/>
                    <a:pt x="24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9" y="96"/>
                    <a:pt x="34" y="95"/>
                    <a:pt x="34" y="95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5" y="99"/>
                    <a:pt x="35" y="99"/>
                    <a:pt x="35" y="99"/>
                  </a:cubicBezTo>
                  <a:cubicBezTo>
                    <a:pt x="35" y="99"/>
                    <a:pt x="29" y="100"/>
                    <a:pt x="24" y="100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1" y="100"/>
                    <a:pt x="19" y="100"/>
                    <a:pt x="17" y="9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3762"/>
            <p:cNvSpPr>
              <a:spLocks noEditPoints="1"/>
            </p:cNvSpPr>
            <p:nvPr/>
          </p:nvSpPr>
          <p:spPr bwMode="auto">
            <a:xfrm>
              <a:off x="4989920" y="3130231"/>
              <a:ext cx="216294" cy="573427"/>
            </a:xfrm>
            <a:custGeom>
              <a:avLst/>
              <a:gdLst>
                <a:gd name="T0" fmla="*/ 19 w 39"/>
                <a:gd name="T1" fmla="*/ 101 h 104"/>
                <a:gd name="T2" fmla="*/ 12 w 39"/>
                <a:gd name="T3" fmla="*/ 95 h 104"/>
                <a:gd name="T4" fmla="*/ 7 w 39"/>
                <a:gd name="T5" fmla="*/ 83 h 104"/>
                <a:gd name="T6" fmla="*/ 0 w 39"/>
                <a:gd name="T7" fmla="*/ 54 h 104"/>
                <a:gd name="T8" fmla="*/ 0 w 39"/>
                <a:gd name="T9" fmla="*/ 52 h 104"/>
                <a:gd name="T10" fmla="*/ 31 w 39"/>
                <a:gd name="T11" fmla="*/ 1 h 104"/>
                <a:gd name="T12" fmla="*/ 31 w 39"/>
                <a:gd name="T13" fmla="*/ 0 h 104"/>
                <a:gd name="T14" fmla="*/ 33 w 39"/>
                <a:gd name="T15" fmla="*/ 0 h 104"/>
                <a:gd name="T16" fmla="*/ 37 w 39"/>
                <a:gd name="T17" fmla="*/ 5 h 104"/>
                <a:gd name="T18" fmla="*/ 37 w 39"/>
                <a:gd name="T19" fmla="*/ 6 h 104"/>
                <a:gd name="T20" fmla="*/ 37 w 39"/>
                <a:gd name="T21" fmla="*/ 6 h 104"/>
                <a:gd name="T22" fmla="*/ 37 w 39"/>
                <a:gd name="T23" fmla="*/ 6 h 104"/>
                <a:gd name="T24" fmla="*/ 37 w 39"/>
                <a:gd name="T25" fmla="*/ 6 h 104"/>
                <a:gd name="T26" fmla="*/ 36 w 39"/>
                <a:gd name="T27" fmla="*/ 7 h 104"/>
                <a:gd name="T28" fmla="*/ 32 w 39"/>
                <a:gd name="T29" fmla="*/ 11 h 104"/>
                <a:gd name="T30" fmla="*/ 22 w 39"/>
                <a:gd name="T31" fmla="*/ 24 h 104"/>
                <a:gd name="T32" fmla="*/ 8 w 39"/>
                <a:gd name="T33" fmla="*/ 51 h 104"/>
                <a:gd name="T34" fmla="*/ 8 w 39"/>
                <a:gd name="T35" fmla="*/ 52 h 104"/>
                <a:gd name="T36" fmla="*/ 8 w 39"/>
                <a:gd name="T37" fmla="*/ 53 h 104"/>
                <a:gd name="T38" fmla="*/ 14 w 39"/>
                <a:gd name="T39" fmla="*/ 79 h 104"/>
                <a:gd name="T40" fmla="*/ 18 w 39"/>
                <a:gd name="T41" fmla="*/ 90 h 104"/>
                <a:gd name="T42" fmla="*/ 21 w 39"/>
                <a:gd name="T43" fmla="*/ 95 h 104"/>
                <a:gd name="T44" fmla="*/ 26 w 39"/>
                <a:gd name="T45" fmla="*/ 96 h 104"/>
                <a:gd name="T46" fmla="*/ 26 w 39"/>
                <a:gd name="T47" fmla="*/ 96 h 104"/>
                <a:gd name="T48" fmla="*/ 26 w 39"/>
                <a:gd name="T49" fmla="*/ 96 h 104"/>
                <a:gd name="T50" fmla="*/ 36 w 39"/>
                <a:gd name="T51" fmla="*/ 95 h 104"/>
                <a:gd name="T52" fmla="*/ 39 w 39"/>
                <a:gd name="T53" fmla="*/ 103 h 104"/>
                <a:gd name="T54" fmla="*/ 37 w 39"/>
                <a:gd name="T55" fmla="*/ 103 h 104"/>
                <a:gd name="T56" fmla="*/ 36 w 39"/>
                <a:gd name="T57" fmla="*/ 103 h 104"/>
                <a:gd name="T58" fmla="*/ 33 w 39"/>
                <a:gd name="T59" fmla="*/ 104 h 104"/>
                <a:gd name="T60" fmla="*/ 26 w 39"/>
                <a:gd name="T61" fmla="*/ 104 h 104"/>
                <a:gd name="T62" fmla="*/ 26 w 39"/>
                <a:gd name="T63" fmla="*/ 100 h 104"/>
                <a:gd name="T64" fmla="*/ 19 w 39"/>
                <a:gd name="T65" fmla="*/ 99 h 104"/>
                <a:gd name="T66" fmla="*/ 19 w 39"/>
                <a:gd name="T67" fmla="*/ 99 h 104"/>
                <a:gd name="T68" fmla="*/ 26 w 39"/>
                <a:gd name="T69" fmla="*/ 100 h 104"/>
                <a:gd name="T70" fmla="*/ 30 w 39"/>
                <a:gd name="T71" fmla="*/ 100 h 104"/>
                <a:gd name="T72" fmla="*/ 33 w 39"/>
                <a:gd name="T73" fmla="*/ 100 h 104"/>
                <a:gd name="T74" fmla="*/ 33 w 39"/>
                <a:gd name="T75" fmla="*/ 100 h 104"/>
                <a:gd name="T76" fmla="*/ 17 w 39"/>
                <a:gd name="T77" fmla="*/ 97 h 104"/>
                <a:gd name="T78" fmla="*/ 18 w 39"/>
                <a:gd name="T79" fmla="*/ 99 h 104"/>
                <a:gd name="T80" fmla="*/ 15 w 39"/>
                <a:gd name="T81" fmla="*/ 94 h 104"/>
                <a:gd name="T82" fmla="*/ 14 w 39"/>
                <a:gd name="T83" fmla="*/ 92 h 104"/>
                <a:gd name="T84" fmla="*/ 13 w 39"/>
                <a:gd name="T85" fmla="*/ 89 h 104"/>
                <a:gd name="T86" fmla="*/ 15 w 39"/>
                <a:gd name="T87" fmla="*/ 94 h 104"/>
                <a:gd name="T88" fmla="*/ 10 w 39"/>
                <a:gd name="T89" fmla="*/ 80 h 104"/>
                <a:gd name="T90" fmla="*/ 10 w 39"/>
                <a:gd name="T91" fmla="*/ 80 h 104"/>
                <a:gd name="T92" fmla="*/ 4 w 39"/>
                <a:gd name="T93" fmla="*/ 53 h 104"/>
                <a:gd name="T94" fmla="*/ 4 w 39"/>
                <a:gd name="T95" fmla="*/ 53 h 104"/>
                <a:gd name="T96" fmla="*/ 4 w 39"/>
                <a:gd name="T97" fmla="*/ 53 h 104"/>
                <a:gd name="T98" fmla="*/ 10 w 39"/>
                <a:gd name="T99" fmla="*/ 35 h 104"/>
                <a:gd name="T100" fmla="*/ 19 w 39"/>
                <a:gd name="T101" fmla="*/ 21 h 104"/>
                <a:gd name="T102" fmla="*/ 27 w 39"/>
                <a:gd name="T103" fmla="*/ 12 h 104"/>
                <a:gd name="T104" fmla="*/ 19 w 39"/>
                <a:gd name="T105" fmla="*/ 2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" h="104">
                  <a:moveTo>
                    <a:pt x="18" y="103"/>
                  </a:moveTo>
                  <a:cubicBezTo>
                    <a:pt x="19" y="101"/>
                    <a:pt x="19" y="101"/>
                    <a:pt x="19" y="101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4" y="102"/>
                    <a:pt x="13" y="99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0" y="92"/>
                    <a:pt x="8" y="88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4" y="73"/>
                    <a:pt x="1" y="62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33"/>
                    <a:pt x="28" y="5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8"/>
                    <a:pt x="34" y="9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0" y="14"/>
                    <a:pt x="26" y="19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33"/>
                    <a:pt x="8" y="46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9" y="60"/>
                    <a:pt x="11" y="70"/>
                    <a:pt x="14" y="79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5" y="83"/>
                    <a:pt x="17" y="87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9" y="93"/>
                    <a:pt x="20" y="95"/>
                    <a:pt x="21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2" y="96"/>
                    <a:pt x="24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31" y="96"/>
                    <a:pt x="36" y="95"/>
                    <a:pt x="36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5" y="103"/>
                    <a:pt x="34" y="103"/>
                    <a:pt x="33" y="104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1" y="104"/>
                    <a:pt x="29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3" y="104"/>
                    <a:pt x="20" y="104"/>
                    <a:pt x="18" y="103"/>
                  </a:cubicBezTo>
                  <a:close/>
                  <a:moveTo>
                    <a:pt x="26" y="100"/>
                  </a:moveTo>
                  <a:cubicBezTo>
                    <a:pt x="26" y="100"/>
                    <a:pt x="26" y="100"/>
                    <a:pt x="26" y="100"/>
                  </a:cubicBezTo>
                  <a:cubicBezTo>
                    <a:pt x="23" y="100"/>
                    <a:pt x="21" y="100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21" y="100"/>
                    <a:pt x="23" y="100"/>
                    <a:pt x="26" y="100"/>
                  </a:cubicBezTo>
                  <a:close/>
                  <a:moveTo>
                    <a:pt x="33" y="100"/>
                  </a:moveTo>
                  <a:cubicBezTo>
                    <a:pt x="32" y="100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31" y="100"/>
                    <a:pt x="32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lose/>
                  <a:moveTo>
                    <a:pt x="18" y="99"/>
                  </a:moveTo>
                  <a:cubicBezTo>
                    <a:pt x="18" y="98"/>
                    <a:pt x="17" y="98"/>
                    <a:pt x="17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8"/>
                    <a:pt x="18" y="98"/>
                    <a:pt x="18" y="99"/>
                  </a:cubicBezTo>
                  <a:close/>
                  <a:moveTo>
                    <a:pt x="15" y="94"/>
                  </a:move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3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1"/>
                    <a:pt x="14" y="90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91"/>
                    <a:pt x="14" y="92"/>
                    <a:pt x="15" y="94"/>
                  </a:cubicBezTo>
                  <a:close/>
                  <a:moveTo>
                    <a:pt x="4" y="53"/>
                  </a:moveTo>
                  <a:cubicBezTo>
                    <a:pt x="5" y="61"/>
                    <a:pt x="8" y="71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8" y="71"/>
                    <a:pt x="5" y="61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lose/>
                  <a:moveTo>
                    <a:pt x="19" y="21"/>
                  </a:moveTo>
                  <a:cubicBezTo>
                    <a:pt x="16" y="25"/>
                    <a:pt x="13" y="30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3" y="30"/>
                    <a:pt x="16" y="26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8"/>
                    <a:pt x="24" y="15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4" y="15"/>
                    <a:pt x="22" y="18"/>
                    <a:pt x="19" y="2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3763"/>
            <p:cNvSpPr/>
            <p:nvPr/>
          </p:nvSpPr>
          <p:spPr bwMode="auto">
            <a:xfrm>
              <a:off x="5095553" y="3668449"/>
              <a:ext cx="95573" cy="55332"/>
            </a:xfrm>
            <a:custGeom>
              <a:avLst/>
              <a:gdLst>
                <a:gd name="T0" fmla="*/ 0 w 19"/>
                <a:gd name="T1" fmla="*/ 4 h 11"/>
                <a:gd name="T2" fmla="*/ 1 w 19"/>
                <a:gd name="T3" fmla="*/ 0 h 11"/>
                <a:gd name="T4" fmla="*/ 19 w 19"/>
                <a:gd name="T5" fmla="*/ 7 h 11"/>
                <a:gd name="T6" fmla="*/ 18 w 19"/>
                <a:gd name="T7" fmla="*/ 11 h 11"/>
                <a:gd name="T8" fmla="*/ 0 w 19"/>
                <a:gd name="T9" fmla="*/ 4 h 11"/>
                <a:gd name="T10" fmla="*/ 0 w 19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0" y="4"/>
                  </a:moveTo>
                  <a:lnTo>
                    <a:pt x="1" y="0"/>
                  </a:lnTo>
                  <a:lnTo>
                    <a:pt x="19" y="7"/>
                  </a:lnTo>
                  <a:lnTo>
                    <a:pt x="18" y="11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3764"/>
            <p:cNvSpPr>
              <a:spLocks noEditPoints="1"/>
            </p:cNvSpPr>
            <p:nvPr/>
          </p:nvSpPr>
          <p:spPr bwMode="auto">
            <a:xfrm>
              <a:off x="5075433" y="3658389"/>
              <a:ext cx="135813" cy="80481"/>
            </a:xfrm>
            <a:custGeom>
              <a:avLst/>
              <a:gdLst>
                <a:gd name="T0" fmla="*/ 2 w 27"/>
                <a:gd name="T1" fmla="*/ 8 h 16"/>
                <a:gd name="T2" fmla="*/ 4 w 27"/>
                <a:gd name="T3" fmla="*/ 6 h 16"/>
                <a:gd name="T4" fmla="*/ 5 w 27"/>
                <a:gd name="T5" fmla="*/ 7 h 16"/>
                <a:gd name="T6" fmla="*/ 4 w 27"/>
                <a:gd name="T7" fmla="*/ 6 h 16"/>
                <a:gd name="T8" fmla="*/ 2 w 27"/>
                <a:gd name="T9" fmla="*/ 8 h 16"/>
                <a:gd name="T10" fmla="*/ 0 w 27"/>
                <a:gd name="T11" fmla="*/ 7 h 16"/>
                <a:gd name="T12" fmla="*/ 4 w 27"/>
                <a:gd name="T13" fmla="*/ 0 h 16"/>
                <a:gd name="T14" fmla="*/ 27 w 27"/>
                <a:gd name="T15" fmla="*/ 8 h 16"/>
                <a:gd name="T16" fmla="*/ 23 w 27"/>
                <a:gd name="T17" fmla="*/ 16 h 16"/>
                <a:gd name="T18" fmla="*/ 2 w 27"/>
                <a:gd name="T19" fmla="*/ 8 h 16"/>
                <a:gd name="T20" fmla="*/ 2 w 27"/>
                <a:gd name="T21" fmla="*/ 8 h 16"/>
                <a:gd name="T22" fmla="*/ 20 w 27"/>
                <a:gd name="T23" fmla="*/ 11 h 16"/>
                <a:gd name="T24" fmla="*/ 20 w 27"/>
                <a:gd name="T25" fmla="*/ 11 h 16"/>
                <a:gd name="T26" fmla="*/ 6 w 27"/>
                <a:gd name="T27" fmla="*/ 5 h 16"/>
                <a:gd name="T28" fmla="*/ 6 w 27"/>
                <a:gd name="T29" fmla="*/ 5 h 16"/>
                <a:gd name="T30" fmla="*/ 20 w 27"/>
                <a:gd name="T31" fmla="*/ 11 h 16"/>
                <a:gd name="T32" fmla="*/ 20 w 27"/>
                <a:gd name="T3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16">
                  <a:moveTo>
                    <a:pt x="2" y="8"/>
                  </a:moveTo>
                  <a:lnTo>
                    <a:pt x="4" y="6"/>
                  </a:lnTo>
                  <a:lnTo>
                    <a:pt x="5" y="7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4" y="0"/>
                  </a:lnTo>
                  <a:lnTo>
                    <a:pt x="27" y="8"/>
                  </a:lnTo>
                  <a:lnTo>
                    <a:pt x="23" y="16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20" y="11"/>
                  </a:moveTo>
                  <a:lnTo>
                    <a:pt x="20" y="11"/>
                  </a:lnTo>
                  <a:lnTo>
                    <a:pt x="6" y="5"/>
                  </a:lnTo>
                  <a:lnTo>
                    <a:pt x="6" y="5"/>
                  </a:lnTo>
                  <a:lnTo>
                    <a:pt x="20" y="11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3765"/>
            <p:cNvSpPr/>
            <p:nvPr/>
          </p:nvSpPr>
          <p:spPr bwMode="auto">
            <a:xfrm>
              <a:off x="5362145" y="2511535"/>
              <a:ext cx="417497" cy="518098"/>
            </a:xfrm>
            <a:custGeom>
              <a:avLst/>
              <a:gdLst>
                <a:gd name="T0" fmla="*/ 0 w 75"/>
                <a:gd name="T1" fmla="*/ 89 h 93"/>
                <a:gd name="T2" fmla="*/ 33 w 75"/>
                <a:gd name="T3" fmla="*/ 80 h 93"/>
                <a:gd name="T4" fmla="*/ 33 w 75"/>
                <a:gd name="T5" fmla="*/ 80 h 93"/>
                <a:gd name="T6" fmla="*/ 69 w 75"/>
                <a:gd name="T7" fmla="*/ 52 h 93"/>
                <a:gd name="T8" fmla="*/ 69 w 75"/>
                <a:gd name="T9" fmla="*/ 52 h 93"/>
                <a:gd name="T10" fmla="*/ 71 w 75"/>
                <a:gd name="T11" fmla="*/ 40 h 93"/>
                <a:gd name="T12" fmla="*/ 71 w 75"/>
                <a:gd name="T13" fmla="*/ 40 h 93"/>
                <a:gd name="T14" fmla="*/ 65 w 75"/>
                <a:gd name="T15" fmla="*/ 15 h 93"/>
                <a:gd name="T16" fmla="*/ 65 w 75"/>
                <a:gd name="T17" fmla="*/ 15 h 93"/>
                <a:gd name="T18" fmla="*/ 58 w 75"/>
                <a:gd name="T19" fmla="*/ 5 h 93"/>
                <a:gd name="T20" fmla="*/ 58 w 75"/>
                <a:gd name="T21" fmla="*/ 5 h 93"/>
                <a:gd name="T22" fmla="*/ 41 w 75"/>
                <a:gd name="T23" fmla="*/ 4 h 93"/>
                <a:gd name="T24" fmla="*/ 42 w 75"/>
                <a:gd name="T25" fmla="*/ 0 h 93"/>
                <a:gd name="T26" fmla="*/ 60 w 75"/>
                <a:gd name="T27" fmla="*/ 1 h 93"/>
                <a:gd name="T28" fmla="*/ 60 w 75"/>
                <a:gd name="T29" fmla="*/ 2 h 93"/>
                <a:gd name="T30" fmla="*/ 68 w 75"/>
                <a:gd name="T31" fmla="*/ 13 h 93"/>
                <a:gd name="T32" fmla="*/ 68 w 75"/>
                <a:gd name="T33" fmla="*/ 13 h 93"/>
                <a:gd name="T34" fmla="*/ 75 w 75"/>
                <a:gd name="T35" fmla="*/ 40 h 93"/>
                <a:gd name="T36" fmla="*/ 75 w 75"/>
                <a:gd name="T37" fmla="*/ 40 h 93"/>
                <a:gd name="T38" fmla="*/ 73 w 75"/>
                <a:gd name="T39" fmla="*/ 53 h 93"/>
                <a:gd name="T40" fmla="*/ 73 w 75"/>
                <a:gd name="T41" fmla="*/ 53 h 93"/>
                <a:gd name="T42" fmla="*/ 34 w 75"/>
                <a:gd name="T43" fmla="*/ 84 h 93"/>
                <a:gd name="T44" fmla="*/ 34 w 75"/>
                <a:gd name="T45" fmla="*/ 84 h 93"/>
                <a:gd name="T46" fmla="*/ 1 w 75"/>
                <a:gd name="T47" fmla="*/ 93 h 93"/>
                <a:gd name="T48" fmla="*/ 1 w 75"/>
                <a:gd name="T49" fmla="*/ 93 h 93"/>
                <a:gd name="T50" fmla="*/ 0 w 75"/>
                <a:gd name="T51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5" h="93">
                  <a:moveTo>
                    <a:pt x="0" y="89"/>
                  </a:moveTo>
                  <a:cubicBezTo>
                    <a:pt x="0" y="89"/>
                    <a:pt x="16" y="86"/>
                    <a:pt x="33" y="80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50" y="74"/>
                    <a:pt x="67" y="64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70" y="48"/>
                    <a:pt x="71" y="44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30"/>
                    <a:pt x="68" y="21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2" y="10"/>
                    <a:pt x="59" y="6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2" y="3"/>
                    <a:pt x="65" y="7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72" y="20"/>
                    <a:pt x="75" y="29"/>
                    <a:pt x="75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4"/>
                    <a:pt x="74" y="48"/>
                    <a:pt x="73" y="53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0" y="68"/>
                    <a:pt x="51" y="77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17" y="90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0" y="89"/>
                    <a:pt x="0" y="89"/>
                    <a:pt x="0" y="8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3766"/>
            <p:cNvSpPr>
              <a:spLocks noEditPoints="1"/>
            </p:cNvSpPr>
            <p:nvPr/>
          </p:nvSpPr>
          <p:spPr bwMode="auto">
            <a:xfrm>
              <a:off x="5352085" y="2496443"/>
              <a:ext cx="437617" cy="548278"/>
            </a:xfrm>
            <a:custGeom>
              <a:avLst/>
              <a:gdLst>
                <a:gd name="T0" fmla="*/ 0 w 79"/>
                <a:gd name="T1" fmla="*/ 92 h 99"/>
                <a:gd name="T2" fmla="*/ 0 w 79"/>
                <a:gd name="T3" fmla="*/ 92 h 99"/>
                <a:gd name="T4" fmla="*/ 1 w 79"/>
                <a:gd name="T5" fmla="*/ 91 h 99"/>
                <a:gd name="T6" fmla="*/ 1 w 79"/>
                <a:gd name="T7" fmla="*/ 90 h 99"/>
                <a:gd name="T8" fmla="*/ 2 w 79"/>
                <a:gd name="T9" fmla="*/ 90 h 99"/>
                <a:gd name="T10" fmla="*/ 2 w 79"/>
                <a:gd name="T11" fmla="*/ 90 h 99"/>
                <a:gd name="T12" fmla="*/ 2 w 79"/>
                <a:gd name="T13" fmla="*/ 90 h 99"/>
                <a:gd name="T14" fmla="*/ 2 w 79"/>
                <a:gd name="T15" fmla="*/ 90 h 99"/>
                <a:gd name="T16" fmla="*/ 4 w 79"/>
                <a:gd name="T17" fmla="*/ 90 h 99"/>
                <a:gd name="T18" fmla="*/ 12 w 79"/>
                <a:gd name="T19" fmla="*/ 88 h 99"/>
                <a:gd name="T20" fmla="*/ 34 w 79"/>
                <a:gd name="T21" fmla="*/ 81 h 99"/>
                <a:gd name="T22" fmla="*/ 69 w 79"/>
                <a:gd name="T23" fmla="*/ 54 h 99"/>
                <a:gd name="T24" fmla="*/ 71 w 79"/>
                <a:gd name="T25" fmla="*/ 43 h 99"/>
                <a:gd name="T26" fmla="*/ 65 w 79"/>
                <a:gd name="T27" fmla="*/ 19 h 99"/>
                <a:gd name="T28" fmla="*/ 59 w 79"/>
                <a:gd name="T29" fmla="*/ 10 h 99"/>
                <a:gd name="T30" fmla="*/ 41 w 79"/>
                <a:gd name="T31" fmla="*/ 8 h 99"/>
                <a:gd name="T32" fmla="*/ 62 w 79"/>
                <a:gd name="T33" fmla="*/ 2 h 99"/>
                <a:gd name="T34" fmla="*/ 63 w 79"/>
                <a:gd name="T35" fmla="*/ 3 h 99"/>
                <a:gd name="T36" fmla="*/ 72 w 79"/>
                <a:gd name="T37" fmla="*/ 15 h 99"/>
                <a:gd name="T38" fmla="*/ 79 w 79"/>
                <a:gd name="T39" fmla="*/ 43 h 99"/>
                <a:gd name="T40" fmla="*/ 79 w 79"/>
                <a:gd name="T41" fmla="*/ 43 h 99"/>
                <a:gd name="T42" fmla="*/ 77 w 79"/>
                <a:gd name="T43" fmla="*/ 56 h 99"/>
                <a:gd name="T44" fmla="*/ 37 w 79"/>
                <a:gd name="T45" fmla="*/ 89 h 99"/>
                <a:gd name="T46" fmla="*/ 3 w 79"/>
                <a:gd name="T47" fmla="*/ 98 h 99"/>
                <a:gd name="T48" fmla="*/ 1 w 79"/>
                <a:gd name="T49" fmla="*/ 96 h 99"/>
                <a:gd name="T50" fmla="*/ 5 w 79"/>
                <a:gd name="T51" fmla="*/ 93 h 99"/>
                <a:gd name="T52" fmla="*/ 13 w 79"/>
                <a:gd name="T53" fmla="*/ 92 h 99"/>
                <a:gd name="T54" fmla="*/ 28 w 79"/>
                <a:gd name="T55" fmla="*/ 88 h 99"/>
                <a:gd name="T56" fmla="*/ 4 w 79"/>
                <a:gd name="T57" fmla="*/ 94 h 99"/>
                <a:gd name="T58" fmla="*/ 4 w 79"/>
                <a:gd name="T59" fmla="*/ 94 h 99"/>
                <a:gd name="T60" fmla="*/ 28 w 79"/>
                <a:gd name="T61" fmla="*/ 87 h 99"/>
                <a:gd name="T62" fmla="*/ 28 w 79"/>
                <a:gd name="T63" fmla="*/ 88 h 99"/>
                <a:gd name="T64" fmla="*/ 43 w 79"/>
                <a:gd name="T65" fmla="*/ 82 h 99"/>
                <a:gd name="T66" fmla="*/ 73 w 79"/>
                <a:gd name="T67" fmla="*/ 55 h 99"/>
                <a:gd name="T68" fmla="*/ 74 w 79"/>
                <a:gd name="T69" fmla="*/ 53 h 99"/>
                <a:gd name="T70" fmla="*/ 73 w 79"/>
                <a:gd name="T71" fmla="*/ 55 h 99"/>
                <a:gd name="T72" fmla="*/ 70 w 79"/>
                <a:gd name="T73" fmla="*/ 20 h 99"/>
                <a:gd name="T74" fmla="*/ 75 w 79"/>
                <a:gd name="T75" fmla="*/ 42 h 99"/>
                <a:gd name="T76" fmla="*/ 62 w 79"/>
                <a:gd name="T77" fmla="*/ 7 h 99"/>
                <a:gd name="T78" fmla="*/ 65 w 79"/>
                <a:gd name="T79" fmla="*/ 11 h 99"/>
                <a:gd name="T80" fmla="*/ 61 w 79"/>
                <a:gd name="T81" fmla="*/ 6 h 99"/>
                <a:gd name="T82" fmla="*/ 45 w 79"/>
                <a:gd name="T83" fmla="*/ 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9" h="99">
                  <a:moveTo>
                    <a:pt x="1" y="96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1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3" y="90"/>
                    <a:pt x="4" y="90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6" y="89"/>
                    <a:pt x="9" y="89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8" y="86"/>
                    <a:pt x="26" y="84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51" y="75"/>
                    <a:pt x="68" y="65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0" y="50"/>
                    <a:pt x="71" y="46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3"/>
                    <a:pt x="68" y="25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3" y="15"/>
                    <a:pt x="60" y="11"/>
                    <a:pt x="59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5" y="5"/>
                    <a:pt x="69" y="9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6" y="22"/>
                    <a:pt x="79" y="32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7"/>
                    <a:pt x="78" y="51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3" y="73"/>
                    <a:pt x="54" y="82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20" y="95"/>
                    <a:pt x="5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1" y="96"/>
                    <a:pt x="1" y="96"/>
                    <a:pt x="1" y="96"/>
                  </a:cubicBezTo>
                  <a:close/>
                  <a:moveTo>
                    <a:pt x="4" y="94"/>
                  </a:moveTo>
                  <a:cubicBezTo>
                    <a:pt x="5" y="94"/>
                    <a:pt x="5" y="94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7" y="93"/>
                    <a:pt x="10" y="93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7" y="91"/>
                    <a:pt x="22" y="89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17" y="91"/>
                    <a:pt x="8" y="93"/>
                    <a:pt x="4" y="94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4" y="94"/>
                    <a:pt x="4" y="94"/>
                  </a:cubicBezTo>
                  <a:close/>
                  <a:moveTo>
                    <a:pt x="28" y="88"/>
                  </a:move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28" y="87"/>
                    <a:pt x="28" y="88"/>
                  </a:cubicBezTo>
                  <a:close/>
                  <a:moveTo>
                    <a:pt x="73" y="55"/>
                  </a:moveTo>
                  <a:cubicBezTo>
                    <a:pt x="71" y="67"/>
                    <a:pt x="57" y="76"/>
                    <a:pt x="43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57" y="76"/>
                    <a:pt x="71" y="67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4" y="54"/>
                    <a:pt x="74" y="54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4"/>
                    <a:pt x="74" y="54"/>
                    <a:pt x="73" y="55"/>
                  </a:cubicBezTo>
                  <a:close/>
                  <a:moveTo>
                    <a:pt x="75" y="42"/>
                  </a:moveTo>
                  <a:cubicBezTo>
                    <a:pt x="75" y="33"/>
                    <a:pt x="72" y="26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2" y="26"/>
                    <a:pt x="75" y="33"/>
                    <a:pt x="75" y="42"/>
                  </a:cubicBezTo>
                  <a:close/>
                  <a:moveTo>
                    <a:pt x="65" y="11"/>
                  </a:moveTo>
                  <a:cubicBezTo>
                    <a:pt x="64" y="9"/>
                    <a:pt x="63" y="8"/>
                    <a:pt x="62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8"/>
                    <a:pt x="64" y="9"/>
                    <a:pt x="65" y="11"/>
                  </a:cubicBezTo>
                  <a:close/>
                  <a:moveTo>
                    <a:pt x="45" y="5"/>
                  </a:move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3767"/>
            <p:cNvSpPr/>
            <p:nvPr/>
          </p:nvSpPr>
          <p:spPr bwMode="auto">
            <a:xfrm>
              <a:off x="5623708" y="2431054"/>
              <a:ext cx="45272" cy="100601"/>
            </a:xfrm>
            <a:custGeom>
              <a:avLst/>
              <a:gdLst>
                <a:gd name="T0" fmla="*/ 0 w 9"/>
                <a:gd name="T1" fmla="*/ 0 h 20"/>
                <a:gd name="T2" fmla="*/ 4 w 9"/>
                <a:gd name="T3" fmla="*/ 0 h 20"/>
                <a:gd name="T4" fmla="*/ 9 w 9"/>
                <a:gd name="T5" fmla="*/ 19 h 20"/>
                <a:gd name="T6" fmla="*/ 4 w 9"/>
                <a:gd name="T7" fmla="*/ 20 h 20"/>
                <a:gd name="T8" fmla="*/ 0 w 9"/>
                <a:gd name="T9" fmla="*/ 0 h 20"/>
                <a:gd name="T10" fmla="*/ 0 w 9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0">
                  <a:moveTo>
                    <a:pt x="0" y="0"/>
                  </a:moveTo>
                  <a:lnTo>
                    <a:pt x="4" y="0"/>
                  </a:lnTo>
                  <a:lnTo>
                    <a:pt x="9" y="19"/>
                  </a:lnTo>
                  <a:lnTo>
                    <a:pt x="4" y="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3768"/>
            <p:cNvSpPr>
              <a:spLocks noEditPoints="1"/>
            </p:cNvSpPr>
            <p:nvPr/>
          </p:nvSpPr>
          <p:spPr bwMode="auto">
            <a:xfrm>
              <a:off x="5613648" y="2415962"/>
              <a:ext cx="65392" cy="125753"/>
            </a:xfrm>
            <a:custGeom>
              <a:avLst/>
              <a:gdLst>
                <a:gd name="T0" fmla="*/ 0 w 13"/>
                <a:gd name="T1" fmla="*/ 4 h 25"/>
                <a:gd name="T2" fmla="*/ 2 w 13"/>
                <a:gd name="T3" fmla="*/ 3 h 25"/>
                <a:gd name="T4" fmla="*/ 3 w 13"/>
                <a:gd name="T5" fmla="*/ 5 h 25"/>
                <a:gd name="T6" fmla="*/ 2 w 13"/>
                <a:gd name="T7" fmla="*/ 3 h 25"/>
                <a:gd name="T8" fmla="*/ 0 w 13"/>
                <a:gd name="T9" fmla="*/ 4 h 25"/>
                <a:gd name="T10" fmla="*/ 0 w 13"/>
                <a:gd name="T11" fmla="*/ 2 h 25"/>
                <a:gd name="T12" fmla="*/ 8 w 13"/>
                <a:gd name="T13" fmla="*/ 0 h 25"/>
                <a:gd name="T14" fmla="*/ 13 w 13"/>
                <a:gd name="T15" fmla="*/ 24 h 25"/>
                <a:gd name="T16" fmla="*/ 4 w 13"/>
                <a:gd name="T17" fmla="*/ 25 h 25"/>
                <a:gd name="T18" fmla="*/ 0 w 13"/>
                <a:gd name="T19" fmla="*/ 4 h 25"/>
                <a:gd name="T20" fmla="*/ 0 w 13"/>
                <a:gd name="T21" fmla="*/ 4 h 25"/>
                <a:gd name="T22" fmla="*/ 7 w 13"/>
                <a:gd name="T23" fmla="*/ 21 h 25"/>
                <a:gd name="T24" fmla="*/ 7 w 13"/>
                <a:gd name="T25" fmla="*/ 21 h 25"/>
                <a:gd name="T26" fmla="*/ 5 w 13"/>
                <a:gd name="T27" fmla="*/ 5 h 25"/>
                <a:gd name="T28" fmla="*/ 5 w 13"/>
                <a:gd name="T29" fmla="*/ 5 h 25"/>
                <a:gd name="T30" fmla="*/ 7 w 13"/>
                <a:gd name="T31" fmla="*/ 21 h 25"/>
                <a:gd name="T32" fmla="*/ 7 w 13"/>
                <a:gd name="T3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5">
                  <a:moveTo>
                    <a:pt x="0" y="4"/>
                  </a:moveTo>
                  <a:lnTo>
                    <a:pt x="2" y="3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2"/>
                  </a:lnTo>
                  <a:lnTo>
                    <a:pt x="8" y="0"/>
                  </a:lnTo>
                  <a:lnTo>
                    <a:pt x="13" y="24"/>
                  </a:lnTo>
                  <a:lnTo>
                    <a:pt x="4" y="25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7" y="21"/>
                  </a:moveTo>
                  <a:lnTo>
                    <a:pt x="7" y="21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1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3769"/>
            <p:cNvSpPr/>
            <p:nvPr/>
          </p:nvSpPr>
          <p:spPr bwMode="auto">
            <a:xfrm>
              <a:off x="5653888" y="2441114"/>
              <a:ext cx="25152" cy="85513"/>
            </a:xfrm>
            <a:custGeom>
              <a:avLst/>
              <a:gdLst>
                <a:gd name="T0" fmla="*/ 0 w 5"/>
                <a:gd name="T1" fmla="*/ 17 h 17"/>
                <a:gd name="T2" fmla="*/ 0 w 5"/>
                <a:gd name="T3" fmla="*/ 0 h 17"/>
                <a:gd name="T4" fmla="*/ 5 w 5"/>
                <a:gd name="T5" fmla="*/ 0 h 17"/>
                <a:gd name="T6" fmla="*/ 5 w 5"/>
                <a:gd name="T7" fmla="*/ 17 h 17"/>
                <a:gd name="T8" fmla="*/ 0 w 5"/>
                <a:gd name="T9" fmla="*/ 17 h 17"/>
                <a:gd name="T10" fmla="*/ 0 w 5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0" y="17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3770"/>
            <p:cNvSpPr>
              <a:spLocks noEditPoints="1"/>
            </p:cNvSpPr>
            <p:nvPr/>
          </p:nvSpPr>
          <p:spPr bwMode="auto">
            <a:xfrm>
              <a:off x="5643828" y="2431054"/>
              <a:ext cx="45272" cy="105633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2 w 9"/>
                <a:gd name="T5" fmla="*/ 19 h 21"/>
                <a:gd name="T6" fmla="*/ 5 w 9"/>
                <a:gd name="T7" fmla="*/ 19 h 21"/>
                <a:gd name="T8" fmla="*/ 2 w 9"/>
                <a:gd name="T9" fmla="*/ 19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0 h 21"/>
                <a:gd name="T16" fmla="*/ 9 w 9"/>
                <a:gd name="T17" fmla="*/ 0 h 21"/>
                <a:gd name="T18" fmla="*/ 9 w 9"/>
                <a:gd name="T19" fmla="*/ 21 h 21"/>
                <a:gd name="T20" fmla="*/ 7 w 9"/>
                <a:gd name="T21" fmla="*/ 21 h 21"/>
                <a:gd name="T22" fmla="*/ 7 w 9"/>
                <a:gd name="T23" fmla="*/ 21 h 21"/>
                <a:gd name="T24" fmla="*/ 5 w 9"/>
                <a:gd name="T25" fmla="*/ 16 h 21"/>
                <a:gd name="T26" fmla="*/ 5 w 9"/>
                <a:gd name="T27" fmla="*/ 16 h 21"/>
                <a:gd name="T28" fmla="*/ 5 w 9"/>
                <a:gd name="T29" fmla="*/ 4 h 21"/>
                <a:gd name="T30" fmla="*/ 5 w 9"/>
                <a:gd name="T31" fmla="*/ 4 h 21"/>
                <a:gd name="T32" fmla="*/ 5 w 9"/>
                <a:gd name="T33" fmla="*/ 16 h 21"/>
                <a:gd name="T34" fmla="*/ 5 w 9"/>
                <a:gd name="T3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lnTo>
                    <a:pt x="2" y="21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close/>
                  <a:moveTo>
                    <a:pt x="5" y="16"/>
                  </a:moveTo>
                  <a:lnTo>
                    <a:pt x="5" y="16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16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3771"/>
            <p:cNvSpPr/>
            <p:nvPr/>
          </p:nvSpPr>
          <p:spPr bwMode="auto">
            <a:xfrm>
              <a:off x="5653888" y="2436083"/>
              <a:ext cx="50301" cy="95573"/>
            </a:xfrm>
            <a:custGeom>
              <a:avLst/>
              <a:gdLst>
                <a:gd name="T0" fmla="*/ 0 w 10"/>
                <a:gd name="T1" fmla="*/ 18 h 19"/>
                <a:gd name="T2" fmla="*/ 6 w 10"/>
                <a:gd name="T3" fmla="*/ 0 h 19"/>
                <a:gd name="T4" fmla="*/ 10 w 10"/>
                <a:gd name="T5" fmla="*/ 2 h 19"/>
                <a:gd name="T6" fmla="*/ 5 w 10"/>
                <a:gd name="T7" fmla="*/ 19 h 19"/>
                <a:gd name="T8" fmla="*/ 0 w 10"/>
                <a:gd name="T9" fmla="*/ 18 h 19"/>
                <a:gd name="T10" fmla="*/ 0 w 10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0" y="18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3772"/>
            <p:cNvSpPr/>
            <p:nvPr/>
          </p:nvSpPr>
          <p:spPr bwMode="auto">
            <a:xfrm>
              <a:off x="5638800" y="2426023"/>
              <a:ext cx="80481" cy="120721"/>
            </a:xfrm>
            <a:custGeom>
              <a:avLst/>
              <a:gdLst>
                <a:gd name="T0" fmla="*/ 7 w 16"/>
                <a:gd name="T1" fmla="*/ 23 h 24"/>
                <a:gd name="T2" fmla="*/ 2 w 16"/>
                <a:gd name="T3" fmla="*/ 22 h 24"/>
                <a:gd name="T4" fmla="*/ 3 w 16"/>
                <a:gd name="T5" fmla="*/ 20 h 24"/>
                <a:gd name="T6" fmla="*/ 6 w 16"/>
                <a:gd name="T7" fmla="*/ 21 h 24"/>
                <a:gd name="T8" fmla="*/ 3 w 16"/>
                <a:gd name="T9" fmla="*/ 20 h 24"/>
                <a:gd name="T10" fmla="*/ 2 w 16"/>
                <a:gd name="T11" fmla="*/ 22 h 24"/>
                <a:gd name="T12" fmla="*/ 0 w 16"/>
                <a:gd name="T13" fmla="*/ 21 h 24"/>
                <a:gd name="T14" fmla="*/ 8 w 16"/>
                <a:gd name="T15" fmla="*/ 0 h 24"/>
                <a:gd name="T16" fmla="*/ 16 w 16"/>
                <a:gd name="T17" fmla="*/ 2 h 24"/>
                <a:gd name="T18" fmla="*/ 9 w 16"/>
                <a:gd name="T19" fmla="*/ 24 h 24"/>
                <a:gd name="T20" fmla="*/ 7 w 16"/>
                <a:gd name="T21" fmla="*/ 23 h 24"/>
                <a:gd name="T22" fmla="*/ 7 w 16"/>
                <a:gd name="T2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24">
                  <a:moveTo>
                    <a:pt x="7" y="23"/>
                  </a:moveTo>
                  <a:lnTo>
                    <a:pt x="2" y="22"/>
                  </a:lnTo>
                  <a:lnTo>
                    <a:pt x="3" y="20"/>
                  </a:lnTo>
                  <a:lnTo>
                    <a:pt x="6" y="21"/>
                  </a:lnTo>
                  <a:lnTo>
                    <a:pt x="3" y="20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8" y="0"/>
                  </a:lnTo>
                  <a:lnTo>
                    <a:pt x="16" y="2"/>
                  </a:lnTo>
                  <a:lnTo>
                    <a:pt x="9" y="24"/>
                  </a:lnTo>
                  <a:lnTo>
                    <a:pt x="7" y="23"/>
                  </a:lnTo>
                  <a:lnTo>
                    <a:pt x="7" y="23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3773"/>
            <p:cNvSpPr/>
            <p:nvPr/>
          </p:nvSpPr>
          <p:spPr bwMode="auto">
            <a:xfrm>
              <a:off x="5674009" y="2466263"/>
              <a:ext cx="45272" cy="70421"/>
            </a:xfrm>
            <a:custGeom>
              <a:avLst/>
              <a:gdLst>
                <a:gd name="T0" fmla="*/ 0 w 9"/>
                <a:gd name="T1" fmla="*/ 12 h 14"/>
                <a:gd name="T2" fmla="*/ 4 w 9"/>
                <a:gd name="T3" fmla="*/ 0 h 14"/>
                <a:gd name="T4" fmla="*/ 9 w 9"/>
                <a:gd name="T5" fmla="*/ 2 h 14"/>
                <a:gd name="T6" fmla="*/ 3 w 9"/>
                <a:gd name="T7" fmla="*/ 14 h 14"/>
                <a:gd name="T8" fmla="*/ 0 w 9"/>
                <a:gd name="T9" fmla="*/ 12 h 14"/>
                <a:gd name="T10" fmla="*/ 0 w 9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0" y="12"/>
                  </a:moveTo>
                  <a:lnTo>
                    <a:pt x="4" y="0"/>
                  </a:lnTo>
                  <a:lnTo>
                    <a:pt x="9" y="2"/>
                  </a:lnTo>
                  <a:lnTo>
                    <a:pt x="3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3774"/>
            <p:cNvSpPr>
              <a:spLocks noEditPoints="1"/>
            </p:cNvSpPr>
            <p:nvPr/>
          </p:nvSpPr>
          <p:spPr bwMode="auto">
            <a:xfrm>
              <a:off x="5653888" y="2446143"/>
              <a:ext cx="80481" cy="100601"/>
            </a:xfrm>
            <a:custGeom>
              <a:avLst/>
              <a:gdLst>
                <a:gd name="T0" fmla="*/ 6 w 16"/>
                <a:gd name="T1" fmla="*/ 19 h 20"/>
                <a:gd name="T2" fmla="*/ 3 w 16"/>
                <a:gd name="T3" fmla="*/ 18 h 20"/>
                <a:gd name="T4" fmla="*/ 4 w 16"/>
                <a:gd name="T5" fmla="*/ 16 h 20"/>
                <a:gd name="T6" fmla="*/ 5 w 16"/>
                <a:gd name="T7" fmla="*/ 17 h 20"/>
                <a:gd name="T8" fmla="*/ 4 w 16"/>
                <a:gd name="T9" fmla="*/ 16 h 20"/>
                <a:gd name="T10" fmla="*/ 3 w 16"/>
                <a:gd name="T11" fmla="*/ 18 h 20"/>
                <a:gd name="T12" fmla="*/ 0 w 16"/>
                <a:gd name="T13" fmla="*/ 17 h 20"/>
                <a:gd name="T14" fmla="*/ 7 w 16"/>
                <a:gd name="T15" fmla="*/ 0 h 20"/>
                <a:gd name="T16" fmla="*/ 16 w 16"/>
                <a:gd name="T17" fmla="*/ 5 h 20"/>
                <a:gd name="T18" fmla="*/ 8 w 16"/>
                <a:gd name="T19" fmla="*/ 20 h 20"/>
                <a:gd name="T20" fmla="*/ 6 w 16"/>
                <a:gd name="T21" fmla="*/ 19 h 20"/>
                <a:gd name="T22" fmla="*/ 6 w 16"/>
                <a:gd name="T23" fmla="*/ 19 h 20"/>
                <a:gd name="T24" fmla="*/ 7 w 16"/>
                <a:gd name="T25" fmla="*/ 13 h 20"/>
                <a:gd name="T26" fmla="*/ 9 w 16"/>
                <a:gd name="T27" fmla="*/ 7 h 20"/>
                <a:gd name="T28" fmla="*/ 9 w 16"/>
                <a:gd name="T29" fmla="*/ 7 h 20"/>
                <a:gd name="T30" fmla="*/ 7 w 16"/>
                <a:gd name="T31" fmla="*/ 13 h 20"/>
                <a:gd name="T32" fmla="*/ 7 w 16"/>
                <a:gd name="T3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0">
                  <a:moveTo>
                    <a:pt x="6" y="19"/>
                  </a:moveTo>
                  <a:lnTo>
                    <a:pt x="3" y="18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8"/>
                  </a:lnTo>
                  <a:lnTo>
                    <a:pt x="0" y="17"/>
                  </a:lnTo>
                  <a:lnTo>
                    <a:pt x="7" y="0"/>
                  </a:lnTo>
                  <a:lnTo>
                    <a:pt x="16" y="5"/>
                  </a:lnTo>
                  <a:lnTo>
                    <a:pt x="8" y="20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7" y="13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7" y="13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3775"/>
            <p:cNvSpPr/>
            <p:nvPr/>
          </p:nvSpPr>
          <p:spPr bwMode="auto">
            <a:xfrm>
              <a:off x="5392325" y="3562816"/>
              <a:ext cx="160962" cy="965772"/>
            </a:xfrm>
            <a:custGeom>
              <a:avLst/>
              <a:gdLst>
                <a:gd name="T0" fmla="*/ 0 w 29"/>
                <a:gd name="T1" fmla="*/ 174 h 175"/>
                <a:gd name="T2" fmla="*/ 0 w 29"/>
                <a:gd name="T3" fmla="*/ 170 h 175"/>
                <a:gd name="T4" fmla="*/ 20 w 29"/>
                <a:gd name="T5" fmla="*/ 171 h 175"/>
                <a:gd name="T6" fmla="*/ 20 w 29"/>
                <a:gd name="T7" fmla="*/ 171 h 175"/>
                <a:gd name="T8" fmla="*/ 25 w 29"/>
                <a:gd name="T9" fmla="*/ 171 h 175"/>
                <a:gd name="T10" fmla="*/ 25 w 29"/>
                <a:gd name="T11" fmla="*/ 171 h 175"/>
                <a:gd name="T12" fmla="*/ 17 w 29"/>
                <a:gd name="T13" fmla="*/ 83 h 175"/>
                <a:gd name="T14" fmla="*/ 17 w 29"/>
                <a:gd name="T15" fmla="*/ 83 h 175"/>
                <a:gd name="T16" fmla="*/ 9 w 29"/>
                <a:gd name="T17" fmla="*/ 0 h 175"/>
                <a:gd name="T18" fmla="*/ 9 w 29"/>
                <a:gd name="T19" fmla="*/ 0 h 175"/>
                <a:gd name="T20" fmla="*/ 9 w 29"/>
                <a:gd name="T21" fmla="*/ 0 h 175"/>
                <a:gd name="T22" fmla="*/ 13 w 29"/>
                <a:gd name="T23" fmla="*/ 0 h 175"/>
                <a:gd name="T24" fmla="*/ 29 w 29"/>
                <a:gd name="T25" fmla="*/ 172 h 175"/>
                <a:gd name="T26" fmla="*/ 29 w 29"/>
                <a:gd name="T27" fmla="*/ 172 h 175"/>
                <a:gd name="T28" fmla="*/ 29 w 29"/>
                <a:gd name="T29" fmla="*/ 173 h 175"/>
                <a:gd name="T30" fmla="*/ 29 w 29"/>
                <a:gd name="T31" fmla="*/ 173 h 175"/>
                <a:gd name="T32" fmla="*/ 29 w 29"/>
                <a:gd name="T33" fmla="*/ 173 h 175"/>
                <a:gd name="T34" fmla="*/ 29 w 29"/>
                <a:gd name="T35" fmla="*/ 173 h 175"/>
                <a:gd name="T36" fmla="*/ 27 w 29"/>
                <a:gd name="T37" fmla="*/ 174 h 175"/>
                <a:gd name="T38" fmla="*/ 27 w 29"/>
                <a:gd name="T39" fmla="*/ 174 h 175"/>
                <a:gd name="T40" fmla="*/ 25 w 29"/>
                <a:gd name="T41" fmla="*/ 175 h 175"/>
                <a:gd name="T42" fmla="*/ 25 w 29"/>
                <a:gd name="T43" fmla="*/ 175 h 175"/>
                <a:gd name="T44" fmla="*/ 20 w 29"/>
                <a:gd name="T45" fmla="*/ 175 h 175"/>
                <a:gd name="T46" fmla="*/ 20 w 29"/>
                <a:gd name="T47" fmla="*/ 175 h 175"/>
                <a:gd name="T48" fmla="*/ 0 w 29"/>
                <a:gd name="T49" fmla="*/ 17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175">
                  <a:moveTo>
                    <a:pt x="0" y="174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70"/>
                    <a:pt x="12" y="171"/>
                    <a:pt x="20" y="171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22" y="171"/>
                    <a:pt x="24" y="171"/>
                    <a:pt x="25" y="171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5" y="162"/>
                    <a:pt x="21" y="122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3" y="41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29" y="164"/>
                    <a:pt x="29" y="172"/>
                  </a:cubicBezTo>
                  <a:cubicBezTo>
                    <a:pt x="29" y="172"/>
                    <a:pt x="29" y="172"/>
                    <a:pt x="29" y="172"/>
                  </a:cubicBezTo>
                  <a:cubicBezTo>
                    <a:pt x="29" y="172"/>
                    <a:pt x="29" y="172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8" y="175"/>
                    <a:pt x="28" y="174"/>
                    <a:pt x="27" y="174"/>
                  </a:cubicBezTo>
                  <a:cubicBezTo>
                    <a:pt x="27" y="174"/>
                    <a:pt x="27" y="174"/>
                    <a:pt x="27" y="174"/>
                  </a:cubicBezTo>
                  <a:cubicBezTo>
                    <a:pt x="26" y="174"/>
                    <a:pt x="26" y="175"/>
                    <a:pt x="25" y="175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4" y="175"/>
                    <a:pt x="22" y="175"/>
                    <a:pt x="20" y="175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12" y="175"/>
                    <a:pt x="0" y="174"/>
                    <a:pt x="0" y="17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3776"/>
            <p:cNvSpPr>
              <a:spLocks noEditPoints="1"/>
            </p:cNvSpPr>
            <p:nvPr/>
          </p:nvSpPr>
          <p:spPr bwMode="auto">
            <a:xfrm>
              <a:off x="5382265" y="3532636"/>
              <a:ext cx="181082" cy="1016072"/>
            </a:xfrm>
            <a:custGeom>
              <a:avLst/>
              <a:gdLst>
                <a:gd name="T0" fmla="*/ 0 w 33"/>
                <a:gd name="T1" fmla="*/ 181 h 184"/>
                <a:gd name="T2" fmla="*/ 0 w 33"/>
                <a:gd name="T3" fmla="*/ 180 h 184"/>
                <a:gd name="T4" fmla="*/ 0 w 33"/>
                <a:gd name="T5" fmla="*/ 179 h 184"/>
                <a:gd name="T6" fmla="*/ 0 w 33"/>
                <a:gd name="T7" fmla="*/ 179 h 184"/>
                <a:gd name="T8" fmla="*/ 2 w 33"/>
                <a:gd name="T9" fmla="*/ 173 h 184"/>
                <a:gd name="T10" fmla="*/ 22 w 33"/>
                <a:gd name="T11" fmla="*/ 174 h 184"/>
                <a:gd name="T12" fmla="*/ 23 w 33"/>
                <a:gd name="T13" fmla="*/ 174 h 184"/>
                <a:gd name="T14" fmla="*/ 25 w 33"/>
                <a:gd name="T15" fmla="*/ 174 h 184"/>
                <a:gd name="T16" fmla="*/ 17 w 33"/>
                <a:gd name="T17" fmla="*/ 89 h 184"/>
                <a:gd name="T18" fmla="*/ 9 w 33"/>
                <a:gd name="T19" fmla="*/ 5 h 184"/>
                <a:gd name="T20" fmla="*/ 12 w 33"/>
                <a:gd name="T21" fmla="*/ 3 h 184"/>
                <a:gd name="T22" fmla="*/ 17 w 33"/>
                <a:gd name="T23" fmla="*/ 5 h 184"/>
                <a:gd name="T24" fmla="*/ 17 w 33"/>
                <a:gd name="T25" fmla="*/ 5 h 184"/>
                <a:gd name="T26" fmla="*/ 18 w 33"/>
                <a:gd name="T27" fmla="*/ 6 h 184"/>
                <a:gd name="T28" fmla="*/ 18 w 33"/>
                <a:gd name="T29" fmla="*/ 12 h 184"/>
                <a:gd name="T30" fmla="*/ 20 w 33"/>
                <a:gd name="T31" fmla="*/ 30 h 184"/>
                <a:gd name="T32" fmla="*/ 25 w 33"/>
                <a:gd name="T33" fmla="*/ 88 h 184"/>
                <a:gd name="T34" fmla="*/ 33 w 33"/>
                <a:gd name="T35" fmla="*/ 177 h 184"/>
                <a:gd name="T36" fmla="*/ 33 w 33"/>
                <a:gd name="T37" fmla="*/ 177 h 184"/>
                <a:gd name="T38" fmla="*/ 33 w 33"/>
                <a:gd name="T39" fmla="*/ 178 h 184"/>
                <a:gd name="T40" fmla="*/ 33 w 33"/>
                <a:gd name="T41" fmla="*/ 178 h 184"/>
                <a:gd name="T42" fmla="*/ 33 w 33"/>
                <a:gd name="T43" fmla="*/ 179 h 184"/>
                <a:gd name="T44" fmla="*/ 33 w 33"/>
                <a:gd name="T45" fmla="*/ 180 h 184"/>
                <a:gd name="T46" fmla="*/ 30 w 33"/>
                <a:gd name="T47" fmla="*/ 181 h 184"/>
                <a:gd name="T48" fmla="*/ 30 w 33"/>
                <a:gd name="T49" fmla="*/ 181 h 184"/>
                <a:gd name="T50" fmla="*/ 27 w 33"/>
                <a:gd name="T51" fmla="*/ 182 h 184"/>
                <a:gd name="T52" fmla="*/ 22 w 33"/>
                <a:gd name="T53" fmla="*/ 182 h 184"/>
                <a:gd name="T54" fmla="*/ 4 w 33"/>
                <a:gd name="T55" fmla="*/ 181 h 184"/>
                <a:gd name="T56" fmla="*/ 3 w 33"/>
                <a:gd name="T57" fmla="*/ 184 h 184"/>
                <a:gd name="T58" fmla="*/ 2 w 33"/>
                <a:gd name="T59" fmla="*/ 181 h 184"/>
                <a:gd name="T60" fmla="*/ 2 w 33"/>
                <a:gd name="T61" fmla="*/ 181 h 184"/>
                <a:gd name="T62" fmla="*/ 1 w 33"/>
                <a:gd name="T63" fmla="*/ 181 h 184"/>
                <a:gd name="T64" fmla="*/ 2 w 33"/>
                <a:gd name="T65" fmla="*/ 179 h 184"/>
                <a:gd name="T66" fmla="*/ 2 w 33"/>
                <a:gd name="T67" fmla="*/ 179 h 184"/>
                <a:gd name="T68" fmla="*/ 2 w 33"/>
                <a:gd name="T69" fmla="*/ 179 h 184"/>
                <a:gd name="T70" fmla="*/ 25 w 33"/>
                <a:gd name="T71" fmla="*/ 178 h 184"/>
                <a:gd name="T72" fmla="*/ 27 w 33"/>
                <a:gd name="T73" fmla="*/ 178 h 184"/>
                <a:gd name="T74" fmla="*/ 27 w 33"/>
                <a:gd name="T75" fmla="*/ 178 h 184"/>
                <a:gd name="T76" fmla="*/ 33 w 33"/>
                <a:gd name="T77" fmla="*/ 178 h 184"/>
                <a:gd name="T78" fmla="*/ 33 w 33"/>
                <a:gd name="T79" fmla="*/ 178 h 184"/>
                <a:gd name="T80" fmla="*/ 26 w 33"/>
                <a:gd name="T81" fmla="*/ 135 h 184"/>
                <a:gd name="T82" fmla="*/ 29 w 33"/>
                <a:gd name="T83" fmla="*/ 175 h 184"/>
                <a:gd name="T84" fmla="*/ 14 w 33"/>
                <a:gd name="T85" fmla="*/ 7 h 184"/>
                <a:gd name="T86" fmla="*/ 14 w 33"/>
                <a:gd name="T87" fmla="*/ 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" h="184">
                  <a:moveTo>
                    <a:pt x="0" y="181"/>
                  </a:moveTo>
                  <a:cubicBezTo>
                    <a:pt x="0" y="181"/>
                    <a:pt x="0" y="181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181"/>
                    <a:pt x="0" y="181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0"/>
                    <a:pt x="0" y="180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2" y="173"/>
                    <a:pt x="14" y="174"/>
                    <a:pt x="22" y="174"/>
                  </a:cubicBezTo>
                  <a:cubicBezTo>
                    <a:pt x="22" y="174"/>
                    <a:pt x="22" y="174"/>
                    <a:pt x="22" y="174"/>
                  </a:cubicBezTo>
                  <a:cubicBezTo>
                    <a:pt x="22" y="174"/>
                    <a:pt x="22" y="174"/>
                    <a:pt x="23" y="174"/>
                  </a:cubicBezTo>
                  <a:cubicBezTo>
                    <a:pt x="23" y="174"/>
                    <a:pt x="23" y="174"/>
                    <a:pt x="23" y="174"/>
                  </a:cubicBezTo>
                  <a:cubicBezTo>
                    <a:pt x="23" y="174"/>
                    <a:pt x="24" y="174"/>
                    <a:pt x="25" y="174"/>
                  </a:cubicBezTo>
                  <a:cubicBezTo>
                    <a:pt x="25" y="174"/>
                    <a:pt x="25" y="174"/>
                    <a:pt x="25" y="174"/>
                  </a:cubicBezTo>
                  <a:cubicBezTo>
                    <a:pt x="24" y="162"/>
                    <a:pt x="21" y="125"/>
                    <a:pt x="17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3" y="46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8"/>
                    <a:pt x="18" y="9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6"/>
                    <a:pt x="19" y="23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1" y="46"/>
                    <a:pt x="23" y="67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9" y="130"/>
                    <a:pt x="33" y="173"/>
                    <a:pt x="33" y="177"/>
                  </a:cubicBezTo>
                  <a:cubicBezTo>
                    <a:pt x="33" y="177"/>
                    <a:pt x="33" y="177"/>
                    <a:pt x="33" y="177"/>
                  </a:cubicBezTo>
                  <a:cubicBezTo>
                    <a:pt x="33" y="177"/>
                    <a:pt x="33" y="177"/>
                    <a:pt x="33" y="177"/>
                  </a:cubicBezTo>
                  <a:cubicBezTo>
                    <a:pt x="33" y="177"/>
                    <a:pt x="33" y="177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3" y="180"/>
                    <a:pt x="33" y="180"/>
                    <a:pt x="33" y="180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2" y="181"/>
                    <a:pt x="30" y="181"/>
                    <a:pt x="30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9" y="181"/>
                    <a:pt x="28" y="182"/>
                    <a:pt x="27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6" y="182"/>
                    <a:pt x="24" y="182"/>
                    <a:pt x="22" y="182"/>
                  </a:cubicBezTo>
                  <a:cubicBezTo>
                    <a:pt x="22" y="182"/>
                    <a:pt x="22" y="182"/>
                    <a:pt x="22" y="182"/>
                  </a:cubicBezTo>
                  <a:cubicBezTo>
                    <a:pt x="16" y="182"/>
                    <a:pt x="7" y="181"/>
                    <a:pt x="4" y="181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0" y="181"/>
                    <a:pt x="0" y="181"/>
                    <a:pt x="0" y="181"/>
                  </a:cubicBezTo>
                  <a:close/>
                  <a:moveTo>
                    <a:pt x="2" y="181"/>
                  </a:moveTo>
                  <a:cubicBezTo>
                    <a:pt x="2" y="181"/>
                    <a:pt x="2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1"/>
                    <a:pt x="1" y="181"/>
                    <a:pt x="2" y="181"/>
                  </a:cubicBezTo>
                  <a:close/>
                  <a:moveTo>
                    <a:pt x="2" y="179"/>
                  </a:moveTo>
                  <a:cubicBezTo>
                    <a:pt x="2" y="179"/>
                    <a:pt x="2" y="179"/>
                    <a:pt x="2" y="179"/>
                  </a:cubicBezTo>
                  <a:cubicBezTo>
                    <a:pt x="2" y="179"/>
                    <a:pt x="2" y="179"/>
                    <a:pt x="2" y="179"/>
                  </a:cubicBezTo>
                  <a:close/>
                  <a:moveTo>
                    <a:pt x="2" y="179"/>
                  </a:moveTo>
                  <a:cubicBezTo>
                    <a:pt x="2" y="179"/>
                    <a:pt x="2" y="179"/>
                    <a:pt x="2" y="179"/>
                  </a:cubicBezTo>
                  <a:cubicBezTo>
                    <a:pt x="2" y="179"/>
                    <a:pt x="2" y="179"/>
                    <a:pt x="2" y="179"/>
                  </a:cubicBezTo>
                  <a:close/>
                  <a:moveTo>
                    <a:pt x="25" y="178"/>
                  </a:moveTo>
                  <a:cubicBezTo>
                    <a:pt x="26" y="178"/>
                    <a:pt x="27" y="178"/>
                    <a:pt x="27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7" y="178"/>
                    <a:pt x="26" y="178"/>
                    <a:pt x="25" y="178"/>
                  </a:cubicBezTo>
                  <a:close/>
                  <a:moveTo>
                    <a:pt x="33" y="178"/>
                  </a:move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lose/>
                  <a:moveTo>
                    <a:pt x="29" y="175"/>
                  </a:moveTo>
                  <a:cubicBezTo>
                    <a:pt x="29" y="169"/>
                    <a:pt x="28" y="154"/>
                    <a:pt x="26" y="135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8" y="154"/>
                    <a:pt x="29" y="169"/>
                    <a:pt x="29" y="175"/>
                  </a:cubicBezTo>
                  <a:close/>
                  <a:moveTo>
                    <a:pt x="15" y="17"/>
                  </a:moveTo>
                  <a:cubicBezTo>
                    <a:pt x="14" y="13"/>
                    <a:pt x="14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9"/>
                    <a:pt x="14" y="13"/>
                    <a:pt x="15" y="1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3777"/>
            <p:cNvSpPr>
              <a:spLocks noEditPoints="1"/>
            </p:cNvSpPr>
            <p:nvPr/>
          </p:nvSpPr>
          <p:spPr bwMode="auto">
            <a:xfrm>
              <a:off x="5573407" y="3281133"/>
              <a:ext cx="850082" cy="377256"/>
            </a:xfrm>
            <a:custGeom>
              <a:avLst/>
              <a:gdLst>
                <a:gd name="T0" fmla="*/ 128 w 154"/>
                <a:gd name="T1" fmla="*/ 65 h 68"/>
                <a:gd name="T2" fmla="*/ 122 w 154"/>
                <a:gd name="T3" fmla="*/ 40 h 68"/>
                <a:gd name="T4" fmla="*/ 122 w 154"/>
                <a:gd name="T5" fmla="*/ 40 h 68"/>
                <a:gd name="T6" fmla="*/ 110 w 154"/>
                <a:gd name="T7" fmla="*/ 6 h 68"/>
                <a:gd name="T8" fmla="*/ 110 w 154"/>
                <a:gd name="T9" fmla="*/ 6 h 68"/>
                <a:gd name="T10" fmla="*/ 105 w 154"/>
                <a:gd name="T11" fmla="*/ 4 h 68"/>
                <a:gd name="T12" fmla="*/ 105 w 154"/>
                <a:gd name="T13" fmla="*/ 4 h 68"/>
                <a:gd name="T14" fmla="*/ 45 w 154"/>
                <a:gd name="T15" fmla="*/ 23 h 68"/>
                <a:gd name="T16" fmla="*/ 45 w 154"/>
                <a:gd name="T17" fmla="*/ 23 h 68"/>
                <a:gd name="T18" fmla="*/ 2 w 154"/>
                <a:gd name="T19" fmla="*/ 42 h 68"/>
                <a:gd name="T20" fmla="*/ 2 w 154"/>
                <a:gd name="T21" fmla="*/ 42 h 68"/>
                <a:gd name="T22" fmla="*/ 0 w 154"/>
                <a:gd name="T23" fmla="*/ 38 h 68"/>
                <a:gd name="T24" fmla="*/ 105 w 154"/>
                <a:gd name="T25" fmla="*/ 0 h 68"/>
                <a:gd name="T26" fmla="*/ 105 w 154"/>
                <a:gd name="T27" fmla="*/ 0 h 68"/>
                <a:gd name="T28" fmla="*/ 113 w 154"/>
                <a:gd name="T29" fmla="*/ 4 h 68"/>
                <a:gd name="T30" fmla="*/ 113 w 154"/>
                <a:gd name="T31" fmla="*/ 4 h 68"/>
                <a:gd name="T32" fmla="*/ 131 w 154"/>
                <a:gd name="T33" fmla="*/ 62 h 68"/>
                <a:gd name="T34" fmla="*/ 131 w 154"/>
                <a:gd name="T35" fmla="*/ 62 h 68"/>
                <a:gd name="T36" fmla="*/ 153 w 154"/>
                <a:gd name="T37" fmla="*/ 53 h 68"/>
                <a:gd name="T38" fmla="*/ 154 w 154"/>
                <a:gd name="T39" fmla="*/ 57 h 68"/>
                <a:gd name="T40" fmla="*/ 128 w 154"/>
                <a:gd name="T41" fmla="*/ 68 h 68"/>
                <a:gd name="T42" fmla="*/ 128 w 154"/>
                <a:gd name="T43" fmla="*/ 65 h 68"/>
                <a:gd name="T44" fmla="*/ 2 w 154"/>
                <a:gd name="T45" fmla="*/ 42 h 68"/>
                <a:gd name="T46" fmla="*/ 2 w 154"/>
                <a:gd name="T47" fmla="*/ 42 h 68"/>
                <a:gd name="T48" fmla="*/ 2 w 154"/>
                <a:gd name="T49" fmla="*/ 42 h 68"/>
                <a:gd name="T50" fmla="*/ 2 w 154"/>
                <a:gd name="T51" fmla="*/ 42 h 68"/>
                <a:gd name="T52" fmla="*/ 2 w 154"/>
                <a:gd name="T53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4" h="68">
                  <a:moveTo>
                    <a:pt x="128" y="65"/>
                  </a:moveTo>
                  <a:cubicBezTo>
                    <a:pt x="128" y="65"/>
                    <a:pt x="125" y="54"/>
                    <a:pt x="122" y="40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18" y="27"/>
                    <a:pt x="113" y="12"/>
                    <a:pt x="110" y="6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5"/>
                    <a:pt x="108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94" y="4"/>
                    <a:pt x="68" y="14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22" y="33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80" y="1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9" y="0"/>
                    <a:pt x="112" y="1"/>
                    <a:pt x="113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20" y="15"/>
                    <a:pt x="129" y="53"/>
                    <a:pt x="131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53" y="53"/>
                    <a:pt x="153" y="53"/>
                    <a:pt x="153" y="53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5"/>
                    <a:pt x="128" y="65"/>
                    <a:pt x="128" y="65"/>
                  </a:cubicBezTo>
                  <a:close/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3778"/>
            <p:cNvSpPr>
              <a:spLocks noEditPoints="1"/>
            </p:cNvSpPr>
            <p:nvPr/>
          </p:nvSpPr>
          <p:spPr bwMode="auto">
            <a:xfrm>
              <a:off x="5558319" y="3271073"/>
              <a:ext cx="880262" cy="397376"/>
            </a:xfrm>
            <a:custGeom>
              <a:avLst/>
              <a:gdLst>
                <a:gd name="T0" fmla="*/ 129 w 160"/>
                <a:gd name="T1" fmla="*/ 68 h 72"/>
                <a:gd name="T2" fmla="*/ 129 w 160"/>
                <a:gd name="T3" fmla="*/ 68 h 72"/>
                <a:gd name="T4" fmla="*/ 129 w 160"/>
                <a:gd name="T5" fmla="*/ 68 h 72"/>
                <a:gd name="T6" fmla="*/ 131 w 160"/>
                <a:gd name="T7" fmla="*/ 67 h 72"/>
                <a:gd name="T8" fmla="*/ 131 w 160"/>
                <a:gd name="T9" fmla="*/ 67 h 72"/>
                <a:gd name="T10" fmla="*/ 129 w 160"/>
                <a:gd name="T11" fmla="*/ 68 h 72"/>
                <a:gd name="T12" fmla="*/ 129 w 160"/>
                <a:gd name="T13" fmla="*/ 68 h 72"/>
                <a:gd name="T14" fmla="*/ 129 w 160"/>
                <a:gd name="T15" fmla="*/ 67 h 72"/>
                <a:gd name="T16" fmla="*/ 128 w 160"/>
                <a:gd name="T17" fmla="*/ 66 h 72"/>
                <a:gd name="T18" fmla="*/ 127 w 160"/>
                <a:gd name="T19" fmla="*/ 60 h 72"/>
                <a:gd name="T20" fmla="*/ 123 w 160"/>
                <a:gd name="T21" fmla="*/ 43 h 72"/>
                <a:gd name="T22" fmla="*/ 111 w 160"/>
                <a:gd name="T23" fmla="*/ 9 h 72"/>
                <a:gd name="T24" fmla="*/ 111 w 160"/>
                <a:gd name="T25" fmla="*/ 9 h 72"/>
                <a:gd name="T26" fmla="*/ 109 w 160"/>
                <a:gd name="T27" fmla="*/ 8 h 72"/>
                <a:gd name="T28" fmla="*/ 108 w 160"/>
                <a:gd name="T29" fmla="*/ 8 h 72"/>
                <a:gd name="T30" fmla="*/ 49 w 160"/>
                <a:gd name="T31" fmla="*/ 27 h 72"/>
                <a:gd name="T32" fmla="*/ 7 w 160"/>
                <a:gd name="T33" fmla="*/ 45 h 72"/>
                <a:gd name="T34" fmla="*/ 7 w 160"/>
                <a:gd name="T35" fmla="*/ 46 h 72"/>
                <a:gd name="T36" fmla="*/ 4 w 160"/>
                <a:gd name="T37" fmla="*/ 47 h 72"/>
                <a:gd name="T38" fmla="*/ 3 w 160"/>
                <a:gd name="T39" fmla="*/ 39 h 72"/>
                <a:gd name="T40" fmla="*/ 3 w 160"/>
                <a:gd name="T41" fmla="*/ 38 h 72"/>
                <a:gd name="T42" fmla="*/ 6 w 160"/>
                <a:gd name="T43" fmla="*/ 37 h 72"/>
                <a:gd name="T44" fmla="*/ 15 w 160"/>
                <a:gd name="T45" fmla="*/ 33 h 72"/>
                <a:gd name="T46" fmla="*/ 46 w 160"/>
                <a:gd name="T47" fmla="*/ 20 h 72"/>
                <a:gd name="T48" fmla="*/ 108 w 160"/>
                <a:gd name="T49" fmla="*/ 0 h 72"/>
                <a:gd name="T50" fmla="*/ 118 w 160"/>
                <a:gd name="T51" fmla="*/ 5 h 72"/>
                <a:gd name="T52" fmla="*/ 136 w 160"/>
                <a:gd name="T53" fmla="*/ 61 h 72"/>
                <a:gd name="T54" fmla="*/ 160 w 160"/>
                <a:gd name="T55" fmla="*/ 60 h 72"/>
                <a:gd name="T56" fmla="*/ 129 w 160"/>
                <a:gd name="T57" fmla="*/ 70 h 72"/>
                <a:gd name="T58" fmla="*/ 133 w 160"/>
                <a:gd name="T59" fmla="*/ 67 h 72"/>
                <a:gd name="T60" fmla="*/ 133 w 160"/>
                <a:gd name="T61" fmla="*/ 67 h 72"/>
                <a:gd name="T62" fmla="*/ 133 w 160"/>
                <a:gd name="T63" fmla="*/ 67 h 72"/>
                <a:gd name="T64" fmla="*/ 131 w 160"/>
                <a:gd name="T65" fmla="*/ 59 h 72"/>
                <a:gd name="T66" fmla="*/ 115 w 160"/>
                <a:gd name="T67" fmla="*/ 7 h 72"/>
                <a:gd name="T68" fmla="*/ 115 w 160"/>
                <a:gd name="T69" fmla="*/ 7 h 72"/>
                <a:gd name="T70" fmla="*/ 126 w 160"/>
                <a:gd name="T71" fmla="*/ 42 h 72"/>
                <a:gd name="T72" fmla="*/ 8 w 160"/>
                <a:gd name="T73" fmla="*/ 40 h 72"/>
                <a:gd name="T74" fmla="*/ 7 w 160"/>
                <a:gd name="T75" fmla="*/ 41 h 72"/>
                <a:gd name="T76" fmla="*/ 115 w 160"/>
                <a:gd name="T77" fmla="*/ 7 h 72"/>
                <a:gd name="T78" fmla="*/ 114 w 160"/>
                <a:gd name="T79" fmla="*/ 6 h 72"/>
                <a:gd name="T80" fmla="*/ 115 w 160"/>
                <a:gd name="T81" fmla="*/ 7 h 72"/>
                <a:gd name="T82" fmla="*/ 109 w 160"/>
                <a:gd name="T83" fmla="*/ 4 h 72"/>
                <a:gd name="T84" fmla="*/ 112 w 160"/>
                <a:gd name="T85" fmla="*/ 5 h 72"/>
                <a:gd name="T86" fmla="*/ 129 w 160"/>
                <a:gd name="T87" fmla="*/ 6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0" h="72">
                  <a:moveTo>
                    <a:pt x="129" y="70"/>
                  </a:move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7"/>
                    <a:pt x="129" y="67"/>
                  </a:cubicBezTo>
                  <a:cubicBezTo>
                    <a:pt x="129" y="67"/>
                    <a:pt x="129" y="67"/>
                    <a:pt x="129" y="67"/>
                  </a:cubicBezTo>
                  <a:cubicBezTo>
                    <a:pt x="129" y="67"/>
                    <a:pt x="128" y="66"/>
                    <a:pt x="128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8" y="64"/>
                    <a:pt x="128" y="63"/>
                    <a:pt x="127" y="60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56"/>
                    <a:pt x="124" y="49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19" y="30"/>
                    <a:pt x="115" y="14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0" y="8"/>
                    <a:pt x="109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98" y="8"/>
                    <a:pt x="71" y="1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29" y="35"/>
                    <a:pt x="11" y="43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4" y="38"/>
                    <a:pt x="5" y="38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8" y="36"/>
                    <a:pt x="11" y="34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23" y="29"/>
                    <a:pt x="34" y="24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69" y="10"/>
                    <a:pt x="95" y="1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2" y="0"/>
                    <a:pt x="116" y="1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25" y="16"/>
                    <a:pt x="133" y="49"/>
                    <a:pt x="136" y="61"/>
                  </a:cubicBezTo>
                  <a:cubicBezTo>
                    <a:pt x="136" y="61"/>
                    <a:pt x="136" y="61"/>
                    <a:pt x="136" y="61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30" y="72"/>
                    <a:pt x="130" y="72"/>
                    <a:pt x="130" y="72"/>
                  </a:cubicBezTo>
                  <a:cubicBezTo>
                    <a:pt x="129" y="70"/>
                    <a:pt x="129" y="70"/>
                    <a:pt x="129" y="70"/>
                  </a:cubicBezTo>
                  <a:close/>
                  <a:moveTo>
                    <a:pt x="133" y="67"/>
                  </a:moveTo>
                  <a:cubicBezTo>
                    <a:pt x="133" y="67"/>
                    <a:pt x="133" y="67"/>
                    <a:pt x="133" y="67"/>
                  </a:cubicBezTo>
                  <a:cubicBezTo>
                    <a:pt x="155" y="58"/>
                    <a:pt x="155" y="58"/>
                    <a:pt x="155" y="58"/>
                  </a:cubicBezTo>
                  <a:cubicBezTo>
                    <a:pt x="133" y="67"/>
                    <a:pt x="133" y="67"/>
                    <a:pt x="133" y="67"/>
                  </a:cubicBezTo>
                  <a:cubicBezTo>
                    <a:pt x="133" y="67"/>
                    <a:pt x="133" y="67"/>
                    <a:pt x="133" y="67"/>
                  </a:cubicBezTo>
                  <a:cubicBezTo>
                    <a:pt x="133" y="67"/>
                    <a:pt x="133" y="67"/>
                    <a:pt x="133" y="67"/>
                  </a:cubicBezTo>
                  <a:close/>
                  <a:moveTo>
                    <a:pt x="126" y="42"/>
                  </a:moveTo>
                  <a:cubicBezTo>
                    <a:pt x="128" y="48"/>
                    <a:pt x="130" y="54"/>
                    <a:pt x="131" y="59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27" y="45"/>
                    <a:pt x="120" y="16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8" y="13"/>
                    <a:pt x="123" y="28"/>
                    <a:pt x="126" y="42"/>
                  </a:cubicBezTo>
                  <a:close/>
                  <a:moveTo>
                    <a:pt x="7" y="41"/>
                  </a:moveTo>
                  <a:cubicBezTo>
                    <a:pt x="7" y="41"/>
                    <a:pt x="8" y="41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lose/>
                  <a:moveTo>
                    <a:pt x="115" y="7"/>
                  </a:moveTo>
                  <a:cubicBezTo>
                    <a:pt x="115" y="7"/>
                    <a:pt x="115" y="7"/>
                    <a:pt x="115" y="7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4" y="6"/>
                    <a:pt x="115" y="7"/>
                  </a:cubicBezTo>
                  <a:close/>
                  <a:moveTo>
                    <a:pt x="112" y="5"/>
                  </a:moveTo>
                  <a:cubicBezTo>
                    <a:pt x="111" y="4"/>
                    <a:pt x="110" y="4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0" y="4"/>
                    <a:pt x="111" y="5"/>
                    <a:pt x="112" y="5"/>
                  </a:cubicBezTo>
                  <a:close/>
                  <a:moveTo>
                    <a:pt x="129" y="68"/>
                  </a:move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6" name="组合 134"/>
          <p:cNvGrpSpPr/>
          <p:nvPr/>
        </p:nvGrpSpPr>
        <p:grpSpPr>
          <a:xfrm>
            <a:off x="11020356" y="5796927"/>
            <a:ext cx="400442" cy="954719"/>
            <a:chOff x="6332948" y="2078950"/>
            <a:chExt cx="1343028" cy="2449641"/>
          </a:xfrm>
        </p:grpSpPr>
        <p:sp>
          <p:nvSpPr>
            <p:cNvPr id="217" name="Freeform 3779"/>
            <p:cNvSpPr>
              <a:spLocks noEditPoints="1"/>
            </p:cNvSpPr>
            <p:nvPr/>
          </p:nvSpPr>
          <p:spPr bwMode="auto">
            <a:xfrm>
              <a:off x="6750442" y="2320393"/>
              <a:ext cx="623728" cy="628759"/>
            </a:xfrm>
            <a:custGeom>
              <a:avLst/>
              <a:gdLst>
                <a:gd name="T0" fmla="*/ 0 w 113"/>
                <a:gd name="T1" fmla="*/ 57 h 114"/>
                <a:gd name="T2" fmla="*/ 55 w 113"/>
                <a:gd name="T3" fmla="*/ 0 h 114"/>
                <a:gd name="T4" fmla="*/ 55 w 113"/>
                <a:gd name="T5" fmla="*/ 0 h 114"/>
                <a:gd name="T6" fmla="*/ 113 w 113"/>
                <a:gd name="T7" fmla="*/ 57 h 114"/>
                <a:gd name="T8" fmla="*/ 113 w 113"/>
                <a:gd name="T9" fmla="*/ 57 h 114"/>
                <a:gd name="T10" fmla="*/ 55 w 113"/>
                <a:gd name="T11" fmla="*/ 114 h 114"/>
                <a:gd name="T12" fmla="*/ 55 w 113"/>
                <a:gd name="T13" fmla="*/ 114 h 114"/>
                <a:gd name="T14" fmla="*/ 0 w 113"/>
                <a:gd name="T15" fmla="*/ 57 h 114"/>
                <a:gd name="T16" fmla="*/ 4 w 113"/>
                <a:gd name="T17" fmla="*/ 57 h 114"/>
                <a:gd name="T18" fmla="*/ 55 w 113"/>
                <a:gd name="T19" fmla="*/ 110 h 114"/>
                <a:gd name="T20" fmla="*/ 55 w 113"/>
                <a:gd name="T21" fmla="*/ 110 h 114"/>
                <a:gd name="T22" fmla="*/ 109 w 113"/>
                <a:gd name="T23" fmla="*/ 57 h 114"/>
                <a:gd name="T24" fmla="*/ 109 w 113"/>
                <a:gd name="T25" fmla="*/ 57 h 114"/>
                <a:gd name="T26" fmla="*/ 55 w 113"/>
                <a:gd name="T27" fmla="*/ 4 h 114"/>
                <a:gd name="T28" fmla="*/ 55 w 113"/>
                <a:gd name="T29" fmla="*/ 4 h 114"/>
                <a:gd name="T30" fmla="*/ 4 w 113"/>
                <a:gd name="T31" fmla="*/ 5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14">
                  <a:moveTo>
                    <a:pt x="0" y="57"/>
                  </a:moveTo>
                  <a:cubicBezTo>
                    <a:pt x="0" y="25"/>
                    <a:pt x="2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85" y="0"/>
                    <a:pt x="113" y="25"/>
                    <a:pt x="113" y="57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88"/>
                    <a:pt x="85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24" y="114"/>
                    <a:pt x="0" y="88"/>
                    <a:pt x="0" y="57"/>
                  </a:cubicBezTo>
                  <a:close/>
                  <a:moveTo>
                    <a:pt x="4" y="57"/>
                  </a:moveTo>
                  <a:cubicBezTo>
                    <a:pt x="4" y="86"/>
                    <a:pt x="27" y="110"/>
                    <a:pt x="55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83" y="110"/>
                    <a:pt x="109" y="86"/>
                    <a:pt x="109" y="57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27"/>
                    <a:pt x="83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27" y="4"/>
                    <a:pt x="4" y="27"/>
                    <a:pt x="4" y="5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780"/>
            <p:cNvSpPr>
              <a:spLocks noEditPoints="1"/>
            </p:cNvSpPr>
            <p:nvPr/>
          </p:nvSpPr>
          <p:spPr bwMode="auto">
            <a:xfrm>
              <a:off x="6740382" y="2310333"/>
              <a:ext cx="643848" cy="648879"/>
            </a:xfrm>
            <a:custGeom>
              <a:avLst/>
              <a:gdLst>
                <a:gd name="T0" fmla="*/ 0 w 117"/>
                <a:gd name="T1" fmla="*/ 59 h 118"/>
                <a:gd name="T2" fmla="*/ 2 w 117"/>
                <a:gd name="T3" fmla="*/ 59 h 118"/>
                <a:gd name="T4" fmla="*/ 0 w 117"/>
                <a:gd name="T5" fmla="*/ 59 h 118"/>
                <a:gd name="T6" fmla="*/ 57 w 117"/>
                <a:gd name="T7" fmla="*/ 0 h 118"/>
                <a:gd name="T8" fmla="*/ 57 w 117"/>
                <a:gd name="T9" fmla="*/ 0 h 118"/>
                <a:gd name="T10" fmla="*/ 117 w 117"/>
                <a:gd name="T11" fmla="*/ 59 h 118"/>
                <a:gd name="T12" fmla="*/ 117 w 117"/>
                <a:gd name="T13" fmla="*/ 59 h 118"/>
                <a:gd name="T14" fmla="*/ 57 w 117"/>
                <a:gd name="T15" fmla="*/ 118 h 118"/>
                <a:gd name="T16" fmla="*/ 57 w 117"/>
                <a:gd name="T17" fmla="*/ 118 h 118"/>
                <a:gd name="T18" fmla="*/ 0 w 117"/>
                <a:gd name="T19" fmla="*/ 59 h 118"/>
                <a:gd name="T20" fmla="*/ 57 w 117"/>
                <a:gd name="T21" fmla="*/ 114 h 118"/>
                <a:gd name="T22" fmla="*/ 113 w 117"/>
                <a:gd name="T23" fmla="*/ 59 h 118"/>
                <a:gd name="T24" fmla="*/ 113 w 117"/>
                <a:gd name="T25" fmla="*/ 59 h 118"/>
                <a:gd name="T26" fmla="*/ 57 w 117"/>
                <a:gd name="T27" fmla="*/ 4 h 118"/>
                <a:gd name="T28" fmla="*/ 57 w 117"/>
                <a:gd name="T29" fmla="*/ 4 h 118"/>
                <a:gd name="T30" fmla="*/ 19 w 117"/>
                <a:gd name="T31" fmla="*/ 20 h 118"/>
                <a:gd name="T32" fmla="*/ 19 w 117"/>
                <a:gd name="T33" fmla="*/ 20 h 118"/>
                <a:gd name="T34" fmla="*/ 57 w 117"/>
                <a:gd name="T35" fmla="*/ 4 h 118"/>
                <a:gd name="T36" fmla="*/ 57 w 117"/>
                <a:gd name="T37" fmla="*/ 4 h 118"/>
                <a:gd name="T38" fmla="*/ 113 w 117"/>
                <a:gd name="T39" fmla="*/ 59 h 118"/>
                <a:gd name="T40" fmla="*/ 113 w 117"/>
                <a:gd name="T41" fmla="*/ 59 h 118"/>
                <a:gd name="T42" fmla="*/ 57 w 117"/>
                <a:gd name="T43" fmla="*/ 114 h 118"/>
                <a:gd name="T44" fmla="*/ 57 w 117"/>
                <a:gd name="T45" fmla="*/ 114 h 118"/>
                <a:gd name="T46" fmla="*/ 17 w 117"/>
                <a:gd name="T47" fmla="*/ 95 h 118"/>
                <a:gd name="T48" fmla="*/ 17 w 117"/>
                <a:gd name="T49" fmla="*/ 95 h 118"/>
                <a:gd name="T50" fmla="*/ 57 w 117"/>
                <a:gd name="T51" fmla="*/ 114 h 118"/>
                <a:gd name="T52" fmla="*/ 57 w 117"/>
                <a:gd name="T53" fmla="*/ 110 h 118"/>
                <a:gd name="T54" fmla="*/ 109 w 117"/>
                <a:gd name="T55" fmla="*/ 59 h 118"/>
                <a:gd name="T56" fmla="*/ 109 w 117"/>
                <a:gd name="T57" fmla="*/ 59 h 118"/>
                <a:gd name="T58" fmla="*/ 57 w 117"/>
                <a:gd name="T59" fmla="*/ 8 h 118"/>
                <a:gd name="T60" fmla="*/ 57 w 117"/>
                <a:gd name="T61" fmla="*/ 8 h 118"/>
                <a:gd name="T62" fmla="*/ 8 w 117"/>
                <a:gd name="T63" fmla="*/ 59 h 118"/>
                <a:gd name="T64" fmla="*/ 8 w 117"/>
                <a:gd name="T65" fmla="*/ 59 h 118"/>
                <a:gd name="T66" fmla="*/ 57 w 117"/>
                <a:gd name="T67" fmla="*/ 110 h 118"/>
                <a:gd name="T68" fmla="*/ 4 w 117"/>
                <a:gd name="T69" fmla="*/ 63 h 118"/>
                <a:gd name="T70" fmla="*/ 4 w 117"/>
                <a:gd name="T71" fmla="*/ 59 h 118"/>
                <a:gd name="T72" fmla="*/ 4 w 117"/>
                <a:gd name="T73" fmla="*/ 59 h 118"/>
                <a:gd name="T74" fmla="*/ 6 w 117"/>
                <a:gd name="T75" fmla="*/ 59 h 118"/>
                <a:gd name="T76" fmla="*/ 4 w 117"/>
                <a:gd name="T77" fmla="*/ 59 h 118"/>
                <a:gd name="T78" fmla="*/ 4 w 117"/>
                <a:gd name="T79" fmla="*/ 54 h 118"/>
                <a:gd name="T80" fmla="*/ 4 w 117"/>
                <a:gd name="T81" fmla="*/ 54 h 118"/>
                <a:gd name="T82" fmla="*/ 4 w 117"/>
                <a:gd name="T83" fmla="*/ 59 h 118"/>
                <a:gd name="T84" fmla="*/ 4 w 117"/>
                <a:gd name="T85" fmla="*/ 59 h 118"/>
                <a:gd name="T86" fmla="*/ 4 w 117"/>
                <a:gd name="T87" fmla="*/ 6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18">
                  <a:moveTo>
                    <a:pt x="0" y="59"/>
                  </a:moveTo>
                  <a:cubicBezTo>
                    <a:pt x="2" y="59"/>
                    <a:pt x="2" y="59"/>
                    <a:pt x="2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6"/>
                    <a:pt x="25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88" y="0"/>
                    <a:pt x="117" y="26"/>
                    <a:pt x="117" y="59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17" y="91"/>
                    <a:pt x="88" y="118"/>
                    <a:pt x="57" y="118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25" y="118"/>
                    <a:pt x="0" y="91"/>
                    <a:pt x="0" y="59"/>
                  </a:cubicBezTo>
                  <a:close/>
                  <a:moveTo>
                    <a:pt x="57" y="114"/>
                  </a:moveTo>
                  <a:cubicBezTo>
                    <a:pt x="86" y="114"/>
                    <a:pt x="113" y="89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28"/>
                    <a:pt x="8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42" y="4"/>
                    <a:pt x="29" y="1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9" y="10"/>
                    <a:pt x="42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86" y="4"/>
                    <a:pt x="113" y="28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89"/>
                    <a:pt x="86" y="113"/>
                    <a:pt x="57" y="114"/>
                  </a:cubicBezTo>
                  <a:cubicBezTo>
                    <a:pt x="57" y="114"/>
                    <a:pt x="57" y="114"/>
                    <a:pt x="57" y="114"/>
                  </a:cubicBezTo>
                  <a:cubicBezTo>
                    <a:pt x="41" y="114"/>
                    <a:pt x="27" y="106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27" y="106"/>
                    <a:pt x="41" y="114"/>
                    <a:pt x="57" y="114"/>
                  </a:cubicBezTo>
                  <a:close/>
                  <a:moveTo>
                    <a:pt x="57" y="110"/>
                  </a:moveTo>
                  <a:cubicBezTo>
                    <a:pt x="84" y="110"/>
                    <a:pt x="109" y="86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31"/>
                    <a:pt x="84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30" y="8"/>
                    <a:pt x="8" y="30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87"/>
                    <a:pt x="30" y="110"/>
                    <a:pt x="57" y="110"/>
                  </a:cubicBezTo>
                  <a:close/>
                  <a:moveTo>
                    <a:pt x="4" y="63"/>
                  </a:moveTo>
                  <a:cubicBezTo>
                    <a:pt x="4" y="62"/>
                    <a:pt x="4" y="60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7"/>
                    <a:pt x="4" y="56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6"/>
                    <a:pt x="4" y="57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60"/>
                    <a:pt x="4" y="62"/>
                    <a:pt x="4" y="6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781"/>
            <p:cNvSpPr>
              <a:spLocks noEditPoints="1"/>
            </p:cNvSpPr>
            <p:nvPr/>
          </p:nvSpPr>
          <p:spPr bwMode="auto">
            <a:xfrm>
              <a:off x="6861103" y="2602076"/>
              <a:ext cx="347076" cy="165994"/>
            </a:xfrm>
            <a:custGeom>
              <a:avLst/>
              <a:gdLst>
                <a:gd name="T0" fmla="*/ 0 w 63"/>
                <a:gd name="T1" fmla="*/ 10 h 30"/>
                <a:gd name="T2" fmla="*/ 3 w 63"/>
                <a:gd name="T3" fmla="*/ 8 h 30"/>
                <a:gd name="T4" fmla="*/ 11 w 63"/>
                <a:gd name="T5" fmla="*/ 17 h 30"/>
                <a:gd name="T6" fmla="*/ 11 w 63"/>
                <a:gd name="T7" fmla="*/ 17 h 30"/>
                <a:gd name="T8" fmla="*/ 31 w 63"/>
                <a:gd name="T9" fmla="*/ 26 h 30"/>
                <a:gd name="T10" fmla="*/ 31 w 63"/>
                <a:gd name="T11" fmla="*/ 26 h 30"/>
                <a:gd name="T12" fmla="*/ 35 w 63"/>
                <a:gd name="T13" fmla="*/ 25 h 30"/>
                <a:gd name="T14" fmla="*/ 35 w 63"/>
                <a:gd name="T15" fmla="*/ 25 h 30"/>
                <a:gd name="T16" fmla="*/ 54 w 63"/>
                <a:gd name="T17" fmla="*/ 11 h 30"/>
                <a:gd name="T18" fmla="*/ 54 w 63"/>
                <a:gd name="T19" fmla="*/ 11 h 30"/>
                <a:gd name="T20" fmla="*/ 59 w 63"/>
                <a:gd name="T21" fmla="*/ 0 h 30"/>
                <a:gd name="T22" fmla="*/ 59 w 63"/>
                <a:gd name="T23" fmla="*/ 0 h 30"/>
                <a:gd name="T24" fmla="*/ 63 w 63"/>
                <a:gd name="T25" fmla="*/ 1 h 30"/>
                <a:gd name="T26" fmla="*/ 35 w 63"/>
                <a:gd name="T27" fmla="*/ 29 h 30"/>
                <a:gd name="T28" fmla="*/ 35 w 63"/>
                <a:gd name="T29" fmla="*/ 29 h 30"/>
                <a:gd name="T30" fmla="*/ 31 w 63"/>
                <a:gd name="T31" fmla="*/ 30 h 30"/>
                <a:gd name="T32" fmla="*/ 31 w 63"/>
                <a:gd name="T33" fmla="*/ 30 h 30"/>
                <a:gd name="T34" fmla="*/ 0 w 63"/>
                <a:gd name="T35" fmla="*/ 10 h 30"/>
                <a:gd name="T36" fmla="*/ 0 w 63"/>
                <a:gd name="T37" fmla="*/ 10 h 30"/>
                <a:gd name="T38" fmla="*/ 0 w 63"/>
                <a:gd name="T39" fmla="*/ 10 h 30"/>
                <a:gd name="T40" fmla="*/ 0 w 63"/>
                <a:gd name="T41" fmla="*/ 10 h 30"/>
                <a:gd name="T42" fmla="*/ 0 w 63"/>
                <a:gd name="T43" fmla="*/ 10 h 30"/>
                <a:gd name="T44" fmla="*/ 0 w 63"/>
                <a:gd name="T45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30">
                  <a:moveTo>
                    <a:pt x="0" y="1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6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6" y="21"/>
                    <a:pt x="23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6"/>
                    <a:pt x="33" y="26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3" y="24"/>
                    <a:pt x="49" y="17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8" y="5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3" y="1"/>
                    <a:pt x="56" y="25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30"/>
                    <a:pt x="32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3" y="29"/>
                    <a:pt x="0" y="10"/>
                    <a:pt x="0" y="10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782"/>
            <p:cNvSpPr>
              <a:spLocks noEditPoints="1"/>
            </p:cNvSpPr>
            <p:nvPr/>
          </p:nvSpPr>
          <p:spPr bwMode="auto">
            <a:xfrm>
              <a:off x="6840983" y="2586985"/>
              <a:ext cx="387316" cy="191142"/>
            </a:xfrm>
            <a:custGeom>
              <a:avLst/>
              <a:gdLst>
                <a:gd name="T0" fmla="*/ 0 w 70"/>
                <a:gd name="T1" fmla="*/ 13 h 35"/>
                <a:gd name="T2" fmla="*/ 6 w 70"/>
                <a:gd name="T3" fmla="*/ 9 h 35"/>
                <a:gd name="T4" fmla="*/ 7 w 70"/>
                <a:gd name="T5" fmla="*/ 9 h 35"/>
                <a:gd name="T6" fmla="*/ 7 w 70"/>
                <a:gd name="T7" fmla="*/ 9 h 35"/>
                <a:gd name="T8" fmla="*/ 7 w 70"/>
                <a:gd name="T9" fmla="*/ 9 h 35"/>
                <a:gd name="T10" fmla="*/ 7 w 70"/>
                <a:gd name="T11" fmla="*/ 9 h 35"/>
                <a:gd name="T12" fmla="*/ 8 w 70"/>
                <a:gd name="T13" fmla="*/ 9 h 35"/>
                <a:gd name="T14" fmla="*/ 8 w 70"/>
                <a:gd name="T15" fmla="*/ 10 h 35"/>
                <a:gd name="T16" fmla="*/ 8 w 70"/>
                <a:gd name="T17" fmla="*/ 10 h 35"/>
                <a:gd name="T18" fmla="*/ 8 w 70"/>
                <a:gd name="T19" fmla="*/ 10 h 35"/>
                <a:gd name="T20" fmla="*/ 8 w 70"/>
                <a:gd name="T21" fmla="*/ 10 h 35"/>
                <a:gd name="T22" fmla="*/ 10 w 70"/>
                <a:gd name="T23" fmla="*/ 12 h 35"/>
                <a:gd name="T24" fmla="*/ 15 w 70"/>
                <a:gd name="T25" fmla="*/ 18 h 35"/>
                <a:gd name="T26" fmla="*/ 33 w 70"/>
                <a:gd name="T27" fmla="*/ 27 h 35"/>
                <a:gd name="T28" fmla="*/ 34 w 70"/>
                <a:gd name="T29" fmla="*/ 27 h 35"/>
                <a:gd name="T30" fmla="*/ 34 w 70"/>
                <a:gd name="T31" fmla="*/ 27 h 35"/>
                <a:gd name="T32" fmla="*/ 37 w 70"/>
                <a:gd name="T33" fmla="*/ 26 h 35"/>
                <a:gd name="T34" fmla="*/ 55 w 70"/>
                <a:gd name="T35" fmla="*/ 13 h 35"/>
                <a:gd name="T36" fmla="*/ 60 w 70"/>
                <a:gd name="T37" fmla="*/ 2 h 35"/>
                <a:gd name="T38" fmla="*/ 60 w 70"/>
                <a:gd name="T39" fmla="*/ 0 h 35"/>
                <a:gd name="T40" fmla="*/ 68 w 70"/>
                <a:gd name="T41" fmla="*/ 5 h 35"/>
                <a:gd name="T42" fmla="*/ 68 w 70"/>
                <a:gd name="T43" fmla="*/ 6 h 35"/>
                <a:gd name="T44" fmla="*/ 67 w 70"/>
                <a:gd name="T45" fmla="*/ 9 h 35"/>
                <a:gd name="T46" fmla="*/ 62 w 70"/>
                <a:gd name="T47" fmla="*/ 18 h 35"/>
                <a:gd name="T48" fmla="*/ 39 w 70"/>
                <a:gd name="T49" fmla="*/ 34 h 35"/>
                <a:gd name="T50" fmla="*/ 34 w 70"/>
                <a:gd name="T51" fmla="*/ 35 h 35"/>
                <a:gd name="T52" fmla="*/ 34 w 70"/>
                <a:gd name="T53" fmla="*/ 31 h 35"/>
                <a:gd name="T54" fmla="*/ 36 w 70"/>
                <a:gd name="T55" fmla="*/ 31 h 35"/>
                <a:gd name="T56" fmla="*/ 33 w 70"/>
                <a:gd name="T57" fmla="*/ 31 h 35"/>
                <a:gd name="T58" fmla="*/ 33 w 70"/>
                <a:gd name="T59" fmla="*/ 31 h 35"/>
                <a:gd name="T60" fmla="*/ 33 w 70"/>
                <a:gd name="T61" fmla="*/ 31 h 35"/>
                <a:gd name="T62" fmla="*/ 20 w 70"/>
                <a:gd name="T63" fmla="*/ 27 h 35"/>
                <a:gd name="T64" fmla="*/ 13 w 70"/>
                <a:gd name="T65" fmla="*/ 21 h 35"/>
                <a:gd name="T66" fmla="*/ 9 w 70"/>
                <a:gd name="T67" fmla="*/ 18 h 35"/>
                <a:gd name="T68" fmla="*/ 13 w 70"/>
                <a:gd name="T69" fmla="*/ 21 h 35"/>
                <a:gd name="T70" fmla="*/ 54 w 70"/>
                <a:gd name="T71" fmla="*/ 20 h 35"/>
                <a:gd name="T72" fmla="*/ 54 w 70"/>
                <a:gd name="T73" fmla="*/ 20 h 35"/>
                <a:gd name="T74" fmla="*/ 55 w 70"/>
                <a:gd name="T75" fmla="*/ 20 h 35"/>
                <a:gd name="T76" fmla="*/ 60 w 70"/>
                <a:gd name="T77" fmla="*/ 12 h 35"/>
                <a:gd name="T78" fmla="*/ 58 w 70"/>
                <a:gd name="T79" fmla="*/ 15 h 35"/>
                <a:gd name="T80" fmla="*/ 3 w 70"/>
                <a:gd name="T81" fmla="*/ 13 h 35"/>
                <a:gd name="T82" fmla="*/ 3 w 70"/>
                <a:gd name="T83" fmla="*/ 13 h 35"/>
                <a:gd name="T84" fmla="*/ 1 w 70"/>
                <a:gd name="T85" fmla="*/ 14 h 35"/>
                <a:gd name="T86" fmla="*/ 1 w 70"/>
                <a:gd name="T87" fmla="*/ 14 h 35"/>
                <a:gd name="T88" fmla="*/ 4 w 70"/>
                <a:gd name="T89" fmla="*/ 11 h 35"/>
                <a:gd name="T90" fmla="*/ 4 w 70"/>
                <a:gd name="T91" fmla="*/ 12 h 35"/>
                <a:gd name="T92" fmla="*/ 4 w 70"/>
                <a:gd name="T9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0" h="35">
                  <a:moveTo>
                    <a:pt x="1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9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0" y="23"/>
                    <a:pt x="27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6" y="27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45" y="25"/>
                    <a:pt x="51" y="19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8" y="8"/>
                    <a:pt x="60" y="3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5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6"/>
                    <a:pt x="67" y="7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5" y="11"/>
                    <a:pt x="64" y="14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57" y="24"/>
                    <a:pt x="50" y="32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7" y="34"/>
                    <a:pt x="35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15" y="34"/>
                    <a:pt x="2" y="16"/>
                    <a:pt x="1" y="14"/>
                  </a:cubicBezTo>
                  <a:close/>
                  <a:moveTo>
                    <a:pt x="34" y="31"/>
                  </a:moveTo>
                  <a:cubicBezTo>
                    <a:pt x="34" y="31"/>
                    <a:pt x="35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31"/>
                    <a:pt x="34" y="31"/>
                    <a:pt x="34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13" y="21"/>
                  </a:moveTo>
                  <a:cubicBezTo>
                    <a:pt x="15" y="23"/>
                    <a:pt x="17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7" y="25"/>
                    <a:pt x="15" y="23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0"/>
                    <a:pt x="10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1" y="20"/>
                    <a:pt x="13" y="21"/>
                  </a:cubicBezTo>
                  <a:close/>
                  <a:moveTo>
                    <a:pt x="54" y="20"/>
                  </a:move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lose/>
                  <a:moveTo>
                    <a:pt x="58" y="15"/>
                  </a:moveTo>
                  <a:cubicBezTo>
                    <a:pt x="57" y="17"/>
                    <a:pt x="56" y="19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7" y="17"/>
                    <a:pt x="59" y="15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3"/>
                    <a:pt x="59" y="14"/>
                    <a:pt x="58" y="15"/>
                  </a:cubicBezTo>
                  <a:close/>
                  <a:moveTo>
                    <a:pt x="4" y="15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1" y="14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lose/>
                  <a:moveTo>
                    <a:pt x="4" y="12"/>
                  </a:moveTo>
                  <a:cubicBezTo>
                    <a:pt x="4" y="12"/>
                    <a:pt x="4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783"/>
            <p:cNvSpPr/>
            <p:nvPr/>
          </p:nvSpPr>
          <p:spPr bwMode="auto">
            <a:xfrm>
              <a:off x="6891283" y="2501475"/>
              <a:ext cx="25152" cy="25152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784"/>
            <p:cNvSpPr>
              <a:spLocks noEditPoints="1"/>
            </p:cNvSpPr>
            <p:nvPr/>
          </p:nvSpPr>
          <p:spPr bwMode="auto">
            <a:xfrm>
              <a:off x="6881223" y="2491415"/>
              <a:ext cx="45272" cy="45272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  <a:gd name="T24" fmla="*/ 4 w 9"/>
                <a:gd name="T25" fmla="*/ 4 h 9"/>
                <a:gd name="T26" fmla="*/ 4 w 9"/>
                <a:gd name="T27" fmla="*/ 4 h 9"/>
                <a:gd name="T28" fmla="*/ 4 w 9"/>
                <a:gd name="T29" fmla="*/ 4 h 9"/>
                <a:gd name="T30" fmla="*/ 4 w 9"/>
                <a:gd name="T31" fmla="*/ 4 h 9"/>
                <a:gd name="T32" fmla="*/ 4 w 9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785"/>
            <p:cNvSpPr/>
            <p:nvPr/>
          </p:nvSpPr>
          <p:spPr bwMode="auto">
            <a:xfrm>
              <a:off x="7172967" y="2461235"/>
              <a:ext cx="25152" cy="20120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0 h 4"/>
                <a:gd name="T4" fmla="*/ 5 w 5"/>
                <a:gd name="T5" fmla="*/ 0 h 4"/>
                <a:gd name="T6" fmla="*/ 5 w 5"/>
                <a:gd name="T7" fmla="*/ 4 h 4"/>
                <a:gd name="T8" fmla="*/ 0 w 5"/>
                <a:gd name="T9" fmla="*/ 4 h 4"/>
                <a:gd name="T10" fmla="*/ 0 w 5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786"/>
            <p:cNvSpPr/>
            <p:nvPr/>
          </p:nvSpPr>
          <p:spPr bwMode="auto">
            <a:xfrm>
              <a:off x="7162907" y="2446143"/>
              <a:ext cx="45272" cy="45272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3787"/>
            <p:cNvSpPr/>
            <p:nvPr/>
          </p:nvSpPr>
          <p:spPr bwMode="auto">
            <a:xfrm>
              <a:off x="6629720" y="2511535"/>
              <a:ext cx="171022" cy="306835"/>
            </a:xfrm>
            <a:custGeom>
              <a:avLst/>
              <a:gdLst>
                <a:gd name="T0" fmla="*/ 0 w 31"/>
                <a:gd name="T1" fmla="*/ 31 h 55"/>
                <a:gd name="T2" fmla="*/ 0 w 31"/>
                <a:gd name="T3" fmla="*/ 30 h 55"/>
                <a:gd name="T4" fmla="*/ 0 w 31"/>
                <a:gd name="T5" fmla="*/ 30 h 55"/>
                <a:gd name="T6" fmla="*/ 25 w 31"/>
                <a:gd name="T7" fmla="*/ 0 h 55"/>
                <a:gd name="T8" fmla="*/ 25 w 31"/>
                <a:gd name="T9" fmla="*/ 0 h 55"/>
                <a:gd name="T10" fmla="*/ 27 w 31"/>
                <a:gd name="T11" fmla="*/ 1 h 55"/>
                <a:gd name="T12" fmla="*/ 27 w 31"/>
                <a:gd name="T13" fmla="*/ 1 h 55"/>
                <a:gd name="T14" fmla="*/ 27 w 31"/>
                <a:gd name="T15" fmla="*/ 4 h 55"/>
                <a:gd name="T16" fmla="*/ 25 w 31"/>
                <a:gd name="T17" fmla="*/ 4 h 55"/>
                <a:gd name="T18" fmla="*/ 25 w 31"/>
                <a:gd name="T19" fmla="*/ 4 h 55"/>
                <a:gd name="T20" fmla="*/ 4 w 31"/>
                <a:gd name="T21" fmla="*/ 30 h 55"/>
                <a:gd name="T22" fmla="*/ 4 w 31"/>
                <a:gd name="T23" fmla="*/ 30 h 55"/>
                <a:gd name="T24" fmla="*/ 4 w 31"/>
                <a:gd name="T25" fmla="*/ 31 h 55"/>
                <a:gd name="T26" fmla="*/ 4 w 31"/>
                <a:gd name="T27" fmla="*/ 31 h 55"/>
                <a:gd name="T28" fmla="*/ 17 w 31"/>
                <a:gd name="T29" fmla="*/ 47 h 55"/>
                <a:gd name="T30" fmla="*/ 17 w 31"/>
                <a:gd name="T31" fmla="*/ 47 h 55"/>
                <a:gd name="T32" fmla="*/ 31 w 31"/>
                <a:gd name="T33" fmla="*/ 51 h 55"/>
                <a:gd name="T34" fmla="*/ 31 w 31"/>
                <a:gd name="T35" fmla="*/ 51 h 55"/>
                <a:gd name="T36" fmla="*/ 30 w 31"/>
                <a:gd name="T37" fmla="*/ 55 h 55"/>
                <a:gd name="T38" fmla="*/ 0 w 31"/>
                <a:gd name="T39" fmla="*/ 3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55">
                  <a:moveTo>
                    <a:pt x="0" y="31"/>
                  </a:moveTo>
                  <a:cubicBezTo>
                    <a:pt x="0" y="31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12"/>
                    <a:pt x="1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8" y="4"/>
                    <a:pt x="5" y="14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9"/>
                    <a:pt x="10" y="44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4" y="50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1" y="51"/>
                    <a:pt x="0" y="3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3788"/>
            <p:cNvSpPr>
              <a:spLocks noEditPoints="1"/>
            </p:cNvSpPr>
            <p:nvPr/>
          </p:nvSpPr>
          <p:spPr bwMode="auto">
            <a:xfrm>
              <a:off x="6614632" y="2501475"/>
              <a:ext cx="196174" cy="326956"/>
            </a:xfrm>
            <a:custGeom>
              <a:avLst/>
              <a:gdLst>
                <a:gd name="T0" fmla="*/ 31 w 35"/>
                <a:gd name="T1" fmla="*/ 59 h 59"/>
                <a:gd name="T2" fmla="*/ 30 w 35"/>
                <a:gd name="T3" fmla="*/ 59 h 59"/>
                <a:gd name="T4" fmla="*/ 27 w 35"/>
                <a:gd name="T5" fmla="*/ 58 h 59"/>
                <a:gd name="T6" fmla="*/ 16 w 35"/>
                <a:gd name="T7" fmla="*/ 54 h 59"/>
                <a:gd name="T8" fmla="*/ 0 w 35"/>
                <a:gd name="T9" fmla="*/ 33 h 59"/>
                <a:gd name="T10" fmla="*/ 2 w 35"/>
                <a:gd name="T11" fmla="*/ 33 h 59"/>
                <a:gd name="T12" fmla="*/ 0 w 35"/>
                <a:gd name="T13" fmla="*/ 32 h 59"/>
                <a:gd name="T14" fmla="*/ 27 w 35"/>
                <a:gd name="T15" fmla="*/ 0 h 59"/>
                <a:gd name="T16" fmla="*/ 30 w 35"/>
                <a:gd name="T17" fmla="*/ 1 h 59"/>
                <a:gd name="T18" fmla="*/ 32 w 35"/>
                <a:gd name="T19" fmla="*/ 1 h 59"/>
                <a:gd name="T20" fmla="*/ 28 w 35"/>
                <a:gd name="T21" fmla="*/ 8 h 59"/>
                <a:gd name="T22" fmla="*/ 27 w 35"/>
                <a:gd name="T23" fmla="*/ 8 h 59"/>
                <a:gd name="T24" fmla="*/ 8 w 35"/>
                <a:gd name="T25" fmla="*/ 32 h 59"/>
                <a:gd name="T26" fmla="*/ 8 w 35"/>
                <a:gd name="T27" fmla="*/ 33 h 59"/>
                <a:gd name="T28" fmla="*/ 8 w 35"/>
                <a:gd name="T29" fmla="*/ 33 h 59"/>
                <a:gd name="T30" fmla="*/ 20 w 35"/>
                <a:gd name="T31" fmla="*/ 47 h 59"/>
                <a:gd name="T32" fmla="*/ 33 w 35"/>
                <a:gd name="T33" fmla="*/ 51 h 59"/>
                <a:gd name="T34" fmla="*/ 33 w 35"/>
                <a:gd name="T35" fmla="*/ 51 h 59"/>
                <a:gd name="T36" fmla="*/ 35 w 35"/>
                <a:gd name="T37" fmla="*/ 53 h 59"/>
                <a:gd name="T38" fmla="*/ 32 w 35"/>
                <a:gd name="T39" fmla="*/ 57 h 59"/>
                <a:gd name="T40" fmla="*/ 32 w 35"/>
                <a:gd name="T41" fmla="*/ 57 h 59"/>
                <a:gd name="T42" fmla="*/ 32 w 35"/>
                <a:gd name="T43" fmla="*/ 59 h 59"/>
                <a:gd name="T44" fmla="*/ 32 w 35"/>
                <a:gd name="T45" fmla="*/ 57 h 59"/>
                <a:gd name="T46" fmla="*/ 31 w 35"/>
                <a:gd name="T47" fmla="*/ 59 h 59"/>
                <a:gd name="T48" fmla="*/ 18 w 35"/>
                <a:gd name="T49" fmla="*/ 51 h 59"/>
                <a:gd name="T50" fmla="*/ 10 w 35"/>
                <a:gd name="T51" fmla="*/ 45 h 59"/>
                <a:gd name="T52" fmla="*/ 26 w 35"/>
                <a:gd name="T53" fmla="*/ 53 h 59"/>
                <a:gd name="T54" fmla="*/ 4 w 35"/>
                <a:gd name="T55" fmla="*/ 32 h 59"/>
                <a:gd name="T56" fmla="*/ 4 w 35"/>
                <a:gd name="T57" fmla="*/ 32 h 59"/>
                <a:gd name="T58" fmla="*/ 27 w 35"/>
                <a:gd name="T59" fmla="*/ 4 h 59"/>
                <a:gd name="T60" fmla="*/ 27 w 35"/>
                <a:gd name="T61" fmla="*/ 4 h 59"/>
                <a:gd name="T62" fmla="*/ 27 w 35"/>
                <a:gd name="T63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59">
                  <a:moveTo>
                    <a:pt x="32" y="59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8"/>
                    <a:pt x="28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4" y="57"/>
                    <a:pt x="20" y="56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9" y="51"/>
                    <a:pt x="0" y="4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13"/>
                    <a:pt x="15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1" y="8"/>
                    <a:pt x="9" y="17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9"/>
                    <a:pt x="13" y="44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6" y="50"/>
                    <a:pt x="31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lose/>
                  <a:moveTo>
                    <a:pt x="31" y="59"/>
                  </a:moveTo>
                  <a:cubicBezTo>
                    <a:pt x="32" y="57"/>
                    <a:pt x="32" y="57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9"/>
                    <a:pt x="31" y="59"/>
                    <a:pt x="31" y="59"/>
                  </a:cubicBezTo>
                  <a:close/>
                  <a:moveTo>
                    <a:pt x="26" y="53"/>
                  </a:moveTo>
                  <a:cubicBezTo>
                    <a:pt x="24" y="53"/>
                    <a:pt x="21" y="52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5" y="49"/>
                    <a:pt x="12" y="48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5" y="50"/>
                    <a:pt x="21" y="52"/>
                    <a:pt x="26" y="53"/>
                  </a:cubicBezTo>
                  <a:close/>
                  <a:moveTo>
                    <a:pt x="4" y="32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3789"/>
            <p:cNvSpPr>
              <a:spLocks noEditPoints="1"/>
            </p:cNvSpPr>
            <p:nvPr/>
          </p:nvSpPr>
          <p:spPr bwMode="auto">
            <a:xfrm>
              <a:off x="7308780" y="2441114"/>
              <a:ext cx="186114" cy="286715"/>
            </a:xfrm>
            <a:custGeom>
              <a:avLst/>
              <a:gdLst>
                <a:gd name="T0" fmla="*/ 7 w 34"/>
                <a:gd name="T1" fmla="*/ 51 h 52"/>
                <a:gd name="T2" fmla="*/ 10 w 34"/>
                <a:gd name="T3" fmla="*/ 48 h 52"/>
                <a:gd name="T4" fmla="*/ 9 w 34"/>
                <a:gd name="T5" fmla="*/ 49 h 52"/>
                <a:gd name="T6" fmla="*/ 9 w 34"/>
                <a:gd name="T7" fmla="*/ 48 h 52"/>
                <a:gd name="T8" fmla="*/ 9 w 34"/>
                <a:gd name="T9" fmla="*/ 48 h 52"/>
                <a:gd name="T10" fmla="*/ 9 w 34"/>
                <a:gd name="T11" fmla="*/ 48 h 52"/>
                <a:gd name="T12" fmla="*/ 9 w 34"/>
                <a:gd name="T13" fmla="*/ 48 h 52"/>
                <a:gd name="T14" fmla="*/ 9 w 34"/>
                <a:gd name="T15" fmla="*/ 48 h 52"/>
                <a:gd name="T16" fmla="*/ 9 w 34"/>
                <a:gd name="T17" fmla="*/ 48 h 52"/>
                <a:gd name="T18" fmla="*/ 9 w 34"/>
                <a:gd name="T19" fmla="*/ 48 h 52"/>
                <a:gd name="T20" fmla="*/ 21 w 34"/>
                <a:gd name="T21" fmla="*/ 42 h 52"/>
                <a:gd name="T22" fmla="*/ 21 w 34"/>
                <a:gd name="T23" fmla="*/ 42 h 52"/>
                <a:gd name="T24" fmla="*/ 30 w 34"/>
                <a:gd name="T25" fmla="*/ 24 h 52"/>
                <a:gd name="T26" fmla="*/ 30 w 34"/>
                <a:gd name="T27" fmla="*/ 24 h 52"/>
                <a:gd name="T28" fmla="*/ 29 w 34"/>
                <a:gd name="T29" fmla="*/ 20 h 52"/>
                <a:gd name="T30" fmla="*/ 29 w 34"/>
                <a:gd name="T31" fmla="*/ 20 h 52"/>
                <a:gd name="T32" fmla="*/ 14 w 34"/>
                <a:gd name="T33" fmla="*/ 4 h 52"/>
                <a:gd name="T34" fmla="*/ 14 w 34"/>
                <a:gd name="T35" fmla="*/ 4 h 52"/>
                <a:gd name="T36" fmla="*/ 6 w 34"/>
                <a:gd name="T37" fmla="*/ 5 h 52"/>
                <a:gd name="T38" fmla="*/ 6 w 34"/>
                <a:gd name="T39" fmla="*/ 5 h 52"/>
                <a:gd name="T40" fmla="*/ 2 w 34"/>
                <a:gd name="T41" fmla="*/ 7 h 52"/>
                <a:gd name="T42" fmla="*/ 2 w 34"/>
                <a:gd name="T43" fmla="*/ 7 h 52"/>
                <a:gd name="T44" fmla="*/ 0 w 34"/>
                <a:gd name="T45" fmla="*/ 4 h 52"/>
                <a:gd name="T46" fmla="*/ 14 w 34"/>
                <a:gd name="T47" fmla="*/ 0 h 52"/>
                <a:gd name="T48" fmla="*/ 14 w 34"/>
                <a:gd name="T49" fmla="*/ 0 h 52"/>
                <a:gd name="T50" fmla="*/ 33 w 34"/>
                <a:gd name="T51" fmla="*/ 19 h 52"/>
                <a:gd name="T52" fmla="*/ 33 w 34"/>
                <a:gd name="T53" fmla="*/ 19 h 52"/>
                <a:gd name="T54" fmla="*/ 34 w 34"/>
                <a:gd name="T55" fmla="*/ 24 h 52"/>
                <a:gd name="T56" fmla="*/ 34 w 34"/>
                <a:gd name="T57" fmla="*/ 24 h 52"/>
                <a:gd name="T58" fmla="*/ 23 w 34"/>
                <a:gd name="T59" fmla="*/ 45 h 52"/>
                <a:gd name="T60" fmla="*/ 23 w 34"/>
                <a:gd name="T61" fmla="*/ 45 h 52"/>
                <a:gd name="T62" fmla="*/ 9 w 34"/>
                <a:gd name="T63" fmla="*/ 52 h 52"/>
                <a:gd name="T64" fmla="*/ 9 w 34"/>
                <a:gd name="T65" fmla="*/ 52 h 52"/>
                <a:gd name="T66" fmla="*/ 7 w 34"/>
                <a:gd name="T67" fmla="*/ 51 h 52"/>
                <a:gd name="T68" fmla="*/ 2 w 34"/>
                <a:gd name="T69" fmla="*/ 7 h 52"/>
                <a:gd name="T70" fmla="*/ 2 w 34"/>
                <a:gd name="T71" fmla="*/ 7 h 52"/>
                <a:gd name="T72" fmla="*/ 2 w 34"/>
                <a:gd name="T73" fmla="*/ 7 h 52"/>
                <a:gd name="T74" fmla="*/ 2 w 34"/>
                <a:gd name="T75" fmla="*/ 7 h 52"/>
                <a:gd name="T76" fmla="*/ 2 w 34"/>
                <a:gd name="T77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52">
                  <a:moveTo>
                    <a:pt x="7" y="51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48"/>
                    <a:pt x="16" y="46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6" y="37"/>
                    <a:pt x="30" y="32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0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7" y="6"/>
                    <a:pt x="20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4"/>
                    <a:pt x="8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7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31" y="4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21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33"/>
                    <a:pt x="29" y="40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18" y="49"/>
                    <a:pt x="12" y="52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8" y="52"/>
                    <a:pt x="8" y="52"/>
                    <a:pt x="7" y="51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3790"/>
            <p:cNvSpPr>
              <a:spLocks noEditPoints="1"/>
            </p:cNvSpPr>
            <p:nvPr/>
          </p:nvSpPr>
          <p:spPr bwMode="auto">
            <a:xfrm>
              <a:off x="7288660" y="2431054"/>
              <a:ext cx="216294" cy="306835"/>
            </a:xfrm>
            <a:custGeom>
              <a:avLst/>
              <a:gdLst>
                <a:gd name="T0" fmla="*/ 10 w 39"/>
                <a:gd name="T1" fmla="*/ 53 h 56"/>
                <a:gd name="T2" fmla="*/ 7 w 39"/>
                <a:gd name="T3" fmla="*/ 52 h 56"/>
                <a:gd name="T4" fmla="*/ 12 w 39"/>
                <a:gd name="T5" fmla="*/ 48 h 56"/>
                <a:gd name="T6" fmla="*/ 31 w 39"/>
                <a:gd name="T7" fmla="*/ 26 h 56"/>
                <a:gd name="T8" fmla="*/ 31 w 39"/>
                <a:gd name="T9" fmla="*/ 26 h 56"/>
                <a:gd name="T10" fmla="*/ 17 w 39"/>
                <a:gd name="T11" fmla="*/ 8 h 56"/>
                <a:gd name="T12" fmla="*/ 9 w 39"/>
                <a:gd name="T13" fmla="*/ 9 h 56"/>
                <a:gd name="T14" fmla="*/ 7 w 39"/>
                <a:gd name="T15" fmla="*/ 11 h 56"/>
                <a:gd name="T16" fmla="*/ 0 w 39"/>
                <a:gd name="T17" fmla="*/ 5 h 56"/>
                <a:gd name="T18" fmla="*/ 3 w 39"/>
                <a:gd name="T19" fmla="*/ 4 h 56"/>
                <a:gd name="T20" fmla="*/ 4 w 39"/>
                <a:gd name="T21" fmla="*/ 3 h 56"/>
                <a:gd name="T22" fmla="*/ 17 w 39"/>
                <a:gd name="T23" fmla="*/ 0 h 56"/>
                <a:gd name="T24" fmla="*/ 17 w 39"/>
                <a:gd name="T25" fmla="*/ 0 h 56"/>
                <a:gd name="T26" fmla="*/ 39 w 39"/>
                <a:gd name="T27" fmla="*/ 26 h 56"/>
                <a:gd name="T28" fmla="*/ 28 w 39"/>
                <a:gd name="T29" fmla="*/ 48 h 56"/>
                <a:gd name="T30" fmla="*/ 12 w 39"/>
                <a:gd name="T31" fmla="*/ 56 h 56"/>
                <a:gd name="T32" fmla="*/ 11 w 39"/>
                <a:gd name="T33" fmla="*/ 54 h 56"/>
                <a:gd name="T34" fmla="*/ 14 w 39"/>
                <a:gd name="T35" fmla="*/ 51 h 56"/>
                <a:gd name="T36" fmla="*/ 14 w 39"/>
                <a:gd name="T37" fmla="*/ 51 h 56"/>
                <a:gd name="T38" fmla="*/ 21 w 39"/>
                <a:gd name="T39" fmla="*/ 48 h 56"/>
                <a:gd name="T40" fmla="*/ 21 w 39"/>
                <a:gd name="T41" fmla="*/ 48 h 56"/>
                <a:gd name="T42" fmla="*/ 35 w 39"/>
                <a:gd name="T43" fmla="*/ 29 h 56"/>
                <a:gd name="T44" fmla="*/ 34 w 39"/>
                <a:gd name="T45" fmla="*/ 22 h 56"/>
                <a:gd name="T46" fmla="*/ 35 w 39"/>
                <a:gd name="T47" fmla="*/ 27 h 56"/>
                <a:gd name="T48" fmla="*/ 34 w 39"/>
                <a:gd name="T49" fmla="*/ 22 h 56"/>
                <a:gd name="T50" fmla="*/ 33 w 39"/>
                <a:gd name="T51" fmla="*/ 16 h 56"/>
                <a:gd name="T52" fmla="*/ 33 w 39"/>
                <a:gd name="T53" fmla="*/ 16 h 56"/>
                <a:gd name="T54" fmla="*/ 33 w 39"/>
                <a:gd name="T55" fmla="*/ 16 h 56"/>
                <a:gd name="T56" fmla="*/ 33 w 39"/>
                <a:gd name="T57" fmla="*/ 16 h 56"/>
                <a:gd name="T58" fmla="*/ 33 w 39"/>
                <a:gd name="T59" fmla="*/ 16 h 56"/>
                <a:gd name="T60" fmla="*/ 33 w 39"/>
                <a:gd name="T61" fmla="*/ 15 h 56"/>
                <a:gd name="T62" fmla="*/ 33 w 39"/>
                <a:gd name="T63" fmla="*/ 15 h 56"/>
                <a:gd name="T64" fmla="*/ 33 w 39"/>
                <a:gd name="T65" fmla="*/ 15 h 56"/>
                <a:gd name="T66" fmla="*/ 32 w 39"/>
                <a:gd name="T67" fmla="*/ 15 h 56"/>
                <a:gd name="T68" fmla="*/ 32 w 39"/>
                <a:gd name="T69" fmla="*/ 15 h 56"/>
                <a:gd name="T70" fmla="*/ 32 w 39"/>
                <a:gd name="T71" fmla="*/ 15 h 56"/>
                <a:gd name="T72" fmla="*/ 32 w 39"/>
                <a:gd name="T73" fmla="*/ 15 h 56"/>
                <a:gd name="T74" fmla="*/ 32 w 39"/>
                <a:gd name="T75" fmla="*/ 14 h 56"/>
                <a:gd name="T76" fmla="*/ 32 w 39"/>
                <a:gd name="T77" fmla="*/ 14 h 56"/>
                <a:gd name="T78" fmla="*/ 32 w 39"/>
                <a:gd name="T79" fmla="*/ 14 h 56"/>
                <a:gd name="T80" fmla="*/ 32 w 39"/>
                <a:gd name="T81" fmla="*/ 14 h 56"/>
                <a:gd name="T82" fmla="*/ 32 w 39"/>
                <a:gd name="T83" fmla="*/ 14 h 56"/>
                <a:gd name="T84" fmla="*/ 32 w 39"/>
                <a:gd name="T85" fmla="*/ 13 h 56"/>
                <a:gd name="T86" fmla="*/ 32 w 39"/>
                <a:gd name="T87" fmla="*/ 13 h 56"/>
                <a:gd name="T88" fmla="*/ 32 w 39"/>
                <a:gd name="T89" fmla="*/ 13 h 56"/>
                <a:gd name="T90" fmla="*/ 31 w 39"/>
                <a:gd name="T91" fmla="*/ 13 h 56"/>
                <a:gd name="T92" fmla="*/ 31 w 39"/>
                <a:gd name="T93" fmla="*/ 13 h 56"/>
                <a:gd name="T94" fmla="*/ 31 w 39"/>
                <a:gd name="T95" fmla="*/ 13 h 56"/>
                <a:gd name="T96" fmla="*/ 31 w 39"/>
                <a:gd name="T97" fmla="*/ 13 h 56"/>
                <a:gd name="T98" fmla="*/ 31 w 39"/>
                <a:gd name="T99" fmla="*/ 12 h 56"/>
                <a:gd name="T100" fmla="*/ 31 w 39"/>
                <a:gd name="T101" fmla="*/ 12 h 56"/>
                <a:gd name="T102" fmla="*/ 31 w 39"/>
                <a:gd name="T103" fmla="*/ 12 h 56"/>
                <a:gd name="T104" fmla="*/ 31 w 39"/>
                <a:gd name="T105" fmla="*/ 12 h 56"/>
                <a:gd name="T106" fmla="*/ 31 w 39"/>
                <a:gd name="T107" fmla="*/ 12 h 56"/>
                <a:gd name="T108" fmla="*/ 17 w 39"/>
                <a:gd name="T109" fmla="*/ 4 h 56"/>
                <a:gd name="T110" fmla="*/ 17 w 39"/>
                <a:gd name="T111" fmla="*/ 4 h 56"/>
                <a:gd name="T112" fmla="*/ 17 w 39"/>
                <a:gd name="T113" fmla="*/ 4 h 56"/>
                <a:gd name="T114" fmla="*/ 17 w 39"/>
                <a:gd name="T115" fmla="*/ 4 h 56"/>
                <a:gd name="T116" fmla="*/ 8 w 39"/>
                <a:gd name="T117" fmla="*/ 6 h 56"/>
                <a:gd name="T118" fmla="*/ 12 w 39"/>
                <a:gd name="T119" fmla="*/ 4 h 56"/>
                <a:gd name="T120" fmla="*/ 7 w 39"/>
                <a:gd name="T121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56">
                  <a:moveTo>
                    <a:pt x="8" y="54"/>
                  </a:move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4" y="47"/>
                    <a:pt x="19" y="45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7" y="38"/>
                    <a:pt x="31" y="33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5"/>
                    <a:pt x="31" y="24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7" y="9"/>
                    <a:pt x="23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4" y="8"/>
                    <a:pt x="12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6" y="0"/>
                    <a:pt x="36" y="5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9" y="23"/>
                    <a:pt x="39" y="24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36"/>
                    <a:pt x="33" y="43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2" y="53"/>
                    <a:pt x="16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1" y="56"/>
                    <a:pt x="9" y="56"/>
                    <a:pt x="8" y="54"/>
                  </a:cubicBezTo>
                  <a:close/>
                  <a:moveTo>
                    <a:pt x="11" y="54"/>
                  </a:move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lose/>
                  <a:moveTo>
                    <a:pt x="14" y="51"/>
                  </a:moveTo>
                  <a:cubicBezTo>
                    <a:pt x="15" y="51"/>
                    <a:pt x="18" y="50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18" y="50"/>
                    <a:pt x="15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lose/>
                  <a:moveTo>
                    <a:pt x="21" y="48"/>
                  </a:move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lose/>
                  <a:moveTo>
                    <a:pt x="28" y="42"/>
                  </a:moveTo>
                  <a:cubicBezTo>
                    <a:pt x="31" y="39"/>
                    <a:pt x="34" y="34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34"/>
                    <a:pt x="31" y="39"/>
                    <a:pt x="28" y="42"/>
                  </a:cubicBezTo>
                  <a:close/>
                  <a:moveTo>
                    <a:pt x="34" y="22"/>
                  </a:moveTo>
                  <a:cubicBezTo>
                    <a:pt x="35" y="23"/>
                    <a:pt x="35" y="25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5" y="23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0"/>
                    <a:pt x="34" y="18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8"/>
                    <a:pt x="34" y="20"/>
                    <a:pt x="34" y="22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6"/>
                    <a:pt x="33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3"/>
                  </a:moveTo>
                  <a:cubicBezTo>
                    <a:pt x="32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3"/>
                    <a:pt x="31" y="13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27" y="6"/>
                    <a:pt x="22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2" y="4"/>
                    <a:pt x="27" y="6"/>
                    <a:pt x="31" y="12"/>
                  </a:cubicBezTo>
                  <a:close/>
                  <a:moveTo>
                    <a:pt x="7" y="6"/>
                  </a:move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10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5"/>
                    <a:pt x="8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3791"/>
            <p:cNvSpPr/>
            <p:nvPr/>
          </p:nvSpPr>
          <p:spPr bwMode="auto">
            <a:xfrm>
              <a:off x="6685052" y="2089010"/>
              <a:ext cx="699180" cy="467797"/>
            </a:xfrm>
            <a:custGeom>
              <a:avLst/>
              <a:gdLst>
                <a:gd name="T0" fmla="*/ 2 w 127"/>
                <a:gd name="T1" fmla="*/ 83 h 85"/>
                <a:gd name="T2" fmla="*/ 3 w 127"/>
                <a:gd name="T3" fmla="*/ 84 h 85"/>
                <a:gd name="T4" fmla="*/ 1 w 127"/>
                <a:gd name="T5" fmla="*/ 84 h 85"/>
                <a:gd name="T6" fmla="*/ 1 w 127"/>
                <a:gd name="T7" fmla="*/ 84 h 85"/>
                <a:gd name="T8" fmla="*/ 1 w 127"/>
                <a:gd name="T9" fmla="*/ 84 h 85"/>
                <a:gd name="T10" fmla="*/ 1 w 127"/>
                <a:gd name="T11" fmla="*/ 84 h 85"/>
                <a:gd name="T12" fmla="*/ 1 w 127"/>
                <a:gd name="T13" fmla="*/ 84 h 85"/>
                <a:gd name="T14" fmla="*/ 1 w 127"/>
                <a:gd name="T15" fmla="*/ 84 h 85"/>
                <a:gd name="T16" fmla="*/ 0 w 127"/>
                <a:gd name="T17" fmla="*/ 49 h 85"/>
                <a:gd name="T18" fmla="*/ 0 w 127"/>
                <a:gd name="T19" fmla="*/ 49 h 85"/>
                <a:gd name="T20" fmla="*/ 0 w 127"/>
                <a:gd name="T21" fmla="*/ 40 h 85"/>
                <a:gd name="T22" fmla="*/ 0 w 127"/>
                <a:gd name="T23" fmla="*/ 40 h 85"/>
                <a:gd name="T24" fmla="*/ 2 w 127"/>
                <a:gd name="T25" fmla="*/ 35 h 85"/>
                <a:gd name="T26" fmla="*/ 2 w 127"/>
                <a:gd name="T27" fmla="*/ 35 h 85"/>
                <a:gd name="T28" fmla="*/ 49 w 127"/>
                <a:gd name="T29" fmla="*/ 1 h 85"/>
                <a:gd name="T30" fmla="*/ 49 w 127"/>
                <a:gd name="T31" fmla="*/ 1 h 85"/>
                <a:gd name="T32" fmla="*/ 70 w 127"/>
                <a:gd name="T33" fmla="*/ 0 h 85"/>
                <a:gd name="T34" fmla="*/ 70 w 127"/>
                <a:gd name="T35" fmla="*/ 0 h 85"/>
                <a:gd name="T36" fmla="*/ 103 w 127"/>
                <a:gd name="T37" fmla="*/ 9 h 85"/>
                <a:gd name="T38" fmla="*/ 103 w 127"/>
                <a:gd name="T39" fmla="*/ 9 h 85"/>
                <a:gd name="T40" fmla="*/ 118 w 127"/>
                <a:gd name="T41" fmla="*/ 37 h 85"/>
                <a:gd name="T42" fmla="*/ 118 w 127"/>
                <a:gd name="T43" fmla="*/ 37 h 85"/>
                <a:gd name="T44" fmla="*/ 127 w 127"/>
                <a:gd name="T45" fmla="*/ 65 h 85"/>
                <a:gd name="T46" fmla="*/ 127 w 127"/>
                <a:gd name="T47" fmla="*/ 65 h 85"/>
                <a:gd name="T48" fmla="*/ 123 w 127"/>
                <a:gd name="T49" fmla="*/ 66 h 85"/>
                <a:gd name="T50" fmla="*/ 114 w 127"/>
                <a:gd name="T51" fmla="*/ 39 h 85"/>
                <a:gd name="T52" fmla="*/ 114 w 127"/>
                <a:gd name="T53" fmla="*/ 39 h 85"/>
                <a:gd name="T54" fmla="*/ 100 w 127"/>
                <a:gd name="T55" fmla="*/ 12 h 85"/>
                <a:gd name="T56" fmla="*/ 100 w 127"/>
                <a:gd name="T57" fmla="*/ 12 h 85"/>
                <a:gd name="T58" fmla="*/ 70 w 127"/>
                <a:gd name="T59" fmla="*/ 4 h 85"/>
                <a:gd name="T60" fmla="*/ 70 w 127"/>
                <a:gd name="T61" fmla="*/ 4 h 85"/>
                <a:gd name="T62" fmla="*/ 50 w 127"/>
                <a:gd name="T63" fmla="*/ 5 h 85"/>
                <a:gd name="T64" fmla="*/ 50 w 127"/>
                <a:gd name="T65" fmla="*/ 5 h 85"/>
                <a:gd name="T66" fmla="*/ 5 w 127"/>
                <a:gd name="T67" fmla="*/ 37 h 85"/>
                <a:gd name="T68" fmla="*/ 5 w 127"/>
                <a:gd name="T69" fmla="*/ 37 h 85"/>
                <a:gd name="T70" fmla="*/ 4 w 127"/>
                <a:gd name="T71" fmla="*/ 41 h 85"/>
                <a:gd name="T72" fmla="*/ 4 w 127"/>
                <a:gd name="T73" fmla="*/ 41 h 85"/>
                <a:gd name="T74" fmla="*/ 4 w 127"/>
                <a:gd name="T75" fmla="*/ 49 h 85"/>
                <a:gd name="T76" fmla="*/ 4 w 127"/>
                <a:gd name="T77" fmla="*/ 49 h 85"/>
                <a:gd name="T78" fmla="*/ 5 w 127"/>
                <a:gd name="T79" fmla="*/ 84 h 85"/>
                <a:gd name="T80" fmla="*/ 5 w 127"/>
                <a:gd name="T81" fmla="*/ 84 h 85"/>
                <a:gd name="T82" fmla="*/ 5 w 127"/>
                <a:gd name="T83" fmla="*/ 84 h 85"/>
                <a:gd name="T84" fmla="*/ 5 w 127"/>
                <a:gd name="T85" fmla="*/ 84 h 85"/>
                <a:gd name="T86" fmla="*/ 5 w 127"/>
                <a:gd name="T87" fmla="*/ 85 h 85"/>
                <a:gd name="T88" fmla="*/ 5 w 127"/>
                <a:gd name="T89" fmla="*/ 85 h 85"/>
                <a:gd name="T90" fmla="*/ 2 w 127"/>
                <a:gd name="T91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7" h="85">
                  <a:moveTo>
                    <a:pt x="2" y="83"/>
                  </a:moveTo>
                  <a:cubicBezTo>
                    <a:pt x="3" y="84"/>
                    <a:pt x="3" y="84"/>
                    <a:pt x="3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1"/>
                    <a:pt x="0" y="63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6"/>
                    <a:pt x="0" y="43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1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5" y="31"/>
                    <a:pt x="16" y="6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7" y="0"/>
                    <a:pt x="64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90" y="0"/>
                    <a:pt x="99" y="5"/>
                    <a:pt x="103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7" y="14"/>
                    <a:pt x="112" y="23"/>
                    <a:pt x="118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24" y="52"/>
                    <a:pt x="127" y="65"/>
                    <a:pt x="127" y="65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3" y="66"/>
                    <a:pt x="123" y="66"/>
                    <a:pt x="123" y="66"/>
                  </a:cubicBezTo>
                  <a:cubicBezTo>
                    <a:pt x="123" y="66"/>
                    <a:pt x="120" y="53"/>
                    <a:pt x="114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09" y="25"/>
                    <a:pt x="103" y="16"/>
                    <a:pt x="100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8" y="9"/>
                    <a:pt x="89" y="4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4" y="4"/>
                    <a:pt x="58" y="4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19" y="10"/>
                    <a:pt x="9" y="32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4" y="39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3"/>
                    <a:pt x="4" y="46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63"/>
                    <a:pt x="5" y="82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2" y="83"/>
                    <a:pt x="2" y="83"/>
                    <a:pt x="2" y="8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3792"/>
            <p:cNvSpPr>
              <a:spLocks noEditPoints="1"/>
            </p:cNvSpPr>
            <p:nvPr/>
          </p:nvSpPr>
          <p:spPr bwMode="auto">
            <a:xfrm>
              <a:off x="6669961" y="2078950"/>
              <a:ext cx="729360" cy="497978"/>
            </a:xfrm>
            <a:custGeom>
              <a:avLst/>
              <a:gdLst>
                <a:gd name="T0" fmla="*/ 1 w 132"/>
                <a:gd name="T1" fmla="*/ 88 h 90"/>
                <a:gd name="T2" fmla="*/ 1 w 132"/>
                <a:gd name="T3" fmla="*/ 86 h 90"/>
                <a:gd name="T4" fmla="*/ 1 w 132"/>
                <a:gd name="T5" fmla="*/ 86 h 90"/>
                <a:gd name="T6" fmla="*/ 1 w 132"/>
                <a:gd name="T7" fmla="*/ 86 h 90"/>
                <a:gd name="T8" fmla="*/ 0 w 132"/>
                <a:gd name="T9" fmla="*/ 52 h 90"/>
                <a:gd name="T10" fmla="*/ 0 w 132"/>
                <a:gd name="T11" fmla="*/ 52 h 90"/>
                <a:gd name="T12" fmla="*/ 0 w 132"/>
                <a:gd name="T13" fmla="*/ 51 h 90"/>
                <a:gd name="T14" fmla="*/ 0 w 132"/>
                <a:gd name="T15" fmla="*/ 42 h 90"/>
                <a:gd name="T16" fmla="*/ 2 w 132"/>
                <a:gd name="T17" fmla="*/ 35 h 90"/>
                <a:gd name="T18" fmla="*/ 51 w 132"/>
                <a:gd name="T19" fmla="*/ 1 h 90"/>
                <a:gd name="T20" fmla="*/ 72 w 132"/>
                <a:gd name="T21" fmla="*/ 0 h 90"/>
                <a:gd name="T22" fmla="*/ 106 w 132"/>
                <a:gd name="T23" fmla="*/ 10 h 90"/>
                <a:gd name="T24" fmla="*/ 122 w 132"/>
                <a:gd name="T25" fmla="*/ 39 h 90"/>
                <a:gd name="T26" fmla="*/ 131 w 132"/>
                <a:gd name="T27" fmla="*/ 67 h 90"/>
                <a:gd name="T28" fmla="*/ 124 w 132"/>
                <a:gd name="T29" fmla="*/ 71 h 90"/>
                <a:gd name="T30" fmla="*/ 123 w 132"/>
                <a:gd name="T31" fmla="*/ 69 h 90"/>
                <a:gd name="T32" fmla="*/ 123 w 132"/>
                <a:gd name="T33" fmla="*/ 69 h 90"/>
                <a:gd name="T34" fmla="*/ 123 w 132"/>
                <a:gd name="T35" fmla="*/ 69 h 90"/>
                <a:gd name="T36" fmla="*/ 123 w 132"/>
                <a:gd name="T37" fmla="*/ 68 h 90"/>
                <a:gd name="T38" fmla="*/ 123 w 132"/>
                <a:gd name="T39" fmla="*/ 67 h 90"/>
                <a:gd name="T40" fmla="*/ 121 w 132"/>
                <a:gd name="T41" fmla="*/ 60 h 90"/>
                <a:gd name="T42" fmla="*/ 114 w 132"/>
                <a:gd name="T43" fmla="*/ 42 h 90"/>
                <a:gd name="T44" fmla="*/ 100 w 132"/>
                <a:gd name="T45" fmla="*/ 15 h 90"/>
                <a:gd name="T46" fmla="*/ 72 w 132"/>
                <a:gd name="T47" fmla="*/ 8 h 90"/>
                <a:gd name="T48" fmla="*/ 72 w 132"/>
                <a:gd name="T49" fmla="*/ 8 h 90"/>
                <a:gd name="T50" fmla="*/ 52 w 132"/>
                <a:gd name="T51" fmla="*/ 9 h 90"/>
                <a:gd name="T52" fmla="*/ 9 w 132"/>
                <a:gd name="T53" fmla="*/ 40 h 90"/>
                <a:gd name="T54" fmla="*/ 8 w 132"/>
                <a:gd name="T55" fmla="*/ 41 h 90"/>
                <a:gd name="T56" fmla="*/ 8 w 132"/>
                <a:gd name="T57" fmla="*/ 43 h 90"/>
                <a:gd name="T58" fmla="*/ 8 w 132"/>
                <a:gd name="T59" fmla="*/ 51 h 90"/>
                <a:gd name="T60" fmla="*/ 9 w 132"/>
                <a:gd name="T61" fmla="*/ 86 h 90"/>
                <a:gd name="T62" fmla="*/ 9 w 132"/>
                <a:gd name="T63" fmla="*/ 86 h 90"/>
                <a:gd name="T64" fmla="*/ 9 w 132"/>
                <a:gd name="T65" fmla="*/ 86 h 90"/>
                <a:gd name="T66" fmla="*/ 9 w 132"/>
                <a:gd name="T67" fmla="*/ 88 h 90"/>
                <a:gd name="T68" fmla="*/ 5 w 132"/>
                <a:gd name="T69" fmla="*/ 88 h 90"/>
                <a:gd name="T70" fmla="*/ 4 w 132"/>
                <a:gd name="T71" fmla="*/ 51 h 90"/>
                <a:gd name="T72" fmla="*/ 4 w 132"/>
                <a:gd name="T73" fmla="*/ 52 h 90"/>
                <a:gd name="T74" fmla="*/ 5 w 132"/>
                <a:gd name="T75" fmla="*/ 80 h 90"/>
                <a:gd name="T76" fmla="*/ 126 w 132"/>
                <a:gd name="T77" fmla="*/ 62 h 90"/>
                <a:gd name="T78" fmla="*/ 125 w 132"/>
                <a:gd name="T79" fmla="*/ 59 h 90"/>
                <a:gd name="T80" fmla="*/ 118 w 132"/>
                <a:gd name="T81" fmla="*/ 40 h 90"/>
                <a:gd name="T82" fmla="*/ 109 w 132"/>
                <a:gd name="T83" fmla="*/ 20 h 90"/>
                <a:gd name="T84" fmla="*/ 118 w 132"/>
                <a:gd name="T85" fmla="*/ 40 h 90"/>
                <a:gd name="T86" fmla="*/ 5 w 132"/>
                <a:gd name="T87" fmla="*/ 38 h 90"/>
                <a:gd name="T88" fmla="*/ 5 w 132"/>
                <a:gd name="T89" fmla="*/ 38 h 90"/>
                <a:gd name="T90" fmla="*/ 4 w 132"/>
                <a:gd name="T91" fmla="*/ 41 h 90"/>
                <a:gd name="T92" fmla="*/ 8 w 132"/>
                <a:gd name="T93" fmla="*/ 40 h 90"/>
                <a:gd name="T94" fmla="*/ 8 w 132"/>
                <a:gd name="T95" fmla="*/ 40 h 90"/>
                <a:gd name="T96" fmla="*/ 5 w 132"/>
                <a:gd name="T97" fmla="*/ 38 h 90"/>
                <a:gd name="T98" fmla="*/ 5 w 132"/>
                <a:gd name="T99" fmla="*/ 38 h 90"/>
                <a:gd name="T100" fmla="*/ 5 w 132"/>
                <a:gd name="T101" fmla="*/ 38 h 90"/>
                <a:gd name="T102" fmla="*/ 5 w 132"/>
                <a:gd name="T103" fmla="*/ 38 h 90"/>
                <a:gd name="T104" fmla="*/ 5 w 132"/>
                <a:gd name="T105" fmla="*/ 38 h 90"/>
                <a:gd name="T106" fmla="*/ 5 w 132"/>
                <a:gd name="T107" fmla="*/ 38 h 90"/>
                <a:gd name="T108" fmla="*/ 5 w 132"/>
                <a:gd name="T109" fmla="*/ 38 h 90"/>
                <a:gd name="T110" fmla="*/ 5 w 132"/>
                <a:gd name="T111" fmla="*/ 38 h 90"/>
                <a:gd name="T112" fmla="*/ 6 w 132"/>
                <a:gd name="T113" fmla="*/ 38 h 90"/>
                <a:gd name="T114" fmla="*/ 5 w 132"/>
                <a:gd name="T115" fmla="*/ 38 h 90"/>
                <a:gd name="T116" fmla="*/ 9 w 132"/>
                <a:gd name="T117" fmla="*/ 32 h 90"/>
                <a:gd name="T118" fmla="*/ 52 w 132"/>
                <a:gd name="T119" fmla="*/ 5 h 90"/>
                <a:gd name="T120" fmla="*/ 71 w 132"/>
                <a:gd name="T121" fmla="*/ 4 h 90"/>
                <a:gd name="T122" fmla="*/ 72 w 132"/>
                <a:gd name="T123" fmla="*/ 4 h 90"/>
                <a:gd name="T124" fmla="*/ 52 w 132"/>
                <a:gd name="T12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90">
                  <a:moveTo>
                    <a:pt x="5" y="88"/>
                  </a:moveTo>
                  <a:cubicBezTo>
                    <a:pt x="1" y="88"/>
                    <a:pt x="1" y="88"/>
                    <a:pt x="1" y="88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3"/>
                    <a:pt x="0" y="65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48"/>
                    <a:pt x="0" y="45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1" y="38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5" y="32"/>
                    <a:pt x="17" y="6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9" y="0"/>
                    <a:pt x="66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92" y="0"/>
                    <a:pt x="102" y="5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11" y="15"/>
                    <a:pt x="116" y="24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8" y="53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3" y="69"/>
                    <a:pt x="124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8"/>
                    <a:pt x="123" y="68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3" y="68"/>
                    <a:pt x="123" y="67"/>
                    <a:pt x="123" y="67"/>
                  </a:cubicBezTo>
                  <a:cubicBezTo>
                    <a:pt x="123" y="67"/>
                    <a:pt x="123" y="67"/>
                    <a:pt x="123" y="67"/>
                  </a:cubicBezTo>
                  <a:cubicBezTo>
                    <a:pt x="122" y="65"/>
                    <a:pt x="122" y="63"/>
                    <a:pt x="121" y="60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19" y="55"/>
                    <a:pt x="117" y="49"/>
                    <a:pt x="114" y="42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09" y="28"/>
                    <a:pt x="103" y="18"/>
                    <a:pt x="100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99" y="13"/>
                    <a:pt x="91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66" y="8"/>
                    <a:pt x="60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22" y="14"/>
                    <a:pt x="13" y="34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2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8" y="48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5"/>
                    <a:pt x="9" y="83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5" y="88"/>
                    <a:pt x="5" y="88"/>
                    <a:pt x="5" y="88"/>
                  </a:cubicBezTo>
                  <a:close/>
                  <a:moveTo>
                    <a:pt x="5" y="80"/>
                  </a:moveTo>
                  <a:cubicBezTo>
                    <a:pt x="5" y="73"/>
                    <a:pt x="4" y="6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61"/>
                    <a:pt x="5" y="73"/>
                    <a:pt x="5" y="80"/>
                  </a:cubicBezTo>
                  <a:close/>
                  <a:moveTo>
                    <a:pt x="118" y="40"/>
                  </a:moveTo>
                  <a:cubicBezTo>
                    <a:pt x="121" y="49"/>
                    <a:pt x="124" y="57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5" y="61"/>
                    <a:pt x="125" y="60"/>
                    <a:pt x="125" y="59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3" y="54"/>
                    <a:pt x="121" y="47"/>
                    <a:pt x="118" y="40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5" y="32"/>
                    <a:pt x="111" y="25"/>
                    <a:pt x="109" y="2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11" y="25"/>
                    <a:pt x="115" y="32"/>
                    <a:pt x="118" y="40"/>
                  </a:cubicBezTo>
                  <a:close/>
                  <a:moveTo>
                    <a:pt x="4" y="41"/>
                  </a:moveTo>
                  <a:cubicBezTo>
                    <a:pt x="5" y="40"/>
                    <a:pt x="5" y="39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9"/>
                    <a:pt x="5" y="40"/>
                    <a:pt x="4" y="41"/>
                  </a:cubicBezTo>
                  <a:close/>
                  <a:moveTo>
                    <a:pt x="8" y="40"/>
                  </a:move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5" y="38"/>
                    <a:pt x="5" y="38"/>
                  </a:cubicBezTo>
                  <a:close/>
                  <a:moveTo>
                    <a:pt x="52" y="5"/>
                  </a:moveTo>
                  <a:cubicBezTo>
                    <a:pt x="27" y="9"/>
                    <a:pt x="15" y="24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5" y="24"/>
                    <a:pt x="27" y="9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9" y="4"/>
                    <a:pt x="66" y="4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6" y="4"/>
                    <a:pt x="59" y="4"/>
                    <a:pt x="52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3793"/>
            <p:cNvSpPr/>
            <p:nvPr/>
          </p:nvSpPr>
          <p:spPr bwMode="auto">
            <a:xfrm>
              <a:off x="7052245" y="2949149"/>
              <a:ext cx="20120" cy="85513"/>
            </a:xfrm>
            <a:custGeom>
              <a:avLst/>
              <a:gdLst>
                <a:gd name="T0" fmla="*/ 0 w 4"/>
                <a:gd name="T1" fmla="*/ 17 h 17"/>
                <a:gd name="T2" fmla="*/ 0 w 4"/>
                <a:gd name="T3" fmla="*/ 0 h 17"/>
                <a:gd name="T4" fmla="*/ 4 w 4"/>
                <a:gd name="T5" fmla="*/ 0 h 17"/>
                <a:gd name="T6" fmla="*/ 4 w 4"/>
                <a:gd name="T7" fmla="*/ 17 h 17"/>
                <a:gd name="T8" fmla="*/ 0 w 4"/>
                <a:gd name="T9" fmla="*/ 17 h 17"/>
                <a:gd name="T10" fmla="*/ 0 w 4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7">
                  <a:moveTo>
                    <a:pt x="0" y="1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3794"/>
            <p:cNvSpPr>
              <a:spLocks noEditPoints="1"/>
            </p:cNvSpPr>
            <p:nvPr/>
          </p:nvSpPr>
          <p:spPr bwMode="auto">
            <a:xfrm>
              <a:off x="7042185" y="2939089"/>
              <a:ext cx="45272" cy="105633"/>
            </a:xfrm>
            <a:custGeom>
              <a:avLst/>
              <a:gdLst>
                <a:gd name="T0" fmla="*/ 6 w 9"/>
                <a:gd name="T1" fmla="*/ 21 h 21"/>
                <a:gd name="T2" fmla="*/ 2 w 9"/>
                <a:gd name="T3" fmla="*/ 21 h 21"/>
                <a:gd name="T4" fmla="*/ 2 w 9"/>
                <a:gd name="T5" fmla="*/ 19 h 21"/>
                <a:gd name="T6" fmla="*/ 4 w 9"/>
                <a:gd name="T7" fmla="*/ 19 h 21"/>
                <a:gd name="T8" fmla="*/ 2 w 9"/>
                <a:gd name="T9" fmla="*/ 19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0 h 21"/>
                <a:gd name="T16" fmla="*/ 9 w 9"/>
                <a:gd name="T17" fmla="*/ 0 h 21"/>
                <a:gd name="T18" fmla="*/ 9 w 9"/>
                <a:gd name="T19" fmla="*/ 21 h 21"/>
                <a:gd name="T20" fmla="*/ 6 w 9"/>
                <a:gd name="T21" fmla="*/ 21 h 21"/>
                <a:gd name="T22" fmla="*/ 6 w 9"/>
                <a:gd name="T23" fmla="*/ 21 h 21"/>
                <a:gd name="T24" fmla="*/ 4 w 9"/>
                <a:gd name="T25" fmla="*/ 16 h 21"/>
                <a:gd name="T26" fmla="*/ 4 w 9"/>
                <a:gd name="T27" fmla="*/ 4 h 21"/>
                <a:gd name="T28" fmla="*/ 4 w 9"/>
                <a:gd name="T29" fmla="*/ 16 h 21"/>
                <a:gd name="T30" fmla="*/ 4 w 9"/>
                <a:gd name="T3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21">
                  <a:moveTo>
                    <a:pt x="6" y="21"/>
                  </a:moveTo>
                  <a:lnTo>
                    <a:pt x="2" y="21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21"/>
                  </a:lnTo>
                  <a:lnTo>
                    <a:pt x="6" y="21"/>
                  </a:lnTo>
                  <a:lnTo>
                    <a:pt x="6" y="21"/>
                  </a:lnTo>
                  <a:close/>
                  <a:moveTo>
                    <a:pt x="4" y="16"/>
                  </a:moveTo>
                  <a:lnTo>
                    <a:pt x="4" y="4"/>
                  </a:lnTo>
                  <a:lnTo>
                    <a:pt x="4" y="16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3795"/>
            <p:cNvSpPr/>
            <p:nvPr/>
          </p:nvSpPr>
          <p:spPr bwMode="auto">
            <a:xfrm>
              <a:off x="6941584" y="3009510"/>
              <a:ext cx="196174" cy="80481"/>
            </a:xfrm>
            <a:custGeom>
              <a:avLst/>
              <a:gdLst>
                <a:gd name="T0" fmla="*/ 25 w 35"/>
                <a:gd name="T1" fmla="*/ 13 h 14"/>
                <a:gd name="T2" fmla="*/ 20 w 35"/>
                <a:gd name="T3" fmla="*/ 9 h 14"/>
                <a:gd name="T4" fmla="*/ 20 w 35"/>
                <a:gd name="T5" fmla="*/ 9 h 14"/>
                <a:gd name="T6" fmla="*/ 19 w 35"/>
                <a:gd name="T7" fmla="*/ 7 h 14"/>
                <a:gd name="T8" fmla="*/ 19 w 35"/>
                <a:gd name="T9" fmla="*/ 7 h 14"/>
                <a:gd name="T10" fmla="*/ 7 w 35"/>
                <a:gd name="T11" fmla="*/ 14 h 14"/>
                <a:gd name="T12" fmla="*/ 7 w 35"/>
                <a:gd name="T13" fmla="*/ 14 h 14"/>
                <a:gd name="T14" fmla="*/ 6 w 35"/>
                <a:gd name="T15" fmla="*/ 14 h 14"/>
                <a:gd name="T16" fmla="*/ 6 w 35"/>
                <a:gd name="T17" fmla="*/ 14 h 14"/>
                <a:gd name="T18" fmla="*/ 1 w 35"/>
                <a:gd name="T19" fmla="*/ 4 h 14"/>
                <a:gd name="T20" fmla="*/ 1 w 35"/>
                <a:gd name="T21" fmla="*/ 4 h 14"/>
                <a:gd name="T22" fmla="*/ 1 w 35"/>
                <a:gd name="T23" fmla="*/ 3 h 14"/>
                <a:gd name="T24" fmla="*/ 1 w 35"/>
                <a:gd name="T25" fmla="*/ 3 h 14"/>
                <a:gd name="T26" fmla="*/ 5 w 35"/>
                <a:gd name="T27" fmla="*/ 4 h 14"/>
                <a:gd name="T28" fmla="*/ 5 w 35"/>
                <a:gd name="T29" fmla="*/ 4 h 14"/>
                <a:gd name="T30" fmla="*/ 5 w 35"/>
                <a:gd name="T31" fmla="*/ 4 h 14"/>
                <a:gd name="T32" fmla="*/ 5 w 35"/>
                <a:gd name="T33" fmla="*/ 7 h 14"/>
                <a:gd name="T34" fmla="*/ 5 w 35"/>
                <a:gd name="T35" fmla="*/ 7 h 14"/>
                <a:gd name="T36" fmla="*/ 7 w 35"/>
                <a:gd name="T37" fmla="*/ 10 h 14"/>
                <a:gd name="T38" fmla="*/ 7 w 35"/>
                <a:gd name="T39" fmla="*/ 10 h 14"/>
                <a:gd name="T40" fmla="*/ 7 w 35"/>
                <a:gd name="T41" fmla="*/ 10 h 14"/>
                <a:gd name="T42" fmla="*/ 7 w 35"/>
                <a:gd name="T43" fmla="*/ 10 h 14"/>
                <a:gd name="T44" fmla="*/ 13 w 35"/>
                <a:gd name="T45" fmla="*/ 6 h 14"/>
                <a:gd name="T46" fmla="*/ 13 w 35"/>
                <a:gd name="T47" fmla="*/ 6 h 14"/>
                <a:gd name="T48" fmla="*/ 18 w 35"/>
                <a:gd name="T49" fmla="*/ 2 h 14"/>
                <a:gd name="T50" fmla="*/ 18 w 35"/>
                <a:gd name="T51" fmla="*/ 2 h 14"/>
                <a:gd name="T52" fmla="*/ 20 w 35"/>
                <a:gd name="T53" fmla="*/ 0 h 14"/>
                <a:gd name="T54" fmla="*/ 21 w 35"/>
                <a:gd name="T55" fmla="*/ 3 h 14"/>
                <a:gd name="T56" fmla="*/ 23 w 35"/>
                <a:gd name="T57" fmla="*/ 6 h 14"/>
                <a:gd name="T58" fmla="*/ 23 w 35"/>
                <a:gd name="T59" fmla="*/ 6 h 14"/>
                <a:gd name="T60" fmla="*/ 26 w 35"/>
                <a:gd name="T61" fmla="*/ 10 h 14"/>
                <a:gd name="T62" fmla="*/ 26 w 35"/>
                <a:gd name="T63" fmla="*/ 10 h 14"/>
                <a:gd name="T64" fmla="*/ 26 w 35"/>
                <a:gd name="T65" fmla="*/ 10 h 14"/>
                <a:gd name="T66" fmla="*/ 26 w 35"/>
                <a:gd name="T67" fmla="*/ 10 h 14"/>
                <a:gd name="T68" fmla="*/ 26 w 35"/>
                <a:gd name="T69" fmla="*/ 10 h 14"/>
                <a:gd name="T70" fmla="*/ 26 w 35"/>
                <a:gd name="T71" fmla="*/ 10 h 14"/>
                <a:gd name="T72" fmla="*/ 27 w 35"/>
                <a:gd name="T73" fmla="*/ 9 h 14"/>
                <a:gd name="T74" fmla="*/ 27 w 35"/>
                <a:gd name="T75" fmla="*/ 9 h 14"/>
                <a:gd name="T76" fmla="*/ 29 w 35"/>
                <a:gd name="T77" fmla="*/ 5 h 14"/>
                <a:gd name="T78" fmla="*/ 29 w 35"/>
                <a:gd name="T79" fmla="*/ 5 h 14"/>
                <a:gd name="T80" fmla="*/ 31 w 35"/>
                <a:gd name="T81" fmla="*/ 0 h 14"/>
                <a:gd name="T82" fmla="*/ 31 w 35"/>
                <a:gd name="T83" fmla="*/ 0 h 14"/>
                <a:gd name="T84" fmla="*/ 35 w 35"/>
                <a:gd name="T85" fmla="*/ 2 h 14"/>
                <a:gd name="T86" fmla="*/ 32 w 35"/>
                <a:gd name="T87" fmla="*/ 7 h 14"/>
                <a:gd name="T88" fmla="*/ 32 w 35"/>
                <a:gd name="T89" fmla="*/ 7 h 14"/>
                <a:gd name="T90" fmla="*/ 27 w 35"/>
                <a:gd name="T91" fmla="*/ 13 h 14"/>
                <a:gd name="T92" fmla="*/ 27 w 35"/>
                <a:gd name="T93" fmla="*/ 13 h 14"/>
                <a:gd name="T94" fmla="*/ 27 w 35"/>
                <a:gd name="T95" fmla="*/ 14 h 14"/>
                <a:gd name="T96" fmla="*/ 27 w 35"/>
                <a:gd name="T97" fmla="*/ 14 h 14"/>
                <a:gd name="T98" fmla="*/ 26 w 35"/>
                <a:gd name="T99" fmla="*/ 14 h 14"/>
                <a:gd name="T100" fmla="*/ 26 w 35"/>
                <a:gd name="T101" fmla="*/ 14 h 14"/>
                <a:gd name="T102" fmla="*/ 26 w 35"/>
                <a:gd name="T103" fmla="*/ 14 h 14"/>
                <a:gd name="T104" fmla="*/ 26 w 35"/>
                <a:gd name="T105" fmla="*/ 14 h 14"/>
                <a:gd name="T106" fmla="*/ 25 w 35"/>
                <a:gd name="T107" fmla="*/ 14 h 14"/>
                <a:gd name="T108" fmla="*/ 25 w 35"/>
                <a:gd name="T10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" h="14">
                  <a:moveTo>
                    <a:pt x="25" y="13"/>
                  </a:moveTo>
                  <a:cubicBezTo>
                    <a:pt x="23" y="13"/>
                    <a:pt x="21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6" y="9"/>
                    <a:pt x="12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2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9"/>
                    <a:pt x="6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11" y="8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4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4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7"/>
                    <a:pt x="25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8" y="7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3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4" y="5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10"/>
                    <a:pt x="30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3796"/>
            <p:cNvSpPr>
              <a:spLocks noEditPoints="1"/>
            </p:cNvSpPr>
            <p:nvPr/>
          </p:nvSpPr>
          <p:spPr bwMode="auto">
            <a:xfrm>
              <a:off x="6931524" y="2994421"/>
              <a:ext cx="216294" cy="105633"/>
            </a:xfrm>
            <a:custGeom>
              <a:avLst/>
              <a:gdLst>
                <a:gd name="T0" fmla="*/ 20 w 39"/>
                <a:gd name="T1" fmla="*/ 13 h 19"/>
                <a:gd name="T2" fmla="*/ 8 w 39"/>
                <a:gd name="T3" fmla="*/ 18 h 19"/>
                <a:gd name="T4" fmla="*/ 1 w 39"/>
                <a:gd name="T5" fmla="*/ 7 h 19"/>
                <a:gd name="T6" fmla="*/ 1 w 39"/>
                <a:gd name="T7" fmla="*/ 4 h 19"/>
                <a:gd name="T8" fmla="*/ 9 w 39"/>
                <a:gd name="T9" fmla="*/ 7 h 19"/>
                <a:gd name="T10" fmla="*/ 9 w 39"/>
                <a:gd name="T11" fmla="*/ 7 h 19"/>
                <a:gd name="T12" fmla="*/ 9 w 39"/>
                <a:gd name="T13" fmla="*/ 10 h 19"/>
                <a:gd name="T14" fmla="*/ 10 w 39"/>
                <a:gd name="T15" fmla="*/ 10 h 19"/>
                <a:gd name="T16" fmla="*/ 11 w 39"/>
                <a:gd name="T17" fmla="*/ 10 h 19"/>
                <a:gd name="T18" fmla="*/ 18 w 39"/>
                <a:gd name="T19" fmla="*/ 4 h 19"/>
                <a:gd name="T20" fmla="*/ 22 w 39"/>
                <a:gd name="T21" fmla="*/ 0 h 19"/>
                <a:gd name="T22" fmla="*/ 25 w 39"/>
                <a:gd name="T23" fmla="*/ 5 h 19"/>
                <a:gd name="T24" fmla="*/ 25 w 39"/>
                <a:gd name="T25" fmla="*/ 5 h 19"/>
                <a:gd name="T26" fmla="*/ 26 w 39"/>
                <a:gd name="T27" fmla="*/ 8 h 19"/>
                <a:gd name="T28" fmla="*/ 28 w 39"/>
                <a:gd name="T29" fmla="*/ 10 h 19"/>
                <a:gd name="T30" fmla="*/ 31 w 39"/>
                <a:gd name="T31" fmla="*/ 3 h 19"/>
                <a:gd name="T32" fmla="*/ 32 w 39"/>
                <a:gd name="T33" fmla="*/ 2 h 19"/>
                <a:gd name="T34" fmla="*/ 39 w 39"/>
                <a:gd name="T35" fmla="*/ 6 h 19"/>
                <a:gd name="T36" fmla="*/ 30 w 39"/>
                <a:gd name="T37" fmla="*/ 18 h 19"/>
                <a:gd name="T38" fmla="*/ 29 w 39"/>
                <a:gd name="T39" fmla="*/ 18 h 19"/>
                <a:gd name="T40" fmla="*/ 28 w 39"/>
                <a:gd name="T41" fmla="*/ 19 h 19"/>
                <a:gd name="T42" fmla="*/ 26 w 39"/>
                <a:gd name="T43" fmla="*/ 18 h 19"/>
                <a:gd name="T44" fmla="*/ 27 w 39"/>
                <a:gd name="T45" fmla="*/ 16 h 19"/>
                <a:gd name="T46" fmla="*/ 9 w 39"/>
                <a:gd name="T47" fmla="*/ 15 h 19"/>
                <a:gd name="T48" fmla="*/ 9 w 39"/>
                <a:gd name="T49" fmla="*/ 15 h 19"/>
                <a:gd name="T50" fmla="*/ 27 w 39"/>
                <a:gd name="T51" fmla="*/ 14 h 19"/>
                <a:gd name="T52" fmla="*/ 27 w 39"/>
                <a:gd name="T53" fmla="*/ 14 h 19"/>
                <a:gd name="T54" fmla="*/ 29 w 39"/>
                <a:gd name="T55" fmla="*/ 14 h 19"/>
                <a:gd name="T56" fmla="*/ 30 w 39"/>
                <a:gd name="T57" fmla="*/ 13 h 19"/>
                <a:gd name="T58" fmla="*/ 5 w 39"/>
                <a:gd name="T59" fmla="*/ 11 h 19"/>
                <a:gd name="T60" fmla="*/ 7 w 39"/>
                <a:gd name="T61" fmla="*/ 14 h 19"/>
                <a:gd name="T62" fmla="*/ 13 w 39"/>
                <a:gd name="T63" fmla="*/ 13 h 19"/>
                <a:gd name="T64" fmla="*/ 17 w 39"/>
                <a:gd name="T65" fmla="*/ 11 h 19"/>
                <a:gd name="T66" fmla="*/ 23 w 39"/>
                <a:gd name="T67" fmla="*/ 11 h 19"/>
                <a:gd name="T68" fmla="*/ 23 w 39"/>
                <a:gd name="T69" fmla="*/ 10 h 19"/>
                <a:gd name="T70" fmla="*/ 33 w 39"/>
                <a:gd name="T71" fmla="*/ 9 h 19"/>
                <a:gd name="T72" fmla="*/ 34 w 39"/>
                <a:gd name="T73" fmla="*/ 7 h 19"/>
                <a:gd name="T74" fmla="*/ 22 w 39"/>
                <a:gd name="T75" fmla="*/ 9 h 19"/>
                <a:gd name="T76" fmla="*/ 22 w 39"/>
                <a:gd name="T77" fmla="*/ 8 h 19"/>
                <a:gd name="T78" fmla="*/ 21 w 39"/>
                <a:gd name="T79" fmla="*/ 7 h 19"/>
                <a:gd name="T80" fmla="*/ 21 w 39"/>
                <a:gd name="T81" fmla="*/ 7 h 19"/>
                <a:gd name="T82" fmla="*/ 21 w 39"/>
                <a:gd name="T83" fmla="*/ 7 h 19"/>
                <a:gd name="T84" fmla="*/ 21 w 39"/>
                <a:gd name="T8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19">
                  <a:moveTo>
                    <a:pt x="26" y="18"/>
                  </a:moveTo>
                  <a:cubicBezTo>
                    <a:pt x="23" y="17"/>
                    <a:pt x="22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5"/>
                    <a:pt x="14" y="18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0" y="16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7" y="9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5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1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8" y="8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3"/>
                    <a:pt x="34" y="17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9"/>
                    <a:pt x="29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27" y="16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9" y="15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  <a:moveTo>
                    <a:pt x="27" y="14"/>
                  </a:moveTo>
                  <a:cubicBezTo>
                    <a:pt x="26" y="14"/>
                    <a:pt x="26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4"/>
                    <a:pt x="27" y="14"/>
                  </a:cubicBezTo>
                  <a:close/>
                  <a:moveTo>
                    <a:pt x="30" y="13"/>
                  </a:moveTo>
                  <a:cubicBezTo>
                    <a:pt x="30" y="13"/>
                    <a:pt x="30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1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3"/>
                    <a:pt x="30" y="13"/>
                  </a:cubicBezTo>
                  <a:close/>
                  <a:moveTo>
                    <a:pt x="7" y="14"/>
                  </a:moveTo>
                  <a:cubicBezTo>
                    <a:pt x="6" y="13"/>
                    <a:pt x="6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1"/>
                    <a:pt x="6" y="13"/>
                    <a:pt x="7" y="14"/>
                  </a:cubicBezTo>
                  <a:close/>
                  <a:moveTo>
                    <a:pt x="17" y="11"/>
                  </a:moveTo>
                  <a:cubicBezTo>
                    <a:pt x="16" y="12"/>
                    <a:pt x="14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5" y="12"/>
                    <a:pt x="18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10"/>
                    <a:pt x="17" y="11"/>
                  </a:cubicBezTo>
                  <a:close/>
                  <a:moveTo>
                    <a:pt x="23" y="10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lose/>
                  <a:moveTo>
                    <a:pt x="33" y="9"/>
                  </a:move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8"/>
                    <a:pt x="33" y="9"/>
                    <a:pt x="33" y="9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1" y="8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3797"/>
            <p:cNvSpPr>
              <a:spLocks noEditPoints="1"/>
            </p:cNvSpPr>
            <p:nvPr/>
          </p:nvSpPr>
          <p:spPr bwMode="auto">
            <a:xfrm>
              <a:off x="6956676" y="3044722"/>
              <a:ext cx="145873" cy="487917"/>
            </a:xfrm>
            <a:custGeom>
              <a:avLst/>
              <a:gdLst>
                <a:gd name="T0" fmla="*/ 2 w 29"/>
                <a:gd name="T1" fmla="*/ 74 h 97"/>
                <a:gd name="T2" fmla="*/ 0 w 29"/>
                <a:gd name="T3" fmla="*/ 73 h 97"/>
                <a:gd name="T4" fmla="*/ 0 w 29"/>
                <a:gd name="T5" fmla="*/ 72 h 97"/>
                <a:gd name="T6" fmla="*/ 14 w 29"/>
                <a:gd name="T7" fmla="*/ 0 h 97"/>
                <a:gd name="T8" fmla="*/ 18 w 29"/>
                <a:gd name="T9" fmla="*/ 0 h 97"/>
                <a:gd name="T10" fmla="*/ 29 w 29"/>
                <a:gd name="T11" fmla="*/ 72 h 97"/>
                <a:gd name="T12" fmla="*/ 11 w 29"/>
                <a:gd name="T13" fmla="*/ 97 h 97"/>
                <a:gd name="T14" fmla="*/ 2 w 29"/>
                <a:gd name="T15" fmla="*/ 74 h 97"/>
                <a:gd name="T16" fmla="*/ 2 w 29"/>
                <a:gd name="T17" fmla="*/ 74 h 97"/>
                <a:gd name="T18" fmla="*/ 5 w 29"/>
                <a:gd name="T19" fmla="*/ 72 h 97"/>
                <a:gd name="T20" fmla="*/ 12 w 29"/>
                <a:gd name="T21" fmla="*/ 89 h 97"/>
                <a:gd name="T22" fmla="*/ 25 w 29"/>
                <a:gd name="T23" fmla="*/ 71 h 97"/>
                <a:gd name="T24" fmla="*/ 16 w 29"/>
                <a:gd name="T25" fmla="*/ 13 h 97"/>
                <a:gd name="T26" fmla="*/ 5 w 29"/>
                <a:gd name="T27" fmla="*/ 72 h 97"/>
                <a:gd name="T28" fmla="*/ 5 w 29"/>
                <a:gd name="T29" fmla="*/ 72 h 97"/>
                <a:gd name="T30" fmla="*/ 5 w 29"/>
                <a:gd name="T31" fmla="*/ 7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97">
                  <a:moveTo>
                    <a:pt x="2" y="74"/>
                  </a:moveTo>
                  <a:lnTo>
                    <a:pt x="0" y="73"/>
                  </a:lnTo>
                  <a:lnTo>
                    <a:pt x="0" y="7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9" y="72"/>
                  </a:lnTo>
                  <a:lnTo>
                    <a:pt x="11" y="97"/>
                  </a:lnTo>
                  <a:lnTo>
                    <a:pt x="2" y="74"/>
                  </a:lnTo>
                  <a:lnTo>
                    <a:pt x="2" y="74"/>
                  </a:lnTo>
                  <a:close/>
                  <a:moveTo>
                    <a:pt x="5" y="72"/>
                  </a:moveTo>
                  <a:lnTo>
                    <a:pt x="12" y="89"/>
                  </a:lnTo>
                  <a:lnTo>
                    <a:pt x="25" y="71"/>
                  </a:lnTo>
                  <a:lnTo>
                    <a:pt x="16" y="13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3798"/>
            <p:cNvSpPr>
              <a:spLocks noEditPoints="1"/>
            </p:cNvSpPr>
            <p:nvPr/>
          </p:nvSpPr>
          <p:spPr bwMode="auto">
            <a:xfrm>
              <a:off x="6946616" y="3029630"/>
              <a:ext cx="165994" cy="528158"/>
            </a:xfrm>
            <a:custGeom>
              <a:avLst/>
              <a:gdLst>
                <a:gd name="T0" fmla="*/ 1 w 33"/>
                <a:gd name="T1" fmla="*/ 79 h 105"/>
                <a:gd name="T2" fmla="*/ 4 w 33"/>
                <a:gd name="T3" fmla="*/ 77 h 105"/>
                <a:gd name="T4" fmla="*/ 5 w 33"/>
                <a:gd name="T5" fmla="*/ 76 h 105"/>
                <a:gd name="T6" fmla="*/ 9 w 33"/>
                <a:gd name="T7" fmla="*/ 86 h 105"/>
                <a:gd name="T8" fmla="*/ 5 w 33"/>
                <a:gd name="T9" fmla="*/ 76 h 105"/>
                <a:gd name="T10" fmla="*/ 7 w 33"/>
                <a:gd name="T11" fmla="*/ 75 h 105"/>
                <a:gd name="T12" fmla="*/ 9 w 33"/>
                <a:gd name="T13" fmla="*/ 75 h 105"/>
                <a:gd name="T14" fmla="*/ 14 w 33"/>
                <a:gd name="T15" fmla="*/ 87 h 105"/>
                <a:gd name="T16" fmla="*/ 24 w 33"/>
                <a:gd name="T17" fmla="*/ 74 h 105"/>
                <a:gd name="T18" fmla="*/ 17 w 33"/>
                <a:gd name="T19" fmla="*/ 29 h 105"/>
                <a:gd name="T20" fmla="*/ 9 w 33"/>
                <a:gd name="T21" fmla="*/ 74 h 105"/>
                <a:gd name="T22" fmla="*/ 9 w 33"/>
                <a:gd name="T23" fmla="*/ 75 h 105"/>
                <a:gd name="T24" fmla="*/ 7 w 33"/>
                <a:gd name="T25" fmla="*/ 75 h 105"/>
                <a:gd name="T26" fmla="*/ 5 w 33"/>
                <a:gd name="T27" fmla="*/ 76 h 105"/>
                <a:gd name="T28" fmla="*/ 5 w 33"/>
                <a:gd name="T29" fmla="*/ 76 h 105"/>
                <a:gd name="T30" fmla="*/ 4 w 33"/>
                <a:gd name="T31" fmla="*/ 77 h 105"/>
                <a:gd name="T32" fmla="*/ 1 w 33"/>
                <a:gd name="T33" fmla="*/ 79 h 105"/>
                <a:gd name="T34" fmla="*/ 0 w 33"/>
                <a:gd name="T35" fmla="*/ 77 h 105"/>
                <a:gd name="T36" fmla="*/ 0 w 33"/>
                <a:gd name="T37" fmla="*/ 75 h 105"/>
                <a:gd name="T38" fmla="*/ 13 w 33"/>
                <a:gd name="T39" fmla="*/ 0 h 105"/>
                <a:gd name="T40" fmla="*/ 21 w 33"/>
                <a:gd name="T41" fmla="*/ 1 h 105"/>
                <a:gd name="T42" fmla="*/ 33 w 33"/>
                <a:gd name="T43" fmla="*/ 76 h 105"/>
                <a:gd name="T44" fmla="*/ 13 w 33"/>
                <a:gd name="T45" fmla="*/ 105 h 105"/>
                <a:gd name="T46" fmla="*/ 1 w 33"/>
                <a:gd name="T47" fmla="*/ 79 h 105"/>
                <a:gd name="T48" fmla="*/ 1 w 33"/>
                <a:gd name="T49" fmla="*/ 79 h 105"/>
                <a:gd name="T50" fmla="*/ 5 w 33"/>
                <a:gd name="T51" fmla="*/ 75 h 105"/>
                <a:gd name="T52" fmla="*/ 5 w 33"/>
                <a:gd name="T53" fmla="*/ 75 h 105"/>
                <a:gd name="T54" fmla="*/ 5 w 33"/>
                <a:gd name="T55" fmla="*/ 75 h 105"/>
                <a:gd name="T56" fmla="*/ 5 w 33"/>
                <a:gd name="T57" fmla="*/ 75 h 105"/>
                <a:gd name="T58" fmla="*/ 5 w 33"/>
                <a:gd name="T59" fmla="*/ 75 h 105"/>
                <a:gd name="T60" fmla="*/ 5 w 33"/>
                <a:gd name="T61" fmla="*/ 75 h 105"/>
                <a:gd name="T62" fmla="*/ 19 w 33"/>
                <a:gd name="T63" fmla="*/ 16 h 105"/>
                <a:gd name="T64" fmla="*/ 29 w 33"/>
                <a:gd name="T65" fmla="*/ 75 h 105"/>
                <a:gd name="T66" fmla="*/ 18 w 33"/>
                <a:gd name="T67" fmla="*/ 5 h 105"/>
                <a:gd name="T68" fmla="*/ 17 w 33"/>
                <a:gd name="T69" fmla="*/ 5 h 105"/>
                <a:gd name="T70" fmla="*/ 8 w 33"/>
                <a:gd name="T71" fmla="*/ 58 h 105"/>
                <a:gd name="T72" fmla="*/ 16 w 33"/>
                <a:gd name="T73" fmla="*/ 16 h 105"/>
                <a:gd name="T74" fmla="*/ 19 w 33"/>
                <a:gd name="T75" fmla="*/ 16 h 105"/>
                <a:gd name="T76" fmla="*/ 19 w 33"/>
                <a:gd name="T77" fmla="*/ 1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" h="105">
                  <a:moveTo>
                    <a:pt x="1" y="79"/>
                  </a:moveTo>
                  <a:lnTo>
                    <a:pt x="4" y="77"/>
                  </a:lnTo>
                  <a:lnTo>
                    <a:pt x="5" y="76"/>
                  </a:lnTo>
                  <a:lnTo>
                    <a:pt x="9" y="86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9" y="75"/>
                  </a:lnTo>
                  <a:lnTo>
                    <a:pt x="14" y="87"/>
                  </a:lnTo>
                  <a:lnTo>
                    <a:pt x="24" y="74"/>
                  </a:lnTo>
                  <a:lnTo>
                    <a:pt x="17" y="29"/>
                  </a:lnTo>
                  <a:lnTo>
                    <a:pt x="9" y="74"/>
                  </a:lnTo>
                  <a:lnTo>
                    <a:pt x="9" y="75"/>
                  </a:lnTo>
                  <a:lnTo>
                    <a:pt x="7" y="75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7"/>
                  </a:lnTo>
                  <a:lnTo>
                    <a:pt x="1" y="79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13" y="0"/>
                  </a:lnTo>
                  <a:lnTo>
                    <a:pt x="21" y="1"/>
                  </a:lnTo>
                  <a:lnTo>
                    <a:pt x="33" y="76"/>
                  </a:lnTo>
                  <a:lnTo>
                    <a:pt x="13" y="105"/>
                  </a:lnTo>
                  <a:lnTo>
                    <a:pt x="1" y="79"/>
                  </a:lnTo>
                  <a:lnTo>
                    <a:pt x="1" y="79"/>
                  </a:lnTo>
                  <a:close/>
                  <a:moveTo>
                    <a:pt x="5" y="75"/>
                  </a:move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close/>
                  <a:moveTo>
                    <a:pt x="19" y="16"/>
                  </a:moveTo>
                  <a:lnTo>
                    <a:pt x="29" y="7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8" y="58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3799"/>
            <p:cNvSpPr>
              <a:spLocks noEditPoints="1"/>
            </p:cNvSpPr>
            <p:nvPr/>
          </p:nvSpPr>
          <p:spPr bwMode="auto">
            <a:xfrm>
              <a:off x="6780622" y="2989389"/>
              <a:ext cx="447677" cy="684088"/>
            </a:xfrm>
            <a:custGeom>
              <a:avLst/>
              <a:gdLst>
                <a:gd name="T0" fmla="*/ 12 w 81"/>
                <a:gd name="T1" fmla="*/ 101 h 124"/>
                <a:gd name="T2" fmla="*/ 0 w 81"/>
                <a:gd name="T3" fmla="*/ 56 h 124"/>
                <a:gd name="T4" fmla="*/ 0 w 81"/>
                <a:gd name="T5" fmla="*/ 56 h 124"/>
                <a:gd name="T6" fmla="*/ 0 w 81"/>
                <a:gd name="T7" fmla="*/ 46 h 124"/>
                <a:gd name="T8" fmla="*/ 0 w 81"/>
                <a:gd name="T9" fmla="*/ 46 h 124"/>
                <a:gd name="T10" fmla="*/ 51 w 81"/>
                <a:gd name="T11" fmla="*/ 0 h 124"/>
                <a:gd name="T12" fmla="*/ 51 w 81"/>
                <a:gd name="T13" fmla="*/ 0 h 124"/>
                <a:gd name="T14" fmla="*/ 75 w 81"/>
                <a:gd name="T15" fmla="*/ 17 h 124"/>
                <a:gd name="T16" fmla="*/ 75 w 81"/>
                <a:gd name="T17" fmla="*/ 17 h 124"/>
                <a:gd name="T18" fmla="*/ 81 w 81"/>
                <a:gd name="T19" fmla="*/ 58 h 124"/>
                <a:gd name="T20" fmla="*/ 81 w 81"/>
                <a:gd name="T21" fmla="*/ 58 h 124"/>
                <a:gd name="T22" fmla="*/ 40 w 81"/>
                <a:gd name="T23" fmla="*/ 124 h 124"/>
                <a:gd name="T24" fmla="*/ 40 w 81"/>
                <a:gd name="T25" fmla="*/ 124 h 124"/>
                <a:gd name="T26" fmla="*/ 12 w 81"/>
                <a:gd name="T27" fmla="*/ 101 h 124"/>
                <a:gd name="T28" fmla="*/ 4 w 81"/>
                <a:gd name="T29" fmla="*/ 47 h 124"/>
                <a:gd name="T30" fmla="*/ 4 w 81"/>
                <a:gd name="T31" fmla="*/ 56 h 124"/>
                <a:gd name="T32" fmla="*/ 4 w 81"/>
                <a:gd name="T33" fmla="*/ 56 h 124"/>
                <a:gd name="T34" fmla="*/ 16 w 81"/>
                <a:gd name="T35" fmla="*/ 99 h 124"/>
                <a:gd name="T36" fmla="*/ 16 w 81"/>
                <a:gd name="T37" fmla="*/ 99 h 124"/>
                <a:gd name="T38" fmla="*/ 40 w 81"/>
                <a:gd name="T39" fmla="*/ 120 h 124"/>
                <a:gd name="T40" fmla="*/ 40 w 81"/>
                <a:gd name="T41" fmla="*/ 120 h 124"/>
                <a:gd name="T42" fmla="*/ 66 w 81"/>
                <a:gd name="T43" fmla="*/ 101 h 124"/>
                <a:gd name="T44" fmla="*/ 66 w 81"/>
                <a:gd name="T45" fmla="*/ 101 h 124"/>
                <a:gd name="T46" fmla="*/ 77 w 81"/>
                <a:gd name="T47" fmla="*/ 58 h 124"/>
                <a:gd name="T48" fmla="*/ 77 w 81"/>
                <a:gd name="T49" fmla="*/ 58 h 124"/>
                <a:gd name="T50" fmla="*/ 71 w 81"/>
                <a:gd name="T51" fmla="*/ 19 h 124"/>
                <a:gd name="T52" fmla="*/ 71 w 81"/>
                <a:gd name="T53" fmla="*/ 19 h 124"/>
                <a:gd name="T54" fmla="*/ 51 w 81"/>
                <a:gd name="T55" fmla="*/ 4 h 124"/>
                <a:gd name="T56" fmla="*/ 51 w 81"/>
                <a:gd name="T57" fmla="*/ 4 h 124"/>
                <a:gd name="T58" fmla="*/ 4 w 81"/>
                <a:gd name="T59" fmla="*/ 4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124">
                  <a:moveTo>
                    <a:pt x="12" y="101"/>
                  </a:moveTo>
                  <a:cubicBezTo>
                    <a:pt x="5" y="88"/>
                    <a:pt x="0" y="72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3"/>
                    <a:pt x="0" y="49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5" y="13"/>
                    <a:pt x="29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9" y="28"/>
                    <a:pt x="81" y="42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91"/>
                    <a:pt x="64" y="124"/>
                    <a:pt x="40" y="124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29" y="124"/>
                    <a:pt x="20" y="114"/>
                    <a:pt x="12" y="101"/>
                  </a:cubicBezTo>
                  <a:close/>
                  <a:moveTo>
                    <a:pt x="4" y="47"/>
                  </a:moveTo>
                  <a:cubicBezTo>
                    <a:pt x="4" y="50"/>
                    <a:pt x="4" y="53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71"/>
                    <a:pt x="8" y="87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23" y="112"/>
                    <a:pt x="32" y="120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50" y="120"/>
                    <a:pt x="59" y="113"/>
                    <a:pt x="66" y="101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73" y="89"/>
                    <a:pt x="77" y="74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42"/>
                    <a:pt x="75" y="28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67" y="9"/>
                    <a:pt x="60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30" y="4"/>
                    <a:pt x="9" y="15"/>
                    <a:pt x="4" y="4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3800"/>
            <p:cNvSpPr>
              <a:spLocks noEditPoints="1"/>
            </p:cNvSpPr>
            <p:nvPr/>
          </p:nvSpPr>
          <p:spPr bwMode="auto">
            <a:xfrm>
              <a:off x="6770562" y="2979329"/>
              <a:ext cx="467797" cy="704208"/>
            </a:xfrm>
            <a:custGeom>
              <a:avLst/>
              <a:gdLst>
                <a:gd name="T0" fmla="*/ 12 w 85"/>
                <a:gd name="T1" fmla="*/ 104 h 128"/>
                <a:gd name="T2" fmla="*/ 0 w 85"/>
                <a:gd name="T3" fmla="*/ 48 h 128"/>
                <a:gd name="T4" fmla="*/ 52 w 85"/>
                <a:gd name="T5" fmla="*/ 0 h 128"/>
                <a:gd name="T6" fmla="*/ 53 w 85"/>
                <a:gd name="T7" fmla="*/ 0 h 128"/>
                <a:gd name="T8" fmla="*/ 78 w 85"/>
                <a:gd name="T9" fmla="*/ 19 h 128"/>
                <a:gd name="T10" fmla="*/ 42 w 85"/>
                <a:gd name="T11" fmla="*/ 128 h 128"/>
                <a:gd name="T12" fmla="*/ 42 w 85"/>
                <a:gd name="T13" fmla="*/ 124 h 128"/>
                <a:gd name="T14" fmla="*/ 42 w 85"/>
                <a:gd name="T15" fmla="*/ 124 h 128"/>
                <a:gd name="T16" fmla="*/ 42 w 85"/>
                <a:gd name="T17" fmla="*/ 124 h 128"/>
                <a:gd name="T18" fmla="*/ 18 w 85"/>
                <a:gd name="T19" fmla="*/ 106 h 128"/>
                <a:gd name="T20" fmla="*/ 50 w 85"/>
                <a:gd name="T21" fmla="*/ 123 h 128"/>
                <a:gd name="T22" fmla="*/ 50 w 85"/>
                <a:gd name="T23" fmla="*/ 123 h 128"/>
                <a:gd name="T24" fmla="*/ 50 w 85"/>
                <a:gd name="T25" fmla="*/ 123 h 128"/>
                <a:gd name="T26" fmla="*/ 50 w 85"/>
                <a:gd name="T27" fmla="*/ 123 h 128"/>
                <a:gd name="T28" fmla="*/ 70 w 85"/>
                <a:gd name="T29" fmla="*/ 104 h 128"/>
                <a:gd name="T30" fmla="*/ 66 w 85"/>
                <a:gd name="T31" fmla="*/ 102 h 128"/>
                <a:gd name="T32" fmla="*/ 77 w 85"/>
                <a:gd name="T33" fmla="*/ 60 h 128"/>
                <a:gd name="T34" fmla="*/ 77 w 85"/>
                <a:gd name="T35" fmla="*/ 60 h 128"/>
                <a:gd name="T36" fmla="*/ 71 w 85"/>
                <a:gd name="T37" fmla="*/ 22 h 128"/>
                <a:gd name="T38" fmla="*/ 53 w 85"/>
                <a:gd name="T39" fmla="*/ 8 h 128"/>
                <a:gd name="T40" fmla="*/ 8 w 85"/>
                <a:gd name="T41" fmla="*/ 58 h 128"/>
                <a:gd name="T42" fmla="*/ 8 w 85"/>
                <a:gd name="T43" fmla="*/ 58 h 128"/>
                <a:gd name="T44" fmla="*/ 19 w 85"/>
                <a:gd name="T45" fmla="*/ 100 h 128"/>
                <a:gd name="T46" fmla="*/ 42 w 85"/>
                <a:gd name="T47" fmla="*/ 120 h 128"/>
                <a:gd name="T48" fmla="*/ 42 w 85"/>
                <a:gd name="T49" fmla="*/ 120 h 128"/>
                <a:gd name="T50" fmla="*/ 16 w 85"/>
                <a:gd name="T51" fmla="*/ 102 h 128"/>
                <a:gd name="T52" fmla="*/ 78 w 85"/>
                <a:gd name="T53" fmla="*/ 85 h 128"/>
                <a:gd name="T54" fmla="*/ 78 w 85"/>
                <a:gd name="T55" fmla="*/ 85 h 128"/>
                <a:gd name="T56" fmla="*/ 78 w 85"/>
                <a:gd name="T57" fmla="*/ 84 h 128"/>
                <a:gd name="T58" fmla="*/ 81 w 85"/>
                <a:gd name="T59" fmla="*/ 61 h 128"/>
                <a:gd name="T60" fmla="*/ 81 w 85"/>
                <a:gd name="T61" fmla="*/ 60 h 128"/>
                <a:gd name="T62" fmla="*/ 81 w 85"/>
                <a:gd name="T63" fmla="*/ 60 h 128"/>
                <a:gd name="T64" fmla="*/ 4 w 85"/>
                <a:gd name="T65" fmla="*/ 59 h 128"/>
                <a:gd name="T66" fmla="*/ 4 w 85"/>
                <a:gd name="T67" fmla="*/ 59 h 128"/>
                <a:gd name="T68" fmla="*/ 4 w 85"/>
                <a:gd name="T69" fmla="*/ 58 h 128"/>
                <a:gd name="T70" fmla="*/ 4 w 85"/>
                <a:gd name="T71" fmla="*/ 58 h 128"/>
                <a:gd name="T72" fmla="*/ 11 w 85"/>
                <a:gd name="T73" fmla="*/ 29 h 128"/>
                <a:gd name="T74" fmla="*/ 11 w 85"/>
                <a:gd name="T75" fmla="*/ 29 h 128"/>
                <a:gd name="T76" fmla="*/ 11 w 85"/>
                <a:gd name="T77" fmla="*/ 28 h 128"/>
                <a:gd name="T78" fmla="*/ 11 w 85"/>
                <a:gd name="T79" fmla="*/ 28 h 128"/>
                <a:gd name="T80" fmla="*/ 11 w 85"/>
                <a:gd name="T81" fmla="*/ 27 h 128"/>
                <a:gd name="T82" fmla="*/ 11 w 85"/>
                <a:gd name="T83" fmla="*/ 27 h 128"/>
                <a:gd name="T84" fmla="*/ 12 w 85"/>
                <a:gd name="T85" fmla="*/ 26 h 128"/>
                <a:gd name="T86" fmla="*/ 12 w 85"/>
                <a:gd name="T87" fmla="*/ 26 h 128"/>
                <a:gd name="T88" fmla="*/ 12 w 85"/>
                <a:gd name="T89" fmla="*/ 26 h 128"/>
                <a:gd name="T90" fmla="*/ 65 w 85"/>
                <a:gd name="T91" fmla="*/ 8 h 128"/>
                <a:gd name="T92" fmla="*/ 53 w 85"/>
                <a:gd name="T93" fmla="*/ 4 h 128"/>
                <a:gd name="T94" fmla="*/ 52 w 85"/>
                <a:gd name="T95" fmla="*/ 4 h 128"/>
                <a:gd name="T96" fmla="*/ 65 w 85"/>
                <a:gd name="T97" fmla="*/ 8 h 128"/>
                <a:gd name="T98" fmla="*/ 65 w 85"/>
                <a:gd name="T99" fmla="*/ 8 h 128"/>
                <a:gd name="T100" fmla="*/ 65 w 85"/>
                <a:gd name="T101" fmla="*/ 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" h="128">
                  <a:moveTo>
                    <a:pt x="12" y="104"/>
                  </a:moveTo>
                  <a:cubicBezTo>
                    <a:pt x="14" y="103"/>
                    <a:pt x="14" y="103"/>
                    <a:pt x="14" y="103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91"/>
                    <a:pt x="0" y="74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5"/>
                    <a:pt x="0" y="51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5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8"/>
                    <a:pt x="78" y="19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83" y="29"/>
                    <a:pt x="85" y="44"/>
                    <a:pt x="85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93"/>
                    <a:pt x="68" y="127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0" y="128"/>
                    <a:pt x="20" y="118"/>
                    <a:pt x="12" y="104"/>
                  </a:cubicBezTo>
                  <a:close/>
                  <a:moveTo>
                    <a:pt x="42" y="124"/>
                  </a:move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lose/>
                  <a:moveTo>
                    <a:pt x="42" y="124"/>
                  </a:moveTo>
                  <a:cubicBezTo>
                    <a:pt x="34" y="124"/>
                    <a:pt x="25" y="117"/>
                    <a:pt x="18" y="106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25" y="117"/>
                    <a:pt x="34" y="124"/>
                    <a:pt x="42" y="124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  <a:moveTo>
                    <a:pt x="70" y="104"/>
                  </a:moveTo>
                  <a:cubicBezTo>
                    <a:pt x="64" y="113"/>
                    <a:pt x="58" y="120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63" y="118"/>
                    <a:pt x="73" y="103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6" y="92"/>
                    <a:pt x="73" y="99"/>
                    <a:pt x="70" y="104"/>
                  </a:cubicBezTo>
                  <a:close/>
                  <a:moveTo>
                    <a:pt x="42" y="120"/>
                  </a:moveTo>
                  <a:cubicBezTo>
                    <a:pt x="42" y="120"/>
                    <a:pt x="42" y="120"/>
                    <a:pt x="42" y="120"/>
                  </a:cubicBezTo>
                  <a:cubicBezTo>
                    <a:pt x="51" y="120"/>
                    <a:pt x="60" y="114"/>
                    <a:pt x="66" y="102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73" y="91"/>
                    <a:pt x="77" y="75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44"/>
                    <a:pt x="75" y="31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67" y="13"/>
                    <a:pt x="61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33" y="8"/>
                    <a:pt x="13" y="1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52"/>
                    <a:pt x="8" y="55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72"/>
                    <a:pt x="12" y="88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26" y="113"/>
                    <a:pt x="35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lose/>
                  <a:moveTo>
                    <a:pt x="16" y="102"/>
                  </a:move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lose/>
                  <a:moveTo>
                    <a:pt x="78" y="85"/>
                  </a:moveTo>
                  <a:cubicBezTo>
                    <a:pt x="78" y="85"/>
                    <a:pt x="78" y="85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5"/>
                    <a:pt x="78" y="85"/>
                    <a:pt x="78" y="85"/>
                  </a:cubicBezTo>
                  <a:close/>
                  <a:moveTo>
                    <a:pt x="78" y="84"/>
                  </a:move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81" y="61"/>
                  </a:move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lose/>
                  <a:moveTo>
                    <a:pt x="81" y="60"/>
                  </a:moveTo>
                  <a:cubicBezTo>
                    <a:pt x="81" y="46"/>
                    <a:pt x="80" y="3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80" y="33"/>
                    <a:pt x="81" y="46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lose/>
                  <a:moveTo>
                    <a:pt x="4" y="59"/>
                  </a:move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lose/>
                  <a:moveTo>
                    <a:pt x="4" y="58"/>
                  </a:move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11" y="27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1" y="27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12" y="26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lose/>
                  <a:moveTo>
                    <a:pt x="12" y="26"/>
                  </a:moveTo>
                  <a:cubicBezTo>
                    <a:pt x="22" y="10"/>
                    <a:pt x="37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7" y="4"/>
                    <a:pt x="61" y="5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1" y="5"/>
                    <a:pt x="57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37" y="4"/>
                    <a:pt x="22" y="10"/>
                    <a:pt x="12" y="26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3801"/>
            <p:cNvSpPr/>
            <p:nvPr/>
          </p:nvSpPr>
          <p:spPr bwMode="auto">
            <a:xfrm>
              <a:off x="6358097" y="2727826"/>
              <a:ext cx="553307" cy="352104"/>
            </a:xfrm>
            <a:custGeom>
              <a:avLst/>
              <a:gdLst>
                <a:gd name="T0" fmla="*/ 22 w 100"/>
                <a:gd name="T1" fmla="*/ 61 h 64"/>
                <a:gd name="T2" fmla="*/ 0 w 100"/>
                <a:gd name="T3" fmla="*/ 13 h 64"/>
                <a:gd name="T4" fmla="*/ 0 w 100"/>
                <a:gd name="T5" fmla="*/ 13 h 64"/>
                <a:gd name="T6" fmla="*/ 1 w 100"/>
                <a:gd name="T7" fmla="*/ 9 h 64"/>
                <a:gd name="T8" fmla="*/ 1 w 100"/>
                <a:gd name="T9" fmla="*/ 9 h 64"/>
                <a:gd name="T10" fmla="*/ 5 w 100"/>
                <a:gd name="T11" fmla="*/ 0 h 64"/>
                <a:gd name="T12" fmla="*/ 9 w 100"/>
                <a:gd name="T13" fmla="*/ 2 h 64"/>
                <a:gd name="T14" fmla="*/ 5 w 100"/>
                <a:gd name="T15" fmla="*/ 10 h 64"/>
                <a:gd name="T16" fmla="*/ 4 w 100"/>
                <a:gd name="T17" fmla="*/ 13 h 64"/>
                <a:gd name="T18" fmla="*/ 4 w 100"/>
                <a:gd name="T19" fmla="*/ 13 h 64"/>
                <a:gd name="T20" fmla="*/ 25 w 100"/>
                <a:gd name="T21" fmla="*/ 58 h 64"/>
                <a:gd name="T22" fmla="*/ 25 w 100"/>
                <a:gd name="T23" fmla="*/ 58 h 64"/>
                <a:gd name="T24" fmla="*/ 42 w 100"/>
                <a:gd name="T25" fmla="*/ 60 h 64"/>
                <a:gd name="T26" fmla="*/ 42 w 100"/>
                <a:gd name="T27" fmla="*/ 60 h 64"/>
                <a:gd name="T28" fmla="*/ 100 w 100"/>
                <a:gd name="T29" fmla="*/ 55 h 64"/>
                <a:gd name="T30" fmla="*/ 100 w 100"/>
                <a:gd name="T31" fmla="*/ 55 h 64"/>
                <a:gd name="T32" fmla="*/ 100 w 100"/>
                <a:gd name="T33" fmla="*/ 59 h 64"/>
                <a:gd name="T34" fmla="*/ 42 w 100"/>
                <a:gd name="T35" fmla="*/ 64 h 64"/>
                <a:gd name="T36" fmla="*/ 42 w 100"/>
                <a:gd name="T37" fmla="*/ 64 h 64"/>
                <a:gd name="T38" fmla="*/ 22 w 100"/>
                <a:gd name="T39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0" h="64">
                  <a:moveTo>
                    <a:pt x="22" y="61"/>
                  </a:moveTo>
                  <a:cubicBezTo>
                    <a:pt x="15" y="54"/>
                    <a:pt x="0" y="2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3"/>
                    <a:pt x="19" y="52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6" y="59"/>
                    <a:pt x="33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64" y="60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100" y="59"/>
                    <a:pt x="65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33" y="64"/>
                    <a:pt x="26" y="64"/>
                    <a:pt x="22" y="6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3802"/>
            <p:cNvSpPr>
              <a:spLocks noEditPoints="1"/>
            </p:cNvSpPr>
            <p:nvPr/>
          </p:nvSpPr>
          <p:spPr bwMode="auto">
            <a:xfrm>
              <a:off x="6348037" y="2712738"/>
              <a:ext cx="573427" cy="382285"/>
            </a:xfrm>
            <a:custGeom>
              <a:avLst/>
              <a:gdLst>
                <a:gd name="T0" fmla="*/ 24 w 104"/>
                <a:gd name="T1" fmla="*/ 64 h 69"/>
                <a:gd name="T2" fmla="*/ 0 w 104"/>
                <a:gd name="T3" fmla="*/ 16 h 69"/>
                <a:gd name="T4" fmla="*/ 1 w 104"/>
                <a:gd name="T5" fmla="*/ 11 h 69"/>
                <a:gd name="T6" fmla="*/ 6 w 104"/>
                <a:gd name="T7" fmla="*/ 0 h 69"/>
                <a:gd name="T8" fmla="*/ 8 w 104"/>
                <a:gd name="T9" fmla="*/ 14 h 69"/>
                <a:gd name="T10" fmla="*/ 8 w 104"/>
                <a:gd name="T11" fmla="*/ 16 h 69"/>
                <a:gd name="T12" fmla="*/ 8 w 104"/>
                <a:gd name="T13" fmla="*/ 16 h 69"/>
                <a:gd name="T14" fmla="*/ 8 w 104"/>
                <a:gd name="T15" fmla="*/ 16 h 69"/>
                <a:gd name="T16" fmla="*/ 28 w 104"/>
                <a:gd name="T17" fmla="*/ 59 h 69"/>
                <a:gd name="T18" fmla="*/ 29 w 104"/>
                <a:gd name="T19" fmla="*/ 60 h 69"/>
                <a:gd name="T20" fmla="*/ 32 w 104"/>
                <a:gd name="T21" fmla="*/ 60 h 69"/>
                <a:gd name="T22" fmla="*/ 42 w 104"/>
                <a:gd name="T23" fmla="*/ 61 h 69"/>
                <a:gd name="T24" fmla="*/ 44 w 104"/>
                <a:gd name="T25" fmla="*/ 61 h 69"/>
                <a:gd name="T26" fmla="*/ 44 w 104"/>
                <a:gd name="T27" fmla="*/ 61 h 69"/>
                <a:gd name="T28" fmla="*/ 102 w 104"/>
                <a:gd name="T29" fmla="*/ 56 h 69"/>
                <a:gd name="T30" fmla="*/ 103 w 104"/>
                <a:gd name="T31" fmla="*/ 56 h 69"/>
                <a:gd name="T32" fmla="*/ 102 w 104"/>
                <a:gd name="T33" fmla="*/ 64 h 69"/>
                <a:gd name="T34" fmla="*/ 102 w 104"/>
                <a:gd name="T35" fmla="*/ 64 h 69"/>
                <a:gd name="T36" fmla="*/ 101 w 104"/>
                <a:gd name="T37" fmla="*/ 65 h 69"/>
                <a:gd name="T38" fmla="*/ 96 w 104"/>
                <a:gd name="T39" fmla="*/ 65 h 69"/>
                <a:gd name="T40" fmla="*/ 82 w 104"/>
                <a:gd name="T41" fmla="*/ 67 h 69"/>
                <a:gd name="T42" fmla="*/ 44 w 104"/>
                <a:gd name="T43" fmla="*/ 69 h 69"/>
                <a:gd name="T44" fmla="*/ 44 w 104"/>
                <a:gd name="T45" fmla="*/ 65 h 69"/>
                <a:gd name="T46" fmla="*/ 77 w 104"/>
                <a:gd name="T47" fmla="*/ 63 h 69"/>
                <a:gd name="T48" fmla="*/ 44 w 104"/>
                <a:gd name="T49" fmla="*/ 65 h 69"/>
                <a:gd name="T50" fmla="*/ 43 w 104"/>
                <a:gd name="T51" fmla="*/ 65 h 69"/>
                <a:gd name="T52" fmla="*/ 44 w 104"/>
                <a:gd name="T53" fmla="*/ 65 h 69"/>
                <a:gd name="T54" fmla="*/ 28 w 104"/>
                <a:gd name="T55" fmla="*/ 64 h 69"/>
                <a:gd name="T56" fmla="*/ 36 w 104"/>
                <a:gd name="T57" fmla="*/ 65 h 69"/>
                <a:gd name="T58" fmla="*/ 26 w 104"/>
                <a:gd name="T59" fmla="*/ 62 h 69"/>
                <a:gd name="T60" fmla="*/ 26 w 104"/>
                <a:gd name="T61" fmla="*/ 62 h 69"/>
                <a:gd name="T62" fmla="*/ 23 w 104"/>
                <a:gd name="T63" fmla="*/ 59 h 69"/>
                <a:gd name="T64" fmla="*/ 26 w 104"/>
                <a:gd name="T65" fmla="*/ 62 h 69"/>
                <a:gd name="T66" fmla="*/ 88 w 104"/>
                <a:gd name="T67" fmla="*/ 62 h 69"/>
                <a:gd name="T68" fmla="*/ 92 w 104"/>
                <a:gd name="T69" fmla="*/ 62 h 69"/>
                <a:gd name="T70" fmla="*/ 98 w 104"/>
                <a:gd name="T71" fmla="*/ 61 h 69"/>
                <a:gd name="T72" fmla="*/ 100 w 104"/>
                <a:gd name="T73" fmla="*/ 61 h 69"/>
                <a:gd name="T74" fmla="*/ 98 w 104"/>
                <a:gd name="T75" fmla="*/ 61 h 69"/>
                <a:gd name="T76" fmla="*/ 23 w 104"/>
                <a:gd name="T77" fmla="*/ 59 h 69"/>
                <a:gd name="T78" fmla="*/ 23 w 104"/>
                <a:gd name="T7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69">
                  <a:moveTo>
                    <a:pt x="23" y="65"/>
                  </a:moveTo>
                  <a:cubicBezTo>
                    <a:pt x="24" y="64"/>
                    <a:pt x="24" y="64"/>
                    <a:pt x="24" y="64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5" y="57"/>
                    <a:pt x="1" y="3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26"/>
                    <a:pt x="23" y="55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0" y="60"/>
                    <a:pt x="31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5" y="61"/>
                    <a:pt x="38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61"/>
                    <a:pt x="43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66" y="61"/>
                    <a:pt x="101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1" y="65"/>
                    <a:pt x="101" y="65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00" y="65"/>
                    <a:pt x="98" y="65"/>
                    <a:pt x="96" y="65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3" y="66"/>
                    <a:pt x="88" y="66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70" y="68"/>
                    <a:pt x="55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35" y="69"/>
                    <a:pt x="28" y="69"/>
                    <a:pt x="23" y="65"/>
                  </a:cubicBezTo>
                  <a:close/>
                  <a:moveTo>
                    <a:pt x="44" y="65"/>
                  </a:moveTo>
                  <a:cubicBezTo>
                    <a:pt x="54" y="65"/>
                    <a:pt x="67" y="64"/>
                    <a:pt x="77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67" y="64"/>
                    <a:pt x="5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4" y="65"/>
                    <a:pt x="44" y="65"/>
                  </a:cubicBezTo>
                  <a:close/>
                  <a:moveTo>
                    <a:pt x="36" y="65"/>
                  </a:moveTo>
                  <a:cubicBezTo>
                    <a:pt x="33" y="64"/>
                    <a:pt x="30" y="64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30" y="64"/>
                    <a:pt x="33" y="64"/>
                    <a:pt x="36" y="65"/>
                  </a:cubicBezTo>
                  <a:close/>
                  <a:moveTo>
                    <a:pt x="26" y="62"/>
                  </a:move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5" y="62"/>
                    <a:pt x="24" y="60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60"/>
                    <a:pt x="25" y="61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lose/>
                  <a:moveTo>
                    <a:pt x="88" y="62"/>
                  </a:moveTo>
                  <a:cubicBezTo>
                    <a:pt x="89" y="62"/>
                    <a:pt x="91" y="62"/>
                    <a:pt x="92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1" y="62"/>
                    <a:pt x="89" y="62"/>
                    <a:pt x="88" y="62"/>
                  </a:cubicBezTo>
                  <a:close/>
                  <a:moveTo>
                    <a:pt x="98" y="61"/>
                  </a:moveTo>
                  <a:cubicBezTo>
                    <a:pt x="99" y="61"/>
                    <a:pt x="99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9" y="61"/>
                    <a:pt x="99" y="61"/>
                    <a:pt x="98" y="61"/>
                  </a:cubicBezTo>
                  <a:close/>
                  <a:moveTo>
                    <a:pt x="23" y="59"/>
                  </a:move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803"/>
            <p:cNvSpPr/>
            <p:nvPr/>
          </p:nvSpPr>
          <p:spPr bwMode="auto">
            <a:xfrm>
              <a:off x="6373189" y="2657405"/>
              <a:ext cx="85513" cy="100601"/>
            </a:xfrm>
            <a:custGeom>
              <a:avLst/>
              <a:gdLst>
                <a:gd name="T0" fmla="*/ 4 w 15"/>
                <a:gd name="T1" fmla="*/ 18 h 18"/>
                <a:gd name="T2" fmla="*/ 0 w 15"/>
                <a:gd name="T3" fmla="*/ 12 h 18"/>
                <a:gd name="T4" fmla="*/ 0 w 15"/>
                <a:gd name="T5" fmla="*/ 12 h 18"/>
                <a:gd name="T6" fmla="*/ 1 w 15"/>
                <a:gd name="T7" fmla="*/ 8 h 18"/>
                <a:gd name="T8" fmla="*/ 1 w 15"/>
                <a:gd name="T9" fmla="*/ 8 h 18"/>
                <a:gd name="T10" fmla="*/ 7 w 15"/>
                <a:gd name="T11" fmla="*/ 0 h 18"/>
                <a:gd name="T12" fmla="*/ 7 w 15"/>
                <a:gd name="T13" fmla="*/ 0 h 18"/>
                <a:gd name="T14" fmla="*/ 9 w 15"/>
                <a:gd name="T15" fmla="*/ 3 h 18"/>
                <a:gd name="T16" fmla="*/ 8 w 15"/>
                <a:gd name="T17" fmla="*/ 4 h 18"/>
                <a:gd name="T18" fmla="*/ 8 w 15"/>
                <a:gd name="T19" fmla="*/ 4 h 18"/>
                <a:gd name="T20" fmla="*/ 5 w 15"/>
                <a:gd name="T21" fmla="*/ 10 h 18"/>
                <a:gd name="T22" fmla="*/ 5 w 15"/>
                <a:gd name="T23" fmla="*/ 10 h 18"/>
                <a:gd name="T24" fmla="*/ 4 w 15"/>
                <a:gd name="T25" fmla="*/ 12 h 18"/>
                <a:gd name="T26" fmla="*/ 4 w 15"/>
                <a:gd name="T27" fmla="*/ 12 h 18"/>
                <a:gd name="T28" fmla="*/ 5 w 15"/>
                <a:gd name="T29" fmla="*/ 14 h 18"/>
                <a:gd name="T30" fmla="*/ 5 w 15"/>
                <a:gd name="T31" fmla="*/ 14 h 18"/>
                <a:gd name="T32" fmla="*/ 5 w 15"/>
                <a:gd name="T33" fmla="*/ 14 h 18"/>
                <a:gd name="T34" fmla="*/ 5 w 15"/>
                <a:gd name="T35" fmla="*/ 14 h 18"/>
                <a:gd name="T36" fmla="*/ 14 w 15"/>
                <a:gd name="T37" fmla="*/ 12 h 18"/>
                <a:gd name="T38" fmla="*/ 14 w 15"/>
                <a:gd name="T39" fmla="*/ 12 h 18"/>
                <a:gd name="T40" fmla="*/ 15 w 15"/>
                <a:gd name="T41" fmla="*/ 16 h 18"/>
                <a:gd name="T42" fmla="*/ 5 w 15"/>
                <a:gd name="T43" fmla="*/ 18 h 18"/>
                <a:gd name="T44" fmla="*/ 4 w 15"/>
                <a:gd name="T4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8">
                  <a:moveTo>
                    <a:pt x="4" y="18"/>
                  </a:moveTo>
                  <a:cubicBezTo>
                    <a:pt x="4" y="18"/>
                    <a:pt x="0" y="1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5" y="2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6" y="7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804"/>
            <p:cNvSpPr>
              <a:spLocks noEditPoints="1"/>
            </p:cNvSpPr>
            <p:nvPr/>
          </p:nvSpPr>
          <p:spPr bwMode="auto">
            <a:xfrm>
              <a:off x="6363129" y="2642317"/>
              <a:ext cx="105633" cy="125753"/>
            </a:xfrm>
            <a:custGeom>
              <a:avLst/>
              <a:gdLst>
                <a:gd name="T0" fmla="*/ 6 w 19"/>
                <a:gd name="T1" fmla="*/ 23 h 23"/>
                <a:gd name="T2" fmla="*/ 5 w 19"/>
                <a:gd name="T3" fmla="*/ 23 h 23"/>
                <a:gd name="T4" fmla="*/ 6 w 19"/>
                <a:gd name="T5" fmla="*/ 21 h 23"/>
                <a:gd name="T6" fmla="*/ 7 w 19"/>
                <a:gd name="T7" fmla="*/ 21 h 23"/>
                <a:gd name="T8" fmla="*/ 6 w 19"/>
                <a:gd name="T9" fmla="*/ 21 h 23"/>
                <a:gd name="T10" fmla="*/ 5 w 19"/>
                <a:gd name="T11" fmla="*/ 23 h 23"/>
                <a:gd name="T12" fmla="*/ 5 w 19"/>
                <a:gd name="T13" fmla="*/ 23 h 23"/>
                <a:gd name="T14" fmla="*/ 5 w 19"/>
                <a:gd name="T15" fmla="*/ 23 h 23"/>
                <a:gd name="T16" fmla="*/ 5 w 19"/>
                <a:gd name="T17" fmla="*/ 22 h 23"/>
                <a:gd name="T18" fmla="*/ 5 w 19"/>
                <a:gd name="T19" fmla="*/ 22 h 23"/>
                <a:gd name="T20" fmla="*/ 3 w 19"/>
                <a:gd name="T21" fmla="*/ 21 h 23"/>
                <a:gd name="T22" fmla="*/ 3 w 19"/>
                <a:gd name="T23" fmla="*/ 21 h 23"/>
                <a:gd name="T24" fmla="*/ 0 w 19"/>
                <a:gd name="T25" fmla="*/ 15 h 23"/>
                <a:gd name="T26" fmla="*/ 0 w 19"/>
                <a:gd name="T27" fmla="*/ 15 h 23"/>
                <a:gd name="T28" fmla="*/ 2 w 19"/>
                <a:gd name="T29" fmla="*/ 9 h 23"/>
                <a:gd name="T30" fmla="*/ 2 w 19"/>
                <a:gd name="T31" fmla="*/ 9 h 23"/>
                <a:gd name="T32" fmla="*/ 7 w 19"/>
                <a:gd name="T33" fmla="*/ 2 h 23"/>
                <a:gd name="T34" fmla="*/ 7 w 19"/>
                <a:gd name="T35" fmla="*/ 2 h 23"/>
                <a:gd name="T36" fmla="*/ 9 w 19"/>
                <a:gd name="T37" fmla="*/ 0 h 23"/>
                <a:gd name="T38" fmla="*/ 13 w 19"/>
                <a:gd name="T39" fmla="*/ 5 h 23"/>
                <a:gd name="T40" fmla="*/ 13 w 19"/>
                <a:gd name="T41" fmla="*/ 6 h 23"/>
                <a:gd name="T42" fmla="*/ 13 w 19"/>
                <a:gd name="T43" fmla="*/ 7 h 23"/>
                <a:gd name="T44" fmla="*/ 13 w 19"/>
                <a:gd name="T45" fmla="*/ 7 h 23"/>
                <a:gd name="T46" fmla="*/ 13 w 19"/>
                <a:gd name="T47" fmla="*/ 7 h 23"/>
                <a:gd name="T48" fmla="*/ 13 w 19"/>
                <a:gd name="T49" fmla="*/ 7 h 23"/>
                <a:gd name="T50" fmla="*/ 13 w 19"/>
                <a:gd name="T51" fmla="*/ 7 h 23"/>
                <a:gd name="T52" fmla="*/ 13 w 19"/>
                <a:gd name="T53" fmla="*/ 7 h 23"/>
                <a:gd name="T54" fmla="*/ 13 w 19"/>
                <a:gd name="T55" fmla="*/ 7 h 23"/>
                <a:gd name="T56" fmla="*/ 13 w 19"/>
                <a:gd name="T57" fmla="*/ 8 h 23"/>
                <a:gd name="T58" fmla="*/ 13 w 19"/>
                <a:gd name="T59" fmla="*/ 8 h 23"/>
                <a:gd name="T60" fmla="*/ 12 w 19"/>
                <a:gd name="T61" fmla="*/ 8 h 23"/>
                <a:gd name="T62" fmla="*/ 12 w 19"/>
                <a:gd name="T63" fmla="*/ 8 h 23"/>
                <a:gd name="T64" fmla="*/ 8 w 19"/>
                <a:gd name="T65" fmla="*/ 14 h 23"/>
                <a:gd name="T66" fmla="*/ 8 w 19"/>
                <a:gd name="T67" fmla="*/ 14 h 23"/>
                <a:gd name="T68" fmla="*/ 8 w 19"/>
                <a:gd name="T69" fmla="*/ 15 h 23"/>
                <a:gd name="T70" fmla="*/ 8 w 19"/>
                <a:gd name="T71" fmla="*/ 15 h 23"/>
                <a:gd name="T72" fmla="*/ 15 w 19"/>
                <a:gd name="T73" fmla="*/ 13 h 23"/>
                <a:gd name="T74" fmla="*/ 16 w 19"/>
                <a:gd name="T75" fmla="*/ 13 h 23"/>
                <a:gd name="T76" fmla="*/ 17 w 19"/>
                <a:gd name="T77" fmla="*/ 13 h 23"/>
                <a:gd name="T78" fmla="*/ 19 w 19"/>
                <a:gd name="T79" fmla="*/ 20 h 23"/>
                <a:gd name="T80" fmla="*/ 7 w 19"/>
                <a:gd name="T81" fmla="*/ 23 h 23"/>
                <a:gd name="T82" fmla="*/ 6 w 19"/>
                <a:gd name="T83" fmla="*/ 23 h 23"/>
                <a:gd name="T84" fmla="*/ 7 w 19"/>
                <a:gd name="T85" fmla="*/ 19 h 23"/>
                <a:gd name="T86" fmla="*/ 14 w 19"/>
                <a:gd name="T87" fmla="*/ 17 h 23"/>
                <a:gd name="T88" fmla="*/ 14 w 19"/>
                <a:gd name="T89" fmla="*/ 17 h 23"/>
                <a:gd name="T90" fmla="*/ 7 w 19"/>
                <a:gd name="T91" fmla="*/ 19 h 23"/>
                <a:gd name="T92" fmla="*/ 7 w 19"/>
                <a:gd name="T93" fmla="*/ 19 h 23"/>
                <a:gd name="T94" fmla="*/ 6 w 19"/>
                <a:gd name="T95" fmla="*/ 19 h 23"/>
                <a:gd name="T96" fmla="*/ 5 w 19"/>
                <a:gd name="T97" fmla="*/ 18 h 23"/>
                <a:gd name="T98" fmla="*/ 5 w 19"/>
                <a:gd name="T99" fmla="*/ 18 h 23"/>
                <a:gd name="T100" fmla="*/ 5 w 19"/>
                <a:gd name="T101" fmla="*/ 17 h 23"/>
                <a:gd name="T102" fmla="*/ 5 w 19"/>
                <a:gd name="T103" fmla="*/ 17 h 23"/>
                <a:gd name="T104" fmla="*/ 6 w 19"/>
                <a:gd name="T105" fmla="*/ 19 h 23"/>
                <a:gd name="T106" fmla="*/ 4 w 19"/>
                <a:gd name="T107" fmla="*/ 15 h 23"/>
                <a:gd name="T108" fmla="*/ 4 w 19"/>
                <a:gd name="T109" fmla="*/ 13 h 23"/>
                <a:gd name="T110" fmla="*/ 4 w 19"/>
                <a:gd name="T111" fmla="*/ 13 h 23"/>
                <a:gd name="T112" fmla="*/ 4 w 19"/>
                <a:gd name="T113" fmla="*/ 15 h 23"/>
                <a:gd name="T114" fmla="*/ 6 w 19"/>
                <a:gd name="T115" fmla="*/ 10 h 23"/>
                <a:gd name="T116" fmla="*/ 7 w 19"/>
                <a:gd name="T117" fmla="*/ 8 h 23"/>
                <a:gd name="T118" fmla="*/ 7 w 19"/>
                <a:gd name="T119" fmla="*/ 8 h 23"/>
                <a:gd name="T120" fmla="*/ 6 w 19"/>
                <a:gd name="T12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" h="23">
                  <a:moveTo>
                    <a:pt x="6" y="23"/>
                  </a:moveTo>
                  <a:cubicBezTo>
                    <a:pt x="5" y="23"/>
                    <a:pt x="5" y="23"/>
                    <a:pt x="5" y="23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0"/>
                    <a:pt x="0" y="18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1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4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9"/>
                    <a:pt x="10" y="11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3"/>
                    <a:pt x="6" y="23"/>
                  </a:cubicBezTo>
                  <a:close/>
                  <a:moveTo>
                    <a:pt x="7" y="19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lose/>
                  <a:moveTo>
                    <a:pt x="6" y="19"/>
                  </a:moveTo>
                  <a:cubicBezTo>
                    <a:pt x="6" y="19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6" y="18"/>
                    <a:pt x="6" y="19"/>
                  </a:cubicBezTo>
                  <a:close/>
                  <a:moveTo>
                    <a:pt x="4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5"/>
                  </a:cubicBezTo>
                  <a:close/>
                  <a:moveTo>
                    <a:pt x="6" y="10"/>
                  </a:move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6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805"/>
            <p:cNvSpPr/>
            <p:nvPr/>
          </p:nvSpPr>
          <p:spPr bwMode="auto">
            <a:xfrm>
              <a:off x="6353068" y="2677526"/>
              <a:ext cx="85513" cy="85513"/>
            </a:xfrm>
            <a:custGeom>
              <a:avLst/>
              <a:gdLst>
                <a:gd name="T0" fmla="*/ 0 w 17"/>
                <a:gd name="T1" fmla="*/ 9 h 17"/>
                <a:gd name="T2" fmla="*/ 3 w 17"/>
                <a:gd name="T3" fmla="*/ 6 h 17"/>
                <a:gd name="T4" fmla="*/ 6 w 17"/>
                <a:gd name="T5" fmla="*/ 10 h 17"/>
                <a:gd name="T6" fmla="*/ 14 w 17"/>
                <a:gd name="T7" fmla="*/ 0 h 17"/>
                <a:gd name="T8" fmla="*/ 14 w 17"/>
                <a:gd name="T9" fmla="*/ 0 h 17"/>
                <a:gd name="T10" fmla="*/ 17 w 17"/>
                <a:gd name="T11" fmla="*/ 4 h 17"/>
                <a:gd name="T12" fmla="*/ 7 w 17"/>
                <a:gd name="T13" fmla="*/ 17 h 17"/>
                <a:gd name="T14" fmla="*/ 0 w 17"/>
                <a:gd name="T15" fmla="*/ 9 h 17"/>
                <a:gd name="T16" fmla="*/ 0 w 17"/>
                <a:gd name="T1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7">
                  <a:moveTo>
                    <a:pt x="0" y="9"/>
                  </a:moveTo>
                  <a:lnTo>
                    <a:pt x="3" y="6"/>
                  </a:lnTo>
                  <a:lnTo>
                    <a:pt x="6" y="1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7" y="17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806"/>
            <p:cNvSpPr>
              <a:spLocks noEditPoints="1"/>
            </p:cNvSpPr>
            <p:nvPr/>
          </p:nvSpPr>
          <p:spPr bwMode="auto">
            <a:xfrm>
              <a:off x="6332948" y="2667465"/>
              <a:ext cx="125753" cy="110661"/>
            </a:xfrm>
            <a:custGeom>
              <a:avLst/>
              <a:gdLst>
                <a:gd name="T0" fmla="*/ 2 w 25"/>
                <a:gd name="T1" fmla="*/ 13 h 22"/>
                <a:gd name="T2" fmla="*/ 4 w 25"/>
                <a:gd name="T3" fmla="*/ 11 h 22"/>
                <a:gd name="T4" fmla="*/ 5 w 25"/>
                <a:gd name="T5" fmla="*/ 13 h 22"/>
                <a:gd name="T6" fmla="*/ 4 w 25"/>
                <a:gd name="T7" fmla="*/ 11 h 22"/>
                <a:gd name="T8" fmla="*/ 2 w 25"/>
                <a:gd name="T9" fmla="*/ 13 h 22"/>
                <a:gd name="T10" fmla="*/ 0 w 25"/>
                <a:gd name="T11" fmla="*/ 11 h 22"/>
                <a:gd name="T12" fmla="*/ 7 w 25"/>
                <a:gd name="T13" fmla="*/ 6 h 22"/>
                <a:gd name="T14" fmla="*/ 8 w 25"/>
                <a:gd name="T15" fmla="*/ 7 h 22"/>
                <a:gd name="T16" fmla="*/ 10 w 25"/>
                <a:gd name="T17" fmla="*/ 9 h 22"/>
                <a:gd name="T18" fmla="*/ 17 w 25"/>
                <a:gd name="T19" fmla="*/ 0 h 22"/>
                <a:gd name="T20" fmla="*/ 18 w 25"/>
                <a:gd name="T21" fmla="*/ 0 h 22"/>
                <a:gd name="T22" fmla="*/ 18 w 25"/>
                <a:gd name="T23" fmla="*/ 0 h 22"/>
                <a:gd name="T24" fmla="*/ 25 w 25"/>
                <a:gd name="T25" fmla="*/ 5 h 22"/>
                <a:gd name="T26" fmla="*/ 11 w 25"/>
                <a:gd name="T27" fmla="*/ 22 h 22"/>
                <a:gd name="T28" fmla="*/ 2 w 25"/>
                <a:gd name="T29" fmla="*/ 13 h 22"/>
                <a:gd name="T30" fmla="*/ 2 w 25"/>
                <a:gd name="T31" fmla="*/ 13 h 22"/>
                <a:gd name="T32" fmla="*/ 11 w 25"/>
                <a:gd name="T33" fmla="*/ 16 h 22"/>
                <a:gd name="T34" fmla="*/ 18 w 25"/>
                <a:gd name="T35" fmla="*/ 6 h 22"/>
                <a:gd name="T36" fmla="*/ 18 w 25"/>
                <a:gd name="T37" fmla="*/ 6 h 22"/>
                <a:gd name="T38" fmla="*/ 11 w 25"/>
                <a:gd name="T39" fmla="*/ 16 h 22"/>
                <a:gd name="T40" fmla="*/ 11 w 25"/>
                <a:gd name="T41" fmla="*/ 16 h 22"/>
                <a:gd name="T42" fmla="*/ 11 w 25"/>
                <a:gd name="T4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2">
                  <a:moveTo>
                    <a:pt x="2" y="13"/>
                  </a:moveTo>
                  <a:lnTo>
                    <a:pt x="4" y="11"/>
                  </a:lnTo>
                  <a:lnTo>
                    <a:pt x="5" y="13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7" y="6"/>
                  </a:lnTo>
                  <a:lnTo>
                    <a:pt x="8" y="7"/>
                  </a:lnTo>
                  <a:lnTo>
                    <a:pt x="10" y="9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5"/>
                  </a:lnTo>
                  <a:lnTo>
                    <a:pt x="11" y="22"/>
                  </a:lnTo>
                  <a:lnTo>
                    <a:pt x="2" y="13"/>
                  </a:lnTo>
                  <a:lnTo>
                    <a:pt x="2" y="13"/>
                  </a:lnTo>
                  <a:close/>
                  <a:moveTo>
                    <a:pt x="11" y="16"/>
                  </a:moveTo>
                  <a:lnTo>
                    <a:pt x="18" y="6"/>
                  </a:lnTo>
                  <a:lnTo>
                    <a:pt x="18" y="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807"/>
            <p:cNvSpPr>
              <a:spLocks noEditPoints="1"/>
            </p:cNvSpPr>
            <p:nvPr/>
          </p:nvSpPr>
          <p:spPr bwMode="auto">
            <a:xfrm>
              <a:off x="7142786" y="3009510"/>
              <a:ext cx="523126" cy="286715"/>
            </a:xfrm>
            <a:custGeom>
              <a:avLst/>
              <a:gdLst>
                <a:gd name="T0" fmla="*/ 70 w 95"/>
                <a:gd name="T1" fmla="*/ 50 h 52"/>
                <a:gd name="T2" fmla="*/ 71 w 95"/>
                <a:gd name="T3" fmla="*/ 46 h 52"/>
                <a:gd name="T4" fmla="*/ 74 w 95"/>
                <a:gd name="T5" fmla="*/ 47 h 52"/>
                <a:gd name="T6" fmla="*/ 74 w 95"/>
                <a:gd name="T7" fmla="*/ 47 h 52"/>
                <a:gd name="T8" fmla="*/ 82 w 95"/>
                <a:gd name="T9" fmla="*/ 48 h 52"/>
                <a:gd name="T10" fmla="*/ 82 w 95"/>
                <a:gd name="T11" fmla="*/ 48 h 52"/>
                <a:gd name="T12" fmla="*/ 90 w 95"/>
                <a:gd name="T13" fmla="*/ 47 h 52"/>
                <a:gd name="T14" fmla="*/ 90 w 95"/>
                <a:gd name="T15" fmla="*/ 47 h 52"/>
                <a:gd name="T16" fmla="*/ 91 w 95"/>
                <a:gd name="T17" fmla="*/ 40 h 52"/>
                <a:gd name="T18" fmla="*/ 91 w 95"/>
                <a:gd name="T19" fmla="*/ 40 h 52"/>
                <a:gd name="T20" fmla="*/ 79 w 95"/>
                <a:gd name="T21" fmla="*/ 8 h 52"/>
                <a:gd name="T22" fmla="*/ 79 w 95"/>
                <a:gd name="T23" fmla="*/ 8 h 52"/>
                <a:gd name="T24" fmla="*/ 43 w 95"/>
                <a:gd name="T25" fmla="*/ 4 h 52"/>
                <a:gd name="T26" fmla="*/ 43 w 95"/>
                <a:gd name="T27" fmla="*/ 4 h 52"/>
                <a:gd name="T28" fmla="*/ 0 w 95"/>
                <a:gd name="T29" fmla="*/ 6 h 52"/>
                <a:gd name="T30" fmla="*/ 0 w 95"/>
                <a:gd name="T31" fmla="*/ 6 h 52"/>
                <a:gd name="T32" fmla="*/ 0 w 95"/>
                <a:gd name="T33" fmla="*/ 2 h 52"/>
                <a:gd name="T34" fmla="*/ 43 w 95"/>
                <a:gd name="T35" fmla="*/ 0 h 52"/>
                <a:gd name="T36" fmla="*/ 43 w 95"/>
                <a:gd name="T37" fmla="*/ 0 h 52"/>
                <a:gd name="T38" fmla="*/ 81 w 95"/>
                <a:gd name="T39" fmla="*/ 4 h 52"/>
                <a:gd name="T40" fmla="*/ 81 w 95"/>
                <a:gd name="T41" fmla="*/ 4 h 52"/>
                <a:gd name="T42" fmla="*/ 95 w 95"/>
                <a:gd name="T43" fmla="*/ 40 h 52"/>
                <a:gd name="T44" fmla="*/ 95 w 95"/>
                <a:gd name="T45" fmla="*/ 40 h 52"/>
                <a:gd name="T46" fmla="*/ 91 w 95"/>
                <a:gd name="T47" fmla="*/ 50 h 52"/>
                <a:gd name="T48" fmla="*/ 91 w 95"/>
                <a:gd name="T49" fmla="*/ 50 h 52"/>
                <a:gd name="T50" fmla="*/ 82 w 95"/>
                <a:gd name="T51" fmla="*/ 52 h 52"/>
                <a:gd name="T52" fmla="*/ 82 w 95"/>
                <a:gd name="T53" fmla="*/ 52 h 52"/>
                <a:gd name="T54" fmla="*/ 70 w 95"/>
                <a:gd name="T55" fmla="*/ 50 h 52"/>
                <a:gd name="T56" fmla="*/ 0 w 95"/>
                <a:gd name="T57" fmla="*/ 6 h 52"/>
                <a:gd name="T58" fmla="*/ 0 w 95"/>
                <a:gd name="T59" fmla="*/ 6 h 52"/>
                <a:gd name="T60" fmla="*/ 0 w 95"/>
                <a:gd name="T61" fmla="*/ 6 h 52"/>
                <a:gd name="T62" fmla="*/ 0 w 95"/>
                <a:gd name="T63" fmla="*/ 6 h 52"/>
                <a:gd name="T64" fmla="*/ 0 w 95"/>
                <a:gd name="T65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52">
                  <a:moveTo>
                    <a:pt x="70" y="50"/>
                  </a:move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2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6" y="48"/>
                    <a:pt x="79" y="48"/>
                    <a:pt x="82" y="48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5" y="48"/>
                    <a:pt x="87" y="48"/>
                    <a:pt x="90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6"/>
                    <a:pt x="92" y="44"/>
                    <a:pt x="91" y="40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2" y="29"/>
                    <a:pt x="85" y="11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5" y="5"/>
                    <a:pt x="59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22" y="4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22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59" y="0"/>
                    <a:pt x="75" y="1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9" y="10"/>
                    <a:pt x="95" y="28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4"/>
                    <a:pt x="95" y="48"/>
                    <a:pt x="91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88" y="52"/>
                    <a:pt x="85" y="52"/>
                    <a:pt x="82" y="52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76" y="52"/>
                    <a:pt x="70" y="50"/>
                    <a:pt x="70" y="50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808"/>
            <p:cNvSpPr>
              <a:spLocks noEditPoints="1"/>
            </p:cNvSpPr>
            <p:nvPr/>
          </p:nvSpPr>
          <p:spPr bwMode="auto">
            <a:xfrm>
              <a:off x="7127698" y="2999449"/>
              <a:ext cx="548278" cy="306835"/>
            </a:xfrm>
            <a:custGeom>
              <a:avLst/>
              <a:gdLst>
                <a:gd name="T0" fmla="*/ 70 w 99"/>
                <a:gd name="T1" fmla="*/ 52 h 56"/>
                <a:gd name="T2" fmla="*/ 72 w 99"/>
                <a:gd name="T3" fmla="*/ 47 h 56"/>
                <a:gd name="T4" fmla="*/ 74 w 99"/>
                <a:gd name="T5" fmla="*/ 47 h 56"/>
                <a:gd name="T6" fmla="*/ 74 w 99"/>
                <a:gd name="T7" fmla="*/ 47 h 56"/>
                <a:gd name="T8" fmla="*/ 77 w 99"/>
                <a:gd name="T9" fmla="*/ 47 h 56"/>
                <a:gd name="T10" fmla="*/ 84 w 99"/>
                <a:gd name="T11" fmla="*/ 48 h 56"/>
                <a:gd name="T12" fmla="*/ 91 w 99"/>
                <a:gd name="T13" fmla="*/ 47 h 56"/>
                <a:gd name="T14" fmla="*/ 91 w 99"/>
                <a:gd name="T15" fmla="*/ 42 h 56"/>
                <a:gd name="T16" fmla="*/ 91 w 99"/>
                <a:gd name="T17" fmla="*/ 42 h 56"/>
                <a:gd name="T18" fmla="*/ 80 w 99"/>
                <a:gd name="T19" fmla="*/ 11 h 56"/>
                <a:gd name="T20" fmla="*/ 68 w 99"/>
                <a:gd name="T21" fmla="*/ 9 h 56"/>
                <a:gd name="T22" fmla="*/ 45 w 99"/>
                <a:gd name="T23" fmla="*/ 8 h 56"/>
                <a:gd name="T24" fmla="*/ 3 w 99"/>
                <a:gd name="T25" fmla="*/ 10 h 56"/>
                <a:gd name="T26" fmla="*/ 2 w 99"/>
                <a:gd name="T27" fmla="*/ 2 h 56"/>
                <a:gd name="T28" fmla="*/ 3 w 99"/>
                <a:gd name="T29" fmla="*/ 2 h 56"/>
                <a:gd name="T30" fmla="*/ 6 w 99"/>
                <a:gd name="T31" fmla="*/ 1 h 56"/>
                <a:gd name="T32" fmla="*/ 45 w 99"/>
                <a:gd name="T33" fmla="*/ 0 h 56"/>
                <a:gd name="T34" fmla="*/ 84 w 99"/>
                <a:gd name="T35" fmla="*/ 5 h 56"/>
                <a:gd name="T36" fmla="*/ 94 w 99"/>
                <a:gd name="T37" fmla="*/ 54 h 56"/>
                <a:gd name="T38" fmla="*/ 84 w 99"/>
                <a:gd name="T39" fmla="*/ 56 h 56"/>
                <a:gd name="T40" fmla="*/ 72 w 99"/>
                <a:gd name="T41" fmla="*/ 52 h 56"/>
                <a:gd name="T42" fmla="*/ 71 w 99"/>
                <a:gd name="T43" fmla="*/ 54 h 56"/>
                <a:gd name="T44" fmla="*/ 84 w 99"/>
                <a:gd name="T45" fmla="*/ 52 h 56"/>
                <a:gd name="T46" fmla="*/ 84 w 99"/>
                <a:gd name="T47" fmla="*/ 52 h 56"/>
                <a:gd name="T48" fmla="*/ 92 w 99"/>
                <a:gd name="T49" fmla="*/ 50 h 56"/>
                <a:gd name="T50" fmla="*/ 92 w 99"/>
                <a:gd name="T51" fmla="*/ 50 h 56"/>
                <a:gd name="T52" fmla="*/ 76 w 99"/>
                <a:gd name="T53" fmla="*/ 51 h 56"/>
                <a:gd name="T54" fmla="*/ 74 w 99"/>
                <a:gd name="T55" fmla="*/ 51 h 56"/>
                <a:gd name="T56" fmla="*/ 73 w 99"/>
                <a:gd name="T57" fmla="*/ 50 h 56"/>
                <a:gd name="T58" fmla="*/ 73 w 99"/>
                <a:gd name="T59" fmla="*/ 50 h 56"/>
                <a:gd name="T60" fmla="*/ 72 w 99"/>
                <a:gd name="T61" fmla="*/ 50 h 56"/>
                <a:gd name="T62" fmla="*/ 73 w 99"/>
                <a:gd name="T63" fmla="*/ 50 h 56"/>
                <a:gd name="T64" fmla="*/ 93 w 99"/>
                <a:gd name="T65" fmla="*/ 50 h 56"/>
                <a:gd name="T66" fmla="*/ 92 w 99"/>
                <a:gd name="T67" fmla="*/ 50 h 56"/>
                <a:gd name="T68" fmla="*/ 71 w 99"/>
                <a:gd name="T69" fmla="*/ 49 h 56"/>
                <a:gd name="T70" fmla="*/ 95 w 99"/>
                <a:gd name="T71" fmla="*/ 47 h 56"/>
                <a:gd name="T72" fmla="*/ 95 w 99"/>
                <a:gd name="T73" fmla="*/ 45 h 56"/>
                <a:gd name="T74" fmla="*/ 95 w 99"/>
                <a:gd name="T75" fmla="*/ 40 h 56"/>
                <a:gd name="T76" fmla="*/ 82 w 99"/>
                <a:gd name="T77" fmla="*/ 8 h 56"/>
                <a:gd name="T78" fmla="*/ 2 w 99"/>
                <a:gd name="T79" fmla="*/ 10 h 56"/>
                <a:gd name="T80" fmla="*/ 68 w 99"/>
                <a:gd name="T81" fmla="*/ 5 h 56"/>
                <a:gd name="T82" fmla="*/ 62 w 99"/>
                <a:gd name="T83" fmla="*/ 5 h 56"/>
                <a:gd name="T84" fmla="*/ 4 w 99"/>
                <a:gd name="T85" fmla="*/ 5 h 56"/>
                <a:gd name="T86" fmla="*/ 4 w 99"/>
                <a:gd name="T87" fmla="*/ 5 h 56"/>
                <a:gd name="T88" fmla="*/ 8 w 99"/>
                <a:gd name="T89" fmla="*/ 5 h 56"/>
                <a:gd name="T90" fmla="*/ 8 w 99"/>
                <a:gd name="T91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9" h="56">
                  <a:moveTo>
                    <a:pt x="71" y="54"/>
                  </a:moveTo>
                  <a:cubicBezTo>
                    <a:pt x="69" y="54"/>
                    <a:pt x="69" y="54"/>
                    <a:pt x="69" y="54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7"/>
                    <a:pt x="72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7"/>
                    <a:pt x="72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3" y="46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5" y="47"/>
                    <a:pt x="76" y="47"/>
                    <a:pt x="77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9" y="48"/>
                    <a:pt x="81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6" y="48"/>
                    <a:pt x="89" y="48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1" y="47"/>
                    <a:pt x="91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5"/>
                    <a:pt x="91" y="44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2" y="32"/>
                    <a:pt x="85" y="14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79" y="11"/>
                    <a:pt x="74" y="10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2" y="9"/>
                    <a:pt x="54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6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24" y="8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1"/>
                    <a:pt x="12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24" y="1"/>
                    <a:pt x="34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2" y="0"/>
                    <a:pt x="77" y="1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94" y="11"/>
                    <a:pt x="99" y="29"/>
                    <a:pt x="99" y="42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9" y="46"/>
                    <a:pt x="99" y="51"/>
                    <a:pt x="94" y="54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1" y="56"/>
                    <a:pt x="87" y="56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78" y="56"/>
                    <a:pt x="72" y="55"/>
                    <a:pt x="71" y="54"/>
                  </a:cubicBezTo>
                  <a:close/>
                  <a:moveTo>
                    <a:pt x="71" y="54"/>
                  </a:moveTo>
                  <a:cubicBezTo>
                    <a:pt x="72" y="52"/>
                    <a:pt x="72" y="52"/>
                    <a:pt x="72" y="52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1" y="54"/>
                    <a:pt x="71" y="54"/>
                    <a:pt x="71" y="54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7" y="52"/>
                    <a:pt x="90" y="52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0" y="52"/>
                    <a:pt x="87" y="52"/>
                    <a:pt x="84" y="52"/>
                  </a:cubicBezTo>
                  <a:close/>
                  <a:moveTo>
                    <a:pt x="80" y="52"/>
                  </a:moveTo>
                  <a:cubicBezTo>
                    <a:pt x="78" y="52"/>
                    <a:pt x="77" y="51"/>
                    <a:pt x="76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5" y="51"/>
                    <a:pt x="75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6" y="51"/>
                    <a:pt x="78" y="52"/>
                    <a:pt x="80" y="52"/>
                  </a:cubicBezTo>
                  <a:close/>
                  <a:moveTo>
                    <a:pt x="73" y="50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lose/>
                  <a:moveTo>
                    <a:pt x="92" y="50"/>
                  </a:moveTo>
                  <a:cubicBezTo>
                    <a:pt x="92" y="50"/>
                    <a:pt x="93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lose/>
                  <a:moveTo>
                    <a:pt x="71" y="50"/>
                  </a:moveTo>
                  <a:cubicBezTo>
                    <a:pt x="71" y="50"/>
                    <a:pt x="71" y="49"/>
                    <a:pt x="71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1" y="49"/>
                    <a:pt x="71" y="49"/>
                    <a:pt x="71" y="50"/>
                  </a:cubicBezTo>
                  <a:close/>
                  <a:moveTo>
                    <a:pt x="95" y="47"/>
                  </a:move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95" y="48"/>
                    <a:pt x="95" y="47"/>
                    <a:pt x="95" y="45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46"/>
                    <a:pt x="95" y="47"/>
                    <a:pt x="95" y="47"/>
                  </a:cubicBezTo>
                  <a:close/>
                  <a:moveTo>
                    <a:pt x="95" y="40"/>
                  </a:moveTo>
                  <a:cubicBezTo>
                    <a:pt x="95" y="29"/>
                    <a:pt x="89" y="12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9" y="12"/>
                    <a:pt x="95" y="29"/>
                    <a:pt x="95" y="40"/>
                  </a:cubicBezTo>
                  <a:close/>
                  <a:moveTo>
                    <a:pt x="2" y="1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2" y="10"/>
                    <a:pt x="2" y="10"/>
                  </a:cubicBezTo>
                  <a:close/>
                  <a:moveTo>
                    <a:pt x="68" y="5"/>
                  </a:moveTo>
                  <a:cubicBezTo>
                    <a:pt x="71" y="5"/>
                    <a:pt x="73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1" y="5"/>
                    <a:pt x="67" y="5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5" y="5"/>
                    <a:pt x="67" y="5"/>
                    <a:pt x="68" y="5"/>
                  </a:cubicBezTo>
                  <a:close/>
                  <a:moveTo>
                    <a:pt x="4" y="5"/>
                  </a:moveTo>
                  <a:cubicBezTo>
                    <a:pt x="5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3809"/>
            <p:cNvSpPr/>
            <p:nvPr/>
          </p:nvSpPr>
          <p:spPr bwMode="auto">
            <a:xfrm>
              <a:off x="7540163" y="3276104"/>
              <a:ext cx="80481" cy="45272"/>
            </a:xfrm>
            <a:custGeom>
              <a:avLst/>
              <a:gdLst>
                <a:gd name="T0" fmla="*/ 0 w 16"/>
                <a:gd name="T1" fmla="*/ 4 h 9"/>
                <a:gd name="T2" fmla="*/ 15 w 16"/>
                <a:gd name="T3" fmla="*/ 0 h 9"/>
                <a:gd name="T4" fmla="*/ 16 w 16"/>
                <a:gd name="T5" fmla="*/ 4 h 9"/>
                <a:gd name="T6" fmla="*/ 1 w 16"/>
                <a:gd name="T7" fmla="*/ 9 h 9"/>
                <a:gd name="T8" fmla="*/ 0 w 16"/>
                <a:gd name="T9" fmla="*/ 4 h 9"/>
                <a:gd name="T10" fmla="*/ 0 w 16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9">
                  <a:moveTo>
                    <a:pt x="0" y="4"/>
                  </a:moveTo>
                  <a:lnTo>
                    <a:pt x="15" y="0"/>
                  </a:lnTo>
                  <a:lnTo>
                    <a:pt x="16" y="4"/>
                  </a:lnTo>
                  <a:lnTo>
                    <a:pt x="1" y="9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810"/>
            <p:cNvSpPr>
              <a:spLocks noEditPoints="1"/>
            </p:cNvSpPr>
            <p:nvPr/>
          </p:nvSpPr>
          <p:spPr bwMode="auto">
            <a:xfrm>
              <a:off x="7520043" y="3266044"/>
              <a:ext cx="115693" cy="65392"/>
            </a:xfrm>
            <a:custGeom>
              <a:avLst/>
              <a:gdLst>
                <a:gd name="T0" fmla="*/ 3 w 23"/>
                <a:gd name="T1" fmla="*/ 11 h 13"/>
                <a:gd name="T2" fmla="*/ 1 w 23"/>
                <a:gd name="T3" fmla="*/ 6 h 13"/>
                <a:gd name="T4" fmla="*/ 4 w 23"/>
                <a:gd name="T5" fmla="*/ 6 h 13"/>
                <a:gd name="T6" fmla="*/ 4 w 23"/>
                <a:gd name="T7" fmla="*/ 8 h 13"/>
                <a:gd name="T8" fmla="*/ 4 w 23"/>
                <a:gd name="T9" fmla="*/ 6 h 13"/>
                <a:gd name="T10" fmla="*/ 1 w 23"/>
                <a:gd name="T11" fmla="*/ 6 h 13"/>
                <a:gd name="T12" fmla="*/ 0 w 23"/>
                <a:gd name="T13" fmla="*/ 4 h 13"/>
                <a:gd name="T14" fmla="*/ 21 w 23"/>
                <a:gd name="T15" fmla="*/ 0 h 13"/>
                <a:gd name="T16" fmla="*/ 23 w 23"/>
                <a:gd name="T17" fmla="*/ 7 h 13"/>
                <a:gd name="T18" fmla="*/ 3 w 23"/>
                <a:gd name="T19" fmla="*/ 13 h 13"/>
                <a:gd name="T20" fmla="*/ 3 w 23"/>
                <a:gd name="T21" fmla="*/ 11 h 13"/>
                <a:gd name="T22" fmla="*/ 3 w 23"/>
                <a:gd name="T23" fmla="*/ 11 h 13"/>
                <a:gd name="T24" fmla="*/ 7 w 23"/>
                <a:gd name="T25" fmla="*/ 7 h 13"/>
                <a:gd name="T26" fmla="*/ 18 w 23"/>
                <a:gd name="T27" fmla="*/ 4 h 13"/>
                <a:gd name="T28" fmla="*/ 18 w 23"/>
                <a:gd name="T29" fmla="*/ 4 h 13"/>
                <a:gd name="T30" fmla="*/ 7 w 23"/>
                <a:gd name="T31" fmla="*/ 7 h 13"/>
                <a:gd name="T32" fmla="*/ 7 w 23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3">
                  <a:moveTo>
                    <a:pt x="3" y="11"/>
                  </a:moveTo>
                  <a:lnTo>
                    <a:pt x="1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21" y="0"/>
                  </a:lnTo>
                  <a:lnTo>
                    <a:pt x="23" y="7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1"/>
                  </a:lnTo>
                  <a:close/>
                  <a:moveTo>
                    <a:pt x="7" y="7"/>
                  </a:moveTo>
                  <a:lnTo>
                    <a:pt x="18" y="4"/>
                  </a:lnTo>
                  <a:lnTo>
                    <a:pt x="18" y="4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811"/>
            <p:cNvSpPr/>
            <p:nvPr/>
          </p:nvSpPr>
          <p:spPr bwMode="auto">
            <a:xfrm>
              <a:off x="7595492" y="3271073"/>
              <a:ext cx="40240" cy="45272"/>
            </a:xfrm>
            <a:custGeom>
              <a:avLst/>
              <a:gdLst>
                <a:gd name="T0" fmla="*/ 0 w 8"/>
                <a:gd name="T1" fmla="*/ 5 h 9"/>
                <a:gd name="T2" fmla="*/ 5 w 8"/>
                <a:gd name="T3" fmla="*/ 0 h 9"/>
                <a:gd name="T4" fmla="*/ 8 w 8"/>
                <a:gd name="T5" fmla="*/ 4 h 9"/>
                <a:gd name="T6" fmla="*/ 2 w 8"/>
                <a:gd name="T7" fmla="*/ 9 h 9"/>
                <a:gd name="T8" fmla="*/ 0 w 8"/>
                <a:gd name="T9" fmla="*/ 5 h 9"/>
                <a:gd name="T10" fmla="*/ 0 w 8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lnTo>
                    <a:pt x="5" y="0"/>
                  </a:lnTo>
                  <a:lnTo>
                    <a:pt x="8" y="4"/>
                  </a:lnTo>
                  <a:lnTo>
                    <a:pt x="2" y="9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812"/>
            <p:cNvSpPr/>
            <p:nvPr/>
          </p:nvSpPr>
          <p:spPr bwMode="auto">
            <a:xfrm>
              <a:off x="7575372" y="3261013"/>
              <a:ext cx="80481" cy="70421"/>
            </a:xfrm>
            <a:custGeom>
              <a:avLst/>
              <a:gdLst>
                <a:gd name="T0" fmla="*/ 1 w 16"/>
                <a:gd name="T1" fmla="*/ 8 h 14"/>
                <a:gd name="T2" fmla="*/ 4 w 16"/>
                <a:gd name="T3" fmla="*/ 7 h 14"/>
                <a:gd name="T4" fmla="*/ 5 w 16"/>
                <a:gd name="T5" fmla="*/ 9 h 14"/>
                <a:gd name="T6" fmla="*/ 4 w 16"/>
                <a:gd name="T7" fmla="*/ 7 h 14"/>
                <a:gd name="T8" fmla="*/ 1 w 16"/>
                <a:gd name="T9" fmla="*/ 8 h 14"/>
                <a:gd name="T10" fmla="*/ 0 w 16"/>
                <a:gd name="T11" fmla="*/ 7 h 14"/>
                <a:gd name="T12" fmla="*/ 10 w 16"/>
                <a:gd name="T13" fmla="*/ 0 h 14"/>
                <a:gd name="T14" fmla="*/ 16 w 16"/>
                <a:gd name="T15" fmla="*/ 6 h 14"/>
                <a:gd name="T16" fmla="*/ 6 w 16"/>
                <a:gd name="T17" fmla="*/ 14 h 14"/>
                <a:gd name="T18" fmla="*/ 1 w 16"/>
                <a:gd name="T19" fmla="*/ 8 h 14"/>
                <a:gd name="T20" fmla="*/ 1 w 16"/>
                <a:gd name="T2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4">
                  <a:moveTo>
                    <a:pt x="1" y="8"/>
                  </a:moveTo>
                  <a:lnTo>
                    <a:pt x="4" y="7"/>
                  </a:lnTo>
                  <a:lnTo>
                    <a:pt x="5" y="9"/>
                  </a:lnTo>
                  <a:lnTo>
                    <a:pt x="4" y="7"/>
                  </a:lnTo>
                  <a:lnTo>
                    <a:pt x="1" y="8"/>
                  </a:lnTo>
                  <a:lnTo>
                    <a:pt x="0" y="7"/>
                  </a:lnTo>
                  <a:lnTo>
                    <a:pt x="10" y="0"/>
                  </a:lnTo>
                  <a:lnTo>
                    <a:pt x="16" y="6"/>
                  </a:lnTo>
                  <a:lnTo>
                    <a:pt x="6" y="14"/>
                  </a:ln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3813"/>
            <p:cNvSpPr/>
            <p:nvPr/>
          </p:nvSpPr>
          <p:spPr bwMode="auto">
            <a:xfrm>
              <a:off x="6403369" y="3557788"/>
              <a:ext cx="513066" cy="442645"/>
            </a:xfrm>
            <a:custGeom>
              <a:avLst/>
              <a:gdLst>
                <a:gd name="T0" fmla="*/ 0 w 93"/>
                <a:gd name="T1" fmla="*/ 76 h 80"/>
                <a:gd name="T2" fmla="*/ 23 w 93"/>
                <a:gd name="T3" fmla="*/ 76 h 80"/>
                <a:gd name="T4" fmla="*/ 28 w 93"/>
                <a:gd name="T5" fmla="*/ 45 h 80"/>
                <a:gd name="T6" fmla="*/ 28 w 93"/>
                <a:gd name="T7" fmla="*/ 45 h 80"/>
                <a:gd name="T8" fmla="*/ 38 w 93"/>
                <a:gd name="T9" fmla="*/ 3 h 80"/>
                <a:gd name="T10" fmla="*/ 38 w 93"/>
                <a:gd name="T11" fmla="*/ 3 h 80"/>
                <a:gd name="T12" fmla="*/ 50 w 93"/>
                <a:gd name="T13" fmla="*/ 0 h 80"/>
                <a:gd name="T14" fmla="*/ 50 w 93"/>
                <a:gd name="T15" fmla="*/ 0 h 80"/>
                <a:gd name="T16" fmla="*/ 93 w 93"/>
                <a:gd name="T17" fmla="*/ 9 h 80"/>
                <a:gd name="T18" fmla="*/ 93 w 93"/>
                <a:gd name="T19" fmla="*/ 9 h 80"/>
                <a:gd name="T20" fmla="*/ 93 w 93"/>
                <a:gd name="T21" fmla="*/ 9 h 80"/>
                <a:gd name="T22" fmla="*/ 92 w 93"/>
                <a:gd name="T23" fmla="*/ 13 h 80"/>
                <a:gd name="T24" fmla="*/ 76 w 93"/>
                <a:gd name="T25" fmla="*/ 8 h 80"/>
                <a:gd name="T26" fmla="*/ 76 w 93"/>
                <a:gd name="T27" fmla="*/ 8 h 80"/>
                <a:gd name="T28" fmla="*/ 50 w 93"/>
                <a:gd name="T29" fmla="*/ 4 h 80"/>
                <a:gd name="T30" fmla="*/ 50 w 93"/>
                <a:gd name="T31" fmla="*/ 4 h 80"/>
                <a:gd name="T32" fmla="*/ 41 w 93"/>
                <a:gd name="T33" fmla="*/ 6 h 80"/>
                <a:gd name="T34" fmla="*/ 41 w 93"/>
                <a:gd name="T35" fmla="*/ 6 h 80"/>
                <a:gd name="T36" fmla="*/ 32 w 93"/>
                <a:gd name="T37" fmla="*/ 45 h 80"/>
                <a:gd name="T38" fmla="*/ 32 w 93"/>
                <a:gd name="T39" fmla="*/ 45 h 80"/>
                <a:gd name="T40" fmla="*/ 27 w 93"/>
                <a:gd name="T41" fmla="*/ 78 h 80"/>
                <a:gd name="T42" fmla="*/ 27 w 93"/>
                <a:gd name="T43" fmla="*/ 78 h 80"/>
                <a:gd name="T44" fmla="*/ 27 w 93"/>
                <a:gd name="T45" fmla="*/ 80 h 80"/>
                <a:gd name="T46" fmla="*/ 0 w 93"/>
                <a:gd name="T47" fmla="*/ 80 h 80"/>
                <a:gd name="T48" fmla="*/ 0 w 93"/>
                <a:gd name="T4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" h="80">
                  <a:moveTo>
                    <a:pt x="0" y="76"/>
                  </a:moveTo>
                  <a:cubicBezTo>
                    <a:pt x="23" y="76"/>
                    <a:pt x="23" y="76"/>
                    <a:pt x="23" y="76"/>
                  </a:cubicBezTo>
                  <a:cubicBezTo>
                    <a:pt x="24" y="72"/>
                    <a:pt x="26" y="58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31" y="27"/>
                    <a:pt x="34" y="9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40" y="0"/>
                    <a:pt x="45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66" y="0"/>
                    <a:pt x="93" y="9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2" y="13"/>
                    <a:pt x="85" y="10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68" y="6"/>
                    <a:pt x="57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5" y="4"/>
                    <a:pt x="42" y="5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9" y="9"/>
                    <a:pt x="35" y="28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9" y="62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6"/>
                    <a:pt x="0" y="76"/>
                    <a:pt x="0" y="7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3814"/>
            <p:cNvSpPr>
              <a:spLocks noEditPoints="1"/>
            </p:cNvSpPr>
            <p:nvPr/>
          </p:nvSpPr>
          <p:spPr bwMode="auto">
            <a:xfrm>
              <a:off x="6388277" y="3547728"/>
              <a:ext cx="538218" cy="462766"/>
            </a:xfrm>
            <a:custGeom>
              <a:avLst/>
              <a:gdLst>
                <a:gd name="T0" fmla="*/ 0 w 97"/>
                <a:gd name="T1" fmla="*/ 78 h 84"/>
                <a:gd name="T2" fmla="*/ 24 w 97"/>
                <a:gd name="T3" fmla="*/ 76 h 84"/>
                <a:gd name="T4" fmla="*/ 28 w 97"/>
                <a:gd name="T5" fmla="*/ 46 h 84"/>
                <a:gd name="T6" fmla="*/ 38 w 97"/>
                <a:gd name="T7" fmla="*/ 4 h 84"/>
                <a:gd name="T8" fmla="*/ 52 w 97"/>
                <a:gd name="T9" fmla="*/ 0 h 84"/>
                <a:gd name="T10" fmla="*/ 96 w 97"/>
                <a:gd name="T11" fmla="*/ 9 h 84"/>
                <a:gd name="T12" fmla="*/ 97 w 97"/>
                <a:gd name="T13" fmla="*/ 11 h 84"/>
                <a:gd name="T14" fmla="*/ 95 w 97"/>
                <a:gd name="T15" fmla="*/ 17 h 84"/>
                <a:gd name="T16" fmla="*/ 93 w 97"/>
                <a:gd name="T17" fmla="*/ 17 h 84"/>
                <a:gd name="T18" fmla="*/ 93 w 97"/>
                <a:gd name="T19" fmla="*/ 16 h 84"/>
                <a:gd name="T20" fmla="*/ 93 w 97"/>
                <a:gd name="T21" fmla="*/ 16 h 84"/>
                <a:gd name="T22" fmla="*/ 93 w 97"/>
                <a:gd name="T23" fmla="*/ 16 h 84"/>
                <a:gd name="T24" fmla="*/ 92 w 97"/>
                <a:gd name="T25" fmla="*/ 16 h 84"/>
                <a:gd name="T26" fmla="*/ 89 w 97"/>
                <a:gd name="T27" fmla="*/ 15 h 84"/>
                <a:gd name="T28" fmla="*/ 78 w 97"/>
                <a:gd name="T29" fmla="*/ 12 h 84"/>
                <a:gd name="T30" fmla="*/ 52 w 97"/>
                <a:gd name="T31" fmla="*/ 8 h 84"/>
                <a:gd name="T32" fmla="*/ 51 w 97"/>
                <a:gd name="T33" fmla="*/ 8 h 84"/>
                <a:gd name="T34" fmla="*/ 51 w 97"/>
                <a:gd name="T35" fmla="*/ 8 h 84"/>
                <a:gd name="T36" fmla="*/ 45 w 97"/>
                <a:gd name="T37" fmla="*/ 9 h 84"/>
                <a:gd name="T38" fmla="*/ 45 w 97"/>
                <a:gd name="T39" fmla="*/ 9 h 84"/>
                <a:gd name="T40" fmla="*/ 41 w 97"/>
                <a:gd name="T41" fmla="*/ 23 h 84"/>
                <a:gd name="T42" fmla="*/ 36 w 97"/>
                <a:gd name="T43" fmla="*/ 48 h 84"/>
                <a:gd name="T44" fmla="*/ 31 w 97"/>
                <a:gd name="T45" fmla="*/ 81 h 84"/>
                <a:gd name="T46" fmla="*/ 0 w 97"/>
                <a:gd name="T47" fmla="*/ 84 h 84"/>
                <a:gd name="T48" fmla="*/ 27 w 97"/>
                <a:gd name="T49" fmla="*/ 79 h 84"/>
                <a:gd name="T50" fmla="*/ 27 w 97"/>
                <a:gd name="T51" fmla="*/ 80 h 84"/>
                <a:gd name="T52" fmla="*/ 27 w 97"/>
                <a:gd name="T53" fmla="*/ 80 h 84"/>
                <a:gd name="T54" fmla="*/ 27 w 97"/>
                <a:gd name="T55" fmla="*/ 79 h 84"/>
                <a:gd name="T56" fmla="*/ 27 w 97"/>
                <a:gd name="T57" fmla="*/ 77 h 84"/>
                <a:gd name="T58" fmla="*/ 28 w 97"/>
                <a:gd name="T59" fmla="*/ 70 h 84"/>
                <a:gd name="T60" fmla="*/ 30 w 97"/>
                <a:gd name="T61" fmla="*/ 61 h 84"/>
                <a:gd name="T62" fmla="*/ 36 w 97"/>
                <a:gd name="T63" fmla="*/ 26 h 84"/>
                <a:gd name="T64" fmla="*/ 37 w 97"/>
                <a:gd name="T65" fmla="*/ 22 h 84"/>
                <a:gd name="T66" fmla="*/ 39 w 97"/>
                <a:gd name="T67" fmla="*/ 13 h 84"/>
                <a:gd name="T68" fmla="*/ 79 w 97"/>
                <a:gd name="T69" fmla="*/ 8 h 84"/>
                <a:gd name="T70" fmla="*/ 93 w 97"/>
                <a:gd name="T71" fmla="*/ 12 h 84"/>
                <a:gd name="T72" fmla="*/ 90 w 97"/>
                <a:gd name="T73" fmla="*/ 11 h 84"/>
                <a:gd name="T74" fmla="*/ 79 w 97"/>
                <a:gd name="T75" fmla="*/ 8 h 84"/>
                <a:gd name="T76" fmla="*/ 66 w 97"/>
                <a:gd name="T77" fmla="*/ 5 h 84"/>
                <a:gd name="T78" fmla="*/ 79 w 97"/>
                <a:gd name="T79" fmla="*/ 8 h 84"/>
                <a:gd name="T80" fmla="*/ 41 w 97"/>
                <a:gd name="T81" fmla="*/ 7 h 84"/>
                <a:gd name="T82" fmla="*/ 42 w 97"/>
                <a:gd name="T83" fmla="*/ 7 h 84"/>
                <a:gd name="T84" fmla="*/ 42 w 97"/>
                <a:gd name="T85" fmla="*/ 7 h 84"/>
                <a:gd name="T86" fmla="*/ 44 w 97"/>
                <a:gd name="T87" fmla="*/ 5 h 84"/>
                <a:gd name="T88" fmla="*/ 47 w 97"/>
                <a:gd name="T89" fmla="*/ 4 h 84"/>
                <a:gd name="T90" fmla="*/ 51 w 97"/>
                <a:gd name="T91" fmla="*/ 4 h 84"/>
                <a:gd name="T92" fmla="*/ 52 w 97"/>
                <a:gd name="T93" fmla="*/ 4 h 84"/>
                <a:gd name="T94" fmla="*/ 55 w 97"/>
                <a:gd name="T95" fmla="*/ 4 h 84"/>
                <a:gd name="T96" fmla="*/ 52 w 97"/>
                <a:gd name="T97" fmla="*/ 4 h 84"/>
                <a:gd name="T98" fmla="*/ 51 w 97"/>
                <a:gd name="T99" fmla="*/ 4 h 84"/>
                <a:gd name="T100" fmla="*/ 52 w 97"/>
                <a:gd name="T101" fmla="*/ 4 h 84"/>
                <a:gd name="T102" fmla="*/ 51 w 97"/>
                <a:gd name="T103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7" h="84">
                  <a:moveTo>
                    <a:pt x="0" y="8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1"/>
                    <a:pt x="26" y="59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1" y="29"/>
                    <a:pt x="34" y="11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2" y="0"/>
                    <a:pt x="47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8" y="0"/>
                    <a:pt x="93" y="8"/>
                    <a:pt x="96" y="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3" y="17"/>
                    <a:pt x="94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1" y="16"/>
                    <a:pt x="90" y="16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6" y="14"/>
                    <a:pt x="82" y="13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69" y="10"/>
                    <a:pt x="59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48" y="7"/>
                    <a:pt x="45" y="8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10"/>
                    <a:pt x="42" y="16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30"/>
                    <a:pt x="37" y="39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3" y="65"/>
                    <a:pt x="31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2"/>
                    <a:pt x="0" y="82"/>
                    <a:pt x="0" y="82"/>
                  </a:cubicBezTo>
                  <a:close/>
                  <a:moveTo>
                    <a:pt x="27" y="79"/>
                  </a:move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8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8" y="76"/>
                    <a:pt x="28" y="73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9" y="67"/>
                    <a:pt x="29" y="64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9" y="69"/>
                    <a:pt x="28" y="76"/>
                    <a:pt x="27" y="79"/>
                  </a:cubicBezTo>
                  <a:close/>
                  <a:moveTo>
                    <a:pt x="36" y="26"/>
                  </a:moveTo>
                  <a:cubicBezTo>
                    <a:pt x="36" y="25"/>
                    <a:pt x="36" y="23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8" y="19"/>
                    <a:pt x="38" y="16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8" y="17"/>
                    <a:pt x="37" y="21"/>
                    <a:pt x="36" y="26"/>
                  </a:cubicBezTo>
                  <a:close/>
                  <a:moveTo>
                    <a:pt x="79" y="8"/>
                  </a:moveTo>
                  <a:cubicBezTo>
                    <a:pt x="85" y="10"/>
                    <a:pt x="90" y="11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2" y="12"/>
                    <a:pt x="91" y="12"/>
                    <a:pt x="90" y="11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87" y="10"/>
                    <a:pt x="83" y="9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5" y="7"/>
                    <a:pt x="70" y="6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70" y="6"/>
                    <a:pt x="75" y="7"/>
                    <a:pt x="79" y="8"/>
                  </a:cubicBezTo>
                  <a:close/>
                  <a:moveTo>
                    <a:pt x="42" y="7"/>
                  </a:moveTo>
                  <a:cubicBezTo>
                    <a:pt x="42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3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6"/>
                    <a:pt x="42" y="7"/>
                  </a:cubicBezTo>
                  <a:close/>
                  <a:moveTo>
                    <a:pt x="47" y="4"/>
                  </a:moveTo>
                  <a:cubicBezTo>
                    <a:pt x="48" y="4"/>
                    <a:pt x="49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9" y="4"/>
                    <a:pt x="48" y="4"/>
                    <a:pt x="47" y="4"/>
                  </a:cubicBezTo>
                  <a:close/>
                  <a:moveTo>
                    <a:pt x="52" y="4"/>
                  </a:moveTo>
                  <a:cubicBezTo>
                    <a:pt x="53" y="4"/>
                    <a:pt x="54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4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lose/>
                  <a:moveTo>
                    <a:pt x="51" y="4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3815"/>
            <p:cNvSpPr/>
            <p:nvPr/>
          </p:nvSpPr>
          <p:spPr bwMode="auto">
            <a:xfrm>
              <a:off x="6951644" y="3658389"/>
              <a:ext cx="281683" cy="860142"/>
            </a:xfrm>
            <a:custGeom>
              <a:avLst/>
              <a:gdLst>
                <a:gd name="T0" fmla="*/ 2 w 51"/>
                <a:gd name="T1" fmla="*/ 154 h 156"/>
                <a:gd name="T2" fmla="*/ 0 w 51"/>
                <a:gd name="T3" fmla="*/ 152 h 156"/>
                <a:gd name="T4" fmla="*/ 0 w 51"/>
                <a:gd name="T5" fmla="*/ 152 h 156"/>
                <a:gd name="T6" fmla="*/ 7 w 51"/>
                <a:gd name="T7" fmla="*/ 137 h 156"/>
                <a:gd name="T8" fmla="*/ 7 w 51"/>
                <a:gd name="T9" fmla="*/ 137 h 156"/>
                <a:gd name="T10" fmla="*/ 21 w 51"/>
                <a:gd name="T11" fmla="*/ 115 h 156"/>
                <a:gd name="T12" fmla="*/ 21 w 51"/>
                <a:gd name="T13" fmla="*/ 115 h 156"/>
                <a:gd name="T14" fmla="*/ 46 w 51"/>
                <a:gd name="T15" fmla="*/ 79 h 156"/>
                <a:gd name="T16" fmla="*/ 46 w 51"/>
                <a:gd name="T17" fmla="*/ 79 h 156"/>
                <a:gd name="T18" fmla="*/ 47 w 51"/>
                <a:gd name="T19" fmla="*/ 76 h 156"/>
                <a:gd name="T20" fmla="*/ 47 w 51"/>
                <a:gd name="T21" fmla="*/ 76 h 156"/>
                <a:gd name="T22" fmla="*/ 32 w 51"/>
                <a:gd name="T23" fmla="*/ 33 h 156"/>
                <a:gd name="T24" fmla="*/ 32 w 51"/>
                <a:gd name="T25" fmla="*/ 33 h 156"/>
                <a:gd name="T26" fmla="*/ 17 w 51"/>
                <a:gd name="T27" fmla="*/ 2 h 156"/>
                <a:gd name="T28" fmla="*/ 17 w 51"/>
                <a:gd name="T29" fmla="*/ 2 h 156"/>
                <a:gd name="T30" fmla="*/ 20 w 51"/>
                <a:gd name="T31" fmla="*/ 0 h 156"/>
                <a:gd name="T32" fmla="*/ 51 w 51"/>
                <a:gd name="T33" fmla="*/ 76 h 156"/>
                <a:gd name="T34" fmla="*/ 51 w 51"/>
                <a:gd name="T35" fmla="*/ 76 h 156"/>
                <a:gd name="T36" fmla="*/ 50 w 51"/>
                <a:gd name="T37" fmla="*/ 81 h 156"/>
                <a:gd name="T38" fmla="*/ 50 w 51"/>
                <a:gd name="T39" fmla="*/ 81 h 156"/>
                <a:gd name="T40" fmla="*/ 10 w 51"/>
                <a:gd name="T41" fmla="*/ 139 h 156"/>
                <a:gd name="T42" fmla="*/ 10 w 51"/>
                <a:gd name="T43" fmla="*/ 139 h 156"/>
                <a:gd name="T44" fmla="*/ 4 w 51"/>
                <a:gd name="T45" fmla="*/ 151 h 156"/>
                <a:gd name="T46" fmla="*/ 4 w 51"/>
                <a:gd name="T47" fmla="*/ 151 h 156"/>
                <a:gd name="T48" fmla="*/ 20 w 51"/>
                <a:gd name="T49" fmla="*/ 152 h 156"/>
                <a:gd name="T50" fmla="*/ 20 w 51"/>
                <a:gd name="T51" fmla="*/ 152 h 156"/>
                <a:gd name="T52" fmla="*/ 31 w 51"/>
                <a:gd name="T53" fmla="*/ 152 h 156"/>
                <a:gd name="T54" fmla="*/ 31 w 51"/>
                <a:gd name="T55" fmla="*/ 152 h 156"/>
                <a:gd name="T56" fmla="*/ 31 w 51"/>
                <a:gd name="T57" fmla="*/ 156 h 156"/>
                <a:gd name="T58" fmla="*/ 20 w 51"/>
                <a:gd name="T59" fmla="*/ 156 h 156"/>
                <a:gd name="T60" fmla="*/ 20 w 51"/>
                <a:gd name="T61" fmla="*/ 156 h 156"/>
                <a:gd name="T62" fmla="*/ 2 w 51"/>
                <a:gd name="T63" fmla="*/ 1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" h="156">
                  <a:moveTo>
                    <a:pt x="2" y="154"/>
                  </a:moveTo>
                  <a:cubicBezTo>
                    <a:pt x="1" y="154"/>
                    <a:pt x="0" y="152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48"/>
                    <a:pt x="3" y="144"/>
                    <a:pt x="7" y="137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11" y="131"/>
                    <a:pt x="16" y="123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32" y="100"/>
                    <a:pt x="44" y="84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7" y="79"/>
                    <a:pt x="47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69"/>
                    <a:pt x="39" y="50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24" y="17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"/>
                    <a:pt x="51" y="58"/>
                    <a:pt x="51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1" y="78"/>
                    <a:pt x="51" y="80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5" y="89"/>
                    <a:pt x="22" y="120"/>
                    <a:pt x="10" y="139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7" y="145"/>
                    <a:pt x="5" y="149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7" y="152"/>
                    <a:pt x="14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6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6"/>
                    <a:pt x="26" y="156"/>
                    <a:pt x="20" y="156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14" y="156"/>
                    <a:pt x="6" y="156"/>
                    <a:pt x="2" y="15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3816"/>
            <p:cNvSpPr>
              <a:spLocks noEditPoints="1"/>
            </p:cNvSpPr>
            <p:nvPr/>
          </p:nvSpPr>
          <p:spPr bwMode="auto">
            <a:xfrm>
              <a:off x="6941584" y="3638269"/>
              <a:ext cx="301804" cy="890322"/>
            </a:xfrm>
            <a:custGeom>
              <a:avLst/>
              <a:gdLst>
                <a:gd name="T0" fmla="*/ 4 w 55"/>
                <a:gd name="T1" fmla="*/ 157 h 161"/>
                <a:gd name="T2" fmla="*/ 0 w 55"/>
                <a:gd name="T3" fmla="*/ 155 h 161"/>
                <a:gd name="T4" fmla="*/ 0 w 55"/>
                <a:gd name="T5" fmla="*/ 154 h 161"/>
                <a:gd name="T6" fmla="*/ 7 w 55"/>
                <a:gd name="T7" fmla="*/ 139 h 161"/>
                <a:gd name="T8" fmla="*/ 22 w 55"/>
                <a:gd name="T9" fmla="*/ 117 h 161"/>
                <a:gd name="T10" fmla="*/ 47 w 55"/>
                <a:gd name="T11" fmla="*/ 81 h 161"/>
                <a:gd name="T12" fmla="*/ 47 w 55"/>
                <a:gd name="T13" fmla="*/ 79 h 161"/>
                <a:gd name="T14" fmla="*/ 47 w 55"/>
                <a:gd name="T15" fmla="*/ 79 h 161"/>
                <a:gd name="T16" fmla="*/ 47 w 55"/>
                <a:gd name="T17" fmla="*/ 79 h 161"/>
                <a:gd name="T18" fmla="*/ 47 w 55"/>
                <a:gd name="T19" fmla="*/ 79 h 161"/>
                <a:gd name="T20" fmla="*/ 32 w 55"/>
                <a:gd name="T21" fmla="*/ 37 h 161"/>
                <a:gd name="T22" fmla="*/ 17 w 55"/>
                <a:gd name="T23" fmla="*/ 6 h 161"/>
                <a:gd name="T24" fmla="*/ 17 w 55"/>
                <a:gd name="T25" fmla="*/ 6 h 161"/>
                <a:gd name="T26" fmla="*/ 24 w 55"/>
                <a:gd name="T27" fmla="*/ 0 h 161"/>
                <a:gd name="T28" fmla="*/ 25 w 55"/>
                <a:gd name="T29" fmla="*/ 3 h 161"/>
                <a:gd name="T30" fmla="*/ 26 w 55"/>
                <a:gd name="T31" fmla="*/ 5 h 161"/>
                <a:gd name="T32" fmla="*/ 29 w 55"/>
                <a:gd name="T33" fmla="*/ 12 h 161"/>
                <a:gd name="T34" fmla="*/ 39 w 55"/>
                <a:gd name="T35" fmla="*/ 34 h 161"/>
                <a:gd name="T36" fmla="*/ 55 w 55"/>
                <a:gd name="T37" fmla="*/ 79 h 161"/>
                <a:gd name="T38" fmla="*/ 54 w 55"/>
                <a:gd name="T39" fmla="*/ 85 h 161"/>
                <a:gd name="T40" fmla="*/ 14 w 55"/>
                <a:gd name="T41" fmla="*/ 143 h 161"/>
                <a:gd name="T42" fmla="*/ 9 w 55"/>
                <a:gd name="T43" fmla="*/ 152 h 161"/>
                <a:gd name="T44" fmla="*/ 21 w 55"/>
                <a:gd name="T45" fmla="*/ 153 h 161"/>
                <a:gd name="T46" fmla="*/ 22 w 55"/>
                <a:gd name="T47" fmla="*/ 153 h 161"/>
                <a:gd name="T48" fmla="*/ 33 w 55"/>
                <a:gd name="T49" fmla="*/ 153 h 161"/>
                <a:gd name="T50" fmla="*/ 35 w 55"/>
                <a:gd name="T51" fmla="*/ 153 h 161"/>
                <a:gd name="T52" fmla="*/ 33 w 55"/>
                <a:gd name="T53" fmla="*/ 161 h 161"/>
                <a:gd name="T54" fmla="*/ 22 w 55"/>
                <a:gd name="T55" fmla="*/ 161 h 161"/>
                <a:gd name="T56" fmla="*/ 22 w 55"/>
                <a:gd name="T57" fmla="*/ 157 h 161"/>
                <a:gd name="T58" fmla="*/ 31 w 55"/>
                <a:gd name="T59" fmla="*/ 157 h 161"/>
                <a:gd name="T60" fmla="*/ 22 w 55"/>
                <a:gd name="T61" fmla="*/ 157 h 161"/>
                <a:gd name="T62" fmla="*/ 22 w 55"/>
                <a:gd name="T63" fmla="*/ 157 h 161"/>
                <a:gd name="T64" fmla="*/ 7 w 55"/>
                <a:gd name="T65" fmla="*/ 156 h 161"/>
                <a:gd name="T66" fmla="*/ 17 w 55"/>
                <a:gd name="T67" fmla="*/ 157 h 161"/>
                <a:gd name="T68" fmla="*/ 7 w 55"/>
                <a:gd name="T69" fmla="*/ 148 h 161"/>
                <a:gd name="T70" fmla="*/ 5 w 55"/>
                <a:gd name="T71" fmla="*/ 152 h 161"/>
                <a:gd name="T72" fmla="*/ 11 w 55"/>
                <a:gd name="T73" fmla="*/ 141 h 161"/>
                <a:gd name="T74" fmla="*/ 11 w 55"/>
                <a:gd name="T75" fmla="*/ 141 h 161"/>
                <a:gd name="T76" fmla="*/ 18 w 55"/>
                <a:gd name="T77" fmla="*/ 130 h 161"/>
                <a:gd name="T78" fmla="*/ 11 w 55"/>
                <a:gd name="T79" fmla="*/ 141 h 161"/>
                <a:gd name="T80" fmla="*/ 18 w 55"/>
                <a:gd name="T81" fmla="*/ 129 h 161"/>
                <a:gd name="T82" fmla="*/ 18 w 55"/>
                <a:gd name="T83" fmla="*/ 130 h 161"/>
                <a:gd name="T84" fmla="*/ 21 w 55"/>
                <a:gd name="T85" fmla="*/ 125 h 161"/>
                <a:gd name="T86" fmla="*/ 21 w 55"/>
                <a:gd name="T87" fmla="*/ 125 h 161"/>
                <a:gd name="T88" fmla="*/ 25 w 55"/>
                <a:gd name="T89" fmla="*/ 119 h 161"/>
                <a:gd name="T90" fmla="*/ 21 w 55"/>
                <a:gd name="T91" fmla="*/ 125 h 161"/>
                <a:gd name="T92" fmla="*/ 50 w 55"/>
                <a:gd name="T93" fmla="*/ 83 h 161"/>
                <a:gd name="T94" fmla="*/ 51 w 55"/>
                <a:gd name="T95" fmla="*/ 80 h 161"/>
                <a:gd name="T96" fmla="*/ 51 w 55"/>
                <a:gd name="T97" fmla="*/ 80 h 161"/>
                <a:gd name="T98" fmla="*/ 36 w 55"/>
                <a:gd name="T99" fmla="*/ 35 h 161"/>
                <a:gd name="T100" fmla="*/ 51 w 55"/>
                <a:gd name="T101" fmla="*/ 79 h 161"/>
                <a:gd name="T102" fmla="*/ 51 w 55"/>
                <a:gd name="T103" fmla="*/ 79 h 161"/>
                <a:gd name="T104" fmla="*/ 34 w 55"/>
                <a:gd name="T105" fmla="*/ 3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" h="161">
                  <a:moveTo>
                    <a:pt x="3" y="159"/>
                  </a:moveTo>
                  <a:cubicBezTo>
                    <a:pt x="4" y="157"/>
                    <a:pt x="4" y="157"/>
                    <a:pt x="4" y="157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1" y="158"/>
                    <a:pt x="0" y="156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0" y="155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1" y="150"/>
                    <a:pt x="3" y="146"/>
                    <a:pt x="7" y="139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11" y="133"/>
                    <a:pt x="16" y="125"/>
                    <a:pt x="22" y="117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32" y="102"/>
                    <a:pt x="44" y="85"/>
                    <a:pt x="47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6" y="81"/>
                    <a:pt x="47" y="80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2"/>
                    <a:pt x="39" y="53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25" y="21"/>
                    <a:pt x="18" y="8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4"/>
                    <a:pt x="25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7"/>
                    <a:pt x="28" y="9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2" y="17"/>
                    <a:pt x="36" y="25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7" y="50"/>
                    <a:pt x="55" y="69"/>
                    <a:pt x="55" y="7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81"/>
                    <a:pt x="54" y="83"/>
                    <a:pt x="54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49" y="93"/>
                    <a:pt x="25" y="125"/>
                    <a:pt x="14" y="143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2" y="147"/>
                    <a:pt x="10" y="150"/>
                    <a:pt x="9" y="152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12" y="153"/>
                    <a:pt x="17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8" y="153"/>
                    <a:pt x="32" y="153"/>
                    <a:pt x="33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1"/>
                    <a:pt x="28" y="161"/>
                    <a:pt x="22" y="161"/>
                  </a:cubicBezTo>
                  <a:cubicBezTo>
                    <a:pt x="22" y="161"/>
                    <a:pt x="22" y="161"/>
                    <a:pt x="22" y="161"/>
                  </a:cubicBezTo>
                  <a:cubicBezTo>
                    <a:pt x="15" y="161"/>
                    <a:pt x="8" y="161"/>
                    <a:pt x="3" y="159"/>
                  </a:cubicBezTo>
                  <a:close/>
                  <a:moveTo>
                    <a:pt x="22" y="157"/>
                  </a:moveTo>
                  <a:cubicBezTo>
                    <a:pt x="26" y="157"/>
                    <a:pt x="29" y="157"/>
                    <a:pt x="31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6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lose/>
                  <a:moveTo>
                    <a:pt x="17" y="157"/>
                  </a:moveTo>
                  <a:cubicBezTo>
                    <a:pt x="14" y="157"/>
                    <a:pt x="10" y="157"/>
                    <a:pt x="7" y="156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10" y="157"/>
                    <a:pt x="14" y="157"/>
                    <a:pt x="17" y="157"/>
                  </a:cubicBezTo>
                  <a:close/>
                  <a:moveTo>
                    <a:pt x="5" y="152"/>
                  </a:moveTo>
                  <a:cubicBezTo>
                    <a:pt x="5" y="151"/>
                    <a:pt x="6" y="150"/>
                    <a:pt x="7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6" y="150"/>
                    <a:pt x="5" y="151"/>
                    <a:pt x="5" y="152"/>
                  </a:cubicBezTo>
                  <a:close/>
                  <a:moveTo>
                    <a:pt x="11" y="141"/>
                  </a:move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3" y="138"/>
                    <a:pt x="15" y="134"/>
                    <a:pt x="18" y="130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5" y="134"/>
                    <a:pt x="13" y="138"/>
                    <a:pt x="11" y="141"/>
                  </a:cubicBezTo>
                  <a:close/>
                  <a:moveTo>
                    <a:pt x="18" y="130"/>
                  </a:moveTo>
                  <a:cubicBezTo>
                    <a:pt x="18" y="130"/>
                    <a:pt x="18" y="130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8" y="130"/>
                    <a:pt x="18" y="130"/>
                    <a:pt x="18" y="130"/>
                  </a:cubicBezTo>
                  <a:close/>
                  <a:moveTo>
                    <a:pt x="21" y="125"/>
                  </a:moveTo>
                  <a:cubicBezTo>
                    <a:pt x="21" y="125"/>
                    <a:pt x="21" y="125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lose/>
                  <a:moveTo>
                    <a:pt x="50" y="83"/>
                  </a:moveTo>
                  <a:cubicBezTo>
                    <a:pt x="47" y="88"/>
                    <a:pt x="36" y="104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4" y="121"/>
                    <a:pt x="23" y="123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33" y="108"/>
                    <a:pt x="47" y="89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82"/>
                    <a:pt x="51" y="81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1"/>
                    <a:pt x="50" y="82"/>
                    <a:pt x="50" y="83"/>
                  </a:cubicBezTo>
                  <a:close/>
                  <a:moveTo>
                    <a:pt x="36" y="35"/>
                  </a:moveTo>
                  <a:cubicBezTo>
                    <a:pt x="43" y="52"/>
                    <a:pt x="51" y="70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0"/>
                    <a:pt x="42" y="49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3"/>
                    <a:pt x="35" y="34"/>
                    <a:pt x="36" y="3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3" name="圖片 2">
            <a:extLst>
              <a:ext uri="{FF2B5EF4-FFF2-40B4-BE49-F238E27FC236}">
                <a16:creationId xmlns:a16="http://schemas.microsoft.com/office/drawing/2014/main" id="{37E032B6-C7BA-4517-9D3D-E9D50AA05646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39" t="31387" b="17122"/>
          <a:stretch/>
        </p:blipFill>
        <p:spPr>
          <a:xfrm>
            <a:off x="1030471" y="2120494"/>
            <a:ext cx="10021381" cy="27580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0782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064"/>
    </mc:Choice>
    <mc:Fallback xmlns="">
      <p:transition spd="slow" advTm="6064"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/>
        </p:nvSpPr>
        <p:spPr>
          <a:xfrm>
            <a:off x="254000" y="691036"/>
            <a:ext cx="11685048" cy="576278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89"/>
          <a:stretch>
            <a:fillRect/>
          </a:stretch>
        </p:blipFill>
        <p:spPr>
          <a:xfrm>
            <a:off x="1318" y="6746888"/>
            <a:ext cx="12190413" cy="208732"/>
          </a:xfrm>
          <a:prstGeom prst="rect">
            <a:avLst/>
          </a:prstGeom>
        </p:spPr>
      </p:pic>
      <p:sp>
        <p:nvSpPr>
          <p:cNvPr id="80" name="文本框 366"/>
          <p:cNvSpPr>
            <a:spLocks noChangeArrowheads="1"/>
          </p:cNvSpPr>
          <p:nvPr/>
        </p:nvSpPr>
        <p:spPr bwMode="auto">
          <a:xfrm>
            <a:off x="-2445527" y="0"/>
            <a:ext cx="81282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altLang="zh-TW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【</a:t>
            </a:r>
            <a:r>
              <a:rPr lang="zh-TW" altLang="en-US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輔導室</a:t>
            </a:r>
            <a:r>
              <a:rPr lang="en-US" altLang="zh-TW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】</a:t>
            </a:r>
          </a:p>
        </p:txBody>
      </p:sp>
      <p:pic>
        <p:nvPicPr>
          <p:cNvPr id="7" name="圖片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28200" y="129497"/>
            <a:ext cx="2916428" cy="530260"/>
          </a:xfrm>
          <a:prstGeom prst="rect">
            <a:avLst/>
          </a:prstGeom>
        </p:spPr>
      </p:pic>
      <p:pic>
        <p:nvPicPr>
          <p:cNvPr id="9" name="圖片 8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11231419" y="61952"/>
            <a:ext cx="823180" cy="587960"/>
          </a:xfrm>
          <a:prstGeom prst="rect">
            <a:avLst/>
          </a:prstGeom>
        </p:spPr>
      </p:pic>
      <p:grpSp>
        <p:nvGrpSpPr>
          <p:cNvPr id="10" name="组合 94"/>
          <p:cNvGrpSpPr/>
          <p:nvPr/>
        </p:nvGrpSpPr>
        <p:grpSpPr>
          <a:xfrm>
            <a:off x="8818574" y="5662679"/>
            <a:ext cx="644937" cy="1084748"/>
            <a:chOff x="8751888" y="4462463"/>
            <a:chExt cx="2316162" cy="2552700"/>
          </a:xfrm>
          <a:solidFill>
            <a:srgbClr val="1F4E79"/>
          </a:solidFill>
        </p:grpSpPr>
        <p:sp>
          <p:nvSpPr>
            <p:cNvPr id="12" name="Oval 290"/>
            <p:cNvSpPr>
              <a:spLocks noChangeArrowheads="1"/>
            </p:cNvSpPr>
            <p:nvPr/>
          </p:nvSpPr>
          <p:spPr bwMode="auto">
            <a:xfrm>
              <a:off x="9582150" y="5100638"/>
              <a:ext cx="25400" cy="269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91"/>
            <p:cNvSpPr>
              <a:spLocks noEditPoints="1"/>
            </p:cNvSpPr>
            <p:nvPr/>
          </p:nvSpPr>
          <p:spPr bwMode="auto">
            <a:xfrm>
              <a:off x="9574213" y="5094288"/>
              <a:ext cx="41275" cy="41275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11 w 11"/>
                <a:gd name="T7" fmla="*/ 6 h 11"/>
                <a:gd name="T8" fmla="*/ 11 w 11"/>
                <a:gd name="T9" fmla="*/ 6 h 11"/>
                <a:gd name="T10" fmla="*/ 5 w 11"/>
                <a:gd name="T11" fmla="*/ 11 h 11"/>
                <a:gd name="T12" fmla="*/ 5 w 11"/>
                <a:gd name="T13" fmla="*/ 11 h 11"/>
                <a:gd name="T14" fmla="*/ 0 w 11"/>
                <a:gd name="T15" fmla="*/ 6 h 11"/>
                <a:gd name="T16" fmla="*/ 4 w 11"/>
                <a:gd name="T17" fmla="*/ 6 h 11"/>
                <a:gd name="T18" fmla="*/ 5 w 11"/>
                <a:gd name="T19" fmla="*/ 7 h 11"/>
                <a:gd name="T20" fmla="*/ 5 w 11"/>
                <a:gd name="T21" fmla="*/ 7 h 11"/>
                <a:gd name="T22" fmla="*/ 7 w 11"/>
                <a:gd name="T23" fmla="*/ 6 h 11"/>
                <a:gd name="T24" fmla="*/ 7 w 11"/>
                <a:gd name="T25" fmla="*/ 6 h 11"/>
                <a:gd name="T26" fmla="*/ 5 w 11"/>
                <a:gd name="T27" fmla="*/ 4 h 11"/>
                <a:gd name="T28" fmla="*/ 5 w 11"/>
                <a:gd name="T29" fmla="*/ 4 h 11"/>
                <a:gd name="T30" fmla="*/ 4 w 11"/>
                <a:gd name="T3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  <a:moveTo>
                    <a:pt x="4" y="6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Oval 292"/>
            <p:cNvSpPr>
              <a:spLocks noChangeArrowheads="1"/>
            </p:cNvSpPr>
            <p:nvPr/>
          </p:nvSpPr>
          <p:spPr bwMode="auto">
            <a:xfrm>
              <a:off x="9690100" y="5075238"/>
              <a:ext cx="26988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93"/>
            <p:cNvSpPr>
              <a:spLocks noEditPoints="1"/>
            </p:cNvSpPr>
            <p:nvPr/>
          </p:nvSpPr>
          <p:spPr bwMode="auto">
            <a:xfrm>
              <a:off x="9682163" y="5067300"/>
              <a:ext cx="41275" cy="41275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0 h 11"/>
                <a:gd name="T4" fmla="*/ 6 w 11"/>
                <a:gd name="T5" fmla="*/ 0 h 11"/>
                <a:gd name="T6" fmla="*/ 11 w 11"/>
                <a:gd name="T7" fmla="*/ 6 h 11"/>
                <a:gd name="T8" fmla="*/ 11 w 11"/>
                <a:gd name="T9" fmla="*/ 6 h 11"/>
                <a:gd name="T10" fmla="*/ 6 w 11"/>
                <a:gd name="T11" fmla="*/ 11 h 11"/>
                <a:gd name="T12" fmla="*/ 6 w 11"/>
                <a:gd name="T13" fmla="*/ 11 h 11"/>
                <a:gd name="T14" fmla="*/ 0 w 11"/>
                <a:gd name="T15" fmla="*/ 6 h 11"/>
                <a:gd name="T16" fmla="*/ 4 w 11"/>
                <a:gd name="T17" fmla="*/ 6 h 11"/>
                <a:gd name="T18" fmla="*/ 6 w 11"/>
                <a:gd name="T19" fmla="*/ 7 h 11"/>
                <a:gd name="T20" fmla="*/ 6 w 11"/>
                <a:gd name="T21" fmla="*/ 7 h 11"/>
                <a:gd name="T22" fmla="*/ 7 w 11"/>
                <a:gd name="T23" fmla="*/ 6 h 11"/>
                <a:gd name="T24" fmla="*/ 7 w 11"/>
                <a:gd name="T25" fmla="*/ 6 h 11"/>
                <a:gd name="T26" fmla="*/ 6 w 11"/>
                <a:gd name="T27" fmla="*/ 4 h 11"/>
                <a:gd name="T28" fmla="*/ 6 w 11"/>
                <a:gd name="T29" fmla="*/ 4 h 11"/>
                <a:gd name="T30" fmla="*/ 4 w 11"/>
                <a:gd name="T3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  <a:moveTo>
                    <a:pt x="4" y="6"/>
                  </a:moveTo>
                  <a:cubicBezTo>
                    <a:pt x="4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315"/>
            <p:cNvSpPr>
              <a:spLocks noEditPoints="1"/>
            </p:cNvSpPr>
            <p:nvPr/>
          </p:nvSpPr>
          <p:spPr bwMode="auto">
            <a:xfrm>
              <a:off x="9239250" y="4962525"/>
              <a:ext cx="679450" cy="619125"/>
            </a:xfrm>
            <a:custGeom>
              <a:avLst/>
              <a:gdLst>
                <a:gd name="T0" fmla="*/ 0 w 181"/>
                <a:gd name="T1" fmla="*/ 79 h 165"/>
                <a:gd name="T2" fmla="*/ 24 w 181"/>
                <a:gd name="T3" fmla="*/ 24 h 165"/>
                <a:gd name="T4" fmla="*/ 74 w 181"/>
                <a:gd name="T5" fmla="*/ 3 h 165"/>
                <a:gd name="T6" fmla="*/ 90 w 181"/>
                <a:gd name="T7" fmla="*/ 5 h 165"/>
                <a:gd name="T8" fmla="*/ 90 w 181"/>
                <a:gd name="T9" fmla="*/ 5 h 165"/>
                <a:gd name="T10" fmla="*/ 106 w 181"/>
                <a:gd name="T11" fmla="*/ 0 h 165"/>
                <a:gd name="T12" fmla="*/ 146 w 181"/>
                <a:gd name="T13" fmla="*/ 16 h 165"/>
                <a:gd name="T14" fmla="*/ 165 w 181"/>
                <a:gd name="T15" fmla="*/ 32 h 165"/>
                <a:gd name="T16" fmla="*/ 165 w 181"/>
                <a:gd name="T17" fmla="*/ 32 h 165"/>
                <a:gd name="T18" fmla="*/ 181 w 181"/>
                <a:gd name="T19" fmla="*/ 79 h 165"/>
                <a:gd name="T20" fmla="*/ 147 w 181"/>
                <a:gd name="T21" fmla="*/ 144 h 165"/>
                <a:gd name="T22" fmla="*/ 147 w 181"/>
                <a:gd name="T23" fmla="*/ 144 h 165"/>
                <a:gd name="T24" fmla="*/ 84 w 181"/>
                <a:gd name="T25" fmla="*/ 165 h 165"/>
                <a:gd name="T26" fmla="*/ 84 w 181"/>
                <a:gd name="T27" fmla="*/ 165 h 165"/>
                <a:gd name="T28" fmla="*/ 49 w 181"/>
                <a:gd name="T29" fmla="*/ 153 h 165"/>
                <a:gd name="T30" fmla="*/ 57 w 181"/>
                <a:gd name="T31" fmla="*/ 147 h 165"/>
                <a:gd name="T32" fmla="*/ 62 w 181"/>
                <a:gd name="T33" fmla="*/ 150 h 165"/>
                <a:gd name="T34" fmla="*/ 84 w 181"/>
                <a:gd name="T35" fmla="*/ 155 h 165"/>
                <a:gd name="T36" fmla="*/ 141 w 181"/>
                <a:gd name="T37" fmla="*/ 136 h 165"/>
                <a:gd name="T38" fmla="*/ 146 w 181"/>
                <a:gd name="T39" fmla="*/ 132 h 165"/>
                <a:gd name="T40" fmla="*/ 156 w 181"/>
                <a:gd name="T41" fmla="*/ 120 h 165"/>
                <a:gd name="T42" fmla="*/ 171 w 181"/>
                <a:gd name="T43" fmla="*/ 79 h 165"/>
                <a:gd name="T44" fmla="*/ 157 w 181"/>
                <a:gd name="T45" fmla="*/ 39 h 165"/>
                <a:gd name="T46" fmla="*/ 153 w 181"/>
                <a:gd name="T47" fmla="*/ 35 h 165"/>
                <a:gd name="T48" fmla="*/ 140 w 181"/>
                <a:gd name="T49" fmla="*/ 24 h 165"/>
                <a:gd name="T50" fmla="*/ 106 w 181"/>
                <a:gd name="T51" fmla="*/ 10 h 165"/>
                <a:gd name="T52" fmla="*/ 102 w 181"/>
                <a:gd name="T53" fmla="*/ 10 h 165"/>
                <a:gd name="T54" fmla="*/ 103 w 181"/>
                <a:gd name="T55" fmla="*/ 15 h 165"/>
                <a:gd name="T56" fmla="*/ 96 w 181"/>
                <a:gd name="T57" fmla="*/ 18 h 165"/>
                <a:gd name="T58" fmla="*/ 95 w 181"/>
                <a:gd name="T59" fmla="*/ 17 h 165"/>
                <a:gd name="T60" fmla="*/ 90 w 181"/>
                <a:gd name="T61" fmla="*/ 15 h 165"/>
                <a:gd name="T62" fmla="*/ 74 w 181"/>
                <a:gd name="T63" fmla="*/ 13 h 165"/>
                <a:gd name="T64" fmla="*/ 31 w 181"/>
                <a:gd name="T65" fmla="*/ 32 h 165"/>
                <a:gd name="T66" fmla="*/ 28 w 181"/>
                <a:gd name="T67" fmla="*/ 35 h 165"/>
                <a:gd name="T68" fmla="*/ 21 w 181"/>
                <a:gd name="T69" fmla="*/ 45 h 165"/>
                <a:gd name="T70" fmla="*/ 10 w 181"/>
                <a:gd name="T71" fmla="*/ 79 h 165"/>
                <a:gd name="T72" fmla="*/ 55 w 181"/>
                <a:gd name="T73" fmla="*/ 145 h 165"/>
                <a:gd name="T74" fmla="*/ 55 w 181"/>
                <a:gd name="T75" fmla="*/ 146 h 165"/>
                <a:gd name="T76" fmla="*/ 56 w 181"/>
                <a:gd name="T77" fmla="*/ 146 h 165"/>
                <a:gd name="T78" fmla="*/ 56 w 181"/>
                <a:gd name="T79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1" h="165">
                  <a:moveTo>
                    <a:pt x="49" y="153"/>
                  </a:moveTo>
                  <a:cubicBezTo>
                    <a:pt x="12" y="128"/>
                    <a:pt x="0" y="102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47"/>
                    <a:pt x="24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41" y="8"/>
                    <a:pt x="59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80" y="3"/>
                    <a:pt x="86" y="4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5" y="1"/>
                    <a:pt x="101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20" y="0"/>
                    <a:pt x="134" y="8"/>
                    <a:pt x="146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57" y="24"/>
                    <a:pt x="165" y="32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76" y="49"/>
                    <a:pt x="181" y="65"/>
                    <a:pt x="181" y="79"/>
                  </a:cubicBezTo>
                  <a:cubicBezTo>
                    <a:pt x="181" y="79"/>
                    <a:pt x="181" y="79"/>
                    <a:pt x="181" y="79"/>
                  </a:cubicBezTo>
                  <a:cubicBezTo>
                    <a:pt x="180" y="119"/>
                    <a:pt x="147" y="143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20" y="160"/>
                    <a:pt x="99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62" y="165"/>
                    <a:pt x="51" y="155"/>
                    <a:pt x="49" y="153"/>
                  </a:cubicBezTo>
                  <a:close/>
                  <a:moveTo>
                    <a:pt x="56" y="146"/>
                  </a:moveTo>
                  <a:cubicBezTo>
                    <a:pt x="56" y="146"/>
                    <a:pt x="57" y="147"/>
                    <a:pt x="57" y="147"/>
                  </a:cubicBezTo>
                  <a:cubicBezTo>
                    <a:pt x="57" y="147"/>
                    <a:pt x="57" y="147"/>
                    <a:pt x="57" y="147"/>
                  </a:cubicBezTo>
                  <a:cubicBezTo>
                    <a:pt x="58" y="148"/>
                    <a:pt x="60" y="149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7" y="152"/>
                    <a:pt x="74" y="155"/>
                    <a:pt x="84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97" y="155"/>
                    <a:pt x="116" y="151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2" y="135"/>
                    <a:pt x="143" y="134"/>
                    <a:pt x="146" y="132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8" y="129"/>
                    <a:pt x="152" y="125"/>
                    <a:pt x="156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63" y="110"/>
                    <a:pt x="171" y="96"/>
                    <a:pt x="171" y="79"/>
                  </a:cubicBezTo>
                  <a:cubicBezTo>
                    <a:pt x="171" y="79"/>
                    <a:pt x="171" y="79"/>
                    <a:pt x="171" y="79"/>
                  </a:cubicBezTo>
                  <a:cubicBezTo>
                    <a:pt x="171" y="67"/>
                    <a:pt x="167" y="54"/>
                    <a:pt x="157" y="39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8"/>
                    <a:pt x="155" y="37"/>
                    <a:pt x="153" y="35"/>
                  </a:cubicBezTo>
                  <a:cubicBezTo>
                    <a:pt x="153" y="35"/>
                    <a:pt x="153" y="35"/>
                    <a:pt x="153" y="35"/>
                  </a:cubicBezTo>
                  <a:cubicBezTo>
                    <a:pt x="150" y="32"/>
                    <a:pt x="145" y="28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29" y="17"/>
                    <a:pt x="116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5" y="10"/>
                    <a:pt x="104" y="10"/>
                    <a:pt x="102" y="10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4" y="12"/>
                    <a:pt x="104" y="14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2" y="18"/>
                    <a:pt x="99" y="19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96" y="17"/>
                    <a:pt x="95" y="17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2" y="1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86" y="14"/>
                    <a:pt x="80" y="13"/>
                    <a:pt x="74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61" y="13"/>
                    <a:pt x="46" y="17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3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6" y="37"/>
                    <a:pt x="23" y="41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16" y="54"/>
                    <a:pt x="10" y="66"/>
                    <a:pt x="10" y="79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1" y="98"/>
                    <a:pt x="20" y="121"/>
                    <a:pt x="55" y="145"/>
                  </a:cubicBezTo>
                  <a:cubicBezTo>
                    <a:pt x="55" y="145"/>
                    <a:pt x="55" y="145"/>
                    <a:pt x="55" y="145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316"/>
            <p:cNvSpPr/>
            <p:nvPr/>
          </p:nvSpPr>
          <p:spPr bwMode="auto">
            <a:xfrm>
              <a:off x="9232900" y="4976813"/>
              <a:ext cx="258763" cy="315913"/>
            </a:xfrm>
            <a:custGeom>
              <a:avLst/>
              <a:gdLst>
                <a:gd name="T0" fmla="*/ 1 w 69"/>
                <a:gd name="T1" fmla="*/ 79 h 84"/>
                <a:gd name="T2" fmla="*/ 5 w 69"/>
                <a:gd name="T3" fmla="*/ 74 h 84"/>
                <a:gd name="T4" fmla="*/ 5 w 69"/>
                <a:gd name="T5" fmla="*/ 74 h 84"/>
                <a:gd name="T6" fmla="*/ 30 w 69"/>
                <a:gd name="T7" fmla="*/ 51 h 84"/>
                <a:gd name="T8" fmla="*/ 30 w 69"/>
                <a:gd name="T9" fmla="*/ 51 h 84"/>
                <a:gd name="T10" fmla="*/ 32 w 69"/>
                <a:gd name="T11" fmla="*/ 48 h 84"/>
                <a:gd name="T12" fmla="*/ 32 w 69"/>
                <a:gd name="T13" fmla="*/ 48 h 84"/>
                <a:gd name="T14" fmla="*/ 36 w 69"/>
                <a:gd name="T15" fmla="*/ 34 h 84"/>
                <a:gd name="T16" fmla="*/ 36 w 69"/>
                <a:gd name="T17" fmla="*/ 34 h 84"/>
                <a:gd name="T18" fmla="*/ 41 w 69"/>
                <a:gd name="T19" fmla="*/ 32 h 84"/>
                <a:gd name="T20" fmla="*/ 41 w 69"/>
                <a:gd name="T21" fmla="*/ 32 h 84"/>
                <a:gd name="T22" fmla="*/ 48 w 69"/>
                <a:gd name="T23" fmla="*/ 37 h 84"/>
                <a:gd name="T24" fmla="*/ 48 w 69"/>
                <a:gd name="T25" fmla="*/ 37 h 84"/>
                <a:gd name="T26" fmla="*/ 50 w 69"/>
                <a:gd name="T27" fmla="*/ 40 h 84"/>
                <a:gd name="T28" fmla="*/ 50 w 69"/>
                <a:gd name="T29" fmla="*/ 40 h 84"/>
                <a:gd name="T30" fmla="*/ 50 w 69"/>
                <a:gd name="T31" fmla="*/ 41 h 84"/>
                <a:gd name="T32" fmla="*/ 51 w 69"/>
                <a:gd name="T33" fmla="*/ 41 h 84"/>
                <a:gd name="T34" fmla="*/ 51 w 69"/>
                <a:gd name="T35" fmla="*/ 43 h 84"/>
                <a:gd name="T36" fmla="*/ 51 w 69"/>
                <a:gd name="T37" fmla="*/ 43 h 84"/>
                <a:gd name="T38" fmla="*/ 52 w 69"/>
                <a:gd name="T39" fmla="*/ 40 h 84"/>
                <a:gd name="T40" fmla="*/ 52 w 69"/>
                <a:gd name="T41" fmla="*/ 40 h 84"/>
                <a:gd name="T42" fmla="*/ 58 w 69"/>
                <a:gd name="T43" fmla="*/ 4 h 84"/>
                <a:gd name="T44" fmla="*/ 64 w 69"/>
                <a:gd name="T45" fmla="*/ 0 h 84"/>
                <a:gd name="T46" fmla="*/ 64 w 69"/>
                <a:gd name="T47" fmla="*/ 0 h 84"/>
                <a:gd name="T48" fmla="*/ 68 w 69"/>
                <a:gd name="T49" fmla="*/ 6 h 84"/>
                <a:gd name="T50" fmla="*/ 68 w 69"/>
                <a:gd name="T51" fmla="*/ 6 h 84"/>
                <a:gd name="T52" fmla="*/ 62 w 69"/>
                <a:gd name="T53" fmla="*/ 42 h 84"/>
                <a:gd name="T54" fmla="*/ 62 w 69"/>
                <a:gd name="T55" fmla="*/ 42 h 84"/>
                <a:gd name="T56" fmla="*/ 57 w 69"/>
                <a:gd name="T57" fmla="*/ 53 h 84"/>
                <a:gd name="T58" fmla="*/ 57 w 69"/>
                <a:gd name="T59" fmla="*/ 53 h 84"/>
                <a:gd name="T60" fmla="*/ 51 w 69"/>
                <a:gd name="T61" fmla="*/ 58 h 84"/>
                <a:gd name="T62" fmla="*/ 51 w 69"/>
                <a:gd name="T63" fmla="*/ 58 h 84"/>
                <a:gd name="T64" fmla="*/ 44 w 69"/>
                <a:gd name="T65" fmla="*/ 53 h 84"/>
                <a:gd name="T66" fmla="*/ 44 w 69"/>
                <a:gd name="T67" fmla="*/ 53 h 84"/>
                <a:gd name="T68" fmla="*/ 42 w 69"/>
                <a:gd name="T69" fmla="*/ 49 h 84"/>
                <a:gd name="T70" fmla="*/ 42 w 69"/>
                <a:gd name="T71" fmla="*/ 49 h 84"/>
                <a:gd name="T72" fmla="*/ 42 w 69"/>
                <a:gd name="T73" fmla="*/ 50 h 84"/>
                <a:gd name="T74" fmla="*/ 42 w 69"/>
                <a:gd name="T75" fmla="*/ 50 h 84"/>
                <a:gd name="T76" fmla="*/ 42 w 69"/>
                <a:gd name="T77" fmla="*/ 51 h 84"/>
                <a:gd name="T78" fmla="*/ 42 w 69"/>
                <a:gd name="T79" fmla="*/ 51 h 84"/>
                <a:gd name="T80" fmla="*/ 32 w 69"/>
                <a:gd name="T81" fmla="*/ 66 h 84"/>
                <a:gd name="T82" fmla="*/ 32 w 69"/>
                <a:gd name="T83" fmla="*/ 66 h 84"/>
                <a:gd name="T84" fmla="*/ 6 w 69"/>
                <a:gd name="T85" fmla="*/ 84 h 84"/>
                <a:gd name="T86" fmla="*/ 6 w 69"/>
                <a:gd name="T87" fmla="*/ 84 h 84"/>
                <a:gd name="T88" fmla="*/ 6 w 69"/>
                <a:gd name="T89" fmla="*/ 84 h 84"/>
                <a:gd name="T90" fmla="*/ 6 w 69"/>
                <a:gd name="T91" fmla="*/ 84 h 84"/>
                <a:gd name="T92" fmla="*/ 6 w 69"/>
                <a:gd name="T93" fmla="*/ 84 h 84"/>
                <a:gd name="T94" fmla="*/ 1 w 69"/>
                <a:gd name="T95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4">
                  <a:moveTo>
                    <a:pt x="1" y="79"/>
                  </a:moveTo>
                  <a:cubicBezTo>
                    <a:pt x="0" y="77"/>
                    <a:pt x="2" y="74"/>
                    <a:pt x="5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15" y="73"/>
                    <a:pt x="26" y="59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0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1"/>
                    <a:pt x="34" y="37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3"/>
                    <a:pt x="39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6" y="32"/>
                    <a:pt x="47" y="35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50" y="38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2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1"/>
                    <a:pt x="61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7" y="1"/>
                    <a:pt x="69" y="3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0" y="49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6" y="55"/>
                    <a:pt x="55" y="57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47" y="57"/>
                    <a:pt x="45" y="55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3" y="51"/>
                    <a:pt x="43" y="50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2" y="49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2"/>
                    <a:pt x="38" y="59"/>
                    <a:pt x="32" y="66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26" y="74"/>
                    <a:pt x="18" y="82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3" y="84"/>
                    <a:pt x="1" y="82"/>
                    <a:pt x="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317"/>
            <p:cNvSpPr/>
            <p:nvPr/>
          </p:nvSpPr>
          <p:spPr bwMode="auto">
            <a:xfrm>
              <a:off x="9480550" y="5221288"/>
              <a:ext cx="104775" cy="55563"/>
            </a:xfrm>
            <a:custGeom>
              <a:avLst/>
              <a:gdLst>
                <a:gd name="T0" fmla="*/ 2 w 28"/>
                <a:gd name="T1" fmla="*/ 13 h 15"/>
                <a:gd name="T2" fmla="*/ 3 w 28"/>
                <a:gd name="T3" fmla="*/ 6 h 15"/>
                <a:gd name="T4" fmla="*/ 3 w 28"/>
                <a:gd name="T5" fmla="*/ 6 h 15"/>
                <a:gd name="T6" fmla="*/ 18 w 28"/>
                <a:gd name="T7" fmla="*/ 0 h 15"/>
                <a:gd name="T8" fmla="*/ 18 w 28"/>
                <a:gd name="T9" fmla="*/ 0 h 15"/>
                <a:gd name="T10" fmla="*/ 26 w 28"/>
                <a:gd name="T11" fmla="*/ 4 h 15"/>
                <a:gd name="T12" fmla="*/ 26 w 28"/>
                <a:gd name="T13" fmla="*/ 4 h 15"/>
                <a:gd name="T14" fmla="*/ 25 w 28"/>
                <a:gd name="T15" fmla="*/ 11 h 15"/>
                <a:gd name="T16" fmla="*/ 25 w 28"/>
                <a:gd name="T17" fmla="*/ 11 h 15"/>
                <a:gd name="T18" fmla="*/ 18 w 28"/>
                <a:gd name="T19" fmla="*/ 10 h 15"/>
                <a:gd name="T20" fmla="*/ 18 w 28"/>
                <a:gd name="T21" fmla="*/ 10 h 15"/>
                <a:gd name="T22" fmla="*/ 18 w 28"/>
                <a:gd name="T23" fmla="*/ 10 h 15"/>
                <a:gd name="T24" fmla="*/ 18 w 28"/>
                <a:gd name="T25" fmla="*/ 10 h 15"/>
                <a:gd name="T26" fmla="*/ 12 w 28"/>
                <a:gd name="T27" fmla="*/ 12 h 15"/>
                <a:gd name="T28" fmla="*/ 12 w 28"/>
                <a:gd name="T29" fmla="*/ 12 h 15"/>
                <a:gd name="T30" fmla="*/ 9 w 28"/>
                <a:gd name="T31" fmla="*/ 14 h 15"/>
                <a:gd name="T32" fmla="*/ 9 w 28"/>
                <a:gd name="T33" fmla="*/ 14 h 15"/>
                <a:gd name="T34" fmla="*/ 9 w 28"/>
                <a:gd name="T35" fmla="*/ 14 h 15"/>
                <a:gd name="T36" fmla="*/ 6 w 28"/>
                <a:gd name="T37" fmla="*/ 15 h 15"/>
                <a:gd name="T38" fmla="*/ 6 w 28"/>
                <a:gd name="T39" fmla="*/ 15 h 15"/>
                <a:gd name="T40" fmla="*/ 2 w 28"/>
                <a:gd name="T4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15">
                  <a:moveTo>
                    <a:pt x="2" y="13"/>
                  </a:moveTo>
                  <a:cubicBezTo>
                    <a:pt x="0" y="11"/>
                    <a:pt x="1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10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4" y="1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8" y="6"/>
                    <a:pt x="27" y="9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3"/>
                    <a:pt x="20" y="12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4" y="11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5"/>
                    <a:pt x="7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5"/>
                    <a:pt x="3" y="15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318"/>
            <p:cNvSpPr/>
            <p:nvPr/>
          </p:nvSpPr>
          <p:spPr bwMode="auto">
            <a:xfrm>
              <a:off x="9525000" y="5224463"/>
              <a:ext cx="346075" cy="153988"/>
            </a:xfrm>
            <a:custGeom>
              <a:avLst/>
              <a:gdLst>
                <a:gd name="T0" fmla="*/ 10 w 92"/>
                <a:gd name="T1" fmla="*/ 24 h 41"/>
                <a:gd name="T2" fmla="*/ 0 w 92"/>
                <a:gd name="T3" fmla="*/ 7 h 41"/>
                <a:gd name="T4" fmla="*/ 0 w 92"/>
                <a:gd name="T5" fmla="*/ 7 h 41"/>
                <a:gd name="T6" fmla="*/ 4 w 92"/>
                <a:gd name="T7" fmla="*/ 0 h 41"/>
                <a:gd name="T8" fmla="*/ 4 w 92"/>
                <a:gd name="T9" fmla="*/ 0 h 41"/>
                <a:gd name="T10" fmla="*/ 10 w 92"/>
                <a:gd name="T11" fmla="*/ 4 h 41"/>
                <a:gd name="T12" fmla="*/ 10 w 92"/>
                <a:gd name="T13" fmla="*/ 4 h 41"/>
                <a:gd name="T14" fmla="*/ 10 w 92"/>
                <a:gd name="T15" fmla="*/ 5 h 41"/>
                <a:gd name="T16" fmla="*/ 10 w 92"/>
                <a:gd name="T17" fmla="*/ 5 h 41"/>
                <a:gd name="T18" fmla="*/ 12 w 92"/>
                <a:gd name="T19" fmla="*/ 8 h 41"/>
                <a:gd name="T20" fmla="*/ 12 w 92"/>
                <a:gd name="T21" fmla="*/ 8 h 41"/>
                <a:gd name="T22" fmla="*/ 18 w 92"/>
                <a:gd name="T23" fmla="*/ 18 h 41"/>
                <a:gd name="T24" fmla="*/ 18 w 92"/>
                <a:gd name="T25" fmla="*/ 18 h 41"/>
                <a:gd name="T26" fmla="*/ 44 w 92"/>
                <a:gd name="T27" fmla="*/ 31 h 41"/>
                <a:gd name="T28" fmla="*/ 44 w 92"/>
                <a:gd name="T29" fmla="*/ 31 h 41"/>
                <a:gd name="T30" fmla="*/ 48 w 92"/>
                <a:gd name="T31" fmla="*/ 31 h 41"/>
                <a:gd name="T32" fmla="*/ 48 w 92"/>
                <a:gd name="T33" fmla="*/ 31 h 41"/>
                <a:gd name="T34" fmla="*/ 52 w 92"/>
                <a:gd name="T35" fmla="*/ 30 h 41"/>
                <a:gd name="T36" fmla="*/ 52 w 92"/>
                <a:gd name="T37" fmla="*/ 30 h 41"/>
                <a:gd name="T38" fmla="*/ 63 w 92"/>
                <a:gd name="T39" fmla="*/ 26 h 41"/>
                <a:gd name="T40" fmla="*/ 63 w 92"/>
                <a:gd name="T41" fmla="*/ 26 h 41"/>
                <a:gd name="T42" fmla="*/ 82 w 92"/>
                <a:gd name="T43" fmla="*/ 6 h 41"/>
                <a:gd name="T44" fmla="*/ 82 w 92"/>
                <a:gd name="T45" fmla="*/ 6 h 41"/>
                <a:gd name="T46" fmla="*/ 88 w 92"/>
                <a:gd name="T47" fmla="*/ 2 h 41"/>
                <a:gd name="T48" fmla="*/ 88 w 92"/>
                <a:gd name="T49" fmla="*/ 2 h 41"/>
                <a:gd name="T50" fmla="*/ 91 w 92"/>
                <a:gd name="T51" fmla="*/ 9 h 41"/>
                <a:gd name="T52" fmla="*/ 91 w 92"/>
                <a:gd name="T53" fmla="*/ 9 h 41"/>
                <a:gd name="T54" fmla="*/ 50 w 92"/>
                <a:gd name="T55" fmla="*/ 41 h 41"/>
                <a:gd name="T56" fmla="*/ 50 w 92"/>
                <a:gd name="T57" fmla="*/ 41 h 41"/>
                <a:gd name="T58" fmla="*/ 44 w 92"/>
                <a:gd name="T59" fmla="*/ 41 h 41"/>
                <a:gd name="T60" fmla="*/ 44 w 92"/>
                <a:gd name="T61" fmla="*/ 41 h 41"/>
                <a:gd name="T62" fmla="*/ 44 w 92"/>
                <a:gd name="T63" fmla="*/ 41 h 41"/>
                <a:gd name="T64" fmla="*/ 44 w 92"/>
                <a:gd name="T65" fmla="*/ 41 h 41"/>
                <a:gd name="T66" fmla="*/ 10 w 92"/>
                <a:gd name="T67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41">
                  <a:moveTo>
                    <a:pt x="10" y="24"/>
                  </a:moveTo>
                  <a:cubicBezTo>
                    <a:pt x="3" y="15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11"/>
                    <a:pt x="15" y="14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3" y="25"/>
                    <a:pt x="31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5" y="31"/>
                    <a:pt x="47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50" y="31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5" y="29"/>
                    <a:pt x="59" y="28"/>
                    <a:pt x="63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71" y="22"/>
                    <a:pt x="79" y="1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3" y="3"/>
                    <a:pt x="86" y="1"/>
                    <a:pt x="88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1" y="3"/>
                    <a:pt x="92" y="6"/>
                    <a:pt x="91" y="9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82" y="36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8" y="41"/>
                    <a:pt x="46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27" y="41"/>
                    <a:pt x="16" y="32"/>
                    <a:pt x="1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319"/>
            <p:cNvSpPr/>
            <p:nvPr/>
          </p:nvSpPr>
          <p:spPr bwMode="auto">
            <a:xfrm>
              <a:off x="9464675" y="4833938"/>
              <a:ext cx="230188" cy="177800"/>
            </a:xfrm>
            <a:custGeom>
              <a:avLst/>
              <a:gdLst>
                <a:gd name="T0" fmla="*/ 1 w 61"/>
                <a:gd name="T1" fmla="*/ 44 h 47"/>
                <a:gd name="T2" fmla="*/ 4 w 61"/>
                <a:gd name="T3" fmla="*/ 37 h 47"/>
                <a:gd name="T4" fmla="*/ 4 w 61"/>
                <a:gd name="T5" fmla="*/ 37 h 47"/>
                <a:gd name="T6" fmla="*/ 19 w 61"/>
                <a:gd name="T7" fmla="*/ 30 h 47"/>
                <a:gd name="T8" fmla="*/ 19 w 61"/>
                <a:gd name="T9" fmla="*/ 30 h 47"/>
                <a:gd name="T10" fmla="*/ 45 w 61"/>
                <a:gd name="T11" fmla="*/ 14 h 47"/>
                <a:gd name="T12" fmla="*/ 45 w 61"/>
                <a:gd name="T13" fmla="*/ 14 h 47"/>
                <a:gd name="T14" fmla="*/ 51 w 61"/>
                <a:gd name="T15" fmla="*/ 5 h 47"/>
                <a:gd name="T16" fmla="*/ 51 w 61"/>
                <a:gd name="T17" fmla="*/ 5 h 47"/>
                <a:gd name="T18" fmla="*/ 56 w 61"/>
                <a:gd name="T19" fmla="*/ 0 h 47"/>
                <a:gd name="T20" fmla="*/ 56 w 61"/>
                <a:gd name="T21" fmla="*/ 0 h 47"/>
                <a:gd name="T22" fmla="*/ 61 w 61"/>
                <a:gd name="T23" fmla="*/ 5 h 47"/>
                <a:gd name="T24" fmla="*/ 61 w 61"/>
                <a:gd name="T25" fmla="*/ 5 h 47"/>
                <a:gd name="T26" fmla="*/ 51 w 61"/>
                <a:gd name="T27" fmla="*/ 22 h 47"/>
                <a:gd name="T28" fmla="*/ 51 w 61"/>
                <a:gd name="T29" fmla="*/ 22 h 47"/>
                <a:gd name="T30" fmla="*/ 33 w 61"/>
                <a:gd name="T31" fmla="*/ 34 h 47"/>
                <a:gd name="T32" fmla="*/ 33 w 61"/>
                <a:gd name="T33" fmla="*/ 34 h 47"/>
                <a:gd name="T34" fmla="*/ 7 w 61"/>
                <a:gd name="T35" fmla="*/ 47 h 47"/>
                <a:gd name="T36" fmla="*/ 7 w 61"/>
                <a:gd name="T37" fmla="*/ 47 h 47"/>
                <a:gd name="T38" fmla="*/ 6 w 61"/>
                <a:gd name="T39" fmla="*/ 47 h 47"/>
                <a:gd name="T40" fmla="*/ 6 w 61"/>
                <a:gd name="T41" fmla="*/ 47 h 47"/>
                <a:gd name="T42" fmla="*/ 1 w 61"/>
                <a:gd name="T43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47">
                  <a:moveTo>
                    <a:pt x="1" y="44"/>
                  </a:moveTo>
                  <a:cubicBezTo>
                    <a:pt x="0" y="41"/>
                    <a:pt x="1" y="38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11" y="35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8" y="26"/>
                    <a:pt x="38" y="20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9" y="11"/>
                    <a:pt x="51" y="7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9" y="0"/>
                    <a:pt x="61" y="2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12"/>
                    <a:pt x="57" y="17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6" y="27"/>
                    <a:pt x="40" y="31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20" y="42"/>
                    <a:pt x="7" y="47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4" y="47"/>
                    <a:pt x="2" y="46"/>
                    <a:pt x="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320"/>
            <p:cNvSpPr/>
            <p:nvPr/>
          </p:nvSpPr>
          <p:spPr bwMode="auto">
            <a:xfrm>
              <a:off x="9555163" y="4846638"/>
              <a:ext cx="134938" cy="71438"/>
            </a:xfrm>
            <a:custGeom>
              <a:avLst/>
              <a:gdLst>
                <a:gd name="T0" fmla="*/ 15 w 36"/>
                <a:gd name="T1" fmla="*/ 19 h 19"/>
                <a:gd name="T2" fmla="*/ 2 w 36"/>
                <a:gd name="T3" fmla="*/ 13 h 19"/>
                <a:gd name="T4" fmla="*/ 2 w 36"/>
                <a:gd name="T5" fmla="*/ 13 h 19"/>
                <a:gd name="T6" fmla="*/ 3 w 36"/>
                <a:gd name="T7" fmla="*/ 6 h 19"/>
                <a:gd name="T8" fmla="*/ 3 w 36"/>
                <a:gd name="T9" fmla="*/ 6 h 19"/>
                <a:gd name="T10" fmla="*/ 10 w 36"/>
                <a:gd name="T11" fmla="*/ 7 h 19"/>
                <a:gd name="T12" fmla="*/ 10 w 36"/>
                <a:gd name="T13" fmla="*/ 7 h 19"/>
                <a:gd name="T14" fmla="*/ 10 w 36"/>
                <a:gd name="T15" fmla="*/ 7 h 19"/>
                <a:gd name="T16" fmla="*/ 10 w 36"/>
                <a:gd name="T17" fmla="*/ 7 h 19"/>
                <a:gd name="T18" fmla="*/ 11 w 36"/>
                <a:gd name="T19" fmla="*/ 8 h 19"/>
                <a:gd name="T20" fmla="*/ 11 w 36"/>
                <a:gd name="T21" fmla="*/ 8 h 19"/>
                <a:gd name="T22" fmla="*/ 15 w 36"/>
                <a:gd name="T23" fmla="*/ 9 h 19"/>
                <a:gd name="T24" fmla="*/ 15 w 36"/>
                <a:gd name="T25" fmla="*/ 9 h 19"/>
                <a:gd name="T26" fmla="*/ 26 w 36"/>
                <a:gd name="T27" fmla="*/ 2 h 19"/>
                <a:gd name="T28" fmla="*/ 26 w 36"/>
                <a:gd name="T29" fmla="*/ 2 h 19"/>
                <a:gd name="T30" fmla="*/ 33 w 36"/>
                <a:gd name="T31" fmla="*/ 1 h 19"/>
                <a:gd name="T32" fmla="*/ 33 w 36"/>
                <a:gd name="T33" fmla="*/ 1 h 19"/>
                <a:gd name="T34" fmla="*/ 34 w 36"/>
                <a:gd name="T35" fmla="*/ 8 h 19"/>
                <a:gd name="T36" fmla="*/ 34 w 36"/>
                <a:gd name="T37" fmla="*/ 8 h 19"/>
                <a:gd name="T38" fmla="*/ 15 w 36"/>
                <a:gd name="T39" fmla="*/ 19 h 19"/>
                <a:gd name="T40" fmla="*/ 15 w 36"/>
                <a:gd name="T41" fmla="*/ 19 h 19"/>
                <a:gd name="T42" fmla="*/ 15 w 36"/>
                <a:gd name="T4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19">
                  <a:moveTo>
                    <a:pt x="15" y="19"/>
                  </a:moveTo>
                  <a:cubicBezTo>
                    <a:pt x="7" y="19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1"/>
                    <a:pt x="0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4"/>
                    <a:pt x="8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4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9"/>
                    <a:pt x="21" y="8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8" y="0"/>
                    <a:pt x="31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5" y="3"/>
                    <a:pt x="36" y="6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28" y="16"/>
                    <a:pt x="21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321"/>
            <p:cNvSpPr/>
            <p:nvPr/>
          </p:nvSpPr>
          <p:spPr bwMode="auto">
            <a:xfrm>
              <a:off x="9604375" y="5526088"/>
              <a:ext cx="71438" cy="107950"/>
            </a:xfrm>
            <a:custGeom>
              <a:avLst/>
              <a:gdLst>
                <a:gd name="T0" fmla="*/ 4 w 19"/>
                <a:gd name="T1" fmla="*/ 28 h 29"/>
                <a:gd name="T2" fmla="*/ 1 w 19"/>
                <a:gd name="T3" fmla="*/ 22 h 29"/>
                <a:gd name="T4" fmla="*/ 1 w 19"/>
                <a:gd name="T5" fmla="*/ 22 h 29"/>
                <a:gd name="T6" fmla="*/ 9 w 19"/>
                <a:gd name="T7" fmla="*/ 3 h 29"/>
                <a:gd name="T8" fmla="*/ 16 w 19"/>
                <a:gd name="T9" fmla="*/ 1 h 29"/>
                <a:gd name="T10" fmla="*/ 16 w 19"/>
                <a:gd name="T11" fmla="*/ 1 h 29"/>
                <a:gd name="T12" fmla="*/ 18 w 19"/>
                <a:gd name="T13" fmla="*/ 8 h 29"/>
                <a:gd name="T14" fmla="*/ 18 w 19"/>
                <a:gd name="T15" fmla="*/ 8 h 29"/>
                <a:gd name="T16" fmla="*/ 10 w 19"/>
                <a:gd name="T17" fmla="*/ 26 h 29"/>
                <a:gd name="T18" fmla="*/ 6 w 19"/>
                <a:gd name="T19" fmla="*/ 29 h 29"/>
                <a:gd name="T20" fmla="*/ 6 w 19"/>
                <a:gd name="T21" fmla="*/ 29 h 29"/>
                <a:gd name="T22" fmla="*/ 4 w 19"/>
                <a:gd name="T2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9">
                  <a:moveTo>
                    <a:pt x="4" y="28"/>
                  </a:moveTo>
                  <a:cubicBezTo>
                    <a:pt x="1" y="27"/>
                    <a:pt x="0" y="24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1"/>
                    <a:pt x="13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8" y="2"/>
                    <a:pt x="19" y="5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8"/>
                    <a:pt x="8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29"/>
                    <a:pt x="4" y="28"/>
                    <a:pt x="4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322"/>
            <p:cNvSpPr/>
            <p:nvPr/>
          </p:nvSpPr>
          <p:spPr bwMode="auto">
            <a:xfrm>
              <a:off x="9712325" y="5141913"/>
              <a:ext cx="785813" cy="481013"/>
            </a:xfrm>
            <a:custGeom>
              <a:avLst/>
              <a:gdLst>
                <a:gd name="T0" fmla="*/ 0 w 209"/>
                <a:gd name="T1" fmla="*/ 123 h 128"/>
                <a:gd name="T2" fmla="*/ 5 w 209"/>
                <a:gd name="T3" fmla="*/ 118 h 128"/>
                <a:gd name="T4" fmla="*/ 5 w 209"/>
                <a:gd name="T5" fmla="*/ 118 h 128"/>
                <a:gd name="T6" fmla="*/ 52 w 209"/>
                <a:gd name="T7" fmla="*/ 114 h 128"/>
                <a:gd name="T8" fmla="*/ 52 w 209"/>
                <a:gd name="T9" fmla="*/ 114 h 128"/>
                <a:gd name="T10" fmla="*/ 146 w 209"/>
                <a:gd name="T11" fmla="*/ 92 h 128"/>
                <a:gd name="T12" fmla="*/ 146 w 209"/>
                <a:gd name="T13" fmla="*/ 92 h 128"/>
                <a:gd name="T14" fmla="*/ 147 w 209"/>
                <a:gd name="T15" fmla="*/ 92 h 128"/>
                <a:gd name="T16" fmla="*/ 147 w 209"/>
                <a:gd name="T17" fmla="*/ 92 h 128"/>
                <a:gd name="T18" fmla="*/ 148 w 209"/>
                <a:gd name="T19" fmla="*/ 92 h 128"/>
                <a:gd name="T20" fmla="*/ 148 w 209"/>
                <a:gd name="T21" fmla="*/ 92 h 128"/>
                <a:gd name="T22" fmla="*/ 151 w 209"/>
                <a:gd name="T23" fmla="*/ 91 h 128"/>
                <a:gd name="T24" fmla="*/ 151 w 209"/>
                <a:gd name="T25" fmla="*/ 91 h 128"/>
                <a:gd name="T26" fmla="*/ 161 w 209"/>
                <a:gd name="T27" fmla="*/ 85 h 128"/>
                <a:gd name="T28" fmla="*/ 161 w 209"/>
                <a:gd name="T29" fmla="*/ 85 h 128"/>
                <a:gd name="T30" fmla="*/ 184 w 209"/>
                <a:gd name="T31" fmla="*/ 50 h 128"/>
                <a:gd name="T32" fmla="*/ 184 w 209"/>
                <a:gd name="T33" fmla="*/ 50 h 128"/>
                <a:gd name="T34" fmla="*/ 191 w 209"/>
                <a:gd name="T35" fmla="*/ 16 h 128"/>
                <a:gd name="T36" fmla="*/ 189 w 209"/>
                <a:gd name="T37" fmla="*/ 0 h 128"/>
                <a:gd name="T38" fmla="*/ 209 w 209"/>
                <a:gd name="T39" fmla="*/ 3 h 128"/>
                <a:gd name="T40" fmla="*/ 202 w 209"/>
                <a:gd name="T41" fmla="*/ 15 h 128"/>
                <a:gd name="T42" fmla="*/ 201 w 209"/>
                <a:gd name="T43" fmla="*/ 17 h 128"/>
                <a:gd name="T44" fmla="*/ 201 w 209"/>
                <a:gd name="T45" fmla="*/ 17 h 128"/>
                <a:gd name="T46" fmla="*/ 194 w 209"/>
                <a:gd name="T47" fmla="*/ 53 h 128"/>
                <a:gd name="T48" fmla="*/ 194 w 209"/>
                <a:gd name="T49" fmla="*/ 53 h 128"/>
                <a:gd name="T50" fmla="*/ 149 w 209"/>
                <a:gd name="T51" fmla="*/ 102 h 128"/>
                <a:gd name="T52" fmla="*/ 149 w 209"/>
                <a:gd name="T53" fmla="*/ 102 h 128"/>
                <a:gd name="T54" fmla="*/ 5 w 209"/>
                <a:gd name="T55" fmla="*/ 128 h 128"/>
                <a:gd name="T56" fmla="*/ 5 w 209"/>
                <a:gd name="T57" fmla="*/ 128 h 128"/>
                <a:gd name="T58" fmla="*/ 5 w 209"/>
                <a:gd name="T59" fmla="*/ 128 h 128"/>
                <a:gd name="T60" fmla="*/ 5 w 209"/>
                <a:gd name="T61" fmla="*/ 128 h 128"/>
                <a:gd name="T62" fmla="*/ 5 w 209"/>
                <a:gd name="T63" fmla="*/ 128 h 128"/>
                <a:gd name="T64" fmla="*/ 0 w 209"/>
                <a:gd name="T6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9" h="128">
                  <a:moveTo>
                    <a:pt x="0" y="123"/>
                  </a:moveTo>
                  <a:cubicBezTo>
                    <a:pt x="0" y="121"/>
                    <a:pt x="2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24" y="118"/>
                    <a:pt x="52" y="114"/>
                  </a:cubicBezTo>
                  <a:cubicBezTo>
                    <a:pt x="52" y="114"/>
                    <a:pt x="52" y="114"/>
                    <a:pt x="52" y="114"/>
                  </a:cubicBezTo>
                  <a:cubicBezTo>
                    <a:pt x="80" y="111"/>
                    <a:pt x="115" y="104"/>
                    <a:pt x="146" y="92"/>
                  </a:cubicBezTo>
                  <a:cubicBezTo>
                    <a:pt x="146" y="92"/>
                    <a:pt x="146" y="92"/>
                    <a:pt x="146" y="92"/>
                  </a:cubicBezTo>
                  <a:cubicBezTo>
                    <a:pt x="147" y="92"/>
                    <a:pt x="147" y="92"/>
                    <a:pt x="147" y="92"/>
                  </a:cubicBezTo>
                  <a:cubicBezTo>
                    <a:pt x="147" y="92"/>
                    <a:pt x="147" y="92"/>
                    <a:pt x="147" y="92"/>
                  </a:cubicBezTo>
                  <a:cubicBezTo>
                    <a:pt x="147" y="92"/>
                    <a:pt x="147" y="92"/>
                    <a:pt x="148" y="92"/>
                  </a:cubicBezTo>
                  <a:cubicBezTo>
                    <a:pt x="148" y="92"/>
                    <a:pt x="148" y="92"/>
                    <a:pt x="148" y="92"/>
                  </a:cubicBezTo>
                  <a:cubicBezTo>
                    <a:pt x="148" y="92"/>
                    <a:pt x="149" y="91"/>
                    <a:pt x="151" y="91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53" y="90"/>
                    <a:pt x="157" y="88"/>
                    <a:pt x="161" y="85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68" y="79"/>
                    <a:pt x="178" y="69"/>
                    <a:pt x="184" y="50"/>
                  </a:cubicBezTo>
                  <a:cubicBezTo>
                    <a:pt x="184" y="50"/>
                    <a:pt x="184" y="50"/>
                    <a:pt x="184" y="50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202" y="16"/>
                    <a:pt x="201" y="16"/>
                    <a:pt x="201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194" y="53"/>
                    <a:pt x="194" y="53"/>
                    <a:pt x="194" y="53"/>
                  </a:cubicBezTo>
                  <a:cubicBezTo>
                    <a:pt x="194" y="53"/>
                    <a:pt x="194" y="53"/>
                    <a:pt x="194" y="53"/>
                  </a:cubicBezTo>
                  <a:cubicBezTo>
                    <a:pt x="181" y="93"/>
                    <a:pt x="153" y="101"/>
                    <a:pt x="149" y="102"/>
                  </a:cubicBezTo>
                  <a:cubicBezTo>
                    <a:pt x="149" y="102"/>
                    <a:pt x="149" y="102"/>
                    <a:pt x="149" y="102"/>
                  </a:cubicBezTo>
                  <a:cubicBezTo>
                    <a:pt x="85" y="126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2" y="128"/>
                    <a:pt x="0" y="126"/>
                    <a:pt x="0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323"/>
            <p:cNvSpPr/>
            <p:nvPr/>
          </p:nvSpPr>
          <p:spPr bwMode="auto">
            <a:xfrm>
              <a:off x="8861425" y="5567363"/>
              <a:ext cx="652463" cy="336550"/>
            </a:xfrm>
            <a:custGeom>
              <a:avLst/>
              <a:gdLst>
                <a:gd name="T0" fmla="*/ 0 w 174"/>
                <a:gd name="T1" fmla="*/ 84 h 90"/>
                <a:gd name="T2" fmla="*/ 11 w 174"/>
                <a:gd name="T3" fmla="*/ 71 h 90"/>
                <a:gd name="T4" fmla="*/ 47 w 174"/>
                <a:gd name="T5" fmla="*/ 23 h 90"/>
                <a:gd name="T6" fmla="*/ 88 w 174"/>
                <a:gd name="T7" fmla="*/ 0 h 90"/>
                <a:gd name="T8" fmla="*/ 88 w 174"/>
                <a:gd name="T9" fmla="*/ 0 h 90"/>
                <a:gd name="T10" fmla="*/ 103 w 174"/>
                <a:gd name="T11" fmla="*/ 3 h 90"/>
                <a:gd name="T12" fmla="*/ 103 w 174"/>
                <a:gd name="T13" fmla="*/ 3 h 90"/>
                <a:gd name="T14" fmla="*/ 103 w 174"/>
                <a:gd name="T15" fmla="*/ 3 h 90"/>
                <a:gd name="T16" fmla="*/ 104 w 174"/>
                <a:gd name="T17" fmla="*/ 3 h 90"/>
                <a:gd name="T18" fmla="*/ 118 w 174"/>
                <a:gd name="T19" fmla="*/ 8 h 90"/>
                <a:gd name="T20" fmla="*/ 118 w 174"/>
                <a:gd name="T21" fmla="*/ 8 h 90"/>
                <a:gd name="T22" fmla="*/ 140 w 174"/>
                <a:gd name="T23" fmla="*/ 11 h 90"/>
                <a:gd name="T24" fmla="*/ 140 w 174"/>
                <a:gd name="T25" fmla="*/ 11 h 90"/>
                <a:gd name="T26" fmla="*/ 169 w 174"/>
                <a:gd name="T27" fmla="*/ 12 h 90"/>
                <a:gd name="T28" fmla="*/ 169 w 174"/>
                <a:gd name="T29" fmla="*/ 12 h 90"/>
                <a:gd name="T30" fmla="*/ 169 w 174"/>
                <a:gd name="T31" fmla="*/ 12 h 90"/>
                <a:gd name="T32" fmla="*/ 174 w 174"/>
                <a:gd name="T33" fmla="*/ 17 h 90"/>
                <a:gd name="T34" fmla="*/ 174 w 174"/>
                <a:gd name="T35" fmla="*/ 17 h 90"/>
                <a:gd name="T36" fmla="*/ 169 w 174"/>
                <a:gd name="T37" fmla="*/ 22 h 90"/>
                <a:gd name="T38" fmla="*/ 169 w 174"/>
                <a:gd name="T39" fmla="*/ 22 h 90"/>
                <a:gd name="T40" fmla="*/ 116 w 174"/>
                <a:gd name="T41" fmla="*/ 18 h 90"/>
                <a:gd name="T42" fmla="*/ 116 w 174"/>
                <a:gd name="T43" fmla="*/ 18 h 90"/>
                <a:gd name="T44" fmla="*/ 98 w 174"/>
                <a:gd name="T45" fmla="*/ 12 h 90"/>
                <a:gd name="T46" fmla="*/ 98 w 174"/>
                <a:gd name="T47" fmla="*/ 12 h 90"/>
                <a:gd name="T48" fmla="*/ 98 w 174"/>
                <a:gd name="T49" fmla="*/ 12 h 90"/>
                <a:gd name="T50" fmla="*/ 98 w 174"/>
                <a:gd name="T51" fmla="*/ 12 h 90"/>
                <a:gd name="T52" fmla="*/ 96 w 174"/>
                <a:gd name="T53" fmla="*/ 11 h 90"/>
                <a:gd name="T54" fmla="*/ 96 w 174"/>
                <a:gd name="T55" fmla="*/ 11 h 90"/>
                <a:gd name="T56" fmla="*/ 88 w 174"/>
                <a:gd name="T57" fmla="*/ 10 h 90"/>
                <a:gd name="T58" fmla="*/ 88 w 174"/>
                <a:gd name="T59" fmla="*/ 10 h 90"/>
                <a:gd name="T60" fmla="*/ 55 w 174"/>
                <a:gd name="T61" fmla="*/ 29 h 90"/>
                <a:gd name="T62" fmla="*/ 55 w 174"/>
                <a:gd name="T63" fmla="*/ 29 h 90"/>
                <a:gd name="T64" fmla="*/ 21 w 174"/>
                <a:gd name="T65" fmla="*/ 74 h 90"/>
                <a:gd name="T66" fmla="*/ 32 w 174"/>
                <a:gd name="T67" fmla="*/ 83 h 90"/>
                <a:gd name="T68" fmla="*/ 13 w 174"/>
                <a:gd name="T69" fmla="*/ 90 h 90"/>
                <a:gd name="T70" fmla="*/ 0 w 174"/>
                <a:gd name="T71" fmla="*/ 8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4" h="90">
                  <a:moveTo>
                    <a:pt x="0" y="84"/>
                  </a:moveTo>
                  <a:cubicBezTo>
                    <a:pt x="11" y="71"/>
                    <a:pt x="11" y="71"/>
                    <a:pt x="11" y="71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61" y="5"/>
                    <a:pt x="77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7" y="0"/>
                    <a:pt x="103" y="3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6" y="5"/>
                    <a:pt x="111" y="7"/>
                    <a:pt x="118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24" y="9"/>
                    <a:pt x="132" y="10"/>
                    <a:pt x="140" y="11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55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2" y="12"/>
                    <a:pt x="174" y="15"/>
                    <a:pt x="174" y="17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4" y="20"/>
                    <a:pt x="172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37" y="22"/>
                    <a:pt x="116" y="18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09" y="16"/>
                    <a:pt x="103" y="15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1"/>
                    <a:pt x="97" y="11"/>
                    <a:pt x="96" y="11"/>
                  </a:cubicBezTo>
                  <a:cubicBezTo>
                    <a:pt x="96" y="11"/>
                    <a:pt x="96" y="11"/>
                    <a:pt x="96" y="11"/>
                  </a:cubicBezTo>
                  <a:cubicBezTo>
                    <a:pt x="94" y="10"/>
                    <a:pt x="91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0" y="10"/>
                    <a:pt x="68" y="13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0" y="84"/>
                    <a:pt x="0" y="84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324"/>
            <p:cNvSpPr>
              <a:spLocks noEditPoints="1"/>
            </p:cNvSpPr>
            <p:nvPr/>
          </p:nvSpPr>
          <p:spPr bwMode="auto">
            <a:xfrm>
              <a:off x="9285288" y="5581650"/>
              <a:ext cx="558800" cy="660400"/>
            </a:xfrm>
            <a:custGeom>
              <a:avLst/>
              <a:gdLst>
                <a:gd name="T0" fmla="*/ 0 w 149"/>
                <a:gd name="T1" fmla="*/ 99 h 176"/>
                <a:gd name="T2" fmla="*/ 2 w 149"/>
                <a:gd name="T3" fmla="*/ 73 h 176"/>
                <a:gd name="T4" fmla="*/ 45 w 149"/>
                <a:gd name="T5" fmla="*/ 11 h 176"/>
                <a:gd name="T6" fmla="*/ 94 w 149"/>
                <a:gd name="T7" fmla="*/ 0 h 176"/>
                <a:gd name="T8" fmla="*/ 101 w 149"/>
                <a:gd name="T9" fmla="*/ 0 h 176"/>
                <a:gd name="T10" fmla="*/ 103 w 149"/>
                <a:gd name="T11" fmla="*/ 0 h 176"/>
                <a:gd name="T12" fmla="*/ 143 w 149"/>
                <a:gd name="T13" fmla="*/ 21 h 176"/>
                <a:gd name="T14" fmla="*/ 149 w 149"/>
                <a:gd name="T15" fmla="*/ 44 h 176"/>
                <a:gd name="T16" fmla="*/ 149 w 149"/>
                <a:gd name="T17" fmla="*/ 44 h 176"/>
                <a:gd name="T18" fmla="*/ 144 w 149"/>
                <a:gd name="T19" fmla="*/ 44 h 176"/>
                <a:gd name="T20" fmla="*/ 149 w 149"/>
                <a:gd name="T21" fmla="*/ 46 h 176"/>
                <a:gd name="T22" fmla="*/ 116 w 149"/>
                <a:gd name="T23" fmla="*/ 134 h 176"/>
                <a:gd name="T24" fmla="*/ 45 w 149"/>
                <a:gd name="T25" fmla="*/ 176 h 176"/>
                <a:gd name="T26" fmla="*/ 45 w 149"/>
                <a:gd name="T27" fmla="*/ 176 h 176"/>
                <a:gd name="T28" fmla="*/ 35 w 149"/>
                <a:gd name="T29" fmla="*/ 174 h 176"/>
                <a:gd name="T30" fmla="*/ 45 w 149"/>
                <a:gd name="T31" fmla="*/ 166 h 176"/>
                <a:gd name="T32" fmla="*/ 109 w 149"/>
                <a:gd name="T33" fmla="*/ 127 h 176"/>
                <a:gd name="T34" fmla="*/ 110 w 149"/>
                <a:gd name="T35" fmla="*/ 126 h 176"/>
                <a:gd name="T36" fmla="*/ 114 w 149"/>
                <a:gd name="T37" fmla="*/ 122 h 176"/>
                <a:gd name="T38" fmla="*/ 124 w 149"/>
                <a:gd name="T39" fmla="*/ 107 h 176"/>
                <a:gd name="T40" fmla="*/ 139 w 149"/>
                <a:gd name="T41" fmla="*/ 46 h 176"/>
                <a:gd name="T42" fmla="*/ 139 w 149"/>
                <a:gd name="T43" fmla="*/ 44 h 176"/>
                <a:gd name="T44" fmla="*/ 139 w 149"/>
                <a:gd name="T45" fmla="*/ 44 h 176"/>
                <a:gd name="T46" fmla="*/ 134 w 149"/>
                <a:gd name="T47" fmla="*/ 26 h 176"/>
                <a:gd name="T48" fmla="*/ 103 w 149"/>
                <a:gd name="T49" fmla="*/ 10 h 176"/>
                <a:gd name="T50" fmla="*/ 101 w 149"/>
                <a:gd name="T51" fmla="*/ 10 h 176"/>
                <a:gd name="T52" fmla="*/ 101 w 149"/>
                <a:gd name="T53" fmla="*/ 10 h 176"/>
                <a:gd name="T54" fmla="*/ 94 w 149"/>
                <a:gd name="T55" fmla="*/ 10 h 176"/>
                <a:gd name="T56" fmla="*/ 49 w 149"/>
                <a:gd name="T57" fmla="*/ 20 h 176"/>
                <a:gd name="T58" fmla="*/ 12 w 149"/>
                <a:gd name="T59" fmla="*/ 74 h 176"/>
                <a:gd name="T60" fmla="*/ 11 w 149"/>
                <a:gd name="T61" fmla="*/ 81 h 176"/>
                <a:gd name="T62" fmla="*/ 10 w 149"/>
                <a:gd name="T63" fmla="*/ 99 h 176"/>
                <a:gd name="T64" fmla="*/ 40 w 149"/>
                <a:gd name="T65" fmla="*/ 165 h 176"/>
                <a:gd name="T66" fmla="*/ 41 w 149"/>
                <a:gd name="T67" fmla="*/ 165 h 176"/>
                <a:gd name="T68" fmla="*/ 41 w 149"/>
                <a:gd name="T69" fmla="*/ 1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9" h="176">
                  <a:moveTo>
                    <a:pt x="35" y="174"/>
                  </a:moveTo>
                  <a:cubicBezTo>
                    <a:pt x="5" y="156"/>
                    <a:pt x="0" y="122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84"/>
                    <a:pt x="2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8" y="40"/>
                    <a:pt x="26" y="2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64" y="1"/>
                    <a:pt x="83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8" y="0"/>
                    <a:pt x="100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0"/>
                    <a:pt x="103" y="0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25" y="0"/>
                    <a:pt x="137" y="10"/>
                    <a:pt x="143" y="21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8" y="32"/>
                    <a:pt x="148" y="42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5"/>
                    <a:pt x="149" y="45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105"/>
                    <a:pt x="116" y="134"/>
                    <a:pt x="116" y="134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78" y="169"/>
                    <a:pt x="57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0" y="176"/>
                    <a:pt x="36" y="175"/>
                    <a:pt x="35" y="174"/>
                  </a:cubicBezTo>
                  <a:close/>
                  <a:moveTo>
                    <a:pt x="41" y="166"/>
                  </a:moveTo>
                  <a:cubicBezTo>
                    <a:pt x="42" y="166"/>
                    <a:pt x="43" y="166"/>
                    <a:pt x="45" y="166"/>
                  </a:cubicBezTo>
                  <a:cubicBezTo>
                    <a:pt x="45" y="166"/>
                    <a:pt x="45" y="166"/>
                    <a:pt x="45" y="166"/>
                  </a:cubicBezTo>
                  <a:cubicBezTo>
                    <a:pt x="53" y="167"/>
                    <a:pt x="72" y="161"/>
                    <a:pt x="109" y="127"/>
                  </a:cubicBezTo>
                  <a:cubicBezTo>
                    <a:pt x="109" y="127"/>
                    <a:pt x="109" y="127"/>
                    <a:pt x="109" y="127"/>
                  </a:cubicBezTo>
                  <a:cubicBezTo>
                    <a:pt x="109" y="127"/>
                    <a:pt x="110" y="126"/>
                    <a:pt x="110" y="126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1" y="125"/>
                    <a:pt x="112" y="124"/>
                    <a:pt x="114" y="122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16" y="119"/>
                    <a:pt x="120" y="114"/>
                    <a:pt x="124" y="107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31" y="94"/>
                    <a:pt x="139" y="73"/>
                    <a:pt x="139" y="46"/>
                  </a:cubicBezTo>
                  <a:cubicBezTo>
                    <a:pt x="139" y="46"/>
                    <a:pt x="139" y="46"/>
                    <a:pt x="139" y="46"/>
                  </a:cubicBezTo>
                  <a:cubicBezTo>
                    <a:pt x="139" y="45"/>
                    <a:pt x="138" y="45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3"/>
                    <a:pt x="138" y="34"/>
                    <a:pt x="134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29" y="18"/>
                    <a:pt x="121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2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98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84" y="10"/>
                    <a:pt x="66" y="11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32" y="29"/>
                    <a:pt x="17" y="4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7"/>
                    <a:pt x="11" y="81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1" y="86"/>
                    <a:pt x="10" y="92"/>
                    <a:pt x="10" y="99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121"/>
                    <a:pt x="15" y="151"/>
                    <a:pt x="40" y="165"/>
                  </a:cubicBezTo>
                  <a:cubicBezTo>
                    <a:pt x="40" y="165"/>
                    <a:pt x="40" y="165"/>
                    <a:pt x="40" y="165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1" y="166"/>
                    <a:pt x="41" y="166"/>
                    <a:pt x="41" y="166"/>
                  </a:cubicBezTo>
                  <a:cubicBezTo>
                    <a:pt x="41" y="166"/>
                    <a:pt x="41" y="166"/>
                    <a:pt x="41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325"/>
            <p:cNvSpPr/>
            <p:nvPr/>
          </p:nvSpPr>
          <p:spPr bwMode="auto">
            <a:xfrm>
              <a:off x="8751888" y="6115050"/>
              <a:ext cx="627063" cy="349250"/>
            </a:xfrm>
            <a:custGeom>
              <a:avLst/>
              <a:gdLst>
                <a:gd name="T0" fmla="*/ 70 w 167"/>
                <a:gd name="T1" fmla="*/ 89 h 93"/>
                <a:gd name="T2" fmla="*/ 64 w 167"/>
                <a:gd name="T3" fmla="*/ 77 h 93"/>
                <a:gd name="T4" fmla="*/ 64 w 167"/>
                <a:gd name="T5" fmla="*/ 77 h 93"/>
                <a:gd name="T6" fmla="*/ 41 w 167"/>
                <a:gd name="T7" fmla="*/ 15 h 93"/>
                <a:gd name="T8" fmla="*/ 41 w 167"/>
                <a:gd name="T9" fmla="*/ 14 h 93"/>
                <a:gd name="T10" fmla="*/ 41 w 167"/>
                <a:gd name="T11" fmla="*/ 14 h 93"/>
                <a:gd name="T12" fmla="*/ 41 w 167"/>
                <a:gd name="T13" fmla="*/ 13 h 93"/>
                <a:gd name="T14" fmla="*/ 41 w 167"/>
                <a:gd name="T15" fmla="*/ 13 h 93"/>
                <a:gd name="T16" fmla="*/ 40 w 167"/>
                <a:gd name="T17" fmla="*/ 12 h 93"/>
                <a:gd name="T18" fmla="*/ 40 w 167"/>
                <a:gd name="T19" fmla="*/ 12 h 93"/>
                <a:gd name="T20" fmla="*/ 36 w 167"/>
                <a:gd name="T21" fmla="*/ 10 h 93"/>
                <a:gd name="T22" fmla="*/ 36 w 167"/>
                <a:gd name="T23" fmla="*/ 10 h 93"/>
                <a:gd name="T24" fmla="*/ 29 w 167"/>
                <a:gd name="T25" fmla="*/ 12 h 93"/>
                <a:gd name="T26" fmla="*/ 29 w 167"/>
                <a:gd name="T27" fmla="*/ 12 h 93"/>
                <a:gd name="T28" fmla="*/ 20 w 167"/>
                <a:gd name="T29" fmla="*/ 19 h 93"/>
                <a:gd name="T30" fmla="*/ 20 w 167"/>
                <a:gd name="T31" fmla="*/ 19 h 93"/>
                <a:gd name="T32" fmla="*/ 10 w 167"/>
                <a:gd name="T33" fmla="*/ 29 h 93"/>
                <a:gd name="T34" fmla="*/ 10 w 167"/>
                <a:gd name="T35" fmla="*/ 29 h 93"/>
                <a:gd name="T36" fmla="*/ 7 w 167"/>
                <a:gd name="T37" fmla="*/ 35 h 93"/>
                <a:gd name="T38" fmla="*/ 7 w 167"/>
                <a:gd name="T39" fmla="*/ 35 h 93"/>
                <a:gd name="T40" fmla="*/ 0 w 167"/>
                <a:gd name="T41" fmla="*/ 31 h 93"/>
                <a:gd name="T42" fmla="*/ 0 w 167"/>
                <a:gd name="T43" fmla="*/ 31 h 93"/>
                <a:gd name="T44" fmla="*/ 0 w 167"/>
                <a:gd name="T45" fmla="*/ 29 h 93"/>
                <a:gd name="T46" fmla="*/ 0 w 167"/>
                <a:gd name="T47" fmla="*/ 29 h 93"/>
                <a:gd name="T48" fmla="*/ 5 w 167"/>
                <a:gd name="T49" fmla="*/ 20 h 93"/>
                <a:gd name="T50" fmla="*/ 5 w 167"/>
                <a:gd name="T51" fmla="*/ 20 h 93"/>
                <a:gd name="T52" fmla="*/ 13 w 167"/>
                <a:gd name="T53" fmla="*/ 12 h 93"/>
                <a:gd name="T54" fmla="*/ 13 w 167"/>
                <a:gd name="T55" fmla="*/ 12 h 93"/>
                <a:gd name="T56" fmla="*/ 24 w 167"/>
                <a:gd name="T57" fmla="*/ 3 h 93"/>
                <a:gd name="T58" fmla="*/ 24 w 167"/>
                <a:gd name="T59" fmla="*/ 3 h 93"/>
                <a:gd name="T60" fmla="*/ 25 w 167"/>
                <a:gd name="T61" fmla="*/ 3 h 93"/>
                <a:gd name="T62" fmla="*/ 25 w 167"/>
                <a:gd name="T63" fmla="*/ 3 h 93"/>
                <a:gd name="T64" fmla="*/ 36 w 167"/>
                <a:gd name="T65" fmla="*/ 0 h 93"/>
                <a:gd name="T66" fmla="*/ 36 w 167"/>
                <a:gd name="T67" fmla="*/ 0 h 93"/>
                <a:gd name="T68" fmla="*/ 49 w 167"/>
                <a:gd name="T69" fmla="*/ 7 h 93"/>
                <a:gd name="T70" fmla="*/ 49 w 167"/>
                <a:gd name="T71" fmla="*/ 7 h 93"/>
                <a:gd name="T72" fmla="*/ 50 w 167"/>
                <a:gd name="T73" fmla="*/ 12 h 93"/>
                <a:gd name="T74" fmla="*/ 50 w 167"/>
                <a:gd name="T75" fmla="*/ 12 h 93"/>
                <a:gd name="T76" fmla="*/ 74 w 167"/>
                <a:gd name="T77" fmla="*/ 74 h 93"/>
                <a:gd name="T78" fmla="*/ 74 w 167"/>
                <a:gd name="T79" fmla="*/ 74 h 93"/>
                <a:gd name="T80" fmla="*/ 77 w 167"/>
                <a:gd name="T81" fmla="*/ 82 h 93"/>
                <a:gd name="T82" fmla="*/ 77 w 167"/>
                <a:gd name="T83" fmla="*/ 82 h 93"/>
                <a:gd name="T84" fmla="*/ 79 w 167"/>
                <a:gd name="T85" fmla="*/ 83 h 93"/>
                <a:gd name="T86" fmla="*/ 79 w 167"/>
                <a:gd name="T87" fmla="*/ 83 h 93"/>
                <a:gd name="T88" fmla="*/ 92 w 167"/>
                <a:gd name="T89" fmla="*/ 75 h 93"/>
                <a:gd name="T90" fmla="*/ 92 w 167"/>
                <a:gd name="T91" fmla="*/ 75 h 93"/>
                <a:gd name="T92" fmla="*/ 93 w 167"/>
                <a:gd name="T93" fmla="*/ 73 h 93"/>
                <a:gd name="T94" fmla="*/ 93 w 167"/>
                <a:gd name="T95" fmla="*/ 73 h 93"/>
                <a:gd name="T96" fmla="*/ 93 w 167"/>
                <a:gd name="T97" fmla="*/ 73 h 93"/>
                <a:gd name="T98" fmla="*/ 158 w 167"/>
                <a:gd name="T99" fmla="*/ 12 h 93"/>
                <a:gd name="T100" fmla="*/ 165 w 167"/>
                <a:gd name="T101" fmla="*/ 13 h 93"/>
                <a:gd name="T102" fmla="*/ 165 w 167"/>
                <a:gd name="T103" fmla="*/ 13 h 93"/>
                <a:gd name="T104" fmla="*/ 165 w 167"/>
                <a:gd name="T105" fmla="*/ 20 h 93"/>
                <a:gd name="T106" fmla="*/ 165 w 167"/>
                <a:gd name="T107" fmla="*/ 20 h 93"/>
                <a:gd name="T108" fmla="*/ 101 w 167"/>
                <a:gd name="T109" fmla="*/ 79 h 93"/>
                <a:gd name="T110" fmla="*/ 95 w 167"/>
                <a:gd name="T111" fmla="*/ 86 h 93"/>
                <a:gd name="T112" fmla="*/ 95 w 167"/>
                <a:gd name="T113" fmla="*/ 86 h 93"/>
                <a:gd name="T114" fmla="*/ 79 w 167"/>
                <a:gd name="T115" fmla="*/ 93 h 93"/>
                <a:gd name="T116" fmla="*/ 79 w 167"/>
                <a:gd name="T117" fmla="*/ 93 h 93"/>
                <a:gd name="T118" fmla="*/ 79 w 167"/>
                <a:gd name="T119" fmla="*/ 93 h 93"/>
                <a:gd name="T120" fmla="*/ 79 w 167"/>
                <a:gd name="T121" fmla="*/ 93 h 93"/>
                <a:gd name="T122" fmla="*/ 70 w 167"/>
                <a:gd name="T123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" h="93">
                  <a:moveTo>
                    <a:pt x="70" y="89"/>
                  </a:moveTo>
                  <a:cubicBezTo>
                    <a:pt x="67" y="86"/>
                    <a:pt x="65" y="82"/>
                    <a:pt x="64" y="77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0" y="13"/>
                    <a:pt x="40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9" y="11"/>
                    <a:pt x="39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3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3"/>
                    <a:pt x="24" y="15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6" y="22"/>
                    <a:pt x="11" y="27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1"/>
                    <a:pt x="9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5"/>
                    <a:pt x="1" y="3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5"/>
                    <a:pt x="2" y="22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17"/>
                    <a:pt x="10" y="14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9" y="7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9" y="1"/>
                    <a:pt x="33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2" y="0"/>
                    <a:pt x="47" y="4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0" y="9"/>
                    <a:pt x="50" y="11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5" y="78"/>
                    <a:pt x="76" y="81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3"/>
                    <a:pt x="79" y="83"/>
                    <a:pt x="79" y="83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82" y="84"/>
                    <a:pt x="89" y="78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3" y="74"/>
                    <a:pt x="93" y="73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60" y="10"/>
                    <a:pt x="164" y="11"/>
                    <a:pt x="165" y="13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7" y="15"/>
                    <a:pt x="167" y="18"/>
                    <a:pt x="165" y="20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0" y="80"/>
                    <a:pt x="98" y="83"/>
                    <a:pt x="95" y="86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1" y="89"/>
                    <a:pt x="86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6" y="93"/>
                    <a:pt x="72" y="92"/>
                    <a:pt x="70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326"/>
            <p:cNvSpPr/>
            <p:nvPr/>
          </p:nvSpPr>
          <p:spPr bwMode="auto">
            <a:xfrm>
              <a:off x="9483725" y="6200775"/>
              <a:ext cx="315913" cy="814388"/>
            </a:xfrm>
            <a:custGeom>
              <a:avLst/>
              <a:gdLst>
                <a:gd name="T0" fmla="*/ 69 w 84"/>
                <a:gd name="T1" fmla="*/ 216 h 217"/>
                <a:gd name="T2" fmla="*/ 50 w 84"/>
                <a:gd name="T3" fmla="*/ 205 h 217"/>
                <a:gd name="T4" fmla="*/ 34 w 84"/>
                <a:gd name="T5" fmla="*/ 199 h 217"/>
                <a:gd name="T6" fmla="*/ 34 w 84"/>
                <a:gd name="T7" fmla="*/ 199 h 217"/>
                <a:gd name="T8" fmla="*/ 28 w 84"/>
                <a:gd name="T9" fmla="*/ 190 h 217"/>
                <a:gd name="T10" fmla="*/ 28 w 84"/>
                <a:gd name="T11" fmla="*/ 190 h 217"/>
                <a:gd name="T12" fmla="*/ 33 w 84"/>
                <a:gd name="T13" fmla="*/ 182 h 217"/>
                <a:gd name="T14" fmla="*/ 33 w 84"/>
                <a:gd name="T15" fmla="*/ 182 h 217"/>
                <a:gd name="T16" fmla="*/ 67 w 84"/>
                <a:gd name="T17" fmla="*/ 137 h 217"/>
                <a:gd name="T18" fmla="*/ 68 w 84"/>
                <a:gd name="T19" fmla="*/ 137 h 217"/>
                <a:gd name="T20" fmla="*/ 74 w 84"/>
                <a:gd name="T21" fmla="*/ 129 h 217"/>
                <a:gd name="T22" fmla="*/ 74 w 84"/>
                <a:gd name="T23" fmla="*/ 129 h 217"/>
                <a:gd name="T24" fmla="*/ 73 w 84"/>
                <a:gd name="T25" fmla="*/ 127 h 217"/>
                <a:gd name="T26" fmla="*/ 73 w 84"/>
                <a:gd name="T27" fmla="*/ 127 h 217"/>
                <a:gd name="T28" fmla="*/ 73 w 84"/>
                <a:gd name="T29" fmla="*/ 127 h 217"/>
                <a:gd name="T30" fmla="*/ 72 w 84"/>
                <a:gd name="T31" fmla="*/ 126 h 217"/>
                <a:gd name="T32" fmla="*/ 1 w 84"/>
                <a:gd name="T33" fmla="*/ 8 h 217"/>
                <a:gd name="T34" fmla="*/ 3 w 84"/>
                <a:gd name="T35" fmla="*/ 1 h 217"/>
                <a:gd name="T36" fmla="*/ 3 w 84"/>
                <a:gd name="T37" fmla="*/ 1 h 217"/>
                <a:gd name="T38" fmla="*/ 10 w 84"/>
                <a:gd name="T39" fmla="*/ 3 h 217"/>
                <a:gd name="T40" fmla="*/ 10 w 84"/>
                <a:gd name="T41" fmla="*/ 3 h 217"/>
                <a:gd name="T42" fmla="*/ 80 w 84"/>
                <a:gd name="T43" fmla="*/ 119 h 217"/>
                <a:gd name="T44" fmla="*/ 84 w 84"/>
                <a:gd name="T45" fmla="*/ 129 h 217"/>
                <a:gd name="T46" fmla="*/ 84 w 84"/>
                <a:gd name="T47" fmla="*/ 129 h 217"/>
                <a:gd name="T48" fmla="*/ 74 w 84"/>
                <a:gd name="T49" fmla="*/ 145 h 217"/>
                <a:gd name="T50" fmla="*/ 74 w 84"/>
                <a:gd name="T51" fmla="*/ 145 h 217"/>
                <a:gd name="T52" fmla="*/ 40 w 84"/>
                <a:gd name="T53" fmla="*/ 190 h 217"/>
                <a:gd name="T54" fmla="*/ 39 w 84"/>
                <a:gd name="T55" fmla="*/ 190 h 217"/>
                <a:gd name="T56" fmla="*/ 40 w 84"/>
                <a:gd name="T57" fmla="*/ 190 h 217"/>
                <a:gd name="T58" fmla="*/ 40 w 84"/>
                <a:gd name="T59" fmla="*/ 190 h 217"/>
                <a:gd name="T60" fmla="*/ 53 w 84"/>
                <a:gd name="T61" fmla="*/ 195 h 217"/>
                <a:gd name="T62" fmla="*/ 53 w 84"/>
                <a:gd name="T63" fmla="*/ 195 h 217"/>
                <a:gd name="T64" fmla="*/ 53 w 84"/>
                <a:gd name="T65" fmla="*/ 195 h 217"/>
                <a:gd name="T66" fmla="*/ 74 w 84"/>
                <a:gd name="T67" fmla="*/ 208 h 217"/>
                <a:gd name="T68" fmla="*/ 76 w 84"/>
                <a:gd name="T69" fmla="*/ 214 h 217"/>
                <a:gd name="T70" fmla="*/ 76 w 84"/>
                <a:gd name="T71" fmla="*/ 214 h 217"/>
                <a:gd name="T72" fmla="*/ 72 w 84"/>
                <a:gd name="T73" fmla="*/ 217 h 217"/>
                <a:gd name="T74" fmla="*/ 72 w 84"/>
                <a:gd name="T75" fmla="*/ 217 h 217"/>
                <a:gd name="T76" fmla="*/ 69 w 84"/>
                <a:gd name="T77" fmla="*/ 21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4" h="217">
                  <a:moveTo>
                    <a:pt x="69" y="216"/>
                  </a:moveTo>
                  <a:cubicBezTo>
                    <a:pt x="50" y="205"/>
                    <a:pt x="50" y="205"/>
                    <a:pt x="50" y="205"/>
                  </a:cubicBezTo>
                  <a:cubicBezTo>
                    <a:pt x="42" y="203"/>
                    <a:pt x="38" y="201"/>
                    <a:pt x="34" y="199"/>
                  </a:cubicBezTo>
                  <a:cubicBezTo>
                    <a:pt x="34" y="199"/>
                    <a:pt x="34" y="199"/>
                    <a:pt x="34" y="199"/>
                  </a:cubicBezTo>
                  <a:cubicBezTo>
                    <a:pt x="31" y="197"/>
                    <a:pt x="28" y="193"/>
                    <a:pt x="28" y="190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9" y="185"/>
                    <a:pt x="31" y="183"/>
                    <a:pt x="33" y="182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74" y="132"/>
                    <a:pt x="74" y="130"/>
                    <a:pt x="74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5" y="128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6" y="0"/>
                    <a:pt x="9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81" y="121"/>
                    <a:pt x="84" y="124"/>
                    <a:pt x="84" y="129"/>
                  </a:cubicBezTo>
                  <a:cubicBezTo>
                    <a:pt x="84" y="129"/>
                    <a:pt x="84" y="129"/>
                    <a:pt x="84" y="129"/>
                  </a:cubicBezTo>
                  <a:cubicBezTo>
                    <a:pt x="84" y="134"/>
                    <a:pt x="81" y="140"/>
                    <a:pt x="74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39" y="190"/>
                    <a:pt x="39" y="190"/>
                    <a:pt x="40" y="190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42" y="192"/>
                    <a:pt x="46" y="193"/>
                    <a:pt x="53" y="195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74" y="208"/>
                    <a:pt x="74" y="208"/>
                    <a:pt x="74" y="208"/>
                  </a:cubicBezTo>
                  <a:cubicBezTo>
                    <a:pt x="77" y="209"/>
                    <a:pt x="78" y="212"/>
                    <a:pt x="76" y="214"/>
                  </a:cubicBezTo>
                  <a:cubicBezTo>
                    <a:pt x="76" y="214"/>
                    <a:pt x="76" y="214"/>
                    <a:pt x="76" y="214"/>
                  </a:cubicBezTo>
                  <a:cubicBezTo>
                    <a:pt x="75" y="216"/>
                    <a:pt x="74" y="217"/>
                    <a:pt x="72" y="217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1" y="217"/>
                    <a:pt x="70" y="217"/>
                    <a:pt x="69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27"/>
            <p:cNvSpPr>
              <a:spLocks noEditPoints="1"/>
            </p:cNvSpPr>
            <p:nvPr/>
          </p:nvSpPr>
          <p:spPr bwMode="auto">
            <a:xfrm>
              <a:off x="9975850" y="4462463"/>
              <a:ext cx="1092200" cy="781050"/>
            </a:xfrm>
            <a:custGeom>
              <a:avLst/>
              <a:gdLst>
                <a:gd name="T0" fmla="*/ 237 w 291"/>
                <a:gd name="T1" fmla="*/ 208 h 208"/>
                <a:gd name="T2" fmla="*/ 110 w 291"/>
                <a:gd name="T3" fmla="*/ 185 h 208"/>
                <a:gd name="T4" fmla="*/ 14 w 291"/>
                <a:gd name="T5" fmla="*/ 165 h 208"/>
                <a:gd name="T6" fmla="*/ 13 w 291"/>
                <a:gd name="T7" fmla="*/ 165 h 208"/>
                <a:gd name="T8" fmla="*/ 5 w 291"/>
                <a:gd name="T9" fmla="*/ 161 h 208"/>
                <a:gd name="T10" fmla="*/ 0 w 291"/>
                <a:gd name="T11" fmla="*/ 146 h 208"/>
                <a:gd name="T12" fmla="*/ 1 w 291"/>
                <a:gd name="T13" fmla="*/ 138 h 208"/>
                <a:gd name="T14" fmla="*/ 9 w 291"/>
                <a:gd name="T15" fmla="*/ 15 h 208"/>
                <a:gd name="T16" fmla="*/ 12 w 291"/>
                <a:gd name="T17" fmla="*/ 5 h 208"/>
                <a:gd name="T18" fmla="*/ 26 w 291"/>
                <a:gd name="T19" fmla="*/ 0 h 208"/>
                <a:gd name="T20" fmla="*/ 32 w 291"/>
                <a:gd name="T21" fmla="*/ 0 h 208"/>
                <a:gd name="T22" fmla="*/ 261 w 291"/>
                <a:gd name="T23" fmla="*/ 20 h 208"/>
                <a:gd name="T24" fmla="*/ 276 w 291"/>
                <a:gd name="T25" fmla="*/ 26 h 208"/>
                <a:gd name="T26" fmla="*/ 291 w 291"/>
                <a:gd name="T27" fmla="*/ 49 h 208"/>
                <a:gd name="T28" fmla="*/ 289 w 291"/>
                <a:gd name="T29" fmla="*/ 59 h 208"/>
                <a:gd name="T30" fmla="*/ 274 w 291"/>
                <a:gd name="T31" fmla="*/ 110 h 208"/>
                <a:gd name="T32" fmla="*/ 260 w 291"/>
                <a:gd name="T33" fmla="*/ 191 h 208"/>
                <a:gd name="T34" fmla="*/ 260 w 291"/>
                <a:gd name="T35" fmla="*/ 192 h 208"/>
                <a:gd name="T36" fmla="*/ 260 w 291"/>
                <a:gd name="T37" fmla="*/ 192 h 208"/>
                <a:gd name="T38" fmla="*/ 257 w 291"/>
                <a:gd name="T39" fmla="*/ 200 h 208"/>
                <a:gd name="T40" fmla="*/ 241 w 291"/>
                <a:gd name="T41" fmla="*/ 208 h 208"/>
                <a:gd name="T42" fmla="*/ 241 w 291"/>
                <a:gd name="T43" fmla="*/ 208 h 208"/>
                <a:gd name="T44" fmla="*/ 248 w 291"/>
                <a:gd name="T45" fmla="*/ 196 h 208"/>
                <a:gd name="T46" fmla="*/ 250 w 291"/>
                <a:gd name="T47" fmla="*/ 192 h 208"/>
                <a:gd name="T48" fmla="*/ 250 w 291"/>
                <a:gd name="T49" fmla="*/ 191 h 208"/>
                <a:gd name="T50" fmla="*/ 280 w 291"/>
                <a:gd name="T51" fmla="*/ 56 h 208"/>
                <a:gd name="T52" fmla="*/ 281 w 291"/>
                <a:gd name="T53" fmla="*/ 49 h 208"/>
                <a:gd name="T54" fmla="*/ 275 w 291"/>
                <a:gd name="T55" fmla="*/ 37 h 208"/>
                <a:gd name="T56" fmla="*/ 263 w 291"/>
                <a:gd name="T57" fmla="*/ 31 h 208"/>
                <a:gd name="T58" fmla="*/ 260 w 291"/>
                <a:gd name="T59" fmla="*/ 30 h 208"/>
                <a:gd name="T60" fmla="*/ 31 w 291"/>
                <a:gd name="T61" fmla="*/ 10 h 208"/>
                <a:gd name="T62" fmla="*/ 26 w 291"/>
                <a:gd name="T63" fmla="*/ 10 h 208"/>
                <a:gd name="T64" fmla="*/ 20 w 291"/>
                <a:gd name="T65" fmla="*/ 11 h 208"/>
                <a:gd name="T66" fmla="*/ 19 w 291"/>
                <a:gd name="T67" fmla="*/ 15 h 208"/>
                <a:gd name="T68" fmla="*/ 19 w 291"/>
                <a:gd name="T69" fmla="*/ 18 h 208"/>
                <a:gd name="T70" fmla="*/ 19 w 291"/>
                <a:gd name="T71" fmla="*/ 19 h 208"/>
                <a:gd name="T72" fmla="*/ 14 w 291"/>
                <a:gd name="T73" fmla="*/ 20 h 208"/>
                <a:gd name="T74" fmla="*/ 20 w 291"/>
                <a:gd name="T75" fmla="*/ 20 h 208"/>
                <a:gd name="T76" fmla="*/ 11 w 291"/>
                <a:gd name="T77" fmla="*/ 139 h 208"/>
                <a:gd name="T78" fmla="*/ 11 w 291"/>
                <a:gd name="T79" fmla="*/ 146 h 208"/>
                <a:gd name="T80" fmla="*/ 12 w 291"/>
                <a:gd name="T81" fmla="*/ 155 h 208"/>
                <a:gd name="T82" fmla="*/ 13 w 291"/>
                <a:gd name="T83" fmla="*/ 155 h 208"/>
                <a:gd name="T84" fmla="*/ 13 w 291"/>
                <a:gd name="T85" fmla="*/ 155 h 208"/>
                <a:gd name="T86" fmla="*/ 113 w 291"/>
                <a:gd name="T87" fmla="*/ 175 h 208"/>
                <a:gd name="T88" fmla="*/ 187 w 291"/>
                <a:gd name="T89" fmla="*/ 190 h 208"/>
                <a:gd name="T90" fmla="*/ 239 w 291"/>
                <a:gd name="T91" fmla="*/ 198 h 208"/>
                <a:gd name="T92" fmla="*/ 239 w 291"/>
                <a:gd name="T93" fmla="*/ 198 h 208"/>
                <a:gd name="T94" fmla="*/ 241 w 291"/>
                <a:gd name="T95" fmla="*/ 19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1" h="208">
                  <a:moveTo>
                    <a:pt x="241" y="208"/>
                  </a:moveTo>
                  <a:cubicBezTo>
                    <a:pt x="240" y="208"/>
                    <a:pt x="239" y="208"/>
                    <a:pt x="237" y="208"/>
                  </a:cubicBezTo>
                  <a:cubicBezTo>
                    <a:pt x="237" y="208"/>
                    <a:pt x="237" y="208"/>
                    <a:pt x="237" y="208"/>
                  </a:cubicBezTo>
                  <a:cubicBezTo>
                    <a:pt x="237" y="208"/>
                    <a:pt x="142" y="194"/>
                    <a:pt x="110" y="185"/>
                  </a:cubicBezTo>
                  <a:cubicBezTo>
                    <a:pt x="110" y="185"/>
                    <a:pt x="110" y="185"/>
                    <a:pt x="110" y="185"/>
                  </a:cubicBezTo>
                  <a:cubicBezTo>
                    <a:pt x="14" y="165"/>
                    <a:pt x="14" y="165"/>
                    <a:pt x="14" y="165"/>
                  </a:cubicBezTo>
                  <a:cubicBezTo>
                    <a:pt x="14" y="165"/>
                    <a:pt x="14" y="165"/>
                    <a:pt x="13" y="165"/>
                  </a:cubicBezTo>
                  <a:cubicBezTo>
                    <a:pt x="13" y="165"/>
                    <a:pt x="13" y="165"/>
                    <a:pt x="13" y="165"/>
                  </a:cubicBezTo>
                  <a:cubicBezTo>
                    <a:pt x="11" y="165"/>
                    <a:pt x="8" y="165"/>
                    <a:pt x="5" y="161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2" y="158"/>
                    <a:pt x="0" y="153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4"/>
                    <a:pt x="1" y="141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2"/>
                    <a:pt x="9" y="9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5" y="2"/>
                    <a:pt x="20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61" y="20"/>
                    <a:pt x="261" y="20"/>
                    <a:pt x="261" y="20"/>
                  </a:cubicBezTo>
                  <a:cubicBezTo>
                    <a:pt x="262" y="20"/>
                    <a:pt x="262" y="20"/>
                    <a:pt x="262" y="20"/>
                  </a:cubicBezTo>
                  <a:cubicBezTo>
                    <a:pt x="262" y="20"/>
                    <a:pt x="269" y="21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83" y="29"/>
                    <a:pt x="291" y="37"/>
                    <a:pt x="291" y="49"/>
                  </a:cubicBezTo>
                  <a:cubicBezTo>
                    <a:pt x="291" y="49"/>
                    <a:pt x="291" y="49"/>
                    <a:pt x="291" y="49"/>
                  </a:cubicBezTo>
                  <a:cubicBezTo>
                    <a:pt x="291" y="52"/>
                    <a:pt x="291" y="56"/>
                    <a:pt x="289" y="59"/>
                  </a:cubicBezTo>
                  <a:cubicBezTo>
                    <a:pt x="289" y="59"/>
                    <a:pt x="289" y="59"/>
                    <a:pt x="289" y="59"/>
                  </a:cubicBezTo>
                  <a:cubicBezTo>
                    <a:pt x="289" y="59"/>
                    <a:pt x="282" y="82"/>
                    <a:pt x="274" y="110"/>
                  </a:cubicBezTo>
                  <a:cubicBezTo>
                    <a:pt x="274" y="110"/>
                    <a:pt x="274" y="110"/>
                    <a:pt x="274" y="110"/>
                  </a:cubicBezTo>
                  <a:cubicBezTo>
                    <a:pt x="267" y="138"/>
                    <a:pt x="260" y="172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0" y="193"/>
                    <a:pt x="259" y="197"/>
                    <a:pt x="257" y="200"/>
                  </a:cubicBezTo>
                  <a:cubicBezTo>
                    <a:pt x="257" y="200"/>
                    <a:pt x="257" y="200"/>
                    <a:pt x="257" y="200"/>
                  </a:cubicBezTo>
                  <a:cubicBezTo>
                    <a:pt x="254" y="204"/>
                    <a:pt x="249" y="208"/>
                    <a:pt x="241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8"/>
                    <a:pt x="241" y="208"/>
                    <a:pt x="241" y="208"/>
                  </a:cubicBezTo>
                  <a:close/>
                  <a:moveTo>
                    <a:pt x="241" y="198"/>
                  </a:moveTo>
                  <a:cubicBezTo>
                    <a:pt x="245" y="198"/>
                    <a:pt x="247" y="197"/>
                    <a:pt x="248" y="196"/>
                  </a:cubicBezTo>
                  <a:cubicBezTo>
                    <a:pt x="248" y="196"/>
                    <a:pt x="248" y="196"/>
                    <a:pt x="248" y="196"/>
                  </a:cubicBezTo>
                  <a:cubicBezTo>
                    <a:pt x="249" y="194"/>
                    <a:pt x="250" y="193"/>
                    <a:pt x="250" y="192"/>
                  </a:cubicBezTo>
                  <a:cubicBezTo>
                    <a:pt x="250" y="192"/>
                    <a:pt x="250" y="192"/>
                    <a:pt x="250" y="192"/>
                  </a:cubicBezTo>
                  <a:cubicBezTo>
                    <a:pt x="250" y="192"/>
                    <a:pt x="250" y="191"/>
                    <a:pt x="250" y="191"/>
                  </a:cubicBezTo>
                  <a:cubicBezTo>
                    <a:pt x="250" y="191"/>
                    <a:pt x="250" y="191"/>
                    <a:pt x="250" y="191"/>
                  </a:cubicBezTo>
                  <a:cubicBezTo>
                    <a:pt x="250" y="149"/>
                    <a:pt x="280" y="56"/>
                    <a:pt x="280" y="56"/>
                  </a:cubicBezTo>
                  <a:cubicBezTo>
                    <a:pt x="280" y="56"/>
                    <a:pt x="280" y="56"/>
                    <a:pt x="280" y="56"/>
                  </a:cubicBezTo>
                  <a:cubicBezTo>
                    <a:pt x="281" y="53"/>
                    <a:pt x="281" y="51"/>
                    <a:pt x="281" y="49"/>
                  </a:cubicBezTo>
                  <a:cubicBezTo>
                    <a:pt x="281" y="49"/>
                    <a:pt x="281" y="49"/>
                    <a:pt x="281" y="49"/>
                  </a:cubicBezTo>
                  <a:cubicBezTo>
                    <a:pt x="281" y="44"/>
                    <a:pt x="279" y="40"/>
                    <a:pt x="275" y="37"/>
                  </a:cubicBezTo>
                  <a:cubicBezTo>
                    <a:pt x="275" y="37"/>
                    <a:pt x="275" y="37"/>
                    <a:pt x="275" y="37"/>
                  </a:cubicBezTo>
                  <a:cubicBezTo>
                    <a:pt x="271" y="34"/>
                    <a:pt x="266" y="32"/>
                    <a:pt x="263" y="31"/>
                  </a:cubicBezTo>
                  <a:cubicBezTo>
                    <a:pt x="263" y="31"/>
                    <a:pt x="263" y="31"/>
                    <a:pt x="263" y="31"/>
                  </a:cubicBezTo>
                  <a:cubicBezTo>
                    <a:pt x="261" y="30"/>
                    <a:pt x="260" y="30"/>
                    <a:pt x="260" y="30"/>
                  </a:cubicBezTo>
                  <a:cubicBezTo>
                    <a:pt x="260" y="30"/>
                    <a:pt x="260" y="30"/>
                    <a:pt x="260" y="3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9" y="10"/>
                    <a:pt x="27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2" y="10"/>
                    <a:pt x="21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7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1" y="142"/>
                    <a:pt x="10" y="144"/>
                    <a:pt x="11" y="146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0" y="152"/>
                    <a:pt x="12" y="154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13" y="175"/>
                    <a:pt x="113" y="175"/>
                    <a:pt x="113" y="175"/>
                  </a:cubicBezTo>
                  <a:cubicBezTo>
                    <a:pt x="113" y="175"/>
                    <a:pt x="113" y="175"/>
                    <a:pt x="113" y="175"/>
                  </a:cubicBezTo>
                  <a:cubicBezTo>
                    <a:pt x="128" y="179"/>
                    <a:pt x="159" y="185"/>
                    <a:pt x="187" y="190"/>
                  </a:cubicBezTo>
                  <a:cubicBezTo>
                    <a:pt x="187" y="190"/>
                    <a:pt x="187" y="190"/>
                    <a:pt x="187" y="190"/>
                  </a:cubicBezTo>
                  <a:cubicBezTo>
                    <a:pt x="215" y="195"/>
                    <a:pt x="238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40" y="198"/>
                    <a:pt x="241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28"/>
            <p:cNvSpPr/>
            <p:nvPr/>
          </p:nvSpPr>
          <p:spPr bwMode="auto">
            <a:xfrm>
              <a:off x="10036175" y="4462463"/>
              <a:ext cx="1020763" cy="395288"/>
            </a:xfrm>
            <a:custGeom>
              <a:avLst/>
              <a:gdLst>
                <a:gd name="T0" fmla="*/ 113 w 272"/>
                <a:gd name="T1" fmla="*/ 96 h 105"/>
                <a:gd name="T2" fmla="*/ 2 w 272"/>
                <a:gd name="T3" fmla="*/ 9 h 105"/>
                <a:gd name="T4" fmla="*/ 2 w 272"/>
                <a:gd name="T5" fmla="*/ 9 h 105"/>
                <a:gd name="T6" fmla="*/ 2 w 272"/>
                <a:gd name="T7" fmla="*/ 9 h 105"/>
                <a:gd name="T8" fmla="*/ 2 w 272"/>
                <a:gd name="T9" fmla="*/ 2 h 105"/>
                <a:gd name="T10" fmla="*/ 2 w 272"/>
                <a:gd name="T11" fmla="*/ 2 h 105"/>
                <a:gd name="T12" fmla="*/ 9 w 272"/>
                <a:gd name="T13" fmla="*/ 2 h 105"/>
                <a:gd name="T14" fmla="*/ 9 w 272"/>
                <a:gd name="T15" fmla="*/ 2 h 105"/>
                <a:gd name="T16" fmla="*/ 47 w 272"/>
                <a:gd name="T17" fmla="*/ 38 h 105"/>
                <a:gd name="T18" fmla="*/ 47 w 272"/>
                <a:gd name="T19" fmla="*/ 38 h 105"/>
                <a:gd name="T20" fmla="*/ 118 w 272"/>
                <a:gd name="T21" fmla="*/ 87 h 105"/>
                <a:gd name="T22" fmla="*/ 118 w 272"/>
                <a:gd name="T23" fmla="*/ 87 h 105"/>
                <a:gd name="T24" fmla="*/ 120 w 272"/>
                <a:gd name="T25" fmla="*/ 88 h 105"/>
                <a:gd name="T26" fmla="*/ 121 w 272"/>
                <a:gd name="T27" fmla="*/ 90 h 105"/>
                <a:gd name="T28" fmla="*/ 121 w 272"/>
                <a:gd name="T29" fmla="*/ 90 h 105"/>
                <a:gd name="T30" fmla="*/ 121 w 272"/>
                <a:gd name="T31" fmla="*/ 90 h 105"/>
                <a:gd name="T32" fmla="*/ 121 w 272"/>
                <a:gd name="T33" fmla="*/ 90 h 105"/>
                <a:gd name="T34" fmla="*/ 123 w 272"/>
                <a:gd name="T35" fmla="*/ 92 h 105"/>
                <a:gd name="T36" fmla="*/ 123 w 272"/>
                <a:gd name="T37" fmla="*/ 92 h 105"/>
                <a:gd name="T38" fmla="*/ 130 w 272"/>
                <a:gd name="T39" fmla="*/ 95 h 105"/>
                <a:gd name="T40" fmla="*/ 130 w 272"/>
                <a:gd name="T41" fmla="*/ 95 h 105"/>
                <a:gd name="T42" fmla="*/ 145 w 272"/>
                <a:gd name="T43" fmla="*/ 88 h 105"/>
                <a:gd name="T44" fmla="*/ 145 w 272"/>
                <a:gd name="T45" fmla="*/ 88 h 105"/>
                <a:gd name="T46" fmla="*/ 146 w 272"/>
                <a:gd name="T47" fmla="*/ 87 h 105"/>
                <a:gd name="T48" fmla="*/ 146 w 272"/>
                <a:gd name="T49" fmla="*/ 87 h 105"/>
                <a:gd name="T50" fmla="*/ 215 w 272"/>
                <a:gd name="T51" fmla="*/ 52 h 105"/>
                <a:gd name="T52" fmla="*/ 215 w 272"/>
                <a:gd name="T53" fmla="*/ 52 h 105"/>
                <a:gd name="T54" fmla="*/ 265 w 272"/>
                <a:gd name="T55" fmla="*/ 33 h 105"/>
                <a:gd name="T56" fmla="*/ 265 w 272"/>
                <a:gd name="T57" fmla="*/ 33 h 105"/>
                <a:gd name="T58" fmla="*/ 271 w 272"/>
                <a:gd name="T59" fmla="*/ 36 h 105"/>
                <a:gd name="T60" fmla="*/ 271 w 272"/>
                <a:gd name="T61" fmla="*/ 36 h 105"/>
                <a:gd name="T62" fmla="*/ 268 w 272"/>
                <a:gd name="T63" fmla="*/ 42 h 105"/>
                <a:gd name="T64" fmla="*/ 268 w 272"/>
                <a:gd name="T65" fmla="*/ 42 h 105"/>
                <a:gd name="T66" fmla="*/ 219 w 272"/>
                <a:gd name="T67" fmla="*/ 61 h 105"/>
                <a:gd name="T68" fmla="*/ 219 w 272"/>
                <a:gd name="T69" fmla="*/ 61 h 105"/>
                <a:gd name="T70" fmla="*/ 153 w 272"/>
                <a:gd name="T71" fmla="*/ 94 h 105"/>
                <a:gd name="T72" fmla="*/ 153 w 272"/>
                <a:gd name="T73" fmla="*/ 94 h 105"/>
                <a:gd name="T74" fmla="*/ 151 w 272"/>
                <a:gd name="T75" fmla="*/ 96 h 105"/>
                <a:gd name="T76" fmla="*/ 151 w 272"/>
                <a:gd name="T77" fmla="*/ 96 h 105"/>
                <a:gd name="T78" fmla="*/ 130 w 272"/>
                <a:gd name="T79" fmla="*/ 105 h 105"/>
                <a:gd name="T80" fmla="*/ 130 w 272"/>
                <a:gd name="T81" fmla="*/ 105 h 105"/>
                <a:gd name="T82" fmla="*/ 113 w 272"/>
                <a:gd name="T83" fmla="*/ 9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2" h="105">
                  <a:moveTo>
                    <a:pt x="113" y="96"/>
                  </a:moveTo>
                  <a:cubicBezTo>
                    <a:pt x="64" y="75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25" y="1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68" y="57"/>
                    <a:pt x="96" y="78"/>
                    <a:pt x="118" y="87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2" y="91"/>
                    <a:pt x="122" y="91"/>
                    <a:pt x="123" y="92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5" y="94"/>
                    <a:pt x="126" y="95"/>
                    <a:pt x="130" y="95"/>
                  </a:cubicBezTo>
                  <a:cubicBezTo>
                    <a:pt x="130" y="95"/>
                    <a:pt x="130" y="95"/>
                    <a:pt x="130" y="95"/>
                  </a:cubicBezTo>
                  <a:cubicBezTo>
                    <a:pt x="133" y="95"/>
                    <a:pt x="138" y="93"/>
                    <a:pt x="145" y="88"/>
                  </a:cubicBezTo>
                  <a:cubicBezTo>
                    <a:pt x="145" y="88"/>
                    <a:pt x="145" y="88"/>
                    <a:pt x="145" y="88"/>
                  </a:cubicBezTo>
                  <a:cubicBezTo>
                    <a:pt x="145" y="87"/>
                    <a:pt x="146" y="87"/>
                    <a:pt x="146" y="87"/>
                  </a:cubicBezTo>
                  <a:cubicBezTo>
                    <a:pt x="146" y="87"/>
                    <a:pt x="146" y="87"/>
                    <a:pt x="146" y="87"/>
                  </a:cubicBezTo>
                  <a:cubicBezTo>
                    <a:pt x="160" y="76"/>
                    <a:pt x="189" y="63"/>
                    <a:pt x="215" y="52"/>
                  </a:cubicBezTo>
                  <a:cubicBezTo>
                    <a:pt x="215" y="52"/>
                    <a:pt x="215" y="52"/>
                    <a:pt x="215" y="52"/>
                  </a:cubicBezTo>
                  <a:cubicBezTo>
                    <a:pt x="241" y="41"/>
                    <a:pt x="265" y="33"/>
                    <a:pt x="265" y="33"/>
                  </a:cubicBezTo>
                  <a:cubicBezTo>
                    <a:pt x="265" y="33"/>
                    <a:pt x="265" y="33"/>
                    <a:pt x="265" y="33"/>
                  </a:cubicBezTo>
                  <a:cubicBezTo>
                    <a:pt x="267" y="32"/>
                    <a:pt x="270" y="33"/>
                    <a:pt x="271" y="36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72" y="39"/>
                    <a:pt x="270" y="42"/>
                    <a:pt x="268" y="42"/>
                  </a:cubicBezTo>
                  <a:cubicBezTo>
                    <a:pt x="268" y="42"/>
                    <a:pt x="268" y="42"/>
                    <a:pt x="268" y="42"/>
                  </a:cubicBezTo>
                  <a:cubicBezTo>
                    <a:pt x="268" y="42"/>
                    <a:pt x="245" y="51"/>
                    <a:pt x="219" y="61"/>
                  </a:cubicBezTo>
                  <a:cubicBezTo>
                    <a:pt x="219" y="61"/>
                    <a:pt x="219" y="61"/>
                    <a:pt x="219" y="61"/>
                  </a:cubicBezTo>
                  <a:cubicBezTo>
                    <a:pt x="193" y="72"/>
                    <a:pt x="164" y="85"/>
                    <a:pt x="153" y="94"/>
                  </a:cubicBezTo>
                  <a:cubicBezTo>
                    <a:pt x="153" y="94"/>
                    <a:pt x="153" y="94"/>
                    <a:pt x="153" y="94"/>
                  </a:cubicBezTo>
                  <a:cubicBezTo>
                    <a:pt x="152" y="95"/>
                    <a:pt x="152" y="95"/>
                    <a:pt x="151" y="96"/>
                  </a:cubicBezTo>
                  <a:cubicBezTo>
                    <a:pt x="151" y="96"/>
                    <a:pt x="151" y="96"/>
                    <a:pt x="151" y="96"/>
                  </a:cubicBezTo>
                  <a:cubicBezTo>
                    <a:pt x="143" y="102"/>
                    <a:pt x="136" y="105"/>
                    <a:pt x="130" y="105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20" y="105"/>
                    <a:pt x="115" y="99"/>
                    <a:pt x="1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0" name="组合 199"/>
          <p:cNvGrpSpPr/>
          <p:nvPr/>
        </p:nvGrpSpPr>
        <p:grpSpPr>
          <a:xfrm>
            <a:off x="11635952" y="5709273"/>
            <a:ext cx="359817" cy="1040533"/>
            <a:chOff x="7313614" y="5424488"/>
            <a:chExt cx="363538" cy="641350"/>
          </a:xfrm>
          <a:solidFill>
            <a:srgbClr val="1F4E79"/>
          </a:solidFill>
        </p:grpSpPr>
        <p:sp>
          <p:nvSpPr>
            <p:cNvPr id="31" name="Freeform 1842"/>
            <p:cNvSpPr>
              <a:spLocks noEditPoints="1"/>
            </p:cNvSpPr>
            <p:nvPr/>
          </p:nvSpPr>
          <p:spPr bwMode="auto">
            <a:xfrm>
              <a:off x="7394577" y="5473701"/>
              <a:ext cx="217488" cy="217488"/>
            </a:xfrm>
            <a:custGeom>
              <a:avLst/>
              <a:gdLst>
                <a:gd name="T0" fmla="*/ 0 w 125"/>
                <a:gd name="T1" fmla="*/ 62 h 125"/>
                <a:gd name="T2" fmla="*/ 63 w 125"/>
                <a:gd name="T3" fmla="*/ 0 h 125"/>
                <a:gd name="T4" fmla="*/ 63 w 125"/>
                <a:gd name="T5" fmla="*/ 0 h 125"/>
                <a:gd name="T6" fmla="*/ 125 w 125"/>
                <a:gd name="T7" fmla="*/ 62 h 125"/>
                <a:gd name="T8" fmla="*/ 125 w 125"/>
                <a:gd name="T9" fmla="*/ 62 h 125"/>
                <a:gd name="T10" fmla="*/ 63 w 125"/>
                <a:gd name="T11" fmla="*/ 125 h 125"/>
                <a:gd name="T12" fmla="*/ 63 w 125"/>
                <a:gd name="T13" fmla="*/ 125 h 125"/>
                <a:gd name="T14" fmla="*/ 0 w 125"/>
                <a:gd name="T15" fmla="*/ 62 h 125"/>
                <a:gd name="T16" fmla="*/ 4 w 125"/>
                <a:gd name="T17" fmla="*/ 62 h 125"/>
                <a:gd name="T18" fmla="*/ 63 w 125"/>
                <a:gd name="T19" fmla="*/ 121 h 125"/>
                <a:gd name="T20" fmla="*/ 63 w 125"/>
                <a:gd name="T21" fmla="*/ 121 h 125"/>
                <a:gd name="T22" fmla="*/ 121 w 125"/>
                <a:gd name="T23" fmla="*/ 62 h 125"/>
                <a:gd name="T24" fmla="*/ 121 w 125"/>
                <a:gd name="T25" fmla="*/ 62 h 125"/>
                <a:gd name="T26" fmla="*/ 63 w 125"/>
                <a:gd name="T27" fmla="*/ 4 h 125"/>
                <a:gd name="T28" fmla="*/ 63 w 125"/>
                <a:gd name="T29" fmla="*/ 4 h 125"/>
                <a:gd name="T30" fmla="*/ 4 w 125"/>
                <a:gd name="T31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25">
                  <a:moveTo>
                    <a:pt x="0" y="62"/>
                  </a:moveTo>
                  <a:cubicBezTo>
                    <a:pt x="0" y="28"/>
                    <a:pt x="28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7" y="0"/>
                    <a:pt x="125" y="28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97"/>
                    <a:pt x="97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28" y="125"/>
                    <a:pt x="0" y="97"/>
                    <a:pt x="0" y="62"/>
                  </a:cubicBezTo>
                  <a:close/>
                  <a:moveTo>
                    <a:pt x="4" y="62"/>
                  </a:moveTo>
                  <a:cubicBezTo>
                    <a:pt x="4" y="95"/>
                    <a:pt x="30" y="121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95" y="121"/>
                    <a:pt x="121" y="95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30"/>
                    <a:pt x="95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30" y="4"/>
                    <a:pt x="4" y="30"/>
                    <a:pt x="4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843"/>
            <p:cNvSpPr>
              <a:spLocks noEditPoints="1"/>
            </p:cNvSpPr>
            <p:nvPr/>
          </p:nvSpPr>
          <p:spPr bwMode="auto">
            <a:xfrm>
              <a:off x="7391402" y="5470526"/>
              <a:ext cx="225425" cy="223838"/>
            </a:xfrm>
            <a:custGeom>
              <a:avLst/>
              <a:gdLst>
                <a:gd name="T0" fmla="*/ 0 w 129"/>
                <a:gd name="T1" fmla="*/ 64 h 129"/>
                <a:gd name="T2" fmla="*/ 65 w 129"/>
                <a:gd name="T3" fmla="*/ 0 h 129"/>
                <a:gd name="T4" fmla="*/ 65 w 129"/>
                <a:gd name="T5" fmla="*/ 0 h 129"/>
                <a:gd name="T6" fmla="*/ 129 w 129"/>
                <a:gd name="T7" fmla="*/ 64 h 129"/>
                <a:gd name="T8" fmla="*/ 129 w 129"/>
                <a:gd name="T9" fmla="*/ 64 h 129"/>
                <a:gd name="T10" fmla="*/ 65 w 129"/>
                <a:gd name="T11" fmla="*/ 129 h 129"/>
                <a:gd name="T12" fmla="*/ 65 w 129"/>
                <a:gd name="T13" fmla="*/ 129 h 129"/>
                <a:gd name="T14" fmla="*/ 0 w 129"/>
                <a:gd name="T15" fmla="*/ 64 h 129"/>
                <a:gd name="T16" fmla="*/ 125 w 129"/>
                <a:gd name="T17" fmla="*/ 64 h 129"/>
                <a:gd name="T18" fmla="*/ 69 w 129"/>
                <a:gd name="T19" fmla="*/ 125 h 129"/>
                <a:gd name="T20" fmla="*/ 69 w 129"/>
                <a:gd name="T21" fmla="*/ 125 h 129"/>
                <a:gd name="T22" fmla="*/ 125 w 129"/>
                <a:gd name="T23" fmla="*/ 64 h 129"/>
                <a:gd name="T24" fmla="*/ 125 w 129"/>
                <a:gd name="T25" fmla="*/ 64 h 129"/>
                <a:gd name="T26" fmla="*/ 65 w 129"/>
                <a:gd name="T27" fmla="*/ 4 h 129"/>
                <a:gd name="T28" fmla="*/ 65 w 129"/>
                <a:gd name="T29" fmla="*/ 4 h 129"/>
                <a:gd name="T30" fmla="*/ 125 w 129"/>
                <a:gd name="T31" fmla="*/ 64 h 129"/>
                <a:gd name="T32" fmla="*/ 65 w 129"/>
                <a:gd name="T33" fmla="*/ 121 h 129"/>
                <a:gd name="T34" fmla="*/ 121 w 129"/>
                <a:gd name="T35" fmla="*/ 64 h 129"/>
                <a:gd name="T36" fmla="*/ 121 w 129"/>
                <a:gd name="T37" fmla="*/ 64 h 129"/>
                <a:gd name="T38" fmla="*/ 65 w 129"/>
                <a:gd name="T39" fmla="*/ 8 h 129"/>
                <a:gd name="T40" fmla="*/ 65 w 129"/>
                <a:gd name="T41" fmla="*/ 8 h 129"/>
                <a:gd name="T42" fmla="*/ 8 w 129"/>
                <a:gd name="T43" fmla="*/ 64 h 129"/>
                <a:gd name="T44" fmla="*/ 8 w 129"/>
                <a:gd name="T45" fmla="*/ 64 h 129"/>
                <a:gd name="T46" fmla="*/ 65 w 129"/>
                <a:gd name="T47" fmla="*/ 121 h 129"/>
                <a:gd name="T48" fmla="*/ 22 w 129"/>
                <a:gd name="T49" fmla="*/ 22 h 129"/>
                <a:gd name="T50" fmla="*/ 63 w 129"/>
                <a:gd name="T51" fmla="*/ 4 h 129"/>
                <a:gd name="T52" fmla="*/ 63 w 129"/>
                <a:gd name="T53" fmla="*/ 4 h 129"/>
                <a:gd name="T54" fmla="*/ 22 w 129"/>
                <a:gd name="T55" fmla="*/ 2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129">
                  <a:moveTo>
                    <a:pt x="0" y="64"/>
                  </a:moveTo>
                  <a:cubicBezTo>
                    <a:pt x="0" y="29"/>
                    <a:pt x="29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00" y="0"/>
                    <a:pt x="129" y="29"/>
                    <a:pt x="129" y="64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9" y="100"/>
                    <a:pt x="100" y="129"/>
                    <a:pt x="65" y="129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29" y="129"/>
                    <a:pt x="0" y="100"/>
                    <a:pt x="0" y="64"/>
                  </a:cubicBezTo>
                  <a:close/>
                  <a:moveTo>
                    <a:pt x="125" y="64"/>
                  </a:moveTo>
                  <a:cubicBezTo>
                    <a:pt x="125" y="96"/>
                    <a:pt x="100" y="122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100" y="122"/>
                    <a:pt x="125" y="96"/>
                    <a:pt x="125" y="64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31"/>
                    <a:pt x="98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98" y="4"/>
                    <a:pt x="125" y="31"/>
                    <a:pt x="125" y="64"/>
                  </a:cubicBezTo>
                  <a:close/>
                  <a:moveTo>
                    <a:pt x="65" y="121"/>
                  </a:moveTo>
                  <a:cubicBezTo>
                    <a:pt x="96" y="121"/>
                    <a:pt x="121" y="95"/>
                    <a:pt x="121" y="64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1" y="33"/>
                    <a:pt x="96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33" y="8"/>
                    <a:pt x="8" y="3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95"/>
                    <a:pt x="33" y="121"/>
                    <a:pt x="65" y="121"/>
                  </a:cubicBezTo>
                  <a:close/>
                  <a:moveTo>
                    <a:pt x="22" y="22"/>
                  </a:moveTo>
                  <a:cubicBezTo>
                    <a:pt x="33" y="11"/>
                    <a:pt x="47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47" y="4"/>
                    <a:pt x="33" y="11"/>
                    <a:pt x="2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844"/>
            <p:cNvSpPr/>
            <p:nvPr/>
          </p:nvSpPr>
          <p:spPr bwMode="auto">
            <a:xfrm>
              <a:off x="7377114" y="5583238"/>
              <a:ext cx="22225" cy="19050"/>
            </a:xfrm>
            <a:custGeom>
              <a:avLst/>
              <a:gdLst>
                <a:gd name="T0" fmla="*/ 0 w 14"/>
                <a:gd name="T1" fmla="*/ 8 h 12"/>
                <a:gd name="T2" fmla="*/ 12 w 14"/>
                <a:gd name="T3" fmla="*/ 0 h 12"/>
                <a:gd name="T4" fmla="*/ 14 w 14"/>
                <a:gd name="T5" fmla="*/ 4 h 12"/>
                <a:gd name="T6" fmla="*/ 2 w 14"/>
                <a:gd name="T7" fmla="*/ 12 h 12"/>
                <a:gd name="T8" fmla="*/ 0 w 14"/>
                <a:gd name="T9" fmla="*/ 8 h 12"/>
                <a:gd name="T10" fmla="*/ 0 w 14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0" y="8"/>
                  </a:moveTo>
                  <a:lnTo>
                    <a:pt x="12" y="0"/>
                  </a:lnTo>
                  <a:lnTo>
                    <a:pt x="14" y="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845"/>
            <p:cNvSpPr/>
            <p:nvPr/>
          </p:nvSpPr>
          <p:spPr bwMode="auto">
            <a:xfrm>
              <a:off x="7372352" y="5580063"/>
              <a:ext cx="33338" cy="25400"/>
            </a:xfrm>
            <a:custGeom>
              <a:avLst/>
              <a:gdLst>
                <a:gd name="T0" fmla="*/ 1 w 21"/>
                <a:gd name="T1" fmla="*/ 11 h 16"/>
                <a:gd name="T2" fmla="*/ 3 w 21"/>
                <a:gd name="T3" fmla="*/ 10 h 16"/>
                <a:gd name="T4" fmla="*/ 4 w 21"/>
                <a:gd name="T5" fmla="*/ 12 h 16"/>
                <a:gd name="T6" fmla="*/ 3 w 21"/>
                <a:gd name="T7" fmla="*/ 10 h 16"/>
                <a:gd name="T8" fmla="*/ 1 w 21"/>
                <a:gd name="T9" fmla="*/ 11 h 16"/>
                <a:gd name="T10" fmla="*/ 0 w 21"/>
                <a:gd name="T11" fmla="*/ 9 h 16"/>
                <a:gd name="T12" fmla="*/ 16 w 21"/>
                <a:gd name="T13" fmla="*/ 0 h 16"/>
                <a:gd name="T14" fmla="*/ 21 w 21"/>
                <a:gd name="T15" fmla="*/ 8 h 16"/>
                <a:gd name="T16" fmla="*/ 4 w 21"/>
                <a:gd name="T17" fmla="*/ 16 h 16"/>
                <a:gd name="T18" fmla="*/ 1 w 21"/>
                <a:gd name="T19" fmla="*/ 11 h 16"/>
                <a:gd name="T20" fmla="*/ 1 w 21"/>
                <a:gd name="T2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" y="11"/>
                  </a:moveTo>
                  <a:lnTo>
                    <a:pt x="3" y="10"/>
                  </a:lnTo>
                  <a:lnTo>
                    <a:pt x="4" y="12"/>
                  </a:lnTo>
                  <a:lnTo>
                    <a:pt x="3" y="10"/>
                  </a:lnTo>
                  <a:lnTo>
                    <a:pt x="1" y="11"/>
                  </a:lnTo>
                  <a:lnTo>
                    <a:pt x="0" y="9"/>
                  </a:lnTo>
                  <a:lnTo>
                    <a:pt x="16" y="0"/>
                  </a:lnTo>
                  <a:lnTo>
                    <a:pt x="21" y="8"/>
                  </a:lnTo>
                  <a:lnTo>
                    <a:pt x="4" y="16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846"/>
            <p:cNvSpPr/>
            <p:nvPr/>
          </p:nvSpPr>
          <p:spPr bwMode="auto">
            <a:xfrm>
              <a:off x="7413627" y="5589588"/>
              <a:ext cx="84138" cy="58738"/>
            </a:xfrm>
            <a:custGeom>
              <a:avLst/>
              <a:gdLst>
                <a:gd name="T0" fmla="*/ 0 w 48"/>
                <a:gd name="T1" fmla="*/ 30 h 33"/>
                <a:gd name="T2" fmla="*/ 0 w 48"/>
                <a:gd name="T3" fmla="*/ 30 h 33"/>
                <a:gd name="T4" fmla="*/ 2 w 48"/>
                <a:gd name="T5" fmla="*/ 26 h 33"/>
                <a:gd name="T6" fmla="*/ 5 w 48"/>
                <a:gd name="T7" fmla="*/ 28 h 33"/>
                <a:gd name="T8" fmla="*/ 5 w 48"/>
                <a:gd name="T9" fmla="*/ 28 h 33"/>
                <a:gd name="T10" fmla="*/ 13 w 48"/>
                <a:gd name="T11" fmla="*/ 29 h 33"/>
                <a:gd name="T12" fmla="*/ 13 w 48"/>
                <a:gd name="T13" fmla="*/ 29 h 33"/>
                <a:gd name="T14" fmla="*/ 23 w 48"/>
                <a:gd name="T15" fmla="*/ 26 h 33"/>
                <a:gd name="T16" fmla="*/ 23 w 48"/>
                <a:gd name="T17" fmla="*/ 26 h 33"/>
                <a:gd name="T18" fmla="*/ 37 w 48"/>
                <a:gd name="T19" fmla="*/ 11 h 33"/>
                <a:gd name="T20" fmla="*/ 37 w 48"/>
                <a:gd name="T21" fmla="*/ 11 h 33"/>
                <a:gd name="T22" fmla="*/ 44 w 48"/>
                <a:gd name="T23" fmla="*/ 0 h 33"/>
                <a:gd name="T24" fmla="*/ 44 w 48"/>
                <a:gd name="T25" fmla="*/ 0 h 33"/>
                <a:gd name="T26" fmla="*/ 48 w 48"/>
                <a:gd name="T27" fmla="*/ 3 h 33"/>
                <a:gd name="T28" fmla="*/ 25 w 48"/>
                <a:gd name="T29" fmla="*/ 30 h 33"/>
                <a:gd name="T30" fmla="*/ 25 w 48"/>
                <a:gd name="T31" fmla="*/ 30 h 33"/>
                <a:gd name="T32" fmla="*/ 13 w 48"/>
                <a:gd name="T33" fmla="*/ 33 h 33"/>
                <a:gd name="T34" fmla="*/ 13 w 48"/>
                <a:gd name="T35" fmla="*/ 33 h 33"/>
                <a:gd name="T36" fmla="*/ 0 w 48"/>
                <a:gd name="T3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8"/>
                    <a:pt x="10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7" y="29"/>
                    <a:pt x="20" y="28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7" y="23"/>
                    <a:pt x="33" y="17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1" y="5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35" y="22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1" y="32"/>
                    <a:pt x="17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6" y="33"/>
                    <a:pt x="0" y="30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847"/>
            <p:cNvSpPr>
              <a:spLocks noEditPoints="1"/>
            </p:cNvSpPr>
            <p:nvPr/>
          </p:nvSpPr>
          <p:spPr bwMode="auto">
            <a:xfrm>
              <a:off x="7410452" y="5586413"/>
              <a:ext cx="92075" cy="65088"/>
            </a:xfrm>
            <a:custGeom>
              <a:avLst/>
              <a:gdLst>
                <a:gd name="T0" fmla="*/ 1 w 53"/>
                <a:gd name="T1" fmla="*/ 33 h 37"/>
                <a:gd name="T2" fmla="*/ 0 w 53"/>
                <a:gd name="T3" fmla="*/ 31 h 37"/>
                <a:gd name="T4" fmla="*/ 2 w 53"/>
                <a:gd name="T5" fmla="*/ 27 h 37"/>
                <a:gd name="T6" fmla="*/ 4 w 53"/>
                <a:gd name="T7" fmla="*/ 26 h 37"/>
                <a:gd name="T8" fmla="*/ 4 w 53"/>
                <a:gd name="T9" fmla="*/ 26 h 37"/>
                <a:gd name="T10" fmla="*/ 4 w 53"/>
                <a:gd name="T11" fmla="*/ 26 h 37"/>
                <a:gd name="T12" fmla="*/ 4 w 53"/>
                <a:gd name="T13" fmla="*/ 26 h 37"/>
                <a:gd name="T14" fmla="*/ 5 w 53"/>
                <a:gd name="T15" fmla="*/ 26 h 37"/>
                <a:gd name="T16" fmla="*/ 5 w 53"/>
                <a:gd name="T17" fmla="*/ 26 h 37"/>
                <a:gd name="T18" fmla="*/ 5 w 53"/>
                <a:gd name="T19" fmla="*/ 27 h 37"/>
                <a:gd name="T20" fmla="*/ 8 w 53"/>
                <a:gd name="T21" fmla="*/ 28 h 37"/>
                <a:gd name="T22" fmla="*/ 15 w 53"/>
                <a:gd name="T23" fmla="*/ 29 h 37"/>
                <a:gd name="T24" fmla="*/ 15 w 53"/>
                <a:gd name="T25" fmla="*/ 29 h 37"/>
                <a:gd name="T26" fmla="*/ 16 w 53"/>
                <a:gd name="T27" fmla="*/ 29 h 37"/>
                <a:gd name="T28" fmla="*/ 24 w 53"/>
                <a:gd name="T29" fmla="*/ 27 h 37"/>
                <a:gd name="T30" fmla="*/ 37 w 53"/>
                <a:gd name="T31" fmla="*/ 12 h 37"/>
                <a:gd name="T32" fmla="*/ 45 w 53"/>
                <a:gd name="T33" fmla="*/ 1 h 37"/>
                <a:gd name="T34" fmla="*/ 45 w 53"/>
                <a:gd name="T35" fmla="*/ 1 h 37"/>
                <a:gd name="T36" fmla="*/ 53 w 53"/>
                <a:gd name="T37" fmla="*/ 4 h 37"/>
                <a:gd name="T38" fmla="*/ 51 w 53"/>
                <a:gd name="T39" fmla="*/ 6 h 37"/>
                <a:gd name="T40" fmla="*/ 51 w 53"/>
                <a:gd name="T41" fmla="*/ 7 h 37"/>
                <a:gd name="T42" fmla="*/ 49 w 53"/>
                <a:gd name="T43" fmla="*/ 9 h 37"/>
                <a:gd name="T44" fmla="*/ 44 w 53"/>
                <a:gd name="T45" fmla="*/ 17 h 37"/>
                <a:gd name="T46" fmla="*/ 28 w 53"/>
                <a:gd name="T47" fmla="*/ 33 h 37"/>
                <a:gd name="T48" fmla="*/ 15 w 53"/>
                <a:gd name="T49" fmla="*/ 37 h 37"/>
                <a:gd name="T50" fmla="*/ 1 w 53"/>
                <a:gd name="T51" fmla="*/ 34 h 37"/>
                <a:gd name="T52" fmla="*/ 2 w 53"/>
                <a:gd name="T53" fmla="*/ 32 h 37"/>
                <a:gd name="T54" fmla="*/ 15 w 53"/>
                <a:gd name="T55" fmla="*/ 33 h 37"/>
                <a:gd name="T56" fmla="*/ 22 w 53"/>
                <a:gd name="T57" fmla="*/ 32 h 37"/>
                <a:gd name="T58" fmla="*/ 15 w 53"/>
                <a:gd name="T59" fmla="*/ 33 h 37"/>
                <a:gd name="T60" fmla="*/ 15 w 53"/>
                <a:gd name="T61" fmla="*/ 33 h 37"/>
                <a:gd name="T62" fmla="*/ 14 w 53"/>
                <a:gd name="T63" fmla="*/ 33 h 37"/>
                <a:gd name="T64" fmla="*/ 11 w 53"/>
                <a:gd name="T65" fmla="*/ 32 h 37"/>
                <a:gd name="T66" fmla="*/ 7 w 53"/>
                <a:gd name="T67" fmla="*/ 31 h 37"/>
                <a:gd name="T68" fmla="*/ 5 w 53"/>
                <a:gd name="T69" fmla="*/ 31 h 37"/>
                <a:gd name="T70" fmla="*/ 11 w 53"/>
                <a:gd name="T71" fmla="*/ 32 h 37"/>
                <a:gd name="T72" fmla="*/ 22 w 53"/>
                <a:gd name="T73" fmla="*/ 32 h 37"/>
                <a:gd name="T74" fmla="*/ 22 w 53"/>
                <a:gd name="T75" fmla="*/ 32 h 37"/>
                <a:gd name="T76" fmla="*/ 3 w 53"/>
                <a:gd name="T77" fmla="*/ 30 h 37"/>
                <a:gd name="T78" fmla="*/ 3 w 53"/>
                <a:gd name="T79" fmla="*/ 30 h 37"/>
                <a:gd name="T80" fmla="*/ 3 w 53"/>
                <a:gd name="T81" fmla="*/ 30 h 37"/>
                <a:gd name="T82" fmla="*/ 3 w 53"/>
                <a:gd name="T83" fmla="*/ 30 h 37"/>
                <a:gd name="T84" fmla="*/ 2 w 53"/>
                <a:gd name="T85" fmla="*/ 29 h 37"/>
                <a:gd name="T86" fmla="*/ 2 w 53"/>
                <a:gd name="T87" fmla="*/ 29 h 37"/>
                <a:gd name="T88" fmla="*/ 41 w 53"/>
                <a:gd name="T89" fmla="*/ 14 h 37"/>
                <a:gd name="T90" fmla="*/ 39 w 53"/>
                <a:gd name="T91" fmla="*/ 17 h 37"/>
                <a:gd name="T92" fmla="*/ 46 w 53"/>
                <a:gd name="T9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" h="37">
                  <a:moveTo>
                    <a:pt x="1" y="34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7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8"/>
                    <a:pt x="13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8" y="29"/>
                    <a:pt x="21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4"/>
                    <a:pt x="33" y="17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2" y="6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50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11"/>
                    <a:pt x="46" y="14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9" y="22"/>
                    <a:pt x="34" y="29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4" y="36"/>
                    <a:pt x="1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8" y="37"/>
                    <a:pt x="2" y="34"/>
                    <a:pt x="1" y="34"/>
                  </a:cubicBezTo>
                  <a:close/>
                  <a:moveTo>
                    <a:pt x="1" y="34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1" y="34"/>
                    <a:pt x="1" y="34"/>
                    <a:pt x="1" y="34"/>
                  </a:cubicBezTo>
                  <a:close/>
                  <a:moveTo>
                    <a:pt x="15" y="33"/>
                  </a:moveTo>
                  <a:cubicBezTo>
                    <a:pt x="17" y="33"/>
                    <a:pt x="20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0" y="33"/>
                    <a:pt x="17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1" y="32"/>
                  </a:moveTo>
                  <a:cubicBezTo>
                    <a:pt x="9" y="32"/>
                    <a:pt x="8" y="32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8" y="32"/>
                    <a:pt x="11" y="32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3" y="30"/>
                  </a:move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lose/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  <a:moveTo>
                    <a:pt x="41" y="14"/>
                  </a:moveTo>
                  <a:cubicBezTo>
                    <a:pt x="40" y="15"/>
                    <a:pt x="39" y="16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1" y="13"/>
                    <a:pt x="44" y="10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1"/>
                    <a:pt x="4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848"/>
            <p:cNvSpPr/>
            <p:nvPr/>
          </p:nvSpPr>
          <p:spPr bwMode="auto">
            <a:xfrm>
              <a:off x="7483477" y="5580063"/>
              <a:ext cx="17463" cy="15875"/>
            </a:xfrm>
            <a:custGeom>
              <a:avLst/>
              <a:gdLst>
                <a:gd name="T0" fmla="*/ 0 w 11"/>
                <a:gd name="T1" fmla="*/ 3 h 10"/>
                <a:gd name="T2" fmla="*/ 3 w 11"/>
                <a:gd name="T3" fmla="*/ 0 h 10"/>
                <a:gd name="T4" fmla="*/ 11 w 11"/>
                <a:gd name="T5" fmla="*/ 6 h 10"/>
                <a:gd name="T6" fmla="*/ 8 w 11"/>
                <a:gd name="T7" fmla="*/ 10 h 10"/>
                <a:gd name="T8" fmla="*/ 0 w 11"/>
                <a:gd name="T9" fmla="*/ 3 h 10"/>
                <a:gd name="T10" fmla="*/ 0 w 11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lnTo>
                    <a:pt x="3" y="0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849"/>
            <p:cNvSpPr>
              <a:spLocks noEditPoints="1"/>
            </p:cNvSpPr>
            <p:nvPr/>
          </p:nvSpPr>
          <p:spPr bwMode="auto">
            <a:xfrm>
              <a:off x="7478714" y="5575301"/>
              <a:ext cx="26988" cy="25400"/>
            </a:xfrm>
            <a:custGeom>
              <a:avLst/>
              <a:gdLst>
                <a:gd name="T0" fmla="*/ 2 w 17"/>
                <a:gd name="T1" fmla="*/ 7 h 16"/>
                <a:gd name="T2" fmla="*/ 3 w 17"/>
                <a:gd name="T3" fmla="*/ 6 h 16"/>
                <a:gd name="T4" fmla="*/ 5 w 17"/>
                <a:gd name="T5" fmla="*/ 7 h 16"/>
                <a:gd name="T6" fmla="*/ 3 w 17"/>
                <a:gd name="T7" fmla="*/ 6 h 16"/>
                <a:gd name="T8" fmla="*/ 2 w 17"/>
                <a:gd name="T9" fmla="*/ 7 h 16"/>
                <a:gd name="T10" fmla="*/ 0 w 17"/>
                <a:gd name="T11" fmla="*/ 6 h 16"/>
                <a:gd name="T12" fmla="*/ 6 w 17"/>
                <a:gd name="T13" fmla="*/ 0 h 16"/>
                <a:gd name="T14" fmla="*/ 17 w 17"/>
                <a:gd name="T15" fmla="*/ 9 h 16"/>
                <a:gd name="T16" fmla="*/ 11 w 17"/>
                <a:gd name="T17" fmla="*/ 16 h 16"/>
                <a:gd name="T18" fmla="*/ 2 w 17"/>
                <a:gd name="T19" fmla="*/ 7 h 16"/>
                <a:gd name="T20" fmla="*/ 2 w 17"/>
                <a:gd name="T21" fmla="*/ 7 h 16"/>
                <a:gd name="T22" fmla="*/ 11 w 17"/>
                <a:gd name="T23" fmla="*/ 11 h 16"/>
                <a:gd name="T24" fmla="*/ 11 w 17"/>
                <a:gd name="T25" fmla="*/ 11 h 16"/>
                <a:gd name="T26" fmla="*/ 8 w 17"/>
                <a:gd name="T27" fmla="*/ 6 h 16"/>
                <a:gd name="T28" fmla="*/ 11 w 17"/>
                <a:gd name="T29" fmla="*/ 11 h 16"/>
                <a:gd name="T30" fmla="*/ 11 w 17"/>
                <a:gd name="T3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6">
                  <a:moveTo>
                    <a:pt x="2" y="7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6"/>
                  </a:lnTo>
                  <a:lnTo>
                    <a:pt x="6" y="0"/>
                  </a:lnTo>
                  <a:lnTo>
                    <a:pt x="17" y="9"/>
                  </a:lnTo>
                  <a:lnTo>
                    <a:pt x="11" y="16"/>
                  </a:lnTo>
                  <a:lnTo>
                    <a:pt x="2" y="7"/>
                  </a:lnTo>
                  <a:lnTo>
                    <a:pt x="2" y="7"/>
                  </a:lnTo>
                  <a:close/>
                  <a:moveTo>
                    <a:pt x="11" y="11"/>
                  </a:moveTo>
                  <a:lnTo>
                    <a:pt x="11" y="11"/>
                  </a:lnTo>
                  <a:lnTo>
                    <a:pt x="8" y="6"/>
                  </a:lnTo>
                  <a:lnTo>
                    <a:pt x="11" y="11"/>
                  </a:lnTo>
                  <a:lnTo>
                    <a:pt x="1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850"/>
            <p:cNvSpPr/>
            <p:nvPr/>
          </p:nvSpPr>
          <p:spPr bwMode="auto">
            <a:xfrm>
              <a:off x="7410452" y="5438776"/>
              <a:ext cx="36513" cy="58738"/>
            </a:xfrm>
            <a:custGeom>
              <a:avLst/>
              <a:gdLst>
                <a:gd name="T0" fmla="*/ 10 w 21"/>
                <a:gd name="T1" fmla="*/ 29 h 34"/>
                <a:gd name="T2" fmla="*/ 0 w 21"/>
                <a:gd name="T3" fmla="*/ 15 h 34"/>
                <a:gd name="T4" fmla="*/ 0 w 21"/>
                <a:gd name="T5" fmla="*/ 15 h 34"/>
                <a:gd name="T6" fmla="*/ 1 w 21"/>
                <a:gd name="T7" fmla="*/ 9 h 34"/>
                <a:gd name="T8" fmla="*/ 1 w 21"/>
                <a:gd name="T9" fmla="*/ 9 h 34"/>
                <a:gd name="T10" fmla="*/ 5 w 21"/>
                <a:gd name="T11" fmla="*/ 2 h 34"/>
                <a:gd name="T12" fmla="*/ 5 w 21"/>
                <a:gd name="T13" fmla="*/ 2 h 34"/>
                <a:gd name="T14" fmla="*/ 7 w 21"/>
                <a:gd name="T15" fmla="*/ 0 h 34"/>
                <a:gd name="T16" fmla="*/ 7 w 21"/>
                <a:gd name="T17" fmla="*/ 0 h 34"/>
                <a:gd name="T18" fmla="*/ 9 w 21"/>
                <a:gd name="T19" fmla="*/ 0 h 34"/>
                <a:gd name="T20" fmla="*/ 9 w 21"/>
                <a:gd name="T21" fmla="*/ 0 h 34"/>
                <a:gd name="T22" fmla="*/ 10 w 21"/>
                <a:gd name="T23" fmla="*/ 0 h 34"/>
                <a:gd name="T24" fmla="*/ 10 w 21"/>
                <a:gd name="T25" fmla="*/ 0 h 34"/>
                <a:gd name="T26" fmla="*/ 11 w 21"/>
                <a:gd name="T27" fmla="*/ 0 h 34"/>
                <a:gd name="T28" fmla="*/ 11 w 21"/>
                <a:gd name="T29" fmla="*/ 0 h 34"/>
                <a:gd name="T30" fmla="*/ 17 w 21"/>
                <a:gd name="T31" fmla="*/ 0 h 34"/>
                <a:gd name="T32" fmla="*/ 17 w 21"/>
                <a:gd name="T33" fmla="*/ 4 h 34"/>
                <a:gd name="T34" fmla="*/ 11 w 21"/>
                <a:gd name="T35" fmla="*/ 4 h 34"/>
                <a:gd name="T36" fmla="*/ 10 w 21"/>
                <a:gd name="T37" fmla="*/ 4 h 34"/>
                <a:gd name="T38" fmla="*/ 10 w 21"/>
                <a:gd name="T39" fmla="*/ 4 h 34"/>
                <a:gd name="T40" fmla="*/ 8 w 21"/>
                <a:gd name="T41" fmla="*/ 4 h 34"/>
                <a:gd name="T42" fmla="*/ 8 w 21"/>
                <a:gd name="T43" fmla="*/ 4 h 34"/>
                <a:gd name="T44" fmla="*/ 8 w 21"/>
                <a:gd name="T45" fmla="*/ 4 h 34"/>
                <a:gd name="T46" fmla="*/ 8 w 21"/>
                <a:gd name="T47" fmla="*/ 4 h 34"/>
                <a:gd name="T48" fmla="*/ 4 w 21"/>
                <a:gd name="T49" fmla="*/ 11 h 34"/>
                <a:gd name="T50" fmla="*/ 4 w 21"/>
                <a:gd name="T51" fmla="*/ 11 h 34"/>
                <a:gd name="T52" fmla="*/ 4 w 21"/>
                <a:gd name="T53" fmla="*/ 15 h 34"/>
                <a:gd name="T54" fmla="*/ 4 w 21"/>
                <a:gd name="T55" fmla="*/ 15 h 34"/>
                <a:gd name="T56" fmla="*/ 12 w 21"/>
                <a:gd name="T57" fmla="*/ 26 h 34"/>
                <a:gd name="T58" fmla="*/ 12 w 21"/>
                <a:gd name="T59" fmla="*/ 26 h 34"/>
                <a:gd name="T60" fmla="*/ 21 w 21"/>
                <a:gd name="T61" fmla="*/ 30 h 34"/>
                <a:gd name="T62" fmla="*/ 21 w 21"/>
                <a:gd name="T63" fmla="*/ 30 h 34"/>
                <a:gd name="T64" fmla="*/ 19 w 21"/>
                <a:gd name="T65" fmla="*/ 34 h 34"/>
                <a:gd name="T66" fmla="*/ 10 w 21"/>
                <a:gd name="T6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34">
                  <a:moveTo>
                    <a:pt x="10" y="29"/>
                  </a:moveTo>
                  <a:cubicBezTo>
                    <a:pt x="5" y="26"/>
                    <a:pt x="0" y="2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6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8"/>
                    <a:pt x="7" y="23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9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4" y="32"/>
                    <a:pt x="1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851"/>
            <p:cNvSpPr>
              <a:spLocks noEditPoints="1"/>
            </p:cNvSpPr>
            <p:nvPr/>
          </p:nvSpPr>
          <p:spPr bwMode="auto">
            <a:xfrm>
              <a:off x="7405689" y="5435601"/>
              <a:ext cx="44450" cy="68263"/>
            </a:xfrm>
            <a:custGeom>
              <a:avLst/>
              <a:gdLst>
                <a:gd name="T0" fmla="*/ 11 w 26"/>
                <a:gd name="T1" fmla="*/ 33 h 39"/>
                <a:gd name="T2" fmla="*/ 13 w 26"/>
                <a:gd name="T3" fmla="*/ 31 h 39"/>
                <a:gd name="T4" fmla="*/ 1 w 26"/>
                <a:gd name="T5" fmla="*/ 17 h 39"/>
                <a:gd name="T6" fmla="*/ 2 w 26"/>
                <a:gd name="T7" fmla="*/ 10 h 39"/>
                <a:gd name="T8" fmla="*/ 6 w 26"/>
                <a:gd name="T9" fmla="*/ 3 h 39"/>
                <a:gd name="T10" fmla="*/ 6 w 26"/>
                <a:gd name="T11" fmla="*/ 3 h 39"/>
                <a:gd name="T12" fmla="*/ 7 w 26"/>
                <a:gd name="T13" fmla="*/ 2 h 39"/>
                <a:gd name="T14" fmla="*/ 10 w 26"/>
                <a:gd name="T15" fmla="*/ 0 h 39"/>
                <a:gd name="T16" fmla="*/ 10 w 26"/>
                <a:gd name="T17" fmla="*/ 0 h 39"/>
                <a:gd name="T18" fmla="*/ 13 w 26"/>
                <a:gd name="T19" fmla="*/ 0 h 39"/>
                <a:gd name="T20" fmla="*/ 13 w 26"/>
                <a:gd name="T21" fmla="*/ 0 h 39"/>
                <a:gd name="T22" fmla="*/ 14 w 26"/>
                <a:gd name="T23" fmla="*/ 0 h 39"/>
                <a:gd name="T24" fmla="*/ 14 w 26"/>
                <a:gd name="T25" fmla="*/ 0 h 39"/>
                <a:gd name="T26" fmla="*/ 22 w 26"/>
                <a:gd name="T27" fmla="*/ 0 h 39"/>
                <a:gd name="T28" fmla="*/ 14 w 26"/>
                <a:gd name="T29" fmla="*/ 8 h 39"/>
                <a:gd name="T30" fmla="*/ 13 w 26"/>
                <a:gd name="T31" fmla="*/ 8 h 39"/>
                <a:gd name="T32" fmla="*/ 13 w 26"/>
                <a:gd name="T33" fmla="*/ 8 h 39"/>
                <a:gd name="T34" fmla="*/ 12 w 26"/>
                <a:gd name="T35" fmla="*/ 8 h 39"/>
                <a:gd name="T36" fmla="*/ 9 w 26"/>
                <a:gd name="T37" fmla="*/ 14 h 39"/>
                <a:gd name="T38" fmla="*/ 8 w 26"/>
                <a:gd name="T39" fmla="*/ 17 h 39"/>
                <a:gd name="T40" fmla="*/ 16 w 26"/>
                <a:gd name="T41" fmla="*/ 26 h 39"/>
                <a:gd name="T42" fmla="*/ 25 w 26"/>
                <a:gd name="T43" fmla="*/ 31 h 39"/>
                <a:gd name="T44" fmla="*/ 25 w 26"/>
                <a:gd name="T45" fmla="*/ 31 h 39"/>
                <a:gd name="T46" fmla="*/ 26 w 26"/>
                <a:gd name="T47" fmla="*/ 32 h 39"/>
                <a:gd name="T48" fmla="*/ 21 w 26"/>
                <a:gd name="T49" fmla="*/ 38 h 39"/>
                <a:gd name="T50" fmla="*/ 12 w 26"/>
                <a:gd name="T51" fmla="*/ 28 h 39"/>
                <a:gd name="T52" fmla="*/ 14 w 26"/>
                <a:gd name="T53" fmla="*/ 29 h 39"/>
                <a:gd name="T54" fmla="*/ 12 w 26"/>
                <a:gd name="T55" fmla="*/ 28 h 39"/>
                <a:gd name="T56" fmla="*/ 12 w 26"/>
                <a:gd name="T57" fmla="*/ 28 h 39"/>
                <a:gd name="T58" fmla="*/ 5 w 26"/>
                <a:gd name="T59" fmla="*/ 13 h 39"/>
                <a:gd name="T60" fmla="*/ 6 w 26"/>
                <a:gd name="T61" fmla="*/ 12 h 39"/>
                <a:gd name="T62" fmla="*/ 9 w 26"/>
                <a:gd name="T63" fmla="*/ 5 h 39"/>
                <a:gd name="T64" fmla="*/ 9 w 26"/>
                <a:gd name="T65" fmla="*/ 5 h 39"/>
                <a:gd name="T66" fmla="*/ 6 w 26"/>
                <a:gd name="T67" fmla="*/ 12 h 39"/>
                <a:gd name="T68" fmla="*/ 18 w 26"/>
                <a:gd name="T69" fmla="*/ 4 h 39"/>
                <a:gd name="T70" fmla="*/ 14 w 26"/>
                <a:gd name="T71" fmla="*/ 4 h 39"/>
                <a:gd name="T72" fmla="*/ 13 w 26"/>
                <a:gd name="T73" fmla="*/ 4 h 39"/>
                <a:gd name="T74" fmla="*/ 12 w 26"/>
                <a:gd name="T75" fmla="*/ 4 h 39"/>
                <a:gd name="T76" fmla="*/ 13 w 26"/>
                <a:gd name="T77" fmla="*/ 4 h 39"/>
                <a:gd name="T78" fmla="*/ 11 w 26"/>
                <a:gd name="T79" fmla="*/ 4 h 39"/>
                <a:gd name="T80" fmla="*/ 11 w 26"/>
                <a:gd name="T81" fmla="*/ 4 h 39"/>
                <a:gd name="T82" fmla="*/ 11 w 26"/>
                <a:gd name="T83" fmla="*/ 4 h 39"/>
                <a:gd name="T84" fmla="*/ 11 w 26"/>
                <a:gd name="T85" fmla="*/ 4 h 39"/>
                <a:gd name="T86" fmla="*/ 11 w 26"/>
                <a:gd name="T87" fmla="*/ 4 h 39"/>
                <a:gd name="T88" fmla="*/ 11 w 26"/>
                <a:gd name="T89" fmla="*/ 4 h 39"/>
                <a:gd name="T90" fmla="*/ 10 w 26"/>
                <a:gd name="T91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39">
                  <a:moveTo>
                    <a:pt x="21" y="38"/>
                  </a:moveTo>
                  <a:cubicBezTo>
                    <a:pt x="21" y="38"/>
                    <a:pt x="16" y="36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7" y="29"/>
                    <a:pt x="1" y="2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4"/>
                    <a:pt x="1" y="12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5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12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20" y="29"/>
                    <a:pt x="24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14" y="29"/>
                  </a:moveTo>
                  <a:cubicBezTo>
                    <a:pt x="13" y="29"/>
                    <a:pt x="13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9"/>
                    <a:pt x="13" y="29"/>
                    <a:pt x="14" y="29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  <a:moveTo>
                    <a:pt x="6" y="12"/>
                  </a:moveTo>
                  <a:cubicBezTo>
                    <a:pt x="6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9"/>
                    <a:pt x="9" y="7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8" y="9"/>
                    <a:pt x="6" y="12"/>
                  </a:cubicBezTo>
                  <a:close/>
                  <a:moveTo>
                    <a:pt x="14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852"/>
            <p:cNvSpPr/>
            <p:nvPr/>
          </p:nvSpPr>
          <p:spPr bwMode="auto">
            <a:xfrm>
              <a:off x="7446964" y="5427663"/>
              <a:ext cx="44450" cy="52388"/>
            </a:xfrm>
            <a:custGeom>
              <a:avLst/>
              <a:gdLst>
                <a:gd name="T0" fmla="*/ 0 w 25"/>
                <a:gd name="T1" fmla="*/ 14 h 30"/>
                <a:gd name="T2" fmla="*/ 3 w 25"/>
                <a:gd name="T3" fmla="*/ 7 h 30"/>
                <a:gd name="T4" fmla="*/ 3 w 25"/>
                <a:gd name="T5" fmla="*/ 7 h 30"/>
                <a:gd name="T6" fmla="*/ 18 w 25"/>
                <a:gd name="T7" fmla="*/ 0 h 30"/>
                <a:gd name="T8" fmla="*/ 18 w 25"/>
                <a:gd name="T9" fmla="*/ 0 h 30"/>
                <a:gd name="T10" fmla="*/ 25 w 25"/>
                <a:gd name="T11" fmla="*/ 5 h 30"/>
                <a:gd name="T12" fmla="*/ 25 w 25"/>
                <a:gd name="T13" fmla="*/ 5 h 30"/>
                <a:gd name="T14" fmla="*/ 24 w 25"/>
                <a:gd name="T15" fmla="*/ 6 h 30"/>
                <a:gd name="T16" fmla="*/ 24 w 25"/>
                <a:gd name="T17" fmla="*/ 6 h 30"/>
                <a:gd name="T18" fmla="*/ 24 w 25"/>
                <a:gd name="T19" fmla="*/ 10 h 30"/>
                <a:gd name="T20" fmla="*/ 24 w 25"/>
                <a:gd name="T21" fmla="*/ 10 h 30"/>
                <a:gd name="T22" fmla="*/ 24 w 25"/>
                <a:gd name="T23" fmla="*/ 15 h 30"/>
                <a:gd name="T24" fmla="*/ 24 w 25"/>
                <a:gd name="T25" fmla="*/ 15 h 30"/>
                <a:gd name="T26" fmla="*/ 21 w 25"/>
                <a:gd name="T27" fmla="*/ 16 h 30"/>
                <a:gd name="T28" fmla="*/ 20 w 25"/>
                <a:gd name="T29" fmla="*/ 10 h 30"/>
                <a:gd name="T30" fmla="*/ 20 w 25"/>
                <a:gd name="T31" fmla="*/ 10 h 30"/>
                <a:gd name="T32" fmla="*/ 21 w 25"/>
                <a:gd name="T33" fmla="*/ 5 h 30"/>
                <a:gd name="T34" fmla="*/ 21 w 25"/>
                <a:gd name="T35" fmla="*/ 5 h 30"/>
                <a:gd name="T36" fmla="*/ 21 w 25"/>
                <a:gd name="T37" fmla="*/ 5 h 30"/>
                <a:gd name="T38" fmla="*/ 21 w 25"/>
                <a:gd name="T39" fmla="*/ 5 h 30"/>
                <a:gd name="T40" fmla="*/ 20 w 25"/>
                <a:gd name="T41" fmla="*/ 5 h 30"/>
                <a:gd name="T42" fmla="*/ 20 w 25"/>
                <a:gd name="T43" fmla="*/ 5 h 30"/>
                <a:gd name="T44" fmla="*/ 18 w 25"/>
                <a:gd name="T45" fmla="*/ 4 h 30"/>
                <a:gd name="T46" fmla="*/ 18 w 25"/>
                <a:gd name="T47" fmla="*/ 4 h 30"/>
                <a:gd name="T48" fmla="*/ 6 w 25"/>
                <a:gd name="T49" fmla="*/ 10 h 30"/>
                <a:gd name="T50" fmla="*/ 6 w 25"/>
                <a:gd name="T51" fmla="*/ 10 h 30"/>
                <a:gd name="T52" fmla="*/ 4 w 25"/>
                <a:gd name="T53" fmla="*/ 14 h 30"/>
                <a:gd name="T54" fmla="*/ 4 w 25"/>
                <a:gd name="T55" fmla="*/ 14 h 30"/>
                <a:gd name="T56" fmla="*/ 10 w 25"/>
                <a:gd name="T57" fmla="*/ 22 h 30"/>
                <a:gd name="T58" fmla="*/ 10 w 25"/>
                <a:gd name="T59" fmla="*/ 22 h 30"/>
                <a:gd name="T60" fmla="*/ 16 w 25"/>
                <a:gd name="T61" fmla="*/ 26 h 30"/>
                <a:gd name="T62" fmla="*/ 16 w 25"/>
                <a:gd name="T63" fmla="*/ 26 h 30"/>
                <a:gd name="T64" fmla="*/ 16 w 25"/>
                <a:gd name="T65" fmla="*/ 26 h 30"/>
                <a:gd name="T66" fmla="*/ 14 w 25"/>
                <a:gd name="T67" fmla="*/ 30 h 30"/>
                <a:gd name="T68" fmla="*/ 0 w 25"/>
                <a:gd name="T6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30">
                  <a:moveTo>
                    <a:pt x="0" y="14"/>
                  </a:moveTo>
                  <a:cubicBezTo>
                    <a:pt x="0" y="11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1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3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3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7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19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5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1"/>
                    <a:pt x="4" y="12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7" y="19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3" y="25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0" y="23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853"/>
            <p:cNvSpPr>
              <a:spLocks noEditPoints="1"/>
            </p:cNvSpPr>
            <p:nvPr/>
          </p:nvSpPr>
          <p:spPr bwMode="auto">
            <a:xfrm>
              <a:off x="7443789" y="5424488"/>
              <a:ext cx="50800" cy="66675"/>
            </a:xfrm>
            <a:custGeom>
              <a:avLst/>
              <a:gdLst>
                <a:gd name="T0" fmla="*/ 12 w 29"/>
                <a:gd name="T1" fmla="*/ 32 h 38"/>
                <a:gd name="T2" fmla="*/ 8 w 29"/>
                <a:gd name="T3" fmla="*/ 29 h 38"/>
                <a:gd name="T4" fmla="*/ 0 w 29"/>
                <a:gd name="T5" fmla="*/ 16 h 38"/>
                <a:gd name="T6" fmla="*/ 0 w 29"/>
                <a:gd name="T7" fmla="*/ 16 h 38"/>
                <a:gd name="T8" fmla="*/ 0 w 29"/>
                <a:gd name="T9" fmla="*/ 15 h 38"/>
                <a:gd name="T10" fmla="*/ 4 w 29"/>
                <a:gd name="T11" fmla="*/ 8 h 38"/>
                <a:gd name="T12" fmla="*/ 20 w 29"/>
                <a:gd name="T13" fmla="*/ 0 h 38"/>
                <a:gd name="T14" fmla="*/ 29 w 29"/>
                <a:gd name="T15" fmla="*/ 7 h 38"/>
                <a:gd name="T16" fmla="*/ 28 w 29"/>
                <a:gd name="T17" fmla="*/ 9 h 38"/>
                <a:gd name="T18" fmla="*/ 28 w 29"/>
                <a:gd name="T19" fmla="*/ 12 h 38"/>
                <a:gd name="T20" fmla="*/ 28 w 29"/>
                <a:gd name="T21" fmla="*/ 16 h 38"/>
                <a:gd name="T22" fmla="*/ 28 w 29"/>
                <a:gd name="T23" fmla="*/ 17 h 38"/>
                <a:gd name="T24" fmla="*/ 28 w 29"/>
                <a:gd name="T25" fmla="*/ 18 h 38"/>
                <a:gd name="T26" fmla="*/ 21 w 29"/>
                <a:gd name="T27" fmla="*/ 18 h 38"/>
                <a:gd name="T28" fmla="*/ 20 w 29"/>
                <a:gd name="T29" fmla="*/ 12 h 38"/>
                <a:gd name="T30" fmla="*/ 20 w 29"/>
                <a:gd name="T31" fmla="*/ 8 h 38"/>
                <a:gd name="T32" fmla="*/ 9 w 29"/>
                <a:gd name="T33" fmla="*/ 13 h 38"/>
                <a:gd name="T34" fmla="*/ 8 w 29"/>
                <a:gd name="T35" fmla="*/ 16 h 38"/>
                <a:gd name="T36" fmla="*/ 8 w 29"/>
                <a:gd name="T37" fmla="*/ 16 h 38"/>
                <a:gd name="T38" fmla="*/ 13 w 29"/>
                <a:gd name="T39" fmla="*/ 23 h 38"/>
                <a:gd name="T40" fmla="*/ 18 w 29"/>
                <a:gd name="T41" fmla="*/ 26 h 38"/>
                <a:gd name="T42" fmla="*/ 14 w 29"/>
                <a:gd name="T43" fmla="*/ 38 h 38"/>
                <a:gd name="T44" fmla="*/ 10 w 29"/>
                <a:gd name="T45" fmla="*/ 25 h 38"/>
                <a:gd name="T46" fmla="*/ 13 w 29"/>
                <a:gd name="T47" fmla="*/ 28 h 38"/>
                <a:gd name="T48" fmla="*/ 10 w 29"/>
                <a:gd name="T49" fmla="*/ 26 h 38"/>
                <a:gd name="T50" fmla="*/ 7 w 29"/>
                <a:gd name="T51" fmla="*/ 22 h 38"/>
                <a:gd name="T52" fmla="*/ 24 w 29"/>
                <a:gd name="T53" fmla="*/ 17 h 38"/>
                <a:gd name="T54" fmla="*/ 24 w 29"/>
                <a:gd name="T55" fmla="*/ 17 h 38"/>
                <a:gd name="T56" fmla="*/ 24 w 29"/>
                <a:gd name="T57" fmla="*/ 17 h 38"/>
                <a:gd name="T58" fmla="*/ 4 w 29"/>
                <a:gd name="T59" fmla="*/ 15 h 38"/>
                <a:gd name="T60" fmla="*/ 4 w 29"/>
                <a:gd name="T61" fmla="*/ 15 h 38"/>
                <a:gd name="T62" fmla="*/ 4 w 29"/>
                <a:gd name="T63" fmla="*/ 15 h 38"/>
                <a:gd name="T64" fmla="*/ 4 w 29"/>
                <a:gd name="T65" fmla="*/ 15 h 38"/>
                <a:gd name="T66" fmla="*/ 6 w 29"/>
                <a:gd name="T67" fmla="*/ 11 h 38"/>
                <a:gd name="T68" fmla="*/ 4 w 29"/>
                <a:gd name="T69" fmla="*/ 15 h 38"/>
                <a:gd name="T70" fmla="*/ 24 w 29"/>
                <a:gd name="T71" fmla="*/ 13 h 38"/>
                <a:gd name="T72" fmla="*/ 24 w 29"/>
                <a:gd name="T73" fmla="*/ 13 h 38"/>
                <a:gd name="T74" fmla="*/ 24 w 29"/>
                <a:gd name="T75" fmla="*/ 13 h 38"/>
                <a:gd name="T76" fmla="*/ 24 w 29"/>
                <a:gd name="T77" fmla="*/ 13 h 38"/>
                <a:gd name="T78" fmla="*/ 24 w 29"/>
                <a:gd name="T79" fmla="*/ 13 h 38"/>
                <a:gd name="T80" fmla="*/ 24 w 29"/>
                <a:gd name="T81" fmla="*/ 12 h 38"/>
                <a:gd name="T82" fmla="*/ 24 w 29"/>
                <a:gd name="T83" fmla="*/ 12 h 38"/>
                <a:gd name="T84" fmla="*/ 24 w 29"/>
                <a:gd name="T85" fmla="*/ 12 h 38"/>
                <a:gd name="T86" fmla="*/ 24 w 29"/>
                <a:gd name="T87" fmla="*/ 12 h 38"/>
                <a:gd name="T88" fmla="*/ 25 w 29"/>
                <a:gd name="T89" fmla="*/ 7 h 38"/>
                <a:gd name="T90" fmla="*/ 25 w 29"/>
                <a:gd name="T91" fmla="*/ 7 h 38"/>
                <a:gd name="T92" fmla="*/ 25 w 29"/>
                <a:gd name="T93" fmla="*/ 7 h 38"/>
                <a:gd name="T94" fmla="*/ 25 w 29"/>
                <a:gd name="T95" fmla="*/ 7 h 38"/>
                <a:gd name="T96" fmla="*/ 25 w 29"/>
                <a:gd name="T97" fmla="*/ 7 h 38"/>
                <a:gd name="T98" fmla="*/ 24 w 29"/>
                <a:gd name="T99" fmla="*/ 5 h 38"/>
                <a:gd name="T100" fmla="*/ 24 w 29"/>
                <a:gd name="T101" fmla="*/ 5 h 38"/>
                <a:gd name="T102" fmla="*/ 19 w 29"/>
                <a:gd name="T103" fmla="*/ 4 h 38"/>
                <a:gd name="T104" fmla="*/ 19 w 29"/>
                <a:gd name="T105" fmla="*/ 4 h 38"/>
                <a:gd name="T106" fmla="*/ 20 w 29"/>
                <a:gd name="T107" fmla="*/ 4 h 38"/>
                <a:gd name="T108" fmla="*/ 20 w 29"/>
                <a:gd name="T10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38">
                  <a:moveTo>
                    <a:pt x="14" y="33"/>
                  </a:moveTo>
                  <a:cubicBezTo>
                    <a:pt x="13" y="33"/>
                    <a:pt x="13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9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4" y="26"/>
                    <a:pt x="0" y="2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0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9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8" y="2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8" y="8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4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0" y="15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3" y="10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10" y="20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4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3"/>
                    <a:pt x="14" y="33"/>
                    <a:pt x="14" y="33"/>
                  </a:cubicBezTo>
                  <a:close/>
                  <a:moveTo>
                    <a:pt x="10" y="25"/>
                  </a:moveTo>
                  <a:cubicBezTo>
                    <a:pt x="11" y="26"/>
                    <a:pt x="12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7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4"/>
                    <a:pt x="8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3"/>
                    <a:pt x="9" y="24"/>
                    <a:pt x="10" y="25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" y="16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6"/>
                    <a:pt x="2" y="16"/>
                    <a:pt x="2" y="1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4" y="5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854"/>
            <p:cNvSpPr/>
            <p:nvPr/>
          </p:nvSpPr>
          <p:spPr bwMode="auto">
            <a:xfrm>
              <a:off x="7429502" y="5559426"/>
              <a:ext cx="9525" cy="6350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0 h 4"/>
                <a:gd name="T4" fmla="*/ 6 w 6"/>
                <a:gd name="T5" fmla="*/ 0 h 4"/>
                <a:gd name="T6" fmla="*/ 6 w 6"/>
                <a:gd name="T7" fmla="*/ 4 h 4"/>
                <a:gd name="T8" fmla="*/ 0 w 6"/>
                <a:gd name="T9" fmla="*/ 4 h 4"/>
                <a:gd name="T10" fmla="*/ 0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855"/>
            <p:cNvSpPr>
              <a:spLocks noEditPoints="1"/>
            </p:cNvSpPr>
            <p:nvPr/>
          </p:nvSpPr>
          <p:spPr bwMode="auto">
            <a:xfrm>
              <a:off x="7426327" y="5556251"/>
              <a:ext cx="15875" cy="12700"/>
            </a:xfrm>
            <a:custGeom>
              <a:avLst/>
              <a:gdLst>
                <a:gd name="T0" fmla="*/ 8 w 10"/>
                <a:gd name="T1" fmla="*/ 8 h 8"/>
                <a:gd name="T2" fmla="*/ 2 w 10"/>
                <a:gd name="T3" fmla="*/ 8 h 8"/>
                <a:gd name="T4" fmla="*/ 2 w 10"/>
                <a:gd name="T5" fmla="*/ 6 h 8"/>
                <a:gd name="T6" fmla="*/ 4 w 10"/>
                <a:gd name="T7" fmla="*/ 6 h 8"/>
                <a:gd name="T8" fmla="*/ 2 w 10"/>
                <a:gd name="T9" fmla="*/ 6 h 8"/>
                <a:gd name="T10" fmla="*/ 2 w 10"/>
                <a:gd name="T11" fmla="*/ 8 h 8"/>
                <a:gd name="T12" fmla="*/ 0 w 10"/>
                <a:gd name="T13" fmla="*/ 8 h 8"/>
                <a:gd name="T14" fmla="*/ 0 w 10"/>
                <a:gd name="T15" fmla="*/ 0 h 8"/>
                <a:gd name="T16" fmla="*/ 10 w 10"/>
                <a:gd name="T17" fmla="*/ 0 h 8"/>
                <a:gd name="T18" fmla="*/ 10 w 10"/>
                <a:gd name="T19" fmla="*/ 8 h 8"/>
                <a:gd name="T20" fmla="*/ 8 w 10"/>
                <a:gd name="T21" fmla="*/ 8 h 8"/>
                <a:gd name="T22" fmla="*/ 8 w 10"/>
                <a:gd name="T23" fmla="*/ 8 h 8"/>
                <a:gd name="T24" fmla="*/ 5 w 10"/>
                <a:gd name="T25" fmla="*/ 4 h 8"/>
                <a:gd name="T26" fmla="*/ 5 w 10"/>
                <a:gd name="T27" fmla="*/ 4 h 8"/>
                <a:gd name="T28" fmla="*/ 4 w 10"/>
                <a:gd name="T29" fmla="*/ 4 h 8"/>
                <a:gd name="T30" fmla="*/ 4 w 10"/>
                <a:gd name="T31" fmla="*/ 4 h 8"/>
                <a:gd name="T32" fmla="*/ 5 w 10"/>
                <a:gd name="T33" fmla="*/ 4 h 8"/>
                <a:gd name="T34" fmla="*/ 5 w 10"/>
                <a:gd name="T3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8">
                  <a:moveTo>
                    <a:pt x="8" y="8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5" y="4"/>
                  </a:move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856"/>
            <p:cNvSpPr/>
            <p:nvPr/>
          </p:nvSpPr>
          <p:spPr bwMode="auto">
            <a:xfrm>
              <a:off x="7496177" y="5688013"/>
              <a:ext cx="6350" cy="23813"/>
            </a:xfrm>
            <a:custGeom>
              <a:avLst/>
              <a:gdLst>
                <a:gd name="T0" fmla="*/ 0 w 4"/>
                <a:gd name="T1" fmla="*/ 15 h 15"/>
                <a:gd name="T2" fmla="*/ 0 w 4"/>
                <a:gd name="T3" fmla="*/ 0 h 15"/>
                <a:gd name="T4" fmla="*/ 4 w 4"/>
                <a:gd name="T5" fmla="*/ 0 h 15"/>
                <a:gd name="T6" fmla="*/ 4 w 4"/>
                <a:gd name="T7" fmla="*/ 15 h 15"/>
                <a:gd name="T8" fmla="*/ 0 w 4"/>
                <a:gd name="T9" fmla="*/ 15 h 15"/>
                <a:gd name="T10" fmla="*/ 0 w 4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0" y="15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857"/>
            <p:cNvSpPr>
              <a:spLocks noEditPoints="1"/>
            </p:cNvSpPr>
            <p:nvPr/>
          </p:nvSpPr>
          <p:spPr bwMode="auto">
            <a:xfrm>
              <a:off x="7493002" y="5684838"/>
              <a:ext cx="12700" cy="30163"/>
            </a:xfrm>
            <a:custGeom>
              <a:avLst/>
              <a:gdLst>
                <a:gd name="T0" fmla="*/ 6 w 8"/>
                <a:gd name="T1" fmla="*/ 19 h 19"/>
                <a:gd name="T2" fmla="*/ 2 w 8"/>
                <a:gd name="T3" fmla="*/ 19 h 19"/>
                <a:gd name="T4" fmla="*/ 2 w 8"/>
                <a:gd name="T5" fmla="*/ 17 h 19"/>
                <a:gd name="T6" fmla="*/ 4 w 8"/>
                <a:gd name="T7" fmla="*/ 17 h 19"/>
                <a:gd name="T8" fmla="*/ 2 w 8"/>
                <a:gd name="T9" fmla="*/ 17 h 19"/>
                <a:gd name="T10" fmla="*/ 2 w 8"/>
                <a:gd name="T11" fmla="*/ 19 h 19"/>
                <a:gd name="T12" fmla="*/ 0 w 8"/>
                <a:gd name="T13" fmla="*/ 19 h 19"/>
                <a:gd name="T14" fmla="*/ 0 w 8"/>
                <a:gd name="T15" fmla="*/ 0 h 19"/>
                <a:gd name="T16" fmla="*/ 8 w 8"/>
                <a:gd name="T17" fmla="*/ 0 h 19"/>
                <a:gd name="T18" fmla="*/ 8 w 8"/>
                <a:gd name="T19" fmla="*/ 19 h 19"/>
                <a:gd name="T20" fmla="*/ 6 w 8"/>
                <a:gd name="T21" fmla="*/ 19 h 19"/>
                <a:gd name="T22" fmla="*/ 6 w 8"/>
                <a:gd name="T23" fmla="*/ 19 h 19"/>
                <a:gd name="T24" fmla="*/ 4 w 8"/>
                <a:gd name="T25" fmla="*/ 15 h 19"/>
                <a:gd name="T26" fmla="*/ 4 w 8"/>
                <a:gd name="T27" fmla="*/ 4 h 19"/>
                <a:gd name="T28" fmla="*/ 4 w 8"/>
                <a:gd name="T29" fmla="*/ 15 h 19"/>
                <a:gd name="T30" fmla="*/ 4 w 8"/>
                <a:gd name="T3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9">
                  <a:moveTo>
                    <a:pt x="6" y="19"/>
                  </a:moveTo>
                  <a:lnTo>
                    <a:pt x="2" y="19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4" y="15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858"/>
            <p:cNvSpPr>
              <a:spLocks noEditPoints="1"/>
            </p:cNvSpPr>
            <p:nvPr/>
          </p:nvSpPr>
          <p:spPr bwMode="auto">
            <a:xfrm>
              <a:off x="7410452" y="5708651"/>
              <a:ext cx="142875" cy="190500"/>
            </a:xfrm>
            <a:custGeom>
              <a:avLst/>
              <a:gdLst>
                <a:gd name="T0" fmla="*/ 35 w 82"/>
                <a:gd name="T1" fmla="*/ 109 h 109"/>
                <a:gd name="T2" fmla="*/ 10 w 82"/>
                <a:gd name="T3" fmla="*/ 85 h 109"/>
                <a:gd name="T4" fmla="*/ 10 w 82"/>
                <a:gd name="T5" fmla="*/ 85 h 109"/>
                <a:gd name="T6" fmla="*/ 0 w 82"/>
                <a:gd name="T7" fmla="*/ 43 h 109"/>
                <a:gd name="T8" fmla="*/ 0 w 82"/>
                <a:gd name="T9" fmla="*/ 43 h 109"/>
                <a:gd name="T10" fmla="*/ 51 w 82"/>
                <a:gd name="T11" fmla="*/ 0 h 109"/>
                <a:gd name="T12" fmla="*/ 51 w 82"/>
                <a:gd name="T13" fmla="*/ 0 h 109"/>
                <a:gd name="T14" fmla="*/ 75 w 82"/>
                <a:gd name="T15" fmla="*/ 16 h 109"/>
                <a:gd name="T16" fmla="*/ 75 w 82"/>
                <a:gd name="T17" fmla="*/ 16 h 109"/>
                <a:gd name="T18" fmla="*/ 82 w 82"/>
                <a:gd name="T19" fmla="*/ 54 h 109"/>
                <a:gd name="T20" fmla="*/ 82 w 82"/>
                <a:gd name="T21" fmla="*/ 54 h 109"/>
                <a:gd name="T22" fmla="*/ 42 w 82"/>
                <a:gd name="T23" fmla="*/ 107 h 109"/>
                <a:gd name="T24" fmla="*/ 42 w 82"/>
                <a:gd name="T25" fmla="*/ 107 h 109"/>
                <a:gd name="T26" fmla="*/ 35 w 82"/>
                <a:gd name="T27" fmla="*/ 109 h 109"/>
                <a:gd name="T28" fmla="*/ 35 w 82"/>
                <a:gd name="T29" fmla="*/ 109 h 109"/>
                <a:gd name="T30" fmla="*/ 35 w 82"/>
                <a:gd name="T31" fmla="*/ 109 h 109"/>
                <a:gd name="T32" fmla="*/ 19 w 82"/>
                <a:gd name="T33" fmla="*/ 13 h 109"/>
                <a:gd name="T34" fmla="*/ 4 w 82"/>
                <a:gd name="T35" fmla="*/ 43 h 109"/>
                <a:gd name="T36" fmla="*/ 4 w 82"/>
                <a:gd name="T37" fmla="*/ 43 h 109"/>
                <a:gd name="T38" fmla="*/ 14 w 82"/>
                <a:gd name="T39" fmla="*/ 83 h 109"/>
                <a:gd name="T40" fmla="*/ 14 w 82"/>
                <a:gd name="T41" fmla="*/ 83 h 109"/>
                <a:gd name="T42" fmla="*/ 35 w 82"/>
                <a:gd name="T43" fmla="*/ 105 h 109"/>
                <a:gd name="T44" fmla="*/ 35 w 82"/>
                <a:gd name="T45" fmla="*/ 105 h 109"/>
                <a:gd name="T46" fmla="*/ 40 w 82"/>
                <a:gd name="T47" fmla="*/ 103 h 109"/>
                <a:gd name="T48" fmla="*/ 40 w 82"/>
                <a:gd name="T49" fmla="*/ 103 h 109"/>
                <a:gd name="T50" fmla="*/ 78 w 82"/>
                <a:gd name="T51" fmla="*/ 54 h 109"/>
                <a:gd name="T52" fmla="*/ 78 w 82"/>
                <a:gd name="T53" fmla="*/ 54 h 109"/>
                <a:gd name="T54" fmla="*/ 72 w 82"/>
                <a:gd name="T55" fmla="*/ 18 h 109"/>
                <a:gd name="T56" fmla="*/ 72 w 82"/>
                <a:gd name="T57" fmla="*/ 18 h 109"/>
                <a:gd name="T58" fmla="*/ 51 w 82"/>
                <a:gd name="T59" fmla="*/ 4 h 109"/>
                <a:gd name="T60" fmla="*/ 51 w 82"/>
                <a:gd name="T61" fmla="*/ 4 h 109"/>
                <a:gd name="T62" fmla="*/ 51 w 82"/>
                <a:gd name="T63" fmla="*/ 4 h 109"/>
                <a:gd name="T64" fmla="*/ 51 w 82"/>
                <a:gd name="T65" fmla="*/ 4 h 109"/>
                <a:gd name="T66" fmla="*/ 19 w 82"/>
                <a:gd name="T67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09">
                  <a:moveTo>
                    <a:pt x="35" y="109"/>
                  </a:moveTo>
                  <a:cubicBezTo>
                    <a:pt x="25" y="108"/>
                    <a:pt x="16" y="98"/>
                    <a:pt x="10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72"/>
                    <a:pt x="0" y="56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3"/>
                    <a:pt x="28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6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80" y="26"/>
                    <a:pt x="82" y="39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83"/>
                    <a:pt x="60" y="97"/>
                    <a:pt x="42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0" y="108"/>
                    <a:pt x="37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lose/>
                  <a:moveTo>
                    <a:pt x="19" y="13"/>
                  </a:moveTo>
                  <a:cubicBezTo>
                    <a:pt x="10" y="20"/>
                    <a:pt x="4" y="29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55"/>
                    <a:pt x="7" y="71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20" y="96"/>
                    <a:pt x="28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7" y="105"/>
                    <a:pt x="38" y="104"/>
                    <a:pt x="40" y="103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58" y="93"/>
                    <a:pt x="78" y="81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40"/>
                    <a:pt x="76" y="27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7" y="9"/>
                    <a:pt x="6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0" y="4"/>
                    <a:pt x="28" y="7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859"/>
            <p:cNvSpPr>
              <a:spLocks noEditPoints="1"/>
            </p:cNvSpPr>
            <p:nvPr/>
          </p:nvSpPr>
          <p:spPr bwMode="auto">
            <a:xfrm>
              <a:off x="7407277" y="5705476"/>
              <a:ext cx="149225" cy="196850"/>
            </a:xfrm>
            <a:custGeom>
              <a:avLst/>
              <a:gdLst>
                <a:gd name="T0" fmla="*/ 37 w 86"/>
                <a:gd name="T1" fmla="*/ 111 h 113"/>
                <a:gd name="T2" fmla="*/ 10 w 86"/>
                <a:gd name="T3" fmla="*/ 88 h 113"/>
                <a:gd name="T4" fmla="*/ 0 w 86"/>
                <a:gd name="T5" fmla="*/ 45 h 113"/>
                <a:gd name="T6" fmla="*/ 52 w 86"/>
                <a:gd name="T7" fmla="*/ 0 h 113"/>
                <a:gd name="T8" fmla="*/ 53 w 86"/>
                <a:gd name="T9" fmla="*/ 0 h 113"/>
                <a:gd name="T10" fmla="*/ 79 w 86"/>
                <a:gd name="T11" fmla="*/ 17 h 113"/>
                <a:gd name="T12" fmla="*/ 86 w 86"/>
                <a:gd name="T13" fmla="*/ 56 h 113"/>
                <a:gd name="T14" fmla="*/ 45 w 86"/>
                <a:gd name="T15" fmla="*/ 111 h 113"/>
                <a:gd name="T16" fmla="*/ 37 w 86"/>
                <a:gd name="T17" fmla="*/ 113 h 113"/>
                <a:gd name="T18" fmla="*/ 37 w 86"/>
                <a:gd name="T19" fmla="*/ 113 h 113"/>
                <a:gd name="T20" fmla="*/ 43 w 86"/>
                <a:gd name="T21" fmla="*/ 107 h 113"/>
                <a:gd name="T22" fmla="*/ 82 w 86"/>
                <a:gd name="T23" fmla="*/ 56 h 113"/>
                <a:gd name="T24" fmla="*/ 43 w 86"/>
                <a:gd name="T25" fmla="*/ 107 h 113"/>
                <a:gd name="T26" fmla="*/ 37 w 86"/>
                <a:gd name="T27" fmla="*/ 109 h 113"/>
                <a:gd name="T28" fmla="*/ 37 w 86"/>
                <a:gd name="T29" fmla="*/ 109 h 113"/>
                <a:gd name="T30" fmla="*/ 37 w 86"/>
                <a:gd name="T31" fmla="*/ 109 h 113"/>
                <a:gd name="T32" fmla="*/ 36 w 86"/>
                <a:gd name="T33" fmla="*/ 108 h 113"/>
                <a:gd name="T34" fmla="*/ 36 w 86"/>
                <a:gd name="T35" fmla="*/ 108 h 113"/>
                <a:gd name="T36" fmla="*/ 35 w 86"/>
                <a:gd name="T37" fmla="*/ 108 h 113"/>
                <a:gd name="T38" fmla="*/ 30 w 86"/>
                <a:gd name="T39" fmla="*/ 106 h 113"/>
                <a:gd name="T40" fmla="*/ 37 w 86"/>
                <a:gd name="T41" fmla="*/ 105 h 113"/>
                <a:gd name="T42" fmla="*/ 41 w 86"/>
                <a:gd name="T43" fmla="*/ 104 h 113"/>
                <a:gd name="T44" fmla="*/ 78 w 86"/>
                <a:gd name="T45" fmla="*/ 56 h 113"/>
                <a:gd name="T46" fmla="*/ 78 w 86"/>
                <a:gd name="T47" fmla="*/ 56 h 113"/>
                <a:gd name="T48" fmla="*/ 72 w 86"/>
                <a:gd name="T49" fmla="*/ 21 h 113"/>
                <a:gd name="T50" fmla="*/ 53 w 86"/>
                <a:gd name="T51" fmla="*/ 8 h 113"/>
                <a:gd name="T52" fmla="*/ 22 w 86"/>
                <a:gd name="T53" fmla="*/ 17 h 113"/>
                <a:gd name="T54" fmla="*/ 8 w 86"/>
                <a:gd name="T55" fmla="*/ 45 h 113"/>
                <a:gd name="T56" fmla="*/ 8 w 86"/>
                <a:gd name="T57" fmla="*/ 45 h 113"/>
                <a:gd name="T58" fmla="*/ 17 w 86"/>
                <a:gd name="T59" fmla="*/ 85 h 113"/>
                <a:gd name="T60" fmla="*/ 37 w 86"/>
                <a:gd name="T61" fmla="*/ 105 h 113"/>
                <a:gd name="T62" fmla="*/ 37 w 86"/>
                <a:gd name="T63" fmla="*/ 105 h 113"/>
                <a:gd name="T64" fmla="*/ 14 w 86"/>
                <a:gd name="T65" fmla="*/ 86 h 113"/>
                <a:gd name="T66" fmla="*/ 17 w 86"/>
                <a:gd name="T67" fmla="*/ 92 h 113"/>
                <a:gd name="T68" fmla="*/ 14 w 86"/>
                <a:gd name="T69" fmla="*/ 86 h 113"/>
                <a:gd name="T70" fmla="*/ 9 w 86"/>
                <a:gd name="T71" fmla="*/ 74 h 113"/>
                <a:gd name="T72" fmla="*/ 82 w 86"/>
                <a:gd name="T73" fmla="*/ 56 h 113"/>
                <a:gd name="T74" fmla="*/ 82 w 86"/>
                <a:gd name="T75" fmla="*/ 56 h 113"/>
                <a:gd name="T76" fmla="*/ 76 w 86"/>
                <a:gd name="T77" fmla="*/ 21 h 113"/>
                <a:gd name="T78" fmla="*/ 4 w 86"/>
                <a:gd name="T79" fmla="*/ 45 h 113"/>
                <a:gd name="T80" fmla="*/ 4 w 86"/>
                <a:gd name="T81" fmla="*/ 45 h 113"/>
                <a:gd name="T82" fmla="*/ 4 w 86"/>
                <a:gd name="T83" fmla="*/ 45 h 113"/>
                <a:gd name="T84" fmla="*/ 6 w 86"/>
                <a:gd name="T85" fmla="*/ 31 h 113"/>
                <a:gd name="T86" fmla="*/ 76 w 86"/>
                <a:gd name="T87" fmla="*/ 21 h 113"/>
                <a:gd name="T88" fmla="*/ 76 w 86"/>
                <a:gd name="T89" fmla="*/ 21 h 113"/>
                <a:gd name="T90" fmla="*/ 75 w 86"/>
                <a:gd name="T91" fmla="*/ 18 h 113"/>
                <a:gd name="T92" fmla="*/ 75 w 86"/>
                <a:gd name="T93" fmla="*/ 18 h 113"/>
                <a:gd name="T94" fmla="*/ 75 w 86"/>
                <a:gd name="T95" fmla="*/ 18 h 113"/>
                <a:gd name="T96" fmla="*/ 75 w 86"/>
                <a:gd name="T97" fmla="*/ 18 h 113"/>
                <a:gd name="T98" fmla="*/ 75 w 86"/>
                <a:gd name="T99" fmla="*/ 18 h 113"/>
                <a:gd name="T100" fmla="*/ 53 w 86"/>
                <a:gd name="T101" fmla="*/ 4 h 113"/>
                <a:gd name="T102" fmla="*/ 53 w 86"/>
                <a:gd name="T103" fmla="*/ 4 h 113"/>
                <a:gd name="T104" fmla="*/ 51 w 86"/>
                <a:gd name="T105" fmla="*/ 4 h 113"/>
                <a:gd name="T106" fmla="*/ 53 w 86"/>
                <a:gd name="T107" fmla="*/ 4 h 113"/>
                <a:gd name="T108" fmla="*/ 53 w 86"/>
                <a:gd name="T109" fmla="*/ 4 h 113"/>
                <a:gd name="T110" fmla="*/ 21 w 86"/>
                <a:gd name="T111" fmla="*/ 15 h 113"/>
                <a:gd name="T112" fmla="*/ 20 w 86"/>
                <a:gd name="T113" fmla="*/ 14 h 113"/>
                <a:gd name="T114" fmla="*/ 21 w 86"/>
                <a:gd name="T115" fmla="*/ 1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" h="113">
                  <a:moveTo>
                    <a:pt x="37" y="113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25" y="112"/>
                    <a:pt x="17" y="101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4" y="75"/>
                    <a:pt x="0" y="5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7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4" y="28"/>
                    <a:pt x="86" y="41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86"/>
                    <a:pt x="63" y="101"/>
                    <a:pt x="45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2" y="112"/>
                    <a:pt x="40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lose/>
                  <a:moveTo>
                    <a:pt x="37" y="109"/>
                  </a:moveTo>
                  <a:cubicBezTo>
                    <a:pt x="39" y="109"/>
                    <a:pt x="41" y="108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61" y="97"/>
                    <a:pt x="82" y="84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84"/>
                    <a:pt x="61" y="9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08"/>
                    <a:pt x="39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lose/>
                  <a:moveTo>
                    <a:pt x="35" y="108"/>
                  </a:moveTo>
                  <a:cubicBezTo>
                    <a:pt x="34" y="108"/>
                    <a:pt x="32" y="107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07"/>
                    <a:pt x="34" y="108"/>
                    <a:pt x="35" y="108"/>
                  </a:cubicBezTo>
                  <a:close/>
                  <a:moveTo>
                    <a:pt x="37" y="105"/>
                  </a:moveTo>
                  <a:cubicBezTo>
                    <a:pt x="38" y="105"/>
                    <a:pt x="39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59" y="94"/>
                    <a:pt x="78" y="82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42"/>
                    <a:pt x="76" y="29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67" y="12"/>
                    <a:pt x="62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3" y="8"/>
                    <a:pt x="31" y="11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4" y="23"/>
                    <a:pt x="8" y="32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57"/>
                    <a:pt x="11" y="72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3" y="97"/>
                    <a:pt x="31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lose/>
                  <a:moveTo>
                    <a:pt x="14" y="86"/>
                  </a:moveTo>
                  <a:cubicBezTo>
                    <a:pt x="15" y="88"/>
                    <a:pt x="16" y="90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0"/>
                    <a:pt x="15" y="88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2"/>
                    <a:pt x="10" y="78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8"/>
                    <a:pt x="12" y="82"/>
                    <a:pt x="14" y="86"/>
                  </a:cubicBezTo>
                  <a:close/>
                  <a:moveTo>
                    <a:pt x="82" y="56"/>
                  </a:moveTo>
                  <a:cubicBezTo>
                    <a:pt x="82" y="56"/>
                    <a:pt x="82" y="56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3"/>
                    <a:pt x="80" y="3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0" y="31"/>
                    <a:pt x="82" y="43"/>
                    <a:pt x="82" y="56"/>
                  </a:cubicBezTo>
                  <a:close/>
                  <a:moveTo>
                    <a:pt x="4" y="45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0"/>
                    <a:pt x="4" y="35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5"/>
                    <a:pt x="4" y="40"/>
                    <a:pt x="4" y="45"/>
                  </a:cubicBezTo>
                  <a:close/>
                  <a:moveTo>
                    <a:pt x="76" y="21"/>
                  </a:move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0" y="9"/>
                    <a:pt x="6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63" y="4"/>
                    <a:pt x="70" y="9"/>
                    <a:pt x="75" y="18"/>
                  </a:cubicBezTo>
                  <a:close/>
                  <a:moveTo>
                    <a:pt x="21" y="15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860"/>
            <p:cNvSpPr/>
            <p:nvPr/>
          </p:nvSpPr>
          <p:spPr bwMode="auto">
            <a:xfrm>
              <a:off x="7531102" y="5711826"/>
              <a:ext cx="128588" cy="122238"/>
            </a:xfrm>
            <a:custGeom>
              <a:avLst/>
              <a:gdLst>
                <a:gd name="T0" fmla="*/ 55 w 74"/>
                <a:gd name="T1" fmla="*/ 67 h 70"/>
                <a:gd name="T2" fmla="*/ 70 w 74"/>
                <a:gd name="T3" fmla="*/ 58 h 70"/>
                <a:gd name="T4" fmla="*/ 70 w 74"/>
                <a:gd name="T5" fmla="*/ 56 h 70"/>
                <a:gd name="T6" fmla="*/ 70 w 74"/>
                <a:gd name="T7" fmla="*/ 56 h 70"/>
                <a:gd name="T8" fmla="*/ 50 w 74"/>
                <a:gd name="T9" fmla="*/ 6 h 70"/>
                <a:gd name="T10" fmla="*/ 50 w 74"/>
                <a:gd name="T11" fmla="*/ 6 h 70"/>
                <a:gd name="T12" fmla="*/ 41 w 74"/>
                <a:gd name="T13" fmla="*/ 4 h 70"/>
                <a:gd name="T14" fmla="*/ 41 w 74"/>
                <a:gd name="T15" fmla="*/ 4 h 70"/>
                <a:gd name="T16" fmla="*/ 2 w 74"/>
                <a:gd name="T17" fmla="*/ 11 h 70"/>
                <a:gd name="T18" fmla="*/ 2 w 74"/>
                <a:gd name="T19" fmla="*/ 11 h 70"/>
                <a:gd name="T20" fmla="*/ 0 w 74"/>
                <a:gd name="T21" fmla="*/ 7 h 70"/>
                <a:gd name="T22" fmla="*/ 41 w 74"/>
                <a:gd name="T23" fmla="*/ 0 h 70"/>
                <a:gd name="T24" fmla="*/ 41 w 74"/>
                <a:gd name="T25" fmla="*/ 0 h 70"/>
                <a:gd name="T26" fmla="*/ 53 w 74"/>
                <a:gd name="T27" fmla="*/ 3 h 70"/>
                <a:gd name="T28" fmla="*/ 53 w 74"/>
                <a:gd name="T29" fmla="*/ 3 h 70"/>
                <a:gd name="T30" fmla="*/ 74 w 74"/>
                <a:gd name="T31" fmla="*/ 56 h 70"/>
                <a:gd name="T32" fmla="*/ 74 w 74"/>
                <a:gd name="T33" fmla="*/ 56 h 70"/>
                <a:gd name="T34" fmla="*/ 72 w 74"/>
                <a:gd name="T35" fmla="*/ 62 h 70"/>
                <a:gd name="T36" fmla="*/ 72 w 74"/>
                <a:gd name="T37" fmla="*/ 62 h 70"/>
                <a:gd name="T38" fmla="*/ 72 w 74"/>
                <a:gd name="T39" fmla="*/ 62 h 70"/>
                <a:gd name="T40" fmla="*/ 57 w 74"/>
                <a:gd name="T41" fmla="*/ 70 h 70"/>
                <a:gd name="T42" fmla="*/ 57 w 74"/>
                <a:gd name="T43" fmla="*/ 70 h 70"/>
                <a:gd name="T44" fmla="*/ 55 w 74"/>
                <a:gd name="T45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0">
                  <a:moveTo>
                    <a:pt x="55" y="67"/>
                  </a:move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7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1" y="45"/>
                    <a:pt x="55" y="12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9" y="5"/>
                    <a:pt x="46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27" y="4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26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6" y="0"/>
                    <a:pt x="51" y="0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9" y="11"/>
                    <a:pt x="74" y="43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8"/>
                    <a:pt x="74" y="60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5" y="67"/>
                    <a:pt x="55" y="67"/>
                    <a:pt x="55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861"/>
            <p:cNvSpPr>
              <a:spLocks noEditPoints="1"/>
            </p:cNvSpPr>
            <p:nvPr/>
          </p:nvSpPr>
          <p:spPr bwMode="auto">
            <a:xfrm>
              <a:off x="7527927" y="5708651"/>
              <a:ext cx="134938" cy="139700"/>
            </a:xfrm>
            <a:custGeom>
              <a:avLst/>
              <a:gdLst>
                <a:gd name="T0" fmla="*/ 57 w 78"/>
                <a:gd name="T1" fmla="*/ 69 h 80"/>
                <a:gd name="T2" fmla="*/ 57 w 78"/>
                <a:gd name="T3" fmla="*/ 69 h 80"/>
                <a:gd name="T4" fmla="*/ 54 w 78"/>
                <a:gd name="T5" fmla="*/ 68 h 80"/>
                <a:gd name="T6" fmla="*/ 70 w 78"/>
                <a:gd name="T7" fmla="*/ 58 h 80"/>
                <a:gd name="T8" fmla="*/ 70 w 78"/>
                <a:gd name="T9" fmla="*/ 58 h 80"/>
                <a:gd name="T10" fmla="*/ 70 w 78"/>
                <a:gd name="T11" fmla="*/ 58 h 80"/>
                <a:gd name="T12" fmla="*/ 50 w 78"/>
                <a:gd name="T13" fmla="*/ 9 h 80"/>
                <a:gd name="T14" fmla="*/ 50 w 78"/>
                <a:gd name="T15" fmla="*/ 9 h 80"/>
                <a:gd name="T16" fmla="*/ 50 w 78"/>
                <a:gd name="T17" fmla="*/ 9 h 80"/>
                <a:gd name="T18" fmla="*/ 50 w 78"/>
                <a:gd name="T19" fmla="*/ 9 h 80"/>
                <a:gd name="T20" fmla="*/ 49 w 78"/>
                <a:gd name="T21" fmla="*/ 8 h 80"/>
                <a:gd name="T22" fmla="*/ 44 w 78"/>
                <a:gd name="T23" fmla="*/ 8 h 80"/>
                <a:gd name="T24" fmla="*/ 44 w 78"/>
                <a:gd name="T25" fmla="*/ 8 h 80"/>
                <a:gd name="T26" fmla="*/ 43 w 78"/>
                <a:gd name="T27" fmla="*/ 8 h 80"/>
                <a:gd name="T28" fmla="*/ 5 w 78"/>
                <a:gd name="T29" fmla="*/ 15 h 80"/>
                <a:gd name="T30" fmla="*/ 3 w 78"/>
                <a:gd name="T31" fmla="*/ 18 h 80"/>
                <a:gd name="T32" fmla="*/ 2 w 78"/>
                <a:gd name="T33" fmla="*/ 7 h 80"/>
                <a:gd name="T34" fmla="*/ 2 w 78"/>
                <a:gd name="T35" fmla="*/ 7 h 80"/>
                <a:gd name="T36" fmla="*/ 3 w 78"/>
                <a:gd name="T37" fmla="*/ 7 h 80"/>
                <a:gd name="T38" fmla="*/ 6 w 78"/>
                <a:gd name="T39" fmla="*/ 6 h 80"/>
                <a:gd name="T40" fmla="*/ 17 w 78"/>
                <a:gd name="T41" fmla="*/ 4 h 80"/>
                <a:gd name="T42" fmla="*/ 43 w 78"/>
                <a:gd name="T43" fmla="*/ 0 h 80"/>
                <a:gd name="T44" fmla="*/ 57 w 78"/>
                <a:gd name="T45" fmla="*/ 4 h 80"/>
                <a:gd name="T46" fmla="*/ 78 w 78"/>
                <a:gd name="T47" fmla="*/ 58 h 80"/>
                <a:gd name="T48" fmla="*/ 76 w 78"/>
                <a:gd name="T49" fmla="*/ 65 h 80"/>
                <a:gd name="T50" fmla="*/ 61 w 78"/>
                <a:gd name="T51" fmla="*/ 73 h 80"/>
                <a:gd name="T52" fmla="*/ 55 w 78"/>
                <a:gd name="T53" fmla="*/ 70 h 80"/>
                <a:gd name="T54" fmla="*/ 73 w 78"/>
                <a:gd name="T55" fmla="*/ 62 h 80"/>
                <a:gd name="T56" fmla="*/ 73 w 78"/>
                <a:gd name="T57" fmla="*/ 62 h 80"/>
                <a:gd name="T58" fmla="*/ 60 w 78"/>
                <a:gd name="T59" fmla="*/ 69 h 80"/>
                <a:gd name="T60" fmla="*/ 74 w 78"/>
                <a:gd name="T61" fmla="*/ 61 h 80"/>
                <a:gd name="T62" fmla="*/ 74 w 78"/>
                <a:gd name="T63" fmla="*/ 58 h 80"/>
                <a:gd name="T64" fmla="*/ 54 w 78"/>
                <a:gd name="T65" fmla="*/ 7 h 80"/>
                <a:gd name="T66" fmla="*/ 53 w 78"/>
                <a:gd name="T67" fmla="*/ 7 h 80"/>
                <a:gd name="T68" fmla="*/ 74 w 78"/>
                <a:gd name="T69" fmla="*/ 58 h 80"/>
                <a:gd name="T70" fmla="*/ 74 w 78"/>
                <a:gd name="T71" fmla="*/ 58 h 80"/>
                <a:gd name="T72" fmla="*/ 74 w 78"/>
                <a:gd name="T73" fmla="*/ 58 h 80"/>
                <a:gd name="T74" fmla="*/ 48 w 78"/>
                <a:gd name="T75" fmla="*/ 4 h 80"/>
                <a:gd name="T76" fmla="*/ 44 w 78"/>
                <a:gd name="T77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80">
                  <a:moveTo>
                    <a:pt x="55" y="70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48"/>
                    <a:pt x="55" y="15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31" y="8"/>
                    <a:pt x="9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6"/>
                    <a:pt x="12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5" y="2"/>
                    <a:pt x="35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0"/>
                    <a:pt x="53" y="0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3" y="13"/>
                    <a:pt x="78" y="43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60"/>
                    <a:pt x="78" y="63"/>
                    <a:pt x="76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55" y="70"/>
                    <a:pt x="55" y="70"/>
                    <a:pt x="55" y="70"/>
                  </a:cubicBezTo>
                  <a:close/>
                  <a:moveTo>
                    <a:pt x="60" y="69"/>
                  </a:move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lose/>
                  <a:moveTo>
                    <a:pt x="74" y="61"/>
                  </a:moveTo>
                  <a:cubicBezTo>
                    <a:pt x="74" y="60"/>
                    <a:pt x="74" y="59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46"/>
                    <a:pt x="59" y="14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9" y="14"/>
                    <a:pt x="74" y="45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60"/>
                    <a:pt x="74" y="60"/>
                    <a:pt x="74" y="61"/>
                  </a:cubicBezTo>
                  <a:close/>
                  <a:moveTo>
                    <a:pt x="48" y="4"/>
                  </a:moveTo>
                  <a:cubicBezTo>
                    <a:pt x="47" y="4"/>
                    <a:pt x="46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7" y="4"/>
                    <a:pt x="4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862"/>
            <p:cNvSpPr/>
            <p:nvPr/>
          </p:nvSpPr>
          <p:spPr bwMode="auto">
            <a:xfrm>
              <a:off x="7646989" y="5818188"/>
              <a:ext cx="7938" cy="20638"/>
            </a:xfrm>
            <a:custGeom>
              <a:avLst/>
              <a:gdLst>
                <a:gd name="T0" fmla="*/ 0 w 5"/>
                <a:gd name="T1" fmla="*/ 13 h 13"/>
                <a:gd name="T2" fmla="*/ 0 w 5"/>
                <a:gd name="T3" fmla="*/ 0 h 13"/>
                <a:gd name="T4" fmla="*/ 5 w 5"/>
                <a:gd name="T5" fmla="*/ 0 h 13"/>
                <a:gd name="T6" fmla="*/ 5 w 5"/>
                <a:gd name="T7" fmla="*/ 13 h 13"/>
                <a:gd name="T8" fmla="*/ 0 w 5"/>
                <a:gd name="T9" fmla="*/ 13 h 13"/>
                <a:gd name="T10" fmla="*/ 0 w 5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63"/>
            <p:cNvSpPr>
              <a:spLocks noEditPoints="1"/>
            </p:cNvSpPr>
            <p:nvPr/>
          </p:nvSpPr>
          <p:spPr bwMode="auto">
            <a:xfrm>
              <a:off x="7643814" y="5815013"/>
              <a:ext cx="14288" cy="28575"/>
            </a:xfrm>
            <a:custGeom>
              <a:avLst/>
              <a:gdLst>
                <a:gd name="T0" fmla="*/ 7 w 9"/>
                <a:gd name="T1" fmla="*/ 18 h 18"/>
                <a:gd name="T2" fmla="*/ 2 w 9"/>
                <a:gd name="T3" fmla="*/ 18 h 18"/>
                <a:gd name="T4" fmla="*/ 2 w 9"/>
                <a:gd name="T5" fmla="*/ 15 h 18"/>
                <a:gd name="T6" fmla="*/ 4 w 9"/>
                <a:gd name="T7" fmla="*/ 15 h 18"/>
                <a:gd name="T8" fmla="*/ 2 w 9"/>
                <a:gd name="T9" fmla="*/ 15 h 18"/>
                <a:gd name="T10" fmla="*/ 2 w 9"/>
                <a:gd name="T11" fmla="*/ 18 h 18"/>
                <a:gd name="T12" fmla="*/ 0 w 9"/>
                <a:gd name="T13" fmla="*/ 18 h 18"/>
                <a:gd name="T14" fmla="*/ 0 w 9"/>
                <a:gd name="T15" fmla="*/ 0 h 18"/>
                <a:gd name="T16" fmla="*/ 9 w 9"/>
                <a:gd name="T17" fmla="*/ 0 h 18"/>
                <a:gd name="T18" fmla="*/ 9 w 9"/>
                <a:gd name="T19" fmla="*/ 18 h 18"/>
                <a:gd name="T20" fmla="*/ 7 w 9"/>
                <a:gd name="T21" fmla="*/ 18 h 18"/>
                <a:gd name="T22" fmla="*/ 7 w 9"/>
                <a:gd name="T23" fmla="*/ 18 h 18"/>
                <a:gd name="T24" fmla="*/ 4 w 9"/>
                <a:gd name="T25" fmla="*/ 13 h 18"/>
                <a:gd name="T26" fmla="*/ 4 w 9"/>
                <a:gd name="T27" fmla="*/ 4 h 18"/>
                <a:gd name="T28" fmla="*/ 4 w 9"/>
                <a:gd name="T29" fmla="*/ 13 h 18"/>
                <a:gd name="T30" fmla="*/ 4 w 9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8">
                  <a:moveTo>
                    <a:pt x="7" y="18"/>
                  </a:moveTo>
                  <a:lnTo>
                    <a:pt x="2" y="18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close/>
                  <a:moveTo>
                    <a:pt x="4" y="13"/>
                  </a:moveTo>
                  <a:lnTo>
                    <a:pt x="4" y="4"/>
                  </a:lnTo>
                  <a:lnTo>
                    <a:pt x="4" y="13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864"/>
            <p:cNvSpPr/>
            <p:nvPr/>
          </p:nvSpPr>
          <p:spPr bwMode="auto">
            <a:xfrm>
              <a:off x="7316789" y="5661026"/>
              <a:ext cx="128588" cy="88900"/>
            </a:xfrm>
            <a:custGeom>
              <a:avLst/>
              <a:gdLst>
                <a:gd name="T0" fmla="*/ 7 w 74"/>
                <a:gd name="T1" fmla="*/ 47 h 51"/>
                <a:gd name="T2" fmla="*/ 1 w 74"/>
                <a:gd name="T3" fmla="*/ 34 h 51"/>
                <a:gd name="T4" fmla="*/ 1 w 74"/>
                <a:gd name="T5" fmla="*/ 34 h 51"/>
                <a:gd name="T6" fmla="*/ 0 w 74"/>
                <a:gd name="T7" fmla="*/ 29 h 51"/>
                <a:gd name="T8" fmla="*/ 0 w 74"/>
                <a:gd name="T9" fmla="*/ 29 h 51"/>
                <a:gd name="T10" fmla="*/ 13 w 74"/>
                <a:gd name="T11" fmla="*/ 5 h 51"/>
                <a:gd name="T12" fmla="*/ 13 w 74"/>
                <a:gd name="T13" fmla="*/ 5 h 51"/>
                <a:gd name="T14" fmla="*/ 15 w 74"/>
                <a:gd name="T15" fmla="*/ 0 h 51"/>
                <a:gd name="T16" fmla="*/ 15 w 74"/>
                <a:gd name="T17" fmla="*/ 0 h 51"/>
                <a:gd name="T18" fmla="*/ 18 w 74"/>
                <a:gd name="T19" fmla="*/ 2 h 51"/>
                <a:gd name="T20" fmla="*/ 16 w 74"/>
                <a:gd name="T21" fmla="*/ 7 h 51"/>
                <a:gd name="T22" fmla="*/ 16 w 74"/>
                <a:gd name="T23" fmla="*/ 8 h 51"/>
                <a:gd name="T24" fmla="*/ 10 w 74"/>
                <a:gd name="T25" fmla="*/ 14 h 51"/>
                <a:gd name="T26" fmla="*/ 10 w 74"/>
                <a:gd name="T27" fmla="*/ 14 h 51"/>
                <a:gd name="T28" fmla="*/ 4 w 74"/>
                <a:gd name="T29" fmla="*/ 29 h 51"/>
                <a:gd name="T30" fmla="*/ 4 w 74"/>
                <a:gd name="T31" fmla="*/ 29 h 51"/>
                <a:gd name="T32" fmla="*/ 5 w 74"/>
                <a:gd name="T33" fmla="*/ 33 h 51"/>
                <a:gd name="T34" fmla="*/ 5 w 74"/>
                <a:gd name="T35" fmla="*/ 33 h 51"/>
                <a:gd name="T36" fmla="*/ 10 w 74"/>
                <a:gd name="T37" fmla="*/ 44 h 51"/>
                <a:gd name="T38" fmla="*/ 10 w 74"/>
                <a:gd name="T39" fmla="*/ 44 h 51"/>
                <a:gd name="T40" fmla="*/ 18 w 74"/>
                <a:gd name="T41" fmla="*/ 47 h 51"/>
                <a:gd name="T42" fmla="*/ 18 w 74"/>
                <a:gd name="T43" fmla="*/ 47 h 51"/>
                <a:gd name="T44" fmla="*/ 22 w 74"/>
                <a:gd name="T45" fmla="*/ 47 h 51"/>
                <a:gd name="T46" fmla="*/ 22 w 74"/>
                <a:gd name="T47" fmla="*/ 47 h 51"/>
                <a:gd name="T48" fmla="*/ 73 w 74"/>
                <a:gd name="T49" fmla="*/ 35 h 51"/>
                <a:gd name="T50" fmla="*/ 73 w 74"/>
                <a:gd name="T51" fmla="*/ 35 h 51"/>
                <a:gd name="T52" fmla="*/ 74 w 74"/>
                <a:gd name="T53" fmla="*/ 39 h 51"/>
                <a:gd name="T54" fmla="*/ 22 w 74"/>
                <a:gd name="T55" fmla="*/ 51 h 51"/>
                <a:gd name="T56" fmla="*/ 22 w 74"/>
                <a:gd name="T57" fmla="*/ 51 h 51"/>
                <a:gd name="T58" fmla="*/ 18 w 74"/>
                <a:gd name="T59" fmla="*/ 51 h 51"/>
                <a:gd name="T60" fmla="*/ 18 w 74"/>
                <a:gd name="T61" fmla="*/ 51 h 51"/>
                <a:gd name="T62" fmla="*/ 17 w 74"/>
                <a:gd name="T63" fmla="*/ 51 h 51"/>
                <a:gd name="T64" fmla="*/ 17 w 74"/>
                <a:gd name="T65" fmla="*/ 51 h 51"/>
                <a:gd name="T66" fmla="*/ 7 w 74"/>
                <a:gd name="T67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51">
                  <a:moveTo>
                    <a:pt x="7" y="47"/>
                  </a:moveTo>
                  <a:cubicBezTo>
                    <a:pt x="4" y="44"/>
                    <a:pt x="3" y="40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7"/>
                    <a:pt x="11" y="7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3" y="10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9"/>
                    <a:pt x="4" y="24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4" y="32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9"/>
                    <a:pt x="8" y="42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6"/>
                    <a:pt x="13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20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34" y="46"/>
                    <a:pt x="73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35" y="50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0" y="51"/>
                    <a:pt x="19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3" y="51"/>
                    <a:pt x="9" y="50"/>
                    <a:pt x="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865"/>
            <p:cNvSpPr>
              <a:spLocks noEditPoints="1"/>
            </p:cNvSpPr>
            <p:nvPr/>
          </p:nvSpPr>
          <p:spPr bwMode="auto">
            <a:xfrm>
              <a:off x="7313614" y="5657851"/>
              <a:ext cx="136525" cy="96838"/>
            </a:xfrm>
            <a:custGeom>
              <a:avLst/>
              <a:gdLst>
                <a:gd name="T0" fmla="*/ 1 w 79"/>
                <a:gd name="T1" fmla="*/ 37 h 55"/>
                <a:gd name="T2" fmla="*/ 0 w 79"/>
                <a:gd name="T3" fmla="*/ 31 h 55"/>
                <a:gd name="T4" fmla="*/ 15 w 79"/>
                <a:gd name="T5" fmla="*/ 1 h 55"/>
                <a:gd name="T6" fmla="*/ 23 w 79"/>
                <a:gd name="T7" fmla="*/ 2 h 55"/>
                <a:gd name="T8" fmla="*/ 19 w 79"/>
                <a:gd name="T9" fmla="*/ 11 h 55"/>
                <a:gd name="T10" fmla="*/ 18 w 79"/>
                <a:gd name="T11" fmla="*/ 13 h 55"/>
                <a:gd name="T12" fmla="*/ 14 w 79"/>
                <a:gd name="T13" fmla="*/ 18 h 55"/>
                <a:gd name="T14" fmla="*/ 8 w 79"/>
                <a:gd name="T15" fmla="*/ 31 h 55"/>
                <a:gd name="T16" fmla="*/ 13 w 79"/>
                <a:gd name="T17" fmla="*/ 45 h 55"/>
                <a:gd name="T18" fmla="*/ 20 w 79"/>
                <a:gd name="T19" fmla="*/ 47 h 55"/>
                <a:gd name="T20" fmla="*/ 74 w 79"/>
                <a:gd name="T21" fmla="*/ 36 h 55"/>
                <a:gd name="T22" fmla="*/ 77 w 79"/>
                <a:gd name="T23" fmla="*/ 35 h 55"/>
                <a:gd name="T24" fmla="*/ 76 w 79"/>
                <a:gd name="T25" fmla="*/ 43 h 55"/>
                <a:gd name="T26" fmla="*/ 75 w 79"/>
                <a:gd name="T27" fmla="*/ 44 h 55"/>
                <a:gd name="T28" fmla="*/ 55 w 79"/>
                <a:gd name="T29" fmla="*/ 49 h 55"/>
                <a:gd name="T30" fmla="*/ 24 w 79"/>
                <a:gd name="T31" fmla="*/ 55 h 55"/>
                <a:gd name="T32" fmla="*/ 19 w 79"/>
                <a:gd name="T33" fmla="*/ 55 h 55"/>
                <a:gd name="T34" fmla="*/ 19 w 79"/>
                <a:gd name="T35" fmla="*/ 55 h 55"/>
                <a:gd name="T36" fmla="*/ 23 w 79"/>
                <a:gd name="T37" fmla="*/ 51 h 55"/>
                <a:gd name="T38" fmla="*/ 20 w 79"/>
                <a:gd name="T39" fmla="*/ 51 h 55"/>
                <a:gd name="T40" fmla="*/ 19 w 79"/>
                <a:gd name="T41" fmla="*/ 51 h 55"/>
                <a:gd name="T42" fmla="*/ 19 w 79"/>
                <a:gd name="T43" fmla="*/ 51 h 55"/>
                <a:gd name="T44" fmla="*/ 17 w 79"/>
                <a:gd name="T45" fmla="*/ 51 h 55"/>
                <a:gd name="T46" fmla="*/ 17 w 79"/>
                <a:gd name="T47" fmla="*/ 51 h 55"/>
                <a:gd name="T48" fmla="*/ 17 w 79"/>
                <a:gd name="T49" fmla="*/ 51 h 55"/>
                <a:gd name="T50" fmla="*/ 10 w 79"/>
                <a:gd name="T51" fmla="*/ 48 h 55"/>
                <a:gd name="T52" fmla="*/ 10 w 79"/>
                <a:gd name="T53" fmla="*/ 48 h 55"/>
                <a:gd name="T54" fmla="*/ 54 w 79"/>
                <a:gd name="T55" fmla="*/ 45 h 55"/>
                <a:gd name="T56" fmla="*/ 47 w 79"/>
                <a:gd name="T57" fmla="*/ 46 h 55"/>
                <a:gd name="T58" fmla="*/ 74 w 79"/>
                <a:gd name="T59" fmla="*/ 40 h 55"/>
                <a:gd name="T60" fmla="*/ 5 w 79"/>
                <a:gd name="T61" fmla="*/ 36 h 55"/>
                <a:gd name="T62" fmla="*/ 5 w 79"/>
                <a:gd name="T63" fmla="*/ 36 h 55"/>
                <a:gd name="T64" fmla="*/ 4 w 79"/>
                <a:gd name="T65" fmla="*/ 31 h 55"/>
                <a:gd name="T66" fmla="*/ 5 w 79"/>
                <a:gd name="T67" fmla="*/ 36 h 55"/>
                <a:gd name="T68" fmla="*/ 7 w 79"/>
                <a:gd name="T69" fmla="*/ 21 h 55"/>
                <a:gd name="T70" fmla="*/ 10 w 79"/>
                <a:gd name="T71" fmla="*/ 15 h 55"/>
                <a:gd name="T72" fmla="*/ 13 w 79"/>
                <a:gd name="T73" fmla="*/ 12 h 55"/>
                <a:gd name="T74" fmla="*/ 20 w 79"/>
                <a:gd name="T75" fmla="*/ 9 h 55"/>
                <a:gd name="T76" fmla="*/ 16 w 79"/>
                <a:gd name="T77" fmla="*/ 9 h 55"/>
                <a:gd name="T78" fmla="*/ 16 w 79"/>
                <a:gd name="T79" fmla="*/ 9 h 55"/>
                <a:gd name="T80" fmla="*/ 16 w 79"/>
                <a:gd name="T81" fmla="*/ 8 h 55"/>
                <a:gd name="T82" fmla="*/ 16 w 79"/>
                <a:gd name="T83" fmla="*/ 8 h 55"/>
                <a:gd name="T84" fmla="*/ 19 w 79"/>
                <a:gd name="T85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5">
                  <a:moveTo>
                    <a:pt x="7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4" y="47"/>
                    <a:pt x="3" y="42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5"/>
                    <a:pt x="0" y="33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9"/>
                    <a:pt x="10" y="9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6" y="14"/>
                    <a:pt x="15" y="16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1" y="21"/>
                    <a:pt x="8" y="27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8" y="33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40"/>
                    <a:pt x="12" y="44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5" y="47"/>
                    <a:pt x="16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2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4" y="46"/>
                    <a:pt x="70" y="37"/>
                    <a:pt x="74" y="36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7" y="46"/>
                    <a:pt x="61" y="47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4" y="51"/>
                    <a:pt x="31" y="54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1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4" y="55"/>
                    <a:pt x="10" y="54"/>
                    <a:pt x="7" y="50"/>
                  </a:cubicBezTo>
                  <a:close/>
                  <a:moveTo>
                    <a:pt x="20" y="51"/>
                  </a:moveTo>
                  <a:cubicBezTo>
                    <a:pt x="21" y="51"/>
                    <a:pt x="22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1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lose/>
                  <a:moveTo>
                    <a:pt x="19" y="51"/>
                  </a:move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lose/>
                  <a:moveTo>
                    <a:pt x="17" y="51"/>
                  </a:move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lose/>
                  <a:moveTo>
                    <a:pt x="17" y="51"/>
                  </a:moveTo>
                  <a:cubicBezTo>
                    <a:pt x="14" y="51"/>
                    <a:pt x="13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50"/>
                    <a:pt x="14" y="51"/>
                    <a:pt x="17" y="51"/>
                  </a:cubicBezTo>
                  <a:close/>
                  <a:moveTo>
                    <a:pt x="9" y="49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lose/>
                  <a:moveTo>
                    <a:pt x="69" y="41"/>
                  </a:moveTo>
                  <a:cubicBezTo>
                    <a:pt x="66" y="42"/>
                    <a:pt x="60" y="43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0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6" y="45"/>
                    <a:pt x="64" y="42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1" y="41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3" y="40"/>
                    <a:pt x="71" y="41"/>
                    <a:pt x="69" y="41"/>
                  </a:cubicBezTo>
                  <a:close/>
                  <a:moveTo>
                    <a:pt x="5" y="36"/>
                  </a:moveTo>
                  <a:cubicBezTo>
                    <a:pt x="6" y="39"/>
                    <a:pt x="7" y="41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1"/>
                    <a:pt x="6" y="39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3"/>
                    <a:pt x="4" y="34"/>
                    <a:pt x="5" y="36"/>
                  </a:cubicBezTo>
                  <a:close/>
                  <a:moveTo>
                    <a:pt x="7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lose/>
                  <a:moveTo>
                    <a:pt x="7" y="21"/>
                  </a:moveTo>
                  <a:cubicBezTo>
                    <a:pt x="8" y="19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5"/>
                    <a:pt x="9" y="18"/>
                    <a:pt x="7" y="21"/>
                  </a:cubicBezTo>
                  <a:close/>
                  <a:moveTo>
                    <a:pt x="20" y="10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866"/>
            <p:cNvSpPr/>
            <p:nvPr/>
          </p:nvSpPr>
          <p:spPr bwMode="auto">
            <a:xfrm>
              <a:off x="7340602" y="5668963"/>
              <a:ext cx="17463" cy="11113"/>
            </a:xfrm>
            <a:custGeom>
              <a:avLst/>
              <a:gdLst>
                <a:gd name="T0" fmla="*/ 0 w 11"/>
                <a:gd name="T1" fmla="*/ 4 h 7"/>
                <a:gd name="T2" fmla="*/ 1 w 11"/>
                <a:gd name="T3" fmla="*/ 0 h 7"/>
                <a:gd name="T4" fmla="*/ 11 w 11"/>
                <a:gd name="T5" fmla="*/ 3 h 7"/>
                <a:gd name="T6" fmla="*/ 9 w 11"/>
                <a:gd name="T7" fmla="*/ 7 h 7"/>
                <a:gd name="T8" fmla="*/ 0 w 11"/>
                <a:gd name="T9" fmla="*/ 4 h 7"/>
                <a:gd name="T10" fmla="*/ 0 w 11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0" y="4"/>
                  </a:moveTo>
                  <a:lnTo>
                    <a:pt x="1" y="0"/>
                  </a:lnTo>
                  <a:lnTo>
                    <a:pt x="11" y="3"/>
                  </a:lnTo>
                  <a:lnTo>
                    <a:pt x="9" y="7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867"/>
            <p:cNvSpPr>
              <a:spLocks noEditPoints="1"/>
            </p:cNvSpPr>
            <p:nvPr/>
          </p:nvSpPr>
          <p:spPr bwMode="auto">
            <a:xfrm>
              <a:off x="7335839" y="5665788"/>
              <a:ext cx="25400" cy="19050"/>
            </a:xfrm>
            <a:custGeom>
              <a:avLst/>
              <a:gdLst>
                <a:gd name="T0" fmla="*/ 2 w 16"/>
                <a:gd name="T1" fmla="*/ 8 h 12"/>
                <a:gd name="T2" fmla="*/ 3 w 16"/>
                <a:gd name="T3" fmla="*/ 6 h 12"/>
                <a:gd name="T4" fmla="*/ 5 w 16"/>
                <a:gd name="T5" fmla="*/ 7 h 12"/>
                <a:gd name="T6" fmla="*/ 3 w 16"/>
                <a:gd name="T7" fmla="*/ 6 h 12"/>
                <a:gd name="T8" fmla="*/ 2 w 16"/>
                <a:gd name="T9" fmla="*/ 8 h 12"/>
                <a:gd name="T10" fmla="*/ 0 w 16"/>
                <a:gd name="T11" fmla="*/ 7 h 12"/>
                <a:gd name="T12" fmla="*/ 3 w 16"/>
                <a:gd name="T13" fmla="*/ 0 h 12"/>
                <a:gd name="T14" fmla="*/ 16 w 16"/>
                <a:gd name="T15" fmla="*/ 3 h 12"/>
                <a:gd name="T16" fmla="*/ 14 w 16"/>
                <a:gd name="T17" fmla="*/ 12 h 12"/>
                <a:gd name="T18" fmla="*/ 2 w 16"/>
                <a:gd name="T19" fmla="*/ 8 h 12"/>
                <a:gd name="T20" fmla="*/ 2 w 16"/>
                <a:gd name="T21" fmla="*/ 8 h 12"/>
                <a:gd name="T22" fmla="*/ 11 w 16"/>
                <a:gd name="T23" fmla="*/ 6 h 12"/>
                <a:gd name="T24" fmla="*/ 5 w 16"/>
                <a:gd name="T25" fmla="*/ 5 h 12"/>
                <a:gd name="T26" fmla="*/ 5 w 16"/>
                <a:gd name="T27" fmla="*/ 5 h 12"/>
                <a:gd name="T28" fmla="*/ 11 w 16"/>
                <a:gd name="T29" fmla="*/ 6 h 12"/>
                <a:gd name="T30" fmla="*/ 11 w 16"/>
                <a:gd name="T3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2">
                  <a:moveTo>
                    <a:pt x="2" y="8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3" y="0"/>
                  </a:lnTo>
                  <a:lnTo>
                    <a:pt x="16" y="3"/>
                  </a:lnTo>
                  <a:lnTo>
                    <a:pt x="14" y="12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1" y="6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868"/>
            <p:cNvSpPr/>
            <p:nvPr/>
          </p:nvSpPr>
          <p:spPr bwMode="auto">
            <a:xfrm>
              <a:off x="7337427" y="5875338"/>
              <a:ext cx="119063" cy="187325"/>
            </a:xfrm>
            <a:custGeom>
              <a:avLst/>
              <a:gdLst>
                <a:gd name="T0" fmla="*/ 7 w 68"/>
                <a:gd name="T1" fmla="*/ 103 h 107"/>
                <a:gd name="T2" fmla="*/ 21 w 68"/>
                <a:gd name="T3" fmla="*/ 103 h 107"/>
                <a:gd name="T4" fmla="*/ 0 w 68"/>
                <a:gd name="T5" fmla="*/ 13 h 107"/>
                <a:gd name="T6" fmla="*/ 0 w 68"/>
                <a:gd name="T7" fmla="*/ 13 h 107"/>
                <a:gd name="T8" fmla="*/ 1 w 68"/>
                <a:gd name="T9" fmla="*/ 10 h 107"/>
                <a:gd name="T10" fmla="*/ 1 w 68"/>
                <a:gd name="T11" fmla="*/ 10 h 107"/>
                <a:gd name="T12" fmla="*/ 7 w 68"/>
                <a:gd name="T13" fmla="*/ 2 h 107"/>
                <a:gd name="T14" fmla="*/ 7 w 68"/>
                <a:gd name="T15" fmla="*/ 2 h 107"/>
                <a:gd name="T16" fmla="*/ 20 w 68"/>
                <a:gd name="T17" fmla="*/ 0 h 107"/>
                <a:gd name="T18" fmla="*/ 20 w 68"/>
                <a:gd name="T19" fmla="*/ 0 h 107"/>
                <a:gd name="T20" fmla="*/ 68 w 68"/>
                <a:gd name="T21" fmla="*/ 9 h 107"/>
                <a:gd name="T22" fmla="*/ 68 w 68"/>
                <a:gd name="T23" fmla="*/ 9 h 107"/>
                <a:gd name="T24" fmla="*/ 68 w 68"/>
                <a:gd name="T25" fmla="*/ 9 h 107"/>
                <a:gd name="T26" fmla="*/ 67 w 68"/>
                <a:gd name="T27" fmla="*/ 12 h 107"/>
                <a:gd name="T28" fmla="*/ 50 w 68"/>
                <a:gd name="T29" fmla="*/ 8 h 107"/>
                <a:gd name="T30" fmla="*/ 50 w 68"/>
                <a:gd name="T31" fmla="*/ 8 h 107"/>
                <a:gd name="T32" fmla="*/ 20 w 68"/>
                <a:gd name="T33" fmla="*/ 4 h 107"/>
                <a:gd name="T34" fmla="*/ 20 w 68"/>
                <a:gd name="T35" fmla="*/ 4 h 107"/>
                <a:gd name="T36" fmla="*/ 9 w 68"/>
                <a:gd name="T37" fmla="*/ 6 h 107"/>
                <a:gd name="T38" fmla="*/ 9 w 68"/>
                <a:gd name="T39" fmla="*/ 6 h 107"/>
                <a:gd name="T40" fmla="*/ 5 w 68"/>
                <a:gd name="T41" fmla="*/ 11 h 107"/>
                <a:gd name="T42" fmla="*/ 5 w 68"/>
                <a:gd name="T43" fmla="*/ 11 h 107"/>
                <a:gd name="T44" fmla="*/ 4 w 68"/>
                <a:gd name="T45" fmla="*/ 13 h 107"/>
                <a:gd name="T46" fmla="*/ 4 w 68"/>
                <a:gd name="T47" fmla="*/ 13 h 107"/>
                <a:gd name="T48" fmla="*/ 15 w 68"/>
                <a:gd name="T49" fmla="*/ 67 h 107"/>
                <a:gd name="T50" fmla="*/ 15 w 68"/>
                <a:gd name="T51" fmla="*/ 67 h 107"/>
                <a:gd name="T52" fmla="*/ 26 w 68"/>
                <a:gd name="T53" fmla="*/ 104 h 107"/>
                <a:gd name="T54" fmla="*/ 26 w 68"/>
                <a:gd name="T55" fmla="*/ 104 h 107"/>
                <a:gd name="T56" fmla="*/ 27 w 68"/>
                <a:gd name="T57" fmla="*/ 107 h 107"/>
                <a:gd name="T58" fmla="*/ 7 w 68"/>
                <a:gd name="T59" fmla="*/ 107 h 107"/>
                <a:gd name="T60" fmla="*/ 7 w 68"/>
                <a:gd name="T61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107">
                  <a:moveTo>
                    <a:pt x="7" y="103"/>
                  </a:moveTo>
                  <a:cubicBezTo>
                    <a:pt x="21" y="103"/>
                    <a:pt x="21" y="103"/>
                    <a:pt x="21" y="103"/>
                  </a:cubicBezTo>
                  <a:cubicBezTo>
                    <a:pt x="18" y="90"/>
                    <a:pt x="1" y="3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4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0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0" y="0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0" y="10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1" y="6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2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5" y="8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4"/>
                    <a:pt x="10" y="4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21" y="87"/>
                    <a:pt x="26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3"/>
                    <a:pt x="7" y="103"/>
                    <a:pt x="7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869"/>
            <p:cNvSpPr>
              <a:spLocks noEditPoints="1"/>
            </p:cNvSpPr>
            <p:nvPr/>
          </p:nvSpPr>
          <p:spPr bwMode="auto">
            <a:xfrm>
              <a:off x="7334252" y="5872163"/>
              <a:ext cx="125413" cy="193675"/>
            </a:xfrm>
            <a:custGeom>
              <a:avLst/>
              <a:gdLst>
                <a:gd name="T0" fmla="*/ 7 w 72"/>
                <a:gd name="T1" fmla="*/ 105 h 111"/>
                <a:gd name="T2" fmla="*/ 21 w 72"/>
                <a:gd name="T3" fmla="*/ 103 h 111"/>
                <a:gd name="T4" fmla="*/ 0 w 72"/>
                <a:gd name="T5" fmla="*/ 15 h 111"/>
                <a:gd name="T6" fmla="*/ 1 w 72"/>
                <a:gd name="T7" fmla="*/ 12 h 111"/>
                <a:gd name="T8" fmla="*/ 8 w 72"/>
                <a:gd name="T9" fmla="*/ 2 h 111"/>
                <a:gd name="T10" fmla="*/ 22 w 72"/>
                <a:gd name="T11" fmla="*/ 0 h 111"/>
                <a:gd name="T12" fmla="*/ 70 w 72"/>
                <a:gd name="T13" fmla="*/ 9 h 111"/>
                <a:gd name="T14" fmla="*/ 71 w 72"/>
                <a:gd name="T15" fmla="*/ 9 h 111"/>
                <a:gd name="T16" fmla="*/ 72 w 72"/>
                <a:gd name="T17" fmla="*/ 10 h 111"/>
                <a:gd name="T18" fmla="*/ 69 w 72"/>
                <a:gd name="T19" fmla="*/ 16 h 111"/>
                <a:gd name="T20" fmla="*/ 69 w 72"/>
                <a:gd name="T21" fmla="*/ 16 h 111"/>
                <a:gd name="T22" fmla="*/ 68 w 72"/>
                <a:gd name="T23" fmla="*/ 16 h 111"/>
                <a:gd name="T24" fmla="*/ 68 w 72"/>
                <a:gd name="T25" fmla="*/ 16 h 111"/>
                <a:gd name="T26" fmla="*/ 68 w 72"/>
                <a:gd name="T27" fmla="*/ 16 h 111"/>
                <a:gd name="T28" fmla="*/ 68 w 72"/>
                <a:gd name="T29" fmla="*/ 16 h 111"/>
                <a:gd name="T30" fmla="*/ 67 w 72"/>
                <a:gd name="T31" fmla="*/ 16 h 111"/>
                <a:gd name="T32" fmla="*/ 64 w 72"/>
                <a:gd name="T33" fmla="*/ 15 h 111"/>
                <a:gd name="T34" fmla="*/ 52 w 72"/>
                <a:gd name="T35" fmla="*/ 12 h 111"/>
                <a:gd name="T36" fmla="*/ 23 w 72"/>
                <a:gd name="T37" fmla="*/ 8 h 111"/>
                <a:gd name="T38" fmla="*/ 22 w 72"/>
                <a:gd name="T39" fmla="*/ 8 h 111"/>
                <a:gd name="T40" fmla="*/ 12 w 72"/>
                <a:gd name="T41" fmla="*/ 9 h 111"/>
                <a:gd name="T42" fmla="*/ 9 w 72"/>
                <a:gd name="T43" fmla="*/ 13 h 111"/>
                <a:gd name="T44" fmla="*/ 8 w 72"/>
                <a:gd name="T45" fmla="*/ 15 h 111"/>
                <a:gd name="T46" fmla="*/ 8 w 72"/>
                <a:gd name="T47" fmla="*/ 15 h 111"/>
                <a:gd name="T48" fmla="*/ 19 w 72"/>
                <a:gd name="T49" fmla="*/ 69 h 111"/>
                <a:gd name="T50" fmla="*/ 30 w 72"/>
                <a:gd name="T51" fmla="*/ 106 h 111"/>
                <a:gd name="T52" fmla="*/ 30 w 72"/>
                <a:gd name="T53" fmla="*/ 106 h 111"/>
                <a:gd name="T54" fmla="*/ 7 w 72"/>
                <a:gd name="T55" fmla="*/ 111 h 111"/>
                <a:gd name="T56" fmla="*/ 23 w 72"/>
                <a:gd name="T57" fmla="*/ 96 h 111"/>
                <a:gd name="T58" fmla="*/ 17 w 72"/>
                <a:gd name="T59" fmla="*/ 76 h 111"/>
                <a:gd name="T60" fmla="*/ 4 w 72"/>
                <a:gd name="T61" fmla="*/ 15 h 111"/>
                <a:gd name="T62" fmla="*/ 4 w 72"/>
                <a:gd name="T63" fmla="*/ 15 h 111"/>
                <a:gd name="T64" fmla="*/ 4 w 72"/>
                <a:gd name="T65" fmla="*/ 14 h 111"/>
                <a:gd name="T66" fmla="*/ 4 w 72"/>
                <a:gd name="T67" fmla="*/ 14 h 111"/>
                <a:gd name="T68" fmla="*/ 4 w 72"/>
                <a:gd name="T69" fmla="*/ 14 h 111"/>
                <a:gd name="T70" fmla="*/ 53 w 72"/>
                <a:gd name="T71" fmla="*/ 8 h 111"/>
                <a:gd name="T72" fmla="*/ 67 w 72"/>
                <a:gd name="T73" fmla="*/ 12 h 111"/>
                <a:gd name="T74" fmla="*/ 65 w 72"/>
                <a:gd name="T75" fmla="*/ 11 h 111"/>
                <a:gd name="T76" fmla="*/ 53 w 72"/>
                <a:gd name="T77" fmla="*/ 8 h 111"/>
                <a:gd name="T78" fmla="*/ 41 w 72"/>
                <a:gd name="T79" fmla="*/ 6 h 111"/>
                <a:gd name="T80" fmla="*/ 53 w 72"/>
                <a:gd name="T81" fmla="*/ 8 h 111"/>
                <a:gd name="T82" fmla="*/ 6 w 72"/>
                <a:gd name="T83" fmla="*/ 8 h 111"/>
                <a:gd name="T84" fmla="*/ 6 w 72"/>
                <a:gd name="T85" fmla="*/ 8 h 111"/>
                <a:gd name="T86" fmla="*/ 8 w 72"/>
                <a:gd name="T87" fmla="*/ 7 h 111"/>
                <a:gd name="T88" fmla="*/ 6 w 72"/>
                <a:gd name="T8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" h="111">
                  <a:moveTo>
                    <a:pt x="7" y="109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6" y="86"/>
                    <a:pt x="1" y="3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7"/>
                    <a:pt x="4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0"/>
                    <a:pt x="17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67" y="8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5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1" y="14"/>
                    <a:pt x="57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3" y="10"/>
                    <a:pt x="3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8" y="8"/>
                    <a:pt x="14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26"/>
                    <a:pt x="14" y="4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4" y="87"/>
                    <a:pt x="29" y="104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lose/>
                  <a:moveTo>
                    <a:pt x="23" y="96"/>
                  </a:moveTo>
                  <a:cubicBezTo>
                    <a:pt x="21" y="90"/>
                    <a:pt x="19" y="84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9" y="84"/>
                    <a:pt x="21" y="90"/>
                    <a:pt x="23" y="9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53" y="8"/>
                  </a:moveTo>
                  <a:cubicBezTo>
                    <a:pt x="59" y="10"/>
                    <a:pt x="65" y="11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6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0"/>
                    <a:pt x="58" y="9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7"/>
                    <a:pt x="45" y="7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5" y="7"/>
                    <a:pt x="49" y="7"/>
                    <a:pt x="53" y="8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6" y="8"/>
                  </a:move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870"/>
            <p:cNvSpPr>
              <a:spLocks noEditPoints="1"/>
            </p:cNvSpPr>
            <p:nvPr/>
          </p:nvSpPr>
          <p:spPr bwMode="auto">
            <a:xfrm>
              <a:off x="7496177" y="5892801"/>
              <a:ext cx="176213" cy="133350"/>
            </a:xfrm>
            <a:custGeom>
              <a:avLst/>
              <a:gdLst>
                <a:gd name="T0" fmla="*/ 30 w 101"/>
                <a:gd name="T1" fmla="*/ 72 h 76"/>
                <a:gd name="T2" fmla="*/ 25 w 101"/>
                <a:gd name="T3" fmla="*/ 64 h 76"/>
                <a:gd name="T4" fmla="*/ 25 w 101"/>
                <a:gd name="T5" fmla="*/ 64 h 76"/>
                <a:gd name="T6" fmla="*/ 13 w 101"/>
                <a:gd name="T7" fmla="*/ 38 h 76"/>
                <a:gd name="T8" fmla="*/ 13 w 101"/>
                <a:gd name="T9" fmla="*/ 38 h 76"/>
                <a:gd name="T10" fmla="*/ 0 w 101"/>
                <a:gd name="T11" fmla="*/ 1 h 76"/>
                <a:gd name="T12" fmla="*/ 0 w 101"/>
                <a:gd name="T13" fmla="*/ 1 h 76"/>
                <a:gd name="T14" fmla="*/ 4 w 101"/>
                <a:gd name="T15" fmla="*/ 0 h 76"/>
                <a:gd name="T16" fmla="*/ 16 w 101"/>
                <a:gd name="T17" fmla="*/ 33 h 76"/>
                <a:gd name="T18" fmla="*/ 16 w 101"/>
                <a:gd name="T19" fmla="*/ 33 h 76"/>
                <a:gd name="T20" fmla="*/ 35 w 101"/>
                <a:gd name="T21" fmla="*/ 72 h 76"/>
                <a:gd name="T22" fmla="*/ 35 w 101"/>
                <a:gd name="T23" fmla="*/ 72 h 76"/>
                <a:gd name="T24" fmla="*/ 36 w 101"/>
                <a:gd name="T25" fmla="*/ 72 h 76"/>
                <a:gd name="T26" fmla="*/ 36 w 101"/>
                <a:gd name="T27" fmla="*/ 72 h 76"/>
                <a:gd name="T28" fmla="*/ 59 w 101"/>
                <a:gd name="T29" fmla="*/ 52 h 76"/>
                <a:gd name="T30" fmla="*/ 59 w 101"/>
                <a:gd name="T31" fmla="*/ 52 h 76"/>
                <a:gd name="T32" fmla="*/ 76 w 101"/>
                <a:gd name="T33" fmla="*/ 36 h 76"/>
                <a:gd name="T34" fmla="*/ 76 w 101"/>
                <a:gd name="T35" fmla="*/ 36 h 76"/>
                <a:gd name="T36" fmla="*/ 78 w 101"/>
                <a:gd name="T37" fmla="*/ 34 h 76"/>
                <a:gd name="T38" fmla="*/ 101 w 101"/>
                <a:gd name="T39" fmla="*/ 63 h 76"/>
                <a:gd name="T40" fmla="*/ 98 w 101"/>
                <a:gd name="T41" fmla="*/ 66 h 76"/>
                <a:gd name="T42" fmla="*/ 77 w 101"/>
                <a:gd name="T43" fmla="*/ 40 h 76"/>
                <a:gd name="T44" fmla="*/ 38 w 101"/>
                <a:gd name="T45" fmla="*/ 76 h 76"/>
                <a:gd name="T46" fmla="*/ 38 w 101"/>
                <a:gd name="T47" fmla="*/ 76 h 76"/>
                <a:gd name="T48" fmla="*/ 36 w 101"/>
                <a:gd name="T49" fmla="*/ 76 h 76"/>
                <a:gd name="T50" fmla="*/ 36 w 101"/>
                <a:gd name="T51" fmla="*/ 76 h 76"/>
                <a:gd name="T52" fmla="*/ 30 w 101"/>
                <a:gd name="T53" fmla="*/ 72 h 76"/>
                <a:gd name="T54" fmla="*/ 0 w 101"/>
                <a:gd name="T55" fmla="*/ 1 h 76"/>
                <a:gd name="T56" fmla="*/ 0 w 101"/>
                <a:gd name="T57" fmla="*/ 1 h 76"/>
                <a:gd name="T58" fmla="*/ 0 w 101"/>
                <a:gd name="T59" fmla="*/ 1 h 76"/>
                <a:gd name="T60" fmla="*/ 0 w 101"/>
                <a:gd name="T61" fmla="*/ 1 h 76"/>
                <a:gd name="T62" fmla="*/ 0 w 101"/>
                <a:gd name="T6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76">
                  <a:moveTo>
                    <a:pt x="30" y="72"/>
                  </a:moveTo>
                  <a:cubicBezTo>
                    <a:pt x="29" y="70"/>
                    <a:pt x="27" y="67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1" y="57"/>
                    <a:pt x="17" y="47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6" y="20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9" y="16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50"/>
                    <a:pt x="31" y="69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0" y="69"/>
                    <a:pt x="50" y="60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68" y="44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1" y="46"/>
                    <a:pt x="46" y="70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3" y="76"/>
                    <a:pt x="32" y="74"/>
                    <a:pt x="30" y="72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871"/>
            <p:cNvSpPr>
              <a:spLocks noEditPoints="1"/>
            </p:cNvSpPr>
            <p:nvPr/>
          </p:nvSpPr>
          <p:spPr bwMode="auto">
            <a:xfrm>
              <a:off x="7491414" y="5888038"/>
              <a:ext cx="185738" cy="141288"/>
            </a:xfrm>
            <a:custGeom>
              <a:avLst/>
              <a:gdLst>
                <a:gd name="T0" fmla="*/ 32 w 107"/>
                <a:gd name="T1" fmla="*/ 76 h 81"/>
                <a:gd name="T2" fmla="*/ 33 w 107"/>
                <a:gd name="T3" fmla="*/ 75 h 81"/>
                <a:gd name="T4" fmla="*/ 32 w 107"/>
                <a:gd name="T5" fmla="*/ 76 h 81"/>
                <a:gd name="T6" fmla="*/ 26 w 107"/>
                <a:gd name="T7" fmla="*/ 67 h 81"/>
                <a:gd name="T8" fmla="*/ 26 w 107"/>
                <a:gd name="T9" fmla="*/ 67 h 81"/>
                <a:gd name="T10" fmla="*/ 15 w 107"/>
                <a:gd name="T11" fmla="*/ 42 h 81"/>
                <a:gd name="T12" fmla="*/ 15 w 107"/>
                <a:gd name="T13" fmla="*/ 42 h 81"/>
                <a:gd name="T14" fmla="*/ 1 w 107"/>
                <a:gd name="T15" fmla="*/ 5 h 81"/>
                <a:gd name="T16" fmla="*/ 1 w 107"/>
                <a:gd name="T17" fmla="*/ 5 h 81"/>
                <a:gd name="T18" fmla="*/ 0 w 107"/>
                <a:gd name="T19" fmla="*/ 3 h 81"/>
                <a:gd name="T20" fmla="*/ 8 w 107"/>
                <a:gd name="T21" fmla="*/ 0 h 81"/>
                <a:gd name="T22" fmla="*/ 8 w 107"/>
                <a:gd name="T23" fmla="*/ 2 h 81"/>
                <a:gd name="T24" fmla="*/ 21 w 107"/>
                <a:gd name="T25" fmla="*/ 35 h 81"/>
                <a:gd name="T26" fmla="*/ 21 w 107"/>
                <a:gd name="T27" fmla="*/ 35 h 81"/>
                <a:gd name="T28" fmla="*/ 31 w 107"/>
                <a:gd name="T29" fmla="*/ 60 h 81"/>
                <a:gd name="T30" fmla="*/ 31 w 107"/>
                <a:gd name="T31" fmla="*/ 60 h 81"/>
                <a:gd name="T32" fmla="*/ 39 w 107"/>
                <a:gd name="T33" fmla="*/ 73 h 81"/>
                <a:gd name="T34" fmla="*/ 39 w 107"/>
                <a:gd name="T35" fmla="*/ 73 h 81"/>
                <a:gd name="T36" fmla="*/ 61 w 107"/>
                <a:gd name="T37" fmla="*/ 54 h 81"/>
                <a:gd name="T38" fmla="*/ 61 w 107"/>
                <a:gd name="T39" fmla="*/ 54 h 81"/>
                <a:gd name="T40" fmla="*/ 77 w 107"/>
                <a:gd name="T41" fmla="*/ 38 h 81"/>
                <a:gd name="T42" fmla="*/ 77 w 107"/>
                <a:gd name="T43" fmla="*/ 38 h 81"/>
                <a:gd name="T44" fmla="*/ 77 w 107"/>
                <a:gd name="T45" fmla="*/ 38 h 81"/>
                <a:gd name="T46" fmla="*/ 81 w 107"/>
                <a:gd name="T47" fmla="*/ 34 h 81"/>
                <a:gd name="T48" fmla="*/ 107 w 107"/>
                <a:gd name="T49" fmla="*/ 66 h 81"/>
                <a:gd name="T50" fmla="*/ 101 w 107"/>
                <a:gd name="T51" fmla="*/ 71 h 81"/>
                <a:gd name="T52" fmla="*/ 80 w 107"/>
                <a:gd name="T53" fmla="*/ 46 h 81"/>
                <a:gd name="T54" fmla="*/ 42 w 107"/>
                <a:gd name="T55" fmla="*/ 80 h 81"/>
                <a:gd name="T56" fmla="*/ 42 w 107"/>
                <a:gd name="T57" fmla="*/ 80 h 81"/>
                <a:gd name="T58" fmla="*/ 39 w 107"/>
                <a:gd name="T59" fmla="*/ 81 h 81"/>
                <a:gd name="T60" fmla="*/ 39 w 107"/>
                <a:gd name="T61" fmla="*/ 81 h 81"/>
                <a:gd name="T62" fmla="*/ 32 w 107"/>
                <a:gd name="T63" fmla="*/ 76 h 81"/>
                <a:gd name="T64" fmla="*/ 38 w 107"/>
                <a:gd name="T65" fmla="*/ 77 h 81"/>
                <a:gd name="T66" fmla="*/ 37 w 107"/>
                <a:gd name="T67" fmla="*/ 76 h 81"/>
                <a:gd name="T68" fmla="*/ 37 w 107"/>
                <a:gd name="T69" fmla="*/ 76 h 81"/>
                <a:gd name="T70" fmla="*/ 36 w 107"/>
                <a:gd name="T71" fmla="*/ 76 h 81"/>
                <a:gd name="T72" fmla="*/ 36 w 107"/>
                <a:gd name="T73" fmla="*/ 76 h 81"/>
                <a:gd name="T74" fmla="*/ 38 w 107"/>
                <a:gd name="T75" fmla="*/ 77 h 81"/>
                <a:gd name="T76" fmla="*/ 30 w 107"/>
                <a:gd name="T77" fmla="*/ 66 h 81"/>
                <a:gd name="T78" fmla="*/ 32 w 107"/>
                <a:gd name="T79" fmla="*/ 69 h 81"/>
                <a:gd name="T80" fmla="*/ 32 w 107"/>
                <a:gd name="T81" fmla="*/ 69 h 81"/>
                <a:gd name="T82" fmla="*/ 28 w 107"/>
                <a:gd name="T83" fmla="*/ 61 h 81"/>
                <a:gd name="T84" fmla="*/ 28 w 107"/>
                <a:gd name="T85" fmla="*/ 61 h 81"/>
                <a:gd name="T86" fmla="*/ 25 w 107"/>
                <a:gd name="T87" fmla="*/ 56 h 81"/>
                <a:gd name="T88" fmla="*/ 25 w 107"/>
                <a:gd name="T89" fmla="*/ 56 h 81"/>
                <a:gd name="T90" fmla="*/ 30 w 107"/>
                <a:gd name="T91" fmla="*/ 66 h 81"/>
                <a:gd name="T92" fmla="*/ 99 w 107"/>
                <a:gd name="T93" fmla="*/ 63 h 81"/>
                <a:gd name="T94" fmla="*/ 80 w 107"/>
                <a:gd name="T95" fmla="*/ 40 h 81"/>
                <a:gd name="T96" fmla="*/ 80 w 107"/>
                <a:gd name="T97" fmla="*/ 40 h 81"/>
                <a:gd name="T98" fmla="*/ 99 w 107"/>
                <a:gd name="T99" fmla="*/ 63 h 81"/>
                <a:gd name="T100" fmla="*/ 57 w 107"/>
                <a:gd name="T101" fmla="*/ 63 h 81"/>
                <a:gd name="T102" fmla="*/ 57 w 107"/>
                <a:gd name="T103" fmla="*/ 62 h 81"/>
                <a:gd name="T104" fmla="*/ 57 w 107"/>
                <a:gd name="T105" fmla="*/ 62 h 81"/>
                <a:gd name="T106" fmla="*/ 57 w 107"/>
                <a:gd name="T107" fmla="*/ 63 h 81"/>
                <a:gd name="T108" fmla="*/ 57 w 107"/>
                <a:gd name="T109" fmla="*/ 62 h 81"/>
                <a:gd name="T110" fmla="*/ 62 w 107"/>
                <a:gd name="T111" fmla="*/ 57 h 81"/>
                <a:gd name="T112" fmla="*/ 62 w 107"/>
                <a:gd name="T113" fmla="*/ 57 h 81"/>
                <a:gd name="T114" fmla="*/ 57 w 107"/>
                <a:gd name="T115" fmla="*/ 62 h 81"/>
                <a:gd name="T116" fmla="*/ 14 w 107"/>
                <a:gd name="T117" fmla="*/ 29 h 81"/>
                <a:gd name="T118" fmla="*/ 5 w 107"/>
                <a:gd name="T119" fmla="*/ 5 h 81"/>
                <a:gd name="T120" fmla="*/ 5 w 107"/>
                <a:gd name="T121" fmla="*/ 5 h 81"/>
                <a:gd name="T122" fmla="*/ 5 w 107"/>
                <a:gd name="T123" fmla="*/ 5 h 81"/>
                <a:gd name="T124" fmla="*/ 14 w 107"/>
                <a:gd name="T125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" h="81">
                  <a:moveTo>
                    <a:pt x="32" y="76"/>
                  </a:moveTo>
                  <a:cubicBezTo>
                    <a:pt x="33" y="75"/>
                    <a:pt x="33" y="75"/>
                    <a:pt x="33" y="75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0" y="74"/>
                    <a:pt x="28" y="71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2" y="60"/>
                    <a:pt x="18" y="5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7" y="23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14" y="18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4" y="44"/>
                    <a:pt x="28" y="53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4" y="66"/>
                    <a:pt x="37" y="71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3" y="69"/>
                    <a:pt x="52" y="61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9" y="46"/>
                    <a:pt x="76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2" y="54"/>
                    <a:pt x="50" y="75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1" y="81"/>
                    <a:pt x="40" y="81"/>
                    <a:pt x="39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5" y="81"/>
                    <a:pt x="33" y="78"/>
                    <a:pt x="32" y="76"/>
                  </a:cubicBezTo>
                  <a:close/>
                  <a:moveTo>
                    <a:pt x="38" y="77"/>
                  </a:moveTo>
                  <a:cubicBezTo>
                    <a:pt x="38" y="77"/>
                    <a:pt x="37" y="77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7" y="76"/>
                    <a:pt x="37" y="77"/>
                    <a:pt x="38" y="77"/>
                  </a:cubicBezTo>
                  <a:close/>
                  <a:moveTo>
                    <a:pt x="30" y="66"/>
                  </a:moveTo>
                  <a:cubicBezTo>
                    <a:pt x="30" y="67"/>
                    <a:pt x="31" y="68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0" y="67"/>
                    <a:pt x="29" y="65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60"/>
                    <a:pt x="26" y="58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9"/>
                    <a:pt x="28" y="63"/>
                    <a:pt x="30" y="66"/>
                  </a:cubicBezTo>
                  <a:close/>
                  <a:moveTo>
                    <a:pt x="99" y="63"/>
                  </a:move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99" y="63"/>
                    <a:pt x="99" y="63"/>
                    <a:pt x="99" y="63"/>
                  </a:cubicBezTo>
                  <a:close/>
                  <a:moveTo>
                    <a:pt x="57" y="63"/>
                  </a:moveTo>
                  <a:cubicBezTo>
                    <a:pt x="57" y="63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lose/>
                  <a:moveTo>
                    <a:pt x="57" y="62"/>
                  </a:moveTo>
                  <a:cubicBezTo>
                    <a:pt x="59" y="61"/>
                    <a:pt x="61" y="59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1" y="59"/>
                    <a:pt x="59" y="61"/>
                    <a:pt x="57" y="62"/>
                  </a:cubicBezTo>
                  <a:close/>
                  <a:moveTo>
                    <a:pt x="14" y="29"/>
                  </a:moveTo>
                  <a:cubicBezTo>
                    <a:pt x="10" y="18"/>
                    <a:pt x="7" y="9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9"/>
                    <a:pt x="10" y="18"/>
                    <a:pt x="1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1" name="组合 29"/>
          <p:cNvGrpSpPr/>
          <p:nvPr/>
        </p:nvGrpSpPr>
        <p:grpSpPr>
          <a:xfrm>
            <a:off x="10287132" y="5617429"/>
            <a:ext cx="618146" cy="1172053"/>
            <a:chOff x="4252914" y="314326"/>
            <a:chExt cx="441325" cy="804863"/>
          </a:xfrm>
          <a:solidFill>
            <a:srgbClr val="1F4E79"/>
          </a:solidFill>
        </p:grpSpPr>
        <p:sp>
          <p:nvSpPr>
            <p:cNvPr id="62" name="Freeform 3486"/>
            <p:cNvSpPr>
              <a:spLocks noEditPoints="1"/>
            </p:cNvSpPr>
            <p:nvPr/>
          </p:nvSpPr>
          <p:spPr bwMode="auto">
            <a:xfrm>
              <a:off x="4300539" y="398464"/>
              <a:ext cx="203200" cy="220663"/>
            </a:xfrm>
            <a:custGeom>
              <a:avLst/>
              <a:gdLst>
                <a:gd name="T0" fmla="*/ 0 w 117"/>
                <a:gd name="T1" fmla="*/ 63 h 127"/>
                <a:gd name="T2" fmla="*/ 59 w 117"/>
                <a:gd name="T3" fmla="*/ 0 h 127"/>
                <a:gd name="T4" fmla="*/ 59 w 117"/>
                <a:gd name="T5" fmla="*/ 0 h 127"/>
                <a:gd name="T6" fmla="*/ 117 w 117"/>
                <a:gd name="T7" fmla="*/ 63 h 127"/>
                <a:gd name="T8" fmla="*/ 117 w 117"/>
                <a:gd name="T9" fmla="*/ 63 h 127"/>
                <a:gd name="T10" fmla="*/ 59 w 117"/>
                <a:gd name="T11" fmla="*/ 127 h 127"/>
                <a:gd name="T12" fmla="*/ 59 w 117"/>
                <a:gd name="T13" fmla="*/ 127 h 127"/>
                <a:gd name="T14" fmla="*/ 0 w 117"/>
                <a:gd name="T15" fmla="*/ 63 h 127"/>
                <a:gd name="T16" fmla="*/ 4 w 117"/>
                <a:gd name="T17" fmla="*/ 63 h 127"/>
                <a:gd name="T18" fmla="*/ 59 w 117"/>
                <a:gd name="T19" fmla="*/ 123 h 127"/>
                <a:gd name="T20" fmla="*/ 59 w 117"/>
                <a:gd name="T21" fmla="*/ 123 h 127"/>
                <a:gd name="T22" fmla="*/ 113 w 117"/>
                <a:gd name="T23" fmla="*/ 63 h 127"/>
                <a:gd name="T24" fmla="*/ 113 w 117"/>
                <a:gd name="T25" fmla="*/ 63 h 127"/>
                <a:gd name="T26" fmla="*/ 59 w 117"/>
                <a:gd name="T27" fmla="*/ 4 h 127"/>
                <a:gd name="T28" fmla="*/ 59 w 117"/>
                <a:gd name="T29" fmla="*/ 4 h 127"/>
                <a:gd name="T30" fmla="*/ 4 w 117"/>
                <a:gd name="T31" fmla="*/ 6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127">
                  <a:moveTo>
                    <a:pt x="0" y="63"/>
                  </a:moveTo>
                  <a:cubicBezTo>
                    <a:pt x="0" y="28"/>
                    <a:pt x="26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91" y="0"/>
                    <a:pt x="117" y="28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98"/>
                    <a:pt x="91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26" y="127"/>
                    <a:pt x="0" y="98"/>
                    <a:pt x="0" y="63"/>
                  </a:cubicBezTo>
                  <a:close/>
                  <a:moveTo>
                    <a:pt x="4" y="63"/>
                  </a:moveTo>
                  <a:cubicBezTo>
                    <a:pt x="4" y="96"/>
                    <a:pt x="29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89" y="123"/>
                    <a:pt x="113" y="96"/>
                    <a:pt x="113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30"/>
                    <a:pt x="8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29" y="4"/>
                    <a:pt x="4" y="30"/>
                    <a:pt x="4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3487"/>
            <p:cNvSpPr>
              <a:spLocks noEditPoints="1"/>
            </p:cNvSpPr>
            <p:nvPr/>
          </p:nvSpPr>
          <p:spPr bwMode="auto">
            <a:xfrm>
              <a:off x="4295777" y="395289"/>
              <a:ext cx="211138" cy="228600"/>
            </a:xfrm>
            <a:custGeom>
              <a:avLst/>
              <a:gdLst>
                <a:gd name="T0" fmla="*/ 0 w 121"/>
                <a:gd name="T1" fmla="*/ 65 h 131"/>
                <a:gd name="T2" fmla="*/ 61 w 121"/>
                <a:gd name="T3" fmla="*/ 0 h 131"/>
                <a:gd name="T4" fmla="*/ 61 w 121"/>
                <a:gd name="T5" fmla="*/ 0 h 131"/>
                <a:gd name="T6" fmla="*/ 121 w 121"/>
                <a:gd name="T7" fmla="*/ 65 h 131"/>
                <a:gd name="T8" fmla="*/ 121 w 121"/>
                <a:gd name="T9" fmla="*/ 65 h 131"/>
                <a:gd name="T10" fmla="*/ 61 w 121"/>
                <a:gd name="T11" fmla="*/ 131 h 131"/>
                <a:gd name="T12" fmla="*/ 61 w 121"/>
                <a:gd name="T13" fmla="*/ 131 h 131"/>
                <a:gd name="T14" fmla="*/ 0 w 121"/>
                <a:gd name="T15" fmla="*/ 65 h 131"/>
                <a:gd name="T16" fmla="*/ 61 w 121"/>
                <a:gd name="T17" fmla="*/ 127 h 131"/>
                <a:gd name="T18" fmla="*/ 102 w 121"/>
                <a:gd name="T19" fmla="*/ 107 h 131"/>
                <a:gd name="T20" fmla="*/ 102 w 121"/>
                <a:gd name="T21" fmla="*/ 107 h 131"/>
                <a:gd name="T22" fmla="*/ 61 w 121"/>
                <a:gd name="T23" fmla="*/ 127 h 131"/>
                <a:gd name="T24" fmla="*/ 61 w 121"/>
                <a:gd name="T25" fmla="*/ 127 h 131"/>
                <a:gd name="T26" fmla="*/ 19 w 121"/>
                <a:gd name="T27" fmla="*/ 107 h 131"/>
                <a:gd name="T28" fmla="*/ 19 w 121"/>
                <a:gd name="T29" fmla="*/ 107 h 131"/>
                <a:gd name="T30" fmla="*/ 61 w 121"/>
                <a:gd name="T31" fmla="*/ 127 h 131"/>
                <a:gd name="T32" fmla="*/ 61 w 121"/>
                <a:gd name="T33" fmla="*/ 123 h 131"/>
                <a:gd name="T34" fmla="*/ 113 w 121"/>
                <a:gd name="T35" fmla="*/ 65 h 131"/>
                <a:gd name="T36" fmla="*/ 113 w 121"/>
                <a:gd name="T37" fmla="*/ 65 h 131"/>
                <a:gd name="T38" fmla="*/ 61 w 121"/>
                <a:gd name="T39" fmla="*/ 8 h 131"/>
                <a:gd name="T40" fmla="*/ 61 w 121"/>
                <a:gd name="T41" fmla="*/ 8 h 131"/>
                <a:gd name="T42" fmla="*/ 8 w 121"/>
                <a:gd name="T43" fmla="*/ 65 h 131"/>
                <a:gd name="T44" fmla="*/ 8 w 121"/>
                <a:gd name="T45" fmla="*/ 65 h 131"/>
                <a:gd name="T46" fmla="*/ 61 w 121"/>
                <a:gd name="T47" fmla="*/ 123 h 131"/>
                <a:gd name="T48" fmla="*/ 103 w 121"/>
                <a:gd name="T49" fmla="*/ 25 h 131"/>
                <a:gd name="T50" fmla="*/ 61 w 121"/>
                <a:gd name="T51" fmla="*/ 4 h 131"/>
                <a:gd name="T52" fmla="*/ 61 w 121"/>
                <a:gd name="T53" fmla="*/ 4 h 131"/>
                <a:gd name="T54" fmla="*/ 103 w 121"/>
                <a:gd name="T55" fmla="*/ 25 h 131"/>
                <a:gd name="T56" fmla="*/ 19 w 121"/>
                <a:gd name="T57" fmla="*/ 23 h 131"/>
                <a:gd name="T58" fmla="*/ 61 w 121"/>
                <a:gd name="T59" fmla="*/ 4 h 131"/>
                <a:gd name="T60" fmla="*/ 61 w 121"/>
                <a:gd name="T61" fmla="*/ 4 h 131"/>
                <a:gd name="T62" fmla="*/ 19 w 121"/>
                <a:gd name="T63" fmla="*/ 2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1" h="131">
                  <a:moveTo>
                    <a:pt x="0" y="65"/>
                  </a:moveTo>
                  <a:cubicBezTo>
                    <a:pt x="0" y="29"/>
                    <a:pt x="27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95" y="0"/>
                    <a:pt x="121" y="29"/>
                    <a:pt x="121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1" y="101"/>
                    <a:pt x="95" y="131"/>
                    <a:pt x="61" y="131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27" y="131"/>
                    <a:pt x="0" y="101"/>
                    <a:pt x="0" y="65"/>
                  </a:cubicBezTo>
                  <a:close/>
                  <a:moveTo>
                    <a:pt x="61" y="127"/>
                  </a:moveTo>
                  <a:cubicBezTo>
                    <a:pt x="77" y="127"/>
                    <a:pt x="92" y="119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92" y="119"/>
                    <a:pt x="77" y="127"/>
                    <a:pt x="61" y="127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44" y="127"/>
                    <a:pt x="29" y="119"/>
                    <a:pt x="19" y="107"/>
                  </a:cubicBezTo>
                  <a:cubicBezTo>
                    <a:pt x="19" y="107"/>
                    <a:pt x="19" y="107"/>
                    <a:pt x="19" y="107"/>
                  </a:cubicBezTo>
                  <a:cubicBezTo>
                    <a:pt x="29" y="119"/>
                    <a:pt x="44" y="127"/>
                    <a:pt x="61" y="127"/>
                  </a:cubicBezTo>
                  <a:close/>
                  <a:moveTo>
                    <a:pt x="61" y="123"/>
                  </a:moveTo>
                  <a:cubicBezTo>
                    <a:pt x="90" y="123"/>
                    <a:pt x="113" y="97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13" y="33"/>
                    <a:pt x="90" y="8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32" y="8"/>
                    <a:pt x="8" y="33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97"/>
                    <a:pt x="32" y="123"/>
                    <a:pt x="61" y="123"/>
                  </a:cubicBezTo>
                  <a:close/>
                  <a:moveTo>
                    <a:pt x="103" y="25"/>
                  </a:moveTo>
                  <a:cubicBezTo>
                    <a:pt x="93" y="12"/>
                    <a:pt x="78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78" y="4"/>
                    <a:pt x="93" y="12"/>
                    <a:pt x="103" y="25"/>
                  </a:cubicBezTo>
                  <a:close/>
                  <a:moveTo>
                    <a:pt x="19" y="23"/>
                  </a:moveTo>
                  <a:cubicBezTo>
                    <a:pt x="30" y="11"/>
                    <a:pt x="44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44" y="4"/>
                    <a:pt x="30" y="11"/>
                    <a:pt x="1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3488"/>
            <p:cNvSpPr/>
            <p:nvPr/>
          </p:nvSpPr>
          <p:spPr bwMode="auto">
            <a:xfrm>
              <a:off x="4365627" y="452439"/>
              <a:ext cx="7938" cy="7938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489"/>
            <p:cNvSpPr/>
            <p:nvPr/>
          </p:nvSpPr>
          <p:spPr bwMode="auto">
            <a:xfrm>
              <a:off x="4362452" y="449264"/>
              <a:ext cx="14288" cy="14288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5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490"/>
            <p:cNvSpPr/>
            <p:nvPr/>
          </p:nvSpPr>
          <p:spPr bwMode="auto">
            <a:xfrm>
              <a:off x="4467227" y="461964"/>
              <a:ext cx="4763" cy="6350"/>
            </a:xfrm>
            <a:custGeom>
              <a:avLst/>
              <a:gdLst>
                <a:gd name="T0" fmla="*/ 0 w 3"/>
                <a:gd name="T1" fmla="*/ 4 h 4"/>
                <a:gd name="T2" fmla="*/ 0 w 3"/>
                <a:gd name="T3" fmla="*/ 0 h 4"/>
                <a:gd name="T4" fmla="*/ 3 w 3"/>
                <a:gd name="T5" fmla="*/ 0 h 4"/>
                <a:gd name="T6" fmla="*/ 3 w 3"/>
                <a:gd name="T7" fmla="*/ 4 h 4"/>
                <a:gd name="T8" fmla="*/ 0 w 3"/>
                <a:gd name="T9" fmla="*/ 4 h 4"/>
                <a:gd name="T10" fmla="*/ 0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491"/>
            <p:cNvSpPr/>
            <p:nvPr/>
          </p:nvSpPr>
          <p:spPr bwMode="auto">
            <a:xfrm>
              <a:off x="4464052" y="457201"/>
              <a:ext cx="11113" cy="14288"/>
            </a:xfrm>
            <a:custGeom>
              <a:avLst/>
              <a:gdLst>
                <a:gd name="T0" fmla="*/ 5 w 7"/>
                <a:gd name="T1" fmla="*/ 9 h 9"/>
                <a:gd name="T2" fmla="*/ 2 w 7"/>
                <a:gd name="T3" fmla="*/ 9 h 9"/>
                <a:gd name="T4" fmla="*/ 2 w 7"/>
                <a:gd name="T5" fmla="*/ 7 h 9"/>
                <a:gd name="T6" fmla="*/ 4 w 7"/>
                <a:gd name="T7" fmla="*/ 7 h 9"/>
                <a:gd name="T8" fmla="*/ 2 w 7"/>
                <a:gd name="T9" fmla="*/ 7 h 9"/>
                <a:gd name="T10" fmla="*/ 2 w 7"/>
                <a:gd name="T11" fmla="*/ 9 h 9"/>
                <a:gd name="T12" fmla="*/ 0 w 7"/>
                <a:gd name="T13" fmla="*/ 9 h 9"/>
                <a:gd name="T14" fmla="*/ 0 w 7"/>
                <a:gd name="T15" fmla="*/ 0 h 9"/>
                <a:gd name="T16" fmla="*/ 2 w 7"/>
                <a:gd name="T17" fmla="*/ 0 h 9"/>
                <a:gd name="T18" fmla="*/ 7 w 7"/>
                <a:gd name="T19" fmla="*/ 0 h 9"/>
                <a:gd name="T20" fmla="*/ 7 w 7"/>
                <a:gd name="T21" fmla="*/ 9 h 9"/>
                <a:gd name="T22" fmla="*/ 5 w 7"/>
                <a:gd name="T23" fmla="*/ 9 h 9"/>
                <a:gd name="T24" fmla="*/ 5 w 7"/>
                <a:gd name="T2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9">
                  <a:moveTo>
                    <a:pt x="5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" y="0"/>
                  </a:lnTo>
                  <a:lnTo>
                    <a:pt x="7" y="0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3492"/>
            <p:cNvSpPr/>
            <p:nvPr/>
          </p:nvSpPr>
          <p:spPr bwMode="auto">
            <a:xfrm>
              <a:off x="4298952" y="319089"/>
              <a:ext cx="280988" cy="128588"/>
            </a:xfrm>
            <a:custGeom>
              <a:avLst/>
              <a:gdLst>
                <a:gd name="T0" fmla="*/ 105 w 162"/>
                <a:gd name="T1" fmla="*/ 71 h 74"/>
                <a:gd name="T2" fmla="*/ 152 w 162"/>
                <a:gd name="T3" fmla="*/ 57 h 74"/>
                <a:gd name="T4" fmla="*/ 123 w 162"/>
                <a:gd name="T5" fmla="*/ 38 h 74"/>
                <a:gd name="T6" fmla="*/ 123 w 162"/>
                <a:gd name="T7" fmla="*/ 38 h 74"/>
                <a:gd name="T8" fmla="*/ 84 w 162"/>
                <a:gd name="T9" fmla="*/ 8 h 74"/>
                <a:gd name="T10" fmla="*/ 84 w 162"/>
                <a:gd name="T11" fmla="*/ 8 h 74"/>
                <a:gd name="T12" fmla="*/ 75 w 162"/>
                <a:gd name="T13" fmla="*/ 4 h 74"/>
                <a:gd name="T14" fmla="*/ 75 w 162"/>
                <a:gd name="T15" fmla="*/ 4 h 74"/>
                <a:gd name="T16" fmla="*/ 70 w 162"/>
                <a:gd name="T17" fmla="*/ 5 h 74"/>
                <a:gd name="T18" fmla="*/ 70 w 162"/>
                <a:gd name="T19" fmla="*/ 5 h 74"/>
                <a:gd name="T20" fmla="*/ 68 w 162"/>
                <a:gd name="T21" fmla="*/ 6 h 74"/>
                <a:gd name="T22" fmla="*/ 68 w 162"/>
                <a:gd name="T23" fmla="*/ 6 h 74"/>
                <a:gd name="T24" fmla="*/ 68 w 162"/>
                <a:gd name="T25" fmla="*/ 6 h 74"/>
                <a:gd name="T26" fmla="*/ 7 w 162"/>
                <a:gd name="T27" fmla="*/ 29 h 74"/>
                <a:gd name="T28" fmla="*/ 30 w 162"/>
                <a:gd name="T29" fmla="*/ 56 h 74"/>
                <a:gd name="T30" fmla="*/ 30 w 162"/>
                <a:gd name="T31" fmla="*/ 56 h 74"/>
                <a:gd name="T32" fmla="*/ 27 w 162"/>
                <a:gd name="T33" fmla="*/ 59 h 74"/>
                <a:gd name="T34" fmla="*/ 0 w 162"/>
                <a:gd name="T35" fmla="*/ 28 h 74"/>
                <a:gd name="T36" fmla="*/ 66 w 162"/>
                <a:gd name="T37" fmla="*/ 3 h 74"/>
                <a:gd name="T38" fmla="*/ 75 w 162"/>
                <a:gd name="T39" fmla="*/ 0 h 74"/>
                <a:gd name="T40" fmla="*/ 75 w 162"/>
                <a:gd name="T41" fmla="*/ 0 h 74"/>
                <a:gd name="T42" fmla="*/ 87 w 162"/>
                <a:gd name="T43" fmla="*/ 6 h 74"/>
                <a:gd name="T44" fmla="*/ 87 w 162"/>
                <a:gd name="T45" fmla="*/ 6 h 74"/>
                <a:gd name="T46" fmla="*/ 125 w 162"/>
                <a:gd name="T47" fmla="*/ 34 h 74"/>
                <a:gd name="T48" fmla="*/ 125 w 162"/>
                <a:gd name="T49" fmla="*/ 34 h 74"/>
                <a:gd name="T50" fmla="*/ 158 w 162"/>
                <a:gd name="T51" fmla="*/ 56 h 74"/>
                <a:gd name="T52" fmla="*/ 158 w 162"/>
                <a:gd name="T53" fmla="*/ 56 h 74"/>
                <a:gd name="T54" fmla="*/ 162 w 162"/>
                <a:gd name="T55" fmla="*/ 58 h 74"/>
                <a:gd name="T56" fmla="*/ 106 w 162"/>
                <a:gd name="T57" fmla="*/ 74 h 74"/>
                <a:gd name="T58" fmla="*/ 105 w 162"/>
                <a:gd name="T59" fmla="*/ 7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74">
                  <a:moveTo>
                    <a:pt x="105" y="71"/>
                  </a:moveTo>
                  <a:cubicBezTo>
                    <a:pt x="152" y="57"/>
                    <a:pt x="152" y="57"/>
                    <a:pt x="152" y="57"/>
                  </a:cubicBezTo>
                  <a:cubicBezTo>
                    <a:pt x="146" y="53"/>
                    <a:pt x="135" y="46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06" y="26"/>
                    <a:pt x="88" y="14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1" y="5"/>
                    <a:pt x="78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3" y="4"/>
                    <a:pt x="71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7" y="2"/>
                    <a:pt x="70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9" y="0"/>
                    <a:pt x="83" y="2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90" y="10"/>
                    <a:pt x="108" y="23"/>
                    <a:pt x="125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42" y="46"/>
                    <a:pt x="158" y="56"/>
                    <a:pt x="158" y="56"/>
                  </a:cubicBezTo>
                  <a:cubicBezTo>
                    <a:pt x="158" y="56"/>
                    <a:pt x="158" y="56"/>
                    <a:pt x="158" y="56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1"/>
                    <a:pt x="105" y="71"/>
                    <a:pt x="105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493"/>
            <p:cNvSpPr>
              <a:spLocks noEditPoints="1"/>
            </p:cNvSpPr>
            <p:nvPr/>
          </p:nvSpPr>
          <p:spPr bwMode="auto">
            <a:xfrm>
              <a:off x="4291014" y="314326"/>
              <a:ext cx="296863" cy="138113"/>
            </a:xfrm>
            <a:custGeom>
              <a:avLst/>
              <a:gdLst>
                <a:gd name="T0" fmla="*/ 107 w 170"/>
                <a:gd name="T1" fmla="*/ 73 h 79"/>
                <a:gd name="T2" fmla="*/ 109 w 170"/>
                <a:gd name="T3" fmla="*/ 74 h 79"/>
                <a:gd name="T4" fmla="*/ 107 w 170"/>
                <a:gd name="T5" fmla="*/ 73 h 79"/>
                <a:gd name="T6" fmla="*/ 151 w 170"/>
                <a:gd name="T7" fmla="*/ 58 h 79"/>
                <a:gd name="T8" fmla="*/ 126 w 170"/>
                <a:gd name="T9" fmla="*/ 41 h 79"/>
                <a:gd name="T10" fmla="*/ 86 w 170"/>
                <a:gd name="T11" fmla="*/ 12 h 79"/>
                <a:gd name="T12" fmla="*/ 79 w 170"/>
                <a:gd name="T13" fmla="*/ 8 h 79"/>
                <a:gd name="T14" fmla="*/ 75 w 170"/>
                <a:gd name="T15" fmla="*/ 9 h 79"/>
                <a:gd name="T16" fmla="*/ 73 w 170"/>
                <a:gd name="T17" fmla="*/ 10 h 79"/>
                <a:gd name="T18" fmla="*/ 14 w 170"/>
                <a:gd name="T19" fmla="*/ 32 h 79"/>
                <a:gd name="T20" fmla="*/ 36 w 170"/>
                <a:gd name="T21" fmla="*/ 58 h 79"/>
                <a:gd name="T22" fmla="*/ 31 w 170"/>
                <a:gd name="T23" fmla="*/ 64 h 79"/>
                <a:gd name="T24" fmla="*/ 69 w 170"/>
                <a:gd name="T25" fmla="*/ 3 h 79"/>
                <a:gd name="T26" fmla="*/ 79 w 170"/>
                <a:gd name="T27" fmla="*/ 0 h 79"/>
                <a:gd name="T28" fmla="*/ 79 w 170"/>
                <a:gd name="T29" fmla="*/ 0 h 79"/>
                <a:gd name="T30" fmla="*/ 92 w 170"/>
                <a:gd name="T31" fmla="*/ 7 h 79"/>
                <a:gd name="T32" fmla="*/ 130 w 170"/>
                <a:gd name="T33" fmla="*/ 35 h 79"/>
                <a:gd name="T34" fmla="*/ 163 w 170"/>
                <a:gd name="T35" fmla="*/ 56 h 79"/>
                <a:gd name="T36" fmla="*/ 163 w 170"/>
                <a:gd name="T37" fmla="*/ 56 h 79"/>
                <a:gd name="T38" fmla="*/ 163 w 170"/>
                <a:gd name="T39" fmla="*/ 56 h 79"/>
                <a:gd name="T40" fmla="*/ 109 w 170"/>
                <a:gd name="T41" fmla="*/ 79 h 79"/>
                <a:gd name="T42" fmla="*/ 111 w 170"/>
                <a:gd name="T43" fmla="*/ 74 h 79"/>
                <a:gd name="T44" fmla="*/ 161 w 170"/>
                <a:gd name="T45" fmla="*/ 59 h 79"/>
                <a:gd name="T46" fmla="*/ 161 w 170"/>
                <a:gd name="T47" fmla="*/ 60 h 79"/>
                <a:gd name="T48" fmla="*/ 111 w 170"/>
                <a:gd name="T49" fmla="*/ 74 h 79"/>
                <a:gd name="T50" fmla="*/ 31 w 170"/>
                <a:gd name="T51" fmla="*/ 58 h 79"/>
                <a:gd name="T52" fmla="*/ 7 w 170"/>
                <a:gd name="T53" fmla="*/ 30 h 79"/>
                <a:gd name="T54" fmla="*/ 138 w 170"/>
                <a:gd name="T55" fmla="*/ 45 h 79"/>
                <a:gd name="T56" fmla="*/ 128 w 170"/>
                <a:gd name="T57" fmla="*/ 38 h 79"/>
                <a:gd name="T58" fmla="*/ 89 w 170"/>
                <a:gd name="T59" fmla="*/ 9 h 79"/>
                <a:gd name="T60" fmla="*/ 128 w 170"/>
                <a:gd name="T61" fmla="*/ 38 h 79"/>
                <a:gd name="T62" fmla="*/ 7 w 170"/>
                <a:gd name="T63" fmla="*/ 30 h 79"/>
                <a:gd name="T64" fmla="*/ 71 w 170"/>
                <a:gd name="T65" fmla="*/ 6 h 79"/>
                <a:gd name="T66" fmla="*/ 71 w 170"/>
                <a:gd name="T67" fmla="*/ 6 h 79"/>
                <a:gd name="T68" fmla="*/ 80 w 170"/>
                <a:gd name="T69" fmla="*/ 4 h 79"/>
                <a:gd name="T70" fmla="*/ 89 w 170"/>
                <a:gd name="T71" fmla="*/ 9 h 79"/>
                <a:gd name="T72" fmla="*/ 74 w 170"/>
                <a:gd name="T73" fmla="*/ 5 h 79"/>
                <a:gd name="T74" fmla="*/ 79 w 170"/>
                <a:gd name="T75" fmla="*/ 4 h 79"/>
                <a:gd name="T76" fmla="*/ 79 w 170"/>
                <a:gd name="T77" fmla="*/ 4 h 79"/>
                <a:gd name="T78" fmla="*/ 79 w 170"/>
                <a:gd name="T79" fmla="*/ 4 h 79"/>
                <a:gd name="T80" fmla="*/ 79 w 170"/>
                <a:gd name="T81" fmla="*/ 3 h 79"/>
                <a:gd name="T82" fmla="*/ 80 w 170"/>
                <a:gd name="T83" fmla="*/ 4 h 79"/>
                <a:gd name="T84" fmla="*/ 80 w 170"/>
                <a:gd name="T85" fmla="*/ 4 h 79"/>
                <a:gd name="T86" fmla="*/ 80 w 170"/>
                <a:gd name="T87" fmla="*/ 4 h 79"/>
                <a:gd name="T88" fmla="*/ 80 w 170"/>
                <a:gd name="T89" fmla="*/ 4 h 79"/>
                <a:gd name="T90" fmla="*/ 80 w 170"/>
                <a:gd name="T91" fmla="*/ 4 h 79"/>
                <a:gd name="T92" fmla="*/ 80 w 170"/>
                <a:gd name="T93" fmla="*/ 4 h 79"/>
                <a:gd name="T94" fmla="*/ 80 w 170"/>
                <a:gd name="T95" fmla="*/ 4 h 79"/>
                <a:gd name="T96" fmla="*/ 80 w 170"/>
                <a:gd name="T97" fmla="*/ 4 h 79"/>
                <a:gd name="T98" fmla="*/ 80 w 170"/>
                <a:gd name="T99" fmla="*/ 4 h 79"/>
                <a:gd name="T100" fmla="*/ 80 w 170"/>
                <a:gd name="T101" fmla="*/ 4 h 79"/>
                <a:gd name="T102" fmla="*/ 80 w 170"/>
                <a:gd name="T103" fmla="*/ 4 h 79"/>
                <a:gd name="T104" fmla="*/ 80 w 170"/>
                <a:gd name="T105" fmla="*/ 4 h 79"/>
                <a:gd name="T106" fmla="*/ 79 w 170"/>
                <a:gd name="T107" fmla="*/ 4 h 79"/>
                <a:gd name="T108" fmla="*/ 79 w 170"/>
                <a:gd name="T109" fmla="*/ 4 h 79"/>
                <a:gd name="T110" fmla="*/ 79 w 170"/>
                <a:gd name="T111" fmla="*/ 4 h 79"/>
                <a:gd name="T112" fmla="*/ 79 w 170"/>
                <a:gd name="T113" fmla="*/ 4 h 79"/>
                <a:gd name="T114" fmla="*/ 163 w 170"/>
                <a:gd name="T115" fmla="*/ 56 h 79"/>
                <a:gd name="T116" fmla="*/ 163 w 170"/>
                <a:gd name="T117" fmla="*/ 56 h 79"/>
                <a:gd name="T118" fmla="*/ 163 w 170"/>
                <a:gd name="T119" fmla="*/ 56 h 79"/>
                <a:gd name="T120" fmla="*/ 163 w 170"/>
                <a:gd name="T121" fmla="*/ 56 h 79"/>
                <a:gd name="T122" fmla="*/ 163 w 170"/>
                <a:gd name="T123" fmla="*/ 56 h 79"/>
                <a:gd name="T124" fmla="*/ 163 w 170"/>
                <a:gd name="T125" fmla="*/ 5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79">
                  <a:moveTo>
                    <a:pt x="108" y="77"/>
                  </a:moveTo>
                  <a:cubicBezTo>
                    <a:pt x="107" y="73"/>
                    <a:pt x="107" y="73"/>
                    <a:pt x="107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06" y="71"/>
                    <a:pt x="106" y="71"/>
                    <a:pt x="106" y="71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45" y="54"/>
                    <a:pt x="136" y="48"/>
                    <a:pt x="126" y="41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09" y="30"/>
                    <a:pt x="91" y="17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4" y="9"/>
                    <a:pt x="81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7" y="8"/>
                    <a:pt x="76" y="9"/>
                    <a:pt x="75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3" y="9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70" y="2"/>
                    <a:pt x="74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3" y="0"/>
                    <a:pt x="88" y="2"/>
                    <a:pt x="92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5" y="10"/>
                    <a:pt x="114" y="23"/>
                    <a:pt x="130" y="35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46" y="45"/>
                    <a:pt x="161" y="55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08" y="77"/>
                    <a:pt x="108" y="77"/>
                    <a:pt x="108" y="77"/>
                  </a:cubicBezTo>
                  <a:close/>
                  <a:moveTo>
                    <a:pt x="111" y="74"/>
                  </a:moveTo>
                  <a:cubicBezTo>
                    <a:pt x="161" y="60"/>
                    <a:pt x="161" y="60"/>
                    <a:pt x="161" y="60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1" y="74"/>
                    <a:pt x="111" y="74"/>
                    <a:pt x="111" y="74"/>
                  </a:cubicBezTo>
                  <a:close/>
                  <a:moveTo>
                    <a:pt x="7" y="30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7" y="30"/>
                    <a:pt x="7" y="30"/>
                    <a:pt x="7" y="30"/>
                  </a:cubicBezTo>
                  <a:close/>
                  <a:moveTo>
                    <a:pt x="128" y="38"/>
                  </a:moveTo>
                  <a:cubicBezTo>
                    <a:pt x="131" y="40"/>
                    <a:pt x="135" y="43"/>
                    <a:pt x="138" y="45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5" y="43"/>
                    <a:pt x="131" y="40"/>
                    <a:pt x="128" y="38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11" y="26"/>
                    <a:pt x="93" y="14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3" y="14"/>
                    <a:pt x="111" y="26"/>
                    <a:pt x="128" y="38"/>
                  </a:cubicBezTo>
                  <a:close/>
                  <a:moveTo>
                    <a:pt x="71" y="6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lose/>
                  <a:moveTo>
                    <a:pt x="89" y="9"/>
                  </a:moveTo>
                  <a:cubicBezTo>
                    <a:pt x="87" y="6"/>
                    <a:pt x="83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3" y="5"/>
                    <a:pt x="87" y="6"/>
                    <a:pt x="89" y="9"/>
                  </a:cubicBezTo>
                  <a:close/>
                  <a:moveTo>
                    <a:pt x="79" y="4"/>
                  </a:moveTo>
                  <a:cubicBezTo>
                    <a:pt x="77" y="4"/>
                    <a:pt x="76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6" y="5"/>
                    <a:pt x="77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494"/>
            <p:cNvSpPr/>
            <p:nvPr/>
          </p:nvSpPr>
          <p:spPr bwMode="auto">
            <a:xfrm>
              <a:off x="4554539" y="420689"/>
              <a:ext cx="11113" cy="131763"/>
            </a:xfrm>
            <a:custGeom>
              <a:avLst/>
              <a:gdLst>
                <a:gd name="T0" fmla="*/ 0 w 7"/>
                <a:gd name="T1" fmla="*/ 83 h 83"/>
                <a:gd name="T2" fmla="*/ 3 w 7"/>
                <a:gd name="T3" fmla="*/ 0 h 83"/>
                <a:gd name="T4" fmla="*/ 7 w 7"/>
                <a:gd name="T5" fmla="*/ 0 h 83"/>
                <a:gd name="T6" fmla="*/ 4 w 7"/>
                <a:gd name="T7" fmla="*/ 83 h 83"/>
                <a:gd name="T8" fmla="*/ 0 w 7"/>
                <a:gd name="T9" fmla="*/ 83 h 83"/>
                <a:gd name="T10" fmla="*/ 0 w 7"/>
                <a:gd name="T1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3">
                  <a:moveTo>
                    <a:pt x="0" y="83"/>
                  </a:moveTo>
                  <a:lnTo>
                    <a:pt x="3" y="0"/>
                  </a:lnTo>
                  <a:lnTo>
                    <a:pt x="7" y="0"/>
                  </a:lnTo>
                  <a:lnTo>
                    <a:pt x="4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495"/>
            <p:cNvSpPr>
              <a:spLocks noEditPoints="1"/>
            </p:cNvSpPr>
            <p:nvPr/>
          </p:nvSpPr>
          <p:spPr bwMode="auto">
            <a:xfrm>
              <a:off x="4551364" y="417514"/>
              <a:ext cx="19050" cy="138113"/>
            </a:xfrm>
            <a:custGeom>
              <a:avLst/>
              <a:gdLst>
                <a:gd name="T0" fmla="*/ 6 w 12"/>
                <a:gd name="T1" fmla="*/ 87 h 87"/>
                <a:gd name="T2" fmla="*/ 2 w 12"/>
                <a:gd name="T3" fmla="*/ 87 h 87"/>
                <a:gd name="T4" fmla="*/ 2 w 12"/>
                <a:gd name="T5" fmla="*/ 85 h 87"/>
                <a:gd name="T6" fmla="*/ 4 w 12"/>
                <a:gd name="T7" fmla="*/ 85 h 87"/>
                <a:gd name="T8" fmla="*/ 2 w 12"/>
                <a:gd name="T9" fmla="*/ 85 h 87"/>
                <a:gd name="T10" fmla="*/ 2 w 12"/>
                <a:gd name="T11" fmla="*/ 87 h 87"/>
                <a:gd name="T12" fmla="*/ 0 w 12"/>
                <a:gd name="T13" fmla="*/ 87 h 87"/>
                <a:gd name="T14" fmla="*/ 3 w 12"/>
                <a:gd name="T15" fmla="*/ 0 h 87"/>
                <a:gd name="T16" fmla="*/ 12 w 12"/>
                <a:gd name="T17" fmla="*/ 0 h 87"/>
                <a:gd name="T18" fmla="*/ 8 w 12"/>
                <a:gd name="T19" fmla="*/ 87 h 87"/>
                <a:gd name="T20" fmla="*/ 6 w 12"/>
                <a:gd name="T21" fmla="*/ 87 h 87"/>
                <a:gd name="T22" fmla="*/ 6 w 12"/>
                <a:gd name="T23" fmla="*/ 87 h 87"/>
                <a:gd name="T24" fmla="*/ 4 w 12"/>
                <a:gd name="T25" fmla="*/ 82 h 87"/>
                <a:gd name="T26" fmla="*/ 7 w 12"/>
                <a:gd name="T27" fmla="*/ 5 h 87"/>
                <a:gd name="T28" fmla="*/ 4 w 12"/>
                <a:gd name="T29" fmla="*/ 82 h 87"/>
                <a:gd name="T30" fmla="*/ 4 w 12"/>
                <a:gd name="T31" fmla="*/ 82 h 87"/>
                <a:gd name="T32" fmla="*/ 4 w 12"/>
                <a:gd name="T33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87">
                  <a:moveTo>
                    <a:pt x="6" y="87"/>
                  </a:moveTo>
                  <a:lnTo>
                    <a:pt x="2" y="87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0" y="87"/>
                  </a:lnTo>
                  <a:lnTo>
                    <a:pt x="3" y="0"/>
                  </a:lnTo>
                  <a:lnTo>
                    <a:pt x="12" y="0"/>
                  </a:lnTo>
                  <a:lnTo>
                    <a:pt x="8" y="87"/>
                  </a:lnTo>
                  <a:lnTo>
                    <a:pt x="6" y="87"/>
                  </a:lnTo>
                  <a:lnTo>
                    <a:pt x="6" y="87"/>
                  </a:lnTo>
                  <a:close/>
                  <a:moveTo>
                    <a:pt x="4" y="82"/>
                  </a:moveTo>
                  <a:lnTo>
                    <a:pt x="7" y="5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4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496"/>
            <p:cNvSpPr>
              <a:spLocks noEditPoints="1"/>
            </p:cNvSpPr>
            <p:nvPr/>
          </p:nvSpPr>
          <p:spPr bwMode="auto">
            <a:xfrm>
              <a:off x="4549777" y="547689"/>
              <a:ext cx="14288" cy="20638"/>
            </a:xfrm>
            <a:custGeom>
              <a:avLst/>
              <a:gdLst>
                <a:gd name="T0" fmla="*/ 0 w 9"/>
                <a:gd name="T1" fmla="*/ 6 h 11"/>
                <a:gd name="T2" fmla="*/ 4 w 9"/>
                <a:gd name="T3" fmla="*/ 0 h 11"/>
                <a:gd name="T4" fmla="*/ 4 w 9"/>
                <a:gd name="T5" fmla="*/ 0 h 11"/>
                <a:gd name="T6" fmla="*/ 9 w 9"/>
                <a:gd name="T7" fmla="*/ 6 h 11"/>
                <a:gd name="T8" fmla="*/ 9 w 9"/>
                <a:gd name="T9" fmla="*/ 6 h 11"/>
                <a:gd name="T10" fmla="*/ 4 w 9"/>
                <a:gd name="T11" fmla="*/ 11 h 11"/>
                <a:gd name="T12" fmla="*/ 4 w 9"/>
                <a:gd name="T13" fmla="*/ 11 h 11"/>
                <a:gd name="T14" fmla="*/ 0 w 9"/>
                <a:gd name="T15" fmla="*/ 6 h 11"/>
                <a:gd name="T16" fmla="*/ 4 w 9"/>
                <a:gd name="T17" fmla="*/ 4 h 11"/>
                <a:gd name="T18" fmla="*/ 4 w 9"/>
                <a:gd name="T19" fmla="*/ 6 h 11"/>
                <a:gd name="T20" fmla="*/ 4 w 9"/>
                <a:gd name="T21" fmla="*/ 6 h 11"/>
                <a:gd name="T22" fmla="*/ 4 w 9"/>
                <a:gd name="T23" fmla="*/ 7 h 11"/>
                <a:gd name="T24" fmla="*/ 4 w 9"/>
                <a:gd name="T25" fmla="*/ 7 h 11"/>
                <a:gd name="T26" fmla="*/ 4 w 9"/>
                <a:gd name="T27" fmla="*/ 7 h 11"/>
                <a:gd name="T28" fmla="*/ 4 w 9"/>
                <a:gd name="T29" fmla="*/ 7 h 11"/>
                <a:gd name="T30" fmla="*/ 4 w 9"/>
                <a:gd name="T31" fmla="*/ 7 h 11"/>
                <a:gd name="T32" fmla="*/ 4 w 9"/>
                <a:gd name="T33" fmla="*/ 7 h 11"/>
                <a:gd name="T34" fmla="*/ 5 w 9"/>
                <a:gd name="T35" fmla="*/ 6 h 11"/>
                <a:gd name="T36" fmla="*/ 5 w 9"/>
                <a:gd name="T37" fmla="*/ 6 h 11"/>
                <a:gd name="T38" fmla="*/ 4 w 9"/>
                <a:gd name="T39" fmla="*/ 4 h 11"/>
                <a:gd name="T40" fmla="*/ 4 w 9"/>
                <a:gd name="T41" fmla="*/ 4 h 11"/>
                <a:gd name="T42" fmla="*/ 4 w 9"/>
                <a:gd name="T43" fmla="*/ 4 h 11"/>
                <a:gd name="T44" fmla="*/ 4 w 9"/>
                <a:gd name="T45" fmla="*/ 4 h 11"/>
                <a:gd name="T46" fmla="*/ 4 w 9"/>
                <a:gd name="T4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6"/>
                  </a:moveTo>
                  <a:cubicBezTo>
                    <a:pt x="0" y="3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8"/>
                    <a:pt x="7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1"/>
                    <a:pt x="0" y="8"/>
                    <a:pt x="0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497"/>
            <p:cNvSpPr>
              <a:spLocks noEditPoints="1"/>
            </p:cNvSpPr>
            <p:nvPr/>
          </p:nvSpPr>
          <p:spPr bwMode="auto">
            <a:xfrm>
              <a:off x="4543427" y="544514"/>
              <a:ext cx="25400" cy="26988"/>
            </a:xfrm>
            <a:custGeom>
              <a:avLst/>
              <a:gdLst>
                <a:gd name="T0" fmla="*/ 3 w 14"/>
                <a:gd name="T1" fmla="*/ 8 h 15"/>
                <a:gd name="T2" fmla="*/ 7 w 14"/>
                <a:gd name="T3" fmla="*/ 0 h 15"/>
                <a:gd name="T4" fmla="*/ 14 w 14"/>
                <a:gd name="T5" fmla="*/ 8 h 15"/>
                <a:gd name="T6" fmla="*/ 7 w 14"/>
                <a:gd name="T7" fmla="*/ 15 h 15"/>
                <a:gd name="T8" fmla="*/ 1 w 14"/>
                <a:gd name="T9" fmla="*/ 8 h 15"/>
                <a:gd name="T10" fmla="*/ 7 w 14"/>
                <a:gd name="T11" fmla="*/ 11 h 15"/>
                <a:gd name="T12" fmla="*/ 6 w 14"/>
                <a:gd name="T13" fmla="*/ 11 h 15"/>
                <a:gd name="T14" fmla="*/ 6 w 14"/>
                <a:gd name="T15" fmla="*/ 11 h 15"/>
                <a:gd name="T16" fmla="*/ 6 w 14"/>
                <a:gd name="T17" fmla="*/ 11 h 15"/>
                <a:gd name="T18" fmla="*/ 7 w 14"/>
                <a:gd name="T19" fmla="*/ 11 h 15"/>
                <a:gd name="T20" fmla="*/ 5 w 14"/>
                <a:gd name="T21" fmla="*/ 10 h 15"/>
                <a:gd name="T22" fmla="*/ 5 w 14"/>
                <a:gd name="T23" fmla="*/ 9 h 15"/>
                <a:gd name="T24" fmla="*/ 6 w 14"/>
                <a:gd name="T25" fmla="*/ 11 h 15"/>
                <a:gd name="T26" fmla="*/ 9 w 14"/>
                <a:gd name="T27" fmla="*/ 9 h 15"/>
                <a:gd name="T28" fmla="*/ 9 w 14"/>
                <a:gd name="T29" fmla="*/ 10 h 15"/>
                <a:gd name="T30" fmla="*/ 9 w 14"/>
                <a:gd name="T31" fmla="*/ 10 h 15"/>
                <a:gd name="T32" fmla="*/ 9 w 14"/>
                <a:gd name="T33" fmla="*/ 9 h 15"/>
                <a:gd name="T34" fmla="*/ 9 w 14"/>
                <a:gd name="T35" fmla="*/ 9 h 15"/>
                <a:gd name="T36" fmla="*/ 9 w 14"/>
                <a:gd name="T37" fmla="*/ 9 h 15"/>
                <a:gd name="T38" fmla="*/ 9 w 14"/>
                <a:gd name="T39" fmla="*/ 9 h 15"/>
                <a:gd name="T40" fmla="*/ 8 w 14"/>
                <a:gd name="T41" fmla="*/ 8 h 15"/>
                <a:gd name="T42" fmla="*/ 9 w 14"/>
                <a:gd name="T43" fmla="*/ 6 h 15"/>
                <a:gd name="T44" fmla="*/ 9 w 14"/>
                <a:gd name="T45" fmla="*/ 5 h 15"/>
                <a:gd name="T46" fmla="*/ 9 w 14"/>
                <a:gd name="T47" fmla="*/ 5 h 15"/>
                <a:gd name="T48" fmla="*/ 9 w 14"/>
                <a:gd name="T49" fmla="*/ 6 h 15"/>
                <a:gd name="T50" fmla="*/ 7 w 14"/>
                <a:gd name="T51" fmla="*/ 4 h 15"/>
                <a:gd name="T52" fmla="*/ 6 w 14"/>
                <a:gd name="T53" fmla="*/ 4 h 15"/>
                <a:gd name="T54" fmla="*/ 9 w 14"/>
                <a:gd name="T55" fmla="*/ 6 h 15"/>
                <a:gd name="T56" fmla="*/ 6 w 14"/>
                <a:gd name="T57" fmla="*/ 6 h 15"/>
                <a:gd name="T58" fmla="*/ 7 w 14"/>
                <a:gd name="T59" fmla="*/ 6 h 15"/>
                <a:gd name="T60" fmla="*/ 5 w 14"/>
                <a:gd name="T61" fmla="*/ 6 h 15"/>
                <a:gd name="T62" fmla="*/ 5 w 14"/>
                <a:gd name="T63" fmla="*/ 5 h 15"/>
                <a:gd name="T64" fmla="*/ 5 w 14"/>
                <a:gd name="T65" fmla="*/ 5 h 15"/>
                <a:gd name="T66" fmla="*/ 5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8 w 14"/>
                <a:gd name="T73" fmla="*/ 5 h 15"/>
                <a:gd name="T74" fmla="*/ 8 w 14"/>
                <a:gd name="T75" fmla="*/ 4 h 15"/>
                <a:gd name="T76" fmla="*/ 9 w 14"/>
                <a:gd name="T77" fmla="*/ 5 h 15"/>
                <a:gd name="T78" fmla="*/ 8 w 14"/>
                <a:gd name="T79" fmla="*/ 4 h 15"/>
                <a:gd name="T80" fmla="*/ 8 w 14"/>
                <a:gd name="T81" fmla="*/ 4 h 15"/>
                <a:gd name="T82" fmla="*/ 8 w 14"/>
                <a:gd name="T83" fmla="*/ 4 h 15"/>
                <a:gd name="T84" fmla="*/ 8 w 14"/>
                <a:gd name="T85" fmla="*/ 4 h 15"/>
                <a:gd name="T86" fmla="*/ 8 w 14"/>
                <a:gd name="T87" fmla="*/ 4 h 15"/>
                <a:gd name="T88" fmla="*/ 8 w 14"/>
                <a:gd name="T89" fmla="*/ 4 h 15"/>
                <a:gd name="T90" fmla="*/ 8 w 14"/>
                <a:gd name="T91" fmla="*/ 4 h 15"/>
                <a:gd name="T92" fmla="*/ 8 w 14"/>
                <a:gd name="T93" fmla="*/ 4 h 15"/>
                <a:gd name="T94" fmla="*/ 8 w 14"/>
                <a:gd name="T95" fmla="*/ 4 h 15"/>
                <a:gd name="T96" fmla="*/ 8 w 14"/>
                <a:gd name="T97" fmla="*/ 4 h 15"/>
                <a:gd name="T98" fmla="*/ 8 w 14"/>
                <a:gd name="T9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" h="15">
                  <a:moveTo>
                    <a:pt x="1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0"/>
                    <a:pt x="14" y="4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11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1"/>
                    <a:pt x="1" y="8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lose/>
                  <a:moveTo>
                    <a:pt x="6" y="11"/>
                  </a:moveTo>
                  <a:cubicBezTo>
                    <a:pt x="5" y="10"/>
                    <a:pt x="6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6" y="11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9" y="6"/>
                  </a:move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7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5" y="6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5" y="6"/>
                  </a:cubicBezTo>
                  <a:close/>
                  <a:moveTo>
                    <a:pt x="8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498"/>
            <p:cNvSpPr/>
            <p:nvPr/>
          </p:nvSpPr>
          <p:spPr bwMode="auto">
            <a:xfrm>
              <a:off x="4367214" y="514351"/>
              <a:ext cx="96838" cy="47625"/>
            </a:xfrm>
            <a:custGeom>
              <a:avLst/>
              <a:gdLst>
                <a:gd name="T0" fmla="*/ 0 w 55"/>
                <a:gd name="T1" fmla="*/ 14 h 28"/>
                <a:gd name="T2" fmla="*/ 2 w 55"/>
                <a:gd name="T3" fmla="*/ 11 h 28"/>
                <a:gd name="T4" fmla="*/ 11 w 55"/>
                <a:gd name="T5" fmla="*/ 18 h 28"/>
                <a:gd name="T6" fmla="*/ 11 w 55"/>
                <a:gd name="T7" fmla="*/ 18 h 28"/>
                <a:gd name="T8" fmla="*/ 25 w 55"/>
                <a:gd name="T9" fmla="*/ 24 h 28"/>
                <a:gd name="T10" fmla="*/ 25 w 55"/>
                <a:gd name="T11" fmla="*/ 24 h 28"/>
                <a:gd name="T12" fmla="*/ 26 w 55"/>
                <a:gd name="T13" fmla="*/ 24 h 28"/>
                <a:gd name="T14" fmla="*/ 26 w 55"/>
                <a:gd name="T15" fmla="*/ 24 h 28"/>
                <a:gd name="T16" fmla="*/ 42 w 55"/>
                <a:gd name="T17" fmla="*/ 12 h 28"/>
                <a:gd name="T18" fmla="*/ 42 w 55"/>
                <a:gd name="T19" fmla="*/ 12 h 28"/>
                <a:gd name="T20" fmla="*/ 52 w 55"/>
                <a:gd name="T21" fmla="*/ 0 h 28"/>
                <a:gd name="T22" fmla="*/ 52 w 55"/>
                <a:gd name="T23" fmla="*/ 0 h 28"/>
                <a:gd name="T24" fmla="*/ 55 w 55"/>
                <a:gd name="T25" fmla="*/ 3 h 28"/>
                <a:gd name="T26" fmla="*/ 45 w 55"/>
                <a:gd name="T27" fmla="*/ 14 h 28"/>
                <a:gd name="T28" fmla="*/ 45 w 55"/>
                <a:gd name="T29" fmla="*/ 14 h 28"/>
                <a:gd name="T30" fmla="*/ 26 w 55"/>
                <a:gd name="T31" fmla="*/ 28 h 28"/>
                <a:gd name="T32" fmla="*/ 26 w 55"/>
                <a:gd name="T33" fmla="*/ 28 h 28"/>
                <a:gd name="T34" fmla="*/ 25 w 55"/>
                <a:gd name="T35" fmla="*/ 28 h 28"/>
                <a:gd name="T36" fmla="*/ 25 w 55"/>
                <a:gd name="T37" fmla="*/ 28 h 28"/>
                <a:gd name="T38" fmla="*/ 0 w 55"/>
                <a:gd name="T3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28">
                  <a:moveTo>
                    <a:pt x="0" y="14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6" y="14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6" y="21"/>
                    <a:pt x="21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3"/>
                    <a:pt x="36" y="17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8" y="6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1" y="8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39" y="20"/>
                    <a:pt x="32" y="26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15" y="27"/>
                    <a:pt x="0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499"/>
            <p:cNvSpPr>
              <a:spLocks noEditPoints="1"/>
            </p:cNvSpPr>
            <p:nvPr/>
          </p:nvSpPr>
          <p:spPr bwMode="auto">
            <a:xfrm>
              <a:off x="4360864" y="509589"/>
              <a:ext cx="107950" cy="55563"/>
            </a:xfrm>
            <a:custGeom>
              <a:avLst/>
              <a:gdLst>
                <a:gd name="T0" fmla="*/ 0 w 62"/>
                <a:gd name="T1" fmla="*/ 18 h 32"/>
                <a:gd name="T2" fmla="*/ 6 w 62"/>
                <a:gd name="T3" fmla="*/ 11 h 32"/>
                <a:gd name="T4" fmla="*/ 7 w 62"/>
                <a:gd name="T5" fmla="*/ 12 h 32"/>
                <a:gd name="T6" fmla="*/ 8 w 62"/>
                <a:gd name="T7" fmla="*/ 12 h 32"/>
                <a:gd name="T8" fmla="*/ 8 w 62"/>
                <a:gd name="T9" fmla="*/ 12 h 32"/>
                <a:gd name="T10" fmla="*/ 8 w 62"/>
                <a:gd name="T11" fmla="*/ 12 h 32"/>
                <a:gd name="T12" fmla="*/ 8 w 62"/>
                <a:gd name="T13" fmla="*/ 12 h 32"/>
                <a:gd name="T14" fmla="*/ 10 w 62"/>
                <a:gd name="T15" fmla="*/ 14 h 32"/>
                <a:gd name="T16" fmla="*/ 16 w 62"/>
                <a:gd name="T17" fmla="*/ 18 h 32"/>
                <a:gd name="T18" fmla="*/ 29 w 62"/>
                <a:gd name="T19" fmla="*/ 24 h 32"/>
                <a:gd name="T20" fmla="*/ 29 w 62"/>
                <a:gd name="T21" fmla="*/ 24 h 32"/>
                <a:gd name="T22" fmla="*/ 30 w 62"/>
                <a:gd name="T23" fmla="*/ 24 h 32"/>
                <a:gd name="T24" fmla="*/ 44 w 62"/>
                <a:gd name="T25" fmla="*/ 12 h 32"/>
                <a:gd name="T26" fmla="*/ 55 w 62"/>
                <a:gd name="T27" fmla="*/ 1 h 32"/>
                <a:gd name="T28" fmla="*/ 55 w 62"/>
                <a:gd name="T29" fmla="*/ 0 h 32"/>
                <a:gd name="T30" fmla="*/ 56 w 62"/>
                <a:gd name="T31" fmla="*/ 0 h 32"/>
                <a:gd name="T32" fmla="*/ 61 w 62"/>
                <a:gd name="T33" fmla="*/ 6 h 32"/>
                <a:gd name="T34" fmla="*/ 61 w 62"/>
                <a:gd name="T35" fmla="*/ 6 h 32"/>
                <a:gd name="T36" fmla="*/ 60 w 62"/>
                <a:gd name="T37" fmla="*/ 7 h 32"/>
                <a:gd name="T38" fmla="*/ 58 w 62"/>
                <a:gd name="T39" fmla="*/ 10 h 32"/>
                <a:gd name="T40" fmla="*/ 50 w 62"/>
                <a:gd name="T41" fmla="*/ 18 h 32"/>
                <a:gd name="T42" fmla="*/ 31 w 62"/>
                <a:gd name="T43" fmla="*/ 31 h 32"/>
                <a:gd name="T44" fmla="*/ 29 w 62"/>
                <a:gd name="T45" fmla="*/ 32 h 32"/>
                <a:gd name="T46" fmla="*/ 3 w 62"/>
                <a:gd name="T47" fmla="*/ 18 h 32"/>
                <a:gd name="T48" fmla="*/ 30 w 62"/>
                <a:gd name="T49" fmla="*/ 28 h 32"/>
                <a:gd name="T50" fmla="*/ 30 w 62"/>
                <a:gd name="T51" fmla="*/ 27 h 32"/>
                <a:gd name="T52" fmla="*/ 30 w 62"/>
                <a:gd name="T53" fmla="*/ 28 h 32"/>
                <a:gd name="T54" fmla="*/ 29 w 62"/>
                <a:gd name="T55" fmla="*/ 28 h 32"/>
                <a:gd name="T56" fmla="*/ 29 w 62"/>
                <a:gd name="T57" fmla="*/ 28 h 32"/>
                <a:gd name="T58" fmla="*/ 28 w 62"/>
                <a:gd name="T59" fmla="*/ 28 h 32"/>
                <a:gd name="T60" fmla="*/ 14 w 62"/>
                <a:gd name="T61" fmla="*/ 21 h 32"/>
                <a:gd name="T62" fmla="*/ 21 w 62"/>
                <a:gd name="T63" fmla="*/ 25 h 32"/>
                <a:gd name="T64" fmla="*/ 14 w 62"/>
                <a:gd name="T65" fmla="*/ 21 h 32"/>
                <a:gd name="T66" fmla="*/ 9 w 62"/>
                <a:gd name="T67" fmla="*/ 18 h 32"/>
                <a:gd name="T68" fmla="*/ 41 w 62"/>
                <a:gd name="T69" fmla="*/ 21 h 32"/>
                <a:gd name="T70" fmla="*/ 47 w 62"/>
                <a:gd name="T71" fmla="*/ 15 h 32"/>
                <a:gd name="T72" fmla="*/ 47 w 62"/>
                <a:gd name="T73" fmla="*/ 15 h 32"/>
                <a:gd name="T74" fmla="*/ 3 w 62"/>
                <a:gd name="T75" fmla="*/ 18 h 32"/>
                <a:gd name="T76" fmla="*/ 5 w 62"/>
                <a:gd name="T77" fmla="*/ 18 h 32"/>
                <a:gd name="T78" fmla="*/ 3 w 62"/>
                <a:gd name="T79" fmla="*/ 18 h 32"/>
                <a:gd name="T80" fmla="*/ 52 w 62"/>
                <a:gd name="T81" fmla="*/ 9 h 32"/>
                <a:gd name="T82" fmla="*/ 48 w 62"/>
                <a:gd name="T83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" h="32">
                  <a:moveTo>
                    <a:pt x="3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1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3"/>
                    <a:pt x="9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4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0" y="21"/>
                    <a:pt x="26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9" y="18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50" y="6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6"/>
                    <a:pt x="60" y="7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59" y="8"/>
                    <a:pt x="59" y="9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6" y="12"/>
                    <a:pt x="53" y="15"/>
                    <a:pt x="50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4" y="24"/>
                    <a:pt x="37" y="30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18" y="31"/>
                    <a:pt x="6" y="20"/>
                    <a:pt x="3" y="18"/>
                  </a:cubicBezTo>
                  <a:close/>
                  <a:moveTo>
                    <a:pt x="29" y="28"/>
                  </a:moveTo>
                  <a:cubicBezTo>
                    <a:pt x="29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9" y="28"/>
                    <a:pt x="29" y="28"/>
                  </a:cubicBezTo>
                  <a:close/>
                  <a:moveTo>
                    <a:pt x="14" y="21"/>
                  </a:moveTo>
                  <a:cubicBezTo>
                    <a:pt x="16" y="23"/>
                    <a:pt x="18" y="24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4"/>
                    <a:pt x="16" y="23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2" y="20"/>
                    <a:pt x="10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2" y="20"/>
                    <a:pt x="14" y="21"/>
                  </a:cubicBezTo>
                  <a:close/>
                  <a:moveTo>
                    <a:pt x="41" y="21"/>
                  </a:moveTo>
                  <a:cubicBezTo>
                    <a:pt x="43" y="19"/>
                    <a:pt x="45" y="17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5" y="17"/>
                    <a:pt x="43" y="19"/>
                    <a:pt x="41" y="21"/>
                  </a:cubicBezTo>
                  <a:close/>
                  <a:moveTo>
                    <a:pt x="3" y="18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8"/>
                    <a:pt x="3" y="18"/>
                    <a:pt x="3" y="18"/>
                  </a:cubicBezTo>
                  <a:close/>
                  <a:moveTo>
                    <a:pt x="48" y="14"/>
                  </a:moveTo>
                  <a:cubicBezTo>
                    <a:pt x="50" y="12"/>
                    <a:pt x="51" y="11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1" y="11"/>
                    <a:pt x="50" y="12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500"/>
            <p:cNvSpPr/>
            <p:nvPr/>
          </p:nvSpPr>
          <p:spPr bwMode="auto">
            <a:xfrm>
              <a:off x="4362452" y="527051"/>
              <a:ext cx="14288" cy="17463"/>
            </a:xfrm>
            <a:custGeom>
              <a:avLst/>
              <a:gdLst>
                <a:gd name="T0" fmla="*/ 0 w 9"/>
                <a:gd name="T1" fmla="*/ 9 h 11"/>
                <a:gd name="T2" fmla="*/ 5 w 9"/>
                <a:gd name="T3" fmla="*/ 0 h 11"/>
                <a:gd name="T4" fmla="*/ 9 w 9"/>
                <a:gd name="T5" fmla="*/ 2 h 11"/>
                <a:gd name="T6" fmla="*/ 5 w 9"/>
                <a:gd name="T7" fmla="*/ 11 h 11"/>
                <a:gd name="T8" fmla="*/ 0 w 9"/>
                <a:gd name="T9" fmla="*/ 9 h 11"/>
                <a:gd name="T10" fmla="*/ 0 w 9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lnTo>
                    <a:pt x="5" y="0"/>
                  </a:lnTo>
                  <a:lnTo>
                    <a:pt x="9" y="2"/>
                  </a:lnTo>
                  <a:lnTo>
                    <a:pt x="5" y="11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501"/>
            <p:cNvSpPr>
              <a:spLocks noEditPoints="1"/>
            </p:cNvSpPr>
            <p:nvPr/>
          </p:nvSpPr>
          <p:spPr bwMode="auto">
            <a:xfrm>
              <a:off x="4359277" y="523876"/>
              <a:ext cx="20638" cy="26988"/>
            </a:xfrm>
            <a:custGeom>
              <a:avLst/>
              <a:gdLst>
                <a:gd name="T0" fmla="*/ 5 w 13"/>
                <a:gd name="T1" fmla="*/ 15 h 17"/>
                <a:gd name="T2" fmla="*/ 2 w 13"/>
                <a:gd name="T3" fmla="*/ 13 h 17"/>
                <a:gd name="T4" fmla="*/ 2 w 13"/>
                <a:gd name="T5" fmla="*/ 11 h 17"/>
                <a:gd name="T6" fmla="*/ 4 w 13"/>
                <a:gd name="T7" fmla="*/ 12 h 17"/>
                <a:gd name="T8" fmla="*/ 2 w 13"/>
                <a:gd name="T9" fmla="*/ 11 h 17"/>
                <a:gd name="T10" fmla="*/ 2 w 13"/>
                <a:gd name="T11" fmla="*/ 13 h 17"/>
                <a:gd name="T12" fmla="*/ 0 w 13"/>
                <a:gd name="T13" fmla="*/ 12 h 17"/>
                <a:gd name="T14" fmla="*/ 5 w 13"/>
                <a:gd name="T15" fmla="*/ 0 h 17"/>
                <a:gd name="T16" fmla="*/ 13 w 13"/>
                <a:gd name="T17" fmla="*/ 3 h 17"/>
                <a:gd name="T18" fmla="*/ 8 w 13"/>
                <a:gd name="T19" fmla="*/ 17 h 17"/>
                <a:gd name="T20" fmla="*/ 5 w 13"/>
                <a:gd name="T21" fmla="*/ 15 h 17"/>
                <a:gd name="T22" fmla="*/ 5 w 13"/>
                <a:gd name="T23" fmla="*/ 15 h 17"/>
                <a:gd name="T24" fmla="*/ 7 w 13"/>
                <a:gd name="T25" fmla="*/ 9 h 17"/>
                <a:gd name="T26" fmla="*/ 8 w 13"/>
                <a:gd name="T27" fmla="*/ 6 h 17"/>
                <a:gd name="T28" fmla="*/ 8 w 13"/>
                <a:gd name="T29" fmla="*/ 6 h 17"/>
                <a:gd name="T30" fmla="*/ 7 w 13"/>
                <a:gd name="T31" fmla="*/ 9 h 17"/>
                <a:gd name="T32" fmla="*/ 7 w 13"/>
                <a:gd name="T3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7">
                  <a:moveTo>
                    <a:pt x="5" y="15"/>
                  </a:moveTo>
                  <a:lnTo>
                    <a:pt x="2" y="13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3" y="3"/>
                  </a:lnTo>
                  <a:lnTo>
                    <a:pt x="8" y="17"/>
                  </a:lnTo>
                  <a:lnTo>
                    <a:pt x="5" y="15"/>
                  </a:lnTo>
                  <a:lnTo>
                    <a:pt x="5" y="15"/>
                  </a:lnTo>
                  <a:close/>
                  <a:moveTo>
                    <a:pt x="7" y="9"/>
                  </a:moveTo>
                  <a:lnTo>
                    <a:pt x="8" y="6"/>
                  </a:lnTo>
                  <a:lnTo>
                    <a:pt x="8" y="6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502"/>
            <p:cNvSpPr/>
            <p:nvPr/>
          </p:nvSpPr>
          <p:spPr bwMode="auto">
            <a:xfrm>
              <a:off x="4446589" y="506414"/>
              <a:ext cx="17463" cy="19050"/>
            </a:xfrm>
            <a:custGeom>
              <a:avLst/>
              <a:gdLst>
                <a:gd name="T0" fmla="*/ 0 w 11"/>
                <a:gd name="T1" fmla="*/ 2 h 12"/>
                <a:gd name="T2" fmla="*/ 3 w 11"/>
                <a:gd name="T3" fmla="*/ 0 h 12"/>
                <a:gd name="T4" fmla="*/ 11 w 11"/>
                <a:gd name="T5" fmla="*/ 9 h 12"/>
                <a:gd name="T6" fmla="*/ 7 w 11"/>
                <a:gd name="T7" fmla="*/ 12 h 12"/>
                <a:gd name="T8" fmla="*/ 0 w 11"/>
                <a:gd name="T9" fmla="*/ 2 h 12"/>
                <a:gd name="T10" fmla="*/ 0 w 11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0" y="2"/>
                  </a:moveTo>
                  <a:lnTo>
                    <a:pt x="3" y="0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503"/>
            <p:cNvSpPr/>
            <p:nvPr/>
          </p:nvSpPr>
          <p:spPr bwMode="auto">
            <a:xfrm>
              <a:off x="4440239" y="501651"/>
              <a:ext cx="28575" cy="28575"/>
            </a:xfrm>
            <a:custGeom>
              <a:avLst/>
              <a:gdLst>
                <a:gd name="T0" fmla="*/ 3 w 18"/>
                <a:gd name="T1" fmla="*/ 8 h 18"/>
                <a:gd name="T2" fmla="*/ 4 w 18"/>
                <a:gd name="T3" fmla="*/ 5 h 18"/>
                <a:gd name="T4" fmla="*/ 5 w 18"/>
                <a:gd name="T5" fmla="*/ 8 h 18"/>
                <a:gd name="T6" fmla="*/ 4 w 18"/>
                <a:gd name="T7" fmla="*/ 5 h 18"/>
                <a:gd name="T8" fmla="*/ 3 w 18"/>
                <a:gd name="T9" fmla="*/ 8 h 18"/>
                <a:gd name="T10" fmla="*/ 0 w 18"/>
                <a:gd name="T11" fmla="*/ 5 h 18"/>
                <a:gd name="T12" fmla="*/ 8 w 18"/>
                <a:gd name="T13" fmla="*/ 0 h 18"/>
                <a:gd name="T14" fmla="*/ 18 w 18"/>
                <a:gd name="T15" fmla="*/ 13 h 18"/>
                <a:gd name="T16" fmla="*/ 11 w 18"/>
                <a:gd name="T17" fmla="*/ 18 h 18"/>
                <a:gd name="T18" fmla="*/ 3 w 18"/>
                <a:gd name="T19" fmla="*/ 8 h 18"/>
                <a:gd name="T20" fmla="*/ 3 w 18"/>
                <a:gd name="T2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3" y="8"/>
                  </a:moveTo>
                  <a:lnTo>
                    <a:pt x="4" y="5"/>
                  </a:lnTo>
                  <a:lnTo>
                    <a:pt x="5" y="8"/>
                  </a:lnTo>
                  <a:lnTo>
                    <a:pt x="4" y="5"/>
                  </a:lnTo>
                  <a:lnTo>
                    <a:pt x="3" y="8"/>
                  </a:lnTo>
                  <a:lnTo>
                    <a:pt x="0" y="5"/>
                  </a:lnTo>
                  <a:lnTo>
                    <a:pt x="8" y="0"/>
                  </a:lnTo>
                  <a:lnTo>
                    <a:pt x="18" y="13"/>
                  </a:lnTo>
                  <a:lnTo>
                    <a:pt x="11" y="1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504"/>
            <p:cNvSpPr/>
            <p:nvPr/>
          </p:nvSpPr>
          <p:spPr bwMode="auto">
            <a:xfrm>
              <a:off x="4370389" y="631826"/>
              <a:ext cx="55563" cy="30163"/>
            </a:xfrm>
            <a:custGeom>
              <a:avLst/>
              <a:gdLst>
                <a:gd name="T0" fmla="*/ 16 w 32"/>
                <a:gd name="T1" fmla="*/ 11 h 17"/>
                <a:gd name="T2" fmla="*/ 15 w 32"/>
                <a:gd name="T3" fmla="*/ 9 h 17"/>
                <a:gd name="T4" fmla="*/ 15 w 32"/>
                <a:gd name="T5" fmla="*/ 9 h 17"/>
                <a:gd name="T6" fmla="*/ 5 w 32"/>
                <a:gd name="T7" fmla="*/ 16 h 17"/>
                <a:gd name="T8" fmla="*/ 5 w 32"/>
                <a:gd name="T9" fmla="*/ 16 h 17"/>
                <a:gd name="T10" fmla="*/ 4 w 32"/>
                <a:gd name="T11" fmla="*/ 16 h 17"/>
                <a:gd name="T12" fmla="*/ 4 w 32"/>
                <a:gd name="T13" fmla="*/ 16 h 17"/>
                <a:gd name="T14" fmla="*/ 0 w 32"/>
                <a:gd name="T15" fmla="*/ 14 h 17"/>
                <a:gd name="T16" fmla="*/ 0 w 32"/>
                <a:gd name="T17" fmla="*/ 14 h 17"/>
                <a:gd name="T18" fmla="*/ 0 w 32"/>
                <a:gd name="T19" fmla="*/ 11 h 17"/>
                <a:gd name="T20" fmla="*/ 0 w 32"/>
                <a:gd name="T21" fmla="*/ 11 h 17"/>
                <a:gd name="T22" fmla="*/ 1 w 32"/>
                <a:gd name="T23" fmla="*/ 3 h 17"/>
                <a:gd name="T24" fmla="*/ 1 w 32"/>
                <a:gd name="T25" fmla="*/ 3 h 17"/>
                <a:gd name="T26" fmla="*/ 1 w 32"/>
                <a:gd name="T27" fmla="*/ 3 h 17"/>
                <a:gd name="T28" fmla="*/ 5 w 32"/>
                <a:gd name="T29" fmla="*/ 4 h 17"/>
                <a:gd name="T30" fmla="*/ 4 w 32"/>
                <a:gd name="T31" fmla="*/ 11 h 17"/>
                <a:gd name="T32" fmla="*/ 4 w 32"/>
                <a:gd name="T33" fmla="*/ 11 h 17"/>
                <a:gd name="T34" fmla="*/ 4 w 32"/>
                <a:gd name="T35" fmla="*/ 12 h 17"/>
                <a:gd name="T36" fmla="*/ 4 w 32"/>
                <a:gd name="T37" fmla="*/ 12 h 17"/>
                <a:gd name="T38" fmla="*/ 4 w 32"/>
                <a:gd name="T39" fmla="*/ 12 h 17"/>
                <a:gd name="T40" fmla="*/ 4 w 32"/>
                <a:gd name="T41" fmla="*/ 12 h 17"/>
                <a:gd name="T42" fmla="*/ 4 w 32"/>
                <a:gd name="T43" fmla="*/ 12 h 17"/>
                <a:gd name="T44" fmla="*/ 4 w 32"/>
                <a:gd name="T45" fmla="*/ 12 h 17"/>
                <a:gd name="T46" fmla="*/ 4 w 32"/>
                <a:gd name="T47" fmla="*/ 12 h 17"/>
                <a:gd name="T48" fmla="*/ 4 w 32"/>
                <a:gd name="T49" fmla="*/ 12 h 17"/>
                <a:gd name="T50" fmla="*/ 11 w 32"/>
                <a:gd name="T51" fmla="*/ 8 h 17"/>
                <a:gd name="T52" fmla="*/ 11 w 32"/>
                <a:gd name="T53" fmla="*/ 8 h 17"/>
                <a:gd name="T54" fmla="*/ 14 w 32"/>
                <a:gd name="T55" fmla="*/ 4 h 17"/>
                <a:gd name="T56" fmla="*/ 14 w 32"/>
                <a:gd name="T57" fmla="*/ 4 h 17"/>
                <a:gd name="T58" fmla="*/ 16 w 32"/>
                <a:gd name="T59" fmla="*/ 0 h 17"/>
                <a:gd name="T60" fmla="*/ 17 w 32"/>
                <a:gd name="T61" fmla="*/ 4 h 17"/>
                <a:gd name="T62" fmla="*/ 20 w 32"/>
                <a:gd name="T63" fmla="*/ 9 h 17"/>
                <a:gd name="T64" fmla="*/ 20 w 32"/>
                <a:gd name="T65" fmla="*/ 9 h 17"/>
                <a:gd name="T66" fmla="*/ 25 w 32"/>
                <a:gd name="T67" fmla="*/ 13 h 17"/>
                <a:gd name="T68" fmla="*/ 25 w 32"/>
                <a:gd name="T69" fmla="*/ 13 h 17"/>
                <a:gd name="T70" fmla="*/ 25 w 32"/>
                <a:gd name="T71" fmla="*/ 13 h 17"/>
                <a:gd name="T72" fmla="*/ 25 w 32"/>
                <a:gd name="T73" fmla="*/ 13 h 17"/>
                <a:gd name="T74" fmla="*/ 28 w 32"/>
                <a:gd name="T75" fmla="*/ 5 h 17"/>
                <a:gd name="T76" fmla="*/ 28 w 32"/>
                <a:gd name="T77" fmla="*/ 5 h 17"/>
                <a:gd name="T78" fmla="*/ 28 w 32"/>
                <a:gd name="T79" fmla="*/ 3 h 17"/>
                <a:gd name="T80" fmla="*/ 28 w 32"/>
                <a:gd name="T81" fmla="*/ 3 h 17"/>
                <a:gd name="T82" fmla="*/ 32 w 32"/>
                <a:gd name="T83" fmla="*/ 3 h 17"/>
                <a:gd name="T84" fmla="*/ 32 w 32"/>
                <a:gd name="T85" fmla="*/ 5 h 17"/>
                <a:gd name="T86" fmla="*/ 32 w 32"/>
                <a:gd name="T87" fmla="*/ 5 h 17"/>
                <a:gd name="T88" fmla="*/ 26 w 32"/>
                <a:gd name="T89" fmla="*/ 16 h 17"/>
                <a:gd name="T90" fmla="*/ 26 w 32"/>
                <a:gd name="T91" fmla="*/ 16 h 17"/>
                <a:gd name="T92" fmla="*/ 25 w 32"/>
                <a:gd name="T93" fmla="*/ 17 h 17"/>
                <a:gd name="T94" fmla="*/ 25 w 32"/>
                <a:gd name="T95" fmla="*/ 17 h 17"/>
                <a:gd name="T96" fmla="*/ 16 w 32"/>
                <a:gd name="T9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17">
                  <a:moveTo>
                    <a:pt x="16" y="11"/>
                  </a:moveTo>
                  <a:cubicBezTo>
                    <a:pt x="16" y="10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2"/>
                    <a:pt x="10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7"/>
                    <a:pt x="1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9" y="10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6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1"/>
                    <a:pt x="23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7" y="12"/>
                    <a:pt x="28" y="8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8"/>
                    <a:pt x="32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1" y="16"/>
                    <a:pt x="18" y="13"/>
                    <a:pt x="1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505"/>
            <p:cNvSpPr>
              <a:spLocks noEditPoints="1"/>
            </p:cNvSpPr>
            <p:nvPr/>
          </p:nvSpPr>
          <p:spPr bwMode="auto">
            <a:xfrm>
              <a:off x="4365627" y="623889"/>
              <a:ext cx="63500" cy="41275"/>
            </a:xfrm>
            <a:custGeom>
              <a:avLst/>
              <a:gdLst>
                <a:gd name="T0" fmla="*/ 6 w 36"/>
                <a:gd name="T1" fmla="*/ 23 h 24"/>
                <a:gd name="T2" fmla="*/ 1 w 36"/>
                <a:gd name="T3" fmla="*/ 20 h 24"/>
                <a:gd name="T4" fmla="*/ 1 w 36"/>
                <a:gd name="T5" fmla="*/ 7 h 24"/>
                <a:gd name="T6" fmla="*/ 8 w 36"/>
                <a:gd name="T7" fmla="*/ 7 h 24"/>
                <a:gd name="T8" fmla="*/ 8 w 36"/>
                <a:gd name="T9" fmla="*/ 7 h 24"/>
                <a:gd name="T10" fmla="*/ 8 w 36"/>
                <a:gd name="T11" fmla="*/ 7 h 24"/>
                <a:gd name="T12" fmla="*/ 9 w 36"/>
                <a:gd name="T13" fmla="*/ 9 h 24"/>
                <a:gd name="T14" fmla="*/ 9 w 36"/>
                <a:gd name="T15" fmla="*/ 10 h 24"/>
                <a:gd name="T16" fmla="*/ 8 w 36"/>
                <a:gd name="T17" fmla="*/ 12 h 24"/>
                <a:gd name="T18" fmla="*/ 11 w 36"/>
                <a:gd name="T19" fmla="*/ 12 h 24"/>
                <a:gd name="T20" fmla="*/ 21 w 36"/>
                <a:gd name="T21" fmla="*/ 8 h 24"/>
                <a:gd name="T22" fmla="*/ 21 w 36"/>
                <a:gd name="T23" fmla="*/ 8 h 24"/>
                <a:gd name="T24" fmla="*/ 23 w 36"/>
                <a:gd name="T25" fmla="*/ 12 h 24"/>
                <a:gd name="T26" fmla="*/ 27 w 36"/>
                <a:gd name="T27" fmla="*/ 16 h 24"/>
                <a:gd name="T28" fmla="*/ 28 w 36"/>
                <a:gd name="T29" fmla="*/ 14 h 24"/>
                <a:gd name="T30" fmla="*/ 28 w 36"/>
                <a:gd name="T31" fmla="*/ 10 h 24"/>
                <a:gd name="T32" fmla="*/ 36 w 36"/>
                <a:gd name="T33" fmla="*/ 6 h 24"/>
                <a:gd name="T34" fmla="*/ 36 w 36"/>
                <a:gd name="T35" fmla="*/ 8 h 24"/>
                <a:gd name="T36" fmla="*/ 29 w 36"/>
                <a:gd name="T37" fmla="*/ 23 h 24"/>
                <a:gd name="T38" fmla="*/ 27 w 36"/>
                <a:gd name="T39" fmla="*/ 20 h 24"/>
                <a:gd name="T40" fmla="*/ 28 w 36"/>
                <a:gd name="T41" fmla="*/ 20 h 24"/>
                <a:gd name="T42" fmla="*/ 27 w 36"/>
                <a:gd name="T43" fmla="*/ 20 h 24"/>
                <a:gd name="T44" fmla="*/ 23 w 36"/>
                <a:gd name="T45" fmla="*/ 18 h 24"/>
                <a:gd name="T46" fmla="*/ 5 w 36"/>
                <a:gd name="T47" fmla="*/ 19 h 24"/>
                <a:gd name="T48" fmla="*/ 4 w 36"/>
                <a:gd name="T49" fmla="*/ 19 h 24"/>
                <a:gd name="T50" fmla="*/ 4 w 36"/>
                <a:gd name="T51" fmla="*/ 19 h 24"/>
                <a:gd name="T52" fmla="*/ 32 w 36"/>
                <a:gd name="T53" fmla="*/ 13 h 24"/>
                <a:gd name="T54" fmla="*/ 4 w 36"/>
                <a:gd name="T55" fmla="*/ 16 h 24"/>
                <a:gd name="T56" fmla="*/ 4 w 36"/>
                <a:gd name="T57" fmla="*/ 17 h 24"/>
                <a:gd name="T58" fmla="*/ 22 w 36"/>
                <a:gd name="T59" fmla="*/ 17 h 24"/>
                <a:gd name="T60" fmla="*/ 15 w 36"/>
                <a:gd name="T61" fmla="*/ 12 h 24"/>
                <a:gd name="T62" fmla="*/ 18 w 36"/>
                <a:gd name="T63" fmla="*/ 16 h 24"/>
                <a:gd name="T64" fmla="*/ 19 w 36"/>
                <a:gd name="T65" fmla="*/ 12 h 24"/>
                <a:gd name="T66" fmla="*/ 17 w 36"/>
                <a:gd name="T67" fmla="*/ 10 h 24"/>
                <a:gd name="T68" fmla="*/ 17 w 36"/>
                <a:gd name="T69" fmla="*/ 10 h 24"/>
                <a:gd name="T70" fmla="*/ 17 w 36"/>
                <a:gd name="T71" fmla="*/ 10 h 24"/>
                <a:gd name="T72" fmla="*/ 17 w 36"/>
                <a:gd name="T73" fmla="*/ 10 h 24"/>
                <a:gd name="T74" fmla="*/ 16 w 36"/>
                <a:gd name="T75" fmla="*/ 12 h 24"/>
                <a:gd name="T76" fmla="*/ 4 w 36"/>
                <a:gd name="T77" fmla="*/ 12 h 24"/>
                <a:gd name="T78" fmla="*/ 5 w 36"/>
                <a:gd name="T79" fmla="*/ 10 h 24"/>
                <a:gd name="T80" fmla="*/ 19 w 36"/>
                <a:gd name="T81" fmla="*/ 11 h 24"/>
                <a:gd name="T82" fmla="*/ 18 w 36"/>
                <a:gd name="T83" fmla="*/ 11 h 24"/>
                <a:gd name="T84" fmla="*/ 18 w 36"/>
                <a:gd name="T85" fmla="*/ 10 h 24"/>
                <a:gd name="T86" fmla="*/ 18 w 36"/>
                <a:gd name="T87" fmla="*/ 10 h 24"/>
                <a:gd name="T88" fmla="*/ 18 w 36"/>
                <a:gd name="T89" fmla="*/ 10 h 24"/>
                <a:gd name="T90" fmla="*/ 18 w 36"/>
                <a:gd name="T91" fmla="*/ 10 h 24"/>
                <a:gd name="T92" fmla="*/ 17 w 36"/>
                <a:gd name="T93" fmla="*/ 10 h 24"/>
                <a:gd name="T94" fmla="*/ 18 w 36"/>
                <a:gd name="T95" fmla="*/ 10 h 24"/>
                <a:gd name="T96" fmla="*/ 8 w 36"/>
                <a:gd name="T97" fmla="*/ 7 h 24"/>
                <a:gd name="T98" fmla="*/ 8 w 36"/>
                <a:gd name="T9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" h="24">
                  <a:moveTo>
                    <a:pt x="17" y="17"/>
                  </a:moveTo>
                  <a:cubicBezTo>
                    <a:pt x="15" y="20"/>
                    <a:pt x="11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4" y="23"/>
                    <a:pt x="2" y="22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0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3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4"/>
                    <a:pt x="26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5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1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6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3"/>
                    <a:pt x="36" y="21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2" y="23"/>
                    <a:pt x="19" y="20"/>
                    <a:pt x="17" y="17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26" y="20"/>
                  </a:moveTo>
                  <a:cubicBezTo>
                    <a:pt x="25" y="19"/>
                    <a:pt x="24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9"/>
                    <a:pt x="25" y="20"/>
                    <a:pt x="26" y="20"/>
                  </a:cubicBezTo>
                  <a:close/>
                  <a:moveTo>
                    <a:pt x="5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lose/>
                  <a:moveTo>
                    <a:pt x="4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9"/>
                  </a:cubicBezTo>
                  <a:close/>
                  <a:moveTo>
                    <a:pt x="31" y="15"/>
                  </a:moveTo>
                  <a:cubicBezTo>
                    <a:pt x="31" y="16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6"/>
                    <a:pt x="32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2" y="15"/>
                    <a:pt x="31" y="15"/>
                  </a:cubicBezTo>
                  <a:close/>
                  <a:moveTo>
                    <a:pt x="4" y="17"/>
                  </a:moveTo>
                  <a:cubicBezTo>
                    <a:pt x="4" y="17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7"/>
                    <a:pt x="4" y="17"/>
                  </a:cubicBezTo>
                  <a:close/>
                  <a:moveTo>
                    <a:pt x="22" y="17"/>
                  </a:moveTo>
                  <a:cubicBezTo>
                    <a:pt x="21" y="16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6"/>
                    <a:pt x="22" y="17"/>
                  </a:cubicBezTo>
                  <a:close/>
                  <a:moveTo>
                    <a:pt x="14" y="14"/>
                  </a:move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5"/>
                    <a:pt x="15" y="14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9" y="12"/>
                  </a:moveTo>
                  <a:cubicBezTo>
                    <a:pt x="18" y="11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2"/>
                    <a:pt x="19" y="12"/>
                    <a:pt x="19" y="12"/>
                  </a:cubicBez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1"/>
                    <a:pt x="4" y="11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8" y="11"/>
                  </a:move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506"/>
            <p:cNvSpPr/>
            <p:nvPr/>
          </p:nvSpPr>
          <p:spPr bwMode="auto">
            <a:xfrm>
              <a:off x="4394202" y="617539"/>
              <a:ext cx="6350" cy="19050"/>
            </a:xfrm>
            <a:custGeom>
              <a:avLst/>
              <a:gdLst>
                <a:gd name="T0" fmla="*/ 0 w 4"/>
                <a:gd name="T1" fmla="*/ 12 h 12"/>
                <a:gd name="T2" fmla="*/ 0 w 4"/>
                <a:gd name="T3" fmla="*/ 0 h 12"/>
                <a:gd name="T4" fmla="*/ 4 w 4"/>
                <a:gd name="T5" fmla="*/ 0 h 12"/>
                <a:gd name="T6" fmla="*/ 4 w 4"/>
                <a:gd name="T7" fmla="*/ 12 h 12"/>
                <a:gd name="T8" fmla="*/ 0 w 4"/>
                <a:gd name="T9" fmla="*/ 12 h 12"/>
                <a:gd name="T10" fmla="*/ 0 w 4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507"/>
            <p:cNvSpPr>
              <a:spLocks noEditPoints="1"/>
            </p:cNvSpPr>
            <p:nvPr/>
          </p:nvSpPr>
          <p:spPr bwMode="auto">
            <a:xfrm>
              <a:off x="4391027" y="614364"/>
              <a:ext cx="12700" cy="26988"/>
            </a:xfrm>
            <a:custGeom>
              <a:avLst/>
              <a:gdLst>
                <a:gd name="T0" fmla="*/ 6 w 8"/>
                <a:gd name="T1" fmla="*/ 17 h 17"/>
                <a:gd name="T2" fmla="*/ 2 w 8"/>
                <a:gd name="T3" fmla="*/ 17 h 17"/>
                <a:gd name="T4" fmla="*/ 2 w 8"/>
                <a:gd name="T5" fmla="*/ 14 h 17"/>
                <a:gd name="T6" fmla="*/ 4 w 8"/>
                <a:gd name="T7" fmla="*/ 14 h 17"/>
                <a:gd name="T8" fmla="*/ 2 w 8"/>
                <a:gd name="T9" fmla="*/ 14 h 17"/>
                <a:gd name="T10" fmla="*/ 2 w 8"/>
                <a:gd name="T11" fmla="*/ 17 h 17"/>
                <a:gd name="T12" fmla="*/ 0 w 8"/>
                <a:gd name="T13" fmla="*/ 17 h 17"/>
                <a:gd name="T14" fmla="*/ 0 w 8"/>
                <a:gd name="T15" fmla="*/ 0 h 17"/>
                <a:gd name="T16" fmla="*/ 8 w 8"/>
                <a:gd name="T17" fmla="*/ 0 h 17"/>
                <a:gd name="T18" fmla="*/ 8 w 8"/>
                <a:gd name="T19" fmla="*/ 17 h 17"/>
                <a:gd name="T20" fmla="*/ 6 w 8"/>
                <a:gd name="T21" fmla="*/ 17 h 17"/>
                <a:gd name="T22" fmla="*/ 6 w 8"/>
                <a:gd name="T23" fmla="*/ 17 h 17"/>
                <a:gd name="T24" fmla="*/ 4 w 8"/>
                <a:gd name="T25" fmla="*/ 12 h 17"/>
                <a:gd name="T26" fmla="*/ 4 w 8"/>
                <a:gd name="T27" fmla="*/ 5 h 17"/>
                <a:gd name="T28" fmla="*/ 4 w 8"/>
                <a:gd name="T29" fmla="*/ 12 h 17"/>
                <a:gd name="T30" fmla="*/ 4 w 8"/>
                <a:gd name="T3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7">
                  <a:moveTo>
                    <a:pt x="6" y="17"/>
                  </a:moveTo>
                  <a:lnTo>
                    <a:pt x="2" y="17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7"/>
                  </a:lnTo>
                  <a:close/>
                  <a:moveTo>
                    <a:pt x="4" y="12"/>
                  </a:moveTo>
                  <a:lnTo>
                    <a:pt x="4" y="5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3508"/>
            <p:cNvSpPr>
              <a:spLocks noEditPoints="1"/>
            </p:cNvSpPr>
            <p:nvPr/>
          </p:nvSpPr>
          <p:spPr bwMode="auto">
            <a:xfrm>
              <a:off x="4381502" y="646114"/>
              <a:ext cx="49213" cy="176213"/>
            </a:xfrm>
            <a:custGeom>
              <a:avLst/>
              <a:gdLst>
                <a:gd name="T0" fmla="*/ 0 w 31"/>
                <a:gd name="T1" fmla="*/ 87 h 111"/>
                <a:gd name="T2" fmla="*/ 0 w 31"/>
                <a:gd name="T3" fmla="*/ 87 h 111"/>
                <a:gd name="T4" fmla="*/ 7 w 31"/>
                <a:gd name="T5" fmla="*/ 1 h 111"/>
                <a:gd name="T6" fmla="*/ 11 w 31"/>
                <a:gd name="T7" fmla="*/ 0 h 111"/>
                <a:gd name="T8" fmla="*/ 31 w 31"/>
                <a:gd name="T9" fmla="*/ 82 h 111"/>
                <a:gd name="T10" fmla="*/ 18 w 31"/>
                <a:gd name="T11" fmla="*/ 111 h 111"/>
                <a:gd name="T12" fmla="*/ 0 w 31"/>
                <a:gd name="T13" fmla="*/ 87 h 111"/>
                <a:gd name="T14" fmla="*/ 0 w 31"/>
                <a:gd name="T15" fmla="*/ 87 h 111"/>
                <a:gd name="T16" fmla="*/ 17 w 31"/>
                <a:gd name="T17" fmla="*/ 102 h 111"/>
                <a:gd name="T18" fmla="*/ 25 w 31"/>
                <a:gd name="T19" fmla="*/ 81 h 111"/>
                <a:gd name="T20" fmla="*/ 10 w 31"/>
                <a:gd name="T21" fmla="*/ 15 h 111"/>
                <a:gd name="T22" fmla="*/ 5 w 31"/>
                <a:gd name="T23" fmla="*/ 84 h 111"/>
                <a:gd name="T24" fmla="*/ 17 w 31"/>
                <a:gd name="T25" fmla="*/ 102 h 111"/>
                <a:gd name="T26" fmla="*/ 17 w 31"/>
                <a:gd name="T27" fmla="*/ 10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111">
                  <a:moveTo>
                    <a:pt x="0" y="87"/>
                  </a:moveTo>
                  <a:lnTo>
                    <a:pt x="0" y="87"/>
                  </a:lnTo>
                  <a:lnTo>
                    <a:pt x="7" y="1"/>
                  </a:lnTo>
                  <a:lnTo>
                    <a:pt x="11" y="0"/>
                  </a:lnTo>
                  <a:lnTo>
                    <a:pt x="31" y="82"/>
                  </a:lnTo>
                  <a:lnTo>
                    <a:pt x="18" y="111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17" y="102"/>
                  </a:moveTo>
                  <a:lnTo>
                    <a:pt x="25" y="81"/>
                  </a:lnTo>
                  <a:lnTo>
                    <a:pt x="10" y="15"/>
                  </a:lnTo>
                  <a:lnTo>
                    <a:pt x="5" y="84"/>
                  </a:lnTo>
                  <a:lnTo>
                    <a:pt x="17" y="102"/>
                  </a:lnTo>
                  <a:lnTo>
                    <a:pt x="17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509"/>
            <p:cNvSpPr>
              <a:spLocks noEditPoints="1"/>
            </p:cNvSpPr>
            <p:nvPr/>
          </p:nvSpPr>
          <p:spPr bwMode="auto">
            <a:xfrm>
              <a:off x="4378327" y="642939"/>
              <a:ext cx="55563" cy="187325"/>
            </a:xfrm>
            <a:custGeom>
              <a:avLst/>
              <a:gdLst>
                <a:gd name="T0" fmla="*/ 1 w 35"/>
                <a:gd name="T1" fmla="*/ 91 h 118"/>
                <a:gd name="T2" fmla="*/ 0 w 35"/>
                <a:gd name="T3" fmla="*/ 91 h 118"/>
                <a:gd name="T4" fmla="*/ 7 w 35"/>
                <a:gd name="T5" fmla="*/ 1 h 118"/>
                <a:gd name="T6" fmla="*/ 14 w 35"/>
                <a:gd name="T7" fmla="*/ 0 h 118"/>
                <a:gd name="T8" fmla="*/ 35 w 35"/>
                <a:gd name="T9" fmla="*/ 84 h 118"/>
                <a:gd name="T10" fmla="*/ 20 w 35"/>
                <a:gd name="T11" fmla="*/ 118 h 118"/>
                <a:gd name="T12" fmla="*/ 1 w 35"/>
                <a:gd name="T13" fmla="*/ 91 h 118"/>
                <a:gd name="T14" fmla="*/ 1 w 35"/>
                <a:gd name="T15" fmla="*/ 91 h 118"/>
                <a:gd name="T16" fmla="*/ 19 w 35"/>
                <a:gd name="T17" fmla="*/ 108 h 118"/>
                <a:gd name="T18" fmla="*/ 21 w 35"/>
                <a:gd name="T19" fmla="*/ 105 h 118"/>
                <a:gd name="T20" fmla="*/ 19 w 35"/>
                <a:gd name="T21" fmla="*/ 108 h 118"/>
                <a:gd name="T22" fmla="*/ 19 w 35"/>
                <a:gd name="T23" fmla="*/ 108 h 118"/>
                <a:gd name="T24" fmla="*/ 19 w 35"/>
                <a:gd name="T25" fmla="*/ 108 h 118"/>
                <a:gd name="T26" fmla="*/ 19 w 35"/>
                <a:gd name="T27" fmla="*/ 104 h 118"/>
                <a:gd name="T28" fmla="*/ 21 w 35"/>
                <a:gd name="T29" fmla="*/ 103 h 118"/>
                <a:gd name="T30" fmla="*/ 19 w 35"/>
                <a:gd name="T31" fmla="*/ 104 h 118"/>
                <a:gd name="T32" fmla="*/ 19 w 35"/>
                <a:gd name="T33" fmla="*/ 104 h 118"/>
                <a:gd name="T34" fmla="*/ 15 w 35"/>
                <a:gd name="T35" fmla="*/ 104 h 118"/>
                <a:gd name="T36" fmla="*/ 4 w 35"/>
                <a:gd name="T37" fmla="*/ 86 h 118"/>
                <a:gd name="T38" fmla="*/ 10 w 35"/>
                <a:gd name="T39" fmla="*/ 17 h 118"/>
                <a:gd name="T40" fmla="*/ 14 w 35"/>
                <a:gd name="T41" fmla="*/ 16 h 118"/>
                <a:gd name="T42" fmla="*/ 11 w 35"/>
                <a:gd name="T43" fmla="*/ 5 h 118"/>
                <a:gd name="T44" fmla="*/ 11 w 35"/>
                <a:gd name="T45" fmla="*/ 5 h 118"/>
                <a:gd name="T46" fmla="*/ 4 w 35"/>
                <a:gd name="T47" fmla="*/ 86 h 118"/>
                <a:gd name="T48" fmla="*/ 15 w 35"/>
                <a:gd name="T49" fmla="*/ 104 h 118"/>
                <a:gd name="T50" fmla="*/ 15 w 35"/>
                <a:gd name="T51" fmla="*/ 104 h 118"/>
                <a:gd name="T52" fmla="*/ 9 w 35"/>
                <a:gd name="T53" fmla="*/ 85 h 118"/>
                <a:gd name="T54" fmla="*/ 19 w 35"/>
                <a:gd name="T55" fmla="*/ 100 h 118"/>
                <a:gd name="T56" fmla="*/ 25 w 35"/>
                <a:gd name="T57" fmla="*/ 83 h 118"/>
                <a:gd name="T58" fmla="*/ 13 w 35"/>
                <a:gd name="T59" fmla="*/ 32 h 118"/>
                <a:gd name="T60" fmla="*/ 9 w 35"/>
                <a:gd name="T61" fmla="*/ 85 h 118"/>
                <a:gd name="T62" fmla="*/ 9 w 35"/>
                <a:gd name="T63" fmla="*/ 85 h 118"/>
                <a:gd name="T64" fmla="*/ 2 w 35"/>
                <a:gd name="T65" fmla="*/ 89 h 118"/>
                <a:gd name="T66" fmla="*/ 1 w 35"/>
                <a:gd name="T67" fmla="*/ 90 h 118"/>
                <a:gd name="T68" fmla="*/ 2 w 35"/>
                <a:gd name="T69" fmla="*/ 89 h 118"/>
                <a:gd name="T70" fmla="*/ 2 w 35"/>
                <a:gd name="T71" fmla="*/ 89 h 118"/>
                <a:gd name="T72" fmla="*/ 2 w 35"/>
                <a:gd name="T73" fmla="*/ 89 h 118"/>
                <a:gd name="T74" fmla="*/ 2 w 35"/>
                <a:gd name="T75" fmla="*/ 8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118">
                  <a:moveTo>
                    <a:pt x="1" y="91"/>
                  </a:moveTo>
                  <a:lnTo>
                    <a:pt x="0" y="91"/>
                  </a:lnTo>
                  <a:lnTo>
                    <a:pt x="7" y="1"/>
                  </a:lnTo>
                  <a:lnTo>
                    <a:pt x="14" y="0"/>
                  </a:lnTo>
                  <a:lnTo>
                    <a:pt x="35" y="84"/>
                  </a:lnTo>
                  <a:lnTo>
                    <a:pt x="20" y="118"/>
                  </a:lnTo>
                  <a:lnTo>
                    <a:pt x="1" y="91"/>
                  </a:lnTo>
                  <a:lnTo>
                    <a:pt x="1" y="91"/>
                  </a:lnTo>
                  <a:close/>
                  <a:moveTo>
                    <a:pt x="19" y="108"/>
                  </a:moveTo>
                  <a:lnTo>
                    <a:pt x="21" y="105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8"/>
                  </a:lnTo>
                  <a:close/>
                  <a:moveTo>
                    <a:pt x="19" y="104"/>
                  </a:moveTo>
                  <a:lnTo>
                    <a:pt x="21" y="103"/>
                  </a:lnTo>
                  <a:lnTo>
                    <a:pt x="19" y="104"/>
                  </a:lnTo>
                  <a:lnTo>
                    <a:pt x="19" y="104"/>
                  </a:lnTo>
                  <a:close/>
                  <a:moveTo>
                    <a:pt x="15" y="104"/>
                  </a:moveTo>
                  <a:lnTo>
                    <a:pt x="4" y="86"/>
                  </a:lnTo>
                  <a:lnTo>
                    <a:pt x="10" y="17"/>
                  </a:lnTo>
                  <a:lnTo>
                    <a:pt x="14" y="1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4" y="86"/>
                  </a:lnTo>
                  <a:lnTo>
                    <a:pt x="15" y="104"/>
                  </a:lnTo>
                  <a:lnTo>
                    <a:pt x="15" y="104"/>
                  </a:lnTo>
                  <a:close/>
                  <a:moveTo>
                    <a:pt x="9" y="85"/>
                  </a:moveTo>
                  <a:lnTo>
                    <a:pt x="19" y="100"/>
                  </a:lnTo>
                  <a:lnTo>
                    <a:pt x="25" y="83"/>
                  </a:lnTo>
                  <a:lnTo>
                    <a:pt x="13" y="32"/>
                  </a:lnTo>
                  <a:lnTo>
                    <a:pt x="9" y="85"/>
                  </a:lnTo>
                  <a:lnTo>
                    <a:pt x="9" y="85"/>
                  </a:lnTo>
                  <a:close/>
                  <a:moveTo>
                    <a:pt x="2" y="89"/>
                  </a:moveTo>
                  <a:lnTo>
                    <a:pt x="1" y="90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510"/>
            <p:cNvSpPr>
              <a:spLocks noEditPoints="1"/>
            </p:cNvSpPr>
            <p:nvPr/>
          </p:nvSpPr>
          <p:spPr bwMode="auto">
            <a:xfrm>
              <a:off x="4324352" y="628651"/>
              <a:ext cx="149225" cy="238125"/>
            </a:xfrm>
            <a:custGeom>
              <a:avLst/>
              <a:gdLst>
                <a:gd name="T0" fmla="*/ 13 w 86"/>
                <a:gd name="T1" fmla="*/ 109 h 137"/>
                <a:gd name="T2" fmla="*/ 0 w 86"/>
                <a:gd name="T3" fmla="*/ 52 h 137"/>
                <a:gd name="T4" fmla="*/ 0 w 86"/>
                <a:gd name="T5" fmla="*/ 52 h 137"/>
                <a:gd name="T6" fmla="*/ 13 w 86"/>
                <a:gd name="T7" fmla="*/ 12 h 137"/>
                <a:gd name="T8" fmla="*/ 13 w 86"/>
                <a:gd name="T9" fmla="*/ 12 h 137"/>
                <a:gd name="T10" fmla="*/ 42 w 86"/>
                <a:gd name="T11" fmla="*/ 0 h 137"/>
                <a:gd name="T12" fmla="*/ 42 w 86"/>
                <a:gd name="T13" fmla="*/ 0 h 137"/>
                <a:gd name="T14" fmla="*/ 71 w 86"/>
                <a:gd name="T15" fmla="*/ 11 h 137"/>
                <a:gd name="T16" fmla="*/ 71 w 86"/>
                <a:gd name="T17" fmla="*/ 11 h 137"/>
                <a:gd name="T18" fmla="*/ 86 w 86"/>
                <a:gd name="T19" fmla="*/ 51 h 137"/>
                <a:gd name="T20" fmla="*/ 86 w 86"/>
                <a:gd name="T21" fmla="*/ 51 h 137"/>
                <a:gd name="T22" fmla="*/ 72 w 86"/>
                <a:gd name="T23" fmla="*/ 108 h 137"/>
                <a:gd name="T24" fmla="*/ 72 w 86"/>
                <a:gd name="T25" fmla="*/ 108 h 137"/>
                <a:gd name="T26" fmla="*/ 42 w 86"/>
                <a:gd name="T27" fmla="*/ 137 h 137"/>
                <a:gd name="T28" fmla="*/ 42 w 86"/>
                <a:gd name="T29" fmla="*/ 137 h 137"/>
                <a:gd name="T30" fmla="*/ 13 w 86"/>
                <a:gd name="T31" fmla="*/ 109 h 137"/>
                <a:gd name="T32" fmla="*/ 68 w 86"/>
                <a:gd name="T33" fmla="*/ 107 h 137"/>
                <a:gd name="T34" fmla="*/ 82 w 86"/>
                <a:gd name="T35" fmla="*/ 51 h 137"/>
                <a:gd name="T36" fmla="*/ 82 w 86"/>
                <a:gd name="T37" fmla="*/ 51 h 137"/>
                <a:gd name="T38" fmla="*/ 42 w 86"/>
                <a:gd name="T39" fmla="*/ 4 h 137"/>
                <a:gd name="T40" fmla="*/ 42 w 86"/>
                <a:gd name="T41" fmla="*/ 4 h 137"/>
                <a:gd name="T42" fmla="*/ 4 w 86"/>
                <a:gd name="T43" fmla="*/ 52 h 137"/>
                <a:gd name="T44" fmla="*/ 4 w 86"/>
                <a:gd name="T45" fmla="*/ 52 h 137"/>
                <a:gd name="T46" fmla="*/ 17 w 86"/>
                <a:gd name="T47" fmla="*/ 107 h 137"/>
                <a:gd name="T48" fmla="*/ 17 w 86"/>
                <a:gd name="T49" fmla="*/ 107 h 137"/>
                <a:gd name="T50" fmla="*/ 42 w 86"/>
                <a:gd name="T51" fmla="*/ 133 h 137"/>
                <a:gd name="T52" fmla="*/ 42 w 86"/>
                <a:gd name="T53" fmla="*/ 133 h 137"/>
                <a:gd name="T54" fmla="*/ 68 w 86"/>
                <a:gd name="T55" fmla="*/ 10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137">
                  <a:moveTo>
                    <a:pt x="13" y="109"/>
                  </a:moveTo>
                  <a:cubicBezTo>
                    <a:pt x="5" y="93"/>
                    <a:pt x="0" y="7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33"/>
                    <a:pt x="6" y="2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21" y="3"/>
                    <a:pt x="3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2" y="0"/>
                    <a:pt x="63" y="3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80" y="19"/>
                    <a:pt x="86" y="32"/>
                    <a:pt x="86" y="51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6" y="71"/>
                    <a:pt x="80" y="92"/>
                    <a:pt x="72" y="108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64" y="125"/>
                    <a:pt x="53" y="137"/>
                    <a:pt x="42" y="137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30" y="137"/>
                    <a:pt x="21" y="125"/>
                    <a:pt x="13" y="109"/>
                  </a:cubicBezTo>
                  <a:close/>
                  <a:moveTo>
                    <a:pt x="68" y="107"/>
                  </a:moveTo>
                  <a:cubicBezTo>
                    <a:pt x="76" y="91"/>
                    <a:pt x="82" y="70"/>
                    <a:pt x="82" y="51"/>
                  </a:cubicBezTo>
                  <a:cubicBezTo>
                    <a:pt x="82" y="51"/>
                    <a:pt x="82" y="51"/>
                    <a:pt x="82" y="51"/>
                  </a:cubicBezTo>
                  <a:cubicBezTo>
                    <a:pt x="82" y="14"/>
                    <a:pt x="6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23" y="4"/>
                    <a:pt x="5" y="15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71"/>
                    <a:pt x="9" y="92"/>
                    <a:pt x="17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24" y="123"/>
                    <a:pt x="34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50" y="133"/>
                    <a:pt x="60" y="123"/>
                    <a:pt x="6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511"/>
            <p:cNvSpPr>
              <a:spLocks noEditPoints="1"/>
            </p:cNvSpPr>
            <p:nvPr/>
          </p:nvSpPr>
          <p:spPr bwMode="auto">
            <a:xfrm>
              <a:off x="4321177" y="625476"/>
              <a:ext cx="157163" cy="244475"/>
            </a:xfrm>
            <a:custGeom>
              <a:avLst/>
              <a:gdLst>
                <a:gd name="T0" fmla="*/ 13 w 90"/>
                <a:gd name="T1" fmla="*/ 112 h 141"/>
                <a:gd name="T2" fmla="*/ 0 w 90"/>
                <a:gd name="T3" fmla="*/ 54 h 141"/>
                <a:gd name="T4" fmla="*/ 14 w 90"/>
                <a:gd name="T5" fmla="*/ 12 h 141"/>
                <a:gd name="T6" fmla="*/ 44 w 90"/>
                <a:gd name="T7" fmla="*/ 0 h 141"/>
                <a:gd name="T8" fmla="*/ 75 w 90"/>
                <a:gd name="T9" fmla="*/ 11 h 141"/>
                <a:gd name="T10" fmla="*/ 90 w 90"/>
                <a:gd name="T11" fmla="*/ 53 h 141"/>
                <a:gd name="T12" fmla="*/ 90 w 90"/>
                <a:gd name="T13" fmla="*/ 53 h 141"/>
                <a:gd name="T14" fmla="*/ 44 w 90"/>
                <a:gd name="T15" fmla="*/ 141 h 141"/>
                <a:gd name="T16" fmla="*/ 44 w 90"/>
                <a:gd name="T17" fmla="*/ 137 h 141"/>
                <a:gd name="T18" fmla="*/ 44 w 90"/>
                <a:gd name="T19" fmla="*/ 137 h 141"/>
                <a:gd name="T20" fmla="*/ 44 w 90"/>
                <a:gd name="T21" fmla="*/ 137 h 141"/>
                <a:gd name="T22" fmla="*/ 26 w 90"/>
                <a:gd name="T23" fmla="*/ 126 h 141"/>
                <a:gd name="T24" fmla="*/ 45 w 90"/>
                <a:gd name="T25" fmla="*/ 137 h 141"/>
                <a:gd name="T26" fmla="*/ 45 w 90"/>
                <a:gd name="T27" fmla="*/ 137 h 141"/>
                <a:gd name="T28" fmla="*/ 45 w 90"/>
                <a:gd name="T29" fmla="*/ 137 h 141"/>
                <a:gd name="T30" fmla="*/ 86 w 90"/>
                <a:gd name="T31" fmla="*/ 54 h 141"/>
                <a:gd name="T32" fmla="*/ 72 w 90"/>
                <a:gd name="T33" fmla="*/ 110 h 141"/>
                <a:gd name="T34" fmla="*/ 44 w 90"/>
                <a:gd name="T35" fmla="*/ 133 h 141"/>
                <a:gd name="T36" fmla="*/ 69 w 90"/>
                <a:gd name="T37" fmla="*/ 108 h 141"/>
                <a:gd name="T38" fmla="*/ 69 w 90"/>
                <a:gd name="T39" fmla="*/ 108 h 141"/>
                <a:gd name="T40" fmla="*/ 82 w 90"/>
                <a:gd name="T41" fmla="*/ 53 h 141"/>
                <a:gd name="T42" fmla="*/ 82 w 90"/>
                <a:gd name="T43" fmla="*/ 53 h 141"/>
                <a:gd name="T44" fmla="*/ 8 w 90"/>
                <a:gd name="T45" fmla="*/ 54 h 141"/>
                <a:gd name="T46" fmla="*/ 8 w 90"/>
                <a:gd name="T47" fmla="*/ 55 h 141"/>
                <a:gd name="T48" fmla="*/ 44 w 90"/>
                <a:gd name="T49" fmla="*/ 133 h 141"/>
                <a:gd name="T50" fmla="*/ 26 w 90"/>
                <a:gd name="T51" fmla="*/ 126 h 141"/>
                <a:gd name="T52" fmla="*/ 26 w 90"/>
                <a:gd name="T53" fmla="*/ 126 h 141"/>
                <a:gd name="T54" fmla="*/ 26 w 90"/>
                <a:gd name="T55" fmla="*/ 125 h 141"/>
                <a:gd name="T56" fmla="*/ 26 w 90"/>
                <a:gd name="T57" fmla="*/ 125 h 141"/>
                <a:gd name="T58" fmla="*/ 19 w 90"/>
                <a:gd name="T59" fmla="*/ 115 h 141"/>
                <a:gd name="T60" fmla="*/ 19 w 90"/>
                <a:gd name="T61" fmla="*/ 115 h 141"/>
                <a:gd name="T62" fmla="*/ 17 w 90"/>
                <a:gd name="T63" fmla="*/ 110 h 141"/>
                <a:gd name="T64" fmla="*/ 17 w 90"/>
                <a:gd name="T65" fmla="*/ 110 h 141"/>
                <a:gd name="T66" fmla="*/ 4 w 90"/>
                <a:gd name="T67" fmla="*/ 54 h 141"/>
                <a:gd name="T68" fmla="*/ 41 w 90"/>
                <a:gd name="T69" fmla="*/ 4 h 141"/>
                <a:gd name="T70" fmla="*/ 4 w 90"/>
                <a:gd name="T71" fmla="*/ 54 h 141"/>
                <a:gd name="T72" fmla="*/ 86 w 90"/>
                <a:gd name="T73" fmla="*/ 53 h 141"/>
                <a:gd name="T74" fmla="*/ 86 w 90"/>
                <a:gd name="T75" fmla="*/ 53 h 141"/>
                <a:gd name="T76" fmla="*/ 78 w 90"/>
                <a:gd name="T77" fmla="*/ 22 h 141"/>
                <a:gd name="T78" fmla="*/ 59 w 90"/>
                <a:gd name="T79" fmla="*/ 7 h 141"/>
                <a:gd name="T80" fmla="*/ 59 w 90"/>
                <a:gd name="T81" fmla="*/ 7 h 141"/>
                <a:gd name="T82" fmla="*/ 59 w 90"/>
                <a:gd name="T83" fmla="*/ 7 h 141"/>
                <a:gd name="T84" fmla="*/ 58 w 90"/>
                <a:gd name="T85" fmla="*/ 6 h 141"/>
                <a:gd name="T86" fmla="*/ 58 w 90"/>
                <a:gd name="T87" fmla="*/ 6 h 141"/>
                <a:gd name="T88" fmla="*/ 58 w 90"/>
                <a:gd name="T89" fmla="*/ 6 h 141"/>
                <a:gd name="T90" fmla="*/ 58 w 90"/>
                <a:gd name="T91" fmla="*/ 6 h 141"/>
                <a:gd name="T92" fmla="*/ 42 w 90"/>
                <a:gd name="T93" fmla="*/ 4 h 141"/>
                <a:gd name="T94" fmla="*/ 42 w 90"/>
                <a:gd name="T95" fmla="*/ 4 h 141"/>
                <a:gd name="T96" fmla="*/ 42 w 90"/>
                <a:gd name="T97" fmla="*/ 4 h 141"/>
                <a:gd name="T98" fmla="*/ 42 w 90"/>
                <a:gd name="T99" fmla="*/ 4 h 141"/>
                <a:gd name="T100" fmla="*/ 43 w 90"/>
                <a:gd name="T101" fmla="*/ 4 h 141"/>
                <a:gd name="T102" fmla="*/ 43 w 90"/>
                <a:gd name="T103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141">
                  <a:moveTo>
                    <a:pt x="13" y="112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6" y="95"/>
                    <a:pt x="0" y="7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34"/>
                    <a:pt x="6" y="2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22" y="3"/>
                    <a:pt x="33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4" y="0"/>
                    <a:pt x="66" y="3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84" y="20"/>
                    <a:pt x="90" y="3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73"/>
                    <a:pt x="84" y="95"/>
                    <a:pt x="76" y="111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67" y="128"/>
                    <a:pt x="57" y="141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31" y="141"/>
                    <a:pt x="21" y="128"/>
                    <a:pt x="13" y="112"/>
                  </a:cubicBezTo>
                  <a:close/>
                  <a:moveTo>
                    <a:pt x="44" y="137"/>
                  </a:move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lose/>
                  <a:moveTo>
                    <a:pt x="43" y="137"/>
                  </a:moveTo>
                  <a:cubicBezTo>
                    <a:pt x="37" y="137"/>
                    <a:pt x="31" y="133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31" y="133"/>
                    <a:pt x="37" y="137"/>
                    <a:pt x="43" y="137"/>
                  </a:cubicBezTo>
                  <a:close/>
                  <a:moveTo>
                    <a:pt x="45" y="137"/>
                  </a:move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lose/>
                  <a:moveTo>
                    <a:pt x="72" y="110"/>
                  </a:moveTo>
                  <a:cubicBezTo>
                    <a:pt x="64" y="125"/>
                    <a:pt x="55" y="136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55" y="136"/>
                    <a:pt x="64" y="125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80" y="94"/>
                    <a:pt x="86" y="73"/>
                    <a:pt x="86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73"/>
                    <a:pt x="80" y="94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lose/>
                  <a:moveTo>
                    <a:pt x="44" y="133"/>
                  </a:move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50" y="134"/>
                    <a:pt x="61" y="123"/>
                    <a:pt x="69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70" y="109"/>
                    <a:pt x="70" y="109"/>
                    <a:pt x="70" y="109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76" y="92"/>
                    <a:pt x="82" y="72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1" y="17"/>
                    <a:pt x="62" y="9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26" y="9"/>
                    <a:pt x="9" y="17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73"/>
                    <a:pt x="13" y="93"/>
                    <a:pt x="20" y="108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27" y="124"/>
                    <a:pt x="37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lose/>
                  <a:moveTo>
                    <a:pt x="26" y="126"/>
                  </a:moveTo>
                  <a:cubicBezTo>
                    <a:pt x="26" y="126"/>
                    <a:pt x="26" y="126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lose/>
                  <a:moveTo>
                    <a:pt x="26" y="125"/>
                  </a:move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lose/>
                  <a:moveTo>
                    <a:pt x="26" y="125"/>
                  </a:move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lose/>
                  <a:moveTo>
                    <a:pt x="19" y="115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lose/>
                  <a:moveTo>
                    <a:pt x="19" y="115"/>
                  </a:moveTo>
                  <a:cubicBezTo>
                    <a:pt x="18" y="113"/>
                    <a:pt x="18" y="112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8" y="112"/>
                    <a:pt x="18" y="113"/>
                    <a:pt x="19" y="115"/>
                  </a:cubicBezTo>
                  <a:close/>
                  <a:moveTo>
                    <a:pt x="4" y="54"/>
                  </a:move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18"/>
                    <a:pt x="23" y="5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2" y="5"/>
                    <a:pt x="24" y="8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9" y="23"/>
                    <a:pt x="4" y="35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lose/>
                  <a:moveTo>
                    <a:pt x="86" y="53"/>
                  </a:move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lose/>
                  <a:moveTo>
                    <a:pt x="78" y="22"/>
                  </a:moveTo>
                  <a:cubicBezTo>
                    <a:pt x="76" y="19"/>
                    <a:pt x="74" y="16"/>
                    <a:pt x="72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68" y="11"/>
                    <a:pt x="64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7" y="9"/>
                    <a:pt x="73" y="14"/>
                    <a:pt x="78" y="22"/>
                  </a:cubicBezTo>
                  <a:close/>
                  <a:moveTo>
                    <a:pt x="59" y="7"/>
                  </a:move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lose/>
                  <a:moveTo>
                    <a:pt x="59" y="7"/>
                  </a:moveTo>
                  <a:cubicBezTo>
                    <a:pt x="59" y="7"/>
                    <a:pt x="59" y="7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7"/>
                    <a:pt x="59" y="7"/>
                    <a:pt x="59" y="7"/>
                  </a:cubicBezTo>
                  <a:close/>
                  <a:moveTo>
                    <a:pt x="58" y="6"/>
                  </a:move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lose/>
                  <a:moveTo>
                    <a:pt x="58" y="6"/>
                  </a:move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lose/>
                  <a:moveTo>
                    <a:pt x="43" y="4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lose/>
                  <a:moveTo>
                    <a:pt x="43" y="4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512"/>
            <p:cNvSpPr/>
            <p:nvPr/>
          </p:nvSpPr>
          <p:spPr bwMode="auto">
            <a:xfrm>
              <a:off x="4435477" y="569914"/>
              <a:ext cx="176213" cy="76200"/>
            </a:xfrm>
            <a:custGeom>
              <a:avLst/>
              <a:gdLst>
                <a:gd name="T0" fmla="*/ 0 w 111"/>
                <a:gd name="T1" fmla="*/ 44 h 48"/>
                <a:gd name="T2" fmla="*/ 103 w 111"/>
                <a:gd name="T3" fmla="*/ 6 h 48"/>
                <a:gd name="T4" fmla="*/ 108 w 111"/>
                <a:gd name="T5" fmla="*/ 0 h 48"/>
                <a:gd name="T6" fmla="*/ 111 w 111"/>
                <a:gd name="T7" fmla="*/ 2 h 48"/>
                <a:gd name="T8" fmla="*/ 107 w 111"/>
                <a:gd name="T9" fmla="*/ 10 h 48"/>
                <a:gd name="T10" fmla="*/ 1 w 111"/>
                <a:gd name="T11" fmla="*/ 48 h 48"/>
                <a:gd name="T12" fmla="*/ 1 w 111"/>
                <a:gd name="T13" fmla="*/ 48 h 48"/>
                <a:gd name="T14" fmla="*/ 0 w 111"/>
                <a:gd name="T15" fmla="*/ 44 h 48"/>
                <a:gd name="T16" fmla="*/ 0 w 111"/>
                <a:gd name="T1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48">
                  <a:moveTo>
                    <a:pt x="0" y="44"/>
                  </a:moveTo>
                  <a:lnTo>
                    <a:pt x="103" y="6"/>
                  </a:lnTo>
                  <a:lnTo>
                    <a:pt x="108" y="0"/>
                  </a:lnTo>
                  <a:lnTo>
                    <a:pt x="111" y="2"/>
                  </a:lnTo>
                  <a:lnTo>
                    <a:pt x="107" y="1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513"/>
            <p:cNvSpPr>
              <a:spLocks noEditPoints="1"/>
            </p:cNvSpPr>
            <p:nvPr/>
          </p:nvSpPr>
          <p:spPr bwMode="auto">
            <a:xfrm>
              <a:off x="4430714" y="563564"/>
              <a:ext cx="185738" cy="85725"/>
            </a:xfrm>
            <a:custGeom>
              <a:avLst/>
              <a:gdLst>
                <a:gd name="T0" fmla="*/ 4 w 117"/>
                <a:gd name="T1" fmla="*/ 52 h 54"/>
                <a:gd name="T2" fmla="*/ 2 w 117"/>
                <a:gd name="T3" fmla="*/ 53 h 54"/>
                <a:gd name="T4" fmla="*/ 1 w 117"/>
                <a:gd name="T5" fmla="*/ 49 h 54"/>
                <a:gd name="T6" fmla="*/ 3 w 117"/>
                <a:gd name="T7" fmla="*/ 48 h 54"/>
                <a:gd name="T8" fmla="*/ 3 w 117"/>
                <a:gd name="T9" fmla="*/ 50 h 54"/>
                <a:gd name="T10" fmla="*/ 3 w 117"/>
                <a:gd name="T11" fmla="*/ 48 h 54"/>
                <a:gd name="T12" fmla="*/ 1 w 117"/>
                <a:gd name="T13" fmla="*/ 49 h 54"/>
                <a:gd name="T14" fmla="*/ 0 w 117"/>
                <a:gd name="T15" fmla="*/ 46 h 54"/>
                <a:gd name="T16" fmla="*/ 105 w 117"/>
                <a:gd name="T17" fmla="*/ 8 h 54"/>
                <a:gd name="T18" fmla="*/ 110 w 117"/>
                <a:gd name="T19" fmla="*/ 0 h 54"/>
                <a:gd name="T20" fmla="*/ 117 w 117"/>
                <a:gd name="T21" fmla="*/ 5 h 54"/>
                <a:gd name="T22" fmla="*/ 111 w 117"/>
                <a:gd name="T23" fmla="*/ 16 h 54"/>
                <a:gd name="T24" fmla="*/ 5 w 117"/>
                <a:gd name="T25" fmla="*/ 54 h 54"/>
                <a:gd name="T26" fmla="*/ 4 w 117"/>
                <a:gd name="T27" fmla="*/ 52 h 54"/>
                <a:gd name="T28" fmla="*/ 4 w 117"/>
                <a:gd name="T29" fmla="*/ 52 h 54"/>
                <a:gd name="T30" fmla="*/ 5 w 117"/>
                <a:gd name="T31" fmla="*/ 49 h 54"/>
                <a:gd name="T32" fmla="*/ 22 w 117"/>
                <a:gd name="T33" fmla="*/ 43 h 54"/>
                <a:gd name="T34" fmla="*/ 5 w 117"/>
                <a:gd name="T35" fmla="*/ 49 h 54"/>
                <a:gd name="T36" fmla="*/ 5 w 117"/>
                <a:gd name="T37" fmla="*/ 49 h 54"/>
                <a:gd name="T38" fmla="*/ 5 w 117"/>
                <a:gd name="T39" fmla="*/ 49 h 54"/>
                <a:gd name="T40" fmla="*/ 107 w 117"/>
                <a:gd name="T41" fmla="*/ 11 h 54"/>
                <a:gd name="T42" fmla="*/ 107 w 117"/>
                <a:gd name="T43" fmla="*/ 11 h 54"/>
                <a:gd name="T44" fmla="*/ 111 w 117"/>
                <a:gd name="T45" fmla="*/ 7 h 54"/>
                <a:gd name="T46" fmla="*/ 107 w 117"/>
                <a:gd name="T47" fmla="*/ 11 h 54"/>
                <a:gd name="T48" fmla="*/ 107 w 117"/>
                <a:gd name="T49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7" h="54">
                  <a:moveTo>
                    <a:pt x="4" y="52"/>
                  </a:moveTo>
                  <a:lnTo>
                    <a:pt x="2" y="53"/>
                  </a:lnTo>
                  <a:lnTo>
                    <a:pt x="1" y="49"/>
                  </a:lnTo>
                  <a:lnTo>
                    <a:pt x="3" y="48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105" y="8"/>
                  </a:lnTo>
                  <a:lnTo>
                    <a:pt x="110" y="0"/>
                  </a:lnTo>
                  <a:lnTo>
                    <a:pt x="117" y="5"/>
                  </a:lnTo>
                  <a:lnTo>
                    <a:pt x="111" y="16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4" y="52"/>
                  </a:lnTo>
                  <a:close/>
                  <a:moveTo>
                    <a:pt x="5" y="49"/>
                  </a:moveTo>
                  <a:lnTo>
                    <a:pt x="22" y="43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5" y="49"/>
                  </a:lnTo>
                  <a:close/>
                  <a:moveTo>
                    <a:pt x="107" y="11"/>
                  </a:moveTo>
                  <a:lnTo>
                    <a:pt x="107" y="11"/>
                  </a:lnTo>
                  <a:lnTo>
                    <a:pt x="111" y="7"/>
                  </a:lnTo>
                  <a:lnTo>
                    <a:pt x="107" y="11"/>
                  </a:lnTo>
                  <a:lnTo>
                    <a:pt x="10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514"/>
            <p:cNvSpPr/>
            <p:nvPr/>
          </p:nvSpPr>
          <p:spPr bwMode="auto">
            <a:xfrm>
              <a:off x="4600577" y="581026"/>
              <a:ext cx="14288" cy="7938"/>
            </a:xfrm>
            <a:custGeom>
              <a:avLst/>
              <a:gdLst>
                <a:gd name="T0" fmla="*/ 0 w 9"/>
                <a:gd name="T1" fmla="*/ 5 h 5"/>
                <a:gd name="T2" fmla="*/ 0 w 9"/>
                <a:gd name="T3" fmla="*/ 0 h 5"/>
                <a:gd name="T4" fmla="*/ 9 w 9"/>
                <a:gd name="T5" fmla="*/ 0 h 5"/>
                <a:gd name="T6" fmla="*/ 9 w 9"/>
                <a:gd name="T7" fmla="*/ 5 h 5"/>
                <a:gd name="T8" fmla="*/ 0 w 9"/>
                <a:gd name="T9" fmla="*/ 5 h 5"/>
                <a:gd name="T10" fmla="*/ 0 w 9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515"/>
            <p:cNvSpPr>
              <a:spLocks noEditPoints="1"/>
            </p:cNvSpPr>
            <p:nvPr/>
          </p:nvSpPr>
          <p:spPr bwMode="auto">
            <a:xfrm>
              <a:off x="4597402" y="577851"/>
              <a:ext cx="20638" cy="14288"/>
            </a:xfrm>
            <a:custGeom>
              <a:avLst/>
              <a:gdLst>
                <a:gd name="T0" fmla="*/ 2 w 13"/>
                <a:gd name="T1" fmla="*/ 9 h 9"/>
                <a:gd name="T2" fmla="*/ 2 w 13"/>
                <a:gd name="T3" fmla="*/ 7 h 9"/>
                <a:gd name="T4" fmla="*/ 5 w 13"/>
                <a:gd name="T5" fmla="*/ 7 h 9"/>
                <a:gd name="T6" fmla="*/ 2 w 13"/>
                <a:gd name="T7" fmla="*/ 7 h 9"/>
                <a:gd name="T8" fmla="*/ 2 w 13"/>
                <a:gd name="T9" fmla="*/ 9 h 9"/>
                <a:gd name="T10" fmla="*/ 0 w 13"/>
                <a:gd name="T11" fmla="*/ 9 h 9"/>
                <a:gd name="T12" fmla="*/ 0 w 13"/>
                <a:gd name="T13" fmla="*/ 0 h 9"/>
                <a:gd name="T14" fmla="*/ 13 w 13"/>
                <a:gd name="T15" fmla="*/ 0 h 9"/>
                <a:gd name="T16" fmla="*/ 13 w 13"/>
                <a:gd name="T17" fmla="*/ 9 h 9"/>
                <a:gd name="T18" fmla="*/ 2 w 13"/>
                <a:gd name="T19" fmla="*/ 9 h 9"/>
                <a:gd name="T20" fmla="*/ 2 w 13"/>
                <a:gd name="T21" fmla="*/ 9 h 9"/>
                <a:gd name="T22" fmla="*/ 9 w 13"/>
                <a:gd name="T23" fmla="*/ 5 h 9"/>
                <a:gd name="T24" fmla="*/ 5 w 13"/>
                <a:gd name="T25" fmla="*/ 5 h 9"/>
                <a:gd name="T26" fmla="*/ 9 w 13"/>
                <a:gd name="T27" fmla="*/ 5 h 9"/>
                <a:gd name="T28" fmla="*/ 9 w 13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9">
                  <a:moveTo>
                    <a:pt x="2" y="9"/>
                  </a:moveTo>
                  <a:lnTo>
                    <a:pt x="2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9"/>
                  </a:lnTo>
                  <a:lnTo>
                    <a:pt x="2" y="9"/>
                  </a:lnTo>
                  <a:lnTo>
                    <a:pt x="2" y="9"/>
                  </a:lnTo>
                  <a:close/>
                  <a:moveTo>
                    <a:pt x="9" y="5"/>
                  </a:moveTo>
                  <a:lnTo>
                    <a:pt x="5" y="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516"/>
            <p:cNvSpPr/>
            <p:nvPr/>
          </p:nvSpPr>
          <p:spPr bwMode="auto">
            <a:xfrm>
              <a:off x="4576764" y="392114"/>
              <a:ext cx="111125" cy="255588"/>
            </a:xfrm>
            <a:custGeom>
              <a:avLst/>
              <a:gdLst>
                <a:gd name="T0" fmla="*/ 0 w 64"/>
                <a:gd name="T1" fmla="*/ 147 h 147"/>
                <a:gd name="T2" fmla="*/ 31 w 64"/>
                <a:gd name="T3" fmla="*/ 69 h 147"/>
                <a:gd name="T4" fmla="*/ 31 w 64"/>
                <a:gd name="T5" fmla="*/ 69 h 147"/>
                <a:gd name="T6" fmla="*/ 61 w 64"/>
                <a:gd name="T7" fmla="*/ 0 h 147"/>
                <a:gd name="T8" fmla="*/ 61 w 64"/>
                <a:gd name="T9" fmla="*/ 0 h 147"/>
                <a:gd name="T10" fmla="*/ 64 w 64"/>
                <a:gd name="T11" fmla="*/ 2 h 147"/>
                <a:gd name="T12" fmla="*/ 35 w 64"/>
                <a:gd name="T13" fmla="*/ 71 h 147"/>
                <a:gd name="T14" fmla="*/ 35 w 64"/>
                <a:gd name="T15" fmla="*/ 71 h 147"/>
                <a:gd name="T16" fmla="*/ 4 w 64"/>
                <a:gd name="T17" fmla="*/ 147 h 147"/>
                <a:gd name="T18" fmla="*/ 4 w 64"/>
                <a:gd name="T19" fmla="*/ 147 h 147"/>
                <a:gd name="T20" fmla="*/ 0 w 64"/>
                <a:gd name="T2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47">
                  <a:moveTo>
                    <a:pt x="0" y="147"/>
                  </a:moveTo>
                  <a:cubicBezTo>
                    <a:pt x="1" y="140"/>
                    <a:pt x="16" y="105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46" y="34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2"/>
                    <a:pt x="49" y="36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20" y="106"/>
                    <a:pt x="4" y="143"/>
                    <a:pt x="4" y="147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0" y="147"/>
                    <a:pt x="0" y="147"/>
                    <a:pt x="0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517"/>
            <p:cNvSpPr>
              <a:spLocks noEditPoints="1"/>
            </p:cNvSpPr>
            <p:nvPr/>
          </p:nvSpPr>
          <p:spPr bwMode="auto">
            <a:xfrm>
              <a:off x="4573589" y="385764"/>
              <a:ext cx="120650" cy="265113"/>
            </a:xfrm>
            <a:custGeom>
              <a:avLst/>
              <a:gdLst>
                <a:gd name="T0" fmla="*/ 6 w 69"/>
                <a:gd name="T1" fmla="*/ 152 h 152"/>
                <a:gd name="T2" fmla="*/ 2 w 69"/>
                <a:gd name="T3" fmla="*/ 152 h 152"/>
                <a:gd name="T4" fmla="*/ 2 w 69"/>
                <a:gd name="T5" fmla="*/ 150 h 152"/>
                <a:gd name="T6" fmla="*/ 4 w 69"/>
                <a:gd name="T7" fmla="*/ 150 h 152"/>
                <a:gd name="T8" fmla="*/ 2 w 69"/>
                <a:gd name="T9" fmla="*/ 150 h 152"/>
                <a:gd name="T10" fmla="*/ 2 w 69"/>
                <a:gd name="T11" fmla="*/ 152 h 152"/>
                <a:gd name="T12" fmla="*/ 0 w 69"/>
                <a:gd name="T13" fmla="*/ 152 h 152"/>
                <a:gd name="T14" fmla="*/ 0 w 69"/>
                <a:gd name="T15" fmla="*/ 150 h 152"/>
                <a:gd name="T16" fmla="*/ 31 w 69"/>
                <a:gd name="T17" fmla="*/ 71 h 152"/>
                <a:gd name="T18" fmla="*/ 31 w 69"/>
                <a:gd name="T19" fmla="*/ 71 h 152"/>
                <a:gd name="T20" fmla="*/ 61 w 69"/>
                <a:gd name="T21" fmla="*/ 2 h 152"/>
                <a:gd name="T22" fmla="*/ 61 w 69"/>
                <a:gd name="T23" fmla="*/ 2 h 152"/>
                <a:gd name="T24" fmla="*/ 62 w 69"/>
                <a:gd name="T25" fmla="*/ 0 h 152"/>
                <a:gd name="T26" fmla="*/ 69 w 69"/>
                <a:gd name="T27" fmla="*/ 4 h 152"/>
                <a:gd name="T28" fmla="*/ 68 w 69"/>
                <a:gd name="T29" fmla="*/ 5 h 152"/>
                <a:gd name="T30" fmla="*/ 38 w 69"/>
                <a:gd name="T31" fmla="*/ 74 h 152"/>
                <a:gd name="T32" fmla="*/ 38 w 69"/>
                <a:gd name="T33" fmla="*/ 74 h 152"/>
                <a:gd name="T34" fmla="*/ 18 w 69"/>
                <a:gd name="T35" fmla="*/ 124 h 152"/>
                <a:gd name="T36" fmla="*/ 18 w 69"/>
                <a:gd name="T37" fmla="*/ 124 h 152"/>
                <a:gd name="T38" fmla="*/ 8 w 69"/>
                <a:gd name="T39" fmla="*/ 150 h 152"/>
                <a:gd name="T40" fmla="*/ 8 w 69"/>
                <a:gd name="T41" fmla="*/ 150 h 152"/>
                <a:gd name="T42" fmla="*/ 8 w 69"/>
                <a:gd name="T43" fmla="*/ 152 h 152"/>
                <a:gd name="T44" fmla="*/ 6 w 69"/>
                <a:gd name="T45" fmla="*/ 152 h 152"/>
                <a:gd name="T46" fmla="*/ 8 w 69"/>
                <a:gd name="T47" fmla="*/ 138 h 152"/>
                <a:gd name="T48" fmla="*/ 14 w 69"/>
                <a:gd name="T49" fmla="*/ 123 h 152"/>
                <a:gd name="T50" fmla="*/ 14 w 69"/>
                <a:gd name="T51" fmla="*/ 123 h 152"/>
                <a:gd name="T52" fmla="*/ 19 w 69"/>
                <a:gd name="T53" fmla="*/ 110 h 152"/>
                <a:gd name="T54" fmla="*/ 19 w 69"/>
                <a:gd name="T55" fmla="*/ 110 h 152"/>
                <a:gd name="T56" fmla="*/ 8 w 69"/>
                <a:gd name="T57" fmla="*/ 138 h 152"/>
                <a:gd name="T58" fmla="*/ 35 w 69"/>
                <a:gd name="T59" fmla="*/ 73 h 152"/>
                <a:gd name="T60" fmla="*/ 34 w 69"/>
                <a:gd name="T61" fmla="*/ 75 h 152"/>
                <a:gd name="T62" fmla="*/ 34 w 69"/>
                <a:gd name="T63" fmla="*/ 75 h 152"/>
                <a:gd name="T64" fmla="*/ 35 w 69"/>
                <a:gd name="T65" fmla="*/ 73 h 152"/>
                <a:gd name="T66" fmla="*/ 35 w 69"/>
                <a:gd name="T67" fmla="*/ 73 h 152"/>
                <a:gd name="T68" fmla="*/ 56 w 69"/>
                <a:gd name="T69" fmla="*/ 23 h 152"/>
                <a:gd name="T70" fmla="*/ 56 w 69"/>
                <a:gd name="T71" fmla="*/ 23 h 152"/>
                <a:gd name="T72" fmla="*/ 35 w 69"/>
                <a:gd name="T73" fmla="*/ 7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9" h="152">
                  <a:moveTo>
                    <a:pt x="6" y="152"/>
                  </a:moveTo>
                  <a:cubicBezTo>
                    <a:pt x="2" y="152"/>
                    <a:pt x="2" y="152"/>
                    <a:pt x="2" y="152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" y="142"/>
                    <a:pt x="16" y="107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46" y="36"/>
                    <a:pt x="61" y="2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6"/>
                    <a:pt x="53" y="39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1" y="92"/>
                    <a:pt x="23" y="110"/>
                    <a:pt x="18" y="124"/>
                  </a:cubicBezTo>
                  <a:cubicBezTo>
                    <a:pt x="18" y="124"/>
                    <a:pt x="18" y="124"/>
                    <a:pt x="18" y="124"/>
                  </a:cubicBezTo>
                  <a:cubicBezTo>
                    <a:pt x="12" y="138"/>
                    <a:pt x="8" y="149"/>
                    <a:pt x="8" y="150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6" y="152"/>
                    <a:pt x="6" y="152"/>
                    <a:pt x="6" y="152"/>
                  </a:cubicBezTo>
                  <a:close/>
                  <a:moveTo>
                    <a:pt x="8" y="138"/>
                  </a:moveTo>
                  <a:cubicBezTo>
                    <a:pt x="10" y="133"/>
                    <a:pt x="12" y="128"/>
                    <a:pt x="14" y="123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6" y="119"/>
                    <a:pt x="17" y="114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5" y="121"/>
                    <a:pt x="11" y="130"/>
                    <a:pt x="8" y="138"/>
                  </a:cubicBezTo>
                  <a:close/>
                  <a:moveTo>
                    <a:pt x="35" y="73"/>
                  </a:moveTo>
                  <a:cubicBezTo>
                    <a:pt x="34" y="74"/>
                    <a:pt x="34" y="74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4"/>
                    <a:pt x="34" y="74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43" y="54"/>
                    <a:pt x="51" y="36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1" y="36"/>
                    <a:pt x="43" y="54"/>
                    <a:pt x="35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518"/>
            <p:cNvSpPr>
              <a:spLocks noEditPoints="1"/>
            </p:cNvSpPr>
            <p:nvPr/>
          </p:nvSpPr>
          <p:spPr bwMode="auto">
            <a:xfrm>
              <a:off x="4256089" y="654051"/>
              <a:ext cx="87313" cy="241300"/>
            </a:xfrm>
            <a:custGeom>
              <a:avLst/>
              <a:gdLst>
                <a:gd name="T0" fmla="*/ 2 w 50"/>
                <a:gd name="T1" fmla="*/ 138 h 138"/>
                <a:gd name="T2" fmla="*/ 1 w 50"/>
                <a:gd name="T3" fmla="*/ 138 h 138"/>
                <a:gd name="T4" fmla="*/ 1 w 50"/>
                <a:gd name="T5" fmla="*/ 138 h 138"/>
                <a:gd name="T6" fmla="*/ 2 w 50"/>
                <a:gd name="T7" fmla="*/ 136 h 138"/>
                <a:gd name="T8" fmla="*/ 1 w 50"/>
                <a:gd name="T9" fmla="*/ 135 h 138"/>
                <a:gd name="T10" fmla="*/ 1 w 50"/>
                <a:gd name="T11" fmla="*/ 136 h 138"/>
                <a:gd name="T12" fmla="*/ 0 w 50"/>
                <a:gd name="T13" fmla="*/ 135 h 138"/>
                <a:gd name="T14" fmla="*/ 0 w 50"/>
                <a:gd name="T15" fmla="*/ 135 h 138"/>
                <a:gd name="T16" fmla="*/ 0 w 50"/>
                <a:gd name="T17" fmla="*/ 135 h 138"/>
                <a:gd name="T18" fmla="*/ 0 w 50"/>
                <a:gd name="T19" fmla="*/ 132 h 138"/>
                <a:gd name="T20" fmla="*/ 0 w 50"/>
                <a:gd name="T21" fmla="*/ 132 h 138"/>
                <a:gd name="T22" fmla="*/ 0 w 50"/>
                <a:gd name="T23" fmla="*/ 130 h 138"/>
                <a:gd name="T24" fmla="*/ 0 w 50"/>
                <a:gd name="T25" fmla="*/ 130 h 138"/>
                <a:gd name="T26" fmla="*/ 7 w 50"/>
                <a:gd name="T27" fmla="*/ 122 h 138"/>
                <a:gd name="T28" fmla="*/ 7 w 50"/>
                <a:gd name="T29" fmla="*/ 122 h 138"/>
                <a:gd name="T30" fmla="*/ 11 w 50"/>
                <a:gd name="T31" fmla="*/ 120 h 138"/>
                <a:gd name="T32" fmla="*/ 11 w 50"/>
                <a:gd name="T33" fmla="*/ 120 h 138"/>
                <a:gd name="T34" fmla="*/ 22 w 50"/>
                <a:gd name="T35" fmla="*/ 48 h 138"/>
                <a:gd name="T36" fmla="*/ 22 w 50"/>
                <a:gd name="T37" fmla="*/ 48 h 138"/>
                <a:gd name="T38" fmla="*/ 47 w 50"/>
                <a:gd name="T39" fmla="*/ 0 h 138"/>
                <a:gd name="T40" fmla="*/ 47 w 50"/>
                <a:gd name="T41" fmla="*/ 0 h 138"/>
                <a:gd name="T42" fmla="*/ 47 w 50"/>
                <a:gd name="T43" fmla="*/ 0 h 138"/>
                <a:gd name="T44" fmla="*/ 50 w 50"/>
                <a:gd name="T45" fmla="*/ 3 h 138"/>
                <a:gd name="T46" fmla="*/ 39 w 50"/>
                <a:gd name="T47" fmla="*/ 18 h 138"/>
                <a:gd name="T48" fmla="*/ 39 w 50"/>
                <a:gd name="T49" fmla="*/ 18 h 138"/>
                <a:gd name="T50" fmla="*/ 26 w 50"/>
                <a:gd name="T51" fmla="*/ 49 h 138"/>
                <a:gd name="T52" fmla="*/ 26 w 50"/>
                <a:gd name="T53" fmla="*/ 49 h 138"/>
                <a:gd name="T54" fmla="*/ 15 w 50"/>
                <a:gd name="T55" fmla="*/ 122 h 138"/>
                <a:gd name="T56" fmla="*/ 15 w 50"/>
                <a:gd name="T57" fmla="*/ 122 h 138"/>
                <a:gd name="T58" fmla="*/ 15 w 50"/>
                <a:gd name="T59" fmla="*/ 123 h 138"/>
                <a:gd name="T60" fmla="*/ 14 w 50"/>
                <a:gd name="T61" fmla="*/ 124 h 138"/>
                <a:gd name="T62" fmla="*/ 8 w 50"/>
                <a:gd name="T63" fmla="*/ 126 h 138"/>
                <a:gd name="T64" fmla="*/ 8 w 50"/>
                <a:gd name="T65" fmla="*/ 126 h 138"/>
                <a:gd name="T66" fmla="*/ 4 w 50"/>
                <a:gd name="T67" fmla="*/ 130 h 138"/>
                <a:gd name="T68" fmla="*/ 4 w 50"/>
                <a:gd name="T69" fmla="*/ 130 h 138"/>
                <a:gd name="T70" fmla="*/ 4 w 50"/>
                <a:gd name="T71" fmla="*/ 131 h 138"/>
                <a:gd name="T72" fmla="*/ 4 w 50"/>
                <a:gd name="T73" fmla="*/ 131 h 138"/>
                <a:gd name="T74" fmla="*/ 4 w 50"/>
                <a:gd name="T75" fmla="*/ 135 h 138"/>
                <a:gd name="T76" fmla="*/ 4 w 50"/>
                <a:gd name="T77" fmla="*/ 135 h 138"/>
                <a:gd name="T78" fmla="*/ 4 w 50"/>
                <a:gd name="T79" fmla="*/ 137 h 138"/>
                <a:gd name="T80" fmla="*/ 4 w 50"/>
                <a:gd name="T81" fmla="*/ 137 h 138"/>
                <a:gd name="T82" fmla="*/ 2 w 50"/>
                <a:gd name="T83" fmla="*/ 138 h 138"/>
                <a:gd name="T84" fmla="*/ 2 w 50"/>
                <a:gd name="T85" fmla="*/ 138 h 138"/>
                <a:gd name="T86" fmla="*/ 2 w 50"/>
                <a:gd name="T87" fmla="*/ 138 h 138"/>
                <a:gd name="T88" fmla="*/ 2 w 50"/>
                <a:gd name="T89" fmla="*/ 136 h 138"/>
                <a:gd name="T90" fmla="*/ 2 w 50"/>
                <a:gd name="T91" fmla="*/ 134 h 138"/>
                <a:gd name="T92" fmla="*/ 2 w 50"/>
                <a:gd name="T93" fmla="*/ 13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" h="138">
                  <a:moveTo>
                    <a:pt x="2" y="138"/>
                  </a:moveTo>
                  <a:cubicBezTo>
                    <a:pt x="1" y="138"/>
                    <a:pt x="1" y="138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6"/>
                    <a:pt x="4" y="124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8" y="121"/>
                    <a:pt x="10" y="121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3" y="112"/>
                    <a:pt x="19" y="6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5" y="25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44" y="9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3" y="27"/>
                    <a:pt x="28" y="38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3" y="71"/>
                    <a:pt x="15" y="122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4" y="124"/>
                    <a:pt x="11" y="125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6" y="127"/>
                    <a:pt x="4" y="129"/>
                    <a:pt x="4" y="130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4" y="130"/>
                    <a:pt x="4" y="131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3"/>
                    <a:pt x="4" y="134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4" y="136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4" y="138"/>
                    <a:pt x="3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lose/>
                  <a:moveTo>
                    <a:pt x="2" y="136"/>
                  </a:moveTo>
                  <a:cubicBezTo>
                    <a:pt x="2" y="134"/>
                    <a:pt x="2" y="134"/>
                    <a:pt x="2" y="134"/>
                  </a:cubicBezTo>
                  <a:cubicBezTo>
                    <a:pt x="2" y="136"/>
                    <a:pt x="2" y="136"/>
                    <a:pt x="2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519"/>
            <p:cNvSpPr>
              <a:spLocks noEditPoints="1"/>
            </p:cNvSpPr>
            <p:nvPr/>
          </p:nvSpPr>
          <p:spPr bwMode="auto">
            <a:xfrm>
              <a:off x="4252914" y="650876"/>
              <a:ext cx="93663" cy="247650"/>
            </a:xfrm>
            <a:custGeom>
              <a:avLst/>
              <a:gdLst>
                <a:gd name="T0" fmla="*/ 4 w 54"/>
                <a:gd name="T1" fmla="*/ 142 h 142"/>
                <a:gd name="T2" fmla="*/ 2 w 54"/>
                <a:gd name="T3" fmla="*/ 142 h 142"/>
                <a:gd name="T4" fmla="*/ 1 w 54"/>
                <a:gd name="T5" fmla="*/ 139 h 142"/>
                <a:gd name="T6" fmla="*/ 0 w 54"/>
                <a:gd name="T7" fmla="*/ 137 h 142"/>
                <a:gd name="T8" fmla="*/ 0 w 54"/>
                <a:gd name="T9" fmla="*/ 134 h 142"/>
                <a:gd name="T10" fmla="*/ 8 w 54"/>
                <a:gd name="T11" fmla="*/ 122 h 142"/>
                <a:gd name="T12" fmla="*/ 12 w 54"/>
                <a:gd name="T13" fmla="*/ 121 h 142"/>
                <a:gd name="T14" fmla="*/ 47 w 54"/>
                <a:gd name="T15" fmla="*/ 1 h 142"/>
                <a:gd name="T16" fmla="*/ 49 w 54"/>
                <a:gd name="T17" fmla="*/ 0 h 142"/>
                <a:gd name="T18" fmla="*/ 54 w 54"/>
                <a:gd name="T19" fmla="*/ 5 h 142"/>
                <a:gd name="T20" fmla="*/ 53 w 54"/>
                <a:gd name="T21" fmla="*/ 6 h 142"/>
                <a:gd name="T22" fmla="*/ 53 w 54"/>
                <a:gd name="T23" fmla="*/ 6 h 142"/>
                <a:gd name="T24" fmla="*/ 53 w 54"/>
                <a:gd name="T25" fmla="*/ 6 h 142"/>
                <a:gd name="T26" fmla="*/ 52 w 54"/>
                <a:gd name="T27" fmla="*/ 7 h 142"/>
                <a:gd name="T28" fmla="*/ 50 w 54"/>
                <a:gd name="T29" fmla="*/ 10 h 142"/>
                <a:gd name="T30" fmla="*/ 30 w 54"/>
                <a:gd name="T31" fmla="*/ 51 h 142"/>
                <a:gd name="T32" fmla="*/ 19 w 54"/>
                <a:gd name="T33" fmla="*/ 125 h 142"/>
                <a:gd name="T34" fmla="*/ 17 w 54"/>
                <a:gd name="T35" fmla="*/ 127 h 142"/>
                <a:gd name="T36" fmla="*/ 16 w 54"/>
                <a:gd name="T37" fmla="*/ 128 h 142"/>
                <a:gd name="T38" fmla="*/ 16 w 54"/>
                <a:gd name="T39" fmla="*/ 128 h 142"/>
                <a:gd name="T40" fmla="*/ 15 w 54"/>
                <a:gd name="T41" fmla="*/ 128 h 142"/>
                <a:gd name="T42" fmla="*/ 8 w 54"/>
                <a:gd name="T43" fmla="*/ 132 h 142"/>
                <a:gd name="T44" fmla="*/ 8 w 54"/>
                <a:gd name="T45" fmla="*/ 132 h 142"/>
                <a:gd name="T46" fmla="*/ 8 w 54"/>
                <a:gd name="T47" fmla="*/ 137 h 142"/>
                <a:gd name="T48" fmla="*/ 10 w 54"/>
                <a:gd name="T49" fmla="*/ 141 h 142"/>
                <a:gd name="T50" fmla="*/ 4 w 54"/>
                <a:gd name="T51" fmla="*/ 142 h 142"/>
                <a:gd name="T52" fmla="*/ 4 w 54"/>
                <a:gd name="T53" fmla="*/ 133 h 142"/>
                <a:gd name="T54" fmla="*/ 4 w 54"/>
                <a:gd name="T55" fmla="*/ 133 h 142"/>
                <a:gd name="T56" fmla="*/ 4 w 54"/>
                <a:gd name="T57" fmla="*/ 133 h 142"/>
                <a:gd name="T58" fmla="*/ 4 w 54"/>
                <a:gd name="T59" fmla="*/ 136 h 142"/>
                <a:gd name="T60" fmla="*/ 5 w 54"/>
                <a:gd name="T61" fmla="*/ 129 h 142"/>
                <a:gd name="T62" fmla="*/ 9 w 54"/>
                <a:gd name="T63" fmla="*/ 126 h 142"/>
                <a:gd name="T64" fmla="*/ 9 w 54"/>
                <a:gd name="T65" fmla="*/ 126 h 142"/>
                <a:gd name="T66" fmla="*/ 14 w 54"/>
                <a:gd name="T67" fmla="*/ 124 h 142"/>
                <a:gd name="T68" fmla="*/ 15 w 54"/>
                <a:gd name="T69" fmla="*/ 124 h 142"/>
                <a:gd name="T70" fmla="*/ 15 w 54"/>
                <a:gd name="T71" fmla="*/ 124 h 142"/>
                <a:gd name="T72" fmla="*/ 15 w 54"/>
                <a:gd name="T73" fmla="*/ 124 h 142"/>
                <a:gd name="T74" fmla="*/ 15 w 54"/>
                <a:gd name="T75" fmla="*/ 123 h 142"/>
                <a:gd name="T76" fmla="*/ 15 w 54"/>
                <a:gd name="T77" fmla="*/ 123 h 142"/>
                <a:gd name="T78" fmla="*/ 16 w 54"/>
                <a:gd name="T79" fmla="*/ 120 h 142"/>
                <a:gd name="T80" fmla="*/ 26 w 54"/>
                <a:gd name="T81" fmla="*/ 51 h 142"/>
                <a:gd name="T82" fmla="*/ 16 w 54"/>
                <a:gd name="T83" fmla="*/ 116 h 142"/>
                <a:gd name="T84" fmla="*/ 20 w 54"/>
                <a:gd name="T85" fmla="*/ 95 h 142"/>
                <a:gd name="T86" fmla="*/ 27 w 54"/>
                <a:gd name="T87" fmla="*/ 47 h 142"/>
                <a:gd name="T88" fmla="*/ 39 w 54"/>
                <a:gd name="T89" fmla="*/ 19 h 142"/>
                <a:gd name="T90" fmla="*/ 39 w 54"/>
                <a:gd name="T91" fmla="*/ 19 h 142"/>
                <a:gd name="T92" fmla="*/ 46 w 54"/>
                <a:gd name="T93" fmla="*/ 9 h 142"/>
                <a:gd name="T94" fmla="*/ 49 w 54"/>
                <a:gd name="T95" fmla="*/ 5 h 142"/>
                <a:gd name="T96" fmla="*/ 49 w 54"/>
                <a:gd name="T97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" h="142">
                  <a:moveTo>
                    <a:pt x="4" y="142"/>
                  </a:move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3" y="142"/>
                    <a:pt x="3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6"/>
                    <a:pt x="0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27"/>
                    <a:pt x="5" y="124"/>
                    <a:pt x="8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9" y="122"/>
                    <a:pt x="10" y="121"/>
                    <a:pt x="12" y="121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3" y="110"/>
                    <a:pt x="20" y="6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5" y="27"/>
                    <a:pt x="45" y="4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1" y="9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8" y="13"/>
                    <a:pt x="45" y="17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37" y="30"/>
                    <a:pt x="31" y="4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7" y="73"/>
                    <a:pt x="20" y="121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4" y="129"/>
                    <a:pt x="12" y="129"/>
                    <a:pt x="11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4"/>
                    <a:pt x="8" y="136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8"/>
                    <a:pt x="8" y="138"/>
                    <a:pt x="8" y="139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7" y="142"/>
                    <a:pt x="6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lose/>
                  <a:moveTo>
                    <a:pt x="4" y="136"/>
                  </a:moveTo>
                  <a:cubicBezTo>
                    <a:pt x="4" y="135"/>
                    <a:pt x="4" y="134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4"/>
                    <a:pt x="4" y="135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lose/>
                  <a:moveTo>
                    <a:pt x="4" y="132"/>
                  </a:moveTo>
                  <a:cubicBezTo>
                    <a:pt x="4" y="131"/>
                    <a:pt x="4" y="130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4" y="130"/>
                    <a:pt x="4" y="131"/>
                    <a:pt x="4" y="132"/>
                  </a:cubicBezTo>
                  <a:close/>
                  <a:moveTo>
                    <a:pt x="9" y="126"/>
                  </a:moveTo>
                  <a:cubicBezTo>
                    <a:pt x="8" y="127"/>
                    <a:pt x="7" y="12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7" y="127"/>
                    <a:pt x="8" y="127"/>
                    <a:pt x="9" y="126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11" y="125"/>
                    <a:pt x="13" y="125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3" y="125"/>
                    <a:pt x="11" y="125"/>
                    <a:pt x="9" y="126"/>
                  </a:cubicBezTo>
                  <a:close/>
                  <a:moveTo>
                    <a:pt x="15" y="124"/>
                  </a:move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lose/>
                  <a:moveTo>
                    <a:pt x="15" y="123"/>
                  </a:moveTo>
                  <a:cubicBezTo>
                    <a:pt x="15" y="123"/>
                    <a:pt x="15" y="123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lose/>
                  <a:moveTo>
                    <a:pt x="15" y="123"/>
                  </a:moveTo>
                  <a:cubicBezTo>
                    <a:pt x="15" y="122"/>
                    <a:pt x="15" y="122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6" y="121"/>
                    <a:pt x="15" y="122"/>
                    <a:pt x="15" y="123"/>
                  </a:cubicBezTo>
                  <a:close/>
                  <a:moveTo>
                    <a:pt x="26" y="51"/>
                  </a:moveTo>
                  <a:cubicBezTo>
                    <a:pt x="24" y="68"/>
                    <a:pt x="18" y="102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6" y="117"/>
                    <a:pt x="16" y="116"/>
                    <a:pt x="16" y="116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0"/>
                    <a:pt x="18" y="103"/>
                    <a:pt x="20" y="95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22" y="80"/>
                    <a:pt x="25" y="62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49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8"/>
                    <a:pt x="26" y="49"/>
                    <a:pt x="26" y="51"/>
                  </a:cubicBezTo>
                  <a:close/>
                  <a:moveTo>
                    <a:pt x="39" y="19"/>
                  </a:moveTo>
                  <a:cubicBezTo>
                    <a:pt x="37" y="23"/>
                    <a:pt x="34" y="28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4" y="28"/>
                    <a:pt x="37" y="23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15"/>
                    <a:pt x="44" y="11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4" y="11"/>
                    <a:pt x="42" y="15"/>
                    <a:pt x="39" y="19"/>
                  </a:cubicBezTo>
                  <a:close/>
                  <a:moveTo>
                    <a:pt x="49" y="5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520"/>
            <p:cNvSpPr/>
            <p:nvPr/>
          </p:nvSpPr>
          <p:spPr bwMode="auto">
            <a:xfrm>
              <a:off x="4265614" y="866776"/>
              <a:ext cx="7938" cy="26988"/>
            </a:xfrm>
            <a:custGeom>
              <a:avLst/>
              <a:gdLst>
                <a:gd name="T0" fmla="*/ 0 w 5"/>
                <a:gd name="T1" fmla="*/ 7 h 15"/>
                <a:gd name="T2" fmla="*/ 0 w 5"/>
                <a:gd name="T3" fmla="*/ 3 h 15"/>
                <a:gd name="T4" fmla="*/ 0 w 5"/>
                <a:gd name="T5" fmla="*/ 3 h 15"/>
                <a:gd name="T6" fmla="*/ 3 w 5"/>
                <a:gd name="T7" fmla="*/ 0 h 15"/>
                <a:gd name="T8" fmla="*/ 3 w 5"/>
                <a:gd name="T9" fmla="*/ 0 h 15"/>
                <a:gd name="T10" fmla="*/ 4 w 5"/>
                <a:gd name="T11" fmla="*/ 3 h 15"/>
                <a:gd name="T12" fmla="*/ 5 w 5"/>
                <a:gd name="T13" fmla="*/ 3 h 15"/>
                <a:gd name="T14" fmla="*/ 5 w 5"/>
                <a:gd name="T15" fmla="*/ 3 h 15"/>
                <a:gd name="T16" fmla="*/ 5 w 5"/>
                <a:gd name="T17" fmla="*/ 3 h 15"/>
                <a:gd name="T18" fmla="*/ 4 w 5"/>
                <a:gd name="T19" fmla="*/ 4 h 15"/>
                <a:gd name="T20" fmla="*/ 4 w 5"/>
                <a:gd name="T21" fmla="*/ 4 h 15"/>
                <a:gd name="T22" fmla="*/ 4 w 5"/>
                <a:gd name="T23" fmla="*/ 7 h 15"/>
                <a:gd name="T24" fmla="*/ 4 w 5"/>
                <a:gd name="T25" fmla="*/ 7 h 15"/>
                <a:gd name="T26" fmla="*/ 5 w 5"/>
                <a:gd name="T27" fmla="*/ 14 h 15"/>
                <a:gd name="T28" fmla="*/ 5 w 5"/>
                <a:gd name="T29" fmla="*/ 14 h 15"/>
                <a:gd name="T30" fmla="*/ 1 w 5"/>
                <a:gd name="T31" fmla="*/ 15 h 15"/>
                <a:gd name="T32" fmla="*/ 0 w 5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15">
                  <a:moveTo>
                    <a:pt x="0" y="7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5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0" y="10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3521"/>
            <p:cNvSpPr/>
            <p:nvPr/>
          </p:nvSpPr>
          <p:spPr bwMode="auto">
            <a:xfrm>
              <a:off x="4260852" y="862014"/>
              <a:ext cx="17463" cy="34925"/>
            </a:xfrm>
            <a:custGeom>
              <a:avLst/>
              <a:gdLst>
                <a:gd name="T0" fmla="*/ 1 w 10"/>
                <a:gd name="T1" fmla="*/ 18 h 20"/>
                <a:gd name="T2" fmla="*/ 0 w 10"/>
                <a:gd name="T3" fmla="*/ 10 h 20"/>
                <a:gd name="T4" fmla="*/ 0 w 10"/>
                <a:gd name="T5" fmla="*/ 10 h 20"/>
                <a:gd name="T6" fmla="*/ 2 w 10"/>
                <a:gd name="T7" fmla="*/ 10 h 20"/>
                <a:gd name="T8" fmla="*/ 0 w 10"/>
                <a:gd name="T9" fmla="*/ 10 h 20"/>
                <a:gd name="T10" fmla="*/ 1 w 10"/>
                <a:gd name="T11" fmla="*/ 5 h 20"/>
                <a:gd name="T12" fmla="*/ 1 w 10"/>
                <a:gd name="T13" fmla="*/ 5 h 20"/>
                <a:gd name="T14" fmla="*/ 4 w 10"/>
                <a:gd name="T15" fmla="*/ 1 h 20"/>
                <a:gd name="T16" fmla="*/ 4 w 10"/>
                <a:gd name="T17" fmla="*/ 1 h 20"/>
                <a:gd name="T18" fmla="*/ 6 w 10"/>
                <a:gd name="T19" fmla="*/ 0 h 20"/>
                <a:gd name="T20" fmla="*/ 7 w 10"/>
                <a:gd name="T21" fmla="*/ 2 h 20"/>
                <a:gd name="T22" fmla="*/ 8 w 10"/>
                <a:gd name="T23" fmla="*/ 4 h 20"/>
                <a:gd name="T24" fmla="*/ 10 w 10"/>
                <a:gd name="T25" fmla="*/ 6 h 20"/>
                <a:gd name="T26" fmla="*/ 8 w 10"/>
                <a:gd name="T27" fmla="*/ 7 h 20"/>
                <a:gd name="T28" fmla="*/ 8 w 10"/>
                <a:gd name="T29" fmla="*/ 7 h 20"/>
                <a:gd name="T30" fmla="*/ 8 w 10"/>
                <a:gd name="T31" fmla="*/ 7 h 20"/>
                <a:gd name="T32" fmla="*/ 8 w 10"/>
                <a:gd name="T33" fmla="*/ 10 h 20"/>
                <a:gd name="T34" fmla="*/ 8 w 10"/>
                <a:gd name="T35" fmla="*/ 10 h 20"/>
                <a:gd name="T36" fmla="*/ 8 w 10"/>
                <a:gd name="T37" fmla="*/ 10 h 20"/>
                <a:gd name="T38" fmla="*/ 8 w 10"/>
                <a:gd name="T39" fmla="*/ 10 h 20"/>
                <a:gd name="T40" fmla="*/ 9 w 10"/>
                <a:gd name="T41" fmla="*/ 16 h 20"/>
                <a:gd name="T42" fmla="*/ 9 w 10"/>
                <a:gd name="T43" fmla="*/ 16 h 20"/>
                <a:gd name="T44" fmla="*/ 9 w 10"/>
                <a:gd name="T45" fmla="*/ 18 h 20"/>
                <a:gd name="T46" fmla="*/ 1 w 10"/>
                <a:gd name="T47" fmla="*/ 20 h 20"/>
                <a:gd name="T48" fmla="*/ 1 w 10"/>
                <a:gd name="T4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0">
                  <a:moveTo>
                    <a:pt x="1" y="18"/>
                  </a:moveTo>
                  <a:cubicBezTo>
                    <a:pt x="1" y="17"/>
                    <a:pt x="0" y="13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3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8"/>
                    <a:pt x="1" y="18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3522"/>
            <p:cNvSpPr/>
            <p:nvPr/>
          </p:nvSpPr>
          <p:spPr bwMode="auto">
            <a:xfrm>
              <a:off x="4270377" y="868364"/>
              <a:ext cx="11113" cy="25400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0 h 14"/>
                <a:gd name="T4" fmla="*/ 0 w 6"/>
                <a:gd name="T5" fmla="*/ 0 h 14"/>
                <a:gd name="T6" fmla="*/ 4 w 6"/>
                <a:gd name="T7" fmla="*/ 0 h 14"/>
                <a:gd name="T8" fmla="*/ 4 w 6"/>
                <a:gd name="T9" fmla="*/ 0 h 14"/>
                <a:gd name="T10" fmla="*/ 4 w 6"/>
                <a:gd name="T11" fmla="*/ 0 h 14"/>
                <a:gd name="T12" fmla="*/ 6 w 6"/>
                <a:gd name="T13" fmla="*/ 13 h 14"/>
                <a:gd name="T14" fmla="*/ 6 w 6"/>
                <a:gd name="T15" fmla="*/ 13 h 14"/>
                <a:gd name="T16" fmla="*/ 6 w 6"/>
                <a:gd name="T17" fmla="*/ 13 h 14"/>
                <a:gd name="T18" fmla="*/ 3 w 6"/>
                <a:gd name="T19" fmla="*/ 14 h 14"/>
                <a:gd name="T20" fmla="*/ 0 w 6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3523"/>
            <p:cNvSpPr/>
            <p:nvPr/>
          </p:nvSpPr>
          <p:spPr bwMode="auto">
            <a:xfrm>
              <a:off x="4267202" y="863601"/>
              <a:ext cx="17463" cy="33338"/>
            </a:xfrm>
            <a:custGeom>
              <a:avLst/>
              <a:gdLst>
                <a:gd name="T0" fmla="*/ 3 w 10"/>
                <a:gd name="T1" fmla="*/ 17 h 19"/>
                <a:gd name="T2" fmla="*/ 2 w 10"/>
                <a:gd name="T3" fmla="*/ 17 h 19"/>
                <a:gd name="T4" fmla="*/ 2 w 10"/>
                <a:gd name="T5" fmla="*/ 17 h 19"/>
                <a:gd name="T6" fmla="*/ 2 w 10"/>
                <a:gd name="T7" fmla="*/ 16 h 19"/>
                <a:gd name="T8" fmla="*/ 2 w 10"/>
                <a:gd name="T9" fmla="*/ 16 h 19"/>
                <a:gd name="T10" fmla="*/ 1 w 10"/>
                <a:gd name="T11" fmla="*/ 12 h 19"/>
                <a:gd name="T12" fmla="*/ 1 w 10"/>
                <a:gd name="T13" fmla="*/ 12 h 19"/>
                <a:gd name="T14" fmla="*/ 0 w 10"/>
                <a:gd name="T15" fmla="*/ 3 h 19"/>
                <a:gd name="T16" fmla="*/ 0 w 10"/>
                <a:gd name="T17" fmla="*/ 3 h 19"/>
                <a:gd name="T18" fmla="*/ 2 w 10"/>
                <a:gd name="T19" fmla="*/ 3 h 19"/>
                <a:gd name="T20" fmla="*/ 2 w 10"/>
                <a:gd name="T21" fmla="*/ 3 h 19"/>
                <a:gd name="T22" fmla="*/ 0 w 10"/>
                <a:gd name="T23" fmla="*/ 3 h 19"/>
                <a:gd name="T24" fmla="*/ 0 w 10"/>
                <a:gd name="T25" fmla="*/ 2 h 19"/>
                <a:gd name="T26" fmla="*/ 0 w 10"/>
                <a:gd name="T27" fmla="*/ 2 h 19"/>
                <a:gd name="T28" fmla="*/ 1 w 10"/>
                <a:gd name="T29" fmla="*/ 0 h 19"/>
                <a:gd name="T30" fmla="*/ 9 w 10"/>
                <a:gd name="T31" fmla="*/ 1 h 19"/>
                <a:gd name="T32" fmla="*/ 8 w 10"/>
                <a:gd name="T33" fmla="*/ 3 h 19"/>
                <a:gd name="T34" fmla="*/ 8 w 10"/>
                <a:gd name="T35" fmla="*/ 4 h 19"/>
                <a:gd name="T36" fmla="*/ 8 w 10"/>
                <a:gd name="T37" fmla="*/ 4 h 19"/>
                <a:gd name="T38" fmla="*/ 10 w 10"/>
                <a:gd name="T39" fmla="*/ 14 h 19"/>
                <a:gd name="T40" fmla="*/ 10 w 10"/>
                <a:gd name="T41" fmla="*/ 14 h 19"/>
                <a:gd name="T42" fmla="*/ 10 w 10"/>
                <a:gd name="T43" fmla="*/ 15 h 19"/>
                <a:gd name="T44" fmla="*/ 10 w 10"/>
                <a:gd name="T45" fmla="*/ 16 h 19"/>
                <a:gd name="T46" fmla="*/ 10 w 10"/>
                <a:gd name="T47" fmla="*/ 17 h 19"/>
                <a:gd name="T48" fmla="*/ 3 w 10"/>
                <a:gd name="T49" fmla="*/ 19 h 19"/>
                <a:gd name="T50" fmla="*/ 3 w 10"/>
                <a:gd name="T5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9">
                  <a:moveTo>
                    <a:pt x="3" y="17"/>
                  </a:move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9"/>
                    <a:pt x="0" y="6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6"/>
                    <a:pt x="10" y="12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7"/>
                    <a:pt x="3" y="17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3524"/>
            <p:cNvSpPr/>
            <p:nvPr/>
          </p:nvSpPr>
          <p:spPr bwMode="auto">
            <a:xfrm>
              <a:off x="4275139" y="866776"/>
              <a:ext cx="15875" cy="14288"/>
            </a:xfrm>
            <a:custGeom>
              <a:avLst/>
              <a:gdLst>
                <a:gd name="T0" fmla="*/ 0 w 10"/>
                <a:gd name="T1" fmla="*/ 4 h 9"/>
                <a:gd name="T2" fmla="*/ 4 w 10"/>
                <a:gd name="T3" fmla="*/ 0 h 9"/>
                <a:gd name="T4" fmla="*/ 10 w 10"/>
                <a:gd name="T5" fmla="*/ 6 h 9"/>
                <a:gd name="T6" fmla="*/ 8 w 10"/>
                <a:gd name="T7" fmla="*/ 9 h 9"/>
                <a:gd name="T8" fmla="*/ 0 w 10"/>
                <a:gd name="T9" fmla="*/ 4 h 9"/>
                <a:gd name="T10" fmla="*/ 0 w 10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0" y="4"/>
                  </a:moveTo>
                  <a:lnTo>
                    <a:pt x="4" y="0"/>
                  </a:lnTo>
                  <a:lnTo>
                    <a:pt x="10" y="6"/>
                  </a:lnTo>
                  <a:lnTo>
                    <a:pt x="8" y="9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3525"/>
            <p:cNvSpPr/>
            <p:nvPr/>
          </p:nvSpPr>
          <p:spPr bwMode="auto">
            <a:xfrm>
              <a:off x="4270377" y="862014"/>
              <a:ext cx="25400" cy="23813"/>
            </a:xfrm>
            <a:custGeom>
              <a:avLst/>
              <a:gdLst>
                <a:gd name="T0" fmla="*/ 2 w 16"/>
                <a:gd name="T1" fmla="*/ 9 h 15"/>
                <a:gd name="T2" fmla="*/ 3 w 16"/>
                <a:gd name="T3" fmla="*/ 7 h 15"/>
                <a:gd name="T4" fmla="*/ 5 w 16"/>
                <a:gd name="T5" fmla="*/ 8 h 15"/>
                <a:gd name="T6" fmla="*/ 3 w 16"/>
                <a:gd name="T7" fmla="*/ 7 h 15"/>
                <a:gd name="T8" fmla="*/ 2 w 16"/>
                <a:gd name="T9" fmla="*/ 9 h 15"/>
                <a:gd name="T10" fmla="*/ 0 w 16"/>
                <a:gd name="T11" fmla="*/ 7 h 15"/>
                <a:gd name="T12" fmla="*/ 7 w 16"/>
                <a:gd name="T13" fmla="*/ 0 h 15"/>
                <a:gd name="T14" fmla="*/ 16 w 16"/>
                <a:gd name="T15" fmla="*/ 9 h 15"/>
                <a:gd name="T16" fmla="*/ 11 w 16"/>
                <a:gd name="T17" fmla="*/ 15 h 15"/>
                <a:gd name="T18" fmla="*/ 2 w 16"/>
                <a:gd name="T19" fmla="*/ 9 h 15"/>
                <a:gd name="T20" fmla="*/ 2 w 16"/>
                <a:gd name="T2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5">
                  <a:moveTo>
                    <a:pt x="2" y="9"/>
                  </a:moveTo>
                  <a:lnTo>
                    <a:pt x="3" y="7"/>
                  </a:lnTo>
                  <a:lnTo>
                    <a:pt x="5" y="8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7"/>
                  </a:lnTo>
                  <a:lnTo>
                    <a:pt x="7" y="0"/>
                  </a:lnTo>
                  <a:lnTo>
                    <a:pt x="16" y="9"/>
                  </a:lnTo>
                  <a:lnTo>
                    <a:pt x="11" y="15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3526"/>
            <p:cNvSpPr>
              <a:spLocks noEditPoints="1"/>
            </p:cNvSpPr>
            <p:nvPr/>
          </p:nvSpPr>
          <p:spPr bwMode="auto">
            <a:xfrm>
              <a:off x="4362452" y="865189"/>
              <a:ext cx="34925" cy="242888"/>
            </a:xfrm>
            <a:custGeom>
              <a:avLst/>
              <a:gdLst>
                <a:gd name="T0" fmla="*/ 0 w 22"/>
                <a:gd name="T1" fmla="*/ 148 h 153"/>
                <a:gd name="T2" fmla="*/ 18 w 22"/>
                <a:gd name="T3" fmla="*/ 148 h 153"/>
                <a:gd name="T4" fmla="*/ 12 w 22"/>
                <a:gd name="T5" fmla="*/ 0 h 153"/>
                <a:gd name="T6" fmla="*/ 17 w 22"/>
                <a:gd name="T7" fmla="*/ 0 h 153"/>
                <a:gd name="T8" fmla="*/ 22 w 22"/>
                <a:gd name="T9" fmla="*/ 153 h 153"/>
                <a:gd name="T10" fmla="*/ 0 w 22"/>
                <a:gd name="T11" fmla="*/ 153 h 153"/>
                <a:gd name="T12" fmla="*/ 0 w 22"/>
                <a:gd name="T13" fmla="*/ 148 h 153"/>
                <a:gd name="T14" fmla="*/ 0 w 22"/>
                <a:gd name="T15" fmla="*/ 148 h 153"/>
                <a:gd name="T16" fmla="*/ 12 w 22"/>
                <a:gd name="T17" fmla="*/ 0 h 153"/>
                <a:gd name="T18" fmla="*/ 12 w 22"/>
                <a:gd name="T19" fmla="*/ 0 h 153"/>
                <a:gd name="T20" fmla="*/ 12 w 22"/>
                <a:gd name="T21" fmla="*/ 0 h 153"/>
                <a:gd name="T22" fmla="*/ 12 w 22"/>
                <a:gd name="T23" fmla="*/ 0 h 153"/>
                <a:gd name="T24" fmla="*/ 12 w 22"/>
                <a:gd name="T2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53">
                  <a:moveTo>
                    <a:pt x="0" y="148"/>
                  </a:moveTo>
                  <a:lnTo>
                    <a:pt x="18" y="148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153"/>
                  </a:lnTo>
                  <a:lnTo>
                    <a:pt x="0" y="153"/>
                  </a:lnTo>
                  <a:lnTo>
                    <a:pt x="0" y="148"/>
                  </a:lnTo>
                  <a:lnTo>
                    <a:pt x="0" y="148"/>
                  </a:lnTo>
                  <a:close/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3527"/>
            <p:cNvSpPr>
              <a:spLocks noEditPoints="1"/>
            </p:cNvSpPr>
            <p:nvPr/>
          </p:nvSpPr>
          <p:spPr bwMode="auto">
            <a:xfrm>
              <a:off x="4359277" y="862014"/>
              <a:ext cx="41275" cy="249238"/>
            </a:xfrm>
            <a:custGeom>
              <a:avLst/>
              <a:gdLst>
                <a:gd name="T0" fmla="*/ 0 w 26"/>
                <a:gd name="T1" fmla="*/ 155 h 157"/>
                <a:gd name="T2" fmla="*/ 0 w 26"/>
                <a:gd name="T3" fmla="*/ 150 h 157"/>
                <a:gd name="T4" fmla="*/ 0 w 26"/>
                <a:gd name="T5" fmla="*/ 148 h 157"/>
                <a:gd name="T6" fmla="*/ 17 w 26"/>
                <a:gd name="T7" fmla="*/ 148 h 157"/>
                <a:gd name="T8" fmla="*/ 12 w 26"/>
                <a:gd name="T9" fmla="*/ 0 h 157"/>
                <a:gd name="T10" fmla="*/ 21 w 26"/>
                <a:gd name="T11" fmla="*/ 0 h 157"/>
                <a:gd name="T12" fmla="*/ 26 w 26"/>
                <a:gd name="T13" fmla="*/ 157 h 157"/>
                <a:gd name="T14" fmla="*/ 0 w 26"/>
                <a:gd name="T15" fmla="*/ 157 h 157"/>
                <a:gd name="T16" fmla="*/ 0 w 26"/>
                <a:gd name="T17" fmla="*/ 155 h 157"/>
                <a:gd name="T18" fmla="*/ 0 w 26"/>
                <a:gd name="T19" fmla="*/ 155 h 157"/>
                <a:gd name="T20" fmla="*/ 22 w 26"/>
                <a:gd name="T21" fmla="*/ 152 h 157"/>
                <a:gd name="T22" fmla="*/ 22 w 26"/>
                <a:gd name="T23" fmla="*/ 152 h 157"/>
                <a:gd name="T24" fmla="*/ 16 w 26"/>
                <a:gd name="T25" fmla="*/ 4 h 157"/>
                <a:gd name="T26" fmla="*/ 22 w 26"/>
                <a:gd name="T27" fmla="*/ 152 h 157"/>
                <a:gd name="T28" fmla="*/ 22 w 26"/>
                <a:gd name="T29" fmla="*/ 15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57">
                  <a:moveTo>
                    <a:pt x="0" y="155"/>
                  </a:moveTo>
                  <a:lnTo>
                    <a:pt x="0" y="150"/>
                  </a:lnTo>
                  <a:lnTo>
                    <a:pt x="0" y="148"/>
                  </a:lnTo>
                  <a:lnTo>
                    <a:pt x="17" y="148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6" y="157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0" y="155"/>
                  </a:lnTo>
                  <a:close/>
                  <a:moveTo>
                    <a:pt x="22" y="152"/>
                  </a:moveTo>
                  <a:lnTo>
                    <a:pt x="22" y="152"/>
                  </a:lnTo>
                  <a:lnTo>
                    <a:pt x="16" y="4"/>
                  </a:lnTo>
                  <a:lnTo>
                    <a:pt x="22" y="152"/>
                  </a:lnTo>
                  <a:lnTo>
                    <a:pt x="22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3528"/>
            <p:cNvSpPr>
              <a:spLocks noEditPoints="1"/>
            </p:cNvSpPr>
            <p:nvPr/>
          </p:nvSpPr>
          <p:spPr bwMode="auto">
            <a:xfrm>
              <a:off x="4421189" y="849314"/>
              <a:ext cx="52388" cy="266700"/>
            </a:xfrm>
            <a:custGeom>
              <a:avLst/>
              <a:gdLst>
                <a:gd name="T0" fmla="*/ 0 w 33"/>
                <a:gd name="T1" fmla="*/ 0 h 168"/>
                <a:gd name="T2" fmla="*/ 5 w 33"/>
                <a:gd name="T3" fmla="*/ 0 h 168"/>
                <a:gd name="T4" fmla="*/ 11 w 33"/>
                <a:gd name="T5" fmla="*/ 163 h 168"/>
                <a:gd name="T6" fmla="*/ 33 w 33"/>
                <a:gd name="T7" fmla="*/ 162 h 168"/>
                <a:gd name="T8" fmla="*/ 33 w 33"/>
                <a:gd name="T9" fmla="*/ 166 h 168"/>
                <a:gd name="T10" fmla="*/ 7 w 33"/>
                <a:gd name="T11" fmla="*/ 168 h 168"/>
                <a:gd name="T12" fmla="*/ 0 w 33"/>
                <a:gd name="T13" fmla="*/ 0 h 168"/>
                <a:gd name="T14" fmla="*/ 0 w 33"/>
                <a:gd name="T15" fmla="*/ 0 h 168"/>
                <a:gd name="T16" fmla="*/ 0 w 33"/>
                <a:gd name="T17" fmla="*/ 0 h 168"/>
                <a:gd name="T18" fmla="*/ 0 w 33"/>
                <a:gd name="T19" fmla="*/ 0 h 168"/>
                <a:gd name="T20" fmla="*/ 0 w 33"/>
                <a:gd name="T21" fmla="*/ 0 h 168"/>
                <a:gd name="T22" fmla="*/ 0 w 33"/>
                <a:gd name="T23" fmla="*/ 0 h 168"/>
                <a:gd name="T24" fmla="*/ 0 w 33"/>
                <a:gd name="T2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68">
                  <a:moveTo>
                    <a:pt x="0" y="0"/>
                  </a:moveTo>
                  <a:lnTo>
                    <a:pt x="5" y="0"/>
                  </a:lnTo>
                  <a:lnTo>
                    <a:pt x="11" y="163"/>
                  </a:lnTo>
                  <a:lnTo>
                    <a:pt x="33" y="162"/>
                  </a:lnTo>
                  <a:lnTo>
                    <a:pt x="33" y="166"/>
                  </a:lnTo>
                  <a:lnTo>
                    <a:pt x="7" y="1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3529"/>
            <p:cNvSpPr>
              <a:spLocks noEditPoints="1"/>
            </p:cNvSpPr>
            <p:nvPr/>
          </p:nvSpPr>
          <p:spPr bwMode="auto">
            <a:xfrm>
              <a:off x="4418014" y="846139"/>
              <a:ext cx="60325" cy="273050"/>
            </a:xfrm>
            <a:custGeom>
              <a:avLst/>
              <a:gdLst>
                <a:gd name="T0" fmla="*/ 0 w 38"/>
                <a:gd name="T1" fmla="*/ 2 h 172"/>
                <a:gd name="T2" fmla="*/ 2 w 38"/>
                <a:gd name="T3" fmla="*/ 2 h 172"/>
                <a:gd name="T4" fmla="*/ 2 w 38"/>
                <a:gd name="T5" fmla="*/ 4 h 172"/>
                <a:gd name="T6" fmla="*/ 2 w 38"/>
                <a:gd name="T7" fmla="*/ 2 h 172"/>
                <a:gd name="T8" fmla="*/ 0 w 38"/>
                <a:gd name="T9" fmla="*/ 2 h 172"/>
                <a:gd name="T10" fmla="*/ 0 w 38"/>
                <a:gd name="T11" fmla="*/ 0 h 172"/>
                <a:gd name="T12" fmla="*/ 9 w 38"/>
                <a:gd name="T13" fmla="*/ 0 h 172"/>
                <a:gd name="T14" fmla="*/ 16 w 38"/>
                <a:gd name="T15" fmla="*/ 162 h 172"/>
                <a:gd name="T16" fmla="*/ 36 w 38"/>
                <a:gd name="T17" fmla="*/ 161 h 172"/>
                <a:gd name="T18" fmla="*/ 38 w 38"/>
                <a:gd name="T19" fmla="*/ 170 h 172"/>
                <a:gd name="T20" fmla="*/ 7 w 38"/>
                <a:gd name="T21" fmla="*/ 172 h 172"/>
                <a:gd name="T22" fmla="*/ 0 w 38"/>
                <a:gd name="T23" fmla="*/ 2 h 172"/>
                <a:gd name="T24" fmla="*/ 0 w 38"/>
                <a:gd name="T25" fmla="*/ 2 h 172"/>
                <a:gd name="T26" fmla="*/ 11 w 38"/>
                <a:gd name="T27" fmla="*/ 168 h 172"/>
                <a:gd name="T28" fmla="*/ 11 w 38"/>
                <a:gd name="T29" fmla="*/ 168 h 172"/>
                <a:gd name="T30" fmla="*/ 7 w 38"/>
                <a:gd name="T31" fmla="*/ 59 h 172"/>
                <a:gd name="T32" fmla="*/ 11 w 38"/>
                <a:gd name="T33" fmla="*/ 168 h 172"/>
                <a:gd name="T34" fmla="*/ 11 w 38"/>
                <a:gd name="T35" fmla="*/ 168 h 172"/>
                <a:gd name="T36" fmla="*/ 13 w 38"/>
                <a:gd name="T37" fmla="*/ 167 h 172"/>
                <a:gd name="T38" fmla="*/ 33 w 38"/>
                <a:gd name="T39" fmla="*/ 166 h 172"/>
                <a:gd name="T40" fmla="*/ 33 w 38"/>
                <a:gd name="T41" fmla="*/ 166 h 172"/>
                <a:gd name="T42" fmla="*/ 13 w 38"/>
                <a:gd name="T43" fmla="*/ 167 h 172"/>
                <a:gd name="T44" fmla="*/ 13 w 38"/>
                <a:gd name="T45" fmla="*/ 16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172">
                  <a:moveTo>
                    <a:pt x="0" y="2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0"/>
                  </a:lnTo>
                  <a:lnTo>
                    <a:pt x="16" y="162"/>
                  </a:lnTo>
                  <a:lnTo>
                    <a:pt x="36" y="161"/>
                  </a:lnTo>
                  <a:lnTo>
                    <a:pt x="38" y="170"/>
                  </a:lnTo>
                  <a:lnTo>
                    <a:pt x="7" y="17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11" y="168"/>
                  </a:moveTo>
                  <a:lnTo>
                    <a:pt x="11" y="168"/>
                  </a:lnTo>
                  <a:lnTo>
                    <a:pt x="7" y="59"/>
                  </a:lnTo>
                  <a:lnTo>
                    <a:pt x="11" y="168"/>
                  </a:lnTo>
                  <a:lnTo>
                    <a:pt x="11" y="168"/>
                  </a:lnTo>
                  <a:close/>
                  <a:moveTo>
                    <a:pt x="13" y="167"/>
                  </a:moveTo>
                  <a:lnTo>
                    <a:pt x="33" y="166"/>
                  </a:lnTo>
                  <a:lnTo>
                    <a:pt x="33" y="166"/>
                  </a:lnTo>
                  <a:lnTo>
                    <a:pt x="13" y="167"/>
                  </a:lnTo>
                  <a:lnTo>
                    <a:pt x="13" y="1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7" name="Group 4"/>
          <p:cNvGrpSpPr>
            <a:grpSpLocks noChangeAspect="1"/>
          </p:cNvGrpSpPr>
          <p:nvPr/>
        </p:nvGrpSpPr>
        <p:grpSpPr bwMode="auto">
          <a:xfrm>
            <a:off x="7950098" y="5764913"/>
            <a:ext cx="898303" cy="967241"/>
            <a:chOff x="3737" y="1189"/>
            <a:chExt cx="2124" cy="2287"/>
          </a:xfrm>
          <a:solidFill>
            <a:srgbClr val="1F4E79"/>
          </a:solidFill>
        </p:grpSpPr>
        <p:sp>
          <p:nvSpPr>
            <p:cNvPr id="108" name="Freeform 5"/>
            <p:cNvSpPr/>
            <p:nvPr/>
          </p:nvSpPr>
          <p:spPr bwMode="auto">
            <a:xfrm>
              <a:off x="4547" y="2019"/>
              <a:ext cx="318" cy="356"/>
            </a:xfrm>
            <a:custGeom>
              <a:avLst/>
              <a:gdLst>
                <a:gd name="T0" fmla="*/ 259 w 271"/>
                <a:gd name="T1" fmla="*/ 303 h 303"/>
                <a:gd name="T2" fmla="*/ 0 w 271"/>
                <a:gd name="T3" fmla="*/ 13 h 303"/>
                <a:gd name="T4" fmla="*/ 14 w 271"/>
                <a:gd name="T5" fmla="*/ 0 h 303"/>
                <a:gd name="T6" fmla="*/ 271 w 271"/>
                <a:gd name="T7" fmla="*/ 288 h 303"/>
                <a:gd name="T8" fmla="*/ 259 w 271"/>
                <a:gd name="T9" fmla="*/ 30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" h="303">
                  <a:moveTo>
                    <a:pt x="259" y="30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71" y="288"/>
                    <a:pt x="271" y="288"/>
                    <a:pt x="271" y="288"/>
                  </a:cubicBezTo>
                  <a:cubicBezTo>
                    <a:pt x="266" y="291"/>
                    <a:pt x="262" y="296"/>
                    <a:pt x="259" y="3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7"/>
            <p:cNvSpPr>
              <a:spLocks noEditPoints="1"/>
            </p:cNvSpPr>
            <p:nvPr/>
          </p:nvSpPr>
          <p:spPr bwMode="auto">
            <a:xfrm>
              <a:off x="4708" y="1653"/>
              <a:ext cx="533" cy="576"/>
            </a:xfrm>
            <a:custGeom>
              <a:avLst/>
              <a:gdLst>
                <a:gd name="T0" fmla="*/ 4 w 454"/>
                <a:gd name="T1" fmla="*/ 253 h 491"/>
                <a:gd name="T2" fmla="*/ 219 w 454"/>
                <a:gd name="T3" fmla="*/ 4 h 491"/>
                <a:gd name="T4" fmla="*/ 219 w 454"/>
                <a:gd name="T5" fmla="*/ 4 h 491"/>
                <a:gd name="T6" fmla="*/ 450 w 454"/>
                <a:gd name="T7" fmla="*/ 238 h 491"/>
                <a:gd name="T8" fmla="*/ 450 w 454"/>
                <a:gd name="T9" fmla="*/ 238 h 491"/>
                <a:gd name="T10" fmla="*/ 235 w 454"/>
                <a:gd name="T11" fmla="*/ 487 h 491"/>
                <a:gd name="T12" fmla="*/ 235 w 454"/>
                <a:gd name="T13" fmla="*/ 487 h 491"/>
                <a:gd name="T14" fmla="*/ 4 w 454"/>
                <a:gd name="T15" fmla="*/ 253 h 491"/>
                <a:gd name="T16" fmla="*/ 20 w 454"/>
                <a:gd name="T17" fmla="*/ 253 h 491"/>
                <a:gd name="T18" fmla="*/ 235 w 454"/>
                <a:gd name="T19" fmla="*/ 472 h 491"/>
                <a:gd name="T20" fmla="*/ 235 w 454"/>
                <a:gd name="T21" fmla="*/ 472 h 491"/>
                <a:gd name="T22" fmla="*/ 435 w 454"/>
                <a:gd name="T23" fmla="*/ 238 h 491"/>
                <a:gd name="T24" fmla="*/ 435 w 454"/>
                <a:gd name="T25" fmla="*/ 238 h 491"/>
                <a:gd name="T26" fmla="*/ 219 w 454"/>
                <a:gd name="T27" fmla="*/ 19 h 491"/>
                <a:gd name="T28" fmla="*/ 219 w 454"/>
                <a:gd name="T29" fmla="*/ 19 h 491"/>
                <a:gd name="T30" fmla="*/ 20 w 454"/>
                <a:gd name="T31" fmla="*/ 253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4" h="491">
                  <a:moveTo>
                    <a:pt x="4" y="253"/>
                  </a:moveTo>
                  <a:cubicBezTo>
                    <a:pt x="0" y="120"/>
                    <a:pt x="95" y="8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343" y="0"/>
                    <a:pt x="445" y="105"/>
                    <a:pt x="450" y="238"/>
                  </a:cubicBezTo>
                  <a:cubicBezTo>
                    <a:pt x="450" y="238"/>
                    <a:pt x="450" y="238"/>
                    <a:pt x="450" y="238"/>
                  </a:cubicBezTo>
                  <a:cubicBezTo>
                    <a:pt x="454" y="371"/>
                    <a:pt x="359" y="483"/>
                    <a:pt x="235" y="487"/>
                  </a:cubicBezTo>
                  <a:cubicBezTo>
                    <a:pt x="235" y="487"/>
                    <a:pt x="235" y="487"/>
                    <a:pt x="235" y="487"/>
                  </a:cubicBezTo>
                  <a:cubicBezTo>
                    <a:pt x="112" y="491"/>
                    <a:pt x="9" y="386"/>
                    <a:pt x="4" y="253"/>
                  </a:cubicBezTo>
                  <a:close/>
                  <a:moveTo>
                    <a:pt x="20" y="253"/>
                  </a:moveTo>
                  <a:cubicBezTo>
                    <a:pt x="24" y="378"/>
                    <a:pt x="121" y="476"/>
                    <a:pt x="235" y="472"/>
                  </a:cubicBezTo>
                  <a:cubicBezTo>
                    <a:pt x="235" y="472"/>
                    <a:pt x="235" y="472"/>
                    <a:pt x="235" y="472"/>
                  </a:cubicBezTo>
                  <a:cubicBezTo>
                    <a:pt x="349" y="468"/>
                    <a:pt x="439" y="364"/>
                    <a:pt x="435" y="238"/>
                  </a:cubicBezTo>
                  <a:cubicBezTo>
                    <a:pt x="435" y="238"/>
                    <a:pt x="435" y="238"/>
                    <a:pt x="435" y="238"/>
                  </a:cubicBezTo>
                  <a:cubicBezTo>
                    <a:pt x="431" y="113"/>
                    <a:pt x="334" y="15"/>
                    <a:pt x="219" y="19"/>
                  </a:cubicBezTo>
                  <a:cubicBezTo>
                    <a:pt x="219" y="19"/>
                    <a:pt x="219" y="19"/>
                    <a:pt x="219" y="19"/>
                  </a:cubicBezTo>
                  <a:cubicBezTo>
                    <a:pt x="105" y="23"/>
                    <a:pt x="15" y="127"/>
                    <a:pt x="20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8"/>
            <p:cNvSpPr>
              <a:spLocks noEditPoints="1"/>
            </p:cNvSpPr>
            <p:nvPr/>
          </p:nvSpPr>
          <p:spPr bwMode="auto">
            <a:xfrm>
              <a:off x="4706" y="1650"/>
              <a:ext cx="537" cy="582"/>
            </a:xfrm>
            <a:custGeom>
              <a:avLst/>
              <a:gdLst>
                <a:gd name="T0" fmla="*/ 4 w 458"/>
                <a:gd name="T1" fmla="*/ 255 h 495"/>
                <a:gd name="T2" fmla="*/ 221 w 458"/>
                <a:gd name="T3" fmla="*/ 4 h 495"/>
                <a:gd name="T4" fmla="*/ 221 w 458"/>
                <a:gd name="T5" fmla="*/ 4 h 495"/>
                <a:gd name="T6" fmla="*/ 454 w 458"/>
                <a:gd name="T7" fmla="*/ 240 h 495"/>
                <a:gd name="T8" fmla="*/ 454 w 458"/>
                <a:gd name="T9" fmla="*/ 240 h 495"/>
                <a:gd name="T10" fmla="*/ 238 w 458"/>
                <a:gd name="T11" fmla="*/ 491 h 495"/>
                <a:gd name="T12" fmla="*/ 238 w 458"/>
                <a:gd name="T13" fmla="*/ 491 h 495"/>
                <a:gd name="T14" fmla="*/ 4 w 458"/>
                <a:gd name="T15" fmla="*/ 255 h 495"/>
                <a:gd name="T16" fmla="*/ 8 w 458"/>
                <a:gd name="T17" fmla="*/ 255 h 495"/>
                <a:gd name="T18" fmla="*/ 237 w 458"/>
                <a:gd name="T19" fmla="*/ 487 h 495"/>
                <a:gd name="T20" fmla="*/ 237 w 458"/>
                <a:gd name="T21" fmla="*/ 487 h 495"/>
                <a:gd name="T22" fmla="*/ 450 w 458"/>
                <a:gd name="T23" fmla="*/ 240 h 495"/>
                <a:gd name="T24" fmla="*/ 450 w 458"/>
                <a:gd name="T25" fmla="*/ 240 h 495"/>
                <a:gd name="T26" fmla="*/ 221 w 458"/>
                <a:gd name="T27" fmla="*/ 8 h 495"/>
                <a:gd name="T28" fmla="*/ 221 w 458"/>
                <a:gd name="T29" fmla="*/ 8 h 495"/>
                <a:gd name="T30" fmla="*/ 8 w 458"/>
                <a:gd name="T31" fmla="*/ 255 h 495"/>
                <a:gd name="T32" fmla="*/ 8 w 458"/>
                <a:gd name="T33" fmla="*/ 255 h 495"/>
                <a:gd name="T34" fmla="*/ 20 w 458"/>
                <a:gd name="T35" fmla="*/ 255 h 495"/>
                <a:gd name="T36" fmla="*/ 221 w 458"/>
                <a:gd name="T37" fmla="*/ 19 h 495"/>
                <a:gd name="T38" fmla="*/ 221 w 458"/>
                <a:gd name="T39" fmla="*/ 19 h 495"/>
                <a:gd name="T40" fmla="*/ 439 w 458"/>
                <a:gd name="T41" fmla="*/ 240 h 495"/>
                <a:gd name="T42" fmla="*/ 439 w 458"/>
                <a:gd name="T43" fmla="*/ 240 h 495"/>
                <a:gd name="T44" fmla="*/ 237 w 458"/>
                <a:gd name="T45" fmla="*/ 476 h 495"/>
                <a:gd name="T46" fmla="*/ 237 w 458"/>
                <a:gd name="T47" fmla="*/ 476 h 495"/>
                <a:gd name="T48" fmla="*/ 20 w 458"/>
                <a:gd name="T49" fmla="*/ 255 h 495"/>
                <a:gd name="T50" fmla="*/ 237 w 458"/>
                <a:gd name="T51" fmla="*/ 472 h 495"/>
                <a:gd name="T52" fmla="*/ 435 w 458"/>
                <a:gd name="T53" fmla="*/ 241 h 495"/>
                <a:gd name="T54" fmla="*/ 435 w 458"/>
                <a:gd name="T55" fmla="*/ 241 h 495"/>
                <a:gd name="T56" fmla="*/ 222 w 458"/>
                <a:gd name="T57" fmla="*/ 23 h 495"/>
                <a:gd name="T58" fmla="*/ 222 w 458"/>
                <a:gd name="T59" fmla="*/ 23 h 495"/>
                <a:gd name="T60" fmla="*/ 24 w 458"/>
                <a:gd name="T61" fmla="*/ 255 h 495"/>
                <a:gd name="T62" fmla="*/ 24 w 458"/>
                <a:gd name="T63" fmla="*/ 255 h 495"/>
                <a:gd name="T64" fmla="*/ 237 w 458"/>
                <a:gd name="T65" fmla="*/ 472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8" h="495">
                  <a:moveTo>
                    <a:pt x="4" y="255"/>
                  </a:moveTo>
                  <a:cubicBezTo>
                    <a:pt x="0" y="121"/>
                    <a:pt x="96" y="8"/>
                    <a:pt x="221" y="4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346" y="0"/>
                    <a:pt x="449" y="106"/>
                    <a:pt x="454" y="240"/>
                  </a:cubicBezTo>
                  <a:cubicBezTo>
                    <a:pt x="454" y="240"/>
                    <a:pt x="454" y="240"/>
                    <a:pt x="454" y="240"/>
                  </a:cubicBezTo>
                  <a:cubicBezTo>
                    <a:pt x="458" y="374"/>
                    <a:pt x="362" y="487"/>
                    <a:pt x="238" y="491"/>
                  </a:cubicBezTo>
                  <a:cubicBezTo>
                    <a:pt x="238" y="491"/>
                    <a:pt x="238" y="491"/>
                    <a:pt x="238" y="491"/>
                  </a:cubicBezTo>
                  <a:cubicBezTo>
                    <a:pt x="113" y="495"/>
                    <a:pt x="9" y="389"/>
                    <a:pt x="4" y="255"/>
                  </a:cubicBezTo>
                  <a:close/>
                  <a:moveTo>
                    <a:pt x="8" y="255"/>
                  </a:moveTo>
                  <a:cubicBezTo>
                    <a:pt x="13" y="387"/>
                    <a:pt x="115" y="491"/>
                    <a:pt x="237" y="487"/>
                  </a:cubicBezTo>
                  <a:cubicBezTo>
                    <a:pt x="237" y="487"/>
                    <a:pt x="237" y="487"/>
                    <a:pt x="237" y="487"/>
                  </a:cubicBezTo>
                  <a:cubicBezTo>
                    <a:pt x="360" y="483"/>
                    <a:pt x="454" y="372"/>
                    <a:pt x="450" y="240"/>
                  </a:cubicBezTo>
                  <a:cubicBezTo>
                    <a:pt x="450" y="240"/>
                    <a:pt x="450" y="240"/>
                    <a:pt x="450" y="240"/>
                  </a:cubicBezTo>
                  <a:cubicBezTo>
                    <a:pt x="445" y="108"/>
                    <a:pt x="343" y="4"/>
                    <a:pt x="221" y="8"/>
                  </a:cubicBezTo>
                  <a:cubicBezTo>
                    <a:pt x="221" y="8"/>
                    <a:pt x="221" y="8"/>
                    <a:pt x="221" y="8"/>
                  </a:cubicBezTo>
                  <a:cubicBezTo>
                    <a:pt x="99" y="12"/>
                    <a:pt x="4" y="123"/>
                    <a:pt x="8" y="255"/>
                  </a:cubicBezTo>
                  <a:cubicBezTo>
                    <a:pt x="8" y="255"/>
                    <a:pt x="8" y="255"/>
                    <a:pt x="8" y="255"/>
                  </a:cubicBezTo>
                  <a:close/>
                  <a:moveTo>
                    <a:pt x="20" y="255"/>
                  </a:moveTo>
                  <a:cubicBezTo>
                    <a:pt x="15" y="128"/>
                    <a:pt x="106" y="23"/>
                    <a:pt x="221" y="19"/>
                  </a:cubicBezTo>
                  <a:cubicBezTo>
                    <a:pt x="221" y="19"/>
                    <a:pt x="221" y="19"/>
                    <a:pt x="221" y="19"/>
                  </a:cubicBezTo>
                  <a:cubicBezTo>
                    <a:pt x="337" y="15"/>
                    <a:pt x="434" y="114"/>
                    <a:pt x="439" y="240"/>
                  </a:cubicBezTo>
                  <a:cubicBezTo>
                    <a:pt x="439" y="240"/>
                    <a:pt x="439" y="240"/>
                    <a:pt x="439" y="240"/>
                  </a:cubicBezTo>
                  <a:cubicBezTo>
                    <a:pt x="443" y="367"/>
                    <a:pt x="352" y="472"/>
                    <a:pt x="237" y="476"/>
                  </a:cubicBezTo>
                  <a:cubicBezTo>
                    <a:pt x="237" y="476"/>
                    <a:pt x="237" y="476"/>
                    <a:pt x="237" y="476"/>
                  </a:cubicBezTo>
                  <a:cubicBezTo>
                    <a:pt x="122" y="480"/>
                    <a:pt x="24" y="381"/>
                    <a:pt x="20" y="255"/>
                  </a:cubicBezTo>
                  <a:close/>
                  <a:moveTo>
                    <a:pt x="237" y="472"/>
                  </a:moveTo>
                  <a:cubicBezTo>
                    <a:pt x="350" y="468"/>
                    <a:pt x="439" y="365"/>
                    <a:pt x="435" y="241"/>
                  </a:cubicBezTo>
                  <a:cubicBezTo>
                    <a:pt x="435" y="241"/>
                    <a:pt x="435" y="241"/>
                    <a:pt x="435" y="241"/>
                  </a:cubicBezTo>
                  <a:cubicBezTo>
                    <a:pt x="431" y="116"/>
                    <a:pt x="334" y="19"/>
                    <a:pt x="222" y="23"/>
                  </a:cubicBezTo>
                  <a:cubicBezTo>
                    <a:pt x="222" y="23"/>
                    <a:pt x="222" y="23"/>
                    <a:pt x="222" y="23"/>
                  </a:cubicBezTo>
                  <a:cubicBezTo>
                    <a:pt x="109" y="27"/>
                    <a:pt x="19" y="130"/>
                    <a:pt x="24" y="255"/>
                  </a:cubicBezTo>
                  <a:cubicBezTo>
                    <a:pt x="24" y="255"/>
                    <a:pt x="24" y="255"/>
                    <a:pt x="24" y="255"/>
                  </a:cubicBezTo>
                  <a:cubicBezTo>
                    <a:pt x="28" y="379"/>
                    <a:pt x="124" y="476"/>
                    <a:pt x="237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9"/>
            <p:cNvSpPr/>
            <p:nvPr/>
          </p:nvSpPr>
          <p:spPr bwMode="auto">
            <a:xfrm>
              <a:off x="4894" y="1811"/>
              <a:ext cx="16" cy="19"/>
            </a:xfrm>
            <a:custGeom>
              <a:avLst/>
              <a:gdLst>
                <a:gd name="T0" fmla="*/ 1 w 16"/>
                <a:gd name="T1" fmla="*/ 19 h 19"/>
                <a:gd name="T2" fmla="*/ 0 w 16"/>
                <a:gd name="T3" fmla="*/ 1 h 19"/>
                <a:gd name="T4" fmla="*/ 16 w 16"/>
                <a:gd name="T5" fmla="*/ 0 h 19"/>
                <a:gd name="T6" fmla="*/ 16 w 16"/>
                <a:gd name="T7" fmla="*/ 19 h 19"/>
                <a:gd name="T8" fmla="*/ 1 w 16"/>
                <a:gd name="T9" fmla="*/ 19 h 19"/>
                <a:gd name="T10" fmla="*/ 1 w 16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1" y="19"/>
                  </a:moveTo>
                  <a:lnTo>
                    <a:pt x="0" y="1"/>
                  </a:lnTo>
                  <a:lnTo>
                    <a:pt x="16" y="0"/>
                  </a:lnTo>
                  <a:lnTo>
                    <a:pt x="16" y="19"/>
                  </a:lnTo>
                  <a:lnTo>
                    <a:pt x="1" y="19"/>
                  </a:lnTo>
                  <a:lnTo>
                    <a:pt x="1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0"/>
            <p:cNvSpPr>
              <a:spLocks noEditPoints="1"/>
            </p:cNvSpPr>
            <p:nvPr/>
          </p:nvSpPr>
          <p:spPr bwMode="auto">
            <a:xfrm>
              <a:off x="4891" y="1809"/>
              <a:ext cx="21" cy="23"/>
            </a:xfrm>
            <a:custGeom>
              <a:avLst/>
              <a:gdLst>
                <a:gd name="T0" fmla="*/ 4 w 21"/>
                <a:gd name="T1" fmla="*/ 23 h 23"/>
                <a:gd name="T2" fmla="*/ 4 w 21"/>
                <a:gd name="T3" fmla="*/ 21 h 23"/>
                <a:gd name="T4" fmla="*/ 6 w 21"/>
                <a:gd name="T5" fmla="*/ 21 h 23"/>
                <a:gd name="T6" fmla="*/ 4 w 21"/>
                <a:gd name="T7" fmla="*/ 21 h 23"/>
                <a:gd name="T8" fmla="*/ 4 w 21"/>
                <a:gd name="T9" fmla="*/ 23 h 23"/>
                <a:gd name="T10" fmla="*/ 1 w 21"/>
                <a:gd name="T11" fmla="*/ 23 h 23"/>
                <a:gd name="T12" fmla="*/ 0 w 21"/>
                <a:gd name="T13" fmla="*/ 1 h 23"/>
                <a:gd name="T14" fmla="*/ 21 w 21"/>
                <a:gd name="T15" fmla="*/ 0 h 23"/>
                <a:gd name="T16" fmla="*/ 21 w 21"/>
                <a:gd name="T17" fmla="*/ 23 h 23"/>
                <a:gd name="T18" fmla="*/ 4 w 21"/>
                <a:gd name="T19" fmla="*/ 23 h 23"/>
                <a:gd name="T20" fmla="*/ 4 w 21"/>
                <a:gd name="T21" fmla="*/ 23 h 23"/>
                <a:gd name="T22" fmla="*/ 17 w 21"/>
                <a:gd name="T23" fmla="*/ 19 h 23"/>
                <a:gd name="T24" fmla="*/ 17 w 21"/>
                <a:gd name="T25" fmla="*/ 5 h 23"/>
                <a:gd name="T26" fmla="*/ 5 w 21"/>
                <a:gd name="T27" fmla="*/ 6 h 23"/>
                <a:gd name="T28" fmla="*/ 6 w 21"/>
                <a:gd name="T29" fmla="*/ 19 h 23"/>
                <a:gd name="T30" fmla="*/ 17 w 21"/>
                <a:gd name="T31" fmla="*/ 19 h 23"/>
                <a:gd name="T32" fmla="*/ 17 w 21"/>
                <a:gd name="T33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3">
                  <a:moveTo>
                    <a:pt x="4" y="23"/>
                  </a:moveTo>
                  <a:lnTo>
                    <a:pt x="4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1" y="23"/>
                  </a:lnTo>
                  <a:lnTo>
                    <a:pt x="0" y="1"/>
                  </a:lnTo>
                  <a:lnTo>
                    <a:pt x="21" y="0"/>
                  </a:lnTo>
                  <a:lnTo>
                    <a:pt x="21" y="23"/>
                  </a:lnTo>
                  <a:lnTo>
                    <a:pt x="4" y="23"/>
                  </a:lnTo>
                  <a:lnTo>
                    <a:pt x="4" y="23"/>
                  </a:lnTo>
                  <a:close/>
                  <a:moveTo>
                    <a:pt x="17" y="19"/>
                  </a:moveTo>
                  <a:lnTo>
                    <a:pt x="17" y="5"/>
                  </a:lnTo>
                  <a:lnTo>
                    <a:pt x="5" y="6"/>
                  </a:lnTo>
                  <a:lnTo>
                    <a:pt x="6" y="19"/>
                  </a:lnTo>
                  <a:lnTo>
                    <a:pt x="17" y="19"/>
                  </a:lnTo>
                  <a:lnTo>
                    <a:pt x="1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"/>
            <p:cNvSpPr/>
            <p:nvPr/>
          </p:nvSpPr>
          <p:spPr bwMode="auto">
            <a:xfrm>
              <a:off x="5108" y="1811"/>
              <a:ext cx="15" cy="18"/>
            </a:xfrm>
            <a:custGeom>
              <a:avLst/>
              <a:gdLst>
                <a:gd name="T0" fmla="*/ 2 w 15"/>
                <a:gd name="T1" fmla="*/ 18 h 18"/>
                <a:gd name="T2" fmla="*/ 0 w 15"/>
                <a:gd name="T3" fmla="*/ 0 h 18"/>
                <a:gd name="T4" fmla="*/ 13 w 15"/>
                <a:gd name="T5" fmla="*/ 0 h 18"/>
                <a:gd name="T6" fmla="*/ 15 w 15"/>
                <a:gd name="T7" fmla="*/ 18 h 18"/>
                <a:gd name="T8" fmla="*/ 2 w 15"/>
                <a:gd name="T9" fmla="*/ 18 h 18"/>
                <a:gd name="T10" fmla="*/ 2 w 15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8">
                  <a:moveTo>
                    <a:pt x="2" y="18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15" y="18"/>
                  </a:lnTo>
                  <a:lnTo>
                    <a:pt x="2" y="18"/>
                  </a:lnTo>
                  <a:lnTo>
                    <a:pt x="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2"/>
            <p:cNvSpPr>
              <a:spLocks noEditPoints="1"/>
            </p:cNvSpPr>
            <p:nvPr/>
          </p:nvSpPr>
          <p:spPr bwMode="auto">
            <a:xfrm>
              <a:off x="5106" y="1809"/>
              <a:ext cx="19" cy="22"/>
            </a:xfrm>
            <a:custGeom>
              <a:avLst/>
              <a:gdLst>
                <a:gd name="T0" fmla="*/ 4 w 19"/>
                <a:gd name="T1" fmla="*/ 22 h 22"/>
                <a:gd name="T2" fmla="*/ 4 w 19"/>
                <a:gd name="T3" fmla="*/ 20 h 22"/>
                <a:gd name="T4" fmla="*/ 6 w 19"/>
                <a:gd name="T5" fmla="*/ 20 h 22"/>
                <a:gd name="T6" fmla="*/ 4 w 19"/>
                <a:gd name="T7" fmla="*/ 20 h 22"/>
                <a:gd name="T8" fmla="*/ 4 w 19"/>
                <a:gd name="T9" fmla="*/ 22 h 22"/>
                <a:gd name="T10" fmla="*/ 1 w 19"/>
                <a:gd name="T11" fmla="*/ 22 h 22"/>
                <a:gd name="T12" fmla="*/ 0 w 19"/>
                <a:gd name="T13" fmla="*/ 0 h 22"/>
                <a:gd name="T14" fmla="*/ 18 w 19"/>
                <a:gd name="T15" fmla="*/ 0 h 22"/>
                <a:gd name="T16" fmla="*/ 19 w 19"/>
                <a:gd name="T17" fmla="*/ 22 h 22"/>
                <a:gd name="T18" fmla="*/ 4 w 19"/>
                <a:gd name="T19" fmla="*/ 22 h 22"/>
                <a:gd name="T20" fmla="*/ 4 w 19"/>
                <a:gd name="T21" fmla="*/ 22 h 22"/>
                <a:gd name="T22" fmla="*/ 14 w 19"/>
                <a:gd name="T23" fmla="*/ 17 h 22"/>
                <a:gd name="T24" fmla="*/ 13 w 19"/>
                <a:gd name="T25" fmla="*/ 5 h 22"/>
                <a:gd name="T26" fmla="*/ 5 w 19"/>
                <a:gd name="T27" fmla="*/ 5 h 22"/>
                <a:gd name="T28" fmla="*/ 6 w 19"/>
                <a:gd name="T29" fmla="*/ 17 h 22"/>
                <a:gd name="T30" fmla="*/ 14 w 19"/>
                <a:gd name="T31" fmla="*/ 17 h 22"/>
                <a:gd name="T32" fmla="*/ 14 w 19"/>
                <a:gd name="T33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2">
                  <a:moveTo>
                    <a:pt x="4" y="22"/>
                  </a:moveTo>
                  <a:lnTo>
                    <a:pt x="4" y="20"/>
                  </a:lnTo>
                  <a:lnTo>
                    <a:pt x="6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1" y="22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9" y="22"/>
                  </a:lnTo>
                  <a:lnTo>
                    <a:pt x="4" y="22"/>
                  </a:lnTo>
                  <a:lnTo>
                    <a:pt x="4" y="22"/>
                  </a:lnTo>
                  <a:close/>
                  <a:moveTo>
                    <a:pt x="14" y="17"/>
                  </a:moveTo>
                  <a:lnTo>
                    <a:pt x="13" y="5"/>
                  </a:lnTo>
                  <a:lnTo>
                    <a:pt x="5" y="5"/>
                  </a:lnTo>
                  <a:lnTo>
                    <a:pt x="6" y="17"/>
                  </a:lnTo>
                  <a:lnTo>
                    <a:pt x="14" y="17"/>
                  </a:lnTo>
                  <a:lnTo>
                    <a:pt x="14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3"/>
            <p:cNvSpPr/>
            <p:nvPr/>
          </p:nvSpPr>
          <p:spPr bwMode="auto">
            <a:xfrm>
              <a:off x="4888" y="1950"/>
              <a:ext cx="246" cy="127"/>
            </a:xfrm>
            <a:custGeom>
              <a:avLst/>
              <a:gdLst>
                <a:gd name="T0" fmla="*/ 0 w 210"/>
                <a:gd name="T1" fmla="*/ 60 h 108"/>
                <a:gd name="T2" fmla="*/ 10 w 210"/>
                <a:gd name="T3" fmla="*/ 48 h 108"/>
                <a:gd name="T4" fmla="*/ 43 w 210"/>
                <a:gd name="T5" fmla="*/ 71 h 108"/>
                <a:gd name="T6" fmla="*/ 43 w 210"/>
                <a:gd name="T7" fmla="*/ 71 h 108"/>
                <a:gd name="T8" fmla="*/ 97 w 210"/>
                <a:gd name="T9" fmla="*/ 92 h 108"/>
                <a:gd name="T10" fmla="*/ 97 w 210"/>
                <a:gd name="T11" fmla="*/ 92 h 108"/>
                <a:gd name="T12" fmla="*/ 101 w 210"/>
                <a:gd name="T13" fmla="*/ 92 h 108"/>
                <a:gd name="T14" fmla="*/ 101 w 210"/>
                <a:gd name="T15" fmla="*/ 92 h 108"/>
                <a:gd name="T16" fmla="*/ 159 w 210"/>
                <a:gd name="T17" fmla="*/ 44 h 108"/>
                <a:gd name="T18" fmla="*/ 159 w 210"/>
                <a:gd name="T19" fmla="*/ 44 h 108"/>
                <a:gd name="T20" fmla="*/ 198 w 210"/>
                <a:gd name="T21" fmla="*/ 0 h 108"/>
                <a:gd name="T22" fmla="*/ 198 w 210"/>
                <a:gd name="T23" fmla="*/ 0 h 108"/>
                <a:gd name="T24" fmla="*/ 210 w 210"/>
                <a:gd name="T25" fmla="*/ 9 h 108"/>
                <a:gd name="T26" fmla="*/ 171 w 210"/>
                <a:gd name="T27" fmla="*/ 55 h 108"/>
                <a:gd name="T28" fmla="*/ 171 w 210"/>
                <a:gd name="T29" fmla="*/ 55 h 108"/>
                <a:gd name="T30" fmla="*/ 103 w 210"/>
                <a:gd name="T31" fmla="*/ 107 h 108"/>
                <a:gd name="T32" fmla="*/ 103 w 210"/>
                <a:gd name="T33" fmla="*/ 107 h 108"/>
                <a:gd name="T34" fmla="*/ 98 w 210"/>
                <a:gd name="T35" fmla="*/ 108 h 108"/>
                <a:gd name="T36" fmla="*/ 98 w 210"/>
                <a:gd name="T37" fmla="*/ 108 h 108"/>
                <a:gd name="T38" fmla="*/ 0 w 210"/>
                <a:gd name="T39" fmla="*/ 6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0" h="108">
                  <a:moveTo>
                    <a:pt x="0" y="60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24" y="60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61" y="82"/>
                    <a:pt x="84" y="93"/>
                    <a:pt x="97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8" y="92"/>
                    <a:pt x="99" y="92"/>
                    <a:pt x="101" y="92"/>
                  </a:cubicBezTo>
                  <a:cubicBezTo>
                    <a:pt x="101" y="92"/>
                    <a:pt x="101" y="92"/>
                    <a:pt x="101" y="92"/>
                  </a:cubicBezTo>
                  <a:cubicBezTo>
                    <a:pt x="112" y="90"/>
                    <a:pt x="139" y="67"/>
                    <a:pt x="159" y="44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81" y="22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10" y="9"/>
                    <a:pt x="192" y="31"/>
                    <a:pt x="171" y="55"/>
                  </a:cubicBezTo>
                  <a:cubicBezTo>
                    <a:pt x="171" y="55"/>
                    <a:pt x="171" y="55"/>
                    <a:pt x="171" y="55"/>
                  </a:cubicBezTo>
                  <a:cubicBezTo>
                    <a:pt x="148" y="78"/>
                    <a:pt x="124" y="102"/>
                    <a:pt x="103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2" y="107"/>
                    <a:pt x="100" y="107"/>
                    <a:pt x="98" y="108"/>
                  </a:cubicBezTo>
                  <a:cubicBezTo>
                    <a:pt x="98" y="108"/>
                    <a:pt x="98" y="108"/>
                    <a:pt x="98" y="108"/>
                  </a:cubicBezTo>
                  <a:cubicBezTo>
                    <a:pt x="58" y="108"/>
                    <a:pt x="1" y="60"/>
                    <a:pt x="0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4"/>
            <p:cNvSpPr>
              <a:spLocks noEditPoints="1"/>
            </p:cNvSpPr>
            <p:nvPr/>
          </p:nvSpPr>
          <p:spPr bwMode="auto">
            <a:xfrm>
              <a:off x="4883" y="1946"/>
              <a:ext cx="255" cy="133"/>
            </a:xfrm>
            <a:custGeom>
              <a:avLst/>
              <a:gdLst>
                <a:gd name="T0" fmla="*/ 3 w 217"/>
                <a:gd name="T1" fmla="*/ 65 h 113"/>
                <a:gd name="T2" fmla="*/ 0 w 217"/>
                <a:gd name="T3" fmla="*/ 65 h 113"/>
                <a:gd name="T4" fmla="*/ 14 w 217"/>
                <a:gd name="T5" fmla="*/ 49 h 113"/>
                <a:gd name="T6" fmla="*/ 15 w 217"/>
                <a:gd name="T7" fmla="*/ 49 h 113"/>
                <a:gd name="T8" fmla="*/ 15 w 217"/>
                <a:gd name="T9" fmla="*/ 50 h 113"/>
                <a:gd name="T10" fmla="*/ 15 w 217"/>
                <a:gd name="T11" fmla="*/ 50 h 113"/>
                <a:gd name="T12" fmla="*/ 15 w 217"/>
                <a:gd name="T13" fmla="*/ 50 h 113"/>
                <a:gd name="T14" fmla="*/ 15 w 217"/>
                <a:gd name="T15" fmla="*/ 50 h 113"/>
                <a:gd name="T16" fmla="*/ 16 w 217"/>
                <a:gd name="T17" fmla="*/ 50 h 113"/>
                <a:gd name="T18" fmla="*/ 17 w 217"/>
                <a:gd name="T19" fmla="*/ 52 h 113"/>
                <a:gd name="T20" fmla="*/ 24 w 217"/>
                <a:gd name="T21" fmla="*/ 57 h 113"/>
                <a:gd name="T22" fmla="*/ 48 w 217"/>
                <a:gd name="T23" fmla="*/ 72 h 113"/>
                <a:gd name="T24" fmla="*/ 101 w 217"/>
                <a:gd name="T25" fmla="*/ 93 h 113"/>
                <a:gd name="T26" fmla="*/ 101 w 217"/>
                <a:gd name="T27" fmla="*/ 93 h 113"/>
                <a:gd name="T28" fmla="*/ 104 w 217"/>
                <a:gd name="T29" fmla="*/ 93 h 113"/>
                <a:gd name="T30" fmla="*/ 162 w 217"/>
                <a:gd name="T31" fmla="*/ 46 h 113"/>
                <a:gd name="T32" fmla="*/ 200 w 217"/>
                <a:gd name="T33" fmla="*/ 1 h 113"/>
                <a:gd name="T34" fmla="*/ 201 w 217"/>
                <a:gd name="T35" fmla="*/ 1 h 113"/>
                <a:gd name="T36" fmla="*/ 217 w 217"/>
                <a:gd name="T37" fmla="*/ 12 h 113"/>
                <a:gd name="T38" fmla="*/ 215 w 217"/>
                <a:gd name="T39" fmla="*/ 13 h 113"/>
                <a:gd name="T40" fmla="*/ 215 w 217"/>
                <a:gd name="T41" fmla="*/ 14 h 113"/>
                <a:gd name="T42" fmla="*/ 215 w 217"/>
                <a:gd name="T43" fmla="*/ 14 h 113"/>
                <a:gd name="T44" fmla="*/ 212 w 217"/>
                <a:gd name="T45" fmla="*/ 17 h 113"/>
                <a:gd name="T46" fmla="*/ 204 w 217"/>
                <a:gd name="T47" fmla="*/ 27 h 113"/>
                <a:gd name="T48" fmla="*/ 176 w 217"/>
                <a:gd name="T49" fmla="*/ 59 h 113"/>
                <a:gd name="T50" fmla="*/ 108 w 217"/>
                <a:gd name="T51" fmla="*/ 112 h 113"/>
                <a:gd name="T52" fmla="*/ 102 w 217"/>
                <a:gd name="T53" fmla="*/ 113 h 113"/>
                <a:gd name="T54" fmla="*/ 8 w 217"/>
                <a:gd name="T55" fmla="*/ 64 h 113"/>
                <a:gd name="T56" fmla="*/ 15 w 217"/>
                <a:gd name="T57" fmla="*/ 69 h 113"/>
                <a:gd name="T58" fmla="*/ 40 w 217"/>
                <a:gd name="T59" fmla="*/ 85 h 113"/>
                <a:gd name="T60" fmla="*/ 101 w 217"/>
                <a:gd name="T61" fmla="*/ 109 h 113"/>
                <a:gd name="T62" fmla="*/ 107 w 217"/>
                <a:gd name="T63" fmla="*/ 108 h 113"/>
                <a:gd name="T64" fmla="*/ 173 w 217"/>
                <a:gd name="T65" fmla="*/ 56 h 113"/>
                <a:gd name="T66" fmla="*/ 211 w 217"/>
                <a:gd name="T67" fmla="*/ 12 h 113"/>
                <a:gd name="T68" fmla="*/ 200 w 217"/>
                <a:gd name="T69" fmla="*/ 8 h 113"/>
                <a:gd name="T70" fmla="*/ 192 w 217"/>
                <a:gd name="T71" fmla="*/ 18 h 113"/>
                <a:gd name="T72" fmla="*/ 165 w 217"/>
                <a:gd name="T73" fmla="*/ 49 h 113"/>
                <a:gd name="T74" fmla="*/ 105 w 217"/>
                <a:gd name="T75" fmla="*/ 97 h 113"/>
                <a:gd name="T76" fmla="*/ 101 w 217"/>
                <a:gd name="T77" fmla="*/ 97 h 113"/>
                <a:gd name="T78" fmla="*/ 101 w 217"/>
                <a:gd name="T79" fmla="*/ 97 h 113"/>
                <a:gd name="T80" fmla="*/ 46 w 217"/>
                <a:gd name="T81" fmla="*/ 76 h 113"/>
                <a:gd name="T82" fmla="*/ 14 w 217"/>
                <a:gd name="T83" fmla="*/ 54 h 113"/>
                <a:gd name="T84" fmla="*/ 7 w 217"/>
                <a:gd name="T85" fmla="*/ 63 h 113"/>
                <a:gd name="T86" fmla="*/ 6 w 217"/>
                <a:gd name="T87" fmla="*/ 64 h 113"/>
                <a:gd name="T88" fmla="*/ 4 w 217"/>
                <a:gd name="T89" fmla="*/ 63 h 113"/>
                <a:gd name="T90" fmla="*/ 6 w 217"/>
                <a:gd name="T91" fmla="*/ 6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13">
                  <a:moveTo>
                    <a:pt x="38" y="89"/>
                  </a:moveTo>
                  <a:cubicBezTo>
                    <a:pt x="20" y="78"/>
                    <a:pt x="6" y="67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9"/>
                    <a:pt x="14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7" y="51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9" y="53"/>
                    <a:pt x="21" y="55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30" y="61"/>
                    <a:pt x="38" y="67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65" y="83"/>
                    <a:pt x="88" y="94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2" y="93"/>
                    <a:pt x="103" y="93"/>
                    <a:pt x="10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14" y="92"/>
                    <a:pt x="142" y="68"/>
                    <a:pt x="162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83" y="23"/>
                    <a:pt x="200" y="2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200" y="1"/>
                    <a:pt x="200" y="1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5" y="13"/>
                    <a:pt x="215" y="13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4" y="15"/>
                    <a:pt x="213" y="16"/>
                    <a:pt x="212" y="17"/>
                  </a:cubicBezTo>
                  <a:cubicBezTo>
                    <a:pt x="212" y="17"/>
                    <a:pt x="212" y="17"/>
                    <a:pt x="212" y="17"/>
                  </a:cubicBezTo>
                  <a:cubicBezTo>
                    <a:pt x="210" y="20"/>
                    <a:pt x="207" y="23"/>
                    <a:pt x="204" y="27"/>
                  </a:cubicBezTo>
                  <a:cubicBezTo>
                    <a:pt x="204" y="27"/>
                    <a:pt x="204" y="27"/>
                    <a:pt x="204" y="27"/>
                  </a:cubicBezTo>
                  <a:cubicBezTo>
                    <a:pt x="197" y="36"/>
                    <a:pt x="187" y="47"/>
                    <a:pt x="176" y="59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54" y="82"/>
                    <a:pt x="130" y="107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6" y="112"/>
                    <a:pt x="104" y="112"/>
                    <a:pt x="102" y="113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81" y="113"/>
                    <a:pt x="58" y="101"/>
                    <a:pt x="38" y="89"/>
                  </a:cubicBezTo>
                  <a:close/>
                  <a:moveTo>
                    <a:pt x="8" y="64"/>
                  </a:moveTo>
                  <a:cubicBezTo>
                    <a:pt x="10" y="65"/>
                    <a:pt x="12" y="67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22" y="73"/>
                    <a:pt x="30" y="79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59" y="97"/>
                    <a:pt x="83" y="109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3" y="108"/>
                    <a:pt x="105" y="108"/>
                    <a:pt x="107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27" y="103"/>
                    <a:pt x="151" y="79"/>
                    <a:pt x="173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91" y="37"/>
                    <a:pt x="207" y="18"/>
                    <a:pt x="211" y="12"/>
                  </a:cubicBezTo>
                  <a:cubicBezTo>
                    <a:pt x="211" y="12"/>
                    <a:pt x="211" y="12"/>
                    <a:pt x="211" y="12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2" y="6"/>
                    <a:pt x="201" y="7"/>
                    <a:pt x="200" y="8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198" y="10"/>
                    <a:pt x="196" y="14"/>
                    <a:pt x="192" y="18"/>
                  </a:cubicBezTo>
                  <a:cubicBezTo>
                    <a:pt x="192" y="18"/>
                    <a:pt x="192" y="18"/>
                    <a:pt x="192" y="18"/>
                  </a:cubicBezTo>
                  <a:cubicBezTo>
                    <a:pt x="185" y="26"/>
                    <a:pt x="176" y="37"/>
                    <a:pt x="165" y="49"/>
                  </a:cubicBezTo>
                  <a:cubicBezTo>
                    <a:pt x="165" y="49"/>
                    <a:pt x="165" y="49"/>
                    <a:pt x="165" y="49"/>
                  </a:cubicBezTo>
                  <a:cubicBezTo>
                    <a:pt x="144" y="71"/>
                    <a:pt x="118" y="95"/>
                    <a:pt x="105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104" y="97"/>
                    <a:pt x="102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86" y="98"/>
                    <a:pt x="64" y="87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31" y="67"/>
                    <a:pt x="18" y="57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63"/>
                    <a:pt x="8" y="63"/>
                    <a:pt x="8" y="64"/>
                  </a:cubicBezTo>
                  <a:close/>
                  <a:moveTo>
                    <a:pt x="6" y="64"/>
                  </a:move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6" y="64"/>
                    <a:pt x="6" y="64"/>
                    <a:pt x="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5"/>
            <p:cNvSpPr/>
            <p:nvPr/>
          </p:nvSpPr>
          <p:spPr bwMode="auto">
            <a:xfrm>
              <a:off x="4878" y="1994"/>
              <a:ext cx="31" cy="41"/>
            </a:xfrm>
            <a:custGeom>
              <a:avLst/>
              <a:gdLst>
                <a:gd name="T0" fmla="*/ 0 w 31"/>
                <a:gd name="T1" fmla="*/ 36 h 41"/>
                <a:gd name="T2" fmla="*/ 14 w 31"/>
                <a:gd name="T3" fmla="*/ 0 h 41"/>
                <a:gd name="T4" fmla="*/ 31 w 31"/>
                <a:gd name="T5" fmla="*/ 6 h 41"/>
                <a:gd name="T6" fmla="*/ 17 w 31"/>
                <a:gd name="T7" fmla="*/ 41 h 41"/>
                <a:gd name="T8" fmla="*/ 0 w 31"/>
                <a:gd name="T9" fmla="*/ 36 h 41"/>
                <a:gd name="T10" fmla="*/ 0 w 31"/>
                <a:gd name="T11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1">
                  <a:moveTo>
                    <a:pt x="0" y="36"/>
                  </a:moveTo>
                  <a:lnTo>
                    <a:pt x="14" y="0"/>
                  </a:lnTo>
                  <a:lnTo>
                    <a:pt x="31" y="6"/>
                  </a:lnTo>
                  <a:lnTo>
                    <a:pt x="17" y="41"/>
                  </a:lnTo>
                  <a:lnTo>
                    <a:pt x="0" y="36"/>
                  </a:lnTo>
                  <a:lnTo>
                    <a:pt x="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6"/>
            <p:cNvSpPr>
              <a:spLocks noEditPoints="1"/>
            </p:cNvSpPr>
            <p:nvPr/>
          </p:nvSpPr>
          <p:spPr bwMode="auto">
            <a:xfrm>
              <a:off x="4875" y="1991"/>
              <a:ext cx="37" cy="48"/>
            </a:xfrm>
            <a:custGeom>
              <a:avLst/>
              <a:gdLst>
                <a:gd name="T0" fmla="*/ 2 w 37"/>
                <a:gd name="T1" fmla="*/ 41 h 48"/>
                <a:gd name="T2" fmla="*/ 3 w 37"/>
                <a:gd name="T3" fmla="*/ 39 h 48"/>
                <a:gd name="T4" fmla="*/ 6 w 37"/>
                <a:gd name="T5" fmla="*/ 39 h 48"/>
                <a:gd name="T6" fmla="*/ 3 w 37"/>
                <a:gd name="T7" fmla="*/ 39 h 48"/>
                <a:gd name="T8" fmla="*/ 2 w 37"/>
                <a:gd name="T9" fmla="*/ 41 h 48"/>
                <a:gd name="T10" fmla="*/ 0 w 37"/>
                <a:gd name="T11" fmla="*/ 40 h 48"/>
                <a:gd name="T12" fmla="*/ 16 w 37"/>
                <a:gd name="T13" fmla="*/ 0 h 48"/>
                <a:gd name="T14" fmla="*/ 37 w 37"/>
                <a:gd name="T15" fmla="*/ 8 h 48"/>
                <a:gd name="T16" fmla="*/ 21 w 37"/>
                <a:gd name="T17" fmla="*/ 48 h 48"/>
                <a:gd name="T18" fmla="*/ 2 w 37"/>
                <a:gd name="T19" fmla="*/ 41 h 48"/>
                <a:gd name="T20" fmla="*/ 2 w 37"/>
                <a:gd name="T21" fmla="*/ 41 h 48"/>
                <a:gd name="T22" fmla="*/ 19 w 37"/>
                <a:gd name="T23" fmla="*/ 42 h 48"/>
                <a:gd name="T24" fmla="*/ 32 w 37"/>
                <a:gd name="T25" fmla="*/ 10 h 48"/>
                <a:gd name="T26" fmla="*/ 19 w 37"/>
                <a:gd name="T27" fmla="*/ 6 h 48"/>
                <a:gd name="T28" fmla="*/ 6 w 37"/>
                <a:gd name="T29" fmla="*/ 37 h 48"/>
                <a:gd name="T30" fmla="*/ 19 w 37"/>
                <a:gd name="T31" fmla="*/ 42 h 48"/>
                <a:gd name="T32" fmla="*/ 19 w 37"/>
                <a:gd name="T33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8">
                  <a:moveTo>
                    <a:pt x="2" y="41"/>
                  </a:moveTo>
                  <a:lnTo>
                    <a:pt x="3" y="39"/>
                  </a:lnTo>
                  <a:lnTo>
                    <a:pt x="6" y="39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0"/>
                  </a:lnTo>
                  <a:lnTo>
                    <a:pt x="16" y="0"/>
                  </a:lnTo>
                  <a:lnTo>
                    <a:pt x="37" y="8"/>
                  </a:lnTo>
                  <a:lnTo>
                    <a:pt x="21" y="48"/>
                  </a:lnTo>
                  <a:lnTo>
                    <a:pt x="2" y="41"/>
                  </a:lnTo>
                  <a:lnTo>
                    <a:pt x="2" y="41"/>
                  </a:lnTo>
                  <a:close/>
                  <a:moveTo>
                    <a:pt x="19" y="42"/>
                  </a:moveTo>
                  <a:lnTo>
                    <a:pt x="32" y="10"/>
                  </a:lnTo>
                  <a:lnTo>
                    <a:pt x="19" y="6"/>
                  </a:lnTo>
                  <a:lnTo>
                    <a:pt x="6" y="37"/>
                  </a:lnTo>
                  <a:lnTo>
                    <a:pt x="19" y="42"/>
                  </a:lnTo>
                  <a:lnTo>
                    <a:pt x="19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7"/>
            <p:cNvSpPr/>
            <p:nvPr/>
          </p:nvSpPr>
          <p:spPr bwMode="auto">
            <a:xfrm>
              <a:off x="5088" y="1931"/>
              <a:ext cx="46" cy="48"/>
            </a:xfrm>
            <a:custGeom>
              <a:avLst/>
              <a:gdLst>
                <a:gd name="T0" fmla="*/ 0 w 46"/>
                <a:gd name="T1" fmla="*/ 12 h 48"/>
                <a:gd name="T2" fmla="*/ 13 w 46"/>
                <a:gd name="T3" fmla="*/ 0 h 48"/>
                <a:gd name="T4" fmla="*/ 46 w 46"/>
                <a:gd name="T5" fmla="*/ 36 h 48"/>
                <a:gd name="T6" fmla="*/ 33 w 46"/>
                <a:gd name="T7" fmla="*/ 48 h 48"/>
                <a:gd name="T8" fmla="*/ 0 w 46"/>
                <a:gd name="T9" fmla="*/ 12 h 48"/>
                <a:gd name="T10" fmla="*/ 0 w 46"/>
                <a:gd name="T1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8">
                  <a:moveTo>
                    <a:pt x="0" y="12"/>
                  </a:moveTo>
                  <a:lnTo>
                    <a:pt x="13" y="0"/>
                  </a:lnTo>
                  <a:lnTo>
                    <a:pt x="46" y="36"/>
                  </a:lnTo>
                  <a:lnTo>
                    <a:pt x="33" y="48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8"/>
            <p:cNvSpPr>
              <a:spLocks noEditPoints="1"/>
            </p:cNvSpPr>
            <p:nvPr/>
          </p:nvSpPr>
          <p:spPr bwMode="auto">
            <a:xfrm>
              <a:off x="5085" y="1927"/>
              <a:ext cx="53" cy="56"/>
            </a:xfrm>
            <a:custGeom>
              <a:avLst/>
              <a:gdLst>
                <a:gd name="T0" fmla="*/ 1 w 53"/>
                <a:gd name="T1" fmla="*/ 17 h 56"/>
                <a:gd name="T2" fmla="*/ 3 w 53"/>
                <a:gd name="T3" fmla="*/ 16 h 56"/>
                <a:gd name="T4" fmla="*/ 5 w 53"/>
                <a:gd name="T5" fmla="*/ 18 h 56"/>
                <a:gd name="T6" fmla="*/ 3 w 53"/>
                <a:gd name="T7" fmla="*/ 16 h 56"/>
                <a:gd name="T8" fmla="*/ 1 w 53"/>
                <a:gd name="T9" fmla="*/ 17 h 56"/>
                <a:gd name="T10" fmla="*/ 0 w 53"/>
                <a:gd name="T11" fmla="*/ 16 h 56"/>
                <a:gd name="T12" fmla="*/ 16 w 53"/>
                <a:gd name="T13" fmla="*/ 0 h 56"/>
                <a:gd name="T14" fmla="*/ 53 w 53"/>
                <a:gd name="T15" fmla="*/ 42 h 56"/>
                <a:gd name="T16" fmla="*/ 36 w 53"/>
                <a:gd name="T17" fmla="*/ 56 h 56"/>
                <a:gd name="T18" fmla="*/ 1 w 53"/>
                <a:gd name="T19" fmla="*/ 17 h 56"/>
                <a:gd name="T20" fmla="*/ 1 w 53"/>
                <a:gd name="T21" fmla="*/ 17 h 56"/>
                <a:gd name="T22" fmla="*/ 36 w 53"/>
                <a:gd name="T23" fmla="*/ 50 h 56"/>
                <a:gd name="T24" fmla="*/ 46 w 53"/>
                <a:gd name="T25" fmla="*/ 40 h 56"/>
                <a:gd name="T26" fmla="*/ 16 w 53"/>
                <a:gd name="T27" fmla="*/ 8 h 56"/>
                <a:gd name="T28" fmla="*/ 7 w 53"/>
                <a:gd name="T29" fmla="*/ 16 h 56"/>
                <a:gd name="T30" fmla="*/ 36 w 53"/>
                <a:gd name="T31" fmla="*/ 50 h 56"/>
                <a:gd name="T32" fmla="*/ 36 w 53"/>
                <a:gd name="T33" fmla="*/ 5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6">
                  <a:moveTo>
                    <a:pt x="1" y="17"/>
                  </a:moveTo>
                  <a:lnTo>
                    <a:pt x="3" y="16"/>
                  </a:lnTo>
                  <a:lnTo>
                    <a:pt x="5" y="18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16" y="0"/>
                  </a:lnTo>
                  <a:lnTo>
                    <a:pt x="53" y="42"/>
                  </a:lnTo>
                  <a:lnTo>
                    <a:pt x="36" y="56"/>
                  </a:lnTo>
                  <a:lnTo>
                    <a:pt x="1" y="17"/>
                  </a:lnTo>
                  <a:lnTo>
                    <a:pt x="1" y="17"/>
                  </a:lnTo>
                  <a:close/>
                  <a:moveTo>
                    <a:pt x="36" y="50"/>
                  </a:moveTo>
                  <a:lnTo>
                    <a:pt x="46" y="40"/>
                  </a:lnTo>
                  <a:lnTo>
                    <a:pt x="16" y="8"/>
                  </a:lnTo>
                  <a:lnTo>
                    <a:pt x="7" y="16"/>
                  </a:lnTo>
                  <a:lnTo>
                    <a:pt x="36" y="50"/>
                  </a:lnTo>
                  <a:lnTo>
                    <a:pt x="36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9"/>
            <p:cNvSpPr/>
            <p:nvPr/>
          </p:nvSpPr>
          <p:spPr bwMode="auto">
            <a:xfrm>
              <a:off x="4951" y="2254"/>
              <a:ext cx="147" cy="74"/>
            </a:xfrm>
            <a:custGeom>
              <a:avLst/>
              <a:gdLst>
                <a:gd name="T0" fmla="*/ 64 w 125"/>
                <a:gd name="T1" fmla="*/ 41 h 63"/>
                <a:gd name="T2" fmla="*/ 59 w 125"/>
                <a:gd name="T3" fmla="*/ 33 h 63"/>
                <a:gd name="T4" fmla="*/ 59 w 125"/>
                <a:gd name="T5" fmla="*/ 33 h 63"/>
                <a:gd name="T6" fmla="*/ 20 w 125"/>
                <a:gd name="T7" fmla="*/ 62 h 63"/>
                <a:gd name="T8" fmla="*/ 20 w 125"/>
                <a:gd name="T9" fmla="*/ 62 h 63"/>
                <a:gd name="T10" fmla="*/ 17 w 125"/>
                <a:gd name="T11" fmla="*/ 63 h 63"/>
                <a:gd name="T12" fmla="*/ 17 w 125"/>
                <a:gd name="T13" fmla="*/ 63 h 63"/>
                <a:gd name="T14" fmla="*/ 3 w 125"/>
                <a:gd name="T15" fmla="*/ 55 h 63"/>
                <a:gd name="T16" fmla="*/ 3 w 125"/>
                <a:gd name="T17" fmla="*/ 55 h 63"/>
                <a:gd name="T18" fmla="*/ 0 w 125"/>
                <a:gd name="T19" fmla="*/ 41 h 63"/>
                <a:gd name="T20" fmla="*/ 0 w 125"/>
                <a:gd name="T21" fmla="*/ 41 h 63"/>
                <a:gd name="T22" fmla="*/ 6 w 125"/>
                <a:gd name="T23" fmla="*/ 10 h 63"/>
                <a:gd name="T24" fmla="*/ 6 w 125"/>
                <a:gd name="T25" fmla="*/ 10 h 63"/>
                <a:gd name="T26" fmla="*/ 6 w 125"/>
                <a:gd name="T27" fmla="*/ 10 h 63"/>
                <a:gd name="T28" fmla="*/ 21 w 125"/>
                <a:gd name="T29" fmla="*/ 15 h 63"/>
                <a:gd name="T30" fmla="*/ 15 w 125"/>
                <a:gd name="T31" fmla="*/ 41 h 63"/>
                <a:gd name="T32" fmla="*/ 15 w 125"/>
                <a:gd name="T33" fmla="*/ 41 h 63"/>
                <a:gd name="T34" fmla="*/ 16 w 125"/>
                <a:gd name="T35" fmla="*/ 47 h 63"/>
                <a:gd name="T36" fmla="*/ 16 w 125"/>
                <a:gd name="T37" fmla="*/ 47 h 63"/>
                <a:gd name="T38" fmla="*/ 16 w 125"/>
                <a:gd name="T39" fmla="*/ 47 h 63"/>
                <a:gd name="T40" fmla="*/ 16 w 125"/>
                <a:gd name="T41" fmla="*/ 47 h 63"/>
                <a:gd name="T42" fmla="*/ 17 w 125"/>
                <a:gd name="T43" fmla="*/ 47 h 63"/>
                <a:gd name="T44" fmla="*/ 17 w 125"/>
                <a:gd name="T45" fmla="*/ 47 h 63"/>
                <a:gd name="T46" fmla="*/ 18 w 125"/>
                <a:gd name="T47" fmla="*/ 47 h 63"/>
                <a:gd name="T48" fmla="*/ 18 w 125"/>
                <a:gd name="T49" fmla="*/ 47 h 63"/>
                <a:gd name="T50" fmla="*/ 42 w 125"/>
                <a:gd name="T51" fmla="*/ 30 h 63"/>
                <a:gd name="T52" fmla="*/ 42 w 125"/>
                <a:gd name="T53" fmla="*/ 30 h 63"/>
                <a:gd name="T54" fmla="*/ 53 w 125"/>
                <a:gd name="T55" fmla="*/ 14 h 63"/>
                <a:gd name="T56" fmla="*/ 53 w 125"/>
                <a:gd name="T57" fmla="*/ 14 h 63"/>
                <a:gd name="T58" fmla="*/ 61 w 125"/>
                <a:gd name="T59" fmla="*/ 0 h 63"/>
                <a:gd name="T60" fmla="*/ 67 w 125"/>
                <a:gd name="T61" fmla="*/ 15 h 63"/>
                <a:gd name="T62" fmla="*/ 77 w 125"/>
                <a:gd name="T63" fmla="*/ 32 h 63"/>
                <a:gd name="T64" fmla="*/ 77 w 125"/>
                <a:gd name="T65" fmla="*/ 32 h 63"/>
                <a:gd name="T66" fmla="*/ 95 w 125"/>
                <a:gd name="T67" fmla="*/ 48 h 63"/>
                <a:gd name="T68" fmla="*/ 95 w 125"/>
                <a:gd name="T69" fmla="*/ 48 h 63"/>
                <a:gd name="T70" fmla="*/ 97 w 125"/>
                <a:gd name="T71" fmla="*/ 48 h 63"/>
                <a:gd name="T72" fmla="*/ 97 w 125"/>
                <a:gd name="T73" fmla="*/ 48 h 63"/>
                <a:gd name="T74" fmla="*/ 110 w 125"/>
                <a:gd name="T75" fmla="*/ 18 h 63"/>
                <a:gd name="T76" fmla="*/ 110 w 125"/>
                <a:gd name="T77" fmla="*/ 18 h 63"/>
                <a:gd name="T78" fmla="*/ 109 w 125"/>
                <a:gd name="T79" fmla="*/ 13 h 63"/>
                <a:gd name="T80" fmla="*/ 109 w 125"/>
                <a:gd name="T81" fmla="*/ 13 h 63"/>
                <a:gd name="T82" fmla="*/ 124 w 125"/>
                <a:gd name="T83" fmla="*/ 12 h 63"/>
                <a:gd name="T84" fmla="*/ 125 w 125"/>
                <a:gd name="T85" fmla="*/ 18 h 63"/>
                <a:gd name="T86" fmla="*/ 125 w 125"/>
                <a:gd name="T87" fmla="*/ 18 h 63"/>
                <a:gd name="T88" fmla="*/ 101 w 125"/>
                <a:gd name="T89" fmla="*/ 63 h 63"/>
                <a:gd name="T90" fmla="*/ 101 w 125"/>
                <a:gd name="T91" fmla="*/ 63 h 63"/>
                <a:gd name="T92" fmla="*/ 95 w 125"/>
                <a:gd name="T93" fmla="*/ 63 h 63"/>
                <a:gd name="T94" fmla="*/ 95 w 125"/>
                <a:gd name="T95" fmla="*/ 63 h 63"/>
                <a:gd name="T96" fmla="*/ 64 w 125"/>
                <a:gd name="T97" fmla="*/ 4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5" h="63">
                  <a:moveTo>
                    <a:pt x="64" y="41"/>
                  </a:moveTo>
                  <a:cubicBezTo>
                    <a:pt x="62" y="38"/>
                    <a:pt x="61" y="35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1" y="44"/>
                    <a:pt x="38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3"/>
                    <a:pt x="18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1" y="63"/>
                    <a:pt x="5" y="59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" y="50"/>
                    <a:pt x="0" y="46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15" y="3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4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26" y="46"/>
                    <a:pt x="35" y="38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9" y="22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71" y="24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82" y="41"/>
                    <a:pt x="91" y="49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6" y="48"/>
                    <a:pt x="97" y="48"/>
                    <a:pt x="97" y="48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106" y="47"/>
                    <a:pt x="110" y="29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5"/>
                    <a:pt x="109" y="13"/>
                    <a:pt x="109" y="13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12"/>
                    <a:pt x="125" y="14"/>
                    <a:pt x="125" y="18"/>
                  </a:cubicBezTo>
                  <a:cubicBezTo>
                    <a:pt x="125" y="18"/>
                    <a:pt x="125" y="18"/>
                    <a:pt x="125" y="18"/>
                  </a:cubicBezTo>
                  <a:cubicBezTo>
                    <a:pt x="124" y="29"/>
                    <a:pt x="124" y="55"/>
                    <a:pt x="101" y="63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9" y="63"/>
                    <a:pt x="97" y="63"/>
                    <a:pt x="95" y="63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80" y="63"/>
                    <a:pt x="71" y="51"/>
                    <a:pt x="64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0"/>
            <p:cNvSpPr>
              <a:spLocks noEditPoints="1"/>
            </p:cNvSpPr>
            <p:nvPr/>
          </p:nvSpPr>
          <p:spPr bwMode="auto">
            <a:xfrm>
              <a:off x="4949" y="2248"/>
              <a:ext cx="151" cy="82"/>
            </a:xfrm>
            <a:custGeom>
              <a:avLst/>
              <a:gdLst>
                <a:gd name="T0" fmla="*/ 61 w 129"/>
                <a:gd name="T1" fmla="*/ 42 h 70"/>
                <a:gd name="T2" fmla="*/ 19 w 129"/>
                <a:gd name="T3" fmla="*/ 70 h 70"/>
                <a:gd name="T4" fmla="*/ 3 w 129"/>
                <a:gd name="T5" fmla="*/ 61 h 70"/>
                <a:gd name="T6" fmla="*/ 6 w 129"/>
                <a:gd name="T7" fmla="*/ 14 h 70"/>
                <a:gd name="T8" fmla="*/ 9 w 129"/>
                <a:gd name="T9" fmla="*/ 13 h 70"/>
                <a:gd name="T10" fmla="*/ 24 w 129"/>
                <a:gd name="T11" fmla="*/ 18 h 70"/>
                <a:gd name="T12" fmla="*/ 24 w 129"/>
                <a:gd name="T13" fmla="*/ 18 h 70"/>
                <a:gd name="T14" fmla="*/ 24 w 129"/>
                <a:gd name="T15" fmla="*/ 18 h 70"/>
                <a:gd name="T16" fmla="*/ 24 w 129"/>
                <a:gd name="T17" fmla="*/ 18 h 70"/>
                <a:gd name="T18" fmla="*/ 24 w 129"/>
                <a:gd name="T19" fmla="*/ 19 h 70"/>
                <a:gd name="T20" fmla="*/ 25 w 129"/>
                <a:gd name="T21" fmla="*/ 19 h 70"/>
                <a:gd name="T22" fmla="*/ 25 w 129"/>
                <a:gd name="T23" fmla="*/ 19 h 70"/>
                <a:gd name="T24" fmla="*/ 25 w 129"/>
                <a:gd name="T25" fmla="*/ 21 h 70"/>
                <a:gd name="T26" fmla="*/ 24 w 129"/>
                <a:gd name="T27" fmla="*/ 23 h 70"/>
                <a:gd name="T28" fmla="*/ 19 w 129"/>
                <a:gd name="T29" fmla="*/ 46 h 70"/>
                <a:gd name="T30" fmla="*/ 19 w 129"/>
                <a:gd name="T31" fmla="*/ 47 h 70"/>
                <a:gd name="T32" fmla="*/ 20 w 129"/>
                <a:gd name="T33" fmla="*/ 50 h 70"/>
                <a:gd name="T34" fmla="*/ 53 w 129"/>
                <a:gd name="T35" fmla="*/ 18 h 70"/>
                <a:gd name="T36" fmla="*/ 71 w 129"/>
                <a:gd name="T37" fmla="*/ 19 h 70"/>
                <a:gd name="T38" fmla="*/ 71 w 129"/>
                <a:gd name="T39" fmla="*/ 19 h 70"/>
                <a:gd name="T40" fmla="*/ 73 w 129"/>
                <a:gd name="T41" fmla="*/ 24 h 70"/>
                <a:gd name="T42" fmla="*/ 97 w 129"/>
                <a:gd name="T43" fmla="*/ 51 h 70"/>
                <a:gd name="T44" fmla="*/ 99 w 129"/>
                <a:gd name="T45" fmla="*/ 51 h 70"/>
                <a:gd name="T46" fmla="*/ 107 w 129"/>
                <a:gd name="T47" fmla="*/ 42 h 70"/>
                <a:gd name="T48" fmla="*/ 110 w 129"/>
                <a:gd name="T49" fmla="*/ 23 h 70"/>
                <a:gd name="T50" fmla="*/ 128 w 129"/>
                <a:gd name="T51" fmla="*/ 14 h 70"/>
                <a:gd name="T52" fmla="*/ 103 w 129"/>
                <a:gd name="T53" fmla="*/ 69 h 70"/>
                <a:gd name="T54" fmla="*/ 64 w 129"/>
                <a:gd name="T55" fmla="*/ 47 h 70"/>
                <a:gd name="T56" fmla="*/ 125 w 129"/>
                <a:gd name="T57" fmla="*/ 23 h 70"/>
                <a:gd name="T58" fmla="*/ 113 w 129"/>
                <a:gd name="T59" fmla="*/ 20 h 70"/>
                <a:gd name="T60" fmla="*/ 114 w 129"/>
                <a:gd name="T61" fmla="*/ 25 h 70"/>
                <a:gd name="T62" fmla="*/ 100 w 129"/>
                <a:gd name="T63" fmla="*/ 55 h 70"/>
                <a:gd name="T64" fmla="*/ 97 w 129"/>
                <a:gd name="T65" fmla="*/ 55 h 70"/>
                <a:gd name="T66" fmla="*/ 67 w 129"/>
                <a:gd name="T67" fmla="*/ 21 h 70"/>
                <a:gd name="T68" fmla="*/ 67 w 129"/>
                <a:gd name="T69" fmla="*/ 20 h 70"/>
                <a:gd name="T70" fmla="*/ 57 w 129"/>
                <a:gd name="T71" fmla="*/ 20 h 70"/>
                <a:gd name="T72" fmla="*/ 57 w 129"/>
                <a:gd name="T73" fmla="*/ 20 h 70"/>
                <a:gd name="T74" fmla="*/ 56 w 129"/>
                <a:gd name="T75" fmla="*/ 21 h 70"/>
                <a:gd name="T76" fmla="*/ 46 w 129"/>
                <a:gd name="T77" fmla="*/ 36 h 70"/>
                <a:gd name="T78" fmla="*/ 20 w 129"/>
                <a:gd name="T79" fmla="*/ 54 h 70"/>
                <a:gd name="T80" fmla="*/ 18 w 129"/>
                <a:gd name="T81" fmla="*/ 54 h 70"/>
                <a:gd name="T82" fmla="*/ 17 w 129"/>
                <a:gd name="T83" fmla="*/ 53 h 70"/>
                <a:gd name="T84" fmla="*/ 15 w 129"/>
                <a:gd name="T85" fmla="*/ 46 h 70"/>
                <a:gd name="T86" fmla="*/ 20 w 129"/>
                <a:gd name="T87" fmla="*/ 21 h 70"/>
                <a:gd name="T88" fmla="*/ 7 w 129"/>
                <a:gd name="T89" fmla="*/ 26 h 70"/>
                <a:gd name="T90" fmla="*/ 7 w 129"/>
                <a:gd name="T91" fmla="*/ 59 h 70"/>
                <a:gd name="T92" fmla="*/ 19 w 129"/>
                <a:gd name="T93" fmla="*/ 66 h 70"/>
                <a:gd name="T94" fmla="*/ 60 w 129"/>
                <a:gd name="T95" fmla="*/ 37 h 70"/>
                <a:gd name="T96" fmla="*/ 68 w 129"/>
                <a:gd name="T97" fmla="*/ 45 h 70"/>
                <a:gd name="T98" fmla="*/ 68 w 129"/>
                <a:gd name="T99" fmla="*/ 21 h 70"/>
                <a:gd name="T100" fmla="*/ 68 w 129"/>
                <a:gd name="T101" fmla="*/ 21 h 70"/>
                <a:gd name="T102" fmla="*/ 67 w 129"/>
                <a:gd name="T103" fmla="*/ 21 h 70"/>
                <a:gd name="T104" fmla="*/ 67 w 129"/>
                <a:gd name="T105" fmla="*/ 20 h 70"/>
                <a:gd name="T106" fmla="*/ 25 w 129"/>
                <a:gd name="T107" fmla="*/ 20 h 70"/>
                <a:gd name="T108" fmla="*/ 25 w 129"/>
                <a:gd name="T109" fmla="*/ 19 h 70"/>
                <a:gd name="T110" fmla="*/ 24 w 129"/>
                <a:gd name="T111" fmla="*/ 19 h 70"/>
                <a:gd name="T112" fmla="*/ 24 w 129"/>
                <a:gd name="T113" fmla="*/ 19 h 70"/>
                <a:gd name="T114" fmla="*/ 24 w 129"/>
                <a:gd name="T115" fmla="*/ 1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70">
                  <a:moveTo>
                    <a:pt x="64" y="47"/>
                  </a:moveTo>
                  <a:cubicBezTo>
                    <a:pt x="66" y="46"/>
                    <a:pt x="66" y="46"/>
                    <a:pt x="66" y="46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5"/>
                    <a:pt x="62" y="43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53" y="52"/>
                    <a:pt x="40" y="66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1" y="70"/>
                    <a:pt x="20" y="70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0"/>
                    <a:pt x="19" y="70"/>
                    <a:pt x="18" y="70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2" y="70"/>
                    <a:pt x="6" y="66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1" y="56"/>
                    <a:pt x="0" y="51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2"/>
                    <a:pt x="6" y="17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5" y="20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5"/>
                    <a:pt x="23" y="27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5"/>
                    <a:pt x="19" y="41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8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6" y="50"/>
                    <a:pt x="36" y="42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8" y="27"/>
                    <a:pt x="52" y="20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3" y="23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5" y="28"/>
                    <a:pt x="77" y="32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6" y="45"/>
                    <a:pt x="94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51"/>
                    <a:pt x="98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102" y="51"/>
                    <a:pt x="105" y="47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9" y="36"/>
                    <a:pt x="110" y="30"/>
                    <a:pt x="110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0" y="24"/>
                    <a:pt x="110" y="24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0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8" y="17"/>
                    <a:pt x="129" y="19"/>
                    <a:pt x="129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8" y="34"/>
                    <a:pt x="128" y="61"/>
                    <a:pt x="103" y="69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1" y="70"/>
                    <a:pt x="99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81" y="70"/>
                    <a:pt x="71" y="57"/>
                    <a:pt x="64" y="47"/>
                  </a:cubicBezTo>
                  <a:close/>
                  <a:moveTo>
                    <a:pt x="97" y="66"/>
                  </a:moveTo>
                  <a:cubicBezTo>
                    <a:pt x="99" y="66"/>
                    <a:pt x="101" y="66"/>
                    <a:pt x="102" y="66"/>
                  </a:cubicBezTo>
                  <a:cubicBezTo>
                    <a:pt x="102" y="66"/>
                    <a:pt x="102" y="66"/>
                    <a:pt x="102" y="66"/>
                  </a:cubicBezTo>
                  <a:cubicBezTo>
                    <a:pt x="124" y="59"/>
                    <a:pt x="124" y="34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1"/>
                    <a:pt x="125" y="20"/>
                    <a:pt x="125" y="19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21"/>
                    <a:pt x="114" y="22"/>
                    <a:pt x="114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4" y="24"/>
                    <a:pt x="114" y="24"/>
                    <a:pt x="114" y="25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4" y="30"/>
                    <a:pt x="113" y="37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08" y="49"/>
                    <a:pt x="105" y="54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55"/>
                    <a:pt x="83" y="47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1" y="30"/>
                    <a:pt x="68" y="22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2"/>
                    <a:pt x="55" y="23"/>
                    <a:pt x="54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2" y="28"/>
                    <a:pt x="49" y="32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39" y="45"/>
                    <a:pt x="29" y="53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19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6" y="52"/>
                    <a:pt x="15" y="50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37"/>
                    <a:pt x="19" y="25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20"/>
                    <a:pt x="8" y="23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32"/>
                    <a:pt x="4" y="39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51"/>
                    <a:pt x="5" y="55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9" y="63"/>
                    <a:pt x="14" y="66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6"/>
                    <a:pt x="19" y="66"/>
                    <a:pt x="19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6"/>
                    <a:pt x="21" y="66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39" y="62"/>
                    <a:pt x="52" y="4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4" y="39"/>
                    <a:pt x="66" y="42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5" y="55"/>
                    <a:pt x="84" y="66"/>
                    <a:pt x="97" y="66"/>
                  </a:cubicBezTo>
                  <a:close/>
                  <a:moveTo>
                    <a:pt x="68" y="21"/>
                  </a:move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lose/>
                  <a:moveTo>
                    <a:pt x="67" y="21"/>
                  </a:move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lose/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lose/>
                  <a:moveTo>
                    <a:pt x="25" y="19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19"/>
                  </a:cubicBezTo>
                  <a:close/>
                  <a:moveTo>
                    <a:pt x="25" y="19"/>
                  </a:move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lose/>
                  <a:moveTo>
                    <a:pt x="24" y="19"/>
                  </a:move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lose/>
                  <a:moveTo>
                    <a:pt x="24" y="18"/>
                  </a:move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8"/>
                  </a:cubicBezTo>
                  <a:close/>
                  <a:moveTo>
                    <a:pt x="24" y="18"/>
                  </a:move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1"/>
            <p:cNvSpPr/>
            <p:nvPr/>
          </p:nvSpPr>
          <p:spPr bwMode="auto">
            <a:xfrm>
              <a:off x="5016" y="2219"/>
              <a:ext cx="17" cy="49"/>
            </a:xfrm>
            <a:custGeom>
              <a:avLst/>
              <a:gdLst>
                <a:gd name="T0" fmla="*/ 0 w 17"/>
                <a:gd name="T1" fmla="*/ 49 h 49"/>
                <a:gd name="T2" fmla="*/ 0 w 17"/>
                <a:gd name="T3" fmla="*/ 0 h 49"/>
                <a:gd name="T4" fmla="*/ 17 w 17"/>
                <a:gd name="T5" fmla="*/ 0 h 49"/>
                <a:gd name="T6" fmla="*/ 17 w 17"/>
                <a:gd name="T7" fmla="*/ 49 h 49"/>
                <a:gd name="T8" fmla="*/ 0 w 17"/>
                <a:gd name="T9" fmla="*/ 49 h 49"/>
                <a:gd name="T10" fmla="*/ 0 w 17"/>
                <a:gd name="T1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49">
                  <a:moveTo>
                    <a:pt x="0" y="49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17" y="49"/>
                  </a:lnTo>
                  <a:lnTo>
                    <a:pt x="0" y="49"/>
                  </a:lnTo>
                  <a:lnTo>
                    <a:pt x="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22"/>
            <p:cNvSpPr>
              <a:spLocks noEditPoints="1"/>
            </p:cNvSpPr>
            <p:nvPr/>
          </p:nvSpPr>
          <p:spPr bwMode="auto">
            <a:xfrm>
              <a:off x="5012" y="2216"/>
              <a:ext cx="24" cy="54"/>
            </a:xfrm>
            <a:custGeom>
              <a:avLst/>
              <a:gdLst>
                <a:gd name="T0" fmla="*/ 4 w 24"/>
                <a:gd name="T1" fmla="*/ 54 h 54"/>
                <a:gd name="T2" fmla="*/ 4 w 24"/>
                <a:gd name="T3" fmla="*/ 52 h 54"/>
                <a:gd name="T4" fmla="*/ 5 w 24"/>
                <a:gd name="T5" fmla="*/ 52 h 54"/>
                <a:gd name="T6" fmla="*/ 4 w 24"/>
                <a:gd name="T7" fmla="*/ 52 h 54"/>
                <a:gd name="T8" fmla="*/ 4 w 24"/>
                <a:gd name="T9" fmla="*/ 54 h 54"/>
                <a:gd name="T10" fmla="*/ 0 w 24"/>
                <a:gd name="T11" fmla="*/ 54 h 54"/>
                <a:gd name="T12" fmla="*/ 0 w 24"/>
                <a:gd name="T13" fmla="*/ 0 h 54"/>
                <a:gd name="T14" fmla="*/ 24 w 24"/>
                <a:gd name="T15" fmla="*/ 0 h 54"/>
                <a:gd name="T16" fmla="*/ 24 w 24"/>
                <a:gd name="T17" fmla="*/ 54 h 54"/>
                <a:gd name="T18" fmla="*/ 4 w 24"/>
                <a:gd name="T19" fmla="*/ 54 h 54"/>
                <a:gd name="T20" fmla="*/ 4 w 24"/>
                <a:gd name="T21" fmla="*/ 54 h 54"/>
                <a:gd name="T22" fmla="*/ 19 w 24"/>
                <a:gd name="T23" fmla="*/ 50 h 54"/>
                <a:gd name="T24" fmla="*/ 19 w 24"/>
                <a:gd name="T25" fmla="*/ 5 h 54"/>
                <a:gd name="T26" fmla="*/ 5 w 24"/>
                <a:gd name="T27" fmla="*/ 5 h 54"/>
                <a:gd name="T28" fmla="*/ 5 w 24"/>
                <a:gd name="T29" fmla="*/ 50 h 54"/>
                <a:gd name="T30" fmla="*/ 19 w 24"/>
                <a:gd name="T31" fmla="*/ 50 h 54"/>
                <a:gd name="T32" fmla="*/ 19 w 24"/>
                <a:gd name="T33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54">
                  <a:moveTo>
                    <a:pt x="4" y="54"/>
                  </a:moveTo>
                  <a:lnTo>
                    <a:pt x="4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54"/>
                  </a:lnTo>
                  <a:lnTo>
                    <a:pt x="4" y="54"/>
                  </a:lnTo>
                  <a:lnTo>
                    <a:pt x="4" y="54"/>
                  </a:lnTo>
                  <a:close/>
                  <a:moveTo>
                    <a:pt x="19" y="50"/>
                  </a:moveTo>
                  <a:lnTo>
                    <a:pt x="19" y="5"/>
                  </a:lnTo>
                  <a:lnTo>
                    <a:pt x="5" y="5"/>
                  </a:lnTo>
                  <a:lnTo>
                    <a:pt x="5" y="50"/>
                  </a:lnTo>
                  <a:lnTo>
                    <a:pt x="19" y="50"/>
                  </a:lnTo>
                  <a:lnTo>
                    <a:pt x="19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3"/>
            <p:cNvSpPr>
              <a:spLocks noEditPoints="1"/>
            </p:cNvSpPr>
            <p:nvPr/>
          </p:nvSpPr>
          <p:spPr bwMode="auto">
            <a:xfrm>
              <a:off x="4984" y="2291"/>
              <a:ext cx="123" cy="451"/>
            </a:xfrm>
            <a:custGeom>
              <a:avLst/>
              <a:gdLst>
                <a:gd name="T0" fmla="*/ 2 w 123"/>
                <a:gd name="T1" fmla="*/ 350 h 451"/>
                <a:gd name="T2" fmla="*/ 0 w 123"/>
                <a:gd name="T3" fmla="*/ 350 h 451"/>
                <a:gd name="T4" fmla="*/ 27 w 123"/>
                <a:gd name="T5" fmla="*/ 2 h 451"/>
                <a:gd name="T6" fmla="*/ 45 w 123"/>
                <a:gd name="T7" fmla="*/ 0 h 451"/>
                <a:gd name="T8" fmla="*/ 123 w 123"/>
                <a:gd name="T9" fmla="*/ 332 h 451"/>
                <a:gd name="T10" fmla="*/ 70 w 123"/>
                <a:gd name="T11" fmla="*/ 451 h 451"/>
                <a:gd name="T12" fmla="*/ 2 w 123"/>
                <a:gd name="T13" fmla="*/ 350 h 451"/>
                <a:gd name="T14" fmla="*/ 2 w 123"/>
                <a:gd name="T15" fmla="*/ 350 h 451"/>
                <a:gd name="T16" fmla="*/ 67 w 123"/>
                <a:gd name="T17" fmla="*/ 415 h 451"/>
                <a:gd name="T18" fmla="*/ 104 w 123"/>
                <a:gd name="T19" fmla="*/ 330 h 451"/>
                <a:gd name="T20" fmla="*/ 40 w 123"/>
                <a:gd name="T21" fmla="*/ 60 h 451"/>
                <a:gd name="T22" fmla="*/ 18 w 123"/>
                <a:gd name="T23" fmla="*/ 342 h 451"/>
                <a:gd name="T24" fmla="*/ 67 w 123"/>
                <a:gd name="T25" fmla="*/ 415 h 451"/>
                <a:gd name="T26" fmla="*/ 67 w 123"/>
                <a:gd name="T27" fmla="*/ 415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451">
                  <a:moveTo>
                    <a:pt x="2" y="350"/>
                  </a:moveTo>
                  <a:lnTo>
                    <a:pt x="0" y="350"/>
                  </a:lnTo>
                  <a:lnTo>
                    <a:pt x="27" y="2"/>
                  </a:lnTo>
                  <a:lnTo>
                    <a:pt x="45" y="0"/>
                  </a:lnTo>
                  <a:lnTo>
                    <a:pt x="123" y="332"/>
                  </a:lnTo>
                  <a:lnTo>
                    <a:pt x="70" y="451"/>
                  </a:lnTo>
                  <a:lnTo>
                    <a:pt x="2" y="350"/>
                  </a:lnTo>
                  <a:lnTo>
                    <a:pt x="2" y="350"/>
                  </a:lnTo>
                  <a:close/>
                  <a:moveTo>
                    <a:pt x="67" y="415"/>
                  </a:moveTo>
                  <a:lnTo>
                    <a:pt x="104" y="330"/>
                  </a:lnTo>
                  <a:lnTo>
                    <a:pt x="40" y="60"/>
                  </a:lnTo>
                  <a:lnTo>
                    <a:pt x="18" y="342"/>
                  </a:lnTo>
                  <a:lnTo>
                    <a:pt x="67" y="415"/>
                  </a:lnTo>
                  <a:lnTo>
                    <a:pt x="67" y="4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4"/>
            <p:cNvSpPr>
              <a:spLocks noEditPoints="1"/>
            </p:cNvSpPr>
            <p:nvPr/>
          </p:nvSpPr>
          <p:spPr bwMode="auto">
            <a:xfrm>
              <a:off x="4980" y="2289"/>
              <a:ext cx="130" cy="458"/>
            </a:xfrm>
            <a:custGeom>
              <a:avLst/>
              <a:gdLst>
                <a:gd name="T0" fmla="*/ 5 w 130"/>
                <a:gd name="T1" fmla="*/ 355 h 458"/>
                <a:gd name="T2" fmla="*/ 0 w 130"/>
                <a:gd name="T3" fmla="*/ 354 h 458"/>
                <a:gd name="T4" fmla="*/ 29 w 130"/>
                <a:gd name="T5" fmla="*/ 1 h 458"/>
                <a:gd name="T6" fmla="*/ 50 w 130"/>
                <a:gd name="T7" fmla="*/ 0 h 458"/>
                <a:gd name="T8" fmla="*/ 130 w 130"/>
                <a:gd name="T9" fmla="*/ 334 h 458"/>
                <a:gd name="T10" fmla="*/ 74 w 130"/>
                <a:gd name="T11" fmla="*/ 458 h 458"/>
                <a:gd name="T12" fmla="*/ 5 w 130"/>
                <a:gd name="T13" fmla="*/ 355 h 458"/>
                <a:gd name="T14" fmla="*/ 5 w 130"/>
                <a:gd name="T15" fmla="*/ 355 h 458"/>
                <a:gd name="T16" fmla="*/ 8 w 130"/>
                <a:gd name="T17" fmla="*/ 350 h 458"/>
                <a:gd name="T18" fmla="*/ 74 w 130"/>
                <a:gd name="T19" fmla="*/ 449 h 458"/>
                <a:gd name="T20" fmla="*/ 125 w 130"/>
                <a:gd name="T21" fmla="*/ 334 h 458"/>
                <a:gd name="T22" fmla="*/ 46 w 130"/>
                <a:gd name="T23" fmla="*/ 5 h 458"/>
                <a:gd name="T24" fmla="*/ 33 w 130"/>
                <a:gd name="T25" fmla="*/ 6 h 458"/>
                <a:gd name="T26" fmla="*/ 6 w 130"/>
                <a:gd name="T27" fmla="*/ 350 h 458"/>
                <a:gd name="T28" fmla="*/ 6 w 130"/>
                <a:gd name="T29" fmla="*/ 350 h 458"/>
                <a:gd name="T30" fmla="*/ 6 w 130"/>
                <a:gd name="T31" fmla="*/ 352 h 458"/>
                <a:gd name="T32" fmla="*/ 4 w 130"/>
                <a:gd name="T33" fmla="*/ 354 h 458"/>
                <a:gd name="T34" fmla="*/ 6 w 130"/>
                <a:gd name="T35" fmla="*/ 352 h 458"/>
                <a:gd name="T36" fmla="*/ 6 w 130"/>
                <a:gd name="T37" fmla="*/ 350 h 458"/>
                <a:gd name="T38" fmla="*/ 8 w 130"/>
                <a:gd name="T39" fmla="*/ 350 h 458"/>
                <a:gd name="T40" fmla="*/ 8 w 130"/>
                <a:gd name="T41" fmla="*/ 350 h 458"/>
                <a:gd name="T42" fmla="*/ 19 w 130"/>
                <a:gd name="T43" fmla="*/ 344 h 458"/>
                <a:gd name="T44" fmla="*/ 42 w 130"/>
                <a:gd name="T45" fmla="*/ 62 h 458"/>
                <a:gd name="T46" fmla="*/ 46 w 130"/>
                <a:gd name="T47" fmla="*/ 61 h 458"/>
                <a:gd name="T48" fmla="*/ 111 w 130"/>
                <a:gd name="T49" fmla="*/ 332 h 458"/>
                <a:gd name="T50" fmla="*/ 73 w 130"/>
                <a:gd name="T51" fmla="*/ 418 h 458"/>
                <a:gd name="T52" fmla="*/ 72 w 130"/>
                <a:gd name="T53" fmla="*/ 422 h 458"/>
                <a:gd name="T54" fmla="*/ 19 w 130"/>
                <a:gd name="T55" fmla="*/ 344 h 458"/>
                <a:gd name="T56" fmla="*/ 19 w 130"/>
                <a:gd name="T57" fmla="*/ 344 h 458"/>
                <a:gd name="T58" fmla="*/ 71 w 130"/>
                <a:gd name="T59" fmla="*/ 417 h 458"/>
                <a:gd name="T60" fmla="*/ 73 w 130"/>
                <a:gd name="T61" fmla="*/ 416 h 458"/>
                <a:gd name="T62" fmla="*/ 71 w 130"/>
                <a:gd name="T63" fmla="*/ 417 h 458"/>
                <a:gd name="T64" fmla="*/ 71 w 130"/>
                <a:gd name="T65" fmla="*/ 417 h 458"/>
                <a:gd name="T66" fmla="*/ 24 w 130"/>
                <a:gd name="T67" fmla="*/ 343 h 458"/>
                <a:gd name="T68" fmla="*/ 71 w 130"/>
                <a:gd name="T69" fmla="*/ 412 h 458"/>
                <a:gd name="T70" fmla="*/ 106 w 130"/>
                <a:gd name="T71" fmla="*/ 331 h 458"/>
                <a:gd name="T72" fmla="*/ 45 w 130"/>
                <a:gd name="T73" fmla="*/ 78 h 458"/>
                <a:gd name="T74" fmla="*/ 24 w 130"/>
                <a:gd name="T75" fmla="*/ 343 h 458"/>
                <a:gd name="T76" fmla="*/ 24 w 130"/>
                <a:gd name="T77" fmla="*/ 3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" h="458">
                  <a:moveTo>
                    <a:pt x="5" y="355"/>
                  </a:moveTo>
                  <a:lnTo>
                    <a:pt x="0" y="354"/>
                  </a:lnTo>
                  <a:lnTo>
                    <a:pt x="29" y="1"/>
                  </a:lnTo>
                  <a:lnTo>
                    <a:pt x="50" y="0"/>
                  </a:lnTo>
                  <a:lnTo>
                    <a:pt x="130" y="334"/>
                  </a:lnTo>
                  <a:lnTo>
                    <a:pt x="74" y="458"/>
                  </a:lnTo>
                  <a:lnTo>
                    <a:pt x="5" y="355"/>
                  </a:lnTo>
                  <a:lnTo>
                    <a:pt x="5" y="355"/>
                  </a:lnTo>
                  <a:close/>
                  <a:moveTo>
                    <a:pt x="8" y="350"/>
                  </a:moveTo>
                  <a:lnTo>
                    <a:pt x="74" y="449"/>
                  </a:lnTo>
                  <a:lnTo>
                    <a:pt x="125" y="334"/>
                  </a:lnTo>
                  <a:lnTo>
                    <a:pt x="46" y="5"/>
                  </a:lnTo>
                  <a:lnTo>
                    <a:pt x="33" y="6"/>
                  </a:lnTo>
                  <a:lnTo>
                    <a:pt x="6" y="350"/>
                  </a:lnTo>
                  <a:lnTo>
                    <a:pt x="6" y="350"/>
                  </a:lnTo>
                  <a:lnTo>
                    <a:pt x="6" y="352"/>
                  </a:lnTo>
                  <a:lnTo>
                    <a:pt x="4" y="354"/>
                  </a:lnTo>
                  <a:lnTo>
                    <a:pt x="6" y="352"/>
                  </a:lnTo>
                  <a:lnTo>
                    <a:pt x="6" y="350"/>
                  </a:lnTo>
                  <a:lnTo>
                    <a:pt x="8" y="350"/>
                  </a:lnTo>
                  <a:lnTo>
                    <a:pt x="8" y="350"/>
                  </a:lnTo>
                  <a:close/>
                  <a:moveTo>
                    <a:pt x="19" y="344"/>
                  </a:moveTo>
                  <a:lnTo>
                    <a:pt x="42" y="62"/>
                  </a:lnTo>
                  <a:lnTo>
                    <a:pt x="46" y="61"/>
                  </a:lnTo>
                  <a:lnTo>
                    <a:pt x="111" y="332"/>
                  </a:lnTo>
                  <a:lnTo>
                    <a:pt x="73" y="418"/>
                  </a:lnTo>
                  <a:lnTo>
                    <a:pt x="72" y="422"/>
                  </a:lnTo>
                  <a:lnTo>
                    <a:pt x="19" y="344"/>
                  </a:lnTo>
                  <a:lnTo>
                    <a:pt x="19" y="344"/>
                  </a:lnTo>
                  <a:close/>
                  <a:moveTo>
                    <a:pt x="71" y="417"/>
                  </a:moveTo>
                  <a:lnTo>
                    <a:pt x="73" y="416"/>
                  </a:lnTo>
                  <a:lnTo>
                    <a:pt x="71" y="417"/>
                  </a:lnTo>
                  <a:lnTo>
                    <a:pt x="71" y="417"/>
                  </a:lnTo>
                  <a:close/>
                  <a:moveTo>
                    <a:pt x="24" y="343"/>
                  </a:moveTo>
                  <a:lnTo>
                    <a:pt x="71" y="412"/>
                  </a:lnTo>
                  <a:lnTo>
                    <a:pt x="106" y="331"/>
                  </a:lnTo>
                  <a:lnTo>
                    <a:pt x="45" y="78"/>
                  </a:lnTo>
                  <a:lnTo>
                    <a:pt x="24" y="343"/>
                  </a:lnTo>
                  <a:lnTo>
                    <a:pt x="24" y="3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5"/>
            <p:cNvSpPr>
              <a:spLocks noEditPoints="1"/>
            </p:cNvSpPr>
            <p:nvPr/>
          </p:nvSpPr>
          <p:spPr bwMode="auto">
            <a:xfrm>
              <a:off x="4840" y="2246"/>
              <a:ext cx="380" cy="611"/>
            </a:xfrm>
            <a:custGeom>
              <a:avLst/>
              <a:gdLst>
                <a:gd name="T0" fmla="*/ 47 w 324"/>
                <a:gd name="T1" fmla="*/ 413 h 521"/>
                <a:gd name="T2" fmla="*/ 0 w 324"/>
                <a:gd name="T3" fmla="*/ 198 h 521"/>
                <a:gd name="T4" fmla="*/ 0 w 324"/>
                <a:gd name="T5" fmla="*/ 198 h 521"/>
                <a:gd name="T6" fmla="*/ 49 w 324"/>
                <a:gd name="T7" fmla="*/ 43 h 521"/>
                <a:gd name="T8" fmla="*/ 49 w 324"/>
                <a:gd name="T9" fmla="*/ 43 h 521"/>
                <a:gd name="T10" fmla="*/ 157 w 324"/>
                <a:gd name="T11" fmla="*/ 0 h 521"/>
                <a:gd name="T12" fmla="*/ 157 w 324"/>
                <a:gd name="T13" fmla="*/ 0 h 521"/>
                <a:gd name="T14" fmla="*/ 270 w 324"/>
                <a:gd name="T15" fmla="*/ 41 h 521"/>
                <a:gd name="T16" fmla="*/ 270 w 324"/>
                <a:gd name="T17" fmla="*/ 41 h 521"/>
                <a:gd name="T18" fmla="*/ 324 w 324"/>
                <a:gd name="T19" fmla="*/ 194 h 521"/>
                <a:gd name="T20" fmla="*/ 324 w 324"/>
                <a:gd name="T21" fmla="*/ 194 h 521"/>
                <a:gd name="T22" fmla="*/ 271 w 324"/>
                <a:gd name="T23" fmla="*/ 412 h 521"/>
                <a:gd name="T24" fmla="*/ 271 w 324"/>
                <a:gd name="T25" fmla="*/ 412 h 521"/>
                <a:gd name="T26" fmla="*/ 157 w 324"/>
                <a:gd name="T27" fmla="*/ 521 h 521"/>
                <a:gd name="T28" fmla="*/ 157 w 324"/>
                <a:gd name="T29" fmla="*/ 521 h 521"/>
                <a:gd name="T30" fmla="*/ 47 w 324"/>
                <a:gd name="T31" fmla="*/ 413 h 521"/>
                <a:gd name="T32" fmla="*/ 258 w 324"/>
                <a:gd name="T33" fmla="*/ 405 h 521"/>
                <a:gd name="T34" fmla="*/ 309 w 324"/>
                <a:gd name="T35" fmla="*/ 194 h 521"/>
                <a:gd name="T36" fmla="*/ 309 w 324"/>
                <a:gd name="T37" fmla="*/ 194 h 521"/>
                <a:gd name="T38" fmla="*/ 157 w 324"/>
                <a:gd name="T39" fmla="*/ 15 h 521"/>
                <a:gd name="T40" fmla="*/ 157 w 324"/>
                <a:gd name="T41" fmla="*/ 15 h 521"/>
                <a:gd name="T42" fmla="*/ 15 w 324"/>
                <a:gd name="T43" fmla="*/ 198 h 521"/>
                <a:gd name="T44" fmla="*/ 15 w 324"/>
                <a:gd name="T45" fmla="*/ 198 h 521"/>
                <a:gd name="T46" fmla="*/ 61 w 324"/>
                <a:gd name="T47" fmla="*/ 407 h 521"/>
                <a:gd name="T48" fmla="*/ 61 w 324"/>
                <a:gd name="T49" fmla="*/ 407 h 521"/>
                <a:gd name="T50" fmla="*/ 157 w 324"/>
                <a:gd name="T51" fmla="*/ 506 h 521"/>
                <a:gd name="T52" fmla="*/ 157 w 324"/>
                <a:gd name="T53" fmla="*/ 506 h 521"/>
                <a:gd name="T54" fmla="*/ 258 w 324"/>
                <a:gd name="T55" fmla="*/ 40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4" h="521">
                  <a:moveTo>
                    <a:pt x="47" y="413"/>
                  </a:moveTo>
                  <a:cubicBezTo>
                    <a:pt x="19" y="352"/>
                    <a:pt x="0" y="272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24"/>
                    <a:pt x="19" y="74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78" y="12"/>
                    <a:pt x="118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95" y="0"/>
                    <a:pt x="237" y="11"/>
                    <a:pt x="270" y="41"/>
                  </a:cubicBezTo>
                  <a:cubicBezTo>
                    <a:pt x="270" y="41"/>
                    <a:pt x="270" y="41"/>
                    <a:pt x="270" y="41"/>
                  </a:cubicBezTo>
                  <a:cubicBezTo>
                    <a:pt x="302" y="71"/>
                    <a:pt x="324" y="120"/>
                    <a:pt x="324" y="194"/>
                  </a:cubicBezTo>
                  <a:cubicBezTo>
                    <a:pt x="324" y="194"/>
                    <a:pt x="324" y="194"/>
                    <a:pt x="324" y="194"/>
                  </a:cubicBezTo>
                  <a:cubicBezTo>
                    <a:pt x="324" y="268"/>
                    <a:pt x="302" y="349"/>
                    <a:pt x="271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40" y="474"/>
                    <a:pt x="200" y="520"/>
                    <a:pt x="157" y="521"/>
                  </a:cubicBezTo>
                  <a:cubicBezTo>
                    <a:pt x="157" y="521"/>
                    <a:pt x="157" y="521"/>
                    <a:pt x="157" y="521"/>
                  </a:cubicBezTo>
                  <a:cubicBezTo>
                    <a:pt x="113" y="520"/>
                    <a:pt x="76" y="475"/>
                    <a:pt x="47" y="413"/>
                  </a:cubicBezTo>
                  <a:close/>
                  <a:moveTo>
                    <a:pt x="258" y="405"/>
                  </a:moveTo>
                  <a:cubicBezTo>
                    <a:pt x="288" y="344"/>
                    <a:pt x="309" y="265"/>
                    <a:pt x="309" y="194"/>
                  </a:cubicBezTo>
                  <a:cubicBezTo>
                    <a:pt x="309" y="194"/>
                    <a:pt x="309" y="194"/>
                    <a:pt x="309" y="194"/>
                  </a:cubicBezTo>
                  <a:cubicBezTo>
                    <a:pt x="308" y="52"/>
                    <a:pt x="228" y="16"/>
                    <a:pt x="157" y="15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86" y="16"/>
                    <a:pt x="16" y="55"/>
                    <a:pt x="15" y="198"/>
                  </a:cubicBezTo>
                  <a:cubicBezTo>
                    <a:pt x="15" y="198"/>
                    <a:pt x="15" y="198"/>
                    <a:pt x="15" y="198"/>
                  </a:cubicBezTo>
                  <a:cubicBezTo>
                    <a:pt x="15" y="269"/>
                    <a:pt x="33" y="347"/>
                    <a:pt x="61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88" y="467"/>
                    <a:pt x="126" y="507"/>
                    <a:pt x="157" y="506"/>
                  </a:cubicBezTo>
                  <a:cubicBezTo>
                    <a:pt x="157" y="506"/>
                    <a:pt x="157" y="506"/>
                    <a:pt x="157" y="506"/>
                  </a:cubicBezTo>
                  <a:cubicBezTo>
                    <a:pt x="188" y="507"/>
                    <a:pt x="228" y="466"/>
                    <a:pt x="258" y="4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6"/>
            <p:cNvSpPr>
              <a:spLocks noEditPoints="1"/>
            </p:cNvSpPr>
            <p:nvPr/>
          </p:nvSpPr>
          <p:spPr bwMode="auto">
            <a:xfrm>
              <a:off x="4837" y="2243"/>
              <a:ext cx="385" cy="617"/>
            </a:xfrm>
            <a:custGeom>
              <a:avLst/>
              <a:gdLst>
                <a:gd name="T0" fmla="*/ 49 w 328"/>
                <a:gd name="T1" fmla="*/ 415 h 525"/>
                <a:gd name="T2" fmla="*/ 0 w 328"/>
                <a:gd name="T3" fmla="*/ 200 h 525"/>
                <a:gd name="T4" fmla="*/ 0 w 328"/>
                <a:gd name="T5" fmla="*/ 200 h 525"/>
                <a:gd name="T6" fmla="*/ 49 w 328"/>
                <a:gd name="T7" fmla="*/ 44 h 525"/>
                <a:gd name="T8" fmla="*/ 158 w 328"/>
                <a:gd name="T9" fmla="*/ 0 h 525"/>
                <a:gd name="T10" fmla="*/ 159 w 328"/>
                <a:gd name="T11" fmla="*/ 0 h 525"/>
                <a:gd name="T12" fmla="*/ 159 w 328"/>
                <a:gd name="T13" fmla="*/ 0 h 525"/>
                <a:gd name="T14" fmla="*/ 273 w 328"/>
                <a:gd name="T15" fmla="*/ 41 h 525"/>
                <a:gd name="T16" fmla="*/ 328 w 328"/>
                <a:gd name="T17" fmla="*/ 196 h 525"/>
                <a:gd name="T18" fmla="*/ 328 w 328"/>
                <a:gd name="T19" fmla="*/ 196 h 525"/>
                <a:gd name="T20" fmla="*/ 275 w 328"/>
                <a:gd name="T21" fmla="*/ 415 h 525"/>
                <a:gd name="T22" fmla="*/ 159 w 328"/>
                <a:gd name="T23" fmla="*/ 525 h 525"/>
                <a:gd name="T24" fmla="*/ 47 w 328"/>
                <a:gd name="T25" fmla="*/ 416 h 525"/>
                <a:gd name="T26" fmla="*/ 271 w 328"/>
                <a:gd name="T27" fmla="*/ 413 h 525"/>
                <a:gd name="T28" fmla="*/ 324 w 328"/>
                <a:gd name="T29" fmla="*/ 196 h 525"/>
                <a:gd name="T30" fmla="*/ 324 w 328"/>
                <a:gd name="T31" fmla="*/ 196 h 525"/>
                <a:gd name="T32" fmla="*/ 270 w 328"/>
                <a:gd name="T33" fmla="*/ 44 h 525"/>
                <a:gd name="T34" fmla="*/ 159 w 328"/>
                <a:gd name="T35" fmla="*/ 4 h 525"/>
                <a:gd name="T36" fmla="*/ 159 w 328"/>
                <a:gd name="T37" fmla="*/ 4 h 525"/>
                <a:gd name="T38" fmla="*/ 158 w 328"/>
                <a:gd name="T39" fmla="*/ 4 h 525"/>
                <a:gd name="T40" fmla="*/ 52 w 328"/>
                <a:gd name="T41" fmla="*/ 47 h 525"/>
                <a:gd name="T42" fmla="*/ 4 w 328"/>
                <a:gd name="T43" fmla="*/ 200 h 525"/>
                <a:gd name="T44" fmla="*/ 4 w 328"/>
                <a:gd name="T45" fmla="*/ 200 h 525"/>
                <a:gd name="T46" fmla="*/ 51 w 328"/>
                <a:gd name="T47" fmla="*/ 414 h 525"/>
                <a:gd name="T48" fmla="*/ 51 w 328"/>
                <a:gd name="T49" fmla="*/ 414 h 525"/>
                <a:gd name="T50" fmla="*/ 61 w 328"/>
                <a:gd name="T51" fmla="*/ 410 h 525"/>
                <a:gd name="T52" fmla="*/ 15 w 328"/>
                <a:gd name="T53" fmla="*/ 200 h 525"/>
                <a:gd name="T54" fmla="*/ 15 w 328"/>
                <a:gd name="T55" fmla="*/ 200 h 525"/>
                <a:gd name="T56" fmla="*/ 159 w 328"/>
                <a:gd name="T57" fmla="*/ 15 h 525"/>
                <a:gd name="T58" fmla="*/ 313 w 328"/>
                <a:gd name="T59" fmla="*/ 196 h 525"/>
                <a:gd name="T60" fmla="*/ 313 w 328"/>
                <a:gd name="T61" fmla="*/ 196 h 525"/>
                <a:gd name="T62" fmla="*/ 261 w 328"/>
                <a:gd name="T63" fmla="*/ 408 h 525"/>
                <a:gd name="T64" fmla="*/ 261 w 328"/>
                <a:gd name="T65" fmla="*/ 408 h 525"/>
                <a:gd name="T66" fmla="*/ 160 w 328"/>
                <a:gd name="T67" fmla="*/ 510 h 525"/>
                <a:gd name="T68" fmla="*/ 159 w 328"/>
                <a:gd name="T69" fmla="*/ 510 h 525"/>
                <a:gd name="T70" fmla="*/ 158 w 328"/>
                <a:gd name="T71" fmla="*/ 510 h 525"/>
                <a:gd name="T72" fmla="*/ 160 w 328"/>
                <a:gd name="T73" fmla="*/ 506 h 525"/>
                <a:gd name="T74" fmla="*/ 258 w 328"/>
                <a:gd name="T75" fmla="*/ 406 h 525"/>
                <a:gd name="T76" fmla="*/ 258 w 328"/>
                <a:gd name="T77" fmla="*/ 406 h 525"/>
                <a:gd name="T78" fmla="*/ 309 w 328"/>
                <a:gd name="T79" fmla="*/ 196 h 525"/>
                <a:gd name="T80" fmla="*/ 309 w 328"/>
                <a:gd name="T81" fmla="*/ 196 h 525"/>
                <a:gd name="T82" fmla="*/ 159 w 328"/>
                <a:gd name="T83" fmla="*/ 19 h 525"/>
                <a:gd name="T84" fmla="*/ 19 w 328"/>
                <a:gd name="T85" fmla="*/ 200 h 525"/>
                <a:gd name="T86" fmla="*/ 65 w 328"/>
                <a:gd name="T87" fmla="*/ 408 h 525"/>
                <a:gd name="T88" fmla="*/ 158 w 328"/>
                <a:gd name="T89" fmla="*/ 506 h 525"/>
                <a:gd name="T90" fmla="*/ 159 w 328"/>
                <a:gd name="T91" fmla="*/ 506 h 525"/>
                <a:gd name="T92" fmla="*/ 160 w 328"/>
                <a:gd name="T93" fmla="*/ 50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8" h="525">
                  <a:moveTo>
                    <a:pt x="47" y="416"/>
                  </a:moveTo>
                  <a:cubicBezTo>
                    <a:pt x="49" y="415"/>
                    <a:pt x="49" y="415"/>
                    <a:pt x="49" y="415"/>
                  </a:cubicBezTo>
                  <a:cubicBezTo>
                    <a:pt x="47" y="416"/>
                    <a:pt x="47" y="416"/>
                    <a:pt x="47" y="416"/>
                  </a:cubicBezTo>
                  <a:cubicBezTo>
                    <a:pt x="19" y="354"/>
                    <a:pt x="0" y="274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26"/>
                    <a:pt x="19" y="75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79" y="12"/>
                    <a:pt x="120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8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98" y="0"/>
                    <a:pt x="240" y="11"/>
                    <a:pt x="273" y="41"/>
                  </a:cubicBezTo>
                  <a:cubicBezTo>
                    <a:pt x="273" y="41"/>
                    <a:pt x="273" y="41"/>
                    <a:pt x="273" y="41"/>
                  </a:cubicBezTo>
                  <a:cubicBezTo>
                    <a:pt x="306" y="72"/>
                    <a:pt x="328" y="122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271"/>
                    <a:pt x="306" y="351"/>
                    <a:pt x="275" y="415"/>
                  </a:cubicBezTo>
                  <a:cubicBezTo>
                    <a:pt x="275" y="415"/>
                    <a:pt x="275" y="415"/>
                    <a:pt x="275" y="415"/>
                  </a:cubicBezTo>
                  <a:cubicBezTo>
                    <a:pt x="243" y="477"/>
                    <a:pt x="204" y="524"/>
                    <a:pt x="159" y="525"/>
                  </a:cubicBezTo>
                  <a:cubicBezTo>
                    <a:pt x="159" y="525"/>
                    <a:pt x="159" y="525"/>
                    <a:pt x="159" y="525"/>
                  </a:cubicBezTo>
                  <a:cubicBezTo>
                    <a:pt x="114" y="524"/>
                    <a:pt x="76" y="478"/>
                    <a:pt x="47" y="416"/>
                  </a:cubicBezTo>
                  <a:close/>
                  <a:moveTo>
                    <a:pt x="159" y="521"/>
                  </a:moveTo>
                  <a:cubicBezTo>
                    <a:pt x="200" y="520"/>
                    <a:pt x="240" y="475"/>
                    <a:pt x="271" y="413"/>
                  </a:cubicBezTo>
                  <a:cubicBezTo>
                    <a:pt x="271" y="413"/>
                    <a:pt x="271" y="413"/>
                    <a:pt x="271" y="413"/>
                  </a:cubicBezTo>
                  <a:cubicBezTo>
                    <a:pt x="302" y="350"/>
                    <a:pt x="324" y="270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22"/>
                    <a:pt x="302" y="74"/>
                    <a:pt x="270" y="44"/>
                  </a:cubicBezTo>
                  <a:cubicBezTo>
                    <a:pt x="270" y="44"/>
                    <a:pt x="270" y="44"/>
                    <a:pt x="270" y="44"/>
                  </a:cubicBezTo>
                  <a:cubicBezTo>
                    <a:pt x="238" y="15"/>
                    <a:pt x="197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8" y="4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20" y="4"/>
                    <a:pt x="81" y="1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23" y="77"/>
                    <a:pt x="4" y="126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73"/>
                    <a:pt x="23" y="353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80" y="476"/>
                    <a:pt x="117" y="520"/>
                    <a:pt x="159" y="521"/>
                  </a:cubicBezTo>
                  <a:close/>
                  <a:moveTo>
                    <a:pt x="61" y="410"/>
                  </a:moveTo>
                  <a:cubicBezTo>
                    <a:pt x="33" y="350"/>
                    <a:pt x="15" y="272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57"/>
                    <a:pt x="87" y="16"/>
                    <a:pt x="159" y="15"/>
                  </a:cubicBezTo>
                  <a:cubicBezTo>
                    <a:pt x="159" y="15"/>
                    <a:pt x="159" y="15"/>
                    <a:pt x="159" y="15"/>
                  </a:cubicBezTo>
                  <a:cubicBezTo>
                    <a:pt x="231" y="16"/>
                    <a:pt x="312" y="53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268"/>
                    <a:pt x="292" y="347"/>
                    <a:pt x="261" y="408"/>
                  </a:cubicBezTo>
                  <a:cubicBezTo>
                    <a:pt x="261" y="408"/>
                    <a:pt x="261" y="408"/>
                    <a:pt x="261" y="408"/>
                  </a:cubicBezTo>
                  <a:cubicBezTo>
                    <a:pt x="261" y="408"/>
                    <a:pt x="261" y="408"/>
                    <a:pt x="261" y="408"/>
                  </a:cubicBezTo>
                  <a:cubicBezTo>
                    <a:pt x="231" y="468"/>
                    <a:pt x="192" y="510"/>
                    <a:pt x="160" y="510"/>
                  </a:cubicBezTo>
                  <a:cubicBezTo>
                    <a:pt x="160" y="510"/>
                    <a:pt x="160" y="510"/>
                    <a:pt x="160" y="510"/>
                  </a:cubicBezTo>
                  <a:cubicBezTo>
                    <a:pt x="159" y="510"/>
                    <a:pt x="159" y="510"/>
                    <a:pt x="159" y="510"/>
                  </a:cubicBezTo>
                  <a:cubicBezTo>
                    <a:pt x="159" y="510"/>
                    <a:pt x="159" y="510"/>
                    <a:pt x="159" y="510"/>
                  </a:cubicBezTo>
                  <a:cubicBezTo>
                    <a:pt x="158" y="510"/>
                    <a:pt x="158" y="510"/>
                    <a:pt x="158" y="510"/>
                  </a:cubicBezTo>
                  <a:cubicBezTo>
                    <a:pt x="158" y="510"/>
                    <a:pt x="158" y="510"/>
                    <a:pt x="158" y="510"/>
                  </a:cubicBezTo>
                  <a:cubicBezTo>
                    <a:pt x="125" y="510"/>
                    <a:pt x="89" y="469"/>
                    <a:pt x="61" y="410"/>
                  </a:cubicBezTo>
                  <a:close/>
                  <a:moveTo>
                    <a:pt x="160" y="506"/>
                  </a:moveTo>
                  <a:cubicBezTo>
                    <a:pt x="189" y="506"/>
                    <a:pt x="228" y="466"/>
                    <a:pt x="258" y="406"/>
                  </a:cubicBezTo>
                  <a:cubicBezTo>
                    <a:pt x="258" y="406"/>
                    <a:pt x="258" y="406"/>
                    <a:pt x="258" y="406"/>
                  </a:cubicBezTo>
                  <a:cubicBezTo>
                    <a:pt x="260" y="407"/>
                    <a:pt x="260" y="407"/>
                    <a:pt x="260" y="407"/>
                  </a:cubicBezTo>
                  <a:cubicBezTo>
                    <a:pt x="258" y="406"/>
                    <a:pt x="258" y="406"/>
                    <a:pt x="258" y="406"/>
                  </a:cubicBezTo>
                  <a:cubicBezTo>
                    <a:pt x="288" y="346"/>
                    <a:pt x="309" y="267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8" y="55"/>
                    <a:pt x="230" y="21"/>
                    <a:pt x="159" y="19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89" y="21"/>
                    <a:pt x="20" y="58"/>
                    <a:pt x="19" y="200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9" y="271"/>
                    <a:pt x="37" y="349"/>
                    <a:pt x="65" y="408"/>
                  </a:cubicBezTo>
                  <a:cubicBezTo>
                    <a:pt x="65" y="408"/>
                    <a:pt x="65" y="408"/>
                    <a:pt x="65" y="408"/>
                  </a:cubicBezTo>
                  <a:cubicBezTo>
                    <a:pt x="92" y="467"/>
                    <a:pt x="129" y="506"/>
                    <a:pt x="158" y="506"/>
                  </a:cubicBezTo>
                  <a:cubicBezTo>
                    <a:pt x="158" y="506"/>
                    <a:pt x="158" y="506"/>
                    <a:pt x="158" y="506"/>
                  </a:cubicBezTo>
                  <a:cubicBezTo>
                    <a:pt x="158" y="506"/>
                    <a:pt x="158" y="506"/>
                    <a:pt x="159" y="506"/>
                  </a:cubicBezTo>
                  <a:cubicBezTo>
                    <a:pt x="159" y="506"/>
                    <a:pt x="159" y="506"/>
                    <a:pt x="159" y="506"/>
                  </a:cubicBezTo>
                  <a:cubicBezTo>
                    <a:pt x="159" y="506"/>
                    <a:pt x="159" y="506"/>
                    <a:pt x="160" y="5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7"/>
            <p:cNvSpPr>
              <a:spLocks noEditPoints="1"/>
            </p:cNvSpPr>
            <p:nvPr/>
          </p:nvSpPr>
          <p:spPr bwMode="auto">
            <a:xfrm>
              <a:off x="4936" y="2853"/>
              <a:ext cx="89" cy="621"/>
            </a:xfrm>
            <a:custGeom>
              <a:avLst/>
              <a:gdLst>
                <a:gd name="T0" fmla="*/ 0 w 89"/>
                <a:gd name="T1" fmla="*/ 602 h 621"/>
                <a:gd name="T2" fmla="*/ 70 w 89"/>
                <a:gd name="T3" fmla="*/ 602 h 621"/>
                <a:gd name="T4" fmla="*/ 48 w 89"/>
                <a:gd name="T5" fmla="*/ 1 h 621"/>
                <a:gd name="T6" fmla="*/ 66 w 89"/>
                <a:gd name="T7" fmla="*/ 0 h 621"/>
                <a:gd name="T8" fmla="*/ 89 w 89"/>
                <a:gd name="T9" fmla="*/ 621 h 621"/>
                <a:gd name="T10" fmla="*/ 0 w 89"/>
                <a:gd name="T11" fmla="*/ 621 h 621"/>
                <a:gd name="T12" fmla="*/ 0 w 89"/>
                <a:gd name="T13" fmla="*/ 602 h 621"/>
                <a:gd name="T14" fmla="*/ 0 w 89"/>
                <a:gd name="T15" fmla="*/ 602 h 621"/>
                <a:gd name="T16" fmla="*/ 48 w 89"/>
                <a:gd name="T17" fmla="*/ 1 h 621"/>
                <a:gd name="T18" fmla="*/ 48 w 89"/>
                <a:gd name="T19" fmla="*/ 1 h 621"/>
                <a:gd name="T20" fmla="*/ 48 w 89"/>
                <a:gd name="T21" fmla="*/ 1 h 621"/>
                <a:gd name="T22" fmla="*/ 48 w 89"/>
                <a:gd name="T23" fmla="*/ 1 h 621"/>
                <a:gd name="T24" fmla="*/ 48 w 89"/>
                <a:gd name="T25" fmla="*/ 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621">
                  <a:moveTo>
                    <a:pt x="0" y="602"/>
                  </a:moveTo>
                  <a:lnTo>
                    <a:pt x="70" y="602"/>
                  </a:lnTo>
                  <a:lnTo>
                    <a:pt x="48" y="1"/>
                  </a:lnTo>
                  <a:lnTo>
                    <a:pt x="66" y="0"/>
                  </a:lnTo>
                  <a:lnTo>
                    <a:pt x="89" y="621"/>
                  </a:lnTo>
                  <a:lnTo>
                    <a:pt x="0" y="621"/>
                  </a:lnTo>
                  <a:lnTo>
                    <a:pt x="0" y="602"/>
                  </a:lnTo>
                  <a:lnTo>
                    <a:pt x="0" y="602"/>
                  </a:lnTo>
                  <a:close/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8"/>
            <p:cNvSpPr>
              <a:spLocks noEditPoints="1"/>
            </p:cNvSpPr>
            <p:nvPr/>
          </p:nvSpPr>
          <p:spPr bwMode="auto">
            <a:xfrm>
              <a:off x="4934" y="2850"/>
              <a:ext cx="93" cy="626"/>
            </a:xfrm>
            <a:custGeom>
              <a:avLst/>
              <a:gdLst>
                <a:gd name="T0" fmla="*/ 0 w 93"/>
                <a:gd name="T1" fmla="*/ 605 h 626"/>
                <a:gd name="T2" fmla="*/ 0 w 93"/>
                <a:gd name="T3" fmla="*/ 603 h 626"/>
                <a:gd name="T4" fmla="*/ 70 w 93"/>
                <a:gd name="T5" fmla="*/ 603 h 626"/>
                <a:gd name="T6" fmla="*/ 48 w 93"/>
                <a:gd name="T7" fmla="*/ 2 h 626"/>
                <a:gd name="T8" fmla="*/ 70 w 93"/>
                <a:gd name="T9" fmla="*/ 0 h 626"/>
                <a:gd name="T10" fmla="*/ 93 w 93"/>
                <a:gd name="T11" fmla="*/ 626 h 626"/>
                <a:gd name="T12" fmla="*/ 0 w 93"/>
                <a:gd name="T13" fmla="*/ 626 h 626"/>
                <a:gd name="T14" fmla="*/ 0 w 93"/>
                <a:gd name="T15" fmla="*/ 605 h 626"/>
                <a:gd name="T16" fmla="*/ 0 w 93"/>
                <a:gd name="T17" fmla="*/ 605 h 626"/>
                <a:gd name="T18" fmla="*/ 4 w 93"/>
                <a:gd name="T19" fmla="*/ 621 h 626"/>
                <a:gd name="T20" fmla="*/ 89 w 93"/>
                <a:gd name="T21" fmla="*/ 621 h 626"/>
                <a:gd name="T22" fmla="*/ 65 w 93"/>
                <a:gd name="T23" fmla="*/ 5 h 626"/>
                <a:gd name="T24" fmla="*/ 52 w 93"/>
                <a:gd name="T25" fmla="*/ 5 h 626"/>
                <a:gd name="T26" fmla="*/ 76 w 93"/>
                <a:gd name="T27" fmla="*/ 607 h 626"/>
                <a:gd name="T28" fmla="*/ 4 w 93"/>
                <a:gd name="T29" fmla="*/ 607 h 626"/>
                <a:gd name="T30" fmla="*/ 4 w 93"/>
                <a:gd name="T31" fmla="*/ 621 h 626"/>
                <a:gd name="T32" fmla="*/ 4 w 93"/>
                <a:gd name="T33" fmla="*/ 62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626">
                  <a:moveTo>
                    <a:pt x="0" y="605"/>
                  </a:moveTo>
                  <a:lnTo>
                    <a:pt x="0" y="603"/>
                  </a:lnTo>
                  <a:lnTo>
                    <a:pt x="70" y="603"/>
                  </a:lnTo>
                  <a:lnTo>
                    <a:pt x="48" y="2"/>
                  </a:lnTo>
                  <a:lnTo>
                    <a:pt x="70" y="0"/>
                  </a:lnTo>
                  <a:lnTo>
                    <a:pt x="93" y="626"/>
                  </a:lnTo>
                  <a:lnTo>
                    <a:pt x="0" y="626"/>
                  </a:lnTo>
                  <a:lnTo>
                    <a:pt x="0" y="605"/>
                  </a:lnTo>
                  <a:lnTo>
                    <a:pt x="0" y="605"/>
                  </a:lnTo>
                  <a:close/>
                  <a:moveTo>
                    <a:pt x="4" y="621"/>
                  </a:moveTo>
                  <a:lnTo>
                    <a:pt x="89" y="621"/>
                  </a:lnTo>
                  <a:lnTo>
                    <a:pt x="65" y="5"/>
                  </a:lnTo>
                  <a:lnTo>
                    <a:pt x="52" y="5"/>
                  </a:lnTo>
                  <a:lnTo>
                    <a:pt x="76" y="607"/>
                  </a:lnTo>
                  <a:lnTo>
                    <a:pt x="4" y="607"/>
                  </a:lnTo>
                  <a:lnTo>
                    <a:pt x="4" y="621"/>
                  </a:lnTo>
                  <a:lnTo>
                    <a:pt x="4" y="6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9"/>
            <p:cNvSpPr>
              <a:spLocks noEditPoints="1"/>
            </p:cNvSpPr>
            <p:nvPr/>
          </p:nvSpPr>
          <p:spPr bwMode="auto">
            <a:xfrm>
              <a:off x="5088" y="2810"/>
              <a:ext cx="133" cy="656"/>
            </a:xfrm>
            <a:custGeom>
              <a:avLst/>
              <a:gdLst>
                <a:gd name="T0" fmla="*/ 0 w 133"/>
                <a:gd name="T1" fmla="*/ 2 h 656"/>
                <a:gd name="T2" fmla="*/ 19 w 133"/>
                <a:gd name="T3" fmla="*/ 0 h 656"/>
                <a:gd name="T4" fmla="*/ 44 w 133"/>
                <a:gd name="T5" fmla="*/ 637 h 656"/>
                <a:gd name="T6" fmla="*/ 131 w 133"/>
                <a:gd name="T7" fmla="*/ 631 h 656"/>
                <a:gd name="T8" fmla="*/ 133 w 133"/>
                <a:gd name="T9" fmla="*/ 647 h 656"/>
                <a:gd name="T10" fmla="*/ 26 w 133"/>
                <a:gd name="T11" fmla="*/ 656 h 656"/>
                <a:gd name="T12" fmla="*/ 0 w 133"/>
                <a:gd name="T13" fmla="*/ 2 h 656"/>
                <a:gd name="T14" fmla="*/ 0 w 133"/>
                <a:gd name="T15" fmla="*/ 2 h 656"/>
                <a:gd name="T16" fmla="*/ 0 w 133"/>
                <a:gd name="T17" fmla="*/ 2 h 656"/>
                <a:gd name="T18" fmla="*/ 0 w 133"/>
                <a:gd name="T19" fmla="*/ 2 h 656"/>
                <a:gd name="T20" fmla="*/ 0 w 133"/>
                <a:gd name="T21" fmla="*/ 2 h 656"/>
                <a:gd name="T22" fmla="*/ 0 w 133"/>
                <a:gd name="T23" fmla="*/ 2 h 656"/>
                <a:gd name="T24" fmla="*/ 0 w 133"/>
                <a:gd name="T25" fmla="*/ 2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656">
                  <a:moveTo>
                    <a:pt x="0" y="2"/>
                  </a:moveTo>
                  <a:lnTo>
                    <a:pt x="19" y="0"/>
                  </a:lnTo>
                  <a:lnTo>
                    <a:pt x="44" y="637"/>
                  </a:lnTo>
                  <a:lnTo>
                    <a:pt x="131" y="631"/>
                  </a:lnTo>
                  <a:lnTo>
                    <a:pt x="133" y="647"/>
                  </a:lnTo>
                  <a:lnTo>
                    <a:pt x="26" y="656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30"/>
            <p:cNvSpPr>
              <a:spLocks noEditPoints="1"/>
            </p:cNvSpPr>
            <p:nvPr/>
          </p:nvSpPr>
          <p:spPr bwMode="auto">
            <a:xfrm>
              <a:off x="5086" y="2808"/>
              <a:ext cx="138" cy="660"/>
            </a:xfrm>
            <a:custGeom>
              <a:avLst/>
              <a:gdLst>
                <a:gd name="T0" fmla="*/ 0 w 138"/>
                <a:gd name="T1" fmla="*/ 4 h 660"/>
                <a:gd name="T2" fmla="*/ 2 w 138"/>
                <a:gd name="T3" fmla="*/ 4 h 660"/>
                <a:gd name="T4" fmla="*/ 2 w 138"/>
                <a:gd name="T5" fmla="*/ 6 h 660"/>
                <a:gd name="T6" fmla="*/ 2 w 138"/>
                <a:gd name="T7" fmla="*/ 4 h 660"/>
                <a:gd name="T8" fmla="*/ 0 w 138"/>
                <a:gd name="T9" fmla="*/ 4 h 660"/>
                <a:gd name="T10" fmla="*/ 0 w 138"/>
                <a:gd name="T11" fmla="*/ 1 h 660"/>
                <a:gd name="T12" fmla="*/ 22 w 138"/>
                <a:gd name="T13" fmla="*/ 0 h 660"/>
                <a:gd name="T14" fmla="*/ 48 w 138"/>
                <a:gd name="T15" fmla="*/ 636 h 660"/>
                <a:gd name="T16" fmla="*/ 135 w 138"/>
                <a:gd name="T17" fmla="*/ 631 h 660"/>
                <a:gd name="T18" fmla="*/ 138 w 138"/>
                <a:gd name="T19" fmla="*/ 652 h 660"/>
                <a:gd name="T20" fmla="*/ 26 w 138"/>
                <a:gd name="T21" fmla="*/ 660 h 660"/>
                <a:gd name="T22" fmla="*/ 0 w 138"/>
                <a:gd name="T23" fmla="*/ 4 h 660"/>
                <a:gd name="T24" fmla="*/ 0 w 138"/>
                <a:gd name="T25" fmla="*/ 4 h 660"/>
                <a:gd name="T26" fmla="*/ 31 w 138"/>
                <a:gd name="T27" fmla="*/ 655 h 660"/>
                <a:gd name="T28" fmla="*/ 132 w 138"/>
                <a:gd name="T29" fmla="*/ 647 h 660"/>
                <a:gd name="T30" fmla="*/ 132 w 138"/>
                <a:gd name="T31" fmla="*/ 635 h 660"/>
                <a:gd name="T32" fmla="*/ 44 w 138"/>
                <a:gd name="T33" fmla="*/ 641 h 660"/>
                <a:gd name="T34" fmla="*/ 19 w 138"/>
                <a:gd name="T35" fmla="*/ 5 h 660"/>
                <a:gd name="T36" fmla="*/ 5 w 138"/>
                <a:gd name="T37" fmla="*/ 6 h 660"/>
                <a:gd name="T38" fmla="*/ 31 w 138"/>
                <a:gd name="T39" fmla="*/ 655 h 660"/>
                <a:gd name="T40" fmla="*/ 31 w 138"/>
                <a:gd name="T41" fmla="*/ 655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8" h="660">
                  <a:moveTo>
                    <a:pt x="0" y="4"/>
                  </a:moveTo>
                  <a:lnTo>
                    <a:pt x="2" y="4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22" y="0"/>
                  </a:lnTo>
                  <a:lnTo>
                    <a:pt x="48" y="636"/>
                  </a:lnTo>
                  <a:lnTo>
                    <a:pt x="135" y="631"/>
                  </a:lnTo>
                  <a:lnTo>
                    <a:pt x="138" y="652"/>
                  </a:lnTo>
                  <a:lnTo>
                    <a:pt x="26" y="660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31" y="655"/>
                  </a:moveTo>
                  <a:lnTo>
                    <a:pt x="132" y="647"/>
                  </a:lnTo>
                  <a:lnTo>
                    <a:pt x="132" y="635"/>
                  </a:lnTo>
                  <a:lnTo>
                    <a:pt x="44" y="641"/>
                  </a:lnTo>
                  <a:lnTo>
                    <a:pt x="19" y="5"/>
                  </a:lnTo>
                  <a:lnTo>
                    <a:pt x="5" y="6"/>
                  </a:lnTo>
                  <a:lnTo>
                    <a:pt x="31" y="655"/>
                  </a:lnTo>
                  <a:lnTo>
                    <a:pt x="31" y="6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31"/>
            <p:cNvSpPr/>
            <p:nvPr/>
          </p:nvSpPr>
          <p:spPr bwMode="auto">
            <a:xfrm>
              <a:off x="4848" y="1423"/>
              <a:ext cx="130" cy="261"/>
            </a:xfrm>
            <a:custGeom>
              <a:avLst/>
              <a:gdLst>
                <a:gd name="T0" fmla="*/ 0 w 111"/>
                <a:gd name="T1" fmla="*/ 88 h 223"/>
                <a:gd name="T2" fmla="*/ 5 w 111"/>
                <a:gd name="T3" fmla="*/ 66 h 223"/>
                <a:gd name="T4" fmla="*/ 5 w 111"/>
                <a:gd name="T5" fmla="*/ 66 h 223"/>
                <a:gd name="T6" fmla="*/ 75 w 111"/>
                <a:gd name="T7" fmla="*/ 0 h 223"/>
                <a:gd name="T8" fmla="*/ 75 w 111"/>
                <a:gd name="T9" fmla="*/ 0 h 223"/>
                <a:gd name="T10" fmla="*/ 91 w 111"/>
                <a:gd name="T11" fmla="*/ 7 h 223"/>
                <a:gd name="T12" fmla="*/ 91 w 111"/>
                <a:gd name="T13" fmla="*/ 7 h 223"/>
                <a:gd name="T14" fmla="*/ 111 w 111"/>
                <a:gd name="T15" fmla="*/ 54 h 223"/>
                <a:gd name="T16" fmla="*/ 111 w 111"/>
                <a:gd name="T17" fmla="*/ 54 h 223"/>
                <a:gd name="T18" fmla="*/ 92 w 111"/>
                <a:gd name="T19" fmla="*/ 57 h 223"/>
                <a:gd name="T20" fmla="*/ 89 w 111"/>
                <a:gd name="T21" fmla="*/ 42 h 223"/>
                <a:gd name="T22" fmla="*/ 89 w 111"/>
                <a:gd name="T23" fmla="*/ 42 h 223"/>
                <a:gd name="T24" fmla="*/ 77 w 111"/>
                <a:gd name="T25" fmla="*/ 20 h 223"/>
                <a:gd name="T26" fmla="*/ 77 w 111"/>
                <a:gd name="T27" fmla="*/ 20 h 223"/>
                <a:gd name="T28" fmla="*/ 75 w 111"/>
                <a:gd name="T29" fmla="*/ 19 h 223"/>
                <a:gd name="T30" fmla="*/ 75 w 111"/>
                <a:gd name="T31" fmla="*/ 19 h 223"/>
                <a:gd name="T32" fmla="*/ 22 w 111"/>
                <a:gd name="T33" fmla="*/ 76 h 223"/>
                <a:gd name="T34" fmla="*/ 22 w 111"/>
                <a:gd name="T35" fmla="*/ 76 h 223"/>
                <a:gd name="T36" fmla="*/ 18 w 111"/>
                <a:gd name="T37" fmla="*/ 88 h 223"/>
                <a:gd name="T38" fmla="*/ 18 w 111"/>
                <a:gd name="T39" fmla="*/ 88 h 223"/>
                <a:gd name="T40" fmla="*/ 62 w 111"/>
                <a:gd name="T41" fmla="*/ 165 h 223"/>
                <a:gd name="T42" fmla="*/ 62 w 111"/>
                <a:gd name="T43" fmla="*/ 165 h 223"/>
                <a:gd name="T44" fmla="*/ 108 w 111"/>
                <a:gd name="T45" fmla="*/ 208 h 223"/>
                <a:gd name="T46" fmla="*/ 108 w 111"/>
                <a:gd name="T47" fmla="*/ 208 h 223"/>
                <a:gd name="T48" fmla="*/ 108 w 111"/>
                <a:gd name="T49" fmla="*/ 208 h 223"/>
                <a:gd name="T50" fmla="*/ 96 w 111"/>
                <a:gd name="T51" fmla="*/ 223 h 223"/>
                <a:gd name="T52" fmla="*/ 0 w 111"/>
                <a:gd name="T53" fmla="*/ 8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1" h="223">
                  <a:moveTo>
                    <a:pt x="0" y="88"/>
                  </a:moveTo>
                  <a:cubicBezTo>
                    <a:pt x="0" y="81"/>
                    <a:pt x="1" y="73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30" y="26"/>
                    <a:pt x="52" y="2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81" y="0"/>
                    <a:pt x="87" y="3"/>
                    <a:pt x="91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107" y="24"/>
                    <a:pt x="111" y="53"/>
                    <a:pt x="111" y="54"/>
                  </a:cubicBezTo>
                  <a:cubicBezTo>
                    <a:pt x="111" y="54"/>
                    <a:pt x="111" y="54"/>
                    <a:pt x="111" y="54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7"/>
                    <a:pt x="91" y="50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6" y="34"/>
                    <a:pt x="82" y="24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19"/>
                    <a:pt x="77" y="19"/>
                    <a:pt x="75" y="19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69" y="18"/>
                    <a:pt x="44" y="37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19" y="80"/>
                    <a:pt x="18" y="84"/>
                    <a:pt x="18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108"/>
                    <a:pt x="39" y="140"/>
                    <a:pt x="62" y="165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85" y="189"/>
                    <a:pt x="108" y="208"/>
                    <a:pt x="108" y="208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1"/>
                    <a:pt x="2" y="148"/>
                    <a:pt x="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32"/>
            <p:cNvSpPr/>
            <p:nvPr/>
          </p:nvSpPr>
          <p:spPr bwMode="auto">
            <a:xfrm>
              <a:off x="4926" y="1517"/>
              <a:ext cx="141" cy="165"/>
            </a:xfrm>
            <a:custGeom>
              <a:avLst/>
              <a:gdLst>
                <a:gd name="T0" fmla="*/ 0 w 120"/>
                <a:gd name="T1" fmla="*/ 47 h 141"/>
                <a:gd name="T2" fmla="*/ 13 w 120"/>
                <a:gd name="T3" fmla="*/ 24 h 141"/>
                <a:gd name="T4" fmla="*/ 13 w 120"/>
                <a:gd name="T5" fmla="*/ 24 h 141"/>
                <a:gd name="T6" fmla="*/ 74 w 120"/>
                <a:gd name="T7" fmla="*/ 0 h 141"/>
                <a:gd name="T8" fmla="*/ 74 w 120"/>
                <a:gd name="T9" fmla="*/ 0 h 141"/>
                <a:gd name="T10" fmla="*/ 93 w 120"/>
                <a:gd name="T11" fmla="*/ 6 h 141"/>
                <a:gd name="T12" fmla="*/ 93 w 120"/>
                <a:gd name="T13" fmla="*/ 6 h 141"/>
                <a:gd name="T14" fmla="*/ 120 w 120"/>
                <a:gd name="T15" fmla="*/ 72 h 141"/>
                <a:gd name="T16" fmla="*/ 120 w 120"/>
                <a:gd name="T17" fmla="*/ 72 h 141"/>
                <a:gd name="T18" fmla="*/ 101 w 120"/>
                <a:gd name="T19" fmla="*/ 73 h 141"/>
                <a:gd name="T20" fmla="*/ 97 w 120"/>
                <a:gd name="T21" fmla="*/ 50 h 141"/>
                <a:gd name="T22" fmla="*/ 97 w 120"/>
                <a:gd name="T23" fmla="*/ 50 h 141"/>
                <a:gd name="T24" fmla="*/ 82 w 120"/>
                <a:gd name="T25" fmla="*/ 21 h 141"/>
                <a:gd name="T26" fmla="*/ 82 w 120"/>
                <a:gd name="T27" fmla="*/ 21 h 141"/>
                <a:gd name="T28" fmla="*/ 74 w 120"/>
                <a:gd name="T29" fmla="*/ 19 h 141"/>
                <a:gd name="T30" fmla="*/ 74 w 120"/>
                <a:gd name="T31" fmla="*/ 19 h 141"/>
                <a:gd name="T32" fmla="*/ 21 w 120"/>
                <a:gd name="T33" fmla="*/ 41 h 141"/>
                <a:gd name="T34" fmla="*/ 21 w 120"/>
                <a:gd name="T35" fmla="*/ 41 h 141"/>
                <a:gd name="T36" fmla="*/ 19 w 120"/>
                <a:gd name="T37" fmla="*/ 47 h 141"/>
                <a:gd name="T38" fmla="*/ 19 w 120"/>
                <a:gd name="T39" fmla="*/ 47 h 141"/>
                <a:gd name="T40" fmla="*/ 37 w 120"/>
                <a:gd name="T41" fmla="*/ 98 h 141"/>
                <a:gd name="T42" fmla="*/ 37 w 120"/>
                <a:gd name="T43" fmla="*/ 98 h 141"/>
                <a:gd name="T44" fmla="*/ 57 w 120"/>
                <a:gd name="T45" fmla="*/ 130 h 141"/>
                <a:gd name="T46" fmla="*/ 57 w 120"/>
                <a:gd name="T47" fmla="*/ 130 h 141"/>
                <a:gd name="T48" fmla="*/ 57 w 120"/>
                <a:gd name="T49" fmla="*/ 130 h 141"/>
                <a:gd name="T50" fmla="*/ 41 w 120"/>
                <a:gd name="T51" fmla="*/ 141 h 141"/>
                <a:gd name="T52" fmla="*/ 0 w 120"/>
                <a:gd name="T53" fmla="*/ 4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141">
                  <a:moveTo>
                    <a:pt x="0" y="47"/>
                  </a:moveTo>
                  <a:cubicBezTo>
                    <a:pt x="0" y="39"/>
                    <a:pt x="3" y="28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35" y="15"/>
                    <a:pt x="52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80" y="0"/>
                    <a:pt x="87" y="2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118" y="25"/>
                    <a:pt x="119" y="71"/>
                    <a:pt x="120" y="72"/>
                  </a:cubicBezTo>
                  <a:cubicBezTo>
                    <a:pt x="120" y="72"/>
                    <a:pt x="120" y="72"/>
                    <a:pt x="120" y="72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01" y="73"/>
                    <a:pt x="100" y="62"/>
                    <a:pt x="97" y="50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4" y="38"/>
                    <a:pt x="88" y="25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79" y="19"/>
                    <a:pt x="77" y="19"/>
                    <a:pt x="74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63" y="18"/>
                    <a:pt x="44" y="3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2"/>
                    <a:pt x="19" y="42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8" y="58"/>
                    <a:pt x="28" y="80"/>
                    <a:pt x="37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47" y="116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1" y="140"/>
                    <a:pt x="1" y="83"/>
                    <a:pt x="0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33"/>
            <p:cNvSpPr>
              <a:spLocks noEditPoints="1"/>
            </p:cNvSpPr>
            <p:nvPr/>
          </p:nvSpPr>
          <p:spPr bwMode="auto">
            <a:xfrm>
              <a:off x="4820" y="1738"/>
              <a:ext cx="163" cy="162"/>
            </a:xfrm>
            <a:custGeom>
              <a:avLst/>
              <a:gdLst>
                <a:gd name="T0" fmla="*/ 0 w 139"/>
                <a:gd name="T1" fmla="*/ 69 h 138"/>
                <a:gd name="T2" fmla="*/ 70 w 139"/>
                <a:gd name="T3" fmla="*/ 0 h 138"/>
                <a:gd name="T4" fmla="*/ 70 w 139"/>
                <a:gd name="T5" fmla="*/ 0 h 138"/>
                <a:gd name="T6" fmla="*/ 139 w 139"/>
                <a:gd name="T7" fmla="*/ 69 h 138"/>
                <a:gd name="T8" fmla="*/ 139 w 139"/>
                <a:gd name="T9" fmla="*/ 69 h 138"/>
                <a:gd name="T10" fmla="*/ 70 w 139"/>
                <a:gd name="T11" fmla="*/ 138 h 138"/>
                <a:gd name="T12" fmla="*/ 70 w 139"/>
                <a:gd name="T13" fmla="*/ 138 h 138"/>
                <a:gd name="T14" fmla="*/ 0 w 139"/>
                <a:gd name="T15" fmla="*/ 69 h 138"/>
                <a:gd name="T16" fmla="*/ 16 w 139"/>
                <a:gd name="T17" fmla="*/ 69 h 138"/>
                <a:gd name="T18" fmla="*/ 70 w 139"/>
                <a:gd name="T19" fmla="*/ 122 h 138"/>
                <a:gd name="T20" fmla="*/ 70 w 139"/>
                <a:gd name="T21" fmla="*/ 122 h 138"/>
                <a:gd name="T22" fmla="*/ 123 w 139"/>
                <a:gd name="T23" fmla="*/ 69 h 138"/>
                <a:gd name="T24" fmla="*/ 123 w 139"/>
                <a:gd name="T25" fmla="*/ 69 h 138"/>
                <a:gd name="T26" fmla="*/ 70 w 139"/>
                <a:gd name="T27" fmla="*/ 16 h 138"/>
                <a:gd name="T28" fmla="*/ 70 w 139"/>
                <a:gd name="T29" fmla="*/ 16 h 138"/>
                <a:gd name="T30" fmla="*/ 16 w 139"/>
                <a:gd name="T31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138">
                  <a:moveTo>
                    <a:pt x="0" y="69"/>
                  </a:moveTo>
                  <a:cubicBezTo>
                    <a:pt x="0" y="31"/>
                    <a:pt x="31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107"/>
                    <a:pt x="108" y="138"/>
                    <a:pt x="70" y="138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31" y="138"/>
                    <a:pt x="0" y="107"/>
                    <a:pt x="0" y="69"/>
                  </a:cubicBezTo>
                  <a:close/>
                  <a:moveTo>
                    <a:pt x="16" y="69"/>
                  </a:moveTo>
                  <a:cubicBezTo>
                    <a:pt x="17" y="98"/>
                    <a:pt x="40" y="122"/>
                    <a:pt x="70" y="122"/>
                  </a:cubicBezTo>
                  <a:cubicBezTo>
                    <a:pt x="70" y="122"/>
                    <a:pt x="70" y="122"/>
                    <a:pt x="70" y="122"/>
                  </a:cubicBezTo>
                  <a:cubicBezTo>
                    <a:pt x="99" y="122"/>
                    <a:pt x="123" y="98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39"/>
                    <a:pt x="99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40" y="16"/>
                    <a:pt x="17" y="39"/>
                    <a:pt x="16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34"/>
            <p:cNvSpPr>
              <a:spLocks noEditPoints="1"/>
            </p:cNvSpPr>
            <p:nvPr/>
          </p:nvSpPr>
          <p:spPr bwMode="auto">
            <a:xfrm>
              <a:off x="5020" y="1738"/>
              <a:ext cx="164" cy="162"/>
            </a:xfrm>
            <a:custGeom>
              <a:avLst/>
              <a:gdLst>
                <a:gd name="T0" fmla="*/ 0 w 139"/>
                <a:gd name="T1" fmla="*/ 69 h 138"/>
                <a:gd name="T2" fmla="*/ 69 w 139"/>
                <a:gd name="T3" fmla="*/ 0 h 138"/>
                <a:gd name="T4" fmla="*/ 69 w 139"/>
                <a:gd name="T5" fmla="*/ 0 h 138"/>
                <a:gd name="T6" fmla="*/ 139 w 139"/>
                <a:gd name="T7" fmla="*/ 69 h 138"/>
                <a:gd name="T8" fmla="*/ 139 w 139"/>
                <a:gd name="T9" fmla="*/ 69 h 138"/>
                <a:gd name="T10" fmla="*/ 69 w 139"/>
                <a:gd name="T11" fmla="*/ 138 h 138"/>
                <a:gd name="T12" fmla="*/ 69 w 139"/>
                <a:gd name="T13" fmla="*/ 138 h 138"/>
                <a:gd name="T14" fmla="*/ 0 w 139"/>
                <a:gd name="T15" fmla="*/ 69 h 138"/>
                <a:gd name="T16" fmla="*/ 16 w 139"/>
                <a:gd name="T17" fmla="*/ 69 h 138"/>
                <a:gd name="T18" fmla="*/ 69 w 139"/>
                <a:gd name="T19" fmla="*/ 122 h 138"/>
                <a:gd name="T20" fmla="*/ 69 w 139"/>
                <a:gd name="T21" fmla="*/ 122 h 138"/>
                <a:gd name="T22" fmla="*/ 123 w 139"/>
                <a:gd name="T23" fmla="*/ 69 h 138"/>
                <a:gd name="T24" fmla="*/ 123 w 139"/>
                <a:gd name="T25" fmla="*/ 69 h 138"/>
                <a:gd name="T26" fmla="*/ 69 w 139"/>
                <a:gd name="T27" fmla="*/ 16 h 138"/>
                <a:gd name="T28" fmla="*/ 69 w 139"/>
                <a:gd name="T29" fmla="*/ 16 h 138"/>
                <a:gd name="T30" fmla="*/ 16 w 139"/>
                <a:gd name="T31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138">
                  <a:moveTo>
                    <a:pt x="0" y="69"/>
                  </a:moveTo>
                  <a:cubicBezTo>
                    <a:pt x="0" y="31"/>
                    <a:pt x="31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107"/>
                    <a:pt x="108" y="138"/>
                    <a:pt x="69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31" y="138"/>
                    <a:pt x="0" y="107"/>
                    <a:pt x="0" y="69"/>
                  </a:cubicBezTo>
                  <a:close/>
                  <a:moveTo>
                    <a:pt x="16" y="69"/>
                  </a:moveTo>
                  <a:cubicBezTo>
                    <a:pt x="16" y="98"/>
                    <a:pt x="40" y="122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99" y="122"/>
                    <a:pt x="122" y="98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2" y="39"/>
                    <a:pt x="9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40" y="16"/>
                    <a:pt x="16" y="39"/>
                    <a:pt x="16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35"/>
            <p:cNvSpPr/>
            <p:nvPr/>
          </p:nvSpPr>
          <p:spPr bwMode="auto">
            <a:xfrm>
              <a:off x="4969" y="1798"/>
              <a:ext cx="71" cy="30"/>
            </a:xfrm>
            <a:custGeom>
              <a:avLst/>
              <a:gdLst>
                <a:gd name="T0" fmla="*/ 0 w 61"/>
                <a:gd name="T1" fmla="*/ 10 h 25"/>
                <a:gd name="T2" fmla="*/ 40 w 61"/>
                <a:gd name="T3" fmla="*/ 0 h 25"/>
                <a:gd name="T4" fmla="*/ 40 w 61"/>
                <a:gd name="T5" fmla="*/ 0 h 25"/>
                <a:gd name="T6" fmla="*/ 53 w 61"/>
                <a:gd name="T7" fmla="*/ 4 h 25"/>
                <a:gd name="T8" fmla="*/ 53 w 61"/>
                <a:gd name="T9" fmla="*/ 4 h 25"/>
                <a:gd name="T10" fmla="*/ 60 w 61"/>
                <a:gd name="T11" fmla="*/ 18 h 25"/>
                <a:gd name="T12" fmla="*/ 60 w 61"/>
                <a:gd name="T13" fmla="*/ 18 h 25"/>
                <a:gd name="T14" fmla="*/ 44 w 61"/>
                <a:gd name="T15" fmla="*/ 18 h 25"/>
                <a:gd name="T16" fmla="*/ 44 w 61"/>
                <a:gd name="T17" fmla="*/ 17 h 25"/>
                <a:gd name="T18" fmla="*/ 44 w 61"/>
                <a:gd name="T19" fmla="*/ 17 h 25"/>
                <a:gd name="T20" fmla="*/ 40 w 61"/>
                <a:gd name="T21" fmla="*/ 16 h 25"/>
                <a:gd name="T22" fmla="*/ 40 w 61"/>
                <a:gd name="T23" fmla="*/ 16 h 25"/>
                <a:gd name="T24" fmla="*/ 10 w 61"/>
                <a:gd name="T25" fmla="*/ 24 h 25"/>
                <a:gd name="T26" fmla="*/ 10 w 61"/>
                <a:gd name="T27" fmla="*/ 24 h 25"/>
                <a:gd name="T28" fmla="*/ 7 w 61"/>
                <a:gd name="T29" fmla="*/ 25 h 25"/>
                <a:gd name="T30" fmla="*/ 7 w 61"/>
                <a:gd name="T31" fmla="*/ 25 h 25"/>
                <a:gd name="T32" fmla="*/ 0 w 61"/>
                <a:gd name="T3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5">
                  <a:moveTo>
                    <a:pt x="0" y="10"/>
                  </a:moveTo>
                  <a:cubicBezTo>
                    <a:pt x="1" y="10"/>
                    <a:pt x="22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9" y="1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8" y="6"/>
                    <a:pt x="61" y="12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2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1" y="16"/>
                    <a:pt x="16" y="21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8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36"/>
            <p:cNvSpPr/>
            <p:nvPr/>
          </p:nvSpPr>
          <p:spPr bwMode="auto">
            <a:xfrm>
              <a:off x="4736" y="1810"/>
              <a:ext cx="97" cy="51"/>
            </a:xfrm>
            <a:custGeom>
              <a:avLst/>
              <a:gdLst>
                <a:gd name="T0" fmla="*/ 0 w 97"/>
                <a:gd name="T1" fmla="*/ 33 h 51"/>
                <a:gd name="T2" fmla="*/ 91 w 97"/>
                <a:gd name="T3" fmla="*/ 0 h 51"/>
                <a:gd name="T4" fmla="*/ 97 w 97"/>
                <a:gd name="T5" fmla="*/ 18 h 51"/>
                <a:gd name="T6" fmla="*/ 7 w 97"/>
                <a:gd name="T7" fmla="*/ 51 h 51"/>
                <a:gd name="T8" fmla="*/ 0 w 97"/>
                <a:gd name="T9" fmla="*/ 33 h 51"/>
                <a:gd name="T10" fmla="*/ 0 w 97"/>
                <a:gd name="T11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51">
                  <a:moveTo>
                    <a:pt x="0" y="33"/>
                  </a:moveTo>
                  <a:lnTo>
                    <a:pt x="91" y="0"/>
                  </a:lnTo>
                  <a:lnTo>
                    <a:pt x="97" y="18"/>
                  </a:lnTo>
                  <a:lnTo>
                    <a:pt x="7" y="51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37"/>
            <p:cNvSpPr/>
            <p:nvPr/>
          </p:nvSpPr>
          <p:spPr bwMode="auto">
            <a:xfrm>
              <a:off x="5168" y="1811"/>
              <a:ext cx="71" cy="52"/>
            </a:xfrm>
            <a:custGeom>
              <a:avLst/>
              <a:gdLst>
                <a:gd name="T0" fmla="*/ 0 w 71"/>
                <a:gd name="T1" fmla="*/ 17 h 52"/>
                <a:gd name="T2" fmla="*/ 11 w 71"/>
                <a:gd name="T3" fmla="*/ 0 h 52"/>
                <a:gd name="T4" fmla="*/ 71 w 71"/>
                <a:gd name="T5" fmla="*/ 35 h 52"/>
                <a:gd name="T6" fmla="*/ 61 w 71"/>
                <a:gd name="T7" fmla="*/ 52 h 52"/>
                <a:gd name="T8" fmla="*/ 0 w 71"/>
                <a:gd name="T9" fmla="*/ 17 h 52"/>
                <a:gd name="T10" fmla="*/ 0 w 71"/>
                <a:gd name="T11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52">
                  <a:moveTo>
                    <a:pt x="0" y="17"/>
                  </a:moveTo>
                  <a:lnTo>
                    <a:pt x="11" y="0"/>
                  </a:lnTo>
                  <a:lnTo>
                    <a:pt x="71" y="35"/>
                  </a:lnTo>
                  <a:lnTo>
                    <a:pt x="61" y="52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38"/>
            <p:cNvSpPr/>
            <p:nvPr/>
          </p:nvSpPr>
          <p:spPr bwMode="auto">
            <a:xfrm>
              <a:off x="5157" y="1916"/>
              <a:ext cx="432" cy="422"/>
            </a:xfrm>
            <a:custGeom>
              <a:avLst/>
              <a:gdLst>
                <a:gd name="T0" fmla="*/ 368 w 368"/>
                <a:gd name="T1" fmla="*/ 12 h 360"/>
                <a:gd name="T2" fmla="*/ 13 w 368"/>
                <a:gd name="T3" fmla="*/ 360 h 360"/>
                <a:gd name="T4" fmla="*/ 0 w 368"/>
                <a:gd name="T5" fmla="*/ 346 h 360"/>
                <a:gd name="T6" fmla="*/ 352 w 368"/>
                <a:gd name="T7" fmla="*/ 0 h 360"/>
                <a:gd name="T8" fmla="*/ 368 w 368"/>
                <a:gd name="T9" fmla="*/ 12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8" h="360">
                  <a:moveTo>
                    <a:pt x="368" y="12"/>
                  </a:moveTo>
                  <a:cubicBezTo>
                    <a:pt x="13" y="360"/>
                    <a:pt x="13" y="360"/>
                    <a:pt x="13" y="360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5" y="6"/>
                    <a:pt x="360" y="10"/>
                    <a:pt x="36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39"/>
            <p:cNvSpPr/>
            <p:nvPr/>
          </p:nvSpPr>
          <p:spPr bwMode="auto">
            <a:xfrm>
              <a:off x="5499" y="1805"/>
              <a:ext cx="214" cy="140"/>
            </a:xfrm>
            <a:custGeom>
              <a:avLst/>
              <a:gdLst>
                <a:gd name="T0" fmla="*/ 177 w 182"/>
                <a:gd name="T1" fmla="*/ 100 h 119"/>
                <a:gd name="T2" fmla="*/ 50 w 182"/>
                <a:gd name="T3" fmla="*/ 111 h 119"/>
                <a:gd name="T4" fmla="*/ 50 w 182"/>
                <a:gd name="T5" fmla="*/ 111 h 119"/>
                <a:gd name="T6" fmla="*/ 19 w 182"/>
                <a:gd name="T7" fmla="*/ 118 h 119"/>
                <a:gd name="T8" fmla="*/ 19 w 182"/>
                <a:gd name="T9" fmla="*/ 118 h 119"/>
                <a:gd name="T10" fmla="*/ 14 w 182"/>
                <a:gd name="T11" fmla="*/ 119 h 119"/>
                <a:gd name="T12" fmla="*/ 14 w 182"/>
                <a:gd name="T13" fmla="*/ 119 h 119"/>
                <a:gd name="T14" fmla="*/ 4 w 182"/>
                <a:gd name="T15" fmla="*/ 104 h 119"/>
                <a:gd name="T16" fmla="*/ 4 w 182"/>
                <a:gd name="T17" fmla="*/ 104 h 119"/>
                <a:gd name="T18" fmla="*/ 1 w 182"/>
                <a:gd name="T19" fmla="*/ 77 h 119"/>
                <a:gd name="T20" fmla="*/ 1 w 182"/>
                <a:gd name="T21" fmla="*/ 77 h 119"/>
                <a:gd name="T22" fmla="*/ 1 w 182"/>
                <a:gd name="T23" fmla="*/ 21 h 119"/>
                <a:gd name="T24" fmla="*/ 1 w 182"/>
                <a:gd name="T25" fmla="*/ 21 h 119"/>
                <a:gd name="T26" fmla="*/ 1 w 182"/>
                <a:gd name="T27" fmla="*/ 13 h 119"/>
                <a:gd name="T28" fmla="*/ 1 w 182"/>
                <a:gd name="T29" fmla="*/ 13 h 119"/>
                <a:gd name="T30" fmla="*/ 6 w 182"/>
                <a:gd name="T31" fmla="*/ 9 h 119"/>
                <a:gd name="T32" fmla="*/ 6 w 182"/>
                <a:gd name="T33" fmla="*/ 9 h 119"/>
                <a:gd name="T34" fmla="*/ 10 w 182"/>
                <a:gd name="T35" fmla="*/ 13 h 119"/>
                <a:gd name="T36" fmla="*/ 10 w 182"/>
                <a:gd name="T37" fmla="*/ 13 h 119"/>
                <a:gd name="T38" fmla="*/ 9 w 182"/>
                <a:gd name="T39" fmla="*/ 21 h 119"/>
                <a:gd name="T40" fmla="*/ 9 w 182"/>
                <a:gd name="T41" fmla="*/ 21 h 119"/>
                <a:gd name="T42" fmla="*/ 11 w 182"/>
                <a:gd name="T43" fmla="*/ 99 h 119"/>
                <a:gd name="T44" fmla="*/ 11 w 182"/>
                <a:gd name="T45" fmla="*/ 99 h 119"/>
                <a:gd name="T46" fmla="*/ 15 w 182"/>
                <a:gd name="T47" fmla="*/ 110 h 119"/>
                <a:gd name="T48" fmla="*/ 15 w 182"/>
                <a:gd name="T49" fmla="*/ 110 h 119"/>
                <a:gd name="T50" fmla="*/ 49 w 182"/>
                <a:gd name="T51" fmla="*/ 102 h 119"/>
                <a:gd name="T52" fmla="*/ 49 w 182"/>
                <a:gd name="T53" fmla="*/ 102 h 119"/>
                <a:gd name="T54" fmla="*/ 103 w 182"/>
                <a:gd name="T55" fmla="*/ 97 h 119"/>
                <a:gd name="T56" fmla="*/ 103 w 182"/>
                <a:gd name="T57" fmla="*/ 97 h 119"/>
                <a:gd name="T58" fmla="*/ 172 w 182"/>
                <a:gd name="T59" fmla="*/ 92 h 119"/>
                <a:gd name="T60" fmla="*/ 172 w 182"/>
                <a:gd name="T61" fmla="*/ 92 h 119"/>
                <a:gd name="T62" fmla="*/ 159 w 182"/>
                <a:gd name="T63" fmla="*/ 6 h 119"/>
                <a:gd name="T64" fmla="*/ 159 w 182"/>
                <a:gd name="T65" fmla="*/ 6 h 119"/>
                <a:gd name="T66" fmla="*/ 162 w 182"/>
                <a:gd name="T67" fmla="*/ 1 h 119"/>
                <a:gd name="T68" fmla="*/ 162 w 182"/>
                <a:gd name="T69" fmla="*/ 1 h 119"/>
                <a:gd name="T70" fmla="*/ 167 w 182"/>
                <a:gd name="T71" fmla="*/ 4 h 119"/>
                <a:gd name="T72" fmla="*/ 167 w 182"/>
                <a:gd name="T73" fmla="*/ 4 h 119"/>
                <a:gd name="T74" fmla="*/ 182 w 182"/>
                <a:gd name="T75" fmla="*/ 100 h 119"/>
                <a:gd name="T76" fmla="*/ 177 w 182"/>
                <a:gd name="T77" fmla="*/ 10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9">
                  <a:moveTo>
                    <a:pt x="177" y="100"/>
                  </a:moveTo>
                  <a:cubicBezTo>
                    <a:pt x="177" y="100"/>
                    <a:pt x="97" y="104"/>
                    <a:pt x="50" y="111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34" y="113"/>
                    <a:pt x="22" y="116"/>
                    <a:pt x="19" y="118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8" y="119"/>
                    <a:pt x="16" y="119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7" y="118"/>
                    <a:pt x="6" y="111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2" y="97"/>
                    <a:pt x="1" y="8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57"/>
                    <a:pt x="0" y="33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6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0"/>
                    <a:pt x="3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9"/>
                    <a:pt x="10" y="11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6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38"/>
                    <a:pt x="8" y="77"/>
                    <a:pt x="11" y="99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2" y="104"/>
                    <a:pt x="14" y="109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21" y="107"/>
                    <a:pt x="33" y="105"/>
                    <a:pt x="49" y="102"/>
                  </a:cubicBezTo>
                  <a:cubicBezTo>
                    <a:pt x="49" y="102"/>
                    <a:pt x="49" y="102"/>
                    <a:pt x="49" y="102"/>
                  </a:cubicBezTo>
                  <a:cubicBezTo>
                    <a:pt x="64" y="100"/>
                    <a:pt x="84" y="98"/>
                    <a:pt x="103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33" y="94"/>
                    <a:pt x="161" y="92"/>
                    <a:pt x="172" y="92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59" y="6"/>
                    <a:pt x="159" y="6"/>
                    <a:pt x="159" y="6"/>
                  </a:cubicBezTo>
                  <a:cubicBezTo>
                    <a:pt x="159" y="6"/>
                    <a:pt x="159" y="6"/>
                    <a:pt x="159" y="6"/>
                  </a:cubicBezTo>
                  <a:cubicBezTo>
                    <a:pt x="158" y="3"/>
                    <a:pt x="160" y="1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5" y="0"/>
                    <a:pt x="167" y="2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82" y="100"/>
                    <a:pt x="182" y="100"/>
                    <a:pt x="182" y="100"/>
                  </a:cubicBezTo>
                  <a:cubicBezTo>
                    <a:pt x="177" y="100"/>
                    <a:pt x="177" y="100"/>
                    <a:pt x="177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0"/>
            <p:cNvSpPr>
              <a:spLocks noEditPoints="1"/>
            </p:cNvSpPr>
            <p:nvPr/>
          </p:nvSpPr>
          <p:spPr bwMode="auto">
            <a:xfrm>
              <a:off x="5498" y="1805"/>
              <a:ext cx="216" cy="141"/>
            </a:xfrm>
            <a:custGeom>
              <a:avLst/>
              <a:gdLst>
                <a:gd name="T0" fmla="*/ 178 w 184"/>
                <a:gd name="T1" fmla="*/ 101 h 120"/>
                <a:gd name="T2" fmla="*/ 51 w 184"/>
                <a:gd name="T3" fmla="*/ 112 h 120"/>
                <a:gd name="T4" fmla="*/ 21 w 184"/>
                <a:gd name="T5" fmla="*/ 118 h 120"/>
                <a:gd name="T6" fmla="*/ 15 w 184"/>
                <a:gd name="T7" fmla="*/ 120 h 120"/>
                <a:gd name="T8" fmla="*/ 10 w 184"/>
                <a:gd name="T9" fmla="*/ 117 h 120"/>
                <a:gd name="T10" fmla="*/ 4 w 184"/>
                <a:gd name="T11" fmla="*/ 105 h 120"/>
                <a:gd name="T12" fmla="*/ 1 w 184"/>
                <a:gd name="T13" fmla="*/ 77 h 120"/>
                <a:gd name="T14" fmla="*/ 1 w 184"/>
                <a:gd name="T15" fmla="*/ 21 h 120"/>
                <a:gd name="T16" fmla="*/ 1 w 184"/>
                <a:gd name="T17" fmla="*/ 13 h 120"/>
                <a:gd name="T18" fmla="*/ 2 w 184"/>
                <a:gd name="T19" fmla="*/ 10 h 120"/>
                <a:gd name="T20" fmla="*/ 7 w 184"/>
                <a:gd name="T21" fmla="*/ 8 h 120"/>
                <a:gd name="T22" fmla="*/ 10 w 184"/>
                <a:gd name="T23" fmla="*/ 9 h 120"/>
                <a:gd name="T24" fmla="*/ 11 w 184"/>
                <a:gd name="T25" fmla="*/ 13 h 120"/>
                <a:gd name="T26" fmla="*/ 11 w 184"/>
                <a:gd name="T27" fmla="*/ 21 h 120"/>
                <a:gd name="T28" fmla="*/ 13 w 184"/>
                <a:gd name="T29" fmla="*/ 98 h 120"/>
                <a:gd name="T30" fmla="*/ 16 w 184"/>
                <a:gd name="T31" fmla="*/ 109 h 120"/>
                <a:gd name="T32" fmla="*/ 49 w 184"/>
                <a:gd name="T33" fmla="*/ 101 h 120"/>
                <a:gd name="T34" fmla="*/ 104 w 184"/>
                <a:gd name="T35" fmla="*/ 96 h 120"/>
                <a:gd name="T36" fmla="*/ 172 w 184"/>
                <a:gd name="T37" fmla="*/ 91 h 120"/>
                <a:gd name="T38" fmla="*/ 159 w 184"/>
                <a:gd name="T39" fmla="*/ 5 h 120"/>
                <a:gd name="T40" fmla="*/ 160 w 184"/>
                <a:gd name="T41" fmla="*/ 2 h 120"/>
                <a:gd name="T42" fmla="*/ 163 w 184"/>
                <a:gd name="T43" fmla="*/ 0 h 120"/>
                <a:gd name="T44" fmla="*/ 168 w 184"/>
                <a:gd name="T45" fmla="*/ 1 h 120"/>
                <a:gd name="T46" fmla="*/ 169 w 184"/>
                <a:gd name="T47" fmla="*/ 4 h 120"/>
                <a:gd name="T48" fmla="*/ 178 w 184"/>
                <a:gd name="T49" fmla="*/ 101 h 120"/>
                <a:gd name="T50" fmla="*/ 168 w 184"/>
                <a:gd name="T51" fmla="*/ 4 h 120"/>
                <a:gd name="T52" fmla="*/ 166 w 184"/>
                <a:gd name="T53" fmla="*/ 2 h 120"/>
                <a:gd name="T54" fmla="*/ 164 w 184"/>
                <a:gd name="T55" fmla="*/ 2 h 120"/>
                <a:gd name="T56" fmla="*/ 162 w 184"/>
                <a:gd name="T57" fmla="*/ 3 h 120"/>
                <a:gd name="T58" fmla="*/ 161 w 184"/>
                <a:gd name="T59" fmla="*/ 6 h 120"/>
                <a:gd name="T60" fmla="*/ 161 w 184"/>
                <a:gd name="T61" fmla="*/ 7 h 120"/>
                <a:gd name="T62" fmla="*/ 173 w 184"/>
                <a:gd name="T63" fmla="*/ 93 h 120"/>
                <a:gd name="T64" fmla="*/ 104 w 184"/>
                <a:gd name="T65" fmla="*/ 97 h 120"/>
                <a:gd name="T66" fmla="*/ 50 w 184"/>
                <a:gd name="T67" fmla="*/ 103 h 120"/>
                <a:gd name="T68" fmla="*/ 16 w 184"/>
                <a:gd name="T69" fmla="*/ 111 h 120"/>
                <a:gd name="T70" fmla="*/ 15 w 184"/>
                <a:gd name="T71" fmla="*/ 111 h 120"/>
                <a:gd name="T72" fmla="*/ 12 w 184"/>
                <a:gd name="T73" fmla="*/ 99 h 120"/>
                <a:gd name="T74" fmla="*/ 9 w 184"/>
                <a:gd name="T75" fmla="*/ 21 h 120"/>
                <a:gd name="T76" fmla="*/ 10 w 184"/>
                <a:gd name="T77" fmla="*/ 13 h 120"/>
                <a:gd name="T78" fmla="*/ 9 w 184"/>
                <a:gd name="T79" fmla="*/ 10 h 120"/>
                <a:gd name="T80" fmla="*/ 6 w 184"/>
                <a:gd name="T81" fmla="*/ 10 h 120"/>
                <a:gd name="T82" fmla="*/ 4 w 184"/>
                <a:gd name="T83" fmla="*/ 11 h 120"/>
                <a:gd name="T84" fmla="*/ 3 w 184"/>
                <a:gd name="T85" fmla="*/ 13 h 120"/>
                <a:gd name="T86" fmla="*/ 2 w 184"/>
                <a:gd name="T87" fmla="*/ 21 h 120"/>
                <a:gd name="T88" fmla="*/ 3 w 184"/>
                <a:gd name="T89" fmla="*/ 77 h 120"/>
                <a:gd name="T90" fmla="*/ 6 w 184"/>
                <a:gd name="T91" fmla="*/ 104 h 120"/>
                <a:gd name="T92" fmla="*/ 11 w 184"/>
                <a:gd name="T93" fmla="*/ 116 h 120"/>
                <a:gd name="T94" fmla="*/ 15 w 184"/>
                <a:gd name="T95" fmla="*/ 118 h 120"/>
                <a:gd name="T96" fmla="*/ 20 w 184"/>
                <a:gd name="T97" fmla="*/ 117 h 120"/>
                <a:gd name="T98" fmla="*/ 51 w 184"/>
                <a:gd name="T99" fmla="*/ 110 h 120"/>
                <a:gd name="T100" fmla="*/ 178 w 184"/>
                <a:gd name="T101" fmla="*/ 99 h 120"/>
                <a:gd name="T102" fmla="*/ 178 w 184"/>
                <a:gd name="T103" fmla="*/ 100 h 120"/>
                <a:gd name="T104" fmla="*/ 178 w 184"/>
                <a:gd name="T105" fmla="*/ 9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20">
                  <a:moveTo>
                    <a:pt x="178" y="101"/>
                  </a:moveTo>
                  <a:cubicBezTo>
                    <a:pt x="178" y="101"/>
                    <a:pt x="178" y="101"/>
                    <a:pt x="178" y="101"/>
                  </a:cubicBezTo>
                  <a:cubicBezTo>
                    <a:pt x="174" y="101"/>
                    <a:pt x="97" y="105"/>
                    <a:pt x="51" y="112"/>
                  </a:cubicBezTo>
                  <a:cubicBezTo>
                    <a:pt x="51" y="112"/>
                    <a:pt x="51" y="112"/>
                    <a:pt x="51" y="112"/>
                  </a:cubicBezTo>
                  <a:cubicBezTo>
                    <a:pt x="35" y="114"/>
                    <a:pt x="23" y="117"/>
                    <a:pt x="21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19" y="119"/>
                    <a:pt x="17" y="120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3" y="120"/>
                    <a:pt x="11" y="119"/>
                    <a:pt x="10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6" y="114"/>
                    <a:pt x="5" y="109"/>
                    <a:pt x="4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2" y="97"/>
                    <a:pt x="1" y="88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57"/>
                    <a:pt x="0" y="33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6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5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9" y="8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10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6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38"/>
                    <a:pt x="10" y="78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4" y="103"/>
                    <a:pt x="15" y="107"/>
                    <a:pt x="16" y="109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23" y="106"/>
                    <a:pt x="34" y="104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65" y="99"/>
                    <a:pt x="85" y="97"/>
                    <a:pt x="104" y="96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33" y="93"/>
                    <a:pt x="160" y="92"/>
                    <a:pt x="172" y="91"/>
                  </a:cubicBezTo>
                  <a:cubicBezTo>
                    <a:pt x="172" y="91"/>
                    <a:pt x="172" y="91"/>
                    <a:pt x="172" y="91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4"/>
                    <a:pt x="160" y="2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1" y="1"/>
                    <a:pt x="162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5" y="0"/>
                    <a:pt x="166" y="0"/>
                    <a:pt x="168" y="1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8" y="2"/>
                    <a:pt x="169" y="3"/>
                    <a:pt x="169" y="4"/>
                  </a:cubicBezTo>
                  <a:cubicBezTo>
                    <a:pt x="169" y="4"/>
                    <a:pt x="169" y="4"/>
                    <a:pt x="169" y="4"/>
                  </a:cubicBezTo>
                  <a:cubicBezTo>
                    <a:pt x="184" y="101"/>
                    <a:pt x="184" y="101"/>
                    <a:pt x="184" y="101"/>
                  </a:cubicBezTo>
                  <a:cubicBezTo>
                    <a:pt x="178" y="101"/>
                    <a:pt x="178" y="101"/>
                    <a:pt x="178" y="101"/>
                  </a:cubicBezTo>
                  <a:close/>
                  <a:moveTo>
                    <a:pt x="182" y="99"/>
                  </a:moveTo>
                  <a:cubicBezTo>
                    <a:pt x="168" y="4"/>
                    <a:pt x="168" y="4"/>
                    <a:pt x="168" y="4"/>
                  </a:cubicBezTo>
                  <a:cubicBezTo>
                    <a:pt x="167" y="4"/>
                    <a:pt x="167" y="3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6" y="2"/>
                    <a:pt x="165" y="1"/>
                    <a:pt x="164" y="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3" y="2"/>
                    <a:pt x="162" y="2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1" y="3"/>
                    <a:pt x="160" y="4"/>
                    <a:pt x="161" y="6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3" y="93"/>
                    <a:pt x="173" y="93"/>
                    <a:pt x="173" y="93"/>
                  </a:cubicBezTo>
                  <a:cubicBezTo>
                    <a:pt x="162" y="93"/>
                    <a:pt x="134" y="95"/>
                    <a:pt x="104" y="97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85" y="99"/>
                    <a:pt x="66" y="101"/>
                    <a:pt x="50" y="103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34" y="105"/>
                    <a:pt x="22" y="107"/>
                    <a:pt x="16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09"/>
                    <a:pt x="13" y="105"/>
                    <a:pt x="12" y="99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8" y="77"/>
                    <a:pt x="9" y="38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16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6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33"/>
                    <a:pt x="1" y="5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87"/>
                    <a:pt x="4" y="97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7" y="109"/>
                    <a:pt x="8" y="114"/>
                    <a:pt x="11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2" y="117"/>
                    <a:pt x="13" y="118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7" y="118"/>
                    <a:pt x="19" y="118"/>
                    <a:pt x="20" y="117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23" y="115"/>
                    <a:pt x="35" y="112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97" y="103"/>
                    <a:pt x="177" y="100"/>
                    <a:pt x="178" y="99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82" y="99"/>
                    <a:pt x="182" y="99"/>
                    <a:pt x="18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1"/>
            <p:cNvSpPr>
              <a:spLocks noEditPoints="1"/>
            </p:cNvSpPr>
            <p:nvPr/>
          </p:nvSpPr>
          <p:spPr bwMode="auto">
            <a:xfrm>
              <a:off x="5215" y="1464"/>
              <a:ext cx="611" cy="346"/>
            </a:xfrm>
            <a:custGeom>
              <a:avLst/>
              <a:gdLst>
                <a:gd name="T0" fmla="*/ 444 w 520"/>
                <a:gd name="T1" fmla="*/ 286 h 295"/>
                <a:gd name="T2" fmla="*/ 342 w 520"/>
                <a:gd name="T3" fmla="*/ 293 h 295"/>
                <a:gd name="T4" fmla="*/ 332 w 520"/>
                <a:gd name="T5" fmla="*/ 290 h 295"/>
                <a:gd name="T6" fmla="*/ 322 w 520"/>
                <a:gd name="T7" fmla="*/ 291 h 295"/>
                <a:gd name="T8" fmla="*/ 319 w 520"/>
                <a:gd name="T9" fmla="*/ 292 h 295"/>
                <a:gd name="T10" fmla="*/ 277 w 520"/>
                <a:gd name="T11" fmla="*/ 293 h 295"/>
                <a:gd name="T12" fmla="*/ 195 w 520"/>
                <a:gd name="T13" fmla="*/ 273 h 295"/>
                <a:gd name="T14" fmla="*/ 87 w 520"/>
                <a:gd name="T15" fmla="*/ 122 h 295"/>
                <a:gd name="T16" fmla="*/ 1 w 520"/>
                <a:gd name="T17" fmla="*/ 80 h 295"/>
                <a:gd name="T18" fmla="*/ 69 w 520"/>
                <a:gd name="T19" fmla="*/ 2 h 295"/>
                <a:gd name="T20" fmla="*/ 95 w 520"/>
                <a:gd name="T21" fmla="*/ 0 h 295"/>
                <a:gd name="T22" fmla="*/ 207 w 520"/>
                <a:gd name="T23" fmla="*/ 82 h 295"/>
                <a:gd name="T24" fmla="*/ 208 w 520"/>
                <a:gd name="T25" fmla="*/ 80 h 295"/>
                <a:gd name="T26" fmla="*/ 256 w 520"/>
                <a:gd name="T27" fmla="*/ 65 h 295"/>
                <a:gd name="T28" fmla="*/ 310 w 520"/>
                <a:gd name="T29" fmla="*/ 92 h 295"/>
                <a:gd name="T30" fmla="*/ 328 w 520"/>
                <a:gd name="T31" fmla="*/ 114 h 295"/>
                <a:gd name="T32" fmla="*/ 328 w 520"/>
                <a:gd name="T33" fmla="*/ 124 h 295"/>
                <a:gd name="T34" fmla="*/ 328 w 520"/>
                <a:gd name="T35" fmla="*/ 125 h 295"/>
                <a:gd name="T36" fmla="*/ 328 w 520"/>
                <a:gd name="T37" fmla="*/ 125 h 295"/>
                <a:gd name="T38" fmla="*/ 328 w 520"/>
                <a:gd name="T39" fmla="*/ 125 h 295"/>
                <a:gd name="T40" fmla="*/ 330 w 520"/>
                <a:gd name="T41" fmla="*/ 125 h 295"/>
                <a:gd name="T42" fmla="*/ 363 w 520"/>
                <a:gd name="T43" fmla="*/ 97 h 295"/>
                <a:gd name="T44" fmla="*/ 369 w 520"/>
                <a:gd name="T45" fmla="*/ 98 h 295"/>
                <a:gd name="T46" fmla="*/ 349 w 520"/>
                <a:gd name="T47" fmla="*/ 121 h 295"/>
                <a:gd name="T48" fmla="*/ 345 w 520"/>
                <a:gd name="T49" fmla="*/ 129 h 295"/>
                <a:gd name="T50" fmla="*/ 330 w 520"/>
                <a:gd name="T51" fmla="*/ 134 h 295"/>
                <a:gd name="T52" fmla="*/ 323 w 520"/>
                <a:gd name="T53" fmla="*/ 132 h 295"/>
                <a:gd name="T54" fmla="*/ 319 w 520"/>
                <a:gd name="T55" fmla="*/ 124 h 295"/>
                <a:gd name="T56" fmla="*/ 303 w 520"/>
                <a:gd name="T57" fmla="*/ 98 h 295"/>
                <a:gd name="T58" fmla="*/ 248 w 520"/>
                <a:gd name="T59" fmla="*/ 74 h 295"/>
                <a:gd name="T60" fmla="*/ 215 w 520"/>
                <a:gd name="T61" fmla="*/ 85 h 295"/>
                <a:gd name="T62" fmla="*/ 210 w 520"/>
                <a:gd name="T63" fmla="*/ 95 h 295"/>
                <a:gd name="T64" fmla="*/ 173 w 520"/>
                <a:gd name="T65" fmla="*/ 45 h 295"/>
                <a:gd name="T66" fmla="*/ 94 w 520"/>
                <a:gd name="T67" fmla="*/ 9 h 295"/>
                <a:gd name="T68" fmla="*/ 8 w 520"/>
                <a:gd name="T69" fmla="*/ 71 h 295"/>
                <a:gd name="T70" fmla="*/ 9 w 520"/>
                <a:gd name="T71" fmla="*/ 76 h 295"/>
                <a:gd name="T72" fmla="*/ 163 w 520"/>
                <a:gd name="T73" fmla="*/ 190 h 295"/>
                <a:gd name="T74" fmla="*/ 202 w 520"/>
                <a:gd name="T75" fmla="*/ 268 h 295"/>
                <a:gd name="T76" fmla="*/ 315 w 520"/>
                <a:gd name="T77" fmla="*/ 284 h 295"/>
                <a:gd name="T78" fmla="*/ 329 w 520"/>
                <a:gd name="T79" fmla="*/ 281 h 295"/>
                <a:gd name="T80" fmla="*/ 338 w 520"/>
                <a:gd name="T81" fmla="*/ 284 h 295"/>
                <a:gd name="T82" fmla="*/ 343 w 520"/>
                <a:gd name="T83" fmla="*/ 285 h 295"/>
                <a:gd name="T84" fmla="*/ 358 w 520"/>
                <a:gd name="T85" fmla="*/ 286 h 295"/>
                <a:gd name="T86" fmla="*/ 503 w 520"/>
                <a:gd name="T87" fmla="*/ 246 h 295"/>
                <a:gd name="T88" fmla="*/ 511 w 520"/>
                <a:gd name="T89" fmla="*/ 218 h 295"/>
                <a:gd name="T90" fmla="*/ 508 w 520"/>
                <a:gd name="T91" fmla="*/ 150 h 295"/>
                <a:gd name="T92" fmla="*/ 513 w 520"/>
                <a:gd name="T93" fmla="*/ 153 h 295"/>
                <a:gd name="T94" fmla="*/ 508 w 520"/>
                <a:gd name="T95" fmla="*/ 253 h 295"/>
                <a:gd name="T96" fmla="*/ 328 w 520"/>
                <a:gd name="T97" fmla="*/ 124 h 295"/>
                <a:gd name="T98" fmla="*/ 328 w 520"/>
                <a:gd name="T99" fmla="*/ 12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0" h="295">
                  <a:moveTo>
                    <a:pt x="508" y="253"/>
                  </a:moveTo>
                  <a:cubicBezTo>
                    <a:pt x="489" y="268"/>
                    <a:pt x="465" y="277"/>
                    <a:pt x="444" y="286"/>
                  </a:cubicBezTo>
                  <a:cubicBezTo>
                    <a:pt x="444" y="286"/>
                    <a:pt x="444" y="286"/>
                    <a:pt x="444" y="286"/>
                  </a:cubicBezTo>
                  <a:cubicBezTo>
                    <a:pt x="428" y="293"/>
                    <a:pt x="386" y="295"/>
                    <a:pt x="358" y="294"/>
                  </a:cubicBezTo>
                  <a:cubicBezTo>
                    <a:pt x="358" y="294"/>
                    <a:pt x="358" y="294"/>
                    <a:pt x="358" y="294"/>
                  </a:cubicBezTo>
                  <a:cubicBezTo>
                    <a:pt x="352" y="294"/>
                    <a:pt x="347" y="294"/>
                    <a:pt x="342" y="293"/>
                  </a:cubicBezTo>
                  <a:cubicBezTo>
                    <a:pt x="342" y="293"/>
                    <a:pt x="342" y="293"/>
                    <a:pt x="342" y="293"/>
                  </a:cubicBezTo>
                  <a:cubicBezTo>
                    <a:pt x="338" y="293"/>
                    <a:pt x="335" y="292"/>
                    <a:pt x="332" y="290"/>
                  </a:cubicBezTo>
                  <a:cubicBezTo>
                    <a:pt x="332" y="290"/>
                    <a:pt x="332" y="290"/>
                    <a:pt x="332" y="290"/>
                  </a:cubicBezTo>
                  <a:cubicBezTo>
                    <a:pt x="332" y="290"/>
                    <a:pt x="331" y="289"/>
                    <a:pt x="329" y="289"/>
                  </a:cubicBezTo>
                  <a:cubicBezTo>
                    <a:pt x="329" y="289"/>
                    <a:pt x="329" y="289"/>
                    <a:pt x="329" y="289"/>
                  </a:cubicBezTo>
                  <a:cubicBezTo>
                    <a:pt x="327" y="289"/>
                    <a:pt x="324" y="290"/>
                    <a:pt x="322" y="291"/>
                  </a:cubicBezTo>
                  <a:cubicBezTo>
                    <a:pt x="322" y="291"/>
                    <a:pt x="322" y="291"/>
                    <a:pt x="322" y="291"/>
                  </a:cubicBezTo>
                  <a:cubicBezTo>
                    <a:pt x="320" y="292"/>
                    <a:pt x="319" y="292"/>
                    <a:pt x="319" y="292"/>
                  </a:cubicBezTo>
                  <a:cubicBezTo>
                    <a:pt x="319" y="292"/>
                    <a:pt x="319" y="292"/>
                    <a:pt x="319" y="292"/>
                  </a:cubicBezTo>
                  <a:cubicBezTo>
                    <a:pt x="318" y="293"/>
                    <a:pt x="318" y="293"/>
                    <a:pt x="318" y="293"/>
                  </a:cubicBezTo>
                  <a:cubicBezTo>
                    <a:pt x="317" y="293"/>
                    <a:pt x="317" y="293"/>
                    <a:pt x="317" y="293"/>
                  </a:cubicBezTo>
                  <a:cubicBezTo>
                    <a:pt x="317" y="293"/>
                    <a:pt x="299" y="294"/>
                    <a:pt x="277" y="293"/>
                  </a:cubicBezTo>
                  <a:cubicBezTo>
                    <a:pt x="277" y="293"/>
                    <a:pt x="277" y="293"/>
                    <a:pt x="277" y="293"/>
                  </a:cubicBezTo>
                  <a:cubicBezTo>
                    <a:pt x="246" y="291"/>
                    <a:pt x="207" y="289"/>
                    <a:pt x="195" y="273"/>
                  </a:cubicBezTo>
                  <a:cubicBezTo>
                    <a:pt x="195" y="273"/>
                    <a:pt x="195" y="273"/>
                    <a:pt x="195" y="273"/>
                  </a:cubicBezTo>
                  <a:cubicBezTo>
                    <a:pt x="180" y="252"/>
                    <a:pt x="156" y="237"/>
                    <a:pt x="155" y="191"/>
                  </a:cubicBezTo>
                  <a:cubicBezTo>
                    <a:pt x="155" y="191"/>
                    <a:pt x="155" y="191"/>
                    <a:pt x="155" y="191"/>
                  </a:cubicBezTo>
                  <a:cubicBezTo>
                    <a:pt x="152" y="147"/>
                    <a:pt x="136" y="134"/>
                    <a:pt x="87" y="122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37" y="110"/>
                    <a:pt x="11" y="99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77"/>
                    <a:pt x="0" y="74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47"/>
                    <a:pt x="29" y="9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78" y="1"/>
                    <a:pt x="86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28" y="2"/>
                    <a:pt x="159" y="16"/>
                    <a:pt x="179" y="39"/>
                  </a:cubicBezTo>
                  <a:cubicBezTo>
                    <a:pt x="179" y="39"/>
                    <a:pt x="179" y="39"/>
                    <a:pt x="179" y="39"/>
                  </a:cubicBezTo>
                  <a:cubicBezTo>
                    <a:pt x="197" y="60"/>
                    <a:pt x="203" y="70"/>
                    <a:pt x="207" y="82"/>
                  </a:cubicBezTo>
                  <a:cubicBezTo>
                    <a:pt x="207" y="82"/>
                    <a:pt x="207" y="82"/>
                    <a:pt x="207" y="82"/>
                  </a:cubicBezTo>
                  <a:cubicBezTo>
                    <a:pt x="207" y="81"/>
                    <a:pt x="208" y="81"/>
                    <a:pt x="208" y="80"/>
                  </a:cubicBezTo>
                  <a:cubicBezTo>
                    <a:pt x="208" y="80"/>
                    <a:pt x="208" y="80"/>
                    <a:pt x="208" y="80"/>
                  </a:cubicBezTo>
                  <a:cubicBezTo>
                    <a:pt x="215" y="72"/>
                    <a:pt x="227" y="64"/>
                    <a:pt x="249" y="65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51" y="65"/>
                    <a:pt x="253" y="65"/>
                    <a:pt x="256" y="65"/>
                  </a:cubicBezTo>
                  <a:cubicBezTo>
                    <a:pt x="256" y="65"/>
                    <a:pt x="256" y="65"/>
                    <a:pt x="256" y="65"/>
                  </a:cubicBezTo>
                  <a:cubicBezTo>
                    <a:pt x="279" y="68"/>
                    <a:pt x="298" y="80"/>
                    <a:pt x="310" y="92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18" y="101"/>
                    <a:pt x="324" y="109"/>
                    <a:pt x="326" y="116"/>
                  </a:cubicBezTo>
                  <a:cubicBezTo>
                    <a:pt x="326" y="116"/>
                    <a:pt x="326" y="116"/>
                    <a:pt x="326" y="116"/>
                  </a:cubicBezTo>
                  <a:cubicBezTo>
                    <a:pt x="328" y="114"/>
                    <a:pt x="328" y="114"/>
                    <a:pt x="328" y="11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9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2" y="126"/>
                    <a:pt x="335" y="125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9" y="119"/>
                    <a:pt x="346" y="107"/>
                    <a:pt x="363" y="97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365" y="95"/>
                    <a:pt x="367" y="96"/>
                    <a:pt x="369" y="98"/>
                  </a:cubicBezTo>
                  <a:cubicBezTo>
                    <a:pt x="369" y="98"/>
                    <a:pt x="369" y="98"/>
                    <a:pt x="369" y="98"/>
                  </a:cubicBezTo>
                  <a:cubicBezTo>
                    <a:pt x="370" y="100"/>
                    <a:pt x="369" y="103"/>
                    <a:pt x="367" y="104"/>
                  </a:cubicBezTo>
                  <a:cubicBezTo>
                    <a:pt x="367" y="104"/>
                    <a:pt x="367" y="104"/>
                    <a:pt x="367" y="104"/>
                  </a:cubicBezTo>
                  <a:cubicBezTo>
                    <a:pt x="357" y="110"/>
                    <a:pt x="352" y="116"/>
                    <a:pt x="349" y="121"/>
                  </a:cubicBezTo>
                  <a:cubicBezTo>
                    <a:pt x="349" y="121"/>
                    <a:pt x="349" y="121"/>
                    <a:pt x="349" y="121"/>
                  </a:cubicBezTo>
                  <a:cubicBezTo>
                    <a:pt x="345" y="126"/>
                    <a:pt x="345" y="129"/>
                    <a:pt x="345" y="129"/>
                  </a:cubicBezTo>
                  <a:cubicBezTo>
                    <a:pt x="345" y="129"/>
                    <a:pt x="345" y="129"/>
                    <a:pt x="345" y="129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2" y="132"/>
                    <a:pt x="342" y="132"/>
                    <a:pt x="342" y="132"/>
                  </a:cubicBezTo>
                  <a:cubicBezTo>
                    <a:pt x="342" y="132"/>
                    <a:pt x="336" y="134"/>
                    <a:pt x="330" y="134"/>
                  </a:cubicBezTo>
                  <a:cubicBezTo>
                    <a:pt x="330" y="134"/>
                    <a:pt x="330" y="134"/>
                    <a:pt x="330" y="134"/>
                  </a:cubicBezTo>
                  <a:cubicBezTo>
                    <a:pt x="328" y="134"/>
                    <a:pt x="325" y="134"/>
                    <a:pt x="323" y="132"/>
                  </a:cubicBezTo>
                  <a:cubicBezTo>
                    <a:pt x="323" y="132"/>
                    <a:pt x="323" y="132"/>
                    <a:pt x="323" y="132"/>
                  </a:cubicBezTo>
                  <a:cubicBezTo>
                    <a:pt x="321" y="130"/>
                    <a:pt x="319" y="127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20" y="122"/>
                    <a:pt x="315" y="109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cubicBezTo>
                    <a:pt x="292" y="87"/>
                    <a:pt x="276" y="76"/>
                    <a:pt x="255" y="74"/>
                  </a:cubicBezTo>
                  <a:cubicBezTo>
                    <a:pt x="255" y="74"/>
                    <a:pt x="255" y="74"/>
                    <a:pt x="255" y="74"/>
                  </a:cubicBezTo>
                  <a:cubicBezTo>
                    <a:pt x="252" y="74"/>
                    <a:pt x="250" y="74"/>
                    <a:pt x="248" y="74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29" y="73"/>
                    <a:pt x="220" y="79"/>
                    <a:pt x="215" y="85"/>
                  </a:cubicBezTo>
                  <a:cubicBezTo>
                    <a:pt x="215" y="85"/>
                    <a:pt x="215" y="85"/>
                    <a:pt x="215" y="85"/>
                  </a:cubicBezTo>
                  <a:cubicBezTo>
                    <a:pt x="213" y="88"/>
                    <a:pt x="212" y="91"/>
                    <a:pt x="211" y="93"/>
                  </a:cubicBezTo>
                  <a:cubicBezTo>
                    <a:pt x="211" y="93"/>
                    <a:pt x="211" y="93"/>
                    <a:pt x="211" y="93"/>
                  </a:cubicBezTo>
                  <a:cubicBezTo>
                    <a:pt x="210" y="94"/>
                    <a:pt x="210" y="95"/>
                    <a:pt x="210" y="95"/>
                  </a:cubicBezTo>
                  <a:cubicBezTo>
                    <a:pt x="210" y="95"/>
                    <a:pt x="210" y="95"/>
                    <a:pt x="210" y="95"/>
                  </a:cubicBezTo>
                  <a:cubicBezTo>
                    <a:pt x="202" y="96"/>
                    <a:pt x="202" y="96"/>
                    <a:pt x="202" y="96"/>
                  </a:cubicBezTo>
                  <a:cubicBezTo>
                    <a:pt x="197" y="77"/>
                    <a:pt x="197" y="72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54" y="24"/>
                    <a:pt x="126" y="10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87" y="9"/>
                    <a:pt x="79" y="9"/>
                    <a:pt x="70" y="1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36" y="16"/>
                    <a:pt x="9" y="53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3"/>
                    <a:pt x="9" y="75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5" y="91"/>
                    <a:pt x="39" y="102"/>
                    <a:pt x="89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139" y="125"/>
                    <a:pt x="162" y="143"/>
                    <a:pt x="163" y="190"/>
                  </a:cubicBezTo>
                  <a:cubicBezTo>
                    <a:pt x="163" y="190"/>
                    <a:pt x="163" y="190"/>
                    <a:pt x="163" y="190"/>
                  </a:cubicBezTo>
                  <a:cubicBezTo>
                    <a:pt x="165" y="234"/>
                    <a:pt x="185" y="245"/>
                    <a:pt x="202" y="268"/>
                  </a:cubicBezTo>
                  <a:cubicBezTo>
                    <a:pt x="202" y="268"/>
                    <a:pt x="202" y="268"/>
                    <a:pt x="202" y="268"/>
                  </a:cubicBezTo>
                  <a:cubicBezTo>
                    <a:pt x="208" y="278"/>
                    <a:pt x="247" y="284"/>
                    <a:pt x="277" y="284"/>
                  </a:cubicBezTo>
                  <a:cubicBezTo>
                    <a:pt x="277" y="284"/>
                    <a:pt x="277" y="284"/>
                    <a:pt x="277" y="284"/>
                  </a:cubicBezTo>
                  <a:cubicBezTo>
                    <a:pt x="296" y="285"/>
                    <a:pt x="311" y="284"/>
                    <a:pt x="315" y="284"/>
                  </a:cubicBezTo>
                  <a:cubicBezTo>
                    <a:pt x="315" y="284"/>
                    <a:pt x="315" y="284"/>
                    <a:pt x="315" y="284"/>
                  </a:cubicBezTo>
                  <a:cubicBezTo>
                    <a:pt x="318" y="283"/>
                    <a:pt x="323" y="281"/>
                    <a:pt x="329" y="281"/>
                  </a:cubicBezTo>
                  <a:cubicBezTo>
                    <a:pt x="329" y="281"/>
                    <a:pt x="329" y="281"/>
                    <a:pt x="329" y="281"/>
                  </a:cubicBezTo>
                  <a:cubicBezTo>
                    <a:pt x="332" y="281"/>
                    <a:pt x="335" y="281"/>
                    <a:pt x="338" y="284"/>
                  </a:cubicBezTo>
                  <a:cubicBezTo>
                    <a:pt x="338" y="284"/>
                    <a:pt x="338" y="284"/>
                    <a:pt x="338" y="284"/>
                  </a:cubicBezTo>
                  <a:cubicBezTo>
                    <a:pt x="338" y="284"/>
                    <a:pt x="338" y="284"/>
                    <a:pt x="338" y="284"/>
                  </a:cubicBezTo>
                  <a:cubicBezTo>
                    <a:pt x="338" y="284"/>
                    <a:pt x="338" y="284"/>
                    <a:pt x="339" y="284"/>
                  </a:cubicBezTo>
                  <a:cubicBezTo>
                    <a:pt x="339" y="284"/>
                    <a:pt x="339" y="284"/>
                    <a:pt x="339" y="284"/>
                  </a:cubicBezTo>
                  <a:cubicBezTo>
                    <a:pt x="340" y="284"/>
                    <a:pt x="341" y="284"/>
                    <a:pt x="343" y="285"/>
                  </a:cubicBezTo>
                  <a:cubicBezTo>
                    <a:pt x="343" y="285"/>
                    <a:pt x="343" y="285"/>
                    <a:pt x="343" y="285"/>
                  </a:cubicBezTo>
                  <a:cubicBezTo>
                    <a:pt x="347" y="285"/>
                    <a:pt x="352" y="286"/>
                    <a:pt x="358" y="286"/>
                  </a:cubicBezTo>
                  <a:cubicBezTo>
                    <a:pt x="358" y="286"/>
                    <a:pt x="358" y="286"/>
                    <a:pt x="358" y="286"/>
                  </a:cubicBezTo>
                  <a:cubicBezTo>
                    <a:pt x="385" y="287"/>
                    <a:pt x="429" y="284"/>
                    <a:pt x="441" y="278"/>
                  </a:cubicBezTo>
                  <a:cubicBezTo>
                    <a:pt x="441" y="278"/>
                    <a:pt x="441" y="278"/>
                    <a:pt x="441" y="278"/>
                  </a:cubicBezTo>
                  <a:cubicBezTo>
                    <a:pt x="461" y="269"/>
                    <a:pt x="485" y="260"/>
                    <a:pt x="503" y="246"/>
                  </a:cubicBezTo>
                  <a:cubicBezTo>
                    <a:pt x="503" y="246"/>
                    <a:pt x="503" y="246"/>
                    <a:pt x="503" y="246"/>
                  </a:cubicBezTo>
                  <a:cubicBezTo>
                    <a:pt x="507" y="243"/>
                    <a:pt x="510" y="232"/>
                    <a:pt x="511" y="218"/>
                  </a:cubicBezTo>
                  <a:cubicBezTo>
                    <a:pt x="511" y="218"/>
                    <a:pt x="511" y="218"/>
                    <a:pt x="511" y="218"/>
                  </a:cubicBezTo>
                  <a:cubicBezTo>
                    <a:pt x="511" y="190"/>
                    <a:pt x="505" y="155"/>
                    <a:pt x="505" y="155"/>
                  </a:cubicBezTo>
                  <a:cubicBezTo>
                    <a:pt x="505" y="155"/>
                    <a:pt x="505" y="155"/>
                    <a:pt x="505" y="155"/>
                  </a:cubicBezTo>
                  <a:cubicBezTo>
                    <a:pt x="504" y="152"/>
                    <a:pt x="506" y="150"/>
                    <a:pt x="508" y="150"/>
                  </a:cubicBezTo>
                  <a:cubicBezTo>
                    <a:pt x="508" y="150"/>
                    <a:pt x="508" y="150"/>
                    <a:pt x="508" y="150"/>
                  </a:cubicBezTo>
                  <a:cubicBezTo>
                    <a:pt x="510" y="149"/>
                    <a:pt x="513" y="151"/>
                    <a:pt x="513" y="153"/>
                  </a:cubicBezTo>
                  <a:cubicBezTo>
                    <a:pt x="513" y="153"/>
                    <a:pt x="513" y="153"/>
                    <a:pt x="513" y="153"/>
                  </a:cubicBezTo>
                  <a:cubicBezTo>
                    <a:pt x="513" y="153"/>
                    <a:pt x="520" y="189"/>
                    <a:pt x="519" y="218"/>
                  </a:cubicBezTo>
                  <a:cubicBezTo>
                    <a:pt x="519" y="218"/>
                    <a:pt x="519" y="218"/>
                    <a:pt x="519" y="218"/>
                  </a:cubicBezTo>
                  <a:cubicBezTo>
                    <a:pt x="518" y="233"/>
                    <a:pt x="517" y="246"/>
                    <a:pt x="508" y="253"/>
                  </a:cubicBezTo>
                  <a:close/>
                  <a:moveTo>
                    <a:pt x="328" y="125"/>
                  </a:moveTo>
                  <a:cubicBezTo>
                    <a:pt x="328" y="125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2"/>
            <p:cNvSpPr>
              <a:spLocks noEditPoints="1"/>
            </p:cNvSpPr>
            <p:nvPr/>
          </p:nvSpPr>
          <p:spPr bwMode="auto">
            <a:xfrm>
              <a:off x="5214" y="1463"/>
              <a:ext cx="612" cy="348"/>
            </a:xfrm>
            <a:custGeom>
              <a:avLst/>
              <a:gdLst>
                <a:gd name="T0" fmla="*/ 359 w 521"/>
                <a:gd name="T1" fmla="*/ 296 h 297"/>
                <a:gd name="T2" fmla="*/ 323 w 521"/>
                <a:gd name="T3" fmla="*/ 293 h 297"/>
                <a:gd name="T4" fmla="*/ 278 w 521"/>
                <a:gd name="T5" fmla="*/ 295 h 297"/>
                <a:gd name="T6" fmla="*/ 155 w 521"/>
                <a:gd name="T7" fmla="*/ 192 h 297"/>
                <a:gd name="T8" fmla="*/ 2 w 521"/>
                <a:gd name="T9" fmla="*/ 81 h 297"/>
                <a:gd name="T10" fmla="*/ 70 w 521"/>
                <a:gd name="T11" fmla="*/ 2 h 297"/>
                <a:gd name="T12" fmla="*/ 208 w 521"/>
                <a:gd name="T13" fmla="*/ 81 h 297"/>
                <a:gd name="T14" fmla="*/ 250 w 521"/>
                <a:gd name="T15" fmla="*/ 65 h 297"/>
                <a:gd name="T16" fmla="*/ 328 w 521"/>
                <a:gd name="T17" fmla="*/ 115 h 297"/>
                <a:gd name="T18" fmla="*/ 330 w 521"/>
                <a:gd name="T19" fmla="*/ 125 h 297"/>
                <a:gd name="T20" fmla="*/ 363 w 521"/>
                <a:gd name="T21" fmla="*/ 97 h 297"/>
                <a:gd name="T22" fmla="*/ 370 w 521"/>
                <a:gd name="T23" fmla="*/ 105 h 297"/>
                <a:gd name="T24" fmla="*/ 346 w 521"/>
                <a:gd name="T25" fmla="*/ 130 h 297"/>
                <a:gd name="T26" fmla="*/ 324 w 521"/>
                <a:gd name="T27" fmla="*/ 134 h 297"/>
                <a:gd name="T28" fmla="*/ 320 w 521"/>
                <a:gd name="T29" fmla="*/ 125 h 297"/>
                <a:gd name="T30" fmla="*/ 249 w 521"/>
                <a:gd name="T31" fmla="*/ 75 h 297"/>
                <a:gd name="T32" fmla="*/ 213 w 521"/>
                <a:gd name="T33" fmla="*/ 94 h 297"/>
                <a:gd name="T34" fmla="*/ 173 w 521"/>
                <a:gd name="T35" fmla="*/ 46 h 297"/>
                <a:gd name="T36" fmla="*/ 28 w 521"/>
                <a:gd name="T37" fmla="*/ 38 h 297"/>
                <a:gd name="T38" fmla="*/ 18 w 521"/>
                <a:gd name="T39" fmla="*/ 86 h 297"/>
                <a:gd name="T40" fmla="*/ 203 w 521"/>
                <a:gd name="T41" fmla="*/ 269 h 297"/>
                <a:gd name="T42" fmla="*/ 316 w 521"/>
                <a:gd name="T43" fmla="*/ 285 h 297"/>
                <a:gd name="T44" fmla="*/ 344 w 521"/>
                <a:gd name="T45" fmla="*/ 285 h 297"/>
                <a:gd name="T46" fmla="*/ 504 w 521"/>
                <a:gd name="T47" fmla="*/ 246 h 297"/>
                <a:gd name="T48" fmla="*/ 505 w 521"/>
                <a:gd name="T49" fmla="*/ 156 h 297"/>
                <a:gd name="T50" fmla="*/ 513 w 521"/>
                <a:gd name="T51" fmla="*/ 151 h 297"/>
                <a:gd name="T52" fmla="*/ 515 w 521"/>
                <a:gd name="T53" fmla="*/ 155 h 297"/>
                <a:gd name="T54" fmla="*/ 512 w 521"/>
                <a:gd name="T55" fmla="*/ 252 h 297"/>
                <a:gd name="T56" fmla="*/ 519 w 521"/>
                <a:gd name="T57" fmla="*/ 219 h 297"/>
                <a:gd name="T58" fmla="*/ 507 w 521"/>
                <a:gd name="T59" fmla="*/ 152 h 297"/>
                <a:gd name="T60" fmla="*/ 506 w 521"/>
                <a:gd name="T61" fmla="*/ 156 h 297"/>
                <a:gd name="T62" fmla="*/ 510 w 521"/>
                <a:gd name="T63" fmla="*/ 177 h 297"/>
                <a:gd name="T64" fmla="*/ 442 w 521"/>
                <a:gd name="T65" fmla="*/ 280 h 297"/>
                <a:gd name="T66" fmla="*/ 340 w 521"/>
                <a:gd name="T67" fmla="*/ 286 h 297"/>
                <a:gd name="T68" fmla="*/ 317 w 521"/>
                <a:gd name="T69" fmla="*/ 286 h 297"/>
                <a:gd name="T70" fmla="*/ 204 w 521"/>
                <a:gd name="T71" fmla="*/ 272 h 297"/>
                <a:gd name="T72" fmla="*/ 90 w 521"/>
                <a:gd name="T73" fmla="*/ 115 h 297"/>
                <a:gd name="T74" fmla="*/ 9 w 521"/>
                <a:gd name="T75" fmla="*/ 72 h 297"/>
                <a:gd name="T76" fmla="*/ 166 w 521"/>
                <a:gd name="T77" fmla="*/ 37 h 297"/>
                <a:gd name="T78" fmla="*/ 211 w 521"/>
                <a:gd name="T79" fmla="*/ 93 h 297"/>
                <a:gd name="T80" fmla="*/ 249 w 521"/>
                <a:gd name="T81" fmla="*/ 74 h 297"/>
                <a:gd name="T82" fmla="*/ 321 w 521"/>
                <a:gd name="T83" fmla="*/ 125 h 297"/>
                <a:gd name="T84" fmla="*/ 325 w 521"/>
                <a:gd name="T85" fmla="*/ 132 h 297"/>
                <a:gd name="T86" fmla="*/ 345 w 521"/>
                <a:gd name="T87" fmla="*/ 130 h 297"/>
                <a:gd name="T88" fmla="*/ 368 w 521"/>
                <a:gd name="T89" fmla="*/ 104 h 297"/>
                <a:gd name="T90" fmla="*/ 364 w 521"/>
                <a:gd name="T91" fmla="*/ 98 h 297"/>
                <a:gd name="T92" fmla="*/ 331 w 521"/>
                <a:gd name="T93" fmla="*/ 127 h 297"/>
                <a:gd name="T94" fmla="*/ 329 w 521"/>
                <a:gd name="T95" fmla="*/ 126 h 297"/>
                <a:gd name="T96" fmla="*/ 328 w 521"/>
                <a:gd name="T97" fmla="*/ 126 h 297"/>
                <a:gd name="T98" fmla="*/ 329 w 521"/>
                <a:gd name="T99" fmla="*/ 125 h 297"/>
                <a:gd name="T100" fmla="*/ 306 w 521"/>
                <a:gd name="T101" fmla="*/ 90 h 297"/>
                <a:gd name="T102" fmla="*/ 211 w 521"/>
                <a:gd name="T103" fmla="*/ 80 h 297"/>
                <a:gd name="T104" fmla="*/ 179 w 521"/>
                <a:gd name="T105" fmla="*/ 41 h 297"/>
                <a:gd name="T106" fmla="*/ 70 w 521"/>
                <a:gd name="T107" fmla="*/ 4 h 297"/>
                <a:gd name="T108" fmla="*/ 12 w 521"/>
                <a:gd name="T109" fmla="*/ 93 h 297"/>
                <a:gd name="T110" fmla="*/ 156 w 521"/>
                <a:gd name="T111" fmla="*/ 192 h 297"/>
                <a:gd name="T112" fmla="*/ 318 w 521"/>
                <a:gd name="T113" fmla="*/ 293 h 297"/>
                <a:gd name="T114" fmla="*/ 330 w 521"/>
                <a:gd name="T115" fmla="*/ 289 h 297"/>
                <a:gd name="T116" fmla="*/ 445 w 521"/>
                <a:gd name="T117" fmla="*/ 28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1" h="297">
                  <a:moveTo>
                    <a:pt x="510" y="254"/>
                  </a:moveTo>
                  <a:cubicBezTo>
                    <a:pt x="509" y="254"/>
                    <a:pt x="509" y="254"/>
                    <a:pt x="509" y="254"/>
                  </a:cubicBezTo>
                  <a:cubicBezTo>
                    <a:pt x="510" y="254"/>
                    <a:pt x="510" y="254"/>
                    <a:pt x="510" y="254"/>
                  </a:cubicBezTo>
                  <a:cubicBezTo>
                    <a:pt x="490" y="269"/>
                    <a:pt x="466" y="279"/>
                    <a:pt x="446" y="288"/>
                  </a:cubicBezTo>
                  <a:cubicBezTo>
                    <a:pt x="446" y="288"/>
                    <a:pt x="446" y="288"/>
                    <a:pt x="446" y="288"/>
                  </a:cubicBezTo>
                  <a:cubicBezTo>
                    <a:pt x="429" y="295"/>
                    <a:pt x="387" y="297"/>
                    <a:pt x="359" y="296"/>
                  </a:cubicBezTo>
                  <a:cubicBezTo>
                    <a:pt x="359" y="296"/>
                    <a:pt x="359" y="296"/>
                    <a:pt x="359" y="296"/>
                  </a:cubicBezTo>
                  <a:cubicBezTo>
                    <a:pt x="353" y="296"/>
                    <a:pt x="347" y="296"/>
                    <a:pt x="343" y="295"/>
                  </a:cubicBezTo>
                  <a:cubicBezTo>
                    <a:pt x="343" y="295"/>
                    <a:pt x="343" y="295"/>
                    <a:pt x="343" y="295"/>
                  </a:cubicBezTo>
                  <a:cubicBezTo>
                    <a:pt x="339" y="294"/>
                    <a:pt x="336" y="294"/>
                    <a:pt x="333" y="292"/>
                  </a:cubicBezTo>
                  <a:cubicBezTo>
                    <a:pt x="333" y="292"/>
                    <a:pt x="333" y="292"/>
                    <a:pt x="333" y="292"/>
                  </a:cubicBezTo>
                  <a:cubicBezTo>
                    <a:pt x="332" y="291"/>
                    <a:pt x="331" y="291"/>
                    <a:pt x="330" y="291"/>
                  </a:cubicBezTo>
                  <a:cubicBezTo>
                    <a:pt x="330" y="291"/>
                    <a:pt x="330" y="291"/>
                    <a:pt x="330" y="291"/>
                  </a:cubicBezTo>
                  <a:cubicBezTo>
                    <a:pt x="328" y="291"/>
                    <a:pt x="325" y="292"/>
                    <a:pt x="323" y="293"/>
                  </a:cubicBezTo>
                  <a:cubicBezTo>
                    <a:pt x="323" y="293"/>
                    <a:pt x="323" y="293"/>
                    <a:pt x="323" y="293"/>
                  </a:cubicBezTo>
                  <a:cubicBezTo>
                    <a:pt x="321" y="293"/>
                    <a:pt x="320" y="294"/>
                    <a:pt x="320" y="294"/>
                  </a:cubicBezTo>
                  <a:cubicBezTo>
                    <a:pt x="320" y="294"/>
                    <a:pt x="320" y="294"/>
                    <a:pt x="320" y="294"/>
                  </a:cubicBezTo>
                  <a:cubicBezTo>
                    <a:pt x="319" y="295"/>
                    <a:pt x="319" y="295"/>
                    <a:pt x="319" y="295"/>
                  </a:cubicBezTo>
                  <a:cubicBezTo>
                    <a:pt x="319" y="295"/>
                    <a:pt x="319" y="295"/>
                    <a:pt x="319" y="295"/>
                  </a:cubicBezTo>
                  <a:cubicBezTo>
                    <a:pt x="318" y="295"/>
                    <a:pt x="318" y="295"/>
                    <a:pt x="318" y="295"/>
                  </a:cubicBezTo>
                  <a:cubicBezTo>
                    <a:pt x="318" y="295"/>
                    <a:pt x="300" y="295"/>
                    <a:pt x="278" y="295"/>
                  </a:cubicBezTo>
                  <a:cubicBezTo>
                    <a:pt x="278" y="295"/>
                    <a:pt x="278" y="295"/>
                    <a:pt x="278" y="295"/>
                  </a:cubicBezTo>
                  <a:cubicBezTo>
                    <a:pt x="249" y="293"/>
                    <a:pt x="213" y="291"/>
                    <a:pt x="198" y="278"/>
                  </a:cubicBezTo>
                  <a:cubicBezTo>
                    <a:pt x="198" y="278"/>
                    <a:pt x="198" y="278"/>
                    <a:pt x="198" y="278"/>
                  </a:cubicBezTo>
                  <a:cubicBezTo>
                    <a:pt x="197" y="277"/>
                    <a:pt x="196" y="276"/>
                    <a:pt x="195" y="275"/>
                  </a:cubicBezTo>
                  <a:cubicBezTo>
                    <a:pt x="195" y="275"/>
                    <a:pt x="195" y="275"/>
                    <a:pt x="195" y="275"/>
                  </a:cubicBezTo>
                  <a:cubicBezTo>
                    <a:pt x="180" y="254"/>
                    <a:pt x="157" y="239"/>
                    <a:pt x="155" y="192"/>
                  </a:cubicBezTo>
                  <a:cubicBezTo>
                    <a:pt x="155" y="192"/>
                    <a:pt x="155" y="192"/>
                    <a:pt x="155" y="192"/>
                  </a:cubicBezTo>
                  <a:cubicBezTo>
                    <a:pt x="154" y="169"/>
                    <a:pt x="149" y="155"/>
                    <a:pt x="138" y="145"/>
                  </a:cubicBezTo>
                  <a:cubicBezTo>
                    <a:pt x="138" y="145"/>
                    <a:pt x="138" y="145"/>
                    <a:pt x="138" y="145"/>
                  </a:cubicBezTo>
                  <a:cubicBezTo>
                    <a:pt x="127" y="136"/>
                    <a:pt x="111" y="130"/>
                    <a:pt x="88" y="124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49" y="114"/>
                    <a:pt x="25" y="106"/>
                    <a:pt x="11" y="94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7" y="90"/>
                    <a:pt x="4" y="86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0" y="78"/>
                    <a:pt x="0" y="75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60"/>
                    <a:pt x="8" y="45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32" y="18"/>
                    <a:pt x="50" y="6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9" y="1"/>
                    <a:pt x="87" y="0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125" y="2"/>
                    <a:pt x="152" y="13"/>
                    <a:pt x="172" y="31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5" y="33"/>
                    <a:pt x="178" y="36"/>
                    <a:pt x="181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98" y="59"/>
                    <a:pt x="205" y="70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8" y="81"/>
                    <a:pt x="208" y="81"/>
                    <a:pt x="209" y="80"/>
                  </a:cubicBezTo>
                  <a:cubicBezTo>
                    <a:pt x="209" y="80"/>
                    <a:pt x="209" y="80"/>
                    <a:pt x="209" y="80"/>
                  </a:cubicBezTo>
                  <a:cubicBezTo>
                    <a:pt x="209" y="80"/>
                    <a:pt x="209" y="79"/>
                    <a:pt x="210" y="79"/>
                  </a:cubicBezTo>
                  <a:cubicBezTo>
                    <a:pt x="210" y="79"/>
                    <a:pt x="210" y="79"/>
                    <a:pt x="210" y="79"/>
                  </a:cubicBezTo>
                  <a:cubicBezTo>
                    <a:pt x="217" y="71"/>
                    <a:pt x="229" y="64"/>
                    <a:pt x="250" y="65"/>
                  </a:cubicBezTo>
                  <a:cubicBezTo>
                    <a:pt x="250" y="65"/>
                    <a:pt x="250" y="65"/>
                    <a:pt x="250" y="65"/>
                  </a:cubicBezTo>
                  <a:cubicBezTo>
                    <a:pt x="252" y="65"/>
                    <a:pt x="254" y="65"/>
                    <a:pt x="257" y="66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78" y="68"/>
                    <a:pt x="295" y="78"/>
                    <a:pt x="307" y="88"/>
                  </a:cubicBezTo>
                  <a:cubicBezTo>
                    <a:pt x="307" y="88"/>
                    <a:pt x="307" y="88"/>
                    <a:pt x="307" y="88"/>
                  </a:cubicBezTo>
                  <a:cubicBezTo>
                    <a:pt x="309" y="90"/>
                    <a:pt x="310" y="91"/>
                    <a:pt x="311" y="92"/>
                  </a:cubicBezTo>
                  <a:cubicBezTo>
                    <a:pt x="311" y="92"/>
                    <a:pt x="311" y="92"/>
                    <a:pt x="311" y="92"/>
                  </a:cubicBezTo>
                  <a:cubicBezTo>
                    <a:pt x="319" y="101"/>
                    <a:pt x="325" y="109"/>
                    <a:pt x="328" y="115"/>
                  </a:cubicBezTo>
                  <a:cubicBezTo>
                    <a:pt x="328" y="115"/>
                    <a:pt x="328" y="115"/>
                    <a:pt x="328" y="115"/>
                  </a:cubicBezTo>
                  <a:cubicBezTo>
                    <a:pt x="330" y="113"/>
                    <a:pt x="330" y="113"/>
                    <a:pt x="330" y="113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6"/>
                    <a:pt x="331" y="126"/>
                    <a:pt x="331" y="126"/>
                  </a:cubicBezTo>
                  <a:cubicBezTo>
                    <a:pt x="331" y="126"/>
                    <a:pt x="331" y="126"/>
                    <a:pt x="331" y="126"/>
                  </a:cubicBezTo>
                  <a:cubicBezTo>
                    <a:pt x="333" y="126"/>
                    <a:pt x="336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9" y="122"/>
                    <a:pt x="342" y="116"/>
                    <a:pt x="347" y="110"/>
                  </a:cubicBezTo>
                  <a:cubicBezTo>
                    <a:pt x="347" y="110"/>
                    <a:pt x="347" y="110"/>
                    <a:pt x="347" y="110"/>
                  </a:cubicBezTo>
                  <a:cubicBezTo>
                    <a:pt x="351" y="106"/>
                    <a:pt x="356" y="101"/>
                    <a:pt x="363" y="97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365" y="96"/>
                    <a:pt x="368" y="96"/>
                    <a:pt x="369" y="97"/>
                  </a:cubicBezTo>
                  <a:cubicBezTo>
                    <a:pt x="369" y="97"/>
                    <a:pt x="369" y="97"/>
                    <a:pt x="369" y="97"/>
                  </a:cubicBezTo>
                  <a:cubicBezTo>
                    <a:pt x="370" y="98"/>
                    <a:pt x="370" y="98"/>
                    <a:pt x="370" y="99"/>
                  </a:cubicBezTo>
                  <a:cubicBezTo>
                    <a:pt x="370" y="99"/>
                    <a:pt x="370" y="99"/>
                    <a:pt x="370" y="99"/>
                  </a:cubicBezTo>
                  <a:cubicBezTo>
                    <a:pt x="371" y="101"/>
                    <a:pt x="371" y="103"/>
                    <a:pt x="370" y="105"/>
                  </a:cubicBezTo>
                  <a:cubicBezTo>
                    <a:pt x="370" y="105"/>
                    <a:pt x="370" y="105"/>
                    <a:pt x="370" y="105"/>
                  </a:cubicBezTo>
                  <a:cubicBezTo>
                    <a:pt x="369" y="105"/>
                    <a:pt x="369" y="105"/>
                    <a:pt x="369" y="106"/>
                  </a:cubicBezTo>
                  <a:cubicBezTo>
                    <a:pt x="369" y="106"/>
                    <a:pt x="369" y="106"/>
                    <a:pt x="369" y="106"/>
                  </a:cubicBezTo>
                  <a:cubicBezTo>
                    <a:pt x="362" y="109"/>
                    <a:pt x="358" y="113"/>
                    <a:pt x="355" y="117"/>
                  </a:cubicBezTo>
                  <a:cubicBezTo>
                    <a:pt x="355" y="117"/>
                    <a:pt x="355" y="117"/>
                    <a:pt x="355" y="117"/>
                  </a:cubicBezTo>
                  <a:cubicBezTo>
                    <a:pt x="353" y="119"/>
                    <a:pt x="351" y="121"/>
                    <a:pt x="350" y="123"/>
                  </a:cubicBezTo>
                  <a:cubicBezTo>
                    <a:pt x="350" y="123"/>
                    <a:pt x="350" y="123"/>
                    <a:pt x="350" y="123"/>
                  </a:cubicBezTo>
                  <a:cubicBezTo>
                    <a:pt x="347" y="127"/>
                    <a:pt x="346" y="130"/>
                    <a:pt x="346" y="130"/>
                  </a:cubicBezTo>
                  <a:cubicBezTo>
                    <a:pt x="346" y="130"/>
                    <a:pt x="346" y="130"/>
                    <a:pt x="346" y="130"/>
                  </a:cubicBezTo>
                  <a:cubicBezTo>
                    <a:pt x="346" y="133"/>
                    <a:pt x="346" y="133"/>
                    <a:pt x="346" y="133"/>
                  </a:cubicBezTo>
                  <a:cubicBezTo>
                    <a:pt x="345" y="133"/>
                    <a:pt x="345" y="133"/>
                    <a:pt x="345" y="133"/>
                  </a:cubicBezTo>
                  <a:cubicBezTo>
                    <a:pt x="343" y="134"/>
                    <a:pt x="343" y="134"/>
                    <a:pt x="343" y="134"/>
                  </a:cubicBezTo>
                  <a:cubicBezTo>
                    <a:pt x="343" y="134"/>
                    <a:pt x="337" y="136"/>
                    <a:pt x="331" y="136"/>
                  </a:cubicBezTo>
                  <a:cubicBezTo>
                    <a:pt x="331" y="136"/>
                    <a:pt x="331" y="136"/>
                    <a:pt x="331" y="136"/>
                  </a:cubicBezTo>
                  <a:cubicBezTo>
                    <a:pt x="329" y="136"/>
                    <a:pt x="326" y="135"/>
                    <a:pt x="324" y="134"/>
                  </a:cubicBezTo>
                  <a:cubicBezTo>
                    <a:pt x="324" y="134"/>
                    <a:pt x="324" y="134"/>
                    <a:pt x="324" y="134"/>
                  </a:cubicBezTo>
                  <a:cubicBezTo>
                    <a:pt x="323" y="133"/>
                    <a:pt x="323" y="133"/>
                    <a:pt x="323" y="133"/>
                  </a:cubicBezTo>
                  <a:cubicBezTo>
                    <a:pt x="323" y="133"/>
                    <a:pt x="323" y="133"/>
                    <a:pt x="323" y="133"/>
                  </a:cubicBezTo>
                  <a:cubicBezTo>
                    <a:pt x="321" y="131"/>
                    <a:pt x="320" y="128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3"/>
                    <a:pt x="315" y="110"/>
                    <a:pt x="304" y="100"/>
                  </a:cubicBezTo>
                  <a:cubicBezTo>
                    <a:pt x="304" y="100"/>
                    <a:pt x="304" y="100"/>
                    <a:pt x="304" y="100"/>
                  </a:cubicBezTo>
                  <a:cubicBezTo>
                    <a:pt x="303" y="98"/>
                    <a:pt x="302" y="97"/>
                    <a:pt x="300" y="96"/>
                  </a:cubicBezTo>
                  <a:cubicBezTo>
                    <a:pt x="300" y="96"/>
                    <a:pt x="300" y="96"/>
                    <a:pt x="300" y="96"/>
                  </a:cubicBezTo>
                  <a:cubicBezTo>
                    <a:pt x="290" y="86"/>
                    <a:pt x="275" y="78"/>
                    <a:pt x="256" y="76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3" y="76"/>
                    <a:pt x="251" y="75"/>
                    <a:pt x="249" y="75"/>
                  </a:cubicBezTo>
                  <a:cubicBezTo>
                    <a:pt x="249" y="75"/>
                    <a:pt x="249" y="75"/>
                    <a:pt x="249" y="75"/>
                  </a:cubicBezTo>
                  <a:cubicBezTo>
                    <a:pt x="231" y="75"/>
                    <a:pt x="222" y="80"/>
                    <a:pt x="218" y="86"/>
                  </a:cubicBezTo>
                  <a:cubicBezTo>
                    <a:pt x="218" y="86"/>
                    <a:pt x="218" y="86"/>
                    <a:pt x="218" y="86"/>
                  </a:cubicBezTo>
                  <a:cubicBezTo>
                    <a:pt x="217" y="86"/>
                    <a:pt x="217" y="87"/>
                    <a:pt x="217" y="87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5" y="89"/>
                    <a:pt x="213" y="92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6"/>
                    <a:pt x="212" y="97"/>
                    <a:pt x="212" y="97"/>
                  </a:cubicBezTo>
                  <a:cubicBezTo>
                    <a:pt x="212" y="97"/>
                    <a:pt x="212" y="97"/>
                    <a:pt x="212" y="97"/>
                  </a:cubicBezTo>
                  <a:cubicBezTo>
                    <a:pt x="212" y="97"/>
                    <a:pt x="212" y="97"/>
                    <a:pt x="212" y="97"/>
                  </a:cubicBezTo>
                  <a:cubicBezTo>
                    <a:pt x="202" y="98"/>
                    <a:pt x="202" y="98"/>
                    <a:pt x="202" y="98"/>
                  </a:cubicBezTo>
                  <a:cubicBezTo>
                    <a:pt x="202" y="97"/>
                    <a:pt x="202" y="97"/>
                    <a:pt x="202" y="97"/>
                  </a:cubicBezTo>
                  <a:cubicBezTo>
                    <a:pt x="197" y="78"/>
                    <a:pt x="197" y="74"/>
                    <a:pt x="173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0" y="43"/>
                    <a:pt x="168" y="41"/>
                    <a:pt x="165" y="38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47" y="22"/>
                    <a:pt x="122" y="12"/>
                    <a:pt x="95" y="11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88" y="11"/>
                    <a:pt x="80" y="11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54" y="15"/>
                    <a:pt x="39" y="26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17" y="50"/>
                    <a:pt x="10" y="64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4"/>
                    <a:pt x="10" y="76"/>
                    <a:pt x="11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2" y="80"/>
                    <a:pt x="15" y="83"/>
                    <a:pt x="18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29" y="96"/>
                    <a:pt x="52" y="105"/>
                    <a:pt x="90" y="114"/>
                  </a:cubicBezTo>
                  <a:cubicBezTo>
                    <a:pt x="90" y="114"/>
                    <a:pt x="90" y="114"/>
                    <a:pt x="90" y="114"/>
                  </a:cubicBezTo>
                  <a:cubicBezTo>
                    <a:pt x="114" y="119"/>
                    <a:pt x="132" y="126"/>
                    <a:pt x="144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58" y="149"/>
                    <a:pt x="164" y="167"/>
                    <a:pt x="165" y="191"/>
                  </a:cubicBezTo>
                  <a:cubicBezTo>
                    <a:pt x="165" y="191"/>
                    <a:pt x="165" y="191"/>
                    <a:pt x="165" y="191"/>
                  </a:cubicBezTo>
                  <a:cubicBezTo>
                    <a:pt x="167" y="235"/>
                    <a:pt x="186" y="245"/>
                    <a:pt x="203" y="269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4" y="269"/>
                    <a:pt x="204" y="270"/>
                    <a:pt x="205" y="270"/>
                  </a:cubicBezTo>
                  <a:cubicBezTo>
                    <a:pt x="205" y="270"/>
                    <a:pt x="205" y="270"/>
                    <a:pt x="205" y="270"/>
                  </a:cubicBezTo>
                  <a:cubicBezTo>
                    <a:pt x="214" y="279"/>
                    <a:pt x="250" y="284"/>
                    <a:pt x="278" y="284"/>
                  </a:cubicBezTo>
                  <a:cubicBezTo>
                    <a:pt x="278" y="284"/>
                    <a:pt x="278" y="284"/>
                    <a:pt x="278" y="284"/>
                  </a:cubicBezTo>
                  <a:cubicBezTo>
                    <a:pt x="297" y="285"/>
                    <a:pt x="312" y="285"/>
                    <a:pt x="316" y="285"/>
                  </a:cubicBezTo>
                  <a:cubicBezTo>
                    <a:pt x="316" y="285"/>
                    <a:pt x="316" y="285"/>
                    <a:pt x="316" y="285"/>
                  </a:cubicBezTo>
                  <a:cubicBezTo>
                    <a:pt x="319" y="283"/>
                    <a:pt x="324" y="281"/>
                    <a:pt x="330" y="281"/>
                  </a:cubicBezTo>
                  <a:cubicBezTo>
                    <a:pt x="330" y="281"/>
                    <a:pt x="330" y="281"/>
                    <a:pt x="330" y="281"/>
                  </a:cubicBezTo>
                  <a:cubicBezTo>
                    <a:pt x="333" y="281"/>
                    <a:pt x="336" y="282"/>
                    <a:pt x="339" y="284"/>
                  </a:cubicBezTo>
                  <a:cubicBezTo>
                    <a:pt x="339" y="284"/>
                    <a:pt x="339" y="284"/>
                    <a:pt x="339" y="284"/>
                  </a:cubicBezTo>
                  <a:cubicBezTo>
                    <a:pt x="339" y="284"/>
                    <a:pt x="340" y="284"/>
                    <a:pt x="340" y="284"/>
                  </a:cubicBezTo>
                  <a:cubicBezTo>
                    <a:pt x="340" y="284"/>
                    <a:pt x="340" y="284"/>
                    <a:pt x="340" y="284"/>
                  </a:cubicBezTo>
                  <a:cubicBezTo>
                    <a:pt x="341" y="284"/>
                    <a:pt x="343" y="285"/>
                    <a:pt x="344" y="285"/>
                  </a:cubicBezTo>
                  <a:cubicBezTo>
                    <a:pt x="344" y="285"/>
                    <a:pt x="344" y="285"/>
                    <a:pt x="344" y="285"/>
                  </a:cubicBezTo>
                  <a:cubicBezTo>
                    <a:pt x="348" y="285"/>
                    <a:pt x="354" y="286"/>
                    <a:pt x="360" y="286"/>
                  </a:cubicBezTo>
                  <a:cubicBezTo>
                    <a:pt x="360" y="286"/>
                    <a:pt x="360" y="286"/>
                    <a:pt x="360" y="286"/>
                  </a:cubicBezTo>
                  <a:cubicBezTo>
                    <a:pt x="386" y="287"/>
                    <a:pt x="430" y="284"/>
                    <a:pt x="441" y="279"/>
                  </a:cubicBezTo>
                  <a:cubicBezTo>
                    <a:pt x="441" y="279"/>
                    <a:pt x="441" y="279"/>
                    <a:pt x="441" y="279"/>
                  </a:cubicBezTo>
                  <a:cubicBezTo>
                    <a:pt x="462" y="269"/>
                    <a:pt x="485" y="260"/>
                    <a:pt x="504" y="246"/>
                  </a:cubicBezTo>
                  <a:cubicBezTo>
                    <a:pt x="504" y="246"/>
                    <a:pt x="504" y="246"/>
                    <a:pt x="504" y="246"/>
                  </a:cubicBezTo>
                  <a:cubicBezTo>
                    <a:pt x="504" y="246"/>
                    <a:pt x="504" y="246"/>
                    <a:pt x="505" y="245"/>
                  </a:cubicBezTo>
                  <a:cubicBezTo>
                    <a:pt x="505" y="245"/>
                    <a:pt x="505" y="245"/>
                    <a:pt x="505" y="245"/>
                  </a:cubicBezTo>
                  <a:cubicBezTo>
                    <a:pt x="508" y="242"/>
                    <a:pt x="510" y="231"/>
                    <a:pt x="511" y="219"/>
                  </a:cubicBezTo>
                  <a:cubicBezTo>
                    <a:pt x="511" y="219"/>
                    <a:pt x="511" y="219"/>
                    <a:pt x="511" y="219"/>
                  </a:cubicBezTo>
                  <a:cubicBezTo>
                    <a:pt x="512" y="192"/>
                    <a:pt x="505" y="158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4" y="154"/>
                    <a:pt x="505" y="152"/>
                    <a:pt x="506" y="151"/>
                  </a:cubicBezTo>
                  <a:cubicBezTo>
                    <a:pt x="506" y="151"/>
                    <a:pt x="506" y="151"/>
                    <a:pt x="506" y="151"/>
                  </a:cubicBezTo>
                  <a:cubicBezTo>
                    <a:pt x="507" y="151"/>
                    <a:pt x="508" y="150"/>
                    <a:pt x="509" y="150"/>
                  </a:cubicBezTo>
                  <a:cubicBezTo>
                    <a:pt x="509" y="150"/>
                    <a:pt x="509" y="150"/>
                    <a:pt x="509" y="150"/>
                  </a:cubicBezTo>
                  <a:cubicBezTo>
                    <a:pt x="511" y="149"/>
                    <a:pt x="512" y="150"/>
                    <a:pt x="513" y="151"/>
                  </a:cubicBezTo>
                  <a:cubicBezTo>
                    <a:pt x="513" y="151"/>
                    <a:pt x="513" y="151"/>
                    <a:pt x="513" y="151"/>
                  </a:cubicBezTo>
                  <a:cubicBezTo>
                    <a:pt x="514" y="152"/>
                    <a:pt x="515" y="153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5"/>
                    <a:pt x="515" y="155"/>
                    <a:pt x="515" y="155"/>
                  </a:cubicBezTo>
                  <a:cubicBezTo>
                    <a:pt x="515" y="155"/>
                    <a:pt x="515" y="155"/>
                    <a:pt x="515" y="155"/>
                  </a:cubicBezTo>
                  <a:cubicBezTo>
                    <a:pt x="515" y="157"/>
                    <a:pt x="516" y="158"/>
                    <a:pt x="516" y="160"/>
                  </a:cubicBezTo>
                  <a:cubicBezTo>
                    <a:pt x="516" y="160"/>
                    <a:pt x="516" y="160"/>
                    <a:pt x="516" y="160"/>
                  </a:cubicBezTo>
                  <a:cubicBezTo>
                    <a:pt x="517" y="164"/>
                    <a:pt x="517" y="169"/>
                    <a:pt x="518" y="176"/>
                  </a:cubicBezTo>
                  <a:cubicBezTo>
                    <a:pt x="518" y="176"/>
                    <a:pt x="518" y="176"/>
                    <a:pt x="518" y="176"/>
                  </a:cubicBezTo>
                  <a:cubicBezTo>
                    <a:pt x="520" y="188"/>
                    <a:pt x="521" y="205"/>
                    <a:pt x="521" y="219"/>
                  </a:cubicBezTo>
                  <a:cubicBezTo>
                    <a:pt x="521" y="219"/>
                    <a:pt x="521" y="219"/>
                    <a:pt x="521" y="219"/>
                  </a:cubicBezTo>
                  <a:cubicBezTo>
                    <a:pt x="520" y="232"/>
                    <a:pt x="519" y="244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1" y="253"/>
                    <a:pt x="511" y="254"/>
                    <a:pt x="510" y="254"/>
                  </a:cubicBezTo>
                  <a:close/>
                  <a:moveTo>
                    <a:pt x="511" y="251"/>
                  </a:moveTo>
                  <a:cubicBezTo>
                    <a:pt x="517" y="244"/>
                    <a:pt x="519" y="232"/>
                    <a:pt x="519" y="219"/>
                  </a:cubicBezTo>
                  <a:cubicBezTo>
                    <a:pt x="519" y="219"/>
                    <a:pt x="519" y="219"/>
                    <a:pt x="519" y="219"/>
                  </a:cubicBezTo>
                  <a:cubicBezTo>
                    <a:pt x="520" y="190"/>
                    <a:pt x="513" y="154"/>
                    <a:pt x="513" y="154"/>
                  </a:cubicBezTo>
                  <a:cubicBezTo>
                    <a:pt x="513" y="154"/>
                    <a:pt x="513" y="154"/>
                    <a:pt x="513" y="154"/>
                  </a:cubicBezTo>
                  <a:cubicBezTo>
                    <a:pt x="513" y="153"/>
                    <a:pt x="513" y="153"/>
                    <a:pt x="512" y="152"/>
                  </a:cubicBezTo>
                  <a:cubicBezTo>
                    <a:pt x="512" y="152"/>
                    <a:pt x="512" y="152"/>
                    <a:pt x="512" y="152"/>
                  </a:cubicBezTo>
                  <a:cubicBezTo>
                    <a:pt x="511" y="151"/>
                    <a:pt x="510" y="151"/>
                    <a:pt x="509" y="151"/>
                  </a:cubicBezTo>
                  <a:cubicBezTo>
                    <a:pt x="509" y="151"/>
                    <a:pt x="509" y="151"/>
                    <a:pt x="509" y="151"/>
                  </a:cubicBezTo>
                  <a:cubicBezTo>
                    <a:pt x="508" y="151"/>
                    <a:pt x="508" y="152"/>
                    <a:pt x="507" y="152"/>
                  </a:cubicBezTo>
                  <a:cubicBezTo>
                    <a:pt x="507" y="152"/>
                    <a:pt x="507" y="152"/>
                    <a:pt x="507" y="152"/>
                  </a:cubicBezTo>
                  <a:cubicBezTo>
                    <a:pt x="507" y="153"/>
                    <a:pt x="506" y="154"/>
                    <a:pt x="506" y="155"/>
                  </a:cubicBezTo>
                  <a:cubicBezTo>
                    <a:pt x="506" y="155"/>
                    <a:pt x="506" y="155"/>
                    <a:pt x="506" y="155"/>
                  </a:cubicBezTo>
                  <a:cubicBezTo>
                    <a:pt x="506" y="155"/>
                    <a:pt x="506" y="155"/>
                    <a:pt x="506" y="155"/>
                  </a:cubicBezTo>
                  <a:cubicBezTo>
                    <a:pt x="506" y="155"/>
                    <a:pt x="506" y="155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7" y="156"/>
                    <a:pt x="507" y="157"/>
                    <a:pt x="507" y="157"/>
                  </a:cubicBezTo>
                  <a:cubicBezTo>
                    <a:pt x="507" y="157"/>
                    <a:pt x="507" y="157"/>
                    <a:pt x="507" y="157"/>
                  </a:cubicBezTo>
                  <a:cubicBezTo>
                    <a:pt x="507" y="158"/>
                    <a:pt x="507" y="160"/>
                    <a:pt x="507" y="161"/>
                  </a:cubicBezTo>
                  <a:cubicBezTo>
                    <a:pt x="507" y="161"/>
                    <a:pt x="507" y="161"/>
                    <a:pt x="507" y="161"/>
                  </a:cubicBezTo>
                  <a:cubicBezTo>
                    <a:pt x="508" y="165"/>
                    <a:pt x="509" y="171"/>
                    <a:pt x="510" y="177"/>
                  </a:cubicBezTo>
                  <a:cubicBezTo>
                    <a:pt x="510" y="177"/>
                    <a:pt x="510" y="177"/>
                    <a:pt x="510" y="177"/>
                  </a:cubicBezTo>
                  <a:cubicBezTo>
                    <a:pt x="511" y="189"/>
                    <a:pt x="513" y="205"/>
                    <a:pt x="512" y="219"/>
                  </a:cubicBezTo>
                  <a:cubicBezTo>
                    <a:pt x="512" y="219"/>
                    <a:pt x="512" y="219"/>
                    <a:pt x="512" y="219"/>
                  </a:cubicBezTo>
                  <a:cubicBezTo>
                    <a:pt x="512" y="231"/>
                    <a:pt x="510" y="242"/>
                    <a:pt x="506" y="246"/>
                  </a:cubicBezTo>
                  <a:cubicBezTo>
                    <a:pt x="506" y="246"/>
                    <a:pt x="506" y="246"/>
                    <a:pt x="506" y="246"/>
                  </a:cubicBezTo>
                  <a:cubicBezTo>
                    <a:pt x="505" y="247"/>
                    <a:pt x="505" y="247"/>
                    <a:pt x="504" y="247"/>
                  </a:cubicBezTo>
                  <a:cubicBezTo>
                    <a:pt x="504" y="247"/>
                    <a:pt x="504" y="247"/>
                    <a:pt x="504" y="247"/>
                  </a:cubicBezTo>
                  <a:cubicBezTo>
                    <a:pt x="486" y="261"/>
                    <a:pt x="463" y="271"/>
                    <a:pt x="442" y="280"/>
                  </a:cubicBezTo>
                  <a:cubicBezTo>
                    <a:pt x="442" y="280"/>
                    <a:pt x="442" y="280"/>
                    <a:pt x="442" y="280"/>
                  </a:cubicBezTo>
                  <a:cubicBezTo>
                    <a:pt x="429" y="286"/>
                    <a:pt x="386" y="289"/>
                    <a:pt x="359" y="288"/>
                  </a:cubicBezTo>
                  <a:cubicBezTo>
                    <a:pt x="359" y="288"/>
                    <a:pt x="359" y="288"/>
                    <a:pt x="359" y="288"/>
                  </a:cubicBezTo>
                  <a:cubicBezTo>
                    <a:pt x="353" y="287"/>
                    <a:pt x="348" y="287"/>
                    <a:pt x="344" y="286"/>
                  </a:cubicBezTo>
                  <a:cubicBezTo>
                    <a:pt x="344" y="286"/>
                    <a:pt x="344" y="286"/>
                    <a:pt x="344" y="286"/>
                  </a:cubicBezTo>
                  <a:cubicBezTo>
                    <a:pt x="342" y="286"/>
                    <a:pt x="341" y="286"/>
                    <a:pt x="340" y="286"/>
                  </a:cubicBezTo>
                  <a:cubicBezTo>
                    <a:pt x="340" y="286"/>
                    <a:pt x="340" y="286"/>
                    <a:pt x="340" y="286"/>
                  </a:cubicBezTo>
                  <a:cubicBezTo>
                    <a:pt x="340" y="286"/>
                    <a:pt x="340" y="286"/>
                    <a:pt x="339" y="286"/>
                  </a:cubicBezTo>
                  <a:cubicBezTo>
                    <a:pt x="339" y="286"/>
                    <a:pt x="339" y="286"/>
                    <a:pt x="339" y="286"/>
                  </a:cubicBezTo>
                  <a:cubicBezTo>
                    <a:pt x="339" y="286"/>
                    <a:pt x="339" y="286"/>
                    <a:pt x="339" y="286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6" y="283"/>
                    <a:pt x="333" y="283"/>
                    <a:pt x="330" y="282"/>
                  </a:cubicBezTo>
                  <a:cubicBezTo>
                    <a:pt x="330" y="282"/>
                    <a:pt x="330" y="282"/>
                    <a:pt x="330" y="282"/>
                  </a:cubicBezTo>
                  <a:cubicBezTo>
                    <a:pt x="324" y="282"/>
                    <a:pt x="319" y="285"/>
                    <a:pt x="317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6" y="286"/>
                    <a:pt x="316" y="286"/>
                    <a:pt x="316" y="286"/>
                  </a:cubicBezTo>
                  <a:cubicBezTo>
                    <a:pt x="312" y="286"/>
                    <a:pt x="297" y="287"/>
                    <a:pt x="278" y="286"/>
                  </a:cubicBezTo>
                  <a:cubicBezTo>
                    <a:pt x="278" y="286"/>
                    <a:pt x="278" y="286"/>
                    <a:pt x="278" y="286"/>
                  </a:cubicBezTo>
                  <a:cubicBezTo>
                    <a:pt x="250" y="286"/>
                    <a:pt x="214" y="281"/>
                    <a:pt x="204" y="272"/>
                  </a:cubicBezTo>
                  <a:cubicBezTo>
                    <a:pt x="204" y="272"/>
                    <a:pt x="204" y="272"/>
                    <a:pt x="204" y="272"/>
                  </a:cubicBezTo>
                  <a:cubicBezTo>
                    <a:pt x="203" y="271"/>
                    <a:pt x="202" y="270"/>
                    <a:pt x="202" y="269"/>
                  </a:cubicBezTo>
                  <a:cubicBezTo>
                    <a:pt x="202" y="269"/>
                    <a:pt x="202" y="269"/>
                    <a:pt x="202" y="269"/>
                  </a:cubicBezTo>
                  <a:cubicBezTo>
                    <a:pt x="185" y="246"/>
                    <a:pt x="165" y="235"/>
                    <a:pt x="164" y="191"/>
                  </a:cubicBezTo>
                  <a:cubicBezTo>
                    <a:pt x="164" y="191"/>
                    <a:pt x="164" y="191"/>
                    <a:pt x="164" y="191"/>
                  </a:cubicBezTo>
                  <a:cubicBezTo>
                    <a:pt x="163" y="167"/>
                    <a:pt x="156" y="150"/>
                    <a:pt x="143" y="138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31" y="128"/>
                    <a:pt x="113" y="121"/>
                    <a:pt x="90" y="115"/>
                  </a:cubicBezTo>
                  <a:cubicBezTo>
                    <a:pt x="90" y="115"/>
                    <a:pt x="90" y="115"/>
                    <a:pt x="90" y="115"/>
                  </a:cubicBezTo>
                  <a:cubicBezTo>
                    <a:pt x="51" y="106"/>
                    <a:pt x="28" y="98"/>
                    <a:pt x="17" y="87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3" y="84"/>
                    <a:pt x="11" y="81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9" y="74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63"/>
                    <a:pt x="15" y="49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38" y="25"/>
                    <a:pt x="53" y="14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80" y="10"/>
                    <a:pt x="88" y="9"/>
                    <a:pt x="95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123" y="10"/>
                    <a:pt x="148" y="20"/>
                    <a:pt x="166" y="37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69" y="40"/>
                    <a:pt x="172" y="42"/>
                    <a:pt x="174" y="45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98" y="73"/>
                    <a:pt x="199" y="78"/>
                    <a:pt x="203" y="96"/>
                  </a:cubicBezTo>
                  <a:cubicBezTo>
                    <a:pt x="203" y="96"/>
                    <a:pt x="203" y="96"/>
                    <a:pt x="203" y="96"/>
                  </a:cubicBezTo>
                  <a:cubicBezTo>
                    <a:pt x="210" y="96"/>
                    <a:pt x="210" y="96"/>
                    <a:pt x="210" y="96"/>
                  </a:cubicBezTo>
                  <a:cubicBezTo>
                    <a:pt x="211" y="95"/>
                    <a:pt x="211" y="94"/>
                    <a:pt x="211" y="93"/>
                  </a:cubicBezTo>
                  <a:cubicBezTo>
                    <a:pt x="211" y="93"/>
                    <a:pt x="211" y="93"/>
                    <a:pt x="211" y="93"/>
                  </a:cubicBezTo>
                  <a:cubicBezTo>
                    <a:pt x="212" y="91"/>
                    <a:pt x="213" y="89"/>
                    <a:pt x="215" y="86"/>
                  </a:cubicBezTo>
                  <a:cubicBezTo>
                    <a:pt x="215" y="86"/>
                    <a:pt x="215" y="86"/>
                    <a:pt x="215" y="86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22" y="79"/>
                    <a:pt x="231" y="73"/>
                    <a:pt x="249" y="74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51" y="74"/>
                    <a:pt x="254" y="74"/>
                    <a:pt x="256" y="74"/>
                  </a:cubicBezTo>
                  <a:cubicBezTo>
                    <a:pt x="256" y="74"/>
                    <a:pt x="256" y="74"/>
                    <a:pt x="256" y="74"/>
                  </a:cubicBezTo>
                  <a:cubicBezTo>
                    <a:pt x="275" y="76"/>
                    <a:pt x="290" y="85"/>
                    <a:pt x="301" y="95"/>
                  </a:cubicBezTo>
                  <a:cubicBezTo>
                    <a:pt x="301" y="95"/>
                    <a:pt x="301" y="95"/>
                    <a:pt x="301" y="95"/>
                  </a:cubicBezTo>
                  <a:cubicBezTo>
                    <a:pt x="303" y="96"/>
                    <a:pt x="304" y="97"/>
                    <a:pt x="305" y="98"/>
                  </a:cubicBezTo>
                  <a:cubicBezTo>
                    <a:pt x="305" y="98"/>
                    <a:pt x="305" y="98"/>
                    <a:pt x="305" y="98"/>
                  </a:cubicBezTo>
                  <a:cubicBezTo>
                    <a:pt x="316" y="109"/>
                    <a:pt x="322" y="122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8"/>
                    <a:pt x="322" y="130"/>
                    <a:pt x="324" y="132"/>
                  </a:cubicBezTo>
                  <a:cubicBezTo>
                    <a:pt x="324" y="132"/>
                    <a:pt x="324" y="132"/>
                    <a:pt x="324" y="132"/>
                  </a:cubicBezTo>
                  <a:cubicBezTo>
                    <a:pt x="324" y="132"/>
                    <a:pt x="324" y="132"/>
                    <a:pt x="325" y="132"/>
                  </a:cubicBezTo>
                  <a:cubicBezTo>
                    <a:pt x="325" y="132"/>
                    <a:pt x="325" y="132"/>
                    <a:pt x="325" y="132"/>
                  </a:cubicBezTo>
                  <a:cubicBezTo>
                    <a:pt x="327" y="134"/>
                    <a:pt x="329" y="134"/>
                    <a:pt x="331" y="134"/>
                  </a:cubicBezTo>
                  <a:cubicBezTo>
                    <a:pt x="331" y="134"/>
                    <a:pt x="331" y="134"/>
                    <a:pt x="331" y="134"/>
                  </a:cubicBezTo>
                  <a:cubicBezTo>
                    <a:pt x="337" y="134"/>
                    <a:pt x="342" y="132"/>
                    <a:pt x="343" y="132"/>
                  </a:cubicBezTo>
                  <a:cubicBezTo>
                    <a:pt x="343" y="132"/>
                    <a:pt x="343" y="132"/>
                    <a:pt x="343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5" y="130"/>
                    <a:pt x="345" y="130"/>
                    <a:pt x="345" y="130"/>
                  </a:cubicBezTo>
                  <a:cubicBezTo>
                    <a:pt x="345" y="130"/>
                    <a:pt x="346" y="127"/>
                    <a:pt x="349" y="122"/>
                  </a:cubicBezTo>
                  <a:cubicBezTo>
                    <a:pt x="349" y="122"/>
                    <a:pt x="349" y="122"/>
                    <a:pt x="349" y="122"/>
                  </a:cubicBezTo>
                  <a:cubicBezTo>
                    <a:pt x="350" y="120"/>
                    <a:pt x="352" y="118"/>
                    <a:pt x="353" y="116"/>
                  </a:cubicBezTo>
                  <a:cubicBezTo>
                    <a:pt x="353" y="116"/>
                    <a:pt x="353" y="116"/>
                    <a:pt x="353" y="116"/>
                  </a:cubicBezTo>
                  <a:cubicBezTo>
                    <a:pt x="357" y="112"/>
                    <a:pt x="361" y="108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9" y="102"/>
                    <a:pt x="370" y="101"/>
                    <a:pt x="369" y="99"/>
                  </a:cubicBezTo>
                  <a:cubicBezTo>
                    <a:pt x="369" y="99"/>
                    <a:pt x="369" y="99"/>
                    <a:pt x="369" y="99"/>
                  </a:cubicBezTo>
                  <a:cubicBezTo>
                    <a:pt x="369" y="99"/>
                    <a:pt x="368" y="99"/>
                    <a:pt x="368" y="99"/>
                  </a:cubicBezTo>
                  <a:cubicBezTo>
                    <a:pt x="368" y="99"/>
                    <a:pt x="368" y="99"/>
                    <a:pt x="368" y="99"/>
                  </a:cubicBezTo>
                  <a:cubicBezTo>
                    <a:pt x="367" y="98"/>
                    <a:pt x="365" y="97"/>
                    <a:pt x="364" y="98"/>
                  </a:cubicBezTo>
                  <a:cubicBezTo>
                    <a:pt x="364" y="98"/>
                    <a:pt x="364" y="98"/>
                    <a:pt x="364" y="98"/>
                  </a:cubicBezTo>
                  <a:cubicBezTo>
                    <a:pt x="357" y="102"/>
                    <a:pt x="352" y="107"/>
                    <a:pt x="348" y="111"/>
                  </a:cubicBezTo>
                  <a:cubicBezTo>
                    <a:pt x="348" y="111"/>
                    <a:pt x="348" y="111"/>
                    <a:pt x="348" y="111"/>
                  </a:cubicBezTo>
                  <a:cubicBezTo>
                    <a:pt x="343" y="117"/>
                    <a:pt x="340" y="123"/>
                    <a:pt x="339" y="126"/>
                  </a:cubicBezTo>
                  <a:cubicBezTo>
                    <a:pt x="339" y="126"/>
                    <a:pt x="339" y="126"/>
                    <a:pt x="339" y="126"/>
                  </a:cubicBezTo>
                  <a:cubicBezTo>
                    <a:pt x="339" y="126"/>
                    <a:pt x="339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6" y="127"/>
                    <a:pt x="334" y="127"/>
                    <a:pt x="331" y="127"/>
                  </a:cubicBezTo>
                  <a:cubicBezTo>
                    <a:pt x="331" y="127"/>
                    <a:pt x="331" y="127"/>
                    <a:pt x="331" y="127"/>
                  </a:cubicBezTo>
                  <a:cubicBezTo>
                    <a:pt x="330" y="127"/>
                    <a:pt x="329" y="127"/>
                    <a:pt x="329" y="127"/>
                  </a:cubicBezTo>
                  <a:cubicBezTo>
                    <a:pt x="329" y="127"/>
                    <a:pt x="329" y="127"/>
                    <a:pt x="329" y="127"/>
                  </a:cubicBezTo>
                  <a:cubicBezTo>
                    <a:pt x="329" y="127"/>
                    <a:pt x="329" y="127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5"/>
                    <a:pt x="329" y="125"/>
                    <a:pt x="329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17"/>
                    <a:pt x="329" y="117"/>
                    <a:pt x="329" y="117"/>
                  </a:cubicBezTo>
                  <a:cubicBezTo>
                    <a:pt x="327" y="118"/>
                    <a:pt x="327" y="118"/>
                    <a:pt x="327" y="118"/>
                  </a:cubicBezTo>
                  <a:cubicBezTo>
                    <a:pt x="327" y="117"/>
                    <a:pt x="327" y="117"/>
                    <a:pt x="327" y="117"/>
                  </a:cubicBezTo>
                  <a:cubicBezTo>
                    <a:pt x="324" y="110"/>
                    <a:pt x="318" y="102"/>
                    <a:pt x="310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09" y="92"/>
                    <a:pt x="308" y="91"/>
                    <a:pt x="306" y="90"/>
                  </a:cubicBezTo>
                  <a:cubicBezTo>
                    <a:pt x="306" y="90"/>
                    <a:pt x="306" y="90"/>
                    <a:pt x="306" y="90"/>
                  </a:cubicBezTo>
                  <a:cubicBezTo>
                    <a:pt x="294" y="79"/>
                    <a:pt x="278" y="69"/>
                    <a:pt x="257" y="67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4" y="67"/>
                    <a:pt x="252" y="67"/>
                    <a:pt x="250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30" y="66"/>
                    <a:pt x="218" y="73"/>
                    <a:pt x="211" y="80"/>
                  </a:cubicBezTo>
                  <a:cubicBezTo>
                    <a:pt x="211" y="80"/>
                    <a:pt x="211" y="80"/>
                    <a:pt x="211" y="80"/>
                  </a:cubicBezTo>
                  <a:cubicBezTo>
                    <a:pt x="211" y="80"/>
                    <a:pt x="210" y="81"/>
                    <a:pt x="210" y="81"/>
                  </a:cubicBezTo>
                  <a:cubicBezTo>
                    <a:pt x="210" y="81"/>
                    <a:pt x="210" y="81"/>
                    <a:pt x="210" y="81"/>
                  </a:cubicBezTo>
                  <a:cubicBezTo>
                    <a:pt x="209" y="82"/>
                    <a:pt x="209" y="83"/>
                    <a:pt x="209" y="83"/>
                  </a:cubicBezTo>
                  <a:cubicBezTo>
                    <a:pt x="209" y="83"/>
                    <a:pt x="209" y="83"/>
                    <a:pt x="209" y="83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7" y="83"/>
                    <a:pt x="207" y="83"/>
                    <a:pt x="207" y="83"/>
                  </a:cubicBezTo>
                  <a:cubicBezTo>
                    <a:pt x="204" y="71"/>
                    <a:pt x="198" y="61"/>
                    <a:pt x="179" y="41"/>
                  </a:cubicBezTo>
                  <a:cubicBezTo>
                    <a:pt x="179" y="41"/>
                    <a:pt x="179" y="41"/>
                    <a:pt x="179" y="41"/>
                  </a:cubicBezTo>
                  <a:cubicBezTo>
                    <a:pt x="177" y="37"/>
                    <a:pt x="174" y="35"/>
                    <a:pt x="171" y="32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51" y="14"/>
                    <a:pt x="125" y="3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87" y="2"/>
                    <a:pt x="79" y="3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50" y="7"/>
                    <a:pt x="33" y="19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9" y="45"/>
                    <a:pt x="2" y="60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1" y="75"/>
                    <a:pt x="2" y="78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5" y="85"/>
                    <a:pt x="8" y="89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26" y="105"/>
                    <a:pt x="50" y="113"/>
                    <a:pt x="88" y="122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112" y="128"/>
                    <a:pt x="128" y="134"/>
                    <a:pt x="139" y="144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50" y="154"/>
                    <a:pt x="155" y="169"/>
                    <a:pt x="156" y="192"/>
                  </a:cubicBezTo>
                  <a:cubicBezTo>
                    <a:pt x="156" y="192"/>
                    <a:pt x="156" y="192"/>
                    <a:pt x="156" y="192"/>
                  </a:cubicBezTo>
                  <a:cubicBezTo>
                    <a:pt x="158" y="238"/>
                    <a:pt x="181" y="252"/>
                    <a:pt x="196" y="274"/>
                  </a:cubicBezTo>
                  <a:cubicBezTo>
                    <a:pt x="196" y="274"/>
                    <a:pt x="196" y="274"/>
                    <a:pt x="196" y="274"/>
                  </a:cubicBezTo>
                  <a:cubicBezTo>
                    <a:pt x="197" y="275"/>
                    <a:pt x="198" y="275"/>
                    <a:pt x="199" y="276"/>
                  </a:cubicBezTo>
                  <a:cubicBezTo>
                    <a:pt x="199" y="276"/>
                    <a:pt x="199" y="276"/>
                    <a:pt x="199" y="276"/>
                  </a:cubicBezTo>
                  <a:cubicBezTo>
                    <a:pt x="213" y="289"/>
                    <a:pt x="249" y="292"/>
                    <a:pt x="278" y="293"/>
                  </a:cubicBezTo>
                  <a:cubicBezTo>
                    <a:pt x="278" y="293"/>
                    <a:pt x="278" y="293"/>
                    <a:pt x="278" y="293"/>
                  </a:cubicBezTo>
                  <a:cubicBezTo>
                    <a:pt x="300" y="294"/>
                    <a:pt x="318" y="293"/>
                    <a:pt x="318" y="293"/>
                  </a:cubicBezTo>
                  <a:cubicBezTo>
                    <a:pt x="318" y="293"/>
                    <a:pt x="318" y="293"/>
                    <a:pt x="318" y="293"/>
                  </a:cubicBezTo>
                  <a:cubicBezTo>
                    <a:pt x="319" y="293"/>
                    <a:pt x="319" y="293"/>
                    <a:pt x="319" y="293"/>
                  </a:cubicBezTo>
                  <a:cubicBezTo>
                    <a:pt x="319" y="293"/>
                    <a:pt x="319" y="293"/>
                    <a:pt x="319" y="293"/>
                  </a:cubicBezTo>
                  <a:cubicBezTo>
                    <a:pt x="319" y="293"/>
                    <a:pt x="321" y="292"/>
                    <a:pt x="323" y="291"/>
                  </a:cubicBezTo>
                  <a:cubicBezTo>
                    <a:pt x="323" y="291"/>
                    <a:pt x="323" y="291"/>
                    <a:pt x="323" y="291"/>
                  </a:cubicBezTo>
                  <a:cubicBezTo>
                    <a:pt x="325" y="290"/>
                    <a:pt x="328" y="289"/>
                    <a:pt x="330" y="289"/>
                  </a:cubicBezTo>
                  <a:cubicBezTo>
                    <a:pt x="330" y="289"/>
                    <a:pt x="330" y="289"/>
                    <a:pt x="330" y="289"/>
                  </a:cubicBezTo>
                  <a:cubicBezTo>
                    <a:pt x="332" y="290"/>
                    <a:pt x="333" y="290"/>
                    <a:pt x="334" y="291"/>
                  </a:cubicBezTo>
                  <a:cubicBezTo>
                    <a:pt x="334" y="291"/>
                    <a:pt x="334" y="291"/>
                    <a:pt x="334" y="291"/>
                  </a:cubicBezTo>
                  <a:cubicBezTo>
                    <a:pt x="336" y="293"/>
                    <a:pt x="339" y="293"/>
                    <a:pt x="343" y="293"/>
                  </a:cubicBezTo>
                  <a:cubicBezTo>
                    <a:pt x="343" y="293"/>
                    <a:pt x="343" y="293"/>
                    <a:pt x="343" y="293"/>
                  </a:cubicBezTo>
                  <a:cubicBezTo>
                    <a:pt x="348" y="294"/>
                    <a:pt x="353" y="294"/>
                    <a:pt x="359" y="295"/>
                  </a:cubicBezTo>
                  <a:cubicBezTo>
                    <a:pt x="359" y="295"/>
                    <a:pt x="359" y="295"/>
                    <a:pt x="359" y="295"/>
                  </a:cubicBezTo>
                  <a:cubicBezTo>
                    <a:pt x="387" y="295"/>
                    <a:pt x="429" y="293"/>
                    <a:pt x="445" y="286"/>
                  </a:cubicBezTo>
                  <a:cubicBezTo>
                    <a:pt x="445" y="286"/>
                    <a:pt x="445" y="286"/>
                    <a:pt x="445" y="286"/>
                  </a:cubicBezTo>
                  <a:cubicBezTo>
                    <a:pt x="465" y="277"/>
                    <a:pt x="489" y="268"/>
                    <a:pt x="509" y="253"/>
                  </a:cubicBezTo>
                  <a:cubicBezTo>
                    <a:pt x="509" y="253"/>
                    <a:pt x="509" y="253"/>
                    <a:pt x="509" y="253"/>
                  </a:cubicBezTo>
                  <a:cubicBezTo>
                    <a:pt x="509" y="253"/>
                    <a:pt x="509" y="253"/>
                    <a:pt x="509" y="253"/>
                  </a:cubicBezTo>
                  <a:cubicBezTo>
                    <a:pt x="509" y="252"/>
                    <a:pt x="510" y="252"/>
                    <a:pt x="511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3"/>
            <p:cNvSpPr/>
            <p:nvPr/>
          </p:nvSpPr>
          <p:spPr bwMode="auto">
            <a:xfrm>
              <a:off x="5406" y="1189"/>
              <a:ext cx="186" cy="377"/>
            </a:xfrm>
            <a:custGeom>
              <a:avLst/>
              <a:gdLst>
                <a:gd name="T0" fmla="*/ 157 w 159"/>
                <a:gd name="T1" fmla="*/ 170 h 321"/>
                <a:gd name="T2" fmla="*/ 157 w 159"/>
                <a:gd name="T3" fmla="*/ 171 h 321"/>
                <a:gd name="T4" fmla="*/ 157 w 159"/>
                <a:gd name="T5" fmla="*/ 171 h 321"/>
                <a:gd name="T6" fmla="*/ 154 w 159"/>
                <a:gd name="T7" fmla="*/ 176 h 321"/>
                <a:gd name="T8" fmla="*/ 154 w 159"/>
                <a:gd name="T9" fmla="*/ 176 h 321"/>
                <a:gd name="T10" fmla="*/ 149 w 159"/>
                <a:gd name="T11" fmla="*/ 172 h 321"/>
                <a:gd name="T12" fmla="*/ 149 w 159"/>
                <a:gd name="T13" fmla="*/ 172 h 321"/>
                <a:gd name="T14" fmla="*/ 149 w 159"/>
                <a:gd name="T15" fmla="*/ 170 h 321"/>
                <a:gd name="T16" fmla="*/ 149 w 159"/>
                <a:gd name="T17" fmla="*/ 170 h 321"/>
                <a:gd name="T18" fmla="*/ 150 w 159"/>
                <a:gd name="T19" fmla="*/ 159 h 321"/>
                <a:gd name="T20" fmla="*/ 150 w 159"/>
                <a:gd name="T21" fmla="*/ 159 h 321"/>
                <a:gd name="T22" fmla="*/ 105 w 159"/>
                <a:gd name="T23" fmla="*/ 50 h 321"/>
                <a:gd name="T24" fmla="*/ 105 w 159"/>
                <a:gd name="T25" fmla="*/ 50 h 321"/>
                <a:gd name="T26" fmla="*/ 53 w 159"/>
                <a:gd name="T27" fmla="*/ 9 h 321"/>
                <a:gd name="T28" fmla="*/ 53 w 159"/>
                <a:gd name="T29" fmla="*/ 9 h 321"/>
                <a:gd name="T30" fmla="*/ 22 w 159"/>
                <a:gd name="T31" fmla="*/ 25 h 321"/>
                <a:gd name="T32" fmla="*/ 22 w 159"/>
                <a:gd name="T33" fmla="*/ 25 h 321"/>
                <a:gd name="T34" fmla="*/ 9 w 159"/>
                <a:gd name="T35" fmla="*/ 54 h 321"/>
                <a:gd name="T36" fmla="*/ 9 w 159"/>
                <a:gd name="T37" fmla="*/ 54 h 321"/>
                <a:gd name="T38" fmla="*/ 10 w 159"/>
                <a:gd name="T39" fmla="*/ 61 h 321"/>
                <a:gd name="T40" fmla="*/ 10 w 159"/>
                <a:gd name="T41" fmla="*/ 61 h 321"/>
                <a:gd name="T42" fmla="*/ 45 w 159"/>
                <a:gd name="T43" fmla="*/ 168 h 321"/>
                <a:gd name="T44" fmla="*/ 45 w 159"/>
                <a:gd name="T45" fmla="*/ 168 h 321"/>
                <a:gd name="T46" fmla="*/ 54 w 159"/>
                <a:gd name="T47" fmla="*/ 315 h 321"/>
                <a:gd name="T48" fmla="*/ 54 w 159"/>
                <a:gd name="T49" fmla="*/ 315 h 321"/>
                <a:gd name="T50" fmla="*/ 54 w 159"/>
                <a:gd name="T51" fmla="*/ 317 h 321"/>
                <a:gd name="T52" fmla="*/ 54 w 159"/>
                <a:gd name="T53" fmla="*/ 317 h 321"/>
                <a:gd name="T54" fmla="*/ 49 w 159"/>
                <a:gd name="T55" fmla="*/ 321 h 321"/>
                <a:gd name="T56" fmla="*/ 49 w 159"/>
                <a:gd name="T57" fmla="*/ 321 h 321"/>
                <a:gd name="T58" fmla="*/ 45 w 159"/>
                <a:gd name="T59" fmla="*/ 317 h 321"/>
                <a:gd name="T60" fmla="*/ 45 w 159"/>
                <a:gd name="T61" fmla="*/ 317 h 321"/>
                <a:gd name="T62" fmla="*/ 45 w 159"/>
                <a:gd name="T63" fmla="*/ 315 h 321"/>
                <a:gd name="T64" fmla="*/ 45 w 159"/>
                <a:gd name="T65" fmla="*/ 315 h 321"/>
                <a:gd name="T66" fmla="*/ 36 w 159"/>
                <a:gd name="T67" fmla="*/ 171 h 321"/>
                <a:gd name="T68" fmla="*/ 36 w 159"/>
                <a:gd name="T69" fmla="*/ 171 h 321"/>
                <a:gd name="T70" fmla="*/ 2 w 159"/>
                <a:gd name="T71" fmla="*/ 64 h 321"/>
                <a:gd name="T72" fmla="*/ 2 w 159"/>
                <a:gd name="T73" fmla="*/ 64 h 321"/>
                <a:gd name="T74" fmla="*/ 0 w 159"/>
                <a:gd name="T75" fmla="*/ 54 h 321"/>
                <a:gd name="T76" fmla="*/ 0 w 159"/>
                <a:gd name="T77" fmla="*/ 54 h 321"/>
                <a:gd name="T78" fmla="*/ 53 w 159"/>
                <a:gd name="T79" fmla="*/ 1 h 321"/>
                <a:gd name="T80" fmla="*/ 53 w 159"/>
                <a:gd name="T81" fmla="*/ 1 h 321"/>
                <a:gd name="T82" fmla="*/ 112 w 159"/>
                <a:gd name="T83" fmla="*/ 45 h 321"/>
                <a:gd name="T84" fmla="*/ 112 w 159"/>
                <a:gd name="T85" fmla="*/ 45 h 321"/>
                <a:gd name="T86" fmla="*/ 158 w 159"/>
                <a:gd name="T87" fmla="*/ 159 h 321"/>
                <a:gd name="T88" fmla="*/ 158 w 159"/>
                <a:gd name="T89" fmla="*/ 159 h 321"/>
                <a:gd name="T90" fmla="*/ 157 w 159"/>
                <a:gd name="T91" fmla="*/ 17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9" h="321">
                  <a:moveTo>
                    <a:pt x="157" y="170"/>
                  </a:moveTo>
                  <a:cubicBezTo>
                    <a:pt x="157" y="171"/>
                    <a:pt x="157" y="171"/>
                    <a:pt x="157" y="171"/>
                  </a:cubicBezTo>
                  <a:cubicBezTo>
                    <a:pt x="157" y="171"/>
                    <a:pt x="157" y="171"/>
                    <a:pt x="157" y="171"/>
                  </a:cubicBezTo>
                  <a:cubicBezTo>
                    <a:pt x="158" y="173"/>
                    <a:pt x="156" y="175"/>
                    <a:pt x="154" y="176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2" y="176"/>
                    <a:pt x="149" y="175"/>
                    <a:pt x="149" y="172"/>
                  </a:cubicBezTo>
                  <a:cubicBezTo>
                    <a:pt x="149" y="172"/>
                    <a:pt x="149" y="172"/>
                    <a:pt x="149" y="172"/>
                  </a:cubicBezTo>
                  <a:cubicBezTo>
                    <a:pt x="149" y="172"/>
                    <a:pt x="149" y="171"/>
                    <a:pt x="149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49" y="167"/>
                    <a:pt x="150" y="164"/>
                    <a:pt x="150" y="159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45"/>
                    <a:pt x="146" y="115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86" y="20"/>
                    <a:pt x="68" y="10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41" y="9"/>
                    <a:pt x="30" y="1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14" y="34"/>
                    <a:pt x="9" y="46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7"/>
                    <a:pt x="9" y="59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21" y="87"/>
                    <a:pt x="32" y="11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57" y="216"/>
                    <a:pt x="54" y="302"/>
                    <a:pt x="54" y="315"/>
                  </a:cubicBezTo>
                  <a:cubicBezTo>
                    <a:pt x="54" y="315"/>
                    <a:pt x="54" y="315"/>
                    <a:pt x="54" y="315"/>
                  </a:cubicBezTo>
                  <a:cubicBezTo>
                    <a:pt x="54" y="316"/>
                    <a:pt x="54" y="317"/>
                    <a:pt x="54" y="317"/>
                  </a:cubicBezTo>
                  <a:cubicBezTo>
                    <a:pt x="54" y="317"/>
                    <a:pt x="54" y="317"/>
                    <a:pt x="54" y="317"/>
                  </a:cubicBezTo>
                  <a:cubicBezTo>
                    <a:pt x="54" y="319"/>
                    <a:pt x="52" y="321"/>
                    <a:pt x="49" y="321"/>
                  </a:cubicBezTo>
                  <a:cubicBezTo>
                    <a:pt x="49" y="321"/>
                    <a:pt x="49" y="321"/>
                    <a:pt x="49" y="321"/>
                  </a:cubicBezTo>
                  <a:cubicBezTo>
                    <a:pt x="47" y="321"/>
                    <a:pt x="45" y="319"/>
                    <a:pt x="45" y="317"/>
                  </a:cubicBezTo>
                  <a:cubicBezTo>
                    <a:pt x="45" y="317"/>
                    <a:pt x="45" y="317"/>
                    <a:pt x="45" y="317"/>
                  </a:cubicBezTo>
                  <a:cubicBezTo>
                    <a:pt x="45" y="317"/>
                    <a:pt x="45" y="316"/>
                    <a:pt x="45" y="315"/>
                  </a:cubicBezTo>
                  <a:cubicBezTo>
                    <a:pt x="45" y="315"/>
                    <a:pt x="45" y="315"/>
                    <a:pt x="45" y="315"/>
                  </a:cubicBezTo>
                  <a:cubicBezTo>
                    <a:pt x="46" y="302"/>
                    <a:pt x="48" y="216"/>
                    <a:pt x="36" y="171"/>
                  </a:cubicBezTo>
                  <a:cubicBezTo>
                    <a:pt x="36" y="171"/>
                    <a:pt x="36" y="171"/>
                    <a:pt x="36" y="171"/>
                  </a:cubicBezTo>
                  <a:cubicBezTo>
                    <a:pt x="23" y="120"/>
                    <a:pt x="13" y="90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1"/>
                    <a:pt x="0" y="58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32"/>
                    <a:pt x="22" y="0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72" y="1"/>
                    <a:pt x="92" y="14"/>
                    <a:pt x="112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54" y="111"/>
                    <a:pt x="159" y="142"/>
                    <a:pt x="158" y="159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8" y="165"/>
                    <a:pt x="157" y="168"/>
                    <a:pt x="157" y="1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4"/>
            <p:cNvSpPr>
              <a:spLocks noEditPoints="1"/>
            </p:cNvSpPr>
            <p:nvPr/>
          </p:nvSpPr>
          <p:spPr bwMode="auto">
            <a:xfrm>
              <a:off x="5404" y="1189"/>
              <a:ext cx="189" cy="378"/>
            </a:xfrm>
            <a:custGeom>
              <a:avLst/>
              <a:gdLst>
                <a:gd name="T0" fmla="*/ 47 w 161"/>
                <a:gd name="T1" fmla="*/ 320 h 322"/>
                <a:gd name="T2" fmla="*/ 46 w 161"/>
                <a:gd name="T3" fmla="*/ 317 h 322"/>
                <a:gd name="T4" fmla="*/ 46 w 161"/>
                <a:gd name="T5" fmla="*/ 317 h 322"/>
                <a:gd name="T6" fmla="*/ 45 w 161"/>
                <a:gd name="T7" fmla="*/ 316 h 322"/>
                <a:gd name="T8" fmla="*/ 46 w 161"/>
                <a:gd name="T9" fmla="*/ 316 h 322"/>
                <a:gd name="T10" fmla="*/ 37 w 161"/>
                <a:gd name="T11" fmla="*/ 171 h 322"/>
                <a:gd name="T12" fmla="*/ 2 w 161"/>
                <a:gd name="T13" fmla="*/ 65 h 322"/>
                <a:gd name="T14" fmla="*/ 17 w 161"/>
                <a:gd name="T15" fmla="*/ 17 h 322"/>
                <a:gd name="T16" fmla="*/ 55 w 161"/>
                <a:gd name="T17" fmla="*/ 0 h 322"/>
                <a:gd name="T18" fmla="*/ 114 w 161"/>
                <a:gd name="T19" fmla="*/ 45 h 322"/>
                <a:gd name="T20" fmla="*/ 160 w 161"/>
                <a:gd name="T21" fmla="*/ 159 h 322"/>
                <a:gd name="T22" fmla="*/ 158 w 161"/>
                <a:gd name="T23" fmla="*/ 170 h 322"/>
                <a:gd name="T24" fmla="*/ 159 w 161"/>
                <a:gd name="T25" fmla="*/ 171 h 322"/>
                <a:gd name="T26" fmla="*/ 158 w 161"/>
                <a:gd name="T27" fmla="*/ 175 h 322"/>
                <a:gd name="T28" fmla="*/ 155 w 161"/>
                <a:gd name="T29" fmla="*/ 177 h 322"/>
                <a:gd name="T30" fmla="*/ 149 w 161"/>
                <a:gd name="T31" fmla="*/ 173 h 322"/>
                <a:gd name="T32" fmla="*/ 149 w 161"/>
                <a:gd name="T33" fmla="*/ 170 h 322"/>
                <a:gd name="T34" fmla="*/ 105 w 161"/>
                <a:gd name="T35" fmla="*/ 51 h 322"/>
                <a:gd name="T36" fmla="*/ 84 w 161"/>
                <a:gd name="T37" fmla="*/ 24 h 322"/>
                <a:gd name="T38" fmla="*/ 24 w 161"/>
                <a:gd name="T39" fmla="*/ 24 h 322"/>
                <a:gd name="T40" fmla="*/ 24 w 161"/>
                <a:gd name="T41" fmla="*/ 25 h 322"/>
                <a:gd name="T42" fmla="*/ 12 w 161"/>
                <a:gd name="T43" fmla="*/ 61 h 322"/>
                <a:gd name="T44" fmla="*/ 47 w 161"/>
                <a:gd name="T45" fmla="*/ 168 h 322"/>
                <a:gd name="T46" fmla="*/ 56 w 161"/>
                <a:gd name="T47" fmla="*/ 317 h 322"/>
                <a:gd name="T48" fmla="*/ 54 w 161"/>
                <a:gd name="T49" fmla="*/ 320 h 322"/>
                <a:gd name="T50" fmla="*/ 47 w 161"/>
                <a:gd name="T51" fmla="*/ 317 h 322"/>
                <a:gd name="T52" fmla="*/ 51 w 161"/>
                <a:gd name="T53" fmla="*/ 320 h 322"/>
                <a:gd name="T54" fmla="*/ 53 w 161"/>
                <a:gd name="T55" fmla="*/ 319 h 322"/>
                <a:gd name="T56" fmla="*/ 54 w 161"/>
                <a:gd name="T57" fmla="*/ 315 h 322"/>
                <a:gd name="T58" fmla="*/ 45 w 161"/>
                <a:gd name="T59" fmla="*/ 169 h 322"/>
                <a:gd name="T60" fmla="*/ 9 w 161"/>
                <a:gd name="T61" fmla="*/ 54 h 322"/>
                <a:gd name="T62" fmla="*/ 22 w 161"/>
                <a:gd name="T63" fmla="*/ 24 h 322"/>
                <a:gd name="T64" fmla="*/ 54 w 161"/>
                <a:gd name="T65" fmla="*/ 8 h 322"/>
                <a:gd name="T66" fmla="*/ 85 w 161"/>
                <a:gd name="T67" fmla="*/ 23 h 322"/>
                <a:gd name="T68" fmla="*/ 151 w 161"/>
                <a:gd name="T69" fmla="*/ 159 h 322"/>
                <a:gd name="T70" fmla="*/ 150 w 161"/>
                <a:gd name="T71" fmla="*/ 170 h 322"/>
                <a:gd name="T72" fmla="*/ 152 w 161"/>
                <a:gd name="T73" fmla="*/ 174 h 322"/>
                <a:gd name="T74" fmla="*/ 155 w 161"/>
                <a:gd name="T75" fmla="*/ 175 h 322"/>
                <a:gd name="T76" fmla="*/ 158 w 161"/>
                <a:gd name="T77" fmla="*/ 171 h 322"/>
                <a:gd name="T78" fmla="*/ 157 w 161"/>
                <a:gd name="T79" fmla="*/ 170 h 322"/>
                <a:gd name="T80" fmla="*/ 158 w 161"/>
                <a:gd name="T81" fmla="*/ 159 h 322"/>
                <a:gd name="T82" fmla="*/ 90 w 161"/>
                <a:gd name="T83" fmla="*/ 18 h 322"/>
                <a:gd name="T84" fmla="*/ 54 w 161"/>
                <a:gd name="T85" fmla="*/ 1 h 322"/>
                <a:gd name="T86" fmla="*/ 2 w 161"/>
                <a:gd name="T87" fmla="*/ 54 h 322"/>
                <a:gd name="T88" fmla="*/ 4 w 161"/>
                <a:gd name="T89" fmla="*/ 64 h 322"/>
                <a:gd name="T90" fmla="*/ 47 w 161"/>
                <a:gd name="T91" fmla="*/ 315 h 322"/>
                <a:gd name="T92" fmla="*/ 47 w 161"/>
                <a:gd name="T93" fmla="*/ 31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1" h="322">
                  <a:moveTo>
                    <a:pt x="50" y="322"/>
                  </a:moveTo>
                  <a:cubicBezTo>
                    <a:pt x="49" y="322"/>
                    <a:pt x="48" y="321"/>
                    <a:pt x="47" y="320"/>
                  </a:cubicBezTo>
                  <a:cubicBezTo>
                    <a:pt x="47" y="320"/>
                    <a:pt x="47" y="320"/>
                    <a:pt x="47" y="320"/>
                  </a:cubicBezTo>
                  <a:cubicBezTo>
                    <a:pt x="46" y="320"/>
                    <a:pt x="46" y="318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6"/>
                    <a:pt x="46" y="316"/>
                    <a:pt x="45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5" y="316"/>
                    <a:pt x="45" y="316"/>
                    <a:pt x="46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6"/>
                    <a:pt x="46" y="315"/>
                    <a:pt x="46" y="315"/>
                  </a:cubicBezTo>
                  <a:cubicBezTo>
                    <a:pt x="46" y="315"/>
                    <a:pt x="46" y="315"/>
                    <a:pt x="46" y="315"/>
                  </a:cubicBezTo>
                  <a:cubicBezTo>
                    <a:pt x="46" y="302"/>
                    <a:pt x="48" y="216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ubicBezTo>
                    <a:pt x="24" y="120"/>
                    <a:pt x="13" y="90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1"/>
                    <a:pt x="0" y="58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42"/>
                    <a:pt x="7" y="2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6" y="7"/>
                    <a:pt x="39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6" y="0"/>
                    <a:pt x="78" y="5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8" y="23"/>
                    <a:pt x="106" y="33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56" y="110"/>
                    <a:pt x="161" y="142"/>
                    <a:pt x="160" y="159"/>
                  </a:cubicBezTo>
                  <a:cubicBezTo>
                    <a:pt x="160" y="159"/>
                    <a:pt x="160" y="159"/>
                    <a:pt x="160" y="159"/>
                  </a:cubicBezTo>
                  <a:cubicBezTo>
                    <a:pt x="160" y="165"/>
                    <a:pt x="159" y="169"/>
                    <a:pt x="159" y="170"/>
                  </a:cubicBezTo>
                  <a:cubicBezTo>
                    <a:pt x="159" y="170"/>
                    <a:pt x="159" y="170"/>
                    <a:pt x="159" y="170"/>
                  </a:cubicBezTo>
                  <a:cubicBezTo>
                    <a:pt x="158" y="170"/>
                    <a:pt x="158" y="170"/>
                    <a:pt x="158" y="170"/>
                  </a:cubicBezTo>
                  <a:cubicBezTo>
                    <a:pt x="159" y="170"/>
                    <a:pt x="159" y="170"/>
                    <a:pt x="159" y="170"/>
                  </a:cubicBezTo>
                  <a:cubicBezTo>
                    <a:pt x="159" y="170"/>
                    <a:pt x="159" y="170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2"/>
                    <a:pt x="159" y="174"/>
                    <a:pt x="158" y="175"/>
                  </a:cubicBezTo>
                  <a:cubicBezTo>
                    <a:pt x="158" y="175"/>
                    <a:pt x="158" y="175"/>
                    <a:pt x="158" y="175"/>
                  </a:cubicBezTo>
                  <a:cubicBezTo>
                    <a:pt x="157" y="176"/>
                    <a:pt x="156" y="177"/>
                    <a:pt x="155" y="177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3" y="177"/>
                    <a:pt x="152" y="177"/>
                    <a:pt x="151" y="175"/>
                  </a:cubicBezTo>
                  <a:cubicBezTo>
                    <a:pt x="151" y="175"/>
                    <a:pt x="151" y="175"/>
                    <a:pt x="151" y="175"/>
                  </a:cubicBezTo>
                  <a:cubicBezTo>
                    <a:pt x="150" y="175"/>
                    <a:pt x="149" y="174"/>
                    <a:pt x="149" y="173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2"/>
                    <a:pt x="149" y="171"/>
                    <a:pt x="149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49" y="167"/>
                    <a:pt x="150" y="163"/>
                    <a:pt x="150" y="159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45"/>
                    <a:pt x="146" y="115"/>
                    <a:pt x="105" y="51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98" y="39"/>
                    <a:pt x="91" y="30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73" y="14"/>
                    <a:pt x="63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43" y="10"/>
                    <a:pt x="32" y="16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6" y="34"/>
                    <a:pt x="11" y="46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7"/>
                    <a:pt x="11" y="59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23" y="86"/>
                    <a:pt x="33" y="117"/>
                    <a:pt x="47" y="168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59" y="216"/>
                    <a:pt x="56" y="302"/>
                    <a:pt x="56" y="315"/>
                  </a:cubicBezTo>
                  <a:cubicBezTo>
                    <a:pt x="56" y="315"/>
                    <a:pt x="56" y="315"/>
                    <a:pt x="56" y="315"/>
                  </a:cubicBezTo>
                  <a:cubicBezTo>
                    <a:pt x="56" y="316"/>
                    <a:pt x="56" y="317"/>
                    <a:pt x="56" y="317"/>
                  </a:cubicBezTo>
                  <a:cubicBezTo>
                    <a:pt x="56" y="317"/>
                    <a:pt x="56" y="317"/>
                    <a:pt x="56" y="317"/>
                  </a:cubicBezTo>
                  <a:cubicBezTo>
                    <a:pt x="56" y="318"/>
                    <a:pt x="55" y="319"/>
                    <a:pt x="54" y="320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53" y="321"/>
                    <a:pt x="52" y="322"/>
                    <a:pt x="50" y="322"/>
                  </a:cubicBezTo>
                  <a:close/>
                  <a:moveTo>
                    <a:pt x="47" y="316"/>
                  </a:moveTo>
                  <a:cubicBezTo>
                    <a:pt x="47" y="317"/>
                    <a:pt x="47" y="317"/>
                    <a:pt x="47" y="317"/>
                  </a:cubicBezTo>
                  <a:cubicBezTo>
                    <a:pt x="47" y="318"/>
                    <a:pt x="48" y="319"/>
                    <a:pt x="48" y="319"/>
                  </a:cubicBezTo>
                  <a:cubicBezTo>
                    <a:pt x="48" y="319"/>
                    <a:pt x="48" y="319"/>
                    <a:pt x="48" y="319"/>
                  </a:cubicBezTo>
                  <a:cubicBezTo>
                    <a:pt x="49" y="320"/>
                    <a:pt x="50" y="320"/>
                    <a:pt x="51" y="320"/>
                  </a:cubicBezTo>
                  <a:cubicBezTo>
                    <a:pt x="51" y="320"/>
                    <a:pt x="51" y="320"/>
                    <a:pt x="51" y="320"/>
                  </a:cubicBezTo>
                  <a:cubicBezTo>
                    <a:pt x="52" y="320"/>
                    <a:pt x="53" y="320"/>
                    <a:pt x="53" y="319"/>
                  </a:cubicBezTo>
                  <a:cubicBezTo>
                    <a:pt x="53" y="319"/>
                    <a:pt x="53" y="319"/>
                    <a:pt x="53" y="319"/>
                  </a:cubicBezTo>
                  <a:cubicBezTo>
                    <a:pt x="54" y="318"/>
                    <a:pt x="54" y="318"/>
                    <a:pt x="54" y="317"/>
                  </a:cubicBezTo>
                  <a:cubicBezTo>
                    <a:pt x="54" y="317"/>
                    <a:pt x="54" y="317"/>
                    <a:pt x="54" y="317"/>
                  </a:cubicBezTo>
                  <a:cubicBezTo>
                    <a:pt x="54" y="317"/>
                    <a:pt x="54" y="316"/>
                    <a:pt x="54" y="315"/>
                  </a:cubicBezTo>
                  <a:cubicBezTo>
                    <a:pt x="54" y="315"/>
                    <a:pt x="54" y="315"/>
                    <a:pt x="54" y="315"/>
                  </a:cubicBezTo>
                  <a:cubicBezTo>
                    <a:pt x="55" y="302"/>
                    <a:pt x="57" y="216"/>
                    <a:pt x="45" y="169"/>
                  </a:cubicBezTo>
                  <a:cubicBezTo>
                    <a:pt x="45" y="169"/>
                    <a:pt x="45" y="169"/>
                    <a:pt x="45" y="169"/>
                  </a:cubicBezTo>
                  <a:cubicBezTo>
                    <a:pt x="32" y="118"/>
                    <a:pt x="21" y="87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60"/>
                    <a:pt x="9" y="57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46"/>
                    <a:pt x="14" y="3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31" y="14"/>
                    <a:pt x="42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63" y="9"/>
                    <a:pt x="74" y="1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92" y="29"/>
                    <a:pt x="99" y="38"/>
                    <a:pt x="107" y="50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48" y="114"/>
                    <a:pt x="152" y="144"/>
                    <a:pt x="151" y="159"/>
                  </a:cubicBezTo>
                  <a:cubicBezTo>
                    <a:pt x="151" y="159"/>
                    <a:pt x="151" y="159"/>
                    <a:pt x="151" y="159"/>
                  </a:cubicBezTo>
                  <a:cubicBezTo>
                    <a:pt x="151" y="164"/>
                    <a:pt x="151" y="167"/>
                    <a:pt x="150" y="170"/>
                  </a:cubicBezTo>
                  <a:cubicBezTo>
                    <a:pt x="150" y="170"/>
                    <a:pt x="150" y="170"/>
                    <a:pt x="150" y="170"/>
                  </a:cubicBezTo>
                  <a:cubicBezTo>
                    <a:pt x="150" y="171"/>
                    <a:pt x="150" y="171"/>
                    <a:pt x="151" y="172"/>
                  </a:cubicBezTo>
                  <a:cubicBezTo>
                    <a:pt x="151" y="172"/>
                    <a:pt x="151" y="172"/>
                    <a:pt x="151" y="172"/>
                  </a:cubicBezTo>
                  <a:cubicBezTo>
                    <a:pt x="151" y="173"/>
                    <a:pt x="151" y="174"/>
                    <a:pt x="152" y="174"/>
                  </a:cubicBezTo>
                  <a:cubicBezTo>
                    <a:pt x="152" y="174"/>
                    <a:pt x="152" y="174"/>
                    <a:pt x="152" y="174"/>
                  </a:cubicBezTo>
                  <a:cubicBezTo>
                    <a:pt x="153" y="175"/>
                    <a:pt x="154" y="175"/>
                    <a:pt x="155" y="175"/>
                  </a:cubicBezTo>
                  <a:cubicBezTo>
                    <a:pt x="155" y="175"/>
                    <a:pt x="155" y="175"/>
                    <a:pt x="155" y="175"/>
                  </a:cubicBezTo>
                  <a:cubicBezTo>
                    <a:pt x="156" y="175"/>
                    <a:pt x="156" y="175"/>
                    <a:pt x="157" y="174"/>
                  </a:cubicBezTo>
                  <a:cubicBezTo>
                    <a:pt x="157" y="174"/>
                    <a:pt x="157" y="174"/>
                    <a:pt x="157" y="174"/>
                  </a:cubicBezTo>
                  <a:cubicBezTo>
                    <a:pt x="157" y="173"/>
                    <a:pt x="158" y="172"/>
                    <a:pt x="158" y="171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7" y="171"/>
                    <a:pt x="157" y="171"/>
                    <a:pt x="157" y="170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8" y="168"/>
                    <a:pt x="158" y="164"/>
                    <a:pt x="158" y="159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9" y="143"/>
                    <a:pt x="154" y="111"/>
                    <a:pt x="113" y="46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05" y="34"/>
                    <a:pt x="97" y="24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77" y="7"/>
                    <a:pt x="66" y="2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9" y="1"/>
                    <a:pt x="27" y="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8" y="29"/>
                    <a:pt x="3" y="43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8"/>
                    <a:pt x="2" y="61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14" y="89"/>
                    <a:pt x="25" y="120"/>
                    <a:pt x="38" y="17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50" y="216"/>
                    <a:pt x="48" y="302"/>
                    <a:pt x="47" y="315"/>
                  </a:cubicBezTo>
                  <a:cubicBezTo>
                    <a:pt x="47" y="315"/>
                    <a:pt x="47" y="315"/>
                    <a:pt x="47" y="315"/>
                  </a:cubicBezTo>
                  <a:cubicBezTo>
                    <a:pt x="47" y="315"/>
                    <a:pt x="47" y="316"/>
                    <a:pt x="47" y="316"/>
                  </a:cubicBezTo>
                  <a:cubicBezTo>
                    <a:pt x="47" y="316"/>
                    <a:pt x="47" y="316"/>
                    <a:pt x="47" y="316"/>
                  </a:cubicBezTo>
                  <a:cubicBezTo>
                    <a:pt x="47" y="316"/>
                    <a:pt x="47" y="316"/>
                    <a:pt x="47" y="3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5"/>
            <p:cNvSpPr>
              <a:spLocks noEditPoints="1"/>
            </p:cNvSpPr>
            <p:nvPr/>
          </p:nvSpPr>
          <p:spPr bwMode="auto">
            <a:xfrm>
              <a:off x="5576" y="1386"/>
              <a:ext cx="110" cy="187"/>
            </a:xfrm>
            <a:custGeom>
              <a:avLst/>
              <a:gdLst>
                <a:gd name="T0" fmla="*/ 89 w 94"/>
                <a:gd name="T1" fmla="*/ 140 h 159"/>
                <a:gd name="T2" fmla="*/ 62 w 94"/>
                <a:gd name="T3" fmla="*/ 158 h 159"/>
                <a:gd name="T4" fmla="*/ 62 w 94"/>
                <a:gd name="T5" fmla="*/ 158 h 159"/>
                <a:gd name="T6" fmla="*/ 60 w 94"/>
                <a:gd name="T7" fmla="*/ 158 h 159"/>
                <a:gd name="T8" fmla="*/ 60 w 94"/>
                <a:gd name="T9" fmla="*/ 158 h 159"/>
                <a:gd name="T10" fmla="*/ 16 w 94"/>
                <a:gd name="T11" fmla="*/ 131 h 159"/>
                <a:gd name="T12" fmla="*/ 16 w 94"/>
                <a:gd name="T13" fmla="*/ 131 h 159"/>
                <a:gd name="T14" fmla="*/ 15 w 94"/>
                <a:gd name="T15" fmla="*/ 130 h 159"/>
                <a:gd name="T16" fmla="*/ 15 w 94"/>
                <a:gd name="T17" fmla="*/ 129 h 159"/>
                <a:gd name="T18" fmla="*/ 1 w 94"/>
                <a:gd name="T19" fmla="*/ 32 h 159"/>
                <a:gd name="T20" fmla="*/ 1 w 94"/>
                <a:gd name="T21" fmla="*/ 32 h 159"/>
                <a:gd name="T22" fmla="*/ 5 w 94"/>
                <a:gd name="T23" fmla="*/ 18 h 159"/>
                <a:gd name="T24" fmla="*/ 5 w 94"/>
                <a:gd name="T25" fmla="*/ 18 h 159"/>
                <a:gd name="T26" fmla="*/ 45 w 94"/>
                <a:gd name="T27" fmla="*/ 0 h 159"/>
                <a:gd name="T28" fmla="*/ 45 w 94"/>
                <a:gd name="T29" fmla="*/ 0 h 159"/>
                <a:gd name="T30" fmla="*/ 49 w 94"/>
                <a:gd name="T31" fmla="*/ 1 h 159"/>
                <a:gd name="T32" fmla="*/ 49 w 94"/>
                <a:gd name="T33" fmla="*/ 1 h 159"/>
                <a:gd name="T34" fmla="*/ 83 w 94"/>
                <a:gd name="T35" fmla="*/ 26 h 159"/>
                <a:gd name="T36" fmla="*/ 83 w 94"/>
                <a:gd name="T37" fmla="*/ 26 h 159"/>
                <a:gd name="T38" fmla="*/ 92 w 94"/>
                <a:gd name="T39" fmla="*/ 90 h 159"/>
                <a:gd name="T40" fmla="*/ 92 w 94"/>
                <a:gd name="T41" fmla="*/ 90 h 159"/>
                <a:gd name="T42" fmla="*/ 94 w 94"/>
                <a:gd name="T43" fmla="*/ 126 h 159"/>
                <a:gd name="T44" fmla="*/ 94 w 94"/>
                <a:gd name="T45" fmla="*/ 126 h 159"/>
                <a:gd name="T46" fmla="*/ 94 w 94"/>
                <a:gd name="T47" fmla="*/ 126 h 159"/>
                <a:gd name="T48" fmla="*/ 94 w 94"/>
                <a:gd name="T49" fmla="*/ 126 h 159"/>
                <a:gd name="T50" fmla="*/ 89 w 94"/>
                <a:gd name="T51" fmla="*/ 140 h 159"/>
                <a:gd name="T52" fmla="*/ 36 w 94"/>
                <a:gd name="T53" fmla="*/ 137 h 159"/>
                <a:gd name="T54" fmla="*/ 60 w 94"/>
                <a:gd name="T55" fmla="*/ 150 h 159"/>
                <a:gd name="T56" fmla="*/ 60 w 94"/>
                <a:gd name="T57" fmla="*/ 150 h 159"/>
                <a:gd name="T58" fmla="*/ 62 w 94"/>
                <a:gd name="T59" fmla="*/ 150 h 159"/>
                <a:gd name="T60" fmla="*/ 62 w 94"/>
                <a:gd name="T61" fmla="*/ 150 h 159"/>
                <a:gd name="T62" fmla="*/ 82 w 94"/>
                <a:gd name="T63" fmla="*/ 134 h 159"/>
                <a:gd name="T64" fmla="*/ 82 w 94"/>
                <a:gd name="T65" fmla="*/ 134 h 159"/>
                <a:gd name="T66" fmla="*/ 85 w 94"/>
                <a:gd name="T67" fmla="*/ 126 h 159"/>
                <a:gd name="T68" fmla="*/ 85 w 94"/>
                <a:gd name="T69" fmla="*/ 126 h 159"/>
                <a:gd name="T70" fmla="*/ 83 w 94"/>
                <a:gd name="T71" fmla="*/ 90 h 159"/>
                <a:gd name="T72" fmla="*/ 83 w 94"/>
                <a:gd name="T73" fmla="*/ 90 h 159"/>
                <a:gd name="T74" fmla="*/ 75 w 94"/>
                <a:gd name="T75" fmla="*/ 29 h 159"/>
                <a:gd name="T76" fmla="*/ 75 w 94"/>
                <a:gd name="T77" fmla="*/ 29 h 159"/>
                <a:gd name="T78" fmla="*/ 48 w 94"/>
                <a:gd name="T79" fmla="*/ 9 h 159"/>
                <a:gd name="T80" fmla="*/ 48 w 94"/>
                <a:gd name="T81" fmla="*/ 9 h 159"/>
                <a:gd name="T82" fmla="*/ 44 w 94"/>
                <a:gd name="T83" fmla="*/ 9 h 159"/>
                <a:gd name="T84" fmla="*/ 44 w 94"/>
                <a:gd name="T85" fmla="*/ 9 h 159"/>
                <a:gd name="T86" fmla="*/ 11 w 94"/>
                <a:gd name="T87" fmla="*/ 23 h 159"/>
                <a:gd name="T88" fmla="*/ 11 w 94"/>
                <a:gd name="T89" fmla="*/ 23 h 159"/>
                <a:gd name="T90" fmla="*/ 10 w 94"/>
                <a:gd name="T91" fmla="*/ 32 h 159"/>
                <a:gd name="T92" fmla="*/ 10 w 94"/>
                <a:gd name="T93" fmla="*/ 32 h 159"/>
                <a:gd name="T94" fmla="*/ 23 w 94"/>
                <a:gd name="T95" fmla="*/ 126 h 159"/>
                <a:gd name="T96" fmla="*/ 23 w 94"/>
                <a:gd name="T97" fmla="*/ 126 h 159"/>
                <a:gd name="T98" fmla="*/ 36 w 94"/>
                <a:gd name="T99" fmla="*/ 13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4" h="159">
                  <a:moveTo>
                    <a:pt x="89" y="140"/>
                  </a:moveTo>
                  <a:cubicBezTo>
                    <a:pt x="84" y="146"/>
                    <a:pt x="79" y="159"/>
                    <a:pt x="62" y="158"/>
                  </a:cubicBezTo>
                  <a:cubicBezTo>
                    <a:pt x="62" y="158"/>
                    <a:pt x="62" y="158"/>
                    <a:pt x="62" y="158"/>
                  </a:cubicBezTo>
                  <a:cubicBezTo>
                    <a:pt x="61" y="158"/>
                    <a:pt x="60" y="158"/>
                    <a:pt x="60" y="158"/>
                  </a:cubicBezTo>
                  <a:cubicBezTo>
                    <a:pt x="60" y="158"/>
                    <a:pt x="60" y="158"/>
                    <a:pt x="60" y="158"/>
                  </a:cubicBezTo>
                  <a:cubicBezTo>
                    <a:pt x="40" y="156"/>
                    <a:pt x="16" y="131"/>
                    <a:pt x="16" y="131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29"/>
                    <a:pt x="0" y="6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26"/>
                    <a:pt x="2" y="21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15" y="6"/>
                    <a:pt x="32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8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60" y="2"/>
                    <a:pt x="75" y="4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91" y="47"/>
                    <a:pt x="91" y="62"/>
                    <a:pt x="92" y="9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2" y="108"/>
                    <a:pt x="94" y="118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31"/>
                    <a:pt x="92" y="136"/>
                    <a:pt x="89" y="140"/>
                  </a:cubicBezTo>
                  <a:close/>
                  <a:moveTo>
                    <a:pt x="36" y="137"/>
                  </a:moveTo>
                  <a:cubicBezTo>
                    <a:pt x="44" y="143"/>
                    <a:pt x="54" y="149"/>
                    <a:pt x="60" y="150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74" y="150"/>
                    <a:pt x="75" y="144"/>
                    <a:pt x="82" y="134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4" y="132"/>
                    <a:pt x="85" y="130"/>
                    <a:pt x="85" y="126"/>
                  </a:cubicBezTo>
                  <a:cubicBezTo>
                    <a:pt x="85" y="126"/>
                    <a:pt x="85" y="126"/>
                    <a:pt x="85" y="126"/>
                  </a:cubicBezTo>
                  <a:cubicBezTo>
                    <a:pt x="85" y="119"/>
                    <a:pt x="83" y="108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2" y="61"/>
                    <a:pt x="83" y="49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68" y="11"/>
                    <a:pt x="60" y="12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5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34" y="9"/>
                    <a:pt x="19" y="14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0" y="2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58"/>
                    <a:pt x="21" y="116"/>
                    <a:pt x="23" y="126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5" y="128"/>
                    <a:pt x="30" y="132"/>
                    <a:pt x="36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6"/>
            <p:cNvSpPr>
              <a:spLocks noEditPoints="1"/>
            </p:cNvSpPr>
            <p:nvPr/>
          </p:nvSpPr>
          <p:spPr bwMode="auto">
            <a:xfrm>
              <a:off x="5576" y="1385"/>
              <a:ext cx="111" cy="189"/>
            </a:xfrm>
            <a:custGeom>
              <a:avLst/>
              <a:gdLst>
                <a:gd name="T0" fmla="*/ 59 w 95"/>
                <a:gd name="T1" fmla="*/ 160 h 161"/>
                <a:gd name="T2" fmla="*/ 16 w 95"/>
                <a:gd name="T3" fmla="*/ 133 h 161"/>
                <a:gd name="T4" fmla="*/ 15 w 95"/>
                <a:gd name="T5" fmla="*/ 133 h 161"/>
                <a:gd name="T6" fmla="*/ 14 w 95"/>
                <a:gd name="T7" fmla="*/ 132 h 161"/>
                <a:gd name="T8" fmla="*/ 14 w 95"/>
                <a:gd name="T9" fmla="*/ 130 h 161"/>
                <a:gd name="T10" fmla="*/ 14 w 95"/>
                <a:gd name="T11" fmla="*/ 130 h 161"/>
                <a:gd name="T12" fmla="*/ 14 w 95"/>
                <a:gd name="T13" fmla="*/ 130 h 161"/>
                <a:gd name="T14" fmla="*/ 13 w 95"/>
                <a:gd name="T15" fmla="*/ 127 h 161"/>
                <a:gd name="T16" fmla="*/ 12 w 95"/>
                <a:gd name="T17" fmla="*/ 119 h 161"/>
                <a:gd name="T18" fmla="*/ 0 w 95"/>
                <a:gd name="T19" fmla="*/ 33 h 161"/>
                <a:gd name="T20" fmla="*/ 4 w 95"/>
                <a:gd name="T21" fmla="*/ 18 h 161"/>
                <a:gd name="T22" fmla="*/ 45 w 95"/>
                <a:gd name="T23" fmla="*/ 1 h 161"/>
                <a:gd name="T24" fmla="*/ 49 w 95"/>
                <a:gd name="T25" fmla="*/ 1 h 161"/>
                <a:gd name="T26" fmla="*/ 84 w 95"/>
                <a:gd name="T27" fmla="*/ 27 h 161"/>
                <a:gd name="T28" fmla="*/ 92 w 95"/>
                <a:gd name="T29" fmla="*/ 91 h 161"/>
                <a:gd name="T30" fmla="*/ 95 w 95"/>
                <a:gd name="T31" fmla="*/ 127 h 161"/>
                <a:gd name="T32" fmla="*/ 90 w 95"/>
                <a:gd name="T33" fmla="*/ 141 h 161"/>
                <a:gd name="T34" fmla="*/ 81 w 95"/>
                <a:gd name="T35" fmla="*/ 152 h 161"/>
                <a:gd name="T36" fmla="*/ 81 w 95"/>
                <a:gd name="T37" fmla="*/ 152 h 161"/>
                <a:gd name="T38" fmla="*/ 22 w 95"/>
                <a:gd name="T39" fmla="*/ 137 h 161"/>
                <a:gd name="T40" fmla="*/ 60 w 95"/>
                <a:gd name="T41" fmla="*/ 158 h 161"/>
                <a:gd name="T42" fmla="*/ 80 w 95"/>
                <a:gd name="T43" fmla="*/ 151 h 161"/>
                <a:gd name="T44" fmla="*/ 88 w 95"/>
                <a:gd name="T45" fmla="*/ 140 h 161"/>
                <a:gd name="T46" fmla="*/ 93 w 95"/>
                <a:gd name="T47" fmla="*/ 127 h 161"/>
                <a:gd name="T48" fmla="*/ 91 w 95"/>
                <a:gd name="T49" fmla="*/ 91 h 161"/>
                <a:gd name="T50" fmla="*/ 83 w 95"/>
                <a:gd name="T51" fmla="*/ 28 h 161"/>
                <a:gd name="T52" fmla="*/ 49 w 95"/>
                <a:gd name="T53" fmla="*/ 3 h 161"/>
                <a:gd name="T54" fmla="*/ 45 w 95"/>
                <a:gd name="T55" fmla="*/ 2 h 161"/>
                <a:gd name="T56" fmla="*/ 5 w 95"/>
                <a:gd name="T57" fmla="*/ 19 h 161"/>
                <a:gd name="T58" fmla="*/ 2 w 95"/>
                <a:gd name="T59" fmla="*/ 33 h 161"/>
                <a:gd name="T60" fmla="*/ 16 w 95"/>
                <a:gd name="T61" fmla="*/ 131 h 161"/>
                <a:gd name="T62" fmla="*/ 62 w 95"/>
                <a:gd name="T63" fmla="*/ 152 h 161"/>
                <a:gd name="T64" fmla="*/ 35 w 95"/>
                <a:gd name="T65" fmla="*/ 139 h 161"/>
                <a:gd name="T66" fmla="*/ 26 w 95"/>
                <a:gd name="T67" fmla="*/ 131 h 161"/>
                <a:gd name="T68" fmla="*/ 22 w 95"/>
                <a:gd name="T69" fmla="*/ 127 h 161"/>
                <a:gd name="T70" fmla="*/ 9 w 95"/>
                <a:gd name="T71" fmla="*/ 33 h 161"/>
                <a:gd name="T72" fmla="*/ 11 w 95"/>
                <a:gd name="T73" fmla="*/ 24 h 161"/>
                <a:gd name="T74" fmla="*/ 11 w 95"/>
                <a:gd name="T75" fmla="*/ 23 h 161"/>
                <a:gd name="T76" fmla="*/ 44 w 95"/>
                <a:gd name="T77" fmla="*/ 9 h 161"/>
                <a:gd name="T78" fmla="*/ 67 w 95"/>
                <a:gd name="T79" fmla="*/ 16 h 161"/>
                <a:gd name="T80" fmla="*/ 76 w 95"/>
                <a:gd name="T81" fmla="*/ 30 h 161"/>
                <a:gd name="T82" fmla="*/ 86 w 95"/>
                <a:gd name="T83" fmla="*/ 127 h 161"/>
                <a:gd name="T84" fmla="*/ 83 w 95"/>
                <a:gd name="T85" fmla="*/ 136 h 161"/>
                <a:gd name="T86" fmla="*/ 74 w 95"/>
                <a:gd name="T87" fmla="*/ 147 h 161"/>
                <a:gd name="T88" fmla="*/ 60 w 95"/>
                <a:gd name="T89" fmla="*/ 150 h 161"/>
                <a:gd name="T90" fmla="*/ 73 w 95"/>
                <a:gd name="T91" fmla="*/ 146 h 161"/>
                <a:gd name="T92" fmla="*/ 82 w 95"/>
                <a:gd name="T93" fmla="*/ 135 h 161"/>
                <a:gd name="T94" fmla="*/ 82 w 95"/>
                <a:gd name="T95" fmla="*/ 91 h 161"/>
                <a:gd name="T96" fmla="*/ 75 w 95"/>
                <a:gd name="T97" fmla="*/ 31 h 161"/>
                <a:gd name="T98" fmla="*/ 47 w 95"/>
                <a:gd name="T99" fmla="*/ 11 h 161"/>
                <a:gd name="T100" fmla="*/ 44 w 95"/>
                <a:gd name="T101" fmla="*/ 11 h 161"/>
                <a:gd name="T102" fmla="*/ 12 w 95"/>
                <a:gd name="T103" fmla="*/ 25 h 161"/>
                <a:gd name="T104" fmla="*/ 12 w 95"/>
                <a:gd name="T105" fmla="*/ 25 h 161"/>
                <a:gd name="T106" fmla="*/ 11 w 95"/>
                <a:gd name="T107" fmla="*/ 27 h 161"/>
                <a:gd name="T108" fmla="*/ 24 w 95"/>
                <a:gd name="T109" fmla="*/ 126 h 161"/>
                <a:gd name="T110" fmla="*/ 27 w 95"/>
                <a:gd name="T111" fmla="*/ 129 h 161"/>
                <a:gd name="T112" fmla="*/ 36 w 95"/>
                <a:gd name="T113" fmla="*/ 13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" h="161">
                  <a:moveTo>
                    <a:pt x="62" y="160"/>
                  </a:moveTo>
                  <a:cubicBezTo>
                    <a:pt x="61" y="160"/>
                    <a:pt x="60" y="160"/>
                    <a:pt x="59" y="160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45" y="158"/>
                    <a:pt x="29" y="145"/>
                    <a:pt x="21" y="138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18" y="135"/>
                    <a:pt x="16" y="134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6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29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29"/>
                    <a:pt x="13" y="128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5"/>
                    <a:pt x="12" y="123"/>
                    <a:pt x="12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0" y="112"/>
                    <a:pt x="8" y="103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3" y="72"/>
                    <a:pt x="0" y="48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27"/>
                    <a:pt x="1" y="22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15" y="6"/>
                    <a:pt x="31" y="0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1"/>
                    <a:pt x="48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6" y="2"/>
                    <a:pt x="66" y="3"/>
                    <a:pt x="74" y="1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8" y="14"/>
                    <a:pt x="81" y="19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92" y="48"/>
                    <a:pt x="92" y="63"/>
                    <a:pt x="92" y="91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3" y="109"/>
                    <a:pt x="95" y="119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4" y="133"/>
                    <a:pt x="93" y="137"/>
                    <a:pt x="90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87" y="144"/>
                    <a:pt x="85" y="149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77" y="157"/>
                    <a:pt x="71" y="161"/>
                    <a:pt x="62" y="160"/>
                  </a:cubicBezTo>
                  <a:close/>
                  <a:moveTo>
                    <a:pt x="17" y="132"/>
                  </a:moveTo>
                  <a:cubicBezTo>
                    <a:pt x="17" y="132"/>
                    <a:pt x="19" y="134"/>
                    <a:pt x="22" y="137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30" y="144"/>
                    <a:pt x="46" y="157"/>
                    <a:pt x="60" y="158"/>
                  </a:cubicBezTo>
                  <a:cubicBezTo>
                    <a:pt x="60" y="158"/>
                    <a:pt x="60" y="158"/>
                    <a:pt x="60" y="158"/>
                  </a:cubicBezTo>
                  <a:cubicBezTo>
                    <a:pt x="60" y="159"/>
                    <a:pt x="61" y="159"/>
                    <a:pt x="62" y="159"/>
                  </a:cubicBezTo>
                  <a:cubicBezTo>
                    <a:pt x="62" y="159"/>
                    <a:pt x="62" y="159"/>
                    <a:pt x="62" y="159"/>
                  </a:cubicBezTo>
                  <a:cubicBezTo>
                    <a:pt x="71" y="159"/>
                    <a:pt x="76" y="156"/>
                    <a:pt x="80" y="151"/>
                  </a:cubicBezTo>
                  <a:cubicBezTo>
                    <a:pt x="80" y="151"/>
                    <a:pt x="80" y="151"/>
                    <a:pt x="80" y="151"/>
                  </a:cubicBezTo>
                  <a:cubicBezTo>
                    <a:pt x="83" y="148"/>
                    <a:pt x="86" y="143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92" y="137"/>
                    <a:pt x="93" y="132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9"/>
                    <a:pt x="91" y="109"/>
                    <a:pt x="91" y="91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0" y="63"/>
                    <a:pt x="91" y="49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0" y="20"/>
                    <a:pt x="76" y="15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65" y="5"/>
                    <a:pt x="56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2"/>
                    <a:pt x="46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32" y="2"/>
                    <a:pt x="15" y="8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3" y="23"/>
                    <a:pt x="2" y="27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63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7" y="132"/>
                    <a:pt x="16" y="132"/>
                    <a:pt x="17" y="132"/>
                  </a:cubicBezTo>
                  <a:close/>
                  <a:moveTo>
                    <a:pt x="62" y="152"/>
                  </a:moveTo>
                  <a:cubicBezTo>
                    <a:pt x="62" y="152"/>
                    <a:pt x="61" y="152"/>
                    <a:pt x="60" y="151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53" y="151"/>
                    <a:pt x="43" y="145"/>
                    <a:pt x="35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32" y="136"/>
                    <a:pt x="28" y="133"/>
                    <a:pt x="26" y="131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4" y="129"/>
                    <a:pt x="23" y="128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0" y="118"/>
                    <a:pt x="8" y="59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28"/>
                    <a:pt x="10" y="2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9" y="14"/>
                    <a:pt x="3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6" y="9"/>
                    <a:pt x="47" y="9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5" y="11"/>
                    <a:pt x="62" y="11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70" y="19"/>
                    <a:pt x="73" y="23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83" y="50"/>
                    <a:pt x="83" y="63"/>
                    <a:pt x="84" y="91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4" y="109"/>
                    <a:pt x="86" y="120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31"/>
                    <a:pt x="85" y="133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79" y="140"/>
                    <a:pt x="77" y="144"/>
                    <a:pt x="75" y="147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75" y="147"/>
                    <a:pt x="75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2" y="150"/>
                    <a:pt x="68" y="152"/>
                    <a:pt x="62" y="152"/>
                  </a:cubicBezTo>
                  <a:close/>
                  <a:moveTo>
                    <a:pt x="60" y="150"/>
                  </a:moveTo>
                  <a:cubicBezTo>
                    <a:pt x="61" y="150"/>
                    <a:pt x="62" y="150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8" y="150"/>
                    <a:pt x="71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6" y="143"/>
                    <a:pt x="78" y="139"/>
                    <a:pt x="82" y="135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84" y="133"/>
                    <a:pt x="84" y="131"/>
                    <a:pt x="84" y="127"/>
                  </a:cubicBezTo>
                  <a:cubicBezTo>
                    <a:pt x="84" y="127"/>
                    <a:pt x="84" y="127"/>
                    <a:pt x="84" y="127"/>
                  </a:cubicBezTo>
                  <a:cubicBezTo>
                    <a:pt x="85" y="120"/>
                    <a:pt x="83" y="109"/>
                    <a:pt x="82" y="91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1" y="62"/>
                    <a:pt x="82" y="50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2" y="24"/>
                    <a:pt x="69" y="20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1" y="13"/>
                    <a:pt x="55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1"/>
                    <a:pt x="45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35" y="10"/>
                    <a:pt x="20" y="16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6"/>
                    <a:pt x="11" y="26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9"/>
                    <a:pt x="10" y="31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58"/>
                    <a:pt x="21" y="116"/>
                    <a:pt x="24" y="126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4" y="127"/>
                    <a:pt x="25" y="128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9" y="132"/>
                    <a:pt x="33" y="134"/>
                    <a:pt x="36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44" y="143"/>
                    <a:pt x="54" y="149"/>
                    <a:pt x="6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7"/>
            <p:cNvSpPr>
              <a:spLocks noEditPoints="1"/>
            </p:cNvSpPr>
            <p:nvPr/>
          </p:nvSpPr>
          <p:spPr bwMode="auto">
            <a:xfrm>
              <a:off x="5674" y="1419"/>
              <a:ext cx="107" cy="170"/>
            </a:xfrm>
            <a:custGeom>
              <a:avLst/>
              <a:gdLst>
                <a:gd name="T0" fmla="*/ 88 w 91"/>
                <a:gd name="T1" fmla="*/ 110 h 145"/>
                <a:gd name="T2" fmla="*/ 67 w 91"/>
                <a:gd name="T3" fmla="*/ 133 h 145"/>
                <a:gd name="T4" fmla="*/ 67 w 91"/>
                <a:gd name="T5" fmla="*/ 133 h 145"/>
                <a:gd name="T6" fmla="*/ 58 w 91"/>
                <a:gd name="T7" fmla="*/ 140 h 145"/>
                <a:gd name="T8" fmla="*/ 58 w 91"/>
                <a:gd name="T9" fmla="*/ 140 h 145"/>
                <a:gd name="T10" fmla="*/ 47 w 91"/>
                <a:gd name="T11" fmla="*/ 144 h 145"/>
                <a:gd name="T12" fmla="*/ 47 w 91"/>
                <a:gd name="T13" fmla="*/ 144 h 145"/>
                <a:gd name="T14" fmla="*/ 37 w 91"/>
                <a:gd name="T15" fmla="*/ 143 h 145"/>
                <a:gd name="T16" fmla="*/ 37 w 91"/>
                <a:gd name="T17" fmla="*/ 143 h 145"/>
                <a:gd name="T18" fmla="*/ 2 w 91"/>
                <a:gd name="T19" fmla="*/ 115 h 145"/>
                <a:gd name="T20" fmla="*/ 2 w 91"/>
                <a:gd name="T21" fmla="*/ 115 h 145"/>
                <a:gd name="T22" fmla="*/ 2 w 91"/>
                <a:gd name="T23" fmla="*/ 109 h 145"/>
                <a:gd name="T24" fmla="*/ 2 w 91"/>
                <a:gd name="T25" fmla="*/ 109 h 145"/>
                <a:gd name="T26" fmla="*/ 8 w 91"/>
                <a:gd name="T27" fmla="*/ 110 h 145"/>
                <a:gd name="T28" fmla="*/ 8 w 91"/>
                <a:gd name="T29" fmla="*/ 110 h 145"/>
                <a:gd name="T30" fmla="*/ 38 w 91"/>
                <a:gd name="T31" fmla="*/ 134 h 145"/>
                <a:gd name="T32" fmla="*/ 38 w 91"/>
                <a:gd name="T33" fmla="*/ 134 h 145"/>
                <a:gd name="T34" fmla="*/ 48 w 91"/>
                <a:gd name="T35" fmla="*/ 136 h 145"/>
                <a:gd name="T36" fmla="*/ 48 w 91"/>
                <a:gd name="T37" fmla="*/ 136 h 145"/>
                <a:gd name="T38" fmla="*/ 51 w 91"/>
                <a:gd name="T39" fmla="*/ 134 h 145"/>
                <a:gd name="T40" fmla="*/ 51 w 91"/>
                <a:gd name="T41" fmla="*/ 134 h 145"/>
                <a:gd name="T42" fmla="*/ 63 w 91"/>
                <a:gd name="T43" fmla="*/ 125 h 145"/>
                <a:gd name="T44" fmla="*/ 63 w 91"/>
                <a:gd name="T45" fmla="*/ 125 h 145"/>
                <a:gd name="T46" fmla="*/ 80 w 91"/>
                <a:gd name="T47" fmla="*/ 107 h 145"/>
                <a:gd name="T48" fmla="*/ 80 w 91"/>
                <a:gd name="T49" fmla="*/ 107 h 145"/>
                <a:gd name="T50" fmla="*/ 82 w 91"/>
                <a:gd name="T51" fmla="*/ 90 h 145"/>
                <a:gd name="T52" fmla="*/ 82 w 91"/>
                <a:gd name="T53" fmla="*/ 90 h 145"/>
                <a:gd name="T54" fmla="*/ 82 w 91"/>
                <a:gd name="T55" fmla="*/ 41 h 145"/>
                <a:gd name="T56" fmla="*/ 82 w 91"/>
                <a:gd name="T57" fmla="*/ 41 h 145"/>
                <a:gd name="T58" fmla="*/ 42 w 91"/>
                <a:gd name="T59" fmla="*/ 11 h 145"/>
                <a:gd name="T60" fmla="*/ 42 w 91"/>
                <a:gd name="T61" fmla="*/ 11 h 145"/>
                <a:gd name="T62" fmla="*/ 21 w 91"/>
                <a:gd name="T63" fmla="*/ 9 h 145"/>
                <a:gd name="T64" fmla="*/ 21 w 91"/>
                <a:gd name="T65" fmla="*/ 9 h 145"/>
                <a:gd name="T66" fmla="*/ 10 w 91"/>
                <a:gd name="T67" fmla="*/ 10 h 145"/>
                <a:gd name="T68" fmla="*/ 10 w 91"/>
                <a:gd name="T69" fmla="*/ 10 h 145"/>
                <a:gd name="T70" fmla="*/ 10 w 91"/>
                <a:gd name="T71" fmla="*/ 10 h 145"/>
                <a:gd name="T72" fmla="*/ 4 w 91"/>
                <a:gd name="T73" fmla="*/ 7 h 145"/>
                <a:gd name="T74" fmla="*/ 4 w 91"/>
                <a:gd name="T75" fmla="*/ 7 h 145"/>
                <a:gd name="T76" fmla="*/ 7 w 91"/>
                <a:gd name="T77" fmla="*/ 1 h 145"/>
                <a:gd name="T78" fmla="*/ 7 w 91"/>
                <a:gd name="T79" fmla="*/ 1 h 145"/>
                <a:gd name="T80" fmla="*/ 21 w 91"/>
                <a:gd name="T81" fmla="*/ 1 h 145"/>
                <a:gd name="T82" fmla="*/ 21 w 91"/>
                <a:gd name="T83" fmla="*/ 1 h 145"/>
                <a:gd name="T84" fmla="*/ 42 w 91"/>
                <a:gd name="T85" fmla="*/ 2 h 145"/>
                <a:gd name="T86" fmla="*/ 42 w 91"/>
                <a:gd name="T87" fmla="*/ 2 h 145"/>
                <a:gd name="T88" fmla="*/ 90 w 91"/>
                <a:gd name="T89" fmla="*/ 42 h 145"/>
                <a:gd name="T90" fmla="*/ 90 w 91"/>
                <a:gd name="T91" fmla="*/ 42 h 145"/>
                <a:gd name="T92" fmla="*/ 90 w 91"/>
                <a:gd name="T93" fmla="*/ 91 h 145"/>
                <a:gd name="T94" fmla="*/ 90 w 91"/>
                <a:gd name="T95" fmla="*/ 91 h 145"/>
                <a:gd name="T96" fmla="*/ 88 w 91"/>
                <a:gd name="T97" fmla="*/ 110 h 145"/>
                <a:gd name="T98" fmla="*/ 10 w 91"/>
                <a:gd name="T99" fmla="*/ 9 h 145"/>
                <a:gd name="T100" fmla="*/ 10 w 91"/>
                <a:gd name="T101" fmla="*/ 9 h 145"/>
                <a:gd name="T102" fmla="*/ 10 w 91"/>
                <a:gd name="T103" fmla="*/ 9 h 145"/>
                <a:gd name="T104" fmla="*/ 10 w 91"/>
                <a:gd name="T105" fmla="*/ 10 h 145"/>
                <a:gd name="T106" fmla="*/ 10 w 91"/>
                <a:gd name="T107" fmla="*/ 9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1" h="145">
                  <a:moveTo>
                    <a:pt x="88" y="110"/>
                  </a:moveTo>
                  <a:cubicBezTo>
                    <a:pt x="85" y="118"/>
                    <a:pt x="83" y="125"/>
                    <a:pt x="67" y="133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61" y="136"/>
                    <a:pt x="60" y="138"/>
                    <a:pt x="58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7" y="142"/>
                    <a:pt x="52" y="145"/>
                    <a:pt x="47" y="144"/>
                  </a:cubicBezTo>
                  <a:cubicBezTo>
                    <a:pt x="47" y="144"/>
                    <a:pt x="47" y="144"/>
                    <a:pt x="47" y="144"/>
                  </a:cubicBezTo>
                  <a:cubicBezTo>
                    <a:pt x="45" y="144"/>
                    <a:pt x="41" y="144"/>
                    <a:pt x="37" y="143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13" y="139"/>
                    <a:pt x="4" y="117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4" y="108"/>
                    <a:pt x="6" y="108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13" y="115"/>
                    <a:pt x="19" y="131"/>
                    <a:pt x="38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43" y="135"/>
                    <a:pt x="46" y="136"/>
                    <a:pt x="48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1" y="136"/>
                    <a:pt x="50" y="136"/>
                    <a:pt x="51" y="13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53" y="132"/>
                    <a:pt x="56" y="129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78" y="117"/>
                    <a:pt x="76" y="116"/>
                    <a:pt x="80" y="107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6"/>
                    <a:pt x="81" y="98"/>
                    <a:pt x="82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2" y="74"/>
                    <a:pt x="81" y="51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31"/>
                    <a:pt x="68" y="13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2" y="10"/>
                    <a:pt x="25" y="10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3" y="9"/>
                    <a:pt x="10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0"/>
                    <a:pt x="5" y="9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4"/>
                    <a:pt x="5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11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6" y="1"/>
                    <a:pt x="33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73" y="5"/>
                    <a:pt x="91" y="25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50"/>
                    <a:pt x="91" y="74"/>
                    <a:pt x="90" y="91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0" y="99"/>
                    <a:pt x="89" y="106"/>
                    <a:pt x="88" y="110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8"/>
            <p:cNvSpPr>
              <a:spLocks noEditPoints="1"/>
            </p:cNvSpPr>
            <p:nvPr/>
          </p:nvSpPr>
          <p:spPr bwMode="auto">
            <a:xfrm>
              <a:off x="5673" y="1419"/>
              <a:ext cx="109" cy="171"/>
            </a:xfrm>
            <a:custGeom>
              <a:avLst/>
              <a:gdLst>
                <a:gd name="T0" fmla="*/ 61 w 93"/>
                <a:gd name="T1" fmla="*/ 139 h 146"/>
                <a:gd name="T2" fmla="*/ 59 w 93"/>
                <a:gd name="T3" fmla="*/ 141 h 146"/>
                <a:gd name="T4" fmla="*/ 48 w 93"/>
                <a:gd name="T5" fmla="*/ 145 h 146"/>
                <a:gd name="T6" fmla="*/ 15 w 93"/>
                <a:gd name="T7" fmla="*/ 133 h 146"/>
                <a:gd name="T8" fmla="*/ 2 w 93"/>
                <a:gd name="T9" fmla="*/ 116 h 146"/>
                <a:gd name="T10" fmla="*/ 2 w 93"/>
                <a:gd name="T11" fmla="*/ 116 h 146"/>
                <a:gd name="T12" fmla="*/ 2 w 93"/>
                <a:gd name="T13" fmla="*/ 109 h 146"/>
                <a:gd name="T14" fmla="*/ 9 w 93"/>
                <a:gd name="T15" fmla="*/ 109 h 146"/>
                <a:gd name="T16" fmla="*/ 22 w 93"/>
                <a:gd name="T17" fmla="*/ 125 h 146"/>
                <a:gd name="T18" fmla="*/ 39 w 93"/>
                <a:gd name="T19" fmla="*/ 134 h 146"/>
                <a:gd name="T20" fmla="*/ 51 w 93"/>
                <a:gd name="T21" fmla="*/ 135 h 146"/>
                <a:gd name="T22" fmla="*/ 51 w 93"/>
                <a:gd name="T23" fmla="*/ 134 h 146"/>
                <a:gd name="T24" fmla="*/ 53 w 93"/>
                <a:gd name="T25" fmla="*/ 132 h 146"/>
                <a:gd name="T26" fmla="*/ 63 w 93"/>
                <a:gd name="T27" fmla="*/ 125 h 146"/>
                <a:gd name="T28" fmla="*/ 80 w 93"/>
                <a:gd name="T29" fmla="*/ 106 h 146"/>
                <a:gd name="T30" fmla="*/ 82 w 93"/>
                <a:gd name="T31" fmla="*/ 90 h 146"/>
                <a:gd name="T32" fmla="*/ 72 w 93"/>
                <a:gd name="T33" fmla="*/ 24 h 146"/>
                <a:gd name="T34" fmla="*/ 43 w 93"/>
                <a:gd name="T35" fmla="*/ 12 h 146"/>
                <a:gd name="T36" fmla="*/ 11 w 93"/>
                <a:gd name="T37" fmla="*/ 10 h 146"/>
                <a:gd name="T38" fmla="*/ 10 w 93"/>
                <a:gd name="T39" fmla="*/ 10 h 146"/>
                <a:gd name="T40" fmla="*/ 5 w 93"/>
                <a:gd name="T41" fmla="*/ 7 h 146"/>
                <a:gd name="T42" fmla="*/ 6 w 93"/>
                <a:gd name="T43" fmla="*/ 2 h 146"/>
                <a:gd name="T44" fmla="*/ 22 w 93"/>
                <a:gd name="T45" fmla="*/ 0 h 146"/>
                <a:gd name="T46" fmla="*/ 44 w 93"/>
                <a:gd name="T47" fmla="*/ 1 h 146"/>
                <a:gd name="T48" fmla="*/ 92 w 93"/>
                <a:gd name="T49" fmla="*/ 42 h 146"/>
                <a:gd name="T50" fmla="*/ 92 w 93"/>
                <a:gd name="T51" fmla="*/ 91 h 146"/>
                <a:gd name="T52" fmla="*/ 82 w 93"/>
                <a:gd name="T53" fmla="*/ 123 h 146"/>
                <a:gd name="T54" fmla="*/ 67 w 93"/>
                <a:gd name="T55" fmla="*/ 132 h 146"/>
                <a:gd name="T56" fmla="*/ 88 w 93"/>
                <a:gd name="T57" fmla="*/ 110 h 146"/>
                <a:gd name="T58" fmla="*/ 90 w 93"/>
                <a:gd name="T59" fmla="*/ 91 h 146"/>
                <a:gd name="T60" fmla="*/ 91 w 93"/>
                <a:gd name="T61" fmla="*/ 42 h 146"/>
                <a:gd name="T62" fmla="*/ 43 w 93"/>
                <a:gd name="T63" fmla="*/ 3 h 146"/>
                <a:gd name="T64" fmla="*/ 22 w 93"/>
                <a:gd name="T65" fmla="*/ 2 h 146"/>
                <a:gd name="T66" fmla="*/ 7 w 93"/>
                <a:gd name="T67" fmla="*/ 3 h 146"/>
                <a:gd name="T68" fmla="*/ 6 w 93"/>
                <a:gd name="T69" fmla="*/ 6 h 146"/>
                <a:gd name="T70" fmla="*/ 10 w 93"/>
                <a:gd name="T71" fmla="*/ 9 h 146"/>
                <a:gd name="T72" fmla="*/ 12 w 93"/>
                <a:gd name="T73" fmla="*/ 9 h 146"/>
                <a:gd name="T74" fmla="*/ 43 w 93"/>
                <a:gd name="T75" fmla="*/ 10 h 146"/>
                <a:gd name="T76" fmla="*/ 74 w 93"/>
                <a:gd name="T77" fmla="*/ 23 h 146"/>
                <a:gd name="T78" fmla="*/ 83 w 93"/>
                <a:gd name="T79" fmla="*/ 90 h 146"/>
                <a:gd name="T80" fmla="*/ 82 w 93"/>
                <a:gd name="T81" fmla="*/ 107 h 146"/>
                <a:gd name="T82" fmla="*/ 64 w 93"/>
                <a:gd name="T83" fmla="*/ 126 h 146"/>
                <a:gd name="T84" fmla="*/ 55 w 93"/>
                <a:gd name="T85" fmla="*/ 133 h 146"/>
                <a:gd name="T86" fmla="*/ 52 w 93"/>
                <a:gd name="T87" fmla="*/ 136 h 146"/>
                <a:gd name="T88" fmla="*/ 52 w 93"/>
                <a:gd name="T89" fmla="*/ 136 h 146"/>
                <a:gd name="T90" fmla="*/ 49 w 93"/>
                <a:gd name="T91" fmla="*/ 137 h 146"/>
                <a:gd name="T92" fmla="*/ 39 w 93"/>
                <a:gd name="T93" fmla="*/ 135 h 146"/>
                <a:gd name="T94" fmla="*/ 9 w 93"/>
                <a:gd name="T95" fmla="*/ 110 h 146"/>
                <a:gd name="T96" fmla="*/ 8 w 93"/>
                <a:gd name="T97" fmla="*/ 110 h 146"/>
                <a:gd name="T98" fmla="*/ 3 w 93"/>
                <a:gd name="T99" fmla="*/ 110 h 146"/>
                <a:gd name="T100" fmla="*/ 3 w 93"/>
                <a:gd name="T101" fmla="*/ 115 h 146"/>
                <a:gd name="T102" fmla="*/ 17 w 93"/>
                <a:gd name="T103" fmla="*/ 132 h 146"/>
                <a:gd name="T104" fmla="*/ 38 w 93"/>
                <a:gd name="T105" fmla="*/ 142 h 146"/>
                <a:gd name="T106" fmla="*/ 58 w 93"/>
                <a:gd name="T107" fmla="*/ 140 h 146"/>
                <a:gd name="T108" fmla="*/ 58 w 93"/>
                <a:gd name="T109" fmla="*/ 139 h 146"/>
                <a:gd name="T110" fmla="*/ 67 w 93"/>
                <a:gd name="T111" fmla="*/ 13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" h="146">
                  <a:moveTo>
                    <a:pt x="68" y="134"/>
                  </a:moveTo>
                  <a:cubicBezTo>
                    <a:pt x="64" y="136"/>
                    <a:pt x="63" y="137"/>
                    <a:pt x="61" y="139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0" y="140"/>
                    <a:pt x="60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0" y="141"/>
                    <a:pt x="59" y="141"/>
                    <a:pt x="59" y="141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7" y="144"/>
                    <a:pt x="53" y="146"/>
                    <a:pt x="48" y="145"/>
                  </a:cubicBezTo>
                  <a:cubicBezTo>
                    <a:pt x="48" y="145"/>
                    <a:pt x="48" y="145"/>
                    <a:pt x="48" y="145"/>
                  </a:cubicBezTo>
                  <a:cubicBezTo>
                    <a:pt x="46" y="145"/>
                    <a:pt x="42" y="145"/>
                    <a:pt x="38" y="144"/>
                  </a:cubicBezTo>
                  <a:cubicBezTo>
                    <a:pt x="38" y="144"/>
                    <a:pt x="38" y="144"/>
                    <a:pt x="38" y="144"/>
                  </a:cubicBezTo>
                  <a:cubicBezTo>
                    <a:pt x="28" y="142"/>
                    <a:pt x="21" y="138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7" y="125"/>
                    <a:pt x="3" y="117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0" y="114"/>
                    <a:pt x="0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4" y="107"/>
                    <a:pt x="7" y="107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3" y="112"/>
                    <a:pt x="16" y="119"/>
                    <a:pt x="22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27" y="129"/>
                    <a:pt x="32" y="132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44" y="135"/>
                    <a:pt x="47" y="135"/>
                    <a:pt x="49" y="135"/>
                  </a:cubicBezTo>
                  <a:cubicBezTo>
                    <a:pt x="49" y="135"/>
                    <a:pt x="49" y="135"/>
                    <a:pt x="49" y="135"/>
                  </a:cubicBezTo>
                  <a:cubicBezTo>
                    <a:pt x="50" y="135"/>
                    <a:pt x="51" y="135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ubicBezTo>
                    <a:pt x="51" y="135"/>
                    <a:pt x="51" y="135"/>
                    <a:pt x="51" y="13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51" y="134"/>
                    <a:pt x="52" y="134"/>
                    <a:pt x="52" y="134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3"/>
                    <a:pt x="53" y="133"/>
                    <a:pt x="53" y="132"/>
                  </a:cubicBezTo>
                  <a:cubicBezTo>
                    <a:pt x="53" y="132"/>
                    <a:pt x="53" y="132"/>
                    <a:pt x="53" y="132"/>
                  </a:cubicBezTo>
                  <a:cubicBezTo>
                    <a:pt x="55" y="130"/>
                    <a:pt x="58" y="127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70" y="121"/>
                    <a:pt x="73" y="118"/>
                    <a:pt x="75" y="116"/>
                  </a:cubicBezTo>
                  <a:cubicBezTo>
                    <a:pt x="75" y="116"/>
                    <a:pt x="75" y="116"/>
                    <a:pt x="75" y="116"/>
                  </a:cubicBezTo>
                  <a:cubicBezTo>
                    <a:pt x="77" y="114"/>
                    <a:pt x="78" y="111"/>
                    <a:pt x="80" y="106"/>
                  </a:cubicBezTo>
                  <a:cubicBezTo>
                    <a:pt x="80" y="106"/>
                    <a:pt x="80" y="106"/>
                    <a:pt x="80" y="106"/>
                  </a:cubicBezTo>
                  <a:cubicBezTo>
                    <a:pt x="81" y="106"/>
                    <a:pt x="82" y="98"/>
                    <a:pt x="82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2" y="74"/>
                    <a:pt x="82" y="51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37"/>
                    <a:pt x="79" y="30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66" y="18"/>
                    <a:pt x="56" y="13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3" y="11"/>
                    <a:pt x="26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4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1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7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7" y="0"/>
                    <a:pt x="34" y="0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59" y="3"/>
                    <a:pt x="71" y="9"/>
                    <a:pt x="79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8" y="24"/>
                    <a:pt x="92" y="33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50"/>
                    <a:pt x="93" y="73"/>
                    <a:pt x="92" y="91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2" y="99"/>
                    <a:pt x="91" y="106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88" y="115"/>
                    <a:pt x="86" y="119"/>
                    <a:pt x="82" y="123"/>
                  </a:cubicBezTo>
                  <a:cubicBezTo>
                    <a:pt x="82" y="123"/>
                    <a:pt x="82" y="123"/>
                    <a:pt x="82" y="123"/>
                  </a:cubicBezTo>
                  <a:cubicBezTo>
                    <a:pt x="79" y="127"/>
                    <a:pt x="75" y="130"/>
                    <a:pt x="68" y="134"/>
                  </a:cubicBezTo>
                  <a:close/>
                  <a:moveTo>
                    <a:pt x="67" y="132"/>
                  </a:moveTo>
                  <a:cubicBezTo>
                    <a:pt x="74" y="129"/>
                    <a:pt x="78" y="125"/>
                    <a:pt x="81" y="122"/>
                  </a:cubicBezTo>
                  <a:cubicBezTo>
                    <a:pt x="81" y="122"/>
                    <a:pt x="81" y="122"/>
                    <a:pt x="81" y="122"/>
                  </a:cubicBezTo>
                  <a:cubicBezTo>
                    <a:pt x="85" y="118"/>
                    <a:pt x="86" y="114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90" y="106"/>
                    <a:pt x="90" y="99"/>
                    <a:pt x="90" y="91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1" y="74"/>
                    <a:pt x="90" y="50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34"/>
                    <a:pt x="86" y="25"/>
                    <a:pt x="78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0" y="10"/>
                    <a:pt x="58" y="4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34" y="2"/>
                    <a:pt x="27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8"/>
                    <a:pt x="16" y="8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6" y="9"/>
                    <a:pt x="33" y="9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6" y="11"/>
                    <a:pt x="67" y="16"/>
                    <a:pt x="74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80" y="29"/>
                    <a:pt x="84" y="36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3" y="51"/>
                    <a:pt x="84" y="74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3" y="99"/>
                    <a:pt x="82" y="105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79" y="112"/>
                    <a:pt x="79" y="114"/>
                    <a:pt x="76" y="117"/>
                  </a:cubicBezTo>
                  <a:cubicBezTo>
                    <a:pt x="76" y="117"/>
                    <a:pt x="76" y="117"/>
                    <a:pt x="76" y="117"/>
                  </a:cubicBezTo>
                  <a:cubicBezTo>
                    <a:pt x="74" y="120"/>
                    <a:pt x="71" y="122"/>
                    <a:pt x="64" y="126"/>
                  </a:cubicBezTo>
                  <a:cubicBezTo>
                    <a:pt x="64" y="126"/>
                    <a:pt x="64" y="126"/>
                    <a:pt x="64" y="126"/>
                  </a:cubicBezTo>
                  <a:cubicBezTo>
                    <a:pt x="59" y="129"/>
                    <a:pt x="56" y="131"/>
                    <a:pt x="55" y="133"/>
                  </a:cubicBezTo>
                  <a:cubicBezTo>
                    <a:pt x="55" y="133"/>
                    <a:pt x="55" y="133"/>
                    <a:pt x="55" y="133"/>
                  </a:cubicBezTo>
                  <a:cubicBezTo>
                    <a:pt x="54" y="134"/>
                    <a:pt x="53" y="134"/>
                    <a:pt x="53" y="13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5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1" y="137"/>
                    <a:pt x="51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7"/>
                    <a:pt x="50" y="137"/>
                    <a:pt x="49" y="137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7" y="137"/>
                    <a:pt x="44" y="136"/>
                    <a:pt x="39" y="135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1" y="134"/>
                    <a:pt x="26" y="130"/>
                    <a:pt x="21" y="126"/>
                  </a:cubicBezTo>
                  <a:cubicBezTo>
                    <a:pt x="21" y="126"/>
                    <a:pt x="21" y="126"/>
                    <a:pt x="21" y="126"/>
                  </a:cubicBezTo>
                  <a:cubicBezTo>
                    <a:pt x="15" y="120"/>
                    <a:pt x="11" y="113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7" y="109"/>
                    <a:pt x="5" y="109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2" y="111"/>
                    <a:pt x="2" y="114"/>
                    <a:pt x="3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5" y="117"/>
                    <a:pt x="9" y="125"/>
                    <a:pt x="17" y="132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22" y="136"/>
                    <a:pt x="29" y="141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43" y="143"/>
                    <a:pt x="46" y="144"/>
                    <a:pt x="49" y="144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53" y="144"/>
                    <a:pt x="56" y="142"/>
                    <a:pt x="58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8" y="140"/>
                    <a:pt x="58" y="140"/>
                    <a:pt x="58" y="139"/>
                  </a:cubicBezTo>
                  <a:cubicBezTo>
                    <a:pt x="58" y="139"/>
                    <a:pt x="58" y="139"/>
                    <a:pt x="58" y="139"/>
                  </a:cubicBezTo>
                  <a:cubicBezTo>
                    <a:pt x="59" y="139"/>
                    <a:pt x="59" y="138"/>
                    <a:pt x="60" y="138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1" y="136"/>
                    <a:pt x="63" y="134"/>
                    <a:pt x="67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"/>
            <p:cNvSpPr/>
            <p:nvPr/>
          </p:nvSpPr>
          <p:spPr bwMode="auto">
            <a:xfrm>
              <a:off x="5745" y="1464"/>
              <a:ext cx="115" cy="188"/>
            </a:xfrm>
            <a:custGeom>
              <a:avLst/>
              <a:gdLst>
                <a:gd name="T0" fmla="*/ 84 w 98"/>
                <a:gd name="T1" fmla="*/ 147 h 160"/>
                <a:gd name="T2" fmla="*/ 77 w 98"/>
                <a:gd name="T3" fmla="*/ 157 h 160"/>
                <a:gd name="T4" fmla="*/ 77 w 98"/>
                <a:gd name="T5" fmla="*/ 157 h 160"/>
                <a:gd name="T6" fmla="*/ 71 w 98"/>
                <a:gd name="T7" fmla="*/ 160 h 160"/>
                <a:gd name="T8" fmla="*/ 71 w 98"/>
                <a:gd name="T9" fmla="*/ 160 h 160"/>
                <a:gd name="T10" fmla="*/ 55 w 98"/>
                <a:gd name="T11" fmla="*/ 152 h 160"/>
                <a:gd name="T12" fmla="*/ 55 w 98"/>
                <a:gd name="T13" fmla="*/ 152 h 160"/>
                <a:gd name="T14" fmla="*/ 35 w 98"/>
                <a:gd name="T15" fmla="*/ 143 h 160"/>
                <a:gd name="T16" fmla="*/ 35 w 98"/>
                <a:gd name="T17" fmla="*/ 143 h 160"/>
                <a:gd name="T18" fmla="*/ 20 w 98"/>
                <a:gd name="T19" fmla="*/ 124 h 160"/>
                <a:gd name="T20" fmla="*/ 20 w 98"/>
                <a:gd name="T21" fmla="*/ 124 h 160"/>
                <a:gd name="T22" fmla="*/ 6 w 98"/>
                <a:gd name="T23" fmla="*/ 100 h 160"/>
                <a:gd name="T24" fmla="*/ 6 w 98"/>
                <a:gd name="T25" fmla="*/ 100 h 160"/>
                <a:gd name="T26" fmla="*/ 1 w 98"/>
                <a:gd name="T27" fmla="*/ 94 h 160"/>
                <a:gd name="T28" fmla="*/ 1 w 98"/>
                <a:gd name="T29" fmla="*/ 94 h 160"/>
                <a:gd name="T30" fmla="*/ 2 w 98"/>
                <a:gd name="T31" fmla="*/ 88 h 160"/>
                <a:gd name="T32" fmla="*/ 2 w 98"/>
                <a:gd name="T33" fmla="*/ 88 h 160"/>
                <a:gd name="T34" fmla="*/ 8 w 98"/>
                <a:gd name="T35" fmla="*/ 88 h 160"/>
                <a:gd name="T36" fmla="*/ 8 w 98"/>
                <a:gd name="T37" fmla="*/ 88 h 160"/>
                <a:gd name="T38" fmla="*/ 27 w 98"/>
                <a:gd name="T39" fmla="*/ 120 h 160"/>
                <a:gd name="T40" fmla="*/ 27 w 98"/>
                <a:gd name="T41" fmla="*/ 120 h 160"/>
                <a:gd name="T42" fmla="*/ 38 w 98"/>
                <a:gd name="T43" fmla="*/ 135 h 160"/>
                <a:gd name="T44" fmla="*/ 38 w 98"/>
                <a:gd name="T45" fmla="*/ 135 h 160"/>
                <a:gd name="T46" fmla="*/ 60 w 98"/>
                <a:gd name="T47" fmla="*/ 145 h 160"/>
                <a:gd name="T48" fmla="*/ 60 w 98"/>
                <a:gd name="T49" fmla="*/ 145 h 160"/>
                <a:gd name="T50" fmla="*/ 70 w 98"/>
                <a:gd name="T51" fmla="*/ 151 h 160"/>
                <a:gd name="T52" fmla="*/ 70 w 98"/>
                <a:gd name="T53" fmla="*/ 151 h 160"/>
                <a:gd name="T54" fmla="*/ 70 w 98"/>
                <a:gd name="T55" fmla="*/ 149 h 160"/>
                <a:gd name="T56" fmla="*/ 70 w 98"/>
                <a:gd name="T57" fmla="*/ 149 h 160"/>
                <a:gd name="T58" fmla="*/ 80 w 98"/>
                <a:gd name="T59" fmla="*/ 139 h 160"/>
                <a:gd name="T60" fmla="*/ 80 w 98"/>
                <a:gd name="T61" fmla="*/ 139 h 160"/>
                <a:gd name="T62" fmla="*/ 90 w 98"/>
                <a:gd name="T63" fmla="*/ 112 h 160"/>
                <a:gd name="T64" fmla="*/ 90 w 98"/>
                <a:gd name="T65" fmla="*/ 112 h 160"/>
                <a:gd name="T66" fmla="*/ 89 w 98"/>
                <a:gd name="T67" fmla="*/ 94 h 160"/>
                <a:gd name="T68" fmla="*/ 89 w 98"/>
                <a:gd name="T69" fmla="*/ 94 h 160"/>
                <a:gd name="T70" fmla="*/ 68 w 98"/>
                <a:gd name="T71" fmla="*/ 15 h 160"/>
                <a:gd name="T72" fmla="*/ 68 w 98"/>
                <a:gd name="T73" fmla="*/ 15 h 160"/>
                <a:gd name="T74" fmla="*/ 54 w 98"/>
                <a:gd name="T75" fmla="*/ 9 h 160"/>
                <a:gd name="T76" fmla="*/ 54 w 98"/>
                <a:gd name="T77" fmla="*/ 9 h 160"/>
                <a:gd name="T78" fmla="*/ 29 w 98"/>
                <a:gd name="T79" fmla="*/ 14 h 160"/>
                <a:gd name="T80" fmla="*/ 29 w 98"/>
                <a:gd name="T81" fmla="*/ 14 h 160"/>
                <a:gd name="T82" fmla="*/ 23 w 98"/>
                <a:gd name="T83" fmla="*/ 12 h 160"/>
                <a:gd name="T84" fmla="*/ 23 w 98"/>
                <a:gd name="T85" fmla="*/ 12 h 160"/>
                <a:gd name="T86" fmla="*/ 26 w 98"/>
                <a:gd name="T87" fmla="*/ 6 h 160"/>
                <a:gd name="T88" fmla="*/ 26 w 98"/>
                <a:gd name="T89" fmla="*/ 6 h 160"/>
                <a:gd name="T90" fmla="*/ 54 w 98"/>
                <a:gd name="T91" fmla="*/ 0 h 160"/>
                <a:gd name="T92" fmla="*/ 54 w 98"/>
                <a:gd name="T93" fmla="*/ 0 h 160"/>
                <a:gd name="T94" fmla="*/ 74 w 98"/>
                <a:gd name="T95" fmla="*/ 9 h 160"/>
                <a:gd name="T96" fmla="*/ 74 w 98"/>
                <a:gd name="T97" fmla="*/ 9 h 160"/>
                <a:gd name="T98" fmla="*/ 98 w 98"/>
                <a:gd name="T99" fmla="*/ 94 h 160"/>
                <a:gd name="T100" fmla="*/ 98 w 98"/>
                <a:gd name="T101" fmla="*/ 94 h 160"/>
                <a:gd name="T102" fmla="*/ 98 w 98"/>
                <a:gd name="T103" fmla="*/ 112 h 160"/>
                <a:gd name="T104" fmla="*/ 98 w 98"/>
                <a:gd name="T105" fmla="*/ 112 h 160"/>
                <a:gd name="T106" fmla="*/ 84 w 98"/>
                <a:gd name="T107" fmla="*/ 14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" h="160">
                  <a:moveTo>
                    <a:pt x="84" y="147"/>
                  </a:moveTo>
                  <a:cubicBezTo>
                    <a:pt x="78" y="150"/>
                    <a:pt x="79" y="152"/>
                    <a:pt x="77" y="157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6" y="158"/>
                    <a:pt x="73" y="160"/>
                    <a:pt x="71" y="160"/>
                  </a:cubicBezTo>
                  <a:cubicBezTo>
                    <a:pt x="71" y="160"/>
                    <a:pt x="71" y="160"/>
                    <a:pt x="71" y="160"/>
                  </a:cubicBezTo>
                  <a:cubicBezTo>
                    <a:pt x="66" y="159"/>
                    <a:pt x="63" y="157"/>
                    <a:pt x="55" y="152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44" y="146"/>
                    <a:pt x="40" y="145"/>
                    <a:pt x="35" y="143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0" y="141"/>
                    <a:pt x="26" y="136"/>
                    <a:pt x="20" y="124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4" y="113"/>
                    <a:pt x="9" y="105"/>
                    <a:pt x="6" y="100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3" y="95"/>
                    <a:pt x="1" y="94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0" y="92"/>
                    <a:pt x="0" y="89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4" y="86"/>
                    <a:pt x="6" y="86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9"/>
                    <a:pt x="15" y="96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34" y="132"/>
                    <a:pt x="36" y="134"/>
                    <a:pt x="38" y="135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42" y="137"/>
                    <a:pt x="48" y="138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5" y="148"/>
                    <a:pt x="68" y="150"/>
                    <a:pt x="70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0"/>
                    <a:pt x="70" y="150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2" y="147"/>
                    <a:pt x="74" y="142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6" y="136"/>
                    <a:pt x="89" y="124"/>
                    <a:pt x="90" y="112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90" y="106"/>
                    <a:pt x="89" y="100"/>
                    <a:pt x="89" y="94"/>
                  </a:cubicBezTo>
                  <a:cubicBezTo>
                    <a:pt x="89" y="94"/>
                    <a:pt x="89" y="94"/>
                    <a:pt x="89" y="94"/>
                  </a:cubicBezTo>
                  <a:cubicBezTo>
                    <a:pt x="88" y="79"/>
                    <a:pt x="79" y="28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4" y="11"/>
                    <a:pt x="59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42" y="8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5"/>
                    <a:pt x="24" y="14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0"/>
                    <a:pt x="23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40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61" y="0"/>
                    <a:pt x="69" y="3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89" y="27"/>
                    <a:pt x="96" y="77"/>
                    <a:pt x="98" y="94"/>
                  </a:cubicBezTo>
                  <a:cubicBezTo>
                    <a:pt x="98" y="94"/>
                    <a:pt x="98" y="94"/>
                    <a:pt x="98" y="94"/>
                  </a:cubicBezTo>
                  <a:cubicBezTo>
                    <a:pt x="98" y="99"/>
                    <a:pt x="98" y="105"/>
                    <a:pt x="98" y="112"/>
                  </a:cubicBezTo>
                  <a:cubicBezTo>
                    <a:pt x="98" y="112"/>
                    <a:pt x="98" y="112"/>
                    <a:pt x="98" y="112"/>
                  </a:cubicBezTo>
                  <a:cubicBezTo>
                    <a:pt x="98" y="125"/>
                    <a:pt x="95" y="140"/>
                    <a:pt x="84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50"/>
            <p:cNvSpPr>
              <a:spLocks noEditPoints="1"/>
            </p:cNvSpPr>
            <p:nvPr/>
          </p:nvSpPr>
          <p:spPr bwMode="auto">
            <a:xfrm>
              <a:off x="5744" y="1463"/>
              <a:ext cx="117" cy="190"/>
            </a:xfrm>
            <a:custGeom>
              <a:avLst/>
              <a:gdLst>
                <a:gd name="T0" fmla="*/ 36 w 100"/>
                <a:gd name="T1" fmla="*/ 145 h 162"/>
                <a:gd name="T2" fmla="*/ 20 w 100"/>
                <a:gd name="T3" fmla="*/ 126 h 162"/>
                <a:gd name="T4" fmla="*/ 2 w 100"/>
                <a:gd name="T5" fmla="*/ 95 h 162"/>
                <a:gd name="T6" fmla="*/ 2 w 100"/>
                <a:gd name="T7" fmla="*/ 88 h 162"/>
                <a:gd name="T8" fmla="*/ 10 w 100"/>
                <a:gd name="T9" fmla="*/ 89 h 162"/>
                <a:gd name="T10" fmla="*/ 37 w 100"/>
                <a:gd name="T11" fmla="*/ 134 h 162"/>
                <a:gd name="T12" fmla="*/ 61 w 100"/>
                <a:gd name="T13" fmla="*/ 145 h 162"/>
                <a:gd name="T14" fmla="*/ 71 w 100"/>
                <a:gd name="T15" fmla="*/ 150 h 162"/>
                <a:gd name="T16" fmla="*/ 80 w 100"/>
                <a:gd name="T17" fmla="*/ 139 h 162"/>
                <a:gd name="T18" fmla="*/ 90 w 100"/>
                <a:gd name="T19" fmla="*/ 113 h 162"/>
                <a:gd name="T20" fmla="*/ 68 w 100"/>
                <a:gd name="T21" fmla="*/ 16 h 162"/>
                <a:gd name="T22" fmla="*/ 55 w 100"/>
                <a:gd name="T23" fmla="*/ 11 h 162"/>
                <a:gd name="T24" fmla="*/ 31 w 100"/>
                <a:gd name="T25" fmla="*/ 16 h 162"/>
                <a:gd name="T26" fmla="*/ 30 w 100"/>
                <a:gd name="T27" fmla="*/ 16 h 162"/>
                <a:gd name="T28" fmla="*/ 24 w 100"/>
                <a:gd name="T29" fmla="*/ 13 h 162"/>
                <a:gd name="T30" fmla="*/ 26 w 100"/>
                <a:gd name="T31" fmla="*/ 7 h 162"/>
                <a:gd name="T32" fmla="*/ 74 w 100"/>
                <a:gd name="T33" fmla="*/ 7 h 162"/>
                <a:gd name="T34" fmla="*/ 100 w 100"/>
                <a:gd name="T35" fmla="*/ 95 h 162"/>
                <a:gd name="T36" fmla="*/ 91 w 100"/>
                <a:gd name="T37" fmla="*/ 144 h 162"/>
                <a:gd name="T38" fmla="*/ 85 w 100"/>
                <a:gd name="T39" fmla="*/ 148 h 162"/>
                <a:gd name="T40" fmla="*/ 98 w 100"/>
                <a:gd name="T41" fmla="*/ 113 h 162"/>
                <a:gd name="T42" fmla="*/ 75 w 100"/>
                <a:gd name="T43" fmla="*/ 10 h 162"/>
                <a:gd name="T44" fmla="*/ 55 w 100"/>
                <a:gd name="T45" fmla="*/ 2 h 162"/>
                <a:gd name="T46" fmla="*/ 26 w 100"/>
                <a:gd name="T47" fmla="*/ 9 h 162"/>
                <a:gd name="T48" fmla="*/ 26 w 100"/>
                <a:gd name="T49" fmla="*/ 14 h 162"/>
                <a:gd name="T50" fmla="*/ 30 w 100"/>
                <a:gd name="T51" fmla="*/ 14 h 162"/>
                <a:gd name="T52" fmla="*/ 38 w 100"/>
                <a:gd name="T53" fmla="*/ 12 h 162"/>
                <a:gd name="T54" fmla="*/ 68 w 100"/>
                <a:gd name="T55" fmla="*/ 14 h 162"/>
                <a:gd name="T56" fmla="*/ 91 w 100"/>
                <a:gd name="T57" fmla="*/ 95 h 162"/>
                <a:gd name="T58" fmla="*/ 84 w 100"/>
                <a:gd name="T59" fmla="*/ 138 h 162"/>
                <a:gd name="T60" fmla="*/ 76 w 100"/>
                <a:gd name="T61" fmla="*/ 145 h 162"/>
                <a:gd name="T62" fmla="*/ 72 w 100"/>
                <a:gd name="T63" fmla="*/ 152 h 162"/>
                <a:gd name="T64" fmla="*/ 61 w 100"/>
                <a:gd name="T65" fmla="*/ 147 h 162"/>
                <a:gd name="T66" fmla="*/ 36 w 100"/>
                <a:gd name="T67" fmla="*/ 135 h 162"/>
                <a:gd name="T68" fmla="*/ 8 w 100"/>
                <a:gd name="T69" fmla="*/ 90 h 162"/>
                <a:gd name="T70" fmla="*/ 3 w 100"/>
                <a:gd name="T71" fmla="*/ 89 h 162"/>
                <a:gd name="T72" fmla="*/ 3 w 100"/>
                <a:gd name="T73" fmla="*/ 94 h 162"/>
                <a:gd name="T74" fmla="*/ 21 w 100"/>
                <a:gd name="T75" fmla="*/ 125 h 162"/>
                <a:gd name="T76" fmla="*/ 36 w 100"/>
                <a:gd name="T77" fmla="*/ 143 h 162"/>
                <a:gd name="T78" fmla="*/ 72 w 100"/>
                <a:gd name="T79" fmla="*/ 160 h 162"/>
                <a:gd name="T80" fmla="*/ 77 w 100"/>
                <a:gd name="T81" fmla="*/ 157 h 162"/>
                <a:gd name="T82" fmla="*/ 84 w 100"/>
                <a:gd name="T83" fmla="*/ 147 h 162"/>
                <a:gd name="T84" fmla="*/ 82 w 100"/>
                <a:gd name="T85" fmla="*/ 151 h 162"/>
                <a:gd name="T86" fmla="*/ 78 w 100"/>
                <a:gd name="T87" fmla="*/ 159 h 162"/>
                <a:gd name="T88" fmla="*/ 30 w 100"/>
                <a:gd name="T89" fmla="*/ 14 h 162"/>
                <a:gd name="T90" fmla="*/ 30 w 100"/>
                <a:gd name="T91" fmla="*/ 14 h 162"/>
                <a:gd name="T92" fmla="*/ 31 w 100"/>
                <a:gd name="T93" fmla="*/ 16 h 162"/>
                <a:gd name="T94" fmla="*/ 31 w 100"/>
                <a:gd name="T95" fmla="*/ 16 h 162"/>
                <a:gd name="T96" fmla="*/ 31 w 100"/>
                <a:gd name="T97" fmla="*/ 1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0" h="162">
                  <a:moveTo>
                    <a:pt x="72" y="161"/>
                  </a:moveTo>
                  <a:cubicBezTo>
                    <a:pt x="67" y="161"/>
                    <a:pt x="64" y="159"/>
                    <a:pt x="56" y="154"/>
                  </a:cubicBezTo>
                  <a:cubicBezTo>
                    <a:pt x="56" y="154"/>
                    <a:pt x="56" y="154"/>
                    <a:pt x="56" y="154"/>
                  </a:cubicBezTo>
                  <a:cubicBezTo>
                    <a:pt x="45" y="147"/>
                    <a:pt x="41" y="147"/>
                    <a:pt x="36" y="145"/>
                  </a:cubicBezTo>
                  <a:cubicBezTo>
                    <a:pt x="36" y="145"/>
                    <a:pt x="36" y="145"/>
                    <a:pt x="36" y="145"/>
                  </a:cubicBezTo>
                  <a:cubicBezTo>
                    <a:pt x="34" y="144"/>
                    <a:pt x="32" y="143"/>
                    <a:pt x="30" y="142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27" y="139"/>
                    <a:pt x="24" y="134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4" y="114"/>
                    <a:pt x="9" y="106"/>
                    <a:pt x="6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3" y="97"/>
                    <a:pt x="2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3"/>
                    <a:pt x="0" y="90"/>
                    <a:pt x="2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4" y="86"/>
                    <a:pt x="7" y="87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9"/>
                    <a:pt x="10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89"/>
                    <a:pt x="17" y="97"/>
                    <a:pt x="29" y="121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3" y="129"/>
                    <a:pt x="36" y="132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8" y="135"/>
                    <a:pt x="39" y="135"/>
                    <a:pt x="40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3" y="137"/>
                    <a:pt x="50" y="138"/>
                    <a:pt x="61" y="145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6" y="148"/>
                    <a:pt x="69" y="150"/>
                    <a:pt x="70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48"/>
                    <a:pt x="72" y="146"/>
                    <a:pt x="75" y="144"/>
                  </a:cubicBezTo>
                  <a:cubicBezTo>
                    <a:pt x="75" y="144"/>
                    <a:pt x="75" y="144"/>
                    <a:pt x="75" y="144"/>
                  </a:cubicBezTo>
                  <a:cubicBezTo>
                    <a:pt x="76" y="142"/>
                    <a:pt x="78" y="141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1" y="139"/>
                    <a:pt x="82" y="138"/>
                    <a:pt x="83" y="13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87" y="132"/>
                    <a:pt x="90" y="123"/>
                    <a:pt x="90" y="113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90" y="107"/>
                    <a:pt x="90" y="101"/>
                    <a:pt x="89" y="95"/>
                  </a:cubicBezTo>
                  <a:cubicBezTo>
                    <a:pt x="89" y="95"/>
                    <a:pt x="89" y="95"/>
                    <a:pt x="89" y="95"/>
                  </a:cubicBezTo>
                  <a:cubicBezTo>
                    <a:pt x="88" y="81"/>
                    <a:pt x="79" y="29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5"/>
                    <a:pt x="67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4" y="12"/>
                    <a:pt x="59" y="11"/>
                    <a:pt x="55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44" y="10"/>
                    <a:pt x="32" y="15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7"/>
                    <a:pt x="26" y="16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4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1"/>
                    <a:pt x="23" y="9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40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1" y="1"/>
                    <a:pt x="68" y="2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8"/>
                    <a:pt x="75" y="9"/>
                    <a:pt x="76" y="9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91" y="28"/>
                    <a:pt x="98" y="78"/>
                    <a:pt x="100" y="95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100" y="100"/>
                    <a:pt x="100" y="106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100" y="124"/>
                    <a:pt x="98" y="136"/>
                    <a:pt x="91" y="144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89" y="145"/>
                    <a:pt x="87" y="147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6" y="146"/>
                    <a:pt x="88" y="144"/>
                    <a:pt x="90" y="143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96" y="135"/>
                    <a:pt x="98" y="124"/>
                    <a:pt x="98" y="113"/>
                  </a:cubicBezTo>
                  <a:cubicBezTo>
                    <a:pt x="98" y="113"/>
                    <a:pt x="98" y="113"/>
                    <a:pt x="98" y="113"/>
                  </a:cubicBezTo>
                  <a:cubicBezTo>
                    <a:pt x="99" y="106"/>
                    <a:pt x="98" y="100"/>
                    <a:pt x="98" y="95"/>
                  </a:cubicBezTo>
                  <a:cubicBezTo>
                    <a:pt x="98" y="95"/>
                    <a:pt x="98" y="95"/>
                    <a:pt x="98" y="95"/>
                  </a:cubicBezTo>
                  <a:cubicBezTo>
                    <a:pt x="97" y="78"/>
                    <a:pt x="89" y="28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4" y="10"/>
                    <a:pt x="73" y="9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67" y="4"/>
                    <a:pt x="61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41" y="2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10"/>
                    <a:pt x="25" y="11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8" y="15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1" y="14"/>
                    <a:pt x="31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6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3" y="10"/>
                    <a:pt x="49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0" y="9"/>
                    <a:pt x="64" y="10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9" y="14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81" y="29"/>
                    <a:pt x="90" y="80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1" y="100"/>
                    <a:pt x="92" y="107"/>
                    <a:pt x="91" y="113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1" y="123"/>
                    <a:pt x="89" y="133"/>
                    <a:pt x="84" y="138"/>
                  </a:cubicBezTo>
                  <a:cubicBezTo>
                    <a:pt x="84" y="138"/>
                    <a:pt x="84" y="138"/>
                    <a:pt x="84" y="138"/>
                  </a:cubicBezTo>
                  <a:cubicBezTo>
                    <a:pt x="83" y="139"/>
                    <a:pt x="82" y="140"/>
                    <a:pt x="81" y="141"/>
                  </a:cubicBezTo>
                  <a:cubicBezTo>
                    <a:pt x="81" y="141"/>
                    <a:pt x="81" y="141"/>
                    <a:pt x="81" y="141"/>
                  </a:cubicBezTo>
                  <a:cubicBezTo>
                    <a:pt x="79" y="142"/>
                    <a:pt x="77" y="143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4" y="147"/>
                    <a:pt x="73" y="149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2"/>
                  </a:cubicBezTo>
                  <a:cubicBezTo>
                    <a:pt x="72" y="152"/>
                    <a:pt x="72" y="152"/>
                    <a:pt x="72" y="152"/>
                  </a:cubicBezTo>
                  <a:cubicBezTo>
                    <a:pt x="71" y="153"/>
                    <a:pt x="71" y="153"/>
                    <a:pt x="71" y="153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69" y="152"/>
                    <a:pt x="66" y="150"/>
                    <a:pt x="61" y="147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49" y="139"/>
                    <a:pt x="43" y="139"/>
                    <a:pt x="39" y="137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38" y="137"/>
                    <a:pt x="37" y="136"/>
                    <a:pt x="36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4" y="133"/>
                    <a:pt x="32" y="130"/>
                    <a:pt x="28" y="122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15" y="98"/>
                    <a:pt x="9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8" y="90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88"/>
                    <a:pt x="5" y="88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9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2" y="91"/>
                    <a:pt x="2" y="93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4" y="96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1" y="105"/>
                    <a:pt x="15" y="113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25" y="133"/>
                    <a:pt x="28" y="138"/>
                    <a:pt x="32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3" y="142"/>
                    <a:pt x="35" y="143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41" y="146"/>
                    <a:pt x="46" y="146"/>
                    <a:pt x="57" y="153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4" y="157"/>
                    <a:pt x="68" y="159"/>
                    <a:pt x="72" y="160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73" y="160"/>
                    <a:pt x="75" y="159"/>
                    <a:pt x="76" y="158"/>
                  </a:cubicBezTo>
                  <a:cubicBezTo>
                    <a:pt x="76" y="158"/>
                    <a:pt x="76" y="158"/>
                    <a:pt x="76" y="158"/>
                  </a:cubicBezTo>
                  <a:cubicBezTo>
                    <a:pt x="77" y="158"/>
                    <a:pt x="77" y="157"/>
                    <a:pt x="77" y="157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9" y="154"/>
                    <a:pt x="79" y="152"/>
                    <a:pt x="81" y="150"/>
                  </a:cubicBezTo>
                  <a:cubicBezTo>
                    <a:pt x="81" y="150"/>
                    <a:pt x="81" y="150"/>
                    <a:pt x="81" y="150"/>
                  </a:cubicBezTo>
                  <a:cubicBezTo>
                    <a:pt x="82" y="149"/>
                    <a:pt x="83" y="148"/>
                    <a:pt x="8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4" y="149"/>
                    <a:pt x="83" y="150"/>
                    <a:pt x="82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0" y="153"/>
                    <a:pt x="80" y="155"/>
                    <a:pt x="78" y="158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8" y="158"/>
                    <a:pt x="78" y="159"/>
                    <a:pt x="78" y="159"/>
                  </a:cubicBezTo>
                  <a:cubicBezTo>
                    <a:pt x="78" y="159"/>
                    <a:pt x="78" y="159"/>
                    <a:pt x="78" y="159"/>
                  </a:cubicBezTo>
                  <a:cubicBezTo>
                    <a:pt x="76" y="160"/>
                    <a:pt x="74" y="162"/>
                    <a:pt x="72" y="161"/>
                  </a:cubicBezTo>
                  <a:close/>
                  <a:moveTo>
                    <a:pt x="31" y="15"/>
                  </a:moveTo>
                  <a:cubicBezTo>
                    <a:pt x="31" y="15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5"/>
                  </a:cubicBezTo>
                  <a:close/>
                  <a:moveTo>
                    <a:pt x="31" y="16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51"/>
            <p:cNvSpPr/>
            <p:nvPr/>
          </p:nvSpPr>
          <p:spPr bwMode="auto">
            <a:xfrm>
              <a:off x="5637" y="1872"/>
              <a:ext cx="23" cy="11"/>
            </a:xfrm>
            <a:custGeom>
              <a:avLst/>
              <a:gdLst>
                <a:gd name="T0" fmla="*/ 16 w 20"/>
                <a:gd name="T1" fmla="*/ 9 h 9"/>
                <a:gd name="T2" fmla="*/ 4 w 20"/>
                <a:gd name="T3" fmla="*/ 8 h 9"/>
                <a:gd name="T4" fmla="*/ 0 w 20"/>
                <a:gd name="T5" fmla="*/ 4 h 9"/>
                <a:gd name="T6" fmla="*/ 0 w 20"/>
                <a:gd name="T7" fmla="*/ 4 h 9"/>
                <a:gd name="T8" fmla="*/ 4 w 20"/>
                <a:gd name="T9" fmla="*/ 0 h 9"/>
                <a:gd name="T10" fmla="*/ 4 w 20"/>
                <a:gd name="T11" fmla="*/ 0 h 9"/>
                <a:gd name="T12" fmla="*/ 16 w 20"/>
                <a:gd name="T13" fmla="*/ 0 h 9"/>
                <a:gd name="T14" fmla="*/ 20 w 20"/>
                <a:gd name="T15" fmla="*/ 5 h 9"/>
                <a:gd name="T16" fmla="*/ 20 w 20"/>
                <a:gd name="T17" fmla="*/ 5 h 9"/>
                <a:gd name="T18" fmla="*/ 16 w 20"/>
                <a:gd name="T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9">
                  <a:moveTo>
                    <a:pt x="16" y="9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7"/>
                    <a:pt x="18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52"/>
            <p:cNvSpPr>
              <a:spLocks noEditPoints="1"/>
            </p:cNvSpPr>
            <p:nvPr/>
          </p:nvSpPr>
          <p:spPr bwMode="auto">
            <a:xfrm>
              <a:off x="5636" y="1871"/>
              <a:ext cx="25" cy="13"/>
            </a:xfrm>
            <a:custGeom>
              <a:avLst/>
              <a:gdLst>
                <a:gd name="T0" fmla="*/ 17 w 22"/>
                <a:gd name="T1" fmla="*/ 11 h 11"/>
                <a:gd name="T2" fmla="*/ 17 w 22"/>
                <a:gd name="T3" fmla="*/ 10 h 11"/>
                <a:gd name="T4" fmla="*/ 17 w 22"/>
                <a:gd name="T5" fmla="*/ 11 h 11"/>
                <a:gd name="T6" fmla="*/ 5 w 22"/>
                <a:gd name="T7" fmla="*/ 10 h 11"/>
                <a:gd name="T8" fmla="*/ 2 w 22"/>
                <a:gd name="T9" fmla="*/ 9 h 11"/>
                <a:gd name="T10" fmla="*/ 2 w 22"/>
                <a:gd name="T11" fmla="*/ 9 h 11"/>
                <a:gd name="T12" fmla="*/ 0 w 22"/>
                <a:gd name="T13" fmla="*/ 5 h 11"/>
                <a:gd name="T14" fmla="*/ 0 w 22"/>
                <a:gd name="T15" fmla="*/ 5 h 11"/>
                <a:gd name="T16" fmla="*/ 1 w 22"/>
                <a:gd name="T17" fmla="*/ 2 h 11"/>
                <a:gd name="T18" fmla="*/ 1 w 22"/>
                <a:gd name="T19" fmla="*/ 2 h 11"/>
                <a:gd name="T20" fmla="*/ 5 w 22"/>
                <a:gd name="T21" fmla="*/ 0 h 11"/>
                <a:gd name="T22" fmla="*/ 5 w 22"/>
                <a:gd name="T23" fmla="*/ 0 h 11"/>
                <a:gd name="T24" fmla="*/ 17 w 22"/>
                <a:gd name="T25" fmla="*/ 0 h 11"/>
                <a:gd name="T26" fmla="*/ 20 w 22"/>
                <a:gd name="T27" fmla="*/ 2 h 11"/>
                <a:gd name="T28" fmla="*/ 20 w 22"/>
                <a:gd name="T29" fmla="*/ 2 h 11"/>
                <a:gd name="T30" fmla="*/ 22 w 22"/>
                <a:gd name="T31" fmla="*/ 6 h 11"/>
                <a:gd name="T32" fmla="*/ 22 w 22"/>
                <a:gd name="T33" fmla="*/ 6 h 11"/>
                <a:gd name="T34" fmla="*/ 21 w 22"/>
                <a:gd name="T35" fmla="*/ 9 h 11"/>
                <a:gd name="T36" fmla="*/ 21 w 22"/>
                <a:gd name="T37" fmla="*/ 9 h 11"/>
                <a:gd name="T38" fmla="*/ 17 w 22"/>
                <a:gd name="T39" fmla="*/ 11 h 11"/>
                <a:gd name="T40" fmla="*/ 19 w 22"/>
                <a:gd name="T41" fmla="*/ 8 h 11"/>
                <a:gd name="T42" fmla="*/ 20 w 22"/>
                <a:gd name="T43" fmla="*/ 6 h 11"/>
                <a:gd name="T44" fmla="*/ 20 w 22"/>
                <a:gd name="T45" fmla="*/ 6 h 11"/>
                <a:gd name="T46" fmla="*/ 19 w 22"/>
                <a:gd name="T47" fmla="*/ 3 h 11"/>
                <a:gd name="T48" fmla="*/ 19 w 22"/>
                <a:gd name="T49" fmla="*/ 3 h 11"/>
                <a:gd name="T50" fmla="*/ 17 w 22"/>
                <a:gd name="T51" fmla="*/ 2 h 11"/>
                <a:gd name="T52" fmla="*/ 17 w 22"/>
                <a:gd name="T53" fmla="*/ 2 h 11"/>
                <a:gd name="T54" fmla="*/ 5 w 22"/>
                <a:gd name="T55" fmla="*/ 1 h 11"/>
                <a:gd name="T56" fmla="*/ 2 w 22"/>
                <a:gd name="T57" fmla="*/ 3 h 11"/>
                <a:gd name="T58" fmla="*/ 2 w 22"/>
                <a:gd name="T59" fmla="*/ 3 h 11"/>
                <a:gd name="T60" fmla="*/ 1 w 22"/>
                <a:gd name="T61" fmla="*/ 5 h 11"/>
                <a:gd name="T62" fmla="*/ 1 w 22"/>
                <a:gd name="T63" fmla="*/ 5 h 11"/>
                <a:gd name="T64" fmla="*/ 3 w 22"/>
                <a:gd name="T65" fmla="*/ 8 h 11"/>
                <a:gd name="T66" fmla="*/ 3 w 22"/>
                <a:gd name="T67" fmla="*/ 8 h 11"/>
                <a:gd name="T68" fmla="*/ 5 w 22"/>
                <a:gd name="T69" fmla="*/ 9 h 11"/>
                <a:gd name="T70" fmla="*/ 5 w 22"/>
                <a:gd name="T71" fmla="*/ 9 h 11"/>
                <a:gd name="T72" fmla="*/ 17 w 22"/>
                <a:gd name="T73" fmla="*/ 9 h 11"/>
                <a:gd name="T74" fmla="*/ 17 w 22"/>
                <a:gd name="T75" fmla="*/ 9 h 11"/>
                <a:gd name="T76" fmla="*/ 19 w 22"/>
                <a:gd name="T7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" h="11">
                  <a:moveTo>
                    <a:pt x="17" y="11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2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8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2" y="4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0"/>
                    <a:pt x="18" y="11"/>
                    <a:pt x="17" y="11"/>
                  </a:cubicBezTo>
                  <a:close/>
                  <a:moveTo>
                    <a:pt x="19" y="8"/>
                  </a:moveTo>
                  <a:cubicBezTo>
                    <a:pt x="20" y="7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53"/>
            <p:cNvSpPr/>
            <p:nvPr/>
          </p:nvSpPr>
          <p:spPr bwMode="auto">
            <a:xfrm>
              <a:off x="4518" y="1974"/>
              <a:ext cx="53" cy="56"/>
            </a:xfrm>
            <a:custGeom>
              <a:avLst/>
              <a:gdLst>
                <a:gd name="T0" fmla="*/ 32 w 45"/>
                <a:gd name="T1" fmla="*/ 5 h 47"/>
                <a:gd name="T2" fmla="*/ 45 w 45"/>
                <a:gd name="T3" fmla="*/ 40 h 47"/>
                <a:gd name="T4" fmla="*/ 34 w 45"/>
                <a:gd name="T5" fmla="*/ 47 h 47"/>
                <a:gd name="T6" fmla="*/ 3 w 45"/>
                <a:gd name="T7" fmla="*/ 19 h 47"/>
                <a:gd name="T8" fmla="*/ 3 w 45"/>
                <a:gd name="T9" fmla="*/ 10 h 47"/>
                <a:gd name="T10" fmla="*/ 3 w 45"/>
                <a:gd name="T11" fmla="*/ 10 h 47"/>
                <a:gd name="T12" fmla="*/ 12 w 45"/>
                <a:gd name="T13" fmla="*/ 9 h 47"/>
                <a:gd name="T14" fmla="*/ 12 w 45"/>
                <a:gd name="T15" fmla="*/ 9 h 47"/>
                <a:gd name="T16" fmla="*/ 23 w 45"/>
                <a:gd name="T17" fmla="*/ 19 h 47"/>
                <a:gd name="T18" fmla="*/ 19 w 45"/>
                <a:gd name="T19" fmla="*/ 10 h 47"/>
                <a:gd name="T20" fmla="*/ 24 w 45"/>
                <a:gd name="T21" fmla="*/ 1 h 47"/>
                <a:gd name="T22" fmla="*/ 24 w 45"/>
                <a:gd name="T23" fmla="*/ 1 h 47"/>
                <a:gd name="T24" fmla="*/ 32 w 45"/>
                <a:gd name="T25" fmla="*/ 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32" y="5"/>
                  </a:moveTo>
                  <a:cubicBezTo>
                    <a:pt x="45" y="40"/>
                    <a:pt x="45" y="40"/>
                    <a:pt x="45" y="40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7"/>
                    <a:pt x="0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7"/>
                    <a:pt x="10" y="7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7"/>
                    <a:pt x="20" y="3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7" y="0"/>
                    <a:pt x="31" y="2"/>
                    <a:pt x="3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54"/>
            <p:cNvSpPr/>
            <p:nvPr/>
          </p:nvSpPr>
          <p:spPr bwMode="auto">
            <a:xfrm>
              <a:off x="4503" y="1996"/>
              <a:ext cx="55" cy="47"/>
            </a:xfrm>
            <a:custGeom>
              <a:avLst/>
              <a:gdLst>
                <a:gd name="T0" fmla="*/ 6 w 47"/>
                <a:gd name="T1" fmla="*/ 33 h 40"/>
                <a:gd name="T2" fmla="*/ 42 w 47"/>
                <a:gd name="T3" fmla="*/ 40 h 40"/>
                <a:gd name="T4" fmla="*/ 47 w 47"/>
                <a:gd name="T5" fmla="*/ 28 h 40"/>
                <a:gd name="T6" fmla="*/ 15 w 47"/>
                <a:gd name="T7" fmla="*/ 2 h 40"/>
                <a:gd name="T8" fmla="*/ 6 w 47"/>
                <a:gd name="T9" fmla="*/ 3 h 40"/>
                <a:gd name="T10" fmla="*/ 6 w 47"/>
                <a:gd name="T11" fmla="*/ 3 h 40"/>
                <a:gd name="T12" fmla="*/ 7 w 47"/>
                <a:gd name="T13" fmla="*/ 13 h 40"/>
                <a:gd name="T14" fmla="*/ 7 w 47"/>
                <a:gd name="T15" fmla="*/ 13 h 40"/>
                <a:gd name="T16" fmla="*/ 17 w 47"/>
                <a:gd name="T17" fmla="*/ 21 h 40"/>
                <a:gd name="T18" fmla="*/ 8 w 47"/>
                <a:gd name="T19" fmla="*/ 20 h 40"/>
                <a:gd name="T20" fmla="*/ 0 w 47"/>
                <a:gd name="T21" fmla="*/ 25 h 40"/>
                <a:gd name="T22" fmla="*/ 0 w 47"/>
                <a:gd name="T23" fmla="*/ 25 h 40"/>
                <a:gd name="T24" fmla="*/ 6 w 47"/>
                <a:gd name="T25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40">
                  <a:moveTo>
                    <a:pt x="6" y="33"/>
                  </a:moveTo>
                  <a:cubicBezTo>
                    <a:pt x="42" y="40"/>
                    <a:pt x="42" y="40"/>
                    <a:pt x="42" y="40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2" y="0"/>
                    <a:pt x="8" y="0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6"/>
                    <a:pt x="4" y="10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5" y="19"/>
                    <a:pt x="1" y="21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2" y="32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55"/>
            <p:cNvSpPr>
              <a:spLocks noEditPoints="1"/>
            </p:cNvSpPr>
            <p:nvPr/>
          </p:nvSpPr>
          <p:spPr bwMode="auto">
            <a:xfrm>
              <a:off x="3778" y="1317"/>
              <a:ext cx="811" cy="796"/>
            </a:xfrm>
            <a:custGeom>
              <a:avLst/>
              <a:gdLst>
                <a:gd name="T0" fmla="*/ 293 w 691"/>
                <a:gd name="T1" fmla="*/ 675 h 678"/>
                <a:gd name="T2" fmla="*/ 46 w 691"/>
                <a:gd name="T3" fmla="*/ 535 h 678"/>
                <a:gd name="T4" fmla="*/ 0 w 691"/>
                <a:gd name="T5" fmla="*/ 356 h 678"/>
                <a:gd name="T6" fmla="*/ 1 w 691"/>
                <a:gd name="T7" fmla="*/ 327 h 678"/>
                <a:gd name="T8" fmla="*/ 124 w 691"/>
                <a:gd name="T9" fmla="*/ 82 h 678"/>
                <a:gd name="T10" fmla="*/ 242 w 691"/>
                <a:gd name="T11" fmla="*/ 32 h 678"/>
                <a:gd name="T12" fmla="*/ 268 w 691"/>
                <a:gd name="T13" fmla="*/ 25 h 678"/>
                <a:gd name="T14" fmla="*/ 147 w 691"/>
                <a:gd name="T15" fmla="*/ 63 h 678"/>
                <a:gd name="T16" fmla="*/ 133 w 691"/>
                <a:gd name="T17" fmla="*/ 59 h 678"/>
                <a:gd name="T18" fmla="*/ 137 w 691"/>
                <a:gd name="T19" fmla="*/ 45 h 678"/>
                <a:gd name="T20" fmla="*/ 324 w 691"/>
                <a:gd name="T21" fmla="*/ 0 h 678"/>
                <a:gd name="T22" fmla="*/ 367 w 691"/>
                <a:gd name="T23" fmla="*/ 3 h 678"/>
                <a:gd name="T24" fmla="*/ 642 w 691"/>
                <a:gd name="T25" fmla="*/ 163 h 678"/>
                <a:gd name="T26" fmla="*/ 691 w 691"/>
                <a:gd name="T27" fmla="*/ 326 h 678"/>
                <a:gd name="T28" fmla="*/ 647 w 691"/>
                <a:gd name="T29" fmla="*/ 517 h 678"/>
                <a:gd name="T30" fmla="*/ 352 w 691"/>
                <a:gd name="T31" fmla="*/ 678 h 678"/>
                <a:gd name="T32" fmla="*/ 352 w 691"/>
                <a:gd name="T33" fmla="*/ 678 h 678"/>
                <a:gd name="T34" fmla="*/ 629 w 691"/>
                <a:gd name="T35" fmla="*/ 508 h 678"/>
                <a:gd name="T36" fmla="*/ 650 w 691"/>
                <a:gd name="T37" fmla="*/ 454 h 678"/>
                <a:gd name="T38" fmla="*/ 671 w 691"/>
                <a:gd name="T39" fmla="*/ 326 h 678"/>
                <a:gd name="T40" fmla="*/ 625 w 691"/>
                <a:gd name="T41" fmla="*/ 174 h 678"/>
                <a:gd name="T42" fmla="*/ 610 w 691"/>
                <a:gd name="T43" fmla="*/ 154 h 678"/>
                <a:gd name="T44" fmla="*/ 561 w 691"/>
                <a:gd name="T45" fmla="*/ 107 h 678"/>
                <a:gd name="T46" fmla="*/ 365 w 691"/>
                <a:gd name="T47" fmla="*/ 23 h 678"/>
                <a:gd name="T48" fmla="*/ 353 w 691"/>
                <a:gd name="T49" fmla="*/ 22 h 678"/>
                <a:gd name="T50" fmla="*/ 351 w 691"/>
                <a:gd name="T51" fmla="*/ 22 h 678"/>
                <a:gd name="T52" fmla="*/ 432 w 691"/>
                <a:gd name="T53" fmla="*/ 68 h 678"/>
                <a:gd name="T54" fmla="*/ 432 w 691"/>
                <a:gd name="T55" fmla="*/ 68 h 678"/>
                <a:gd name="T56" fmla="*/ 429 w 691"/>
                <a:gd name="T57" fmla="*/ 83 h 678"/>
                <a:gd name="T58" fmla="*/ 415 w 691"/>
                <a:gd name="T59" fmla="*/ 80 h 678"/>
                <a:gd name="T60" fmla="*/ 414 w 691"/>
                <a:gd name="T61" fmla="*/ 79 h 678"/>
                <a:gd name="T62" fmla="*/ 410 w 691"/>
                <a:gd name="T63" fmla="*/ 75 h 678"/>
                <a:gd name="T64" fmla="*/ 392 w 691"/>
                <a:gd name="T65" fmla="*/ 60 h 678"/>
                <a:gd name="T66" fmla="*/ 317 w 691"/>
                <a:gd name="T67" fmla="*/ 39 h 678"/>
                <a:gd name="T68" fmla="*/ 248 w 691"/>
                <a:gd name="T69" fmla="*/ 52 h 678"/>
                <a:gd name="T70" fmla="*/ 246 w 691"/>
                <a:gd name="T71" fmla="*/ 53 h 678"/>
                <a:gd name="T72" fmla="*/ 237 w 691"/>
                <a:gd name="T73" fmla="*/ 54 h 678"/>
                <a:gd name="T74" fmla="*/ 212 w 691"/>
                <a:gd name="T75" fmla="*/ 61 h 678"/>
                <a:gd name="T76" fmla="*/ 136 w 691"/>
                <a:gd name="T77" fmla="*/ 99 h 678"/>
                <a:gd name="T78" fmla="*/ 22 w 691"/>
                <a:gd name="T79" fmla="*/ 328 h 678"/>
                <a:gd name="T80" fmla="*/ 22 w 691"/>
                <a:gd name="T81" fmla="*/ 329 h 678"/>
                <a:gd name="T82" fmla="*/ 21 w 691"/>
                <a:gd name="T83" fmla="*/ 356 h 678"/>
                <a:gd name="T84" fmla="*/ 64 w 691"/>
                <a:gd name="T85" fmla="*/ 524 h 678"/>
                <a:gd name="T86" fmla="*/ 296 w 691"/>
                <a:gd name="T87" fmla="*/ 654 h 678"/>
                <a:gd name="T88" fmla="*/ 296 w 691"/>
                <a:gd name="T89" fmla="*/ 654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1" h="678">
                  <a:moveTo>
                    <a:pt x="352" y="678"/>
                  </a:moveTo>
                  <a:cubicBezTo>
                    <a:pt x="316" y="678"/>
                    <a:pt x="293" y="675"/>
                    <a:pt x="293" y="675"/>
                  </a:cubicBezTo>
                  <a:cubicBezTo>
                    <a:pt x="293" y="675"/>
                    <a:pt x="293" y="675"/>
                    <a:pt x="293" y="675"/>
                  </a:cubicBezTo>
                  <a:cubicBezTo>
                    <a:pt x="161" y="662"/>
                    <a:pt x="86" y="602"/>
                    <a:pt x="46" y="535"/>
                  </a:cubicBezTo>
                  <a:cubicBezTo>
                    <a:pt x="46" y="535"/>
                    <a:pt x="46" y="535"/>
                    <a:pt x="46" y="535"/>
                  </a:cubicBezTo>
                  <a:cubicBezTo>
                    <a:pt x="6" y="468"/>
                    <a:pt x="0" y="396"/>
                    <a:pt x="0" y="356"/>
                  </a:cubicBezTo>
                  <a:cubicBezTo>
                    <a:pt x="0" y="356"/>
                    <a:pt x="0" y="356"/>
                    <a:pt x="0" y="356"/>
                  </a:cubicBezTo>
                  <a:cubicBezTo>
                    <a:pt x="0" y="340"/>
                    <a:pt x="1" y="329"/>
                    <a:pt x="1" y="327"/>
                  </a:cubicBezTo>
                  <a:cubicBezTo>
                    <a:pt x="1" y="327"/>
                    <a:pt x="1" y="327"/>
                    <a:pt x="1" y="327"/>
                  </a:cubicBezTo>
                  <a:cubicBezTo>
                    <a:pt x="4" y="198"/>
                    <a:pt x="65" y="123"/>
                    <a:pt x="124" y="82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80" y="44"/>
                    <a:pt x="234" y="34"/>
                    <a:pt x="242" y="32"/>
                  </a:cubicBezTo>
                  <a:cubicBezTo>
                    <a:pt x="242" y="32"/>
                    <a:pt x="242" y="32"/>
                    <a:pt x="242" y="32"/>
                  </a:cubicBezTo>
                  <a:cubicBezTo>
                    <a:pt x="251" y="29"/>
                    <a:pt x="260" y="27"/>
                    <a:pt x="268" y="25"/>
                  </a:cubicBezTo>
                  <a:cubicBezTo>
                    <a:pt x="268" y="25"/>
                    <a:pt x="268" y="25"/>
                    <a:pt x="268" y="25"/>
                  </a:cubicBezTo>
                  <a:cubicBezTo>
                    <a:pt x="231" y="30"/>
                    <a:pt x="188" y="41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2" y="66"/>
                    <a:pt x="136" y="64"/>
                    <a:pt x="133" y="59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0" y="54"/>
                    <a:pt x="132" y="48"/>
                    <a:pt x="137" y="45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206" y="7"/>
                    <a:pt x="279" y="0"/>
                    <a:pt x="324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50" y="0"/>
                    <a:pt x="367" y="3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553" y="25"/>
                    <a:pt x="642" y="162"/>
                    <a:pt x="642" y="163"/>
                  </a:cubicBezTo>
                  <a:cubicBezTo>
                    <a:pt x="642" y="163"/>
                    <a:pt x="642" y="163"/>
                    <a:pt x="642" y="163"/>
                  </a:cubicBezTo>
                  <a:cubicBezTo>
                    <a:pt x="679" y="214"/>
                    <a:pt x="691" y="272"/>
                    <a:pt x="691" y="326"/>
                  </a:cubicBezTo>
                  <a:cubicBezTo>
                    <a:pt x="691" y="326"/>
                    <a:pt x="691" y="326"/>
                    <a:pt x="691" y="326"/>
                  </a:cubicBezTo>
                  <a:cubicBezTo>
                    <a:pt x="691" y="429"/>
                    <a:pt x="647" y="516"/>
                    <a:pt x="647" y="517"/>
                  </a:cubicBezTo>
                  <a:cubicBezTo>
                    <a:pt x="647" y="517"/>
                    <a:pt x="647" y="517"/>
                    <a:pt x="647" y="517"/>
                  </a:cubicBezTo>
                  <a:cubicBezTo>
                    <a:pt x="584" y="658"/>
                    <a:pt x="434" y="678"/>
                    <a:pt x="352" y="678"/>
                  </a:cubicBezTo>
                  <a:cubicBezTo>
                    <a:pt x="352" y="678"/>
                    <a:pt x="352" y="678"/>
                    <a:pt x="352" y="678"/>
                  </a:cubicBezTo>
                  <a:cubicBezTo>
                    <a:pt x="352" y="678"/>
                    <a:pt x="352" y="678"/>
                    <a:pt x="352" y="678"/>
                  </a:cubicBezTo>
                  <a:close/>
                  <a:moveTo>
                    <a:pt x="352" y="658"/>
                  </a:moveTo>
                  <a:cubicBezTo>
                    <a:pt x="432" y="658"/>
                    <a:pt x="571" y="638"/>
                    <a:pt x="629" y="508"/>
                  </a:cubicBezTo>
                  <a:cubicBezTo>
                    <a:pt x="629" y="508"/>
                    <a:pt x="629" y="508"/>
                    <a:pt x="629" y="508"/>
                  </a:cubicBezTo>
                  <a:cubicBezTo>
                    <a:pt x="628" y="508"/>
                    <a:pt x="639" y="487"/>
                    <a:pt x="650" y="454"/>
                  </a:cubicBezTo>
                  <a:cubicBezTo>
                    <a:pt x="650" y="454"/>
                    <a:pt x="650" y="454"/>
                    <a:pt x="650" y="454"/>
                  </a:cubicBezTo>
                  <a:cubicBezTo>
                    <a:pt x="660" y="420"/>
                    <a:pt x="671" y="374"/>
                    <a:pt x="671" y="326"/>
                  </a:cubicBezTo>
                  <a:cubicBezTo>
                    <a:pt x="671" y="326"/>
                    <a:pt x="671" y="326"/>
                    <a:pt x="671" y="326"/>
                  </a:cubicBezTo>
                  <a:cubicBezTo>
                    <a:pt x="671" y="275"/>
                    <a:pt x="659" y="222"/>
                    <a:pt x="625" y="174"/>
                  </a:cubicBezTo>
                  <a:cubicBezTo>
                    <a:pt x="625" y="174"/>
                    <a:pt x="625" y="174"/>
                    <a:pt x="625" y="174"/>
                  </a:cubicBezTo>
                  <a:cubicBezTo>
                    <a:pt x="625" y="174"/>
                    <a:pt x="620" y="167"/>
                    <a:pt x="610" y="154"/>
                  </a:cubicBezTo>
                  <a:cubicBezTo>
                    <a:pt x="610" y="154"/>
                    <a:pt x="610" y="154"/>
                    <a:pt x="610" y="154"/>
                  </a:cubicBezTo>
                  <a:cubicBezTo>
                    <a:pt x="599" y="142"/>
                    <a:pt x="583" y="125"/>
                    <a:pt x="561" y="107"/>
                  </a:cubicBezTo>
                  <a:cubicBezTo>
                    <a:pt x="561" y="107"/>
                    <a:pt x="561" y="107"/>
                    <a:pt x="561" y="107"/>
                  </a:cubicBezTo>
                  <a:cubicBezTo>
                    <a:pt x="518" y="72"/>
                    <a:pt x="453" y="34"/>
                    <a:pt x="365" y="23"/>
                  </a:cubicBezTo>
                  <a:cubicBezTo>
                    <a:pt x="365" y="23"/>
                    <a:pt x="365" y="23"/>
                    <a:pt x="365" y="23"/>
                  </a:cubicBezTo>
                  <a:cubicBezTo>
                    <a:pt x="365" y="23"/>
                    <a:pt x="361" y="23"/>
                    <a:pt x="353" y="22"/>
                  </a:cubicBezTo>
                  <a:cubicBezTo>
                    <a:pt x="353" y="22"/>
                    <a:pt x="353" y="22"/>
                    <a:pt x="353" y="22"/>
                  </a:cubicBezTo>
                  <a:cubicBezTo>
                    <a:pt x="353" y="22"/>
                    <a:pt x="352" y="22"/>
                    <a:pt x="351" y="22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405" y="33"/>
                    <a:pt x="431" y="67"/>
                    <a:pt x="432" y="68"/>
                  </a:cubicBezTo>
                  <a:cubicBezTo>
                    <a:pt x="432" y="68"/>
                    <a:pt x="432" y="68"/>
                    <a:pt x="432" y="68"/>
                  </a:cubicBezTo>
                  <a:cubicBezTo>
                    <a:pt x="432" y="68"/>
                    <a:pt x="432" y="68"/>
                    <a:pt x="432" y="68"/>
                  </a:cubicBezTo>
                  <a:cubicBezTo>
                    <a:pt x="435" y="73"/>
                    <a:pt x="434" y="79"/>
                    <a:pt x="429" y="83"/>
                  </a:cubicBezTo>
                  <a:cubicBezTo>
                    <a:pt x="429" y="83"/>
                    <a:pt x="429" y="83"/>
                    <a:pt x="429" y="83"/>
                  </a:cubicBezTo>
                  <a:cubicBezTo>
                    <a:pt x="425" y="86"/>
                    <a:pt x="418" y="85"/>
                    <a:pt x="415" y="80"/>
                  </a:cubicBezTo>
                  <a:cubicBezTo>
                    <a:pt x="415" y="80"/>
                    <a:pt x="415" y="80"/>
                    <a:pt x="415" y="80"/>
                  </a:cubicBezTo>
                  <a:cubicBezTo>
                    <a:pt x="415" y="80"/>
                    <a:pt x="415" y="80"/>
                    <a:pt x="414" y="79"/>
                  </a:cubicBezTo>
                  <a:cubicBezTo>
                    <a:pt x="414" y="79"/>
                    <a:pt x="414" y="79"/>
                    <a:pt x="414" y="79"/>
                  </a:cubicBezTo>
                  <a:cubicBezTo>
                    <a:pt x="413" y="78"/>
                    <a:pt x="412" y="76"/>
                    <a:pt x="410" y="75"/>
                  </a:cubicBezTo>
                  <a:cubicBezTo>
                    <a:pt x="410" y="75"/>
                    <a:pt x="410" y="75"/>
                    <a:pt x="410" y="75"/>
                  </a:cubicBezTo>
                  <a:cubicBezTo>
                    <a:pt x="406" y="71"/>
                    <a:pt x="400" y="66"/>
                    <a:pt x="392" y="60"/>
                  </a:cubicBezTo>
                  <a:cubicBezTo>
                    <a:pt x="392" y="60"/>
                    <a:pt x="392" y="60"/>
                    <a:pt x="392" y="60"/>
                  </a:cubicBezTo>
                  <a:cubicBezTo>
                    <a:pt x="376" y="50"/>
                    <a:pt x="352" y="40"/>
                    <a:pt x="317" y="39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298" y="39"/>
                    <a:pt x="275" y="43"/>
                    <a:pt x="248" y="52"/>
                  </a:cubicBezTo>
                  <a:cubicBezTo>
                    <a:pt x="248" y="52"/>
                    <a:pt x="248" y="52"/>
                    <a:pt x="248" y="52"/>
                  </a:cubicBezTo>
                  <a:cubicBezTo>
                    <a:pt x="247" y="52"/>
                    <a:pt x="247" y="52"/>
                    <a:pt x="247" y="52"/>
                  </a:cubicBezTo>
                  <a:cubicBezTo>
                    <a:pt x="246" y="53"/>
                    <a:pt x="246" y="53"/>
                    <a:pt x="246" y="53"/>
                  </a:cubicBezTo>
                  <a:cubicBezTo>
                    <a:pt x="246" y="53"/>
                    <a:pt x="243" y="53"/>
                    <a:pt x="237" y="54"/>
                  </a:cubicBezTo>
                  <a:cubicBezTo>
                    <a:pt x="237" y="54"/>
                    <a:pt x="237" y="54"/>
                    <a:pt x="237" y="54"/>
                  </a:cubicBezTo>
                  <a:cubicBezTo>
                    <a:pt x="231" y="56"/>
                    <a:pt x="223" y="58"/>
                    <a:pt x="212" y="61"/>
                  </a:cubicBezTo>
                  <a:cubicBezTo>
                    <a:pt x="212" y="61"/>
                    <a:pt x="212" y="61"/>
                    <a:pt x="212" y="61"/>
                  </a:cubicBezTo>
                  <a:cubicBezTo>
                    <a:pt x="192" y="68"/>
                    <a:pt x="164" y="80"/>
                    <a:pt x="136" y="99"/>
                  </a:cubicBezTo>
                  <a:cubicBezTo>
                    <a:pt x="136" y="99"/>
                    <a:pt x="136" y="99"/>
                    <a:pt x="136" y="99"/>
                  </a:cubicBezTo>
                  <a:cubicBezTo>
                    <a:pt x="81" y="138"/>
                    <a:pt x="25" y="205"/>
                    <a:pt x="22" y="328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2" y="329"/>
                    <a:pt x="22" y="329"/>
                    <a:pt x="22" y="329"/>
                  </a:cubicBezTo>
                  <a:cubicBezTo>
                    <a:pt x="22" y="329"/>
                    <a:pt x="21" y="339"/>
                    <a:pt x="21" y="356"/>
                  </a:cubicBezTo>
                  <a:cubicBezTo>
                    <a:pt x="21" y="356"/>
                    <a:pt x="21" y="356"/>
                    <a:pt x="21" y="356"/>
                  </a:cubicBezTo>
                  <a:cubicBezTo>
                    <a:pt x="21" y="394"/>
                    <a:pt x="27" y="462"/>
                    <a:pt x="64" y="524"/>
                  </a:cubicBezTo>
                  <a:cubicBezTo>
                    <a:pt x="64" y="524"/>
                    <a:pt x="64" y="524"/>
                    <a:pt x="64" y="524"/>
                  </a:cubicBezTo>
                  <a:cubicBezTo>
                    <a:pt x="101" y="586"/>
                    <a:pt x="168" y="641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318" y="658"/>
                    <a:pt x="352" y="6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56"/>
            <p:cNvSpPr/>
            <p:nvPr/>
          </p:nvSpPr>
          <p:spPr bwMode="auto">
            <a:xfrm>
              <a:off x="3737" y="1284"/>
              <a:ext cx="895" cy="868"/>
            </a:xfrm>
            <a:custGeom>
              <a:avLst/>
              <a:gdLst>
                <a:gd name="T0" fmla="*/ 214 w 762"/>
                <a:gd name="T1" fmla="*/ 714 h 739"/>
                <a:gd name="T2" fmla="*/ 38 w 762"/>
                <a:gd name="T3" fmla="*/ 592 h 739"/>
                <a:gd name="T4" fmla="*/ 8 w 762"/>
                <a:gd name="T5" fmla="*/ 475 h 739"/>
                <a:gd name="T6" fmla="*/ 8 w 762"/>
                <a:gd name="T7" fmla="*/ 469 h 739"/>
                <a:gd name="T8" fmla="*/ 0 w 762"/>
                <a:gd name="T9" fmla="*/ 375 h 739"/>
                <a:gd name="T10" fmla="*/ 132 w 762"/>
                <a:gd name="T11" fmla="*/ 93 h 739"/>
                <a:gd name="T12" fmla="*/ 132 w 762"/>
                <a:gd name="T13" fmla="*/ 93 h 739"/>
                <a:gd name="T14" fmla="*/ 146 w 762"/>
                <a:gd name="T15" fmla="*/ 97 h 739"/>
                <a:gd name="T16" fmla="*/ 143 w 762"/>
                <a:gd name="T17" fmla="*/ 111 h 739"/>
                <a:gd name="T18" fmla="*/ 138 w 762"/>
                <a:gd name="T19" fmla="*/ 114 h 739"/>
                <a:gd name="T20" fmla="*/ 124 w 762"/>
                <a:gd name="T21" fmla="*/ 125 h 739"/>
                <a:gd name="T22" fmla="*/ 82 w 762"/>
                <a:gd name="T23" fmla="*/ 170 h 739"/>
                <a:gd name="T24" fmla="*/ 20 w 762"/>
                <a:gd name="T25" fmla="*/ 375 h 739"/>
                <a:gd name="T26" fmla="*/ 29 w 762"/>
                <a:gd name="T27" fmla="*/ 467 h 739"/>
                <a:gd name="T28" fmla="*/ 29 w 762"/>
                <a:gd name="T29" fmla="*/ 469 h 739"/>
                <a:gd name="T30" fmla="*/ 29 w 762"/>
                <a:gd name="T31" fmla="*/ 475 h 739"/>
                <a:gd name="T32" fmla="*/ 56 w 762"/>
                <a:gd name="T33" fmla="*/ 582 h 739"/>
                <a:gd name="T34" fmla="*/ 219 w 762"/>
                <a:gd name="T35" fmla="*/ 694 h 739"/>
                <a:gd name="T36" fmla="*/ 221 w 762"/>
                <a:gd name="T37" fmla="*/ 695 h 739"/>
                <a:gd name="T38" fmla="*/ 261 w 762"/>
                <a:gd name="T39" fmla="*/ 707 h 739"/>
                <a:gd name="T40" fmla="*/ 365 w 762"/>
                <a:gd name="T41" fmla="*/ 719 h 739"/>
                <a:gd name="T42" fmla="*/ 642 w 762"/>
                <a:gd name="T43" fmla="*/ 617 h 739"/>
                <a:gd name="T44" fmla="*/ 657 w 762"/>
                <a:gd name="T45" fmla="*/ 600 h 739"/>
                <a:gd name="T46" fmla="*/ 691 w 762"/>
                <a:gd name="T47" fmla="*/ 552 h 739"/>
                <a:gd name="T48" fmla="*/ 741 w 762"/>
                <a:gd name="T49" fmla="*/ 373 h 739"/>
                <a:gd name="T50" fmla="*/ 735 w 762"/>
                <a:gd name="T51" fmla="*/ 307 h 739"/>
                <a:gd name="T52" fmla="*/ 727 w 762"/>
                <a:gd name="T53" fmla="*/ 279 h 739"/>
                <a:gd name="T54" fmla="*/ 703 w 762"/>
                <a:gd name="T55" fmla="*/ 214 h 739"/>
                <a:gd name="T56" fmla="*/ 598 w 762"/>
                <a:gd name="T57" fmla="*/ 86 h 739"/>
                <a:gd name="T58" fmla="*/ 597 w 762"/>
                <a:gd name="T59" fmla="*/ 86 h 739"/>
                <a:gd name="T60" fmla="*/ 578 w 762"/>
                <a:gd name="T61" fmla="*/ 76 h 739"/>
                <a:gd name="T62" fmla="*/ 524 w 762"/>
                <a:gd name="T63" fmla="*/ 54 h 739"/>
                <a:gd name="T64" fmla="*/ 348 w 762"/>
                <a:gd name="T65" fmla="*/ 21 h 739"/>
                <a:gd name="T66" fmla="*/ 139 w 762"/>
                <a:gd name="T67" fmla="*/ 84 h 739"/>
                <a:gd name="T68" fmla="*/ 125 w 762"/>
                <a:gd name="T69" fmla="*/ 82 h 739"/>
                <a:gd name="T70" fmla="*/ 127 w 762"/>
                <a:gd name="T71" fmla="*/ 67 h 739"/>
                <a:gd name="T72" fmla="*/ 348 w 762"/>
                <a:gd name="T73" fmla="*/ 0 h 739"/>
                <a:gd name="T74" fmla="*/ 607 w 762"/>
                <a:gd name="T75" fmla="*/ 68 h 739"/>
                <a:gd name="T76" fmla="*/ 755 w 762"/>
                <a:gd name="T77" fmla="*/ 303 h 739"/>
                <a:gd name="T78" fmla="*/ 762 w 762"/>
                <a:gd name="T79" fmla="*/ 373 h 739"/>
                <a:gd name="T80" fmla="*/ 656 w 762"/>
                <a:gd name="T81" fmla="*/ 632 h 739"/>
                <a:gd name="T82" fmla="*/ 365 w 762"/>
                <a:gd name="T83" fmla="*/ 739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2" h="739">
                  <a:moveTo>
                    <a:pt x="365" y="739"/>
                  </a:moveTo>
                  <a:cubicBezTo>
                    <a:pt x="281" y="739"/>
                    <a:pt x="222" y="717"/>
                    <a:pt x="214" y="714"/>
                  </a:cubicBezTo>
                  <a:cubicBezTo>
                    <a:pt x="214" y="714"/>
                    <a:pt x="214" y="714"/>
                    <a:pt x="214" y="714"/>
                  </a:cubicBezTo>
                  <a:cubicBezTo>
                    <a:pt x="118" y="693"/>
                    <a:pt x="65" y="642"/>
                    <a:pt x="38" y="592"/>
                  </a:cubicBezTo>
                  <a:cubicBezTo>
                    <a:pt x="38" y="592"/>
                    <a:pt x="38" y="592"/>
                    <a:pt x="38" y="592"/>
                  </a:cubicBezTo>
                  <a:cubicBezTo>
                    <a:pt x="11" y="542"/>
                    <a:pt x="8" y="493"/>
                    <a:pt x="8" y="475"/>
                  </a:cubicBezTo>
                  <a:cubicBezTo>
                    <a:pt x="8" y="475"/>
                    <a:pt x="8" y="475"/>
                    <a:pt x="8" y="475"/>
                  </a:cubicBezTo>
                  <a:cubicBezTo>
                    <a:pt x="8" y="472"/>
                    <a:pt x="8" y="470"/>
                    <a:pt x="8" y="469"/>
                  </a:cubicBezTo>
                  <a:cubicBezTo>
                    <a:pt x="8" y="469"/>
                    <a:pt x="8" y="469"/>
                    <a:pt x="8" y="469"/>
                  </a:cubicBezTo>
                  <a:cubicBezTo>
                    <a:pt x="2" y="435"/>
                    <a:pt x="0" y="404"/>
                    <a:pt x="0" y="375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172"/>
                    <a:pt x="131" y="94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7" y="90"/>
                    <a:pt x="143" y="92"/>
                    <a:pt x="146" y="97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9" y="102"/>
                    <a:pt x="147" y="108"/>
                    <a:pt x="143" y="111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3" y="111"/>
                    <a:pt x="141" y="112"/>
                    <a:pt x="138" y="114"/>
                  </a:cubicBezTo>
                  <a:cubicBezTo>
                    <a:pt x="138" y="114"/>
                    <a:pt x="138" y="114"/>
                    <a:pt x="138" y="114"/>
                  </a:cubicBezTo>
                  <a:cubicBezTo>
                    <a:pt x="135" y="117"/>
                    <a:pt x="130" y="120"/>
                    <a:pt x="124" y="125"/>
                  </a:cubicBezTo>
                  <a:cubicBezTo>
                    <a:pt x="124" y="125"/>
                    <a:pt x="124" y="125"/>
                    <a:pt x="124" y="125"/>
                  </a:cubicBezTo>
                  <a:cubicBezTo>
                    <a:pt x="113" y="135"/>
                    <a:pt x="97" y="149"/>
                    <a:pt x="82" y="170"/>
                  </a:cubicBezTo>
                  <a:cubicBezTo>
                    <a:pt x="82" y="170"/>
                    <a:pt x="82" y="170"/>
                    <a:pt x="82" y="170"/>
                  </a:cubicBezTo>
                  <a:cubicBezTo>
                    <a:pt x="51" y="212"/>
                    <a:pt x="20" y="278"/>
                    <a:pt x="20" y="375"/>
                  </a:cubicBezTo>
                  <a:cubicBezTo>
                    <a:pt x="20" y="375"/>
                    <a:pt x="20" y="375"/>
                    <a:pt x="20" y="375"/>
                  </a:cubicBezTo>
                  <a:cubicBezTo>
                    <a:pt x="20" y="403"/>
                    <a:pt x="23" y="433"/>
                    <a:pt x="29" y="467"/>
                  </a:cubicBezTo>
                  <a:cubicBezTo>
                    <a:pt x="29" y="467"/>
                    <a:pt x="29" y="467"/>
                    <a:pt x="29" y="467"/>
                  </a:cubicBezTo>
                  <a:cubicBezTo>
                    <a:pt x="29" y="468"/>
                    <a:pt x="29" y="468"/>
                    <a:pt x="29" y="468"/>
                  </a:cubicBezTo>
                  <a:cubicBezTo>
                    <a:pt x="29" y="469"/>
                    <a:pt x="29" y="469"/>
                    <a:pt x="29" y="469"/>
                  </a:cubicBezTo>
                  <a:cubicBezTo>
                    <a:pt x="29" y="469"/>
                    <a:pt x="29" y="471"/>
                    <a:pt x="29" y="475"/>
                  </a:cubicBezTo>
                  <a:cubicBezTo>
                    <a:pt x="29" y="475"/>
                    <a:pt x="29" y="475"/>
                    <a:pt x="29" y="475"/>
                  </a:cubicBezTo>
                  <a:cubicBezTo>
                    <a:pt x="29" y="491"/>
                    <a:pt x="31" y="536"/>
                    <a:pt x="56" y="582"/>
                  </a:cubicBezTo>
                  <a:cubicBezTo>
                    <a:pt x="56" y="582"/>
                    <a:pt x="56" y="582"/>
                    <a:pt x="56" y="582"/>
                  </a:cubicBezTo>
                  <a:cubicBezTo>
                    <a:pt x="81" y="628"/>
                    <a:pt x="128" y="674"/>
                    <a:pt x="219" y="694"/>
                  </a:cubicBezTo>
                  <a:cubicBezTo>
                    <a:pt x="219" y="694"/>
                    <a:pt x="219" y="694"/>
                    <a:pt x="219" y="694"/>
                  </a:cubicBezTo>
                  <a:cubicBezTo>
                    <a:pt x="220" y="694"/>
                    <a:pt x="220" y="694"/>
                    <a:pt x="220" y="694"/>
                  </a:cubicBezTo>
                  <a:cubicBezTo>
                    <a:pt x="221" y="695"/>
                    <a:pt x="221" y="695"/>
                    <a:pt x="221" y="695"/>
                  </a:cubicBezTo>
                  <a:cubicBezTo>
                    <a:pt x="221" y="695"/>
                    <a:pt x="235" y="701"/>
                    <a:pt x="261" y="707"/>
                  </a:cubicBezTo>
                  <a:cubicBezTo>
                    <a:pt x="261" y="707"/>
                    <a:pt x="261" y="707"/>
                    <a:pt x="261" y="707"/>
                  </a:cubicBezTo>
                  <a:cubicBezTo>
                    <a:pt x="286" y="713"/>
                    <a:pt x="322" y="719"/>
                    <a:pt x="365" y="719"/>
                  </a:cubicBezTo>
                  <a:cubicBezTo>
                    <a:pt x="365" y="719"/>
                    <a:pt x="365" y="719"/>
                    <a:pt x="365" y="719"/>
                  </a:cubicBezTo>
                  <a:cubicBezTo>
                    <a:pt x="444" y="718"/>
                    <a:pt x="545" y="698"/>
                    <a:pt x="642" y="617"/>
                  </a:cubicBezTo>
                  <a:cubicBezTo>
                    <a:pt x="642" y="617"/>
                    <a:pt x="642" y="617"/>
                    <a:pt x="642" y="617"/>
                  </a:cubicBezTo>
                  <a:cubicBezTo>
                    <a:pt x="642" y="617"/>
                    <a:pt x="648" y="611"/>
                    <a:pt x="657" y="600"/>
                  </a:cubicBezTo>
                  <a:cubicBezTo>
                    <a:pt x="657" y="600"/>
                    <a:pt x="657" y="600"/>
                    <a:pt x="657" y="600"/>
                  </a:cubicBezTo>
                  <a:cubicBezTo>
                    <a:pt x="666" y="589"/>
                    <a:pt x="679" y="573"/>
                    <a:pt x="691" y="552"/>
                  </a:cubicBezTo>
                  <a:cubicBezTo>
                    <a:pt x="691" y="552"/>
                    <a:pt x="691" y="552"/>
                    <a:pt x="691" y="552"/>
                  </a:cubicBezTo>
                  <a:cubicBezTo>
                    <a:pt x="716" y="509"/>
                    <a:pt x="741" y="448"/>
                    <a:pt x="741" y="373"/>
                  </a:cubicBezTo>
                  <a:cubicBezTo>
                    <a:pt x="741" y="373"/>
                    <a:pt x="741" y="373"/>
                    <a:pt x="741" y="373"/>
                  </a:cubicBezTo>
                  <a:cubicBezTo>
                    <a:pt x="741" y="352"/>
                    <a:pt x="739" y="330"/>
                    <a:pt x="735" y="307"/>
                  </a:cubicBezTo>
                  <a:cubicBezTo>
                    <a:pt x="735" y="307"/>
                    <a:pt x="735" y="307"/>
                    <a:pt x="735" y="307"/>
                  </a:cubicBezTo>
                  <a:cubicBezTo>
                    <a:pt x="735" y="307"/>
                    <a:pt x="732" y="296"/>
                    <a:pt x="727" y="279"/>
                  </a:cubicBezTo>
                  <a:cubicBezTo>
                    <a:pt x="727" y="279"/>
                    <a:pt x="727" y="279"/>
                    <a:pt x="727" y="279"/>
                  </a:cubicBezTo>
                  <a:cubicBezTo>
                    <a:pt x="722" y="262"/>
                    <a:pt x="714" y="239"/>
                    <a:pt x="703" y="214"/>
                  </a:cubicBezTo>
                  <a:cubicBezTo>
                    <a:pt x="703" y="214"/>
                    <a:pt x="703" y="214"/>
                    <a:pt x="703" y="214"/>
                  </a:cubicBezTo>
                  <a:cubicBezTo>
                    <a:pt x="682" y="164"/>
                    <a:pt x="646" y="110"/>
                    <a:pt x="598" y="86"/>
                  </a:cubicBezTo>
                  <a:cubicBezTo>
                    <a:pt x="598" y="86"/>
                    <a:pt x="598" y="86"/>
                    <a:pt x="598" y="86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97" y="86"/>
                    <a:pt x="590" y="82"/>
                    <a:pt x="578" y="76"/>
                  </a:cubicBezTo>
                  <a:cubicBezTo>
                    <a:pt x="578" y="76"/>
                    <a:pt x="578" y="76"/>
                    <a:pt x="578" y="76"/>
                  </a:cubicBezTo>
                  <a:cubicBezTo>
                    <a:pt x="565" y="70"/>
                    <a:pt x="546" y="62"/>
                    <a:pt x="524" y="54"/>
                  </a:cubicBezTo>
                  <a:cubicBezTo>
                    <a:pt x="524" y="54"/>
                    <a:pt x="524" y="54"/>
                    <a:pt x="524" y="54"/>
                  </a:cubicBezTo>
                  <a:cubicBezTo>
                    <a:pt x="478" y="37"/>
                    <a:pt x="416" y="21"/>
                    <a:pt x="348" y="21"/>
                  </a:cubicBezTo>
                  <a:cubicBezTo>
                    <a:pt x="348" y="21"/>
                    <a:pt x="348" y="21"/>
                    <a:pt x="348" y="21"/>
                  </a:cubicBezTo>
                  <a:cubicBezTo>
                    <a:pt x="280" y="21"/>
                    <a:pt x="207" y="37"/>
                    <a:pt x="139" y="84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4" y="87"/>
                    <a:pt x="128" y="86"/>
                    <a:pt x="125" y="82"/>
                  </a:cubicBezTo>
                  <a:cubicBezTo>
                    <a:pt x="125" y="82"/>
                    <a:pt x="125" y="82"/>
                    <a:pt x="125" y="82"/>
                  </a:cubicBezTo>
                  <a:cubicBezTo>
                    <a:pt x="121" y="77"/>
                    <a:pt x="123" y="70"/>
                    <a:pt x="127" y="67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200" y="17"/>
                    <a:pt x="277" y="0"/>
                    <a:pt x="348" y="0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487" y="1"/>
                    <a:pt x="601" y="64"/>
                    <a:pt x="607" y="68"/>
                  </a:cubicBezTo>
                  <a:cubicBezTo>
                    <a:pt x="607" y="68"/>
                    <a:pt x="607" y="68"/>
                    <a:pt x="607" y="68"/>
                  </a:cubicBezTo>
                  <a:cubicBezTo>
                    <a:pt x="719" y="123"/>
                    <a:pt x="754" y="302"/>
                    <a:pt x="755" y="303"/>
                  </a:cubicBezTo>
                  <a:cubicBezTo>
                    <a:pt x="755" y="303"/>
                    <a:pt x="755" y="303"/>
                    <a:pt x="755" y="303"/>
                  </a:cubicBezTo>
                  <a:cubicBezTo>
                    <a:pt x="760" y="327"/>
                    <a:pt x="762" y="351"/>
                    <a:pt x="762" y="373"/>
                  </a:cubicBezTo>
                  <a:cubicBezTo>
                    <a:pt x="762" y="373"/>
                    <a:pt x="762" y="373"/>
                    <a:pt x="762" y="373"/>
                  </a:cubicBezTo>
                  <a:cubicBezTo>
                    <a:pt x="762" y="533"/>
                    <a:pt x="657" y="631"/>
                    <a:pt x="656" y="632"/>
                  </a:cubicBezTo>
                  <a:cubicBezTo>
                    <a:pt x="656" y="632"/>
                    <a:pt x="656" y="632"/>
                    <a:pt x="656" y="632"/>
                  </a:cubicBezTo>
                  <a:cubicBezTo>
                    <a:pt x="554" y="717"/>
                    <a:pt x="448" y="739"/>
                    <a:pt x="365" y="739"/>
                  </a:cubicBezTo>
                  <a:cubicBezTo>
                    <a:pt x="365" y="739"/>
                    <a:pt x="365" y="739"/>
                    <a:pt x="365" y="739"/>
                  </a:cubicBezTo>
                  <a:cubicBezTo>
                    <a:pt x="365" y="739"/>
                    <a:pt x="365" y="739"/>
                    <a:pt x="365" y="7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57"/>
            <p:cNvSpPr/>
            <p:nvPr/>
          </p:nvSpPr>
          <p:spPr bwMode="auto">
            <a:xfrm>
              <a:off x="4127" y="1481"/>
              <a:ext cx="142" cy="288"/>
            </a:xfrm>
            <a:custGeom>
              <a:avLst/>
              <a:gdLst>
                <a:gd name="T0" fmla="*/ 40 w 121"/>
                <a:gd name="T1" fmla="*/ 239 h 245"/>
                <a:gd name="T2" fmla="*/ 41 w 121"/>
                <a:gd name="T3" fmla="*/ 229 h 245"/>
                <a:gd name="T4" fmla="*/ 41 w 121"/>
                <a:gd name="T5" fmla="*/ 229 h 245"/>
                <a:gd name="T6" fmla="*/ 22 w 121"/>
                <a:gd name="T7" fmla="*/ 101 h 245"/>
                <a:gd name="T8" fmla="*/ 22 w 121"/>
                <a:gd name="T9" fmla="*/ 101 h 245"/>
                <a:gd name="T10" fmla="*/ 2 w 121"/>
                <a:gd name="T11" fmla="*/ 14 h 245"/>
                <a:gd name="T12" fmla="*/ 2 w 121"/>
                <a:gd name="T13" fmla="*/ 14 h 245"/>
                <a:gd name="T14" fmla="*/ 2 w 121"/>
                <a:gd name="T15" fmla="*/ 14 h 245"/>
                <a:gd name="T16" fmla="*/ 9 w 121"/>
                <a:gd name="T17" fmla="*/ 1 h 245"/>
                <a:gd name="T18" fmla="*/ 9 w 121"/>
                <a:gd name="T19" fmla="*/ 1 h 245"/>
                <a:gd name="T20" fmla="*/ 22 w 121"/>
                <a:gd name="T21" fmla="*/ 9 h 245"/>
                <a:gd name="T22" fmla="*/ 22 w 121"/>
                <a:gd name="T23" fmla="*/ 9 h 245"/>
                <a:gd name="T24" fmla="*/ 59 w 121"/>
                <a:gd name="T25" fmla="*/ 191 h 245"/>
                <a:gd name="T26" fmla="*/ 59 w 121"/>
                <a:gd name="T27" fmla="*/ 191 h 245"/>
                <a:gd name="T28" fmla="*/ 81 w 121"/>
                <a:gd name="T29" fmla="*/ 142 h 245"/>
                <a:gd name="T30" fmla="*/ 81 w 121"/>
                <a:gd name="T31" fmla="*/ 142 h 245"/>
                <a:gd name="T32" fmla="*/ 104 w 121"/>
                <a:gd name="T33" fmla="*/ 114 h 245"/>
                <a:gd name="T34" fmla="*/ 104 w 121"/>
                <a:gd name="T35" fmla="*/ 114 h 245"/>
                <a:gd name="T36" fmla="*/ 118 w 121"/>
                <a:gd name="T37" fmla="*/ 118 h 245"/>
                <a:gd name="T38" fmla="*/ 118 w 121"/>
                <a:gd name="T39" fmla="*/ 118 h 245"/>
                <a:gd name="T40" fmla="*/ 114 w 121"/>
                <a:gd name="T41" fmla="*/ 132 h 245"/>
                <a:gd name="T42" fmla="*/ 114 w 121"/>
                <a:gd name="T43" fmla="*/ 132 h 245"/>
                <a:gd name="T44" fmla="*/ 100 w 121"/>
                <a:gd name="T45" fmla="*/ 152 h 245"/>
                <a:gd name="T46" fmla="*/ 100 w 121"/>
                <a:gd name="T47" fmla="*/ 152 h 245"/>
                <a:gd name="T48" fmla="*/ 81 w 121"/>
                <a:gd name="T49" fmla="*/ 192 h 245"/>
                <a:gd name="T50" fmla="*/ 81 w 121"/>
                <a:gd name="T51" fmla="*/ 192 h 245"/>
                <a:gd name="T52" fmla="*/ 60 w 121"/>
                <a:gd name="T53" fmla="*/ 245 h 245"/>
                <a:gd name="T54" fmla="*/ 60 w 121"/>
                <a:gd name="T55" fmla="*/ 245 h 245"/>
                <a:gd name="T56" fmla="*/ 40 w 121"/>
                <a:gd name="T57" fmla="*/ 23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1" h="245">
                  <a:moveTo>
                    <a:pt x="40" y="239"/>
                  </a:moveTo>
                  <a:cubicBezTo>
                    <a:pt x="41" y="238"/>
                    <a:pt x="41" y="234"/>
                    <a:pt x="41" y="229"/>
                  </a:cubicBezTo>
                  <a:cubicBezTo>
                    <a:pt x="41" y="229"/>
                    <a:pt x="41" y="229"/>
                    <a:pt x="41" y="229"/>
                  </a:cubicBezTo>
                  <a:cubicBezTo>
                    <a:pt x="41" y="202"/>
                    <a:pt x="31" y="148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12" y="5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8"/>
                    <a:pt x="4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5" y="0"/>
                    <a:pt x="20" y="3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49" y="119"/>
                    <a:pt x="59" y="191"/>
                  </a:cubicBezTo>
                  <a:cubicBezTo>
                    <a:pt x="59" y="191"/>
                    <a:pt x="59" y="191"/>
                    <a:pt x="59" y="191"/>
                  </a:cubicBezTo>
                  <a:cubicBezTo>
                    <a:pt x="66" y="174"/>
                    <a:pt x="73" y="157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8" y="130"/>
                    <a:pt x="95" y="120"/>
                    <a:pt x="104" y="114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8" y="111"/>
                    <a:pt x="115" y="113"/>
                    <a:pt x="118" y="118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21" y="122"/>
                    <a:pt x="119" y="129"/>
                    <a:pt x="114" y="132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12" y="133"/>
                    <a:pt x="106" y="141"/>
                    <a:pt x="100" y="152"/>
                  </a:cubicBezTo>
                  <a:cubicBezTo>
                    <a:pt x="100" y="152"/>
                    <a:pt x="100" y="152"/>
                    <a:pt x="100" y="152"/>
                  </a:cubicBezTo>
                  <a:cubicBezTo>
                    <a:pt x="93" y="164"/>
                    <a:pt x="87" y="178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69" y="219"/>
                    <a:pt x="60" y="245"/>
                    <a:pt x="60" y="245"/>
                  </a:cubicBezTo>
                  <a:cubicBezTo>
                    <a:pt x="60" y="245"/>
                    <a:pt x="60" y="245"/>
                    <a:pt x="60" y="245"/>
                  </a:cubicBezTo>
                  <a:cubicBezTo>
                    <a:pt x="40" y="239"/>
                    <a:pt x="40" y="239"/>
                    <a:pt x="40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58"/>
            <p:cNvSpPr>
              <a:spLocks noEditPoints="1"/>
            </p:cNvSpPr>
            <p:nvPr/>
          </p:nvSpPr>
          <p:spPr bwMode="auto">
            <a:xfrm>
              <a:off x="4163" y="1713"/>
              <a:ext cx="68" cy="72"/>
            </a:xfrm>
            <a:custGeom>
              <a:avLst/>
              <a:gdLst>
                <a:gd name="T0" fmla="*/ 0 w 58"/>
                <a:gd name="T1" fmla="*/ 31 h 62"/>
                <a:gd name="T2" fmla="*/ 29 w 58"/>
                <a:gd name="T3" fmla="*/ 0 h 62"/>
                <a:gd name="T4" fmla="*/ 29 w 58"/>
                <a:gd name="T5" fmla="*/ 0 h 62"/>
                <a:gd name="T6" fmla="*/ 58 w 58"/>
                <a:gd name="T7" fmla="*/ 31 h 62"/>
                <a:gd name="T8" fmla="*/ 58 w 58"/>
                <a:gd name="T9" fmla="*/ 31 h 62"/>
                <a:gd name="T10" fmla="*/ 29 w 58"/>
                <a:gd name="T11" fmla="*/ 62 h 62"/>
                <a:gd name="T12" fmla="*/ 29 w 58"/>
                <a:gd name="T13" fmla="*/ 62 h 62"/>
                <a:gd name="T14" fmla="*/ 0 w 58"/>
                <a:gd name="T15" fmla="*/ 31 h 62"/>
                <a:gd name="T16" fmla="*/ 20 w 58"/>
                <a:gd name="T17" fmla="*/ 31 h 62"/>
                <a:gd name="T18" fmla="*/ 29 w 58"/>
                <a:gd name="T19" fmla="*/ 41 h 62"/>
                <a:gd name="T20" fmla="*/ 29 w 58"/>
                <a:gd name="T21" fmla="*/ 41 h 62"/>
                <a:gd name="T22" fmla="*/ 37 w 58"/>
                <a:gd name="T23" fmla="*/ 31 h 62"/>
                <a:gd name="T24" fmla="*/ 37 w 58"/>
                <a:gd name="T25" fmla="*/ 31 h 62"/>
                <a:gd name="T26" fmla="*/ 29 w 58"/>
                <a:gd name="T27" fmla="*/ 21 h 62"/>
                <a:gd name="T28" fmla="*/ 29 w 58"/>
                <a:gd name="T29" fmla="*/ 21 h 62"/>
                <a:gd name="T30" fmla="*/ 20 w 58"/>
                <a:gd name="T31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62">
                  <a:moveTo>
                    <a:pt x="0" y="31"/>
                  </a:moveTo>
                  <a:cubicBezTo>
                    <a:pt x="0" y="15"/>
                    <a:pt x="12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6" y="0"/>
                    <a:pt x="58" y="15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47"/>
                    <a:pt x="46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12" y="62"/>
                    <a:pt x="0" y="47"/>
                    <a:pt x="0" y="31"/>
                  </a:cubicBezTo>
                  <a:close/>
                  <a:moveTo>
                    <a:pt x="20" y="31"/>
                  </a:moveTo>
                  <a:cubicBezTo>
                    <a:pt x="21" y="37"/>
                    <a:pt x="25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2" y="41"/>
                    <a:pt x="37" y="37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25"/>
                    <a:pt x="32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5" y="21"/>
                    <a:pt x="21" y="25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59"/>
            <p:cNvSpPr>
              <a:spLocks noEditPoints="1"/>
            </p:cNvSpPr>
            <p:nvPr/>
          </p:nvSpPr>
          <p:spPr bwMode="auto">
            <a:xfrm>
              <a:off x="4102" y="1364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60"/>
            <p:cNvSpPr>
              <a:spLocks noEditPoints="1"/>
            </p:cNvSpPr>
            <p:nvPr/>
          </p:nvSpPr>
          <p:spPr bwMode="auto">
            <a:xfrm>
              <a:off x="4480" y="1576"/>
              <a:ext cx="58" cy="56"/>
            </a:xfrm>
            <a:custGeom>
              <a:avLst/>
              <a:gdLst>
                <a:gd name="T0" fmla="*/ 0 w 49"/>
                <a:gd name="T1" fmla="*/ 24 h 47"/>
                <a:gd name="T2" fmla="*/ 25 w 49"/>
                <a:gd name="T3" fmla="*/ 0 h 47"/>
                <a:gd name="T4" fmla="*/ 25 w 49"/>
                <a:gd name="T5" fmla="*/ 0 h 47"/>
                <a:gd name="T6" fmla="*/ 49 w 49"/>
                <a:gd name="T7" fmla="*/ 24 h 47"/>
                <a:gd name="T8" fmla="*/ 49 w 49"/>
                <a:gd name="T9" fmla="*/ 24 h 47"/>
                <a:gd name="T10" fmla="*/ 25 w 49"/>
                <a:gd name="T11" fmla="*/ 47 h 47"/>
                <a:gd name="T12" fmla="*/ 25 w 49"/>
                <a:gd name="T13" fmla="*/ 47 h 47"/>
                <a:gd name="T14" fmla="*/ 0 w 49"/>
                <a:gd name="T15" fmla="*/ 24 h 47"/>
                <a:gd name="T16" fmla="*/ 21 w 49"/>
                <a:gd name="T17" fmla="*/ 24 h 47"/>
                <a:gd name="T18" fmla="*/ 25 w 49"/>
                <a:gd name="T19" fmla="*/ 27 h 47"/>
                <a:gd name="T20" fmla="*/ 25 w 49"/>
                <a:gd name="T21" fmla="*/ 27 h 47"/>
                <a:gd name="T22" fmla="*/ 28 w 49"/>
                <a:gd name="T23" fmla="*/ 24 h 47"/>
                <a:gd name="T24" fmla="*/ 28 w 49"/>
                <a:gd name="T25" fmla="*/ 24 h 47"/>
                <a:gd name="T26" fmla="*/ 25 w 49"/>
                <a:gd name="T27" fmla="*/ 21 h 47"/>
                <a:gd name="T28" fmla="*/ 25 w 49"/>
                <a:gd name="T29" fmla="*/ 21 h 47"/>
                <a:gd name="T30" fmla="*/ 21 w 49"/>
                <a:gd name="T31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4"/>
                  </a:moveTo>
                  <a:cubicBezTo>
                    <a:pt x="0" y="10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11" y="47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61"/>
            <p:cNvSpPr>
              <a:spLocks noEditPoints="1"/>
            </p:cNvSpPr>
            <p:nvPr/>
          </p:nvSpPr>
          <p:spPr bwMode="auto">
            <a:xfrm>
              <a:off x="4500" y="1718"/>
              <a:ext cx="58" cy="57"/>
            </a:xfrm>
            <a:custGeom>
              <a:avLst/>
              <a:gdLst>
                <a:gd name="T0" fmla="*/ 0 w 49"/>
                <a:gd name="T1" fmla="*/ 24 h 48"/>
                <a:gd name="T2" fmla="*/ 24 w 49"/>
                <a:gd name="T3" fmla="*/ 0 h 48"/>
                <a:gd name="T4" fmla="*/ 24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4 w 49"/>
                <a:gd name="T11" fmla="*/ 48 h 48"/>
                <a:gd name="T12" fmla="*/ 24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4 w 49"/>
                <a:gd name="T19" fmla="*/ 27 h 48"/>
                <a:gd name="T20" fmla="*/ 24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4 w 49"/>
                <a:gd name="T27" fmla="*/ 21 h 48"/>
                <a:gd name="T28" fmla="*/ 24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37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62"/>
            <p:cNvSpPr>
              <a:spLocks noEditPoints="1"/>
            </p:cNvSpPr>
            <p:nvPr/>
          </p:nvSpPr>
          <p:spPr bwMode="auto">
            <a:xfrm>
              <a:off x="4446" y="1850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1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63"/>
            <p:cNvSpPr>
              <a:spLocks noEditPoints="1"/>
            </p:cNvSpPr>
            <p:nvPr/>
          </p:nvSpPr>
          <p:spPr bwMode="auto">
            <a:xfrm>
              <a:off x="4351" y="1964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64"/>
            <p:cNvSpPr>
              <a:spLocks noEditPoints="1"/>
            </p:cNvSpPr>
            <p:nvPr/>
          </p:nvSpPr>
          <p:spPr bwMode="auto">
            <a:xfrm>
              <a:off x="4196" y="2025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65"/>
            <p:cNvSpPr>
              <a:spLocks noEditPoints="1"/>
            </p:cNvSpPr>
            <p:nvPr/>
          </p:nvSpPr>
          <p:spPr bwMode="auto">
            <a:xfrm>
              <a:off x="4021" y="1990"/>
              <a:ext cx="58" cy="55"/>
            </a:xfrm>
            <a:custGeom>
              <a:avLst/>
              <a:gdLst>
                <a:gd name="T0" fmla="*/ 0 w 49"/>
                <a:gd name="T1" fmla="*/ 23 h 47"/>
                <a:gd name="T2" fmla="*/ 25 w 49"/>
                <a:gd name="T3" fmla="*/ 0 h 47"/>
                <a:gd name="T4" fmla="*/ 25 w 49"/>
                <a:gd name="T5" fmla="*/ 0 h 47"/>
                <a:gd name="T6" fmla="*/ 49 w 49"/>
                <a:gd name="T7" fmla="*/ 23 h 47"/>
                <a:gd name="T8" fmla="*/ 49 w 49"/>
                <a:gd name="T9" fmla="*/ 23 h 47"/>
                <a:gd name="T10" fmla="*/ 25 w 49"/>
                <a:gd name="T11" fmla="*/ 47 h 47"/>
                <a:gd name="T12" fmla="*/ 25 w 49"/>
                <a:gd name="T13" fmla="*/ 47 h 47"/>
                <a:gd name="T14" fmla="*/ 0 w 49"/>
                <a:gd name="T15" fmla="*/ 23 h 47"/>
                <a:gd name="T16" fmla="*/ 21 w 49"/>
                <a:gd name="T17" fmla="*/ 23 h 47"/>
                <a:gd name="T18" fmla="*/ 25 w 49"/>
                <a:gd name="T19" fmla="*/ 26 h 47"/>
                <a:gd name="T20" fmla="*/ 25 w 49"/>
                <a:gd name="T21" fmla="*/ 26 h 47"/>
                <a:gd name="T22" fmla="*/ 28 w 49"/>
                <a:gd name="T23" fmla="*/ 23 h 47"/>
                <a:gd name="T24" fmla="*/ 28 w 49"/>
                <a:gd name="T25" fmla="*/ 23 h 47"/>
                <a:gd name="T26" fmla="*/ 25 w 49"/>
                <a:gd name="T27" fmla="*/ 21 h 47"/>
                <a:gd name="T28" fmla="*/ 25 w 49"/>
                <a:gd name="T29" fmla="*/ 21 h 47"/>
                <a:gd name="T30" fmla="*/ 21 w 49"/>
                <a:gd name="T31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3"/>
                  </a:moveTo>
                  <a:cubicBezTo>
                    <a:pt x="0" y="10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37"/>
                    <a:pt x="38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11" y="47"/>
                    <a:pt x="0" y="37"/>
                    <a:pt x="0" y="23"/>
                  </a:cubicBezTo>
                  <a:close/>
                  <a:moveTo>
                    <a:pt x="21" y="23"/>
                  </a:moveTo>
                  <a:cubicBezTo>
                    <a:pt x="21" y="25"/>
                    <a:pt x="22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2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66"/>
            <p:cNvSpPr>
              <a:spLocks noEditPoints="1"/>
            </p:cNvSpPr>
            <p:nvPr/>
          </p:nvSpPr>
          <p:spPr bwMode="auto">
            <a:xfrm>
              <a:off x="3870" y="1893"/>
              <a:ext cx="57" cy="57"/>
            </a:xfrm>
            <a:custGeom>
              <a:avLst/>
              <a:gdLst>
                <a:gd name="T0" fmla="*/ 0 w 49"/>
                <a:gd name="T1" fmla="*/ 24 h 48"/>
                <a:gd name="T2" fmla="*/ 24 w 49"/>
                <a:gd name="T3" fmla="*/ 0 h 48"/>
                <a:gd name="T4" fmla="*/ 24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4 w 49"/>
                <a:gd name="T11" fmla="*/ 48 h 48"/>
                <a:gd name="T12" fmla="*/ 24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4 w 49"/>
                <a:gd name="T19" fmla="*/ 27 h 48"/>
                <a:gd name="T20" fmla="*/ 24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4 w 49"/>
                <a:gd name="T27" fmla="*/ 21 h 48"/>
                <a:gd name="T28" fmla="*/ 24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67"/>
            <p:cNvSpPr>
              <a:spLocks noEditPoints="1"/>
            </p:cNvSpPr>
            <p:nvPr/>
          </p:nvSpPr>
          <p:spPr bwMode="auto">
            <a:xfrm>
              <a:off x="3812" y="1733"/>
              <a:ext cx="57" cy="56"/>
            </a:xfrm>
            <a:custGeom>
              <a:avLst/>
              <a:gdLst>
                <a:gd name="T0" fmla="*/ 0 w 48"/>
                <a:gd name="T1" fmla="*/ 24 h 48"/>
                <a:gd name="T2" fmla="*/ 24 w 48"/>
                <a:gd name="T3" fmla="*/ 0 h 48"/>
                <a:gd name="T4" fmla="*/ 24 w 48"/>
                <a:gd name="T5" fmla="*/ 0 h 48"/>
                <a:gd name="T6" fmla="*/ 48 w 48"/>
                <a:gd name="T7" fmla="*/ 24 h 48"/>
                <a:gd name="T8" fmla="*/ 48 w 48"/>
                <a:gd name="T9" fmla="*/ 24 h 48"/>
                <a:gd name="T10" fmla="*/ 24 w 48"/>
                <a:gd name="T11" fmla="*/ 48 h 48"/>
                <a:gd name="T12" fmla="*/ 24 w 48"/>
                <a:gd name="T13" fmla="*/ 48 h 48"/>
                <a:gd name="T14" fmla="*/ 0 w 48"/>
                <a:gd name="T15" fmla="*/ 24 h 48"/>
                <a:gd name="T16" fmla="*/ 20 w 48"/>
                <a:gd name="T17" fmla="*/ 24 h 48"/>
                <a:gd name="T18" fmla="*/ 24 w 48"/>
                <a:gd name="T19" fmla="*/ 27 h 48"/>
                <a:gd name="T20" fmla="*/ 24 w 48"/>
                <a:gd name="T21" fmla="*/ 27 h 48"/>
                <a:gd name="T22" fmla="*/ 28 w 48"/>
                <a:gd name="T23" fmla="*/ 24 h 48"/>
                <a:gd name="T24" fmla="*/ 28 w 48"/>
                <a:gd name="T25" fmla="*/ 24 h 48"/>
                <a:gd name="T26" fmla="*/ 24 w 48"/>
                <a:gd name="T27" fmla="*/ 21 h 48"/>
                <a:gd name="T28" fmla="*/ 24 w 48"/>
                <a:gd name="T29" fmla="*/ 21 h 48"/>
                <a:gd name="T30" fmla="*/ 20 w 48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8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7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0" y="24"/>
                  </a:moveTo>
                  <a:cubicBezTo>
                    <a:pt x="20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6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0" y="23"/>
                    <a:pt x="2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68"/>
            <p:cNvSpPr>
              <a:spLocks noEditPoints="1"/>
            </p:cNvSpPr>
            <p:nvPr/>
          </p:nvSpPr>
          <p:spPr bwMode="auto">
            <a:xfrm>
              <a:off x="3818" y="1585"/>
              <a:ext cx="58" cy="55"/>
            </a:xfrm>
            <a:custGeom>
              <a:avLst/>
              <a:gdLst>
                <a:gd name="T0" fmla="*/ 0 w 49"/>
                <a:gd name="T1" fmla="*/ 23 h 47"/>
                <a:gd name="T2" fmla="*/ 24 w 49"/>
                <a:gd name="T3" fmla="*/ 0 h 47"/>
                <a:gd name="T4" fmla="*/ 24 w 49"/>
                <a:gd name="T5" fmla="*/ 0 h 47"/>
                <a:gd name="T6" fmla="*/ 49 w 49"/>
                <a:gd name="T7" fmla="*/ 23 h 47"/>
                <a:gd name="T8" fmla="*/ 49 w 49"/>
                <a:gd name="T9" fmla="*/ 23 h 47"/>
                <a:gd name="T10" fmla="*/ 24 w 49"/>
                <a:gd name="T11" fmla="*/ 47 h 47"/>
                <a:gd name="T12" fmla="*/ 24 w 49"/>
                <a:gd name="T13" fmla="*/ 47 h 47"/>
                <a:gd name="T14" fmla="*/ 0 w 49"/>
                <a:gd name="T15" fmla="*/ 23 h 47"/>
                <a:gd name="T16" fmla="*/ 21 w 49"/>
                <a:gd name="T17" fmla="*/ 23 h 47"/>
                <a:gd name="T18" fmla="*/ 24 w 49"/>
                <a:gd name="T19" fmla="*/ 26 h 47"/>
                <a:gd name="T20" fmla="*/ 24 w 49"/>
                <a:gd name="T21" fmla="*/ 26 h 47"/>
                <a:gd name="T22" fmla="*/ 28 w 49"/>
                <a:gd name="T23" fmla="*/ 23 h 47"/>
                <a:gd name="T24" fmla="*/ 28 w 49"/>
                <a:gd name="T25" fmla="*/ 23 h 47"/>
                <a:gd name="T26" fmla="*/ 24 w 49"/>
                <a:gd name="T27" fmla="*/ 20 h 47"/>
                <a:gd name="T28" fmla="*/ 24 w 49"/>
                <a:gd name="T29" fmla="*/ 20 h 47"/>
                <a:gd name="T30" fmla="*/ 21 w 49"/>
                <a:gd name="T31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3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9" y="10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37"/>
                    <a:pt x="37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11" y="47"/>
                    <a:pt x="0" y="37"/>
                    <a:pt x="0" y="23"/>
                  </a:cubicBezTo>
                  <a:close/>
                  <a:moveTo>
                    <a:pt x="21" y="23"/>
                  </a:moveTo>
                  <a:cubicBezTo>
                    <a:pt x="21" y="25"/>
                    <a:pt x="22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7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2" y="21"/>
                    <a:pt x="21" y="22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69"/>
            <p:cNvSpPr>
              <a:spLocks noEditPoints="1"/>
            </p:cNvSpPr>
            <p:nvPr/>
          </p:nvSpPr>
          <p:spPr bwMode="auto">
            <a:xfrm>
              <a:off x="3901" y="1448"/>
              <a:ext cx="57" cy="56"/>
            </a:xfrm>
            <a:custGeom>
              <a:avLst/>
              <a:gdLst>
                <a:gd name="T0" fmla="*/ 0 w 48"/>
                <a:gd name="T1" fmla="*/ 24 h 47"/>
                <a:gd name="T2" fmla="*/ 24 w 48"/>
                <a:gd name="T3" fmla="*/ 0 h 47"/>
                <a:gd name="T4" fmla="*/ 24 w 48"/>
                <a:gd name="T5" fmla="*/ 0 h 47"/>
                <a:gd name="T6" fmla="*/ 48 w 48"/>
                <a:gd name="T7" fmla="*/ 24 h 47"/>
                <a:gd name="T8" fmla="*/ 48 w 48"/>
                <a:gd name="T9" fmla="*/ 24 h 47"/>
                <a:gd name="T10" fmla="*/ 24 w 48"/>
                <a:gd name="T11" fmla="*/ 47 h 47"/>
                <a:gd name="T12" fmla="*/ 24 w 48"/>
                <a:gd name="T13" fmla="*/ 47 h 47"/>
                <a:gd name="T14" fmla="*/ 0 w 48"/>
                <a:gd name="T15" fmla="*/ 24 h 47"/>
                <a:gd name="T16" fmla="*/ 20 w 48"/>
                <a:gd name="T17" fmla="*/ 24 h 47"/>
                <a:gd name="T18" fmla="*/ 24 w 48"/>
                <a:gd name="T19" fmla="*/ 26 h 47"/>
                <a:gd name="T20" fmla="*/ 24 w 48"/>
                <a:gd name="T21" fmla="*/ 26 h 47"/>
                <a:gd name="T22" fmla="*/ 28 w 48"/>
                <a:gd name="T23" fmla="*/ 24 h 47"/>
                <a:gd name="T24" fmla="*/ 28 w 48"/>
                <a:gd name="T25" fmla="*/ 24 h 47"/>
                <a:gd name="T26" fmla="*/ 24 w 48"/>
                <a:gd name="T27" fmla="*/ 21 h 47"/>
                <a:gd name="T28" fmla="*/ 24 w 48"/>
                <a:gd name="T29" fmla="*/ 21 h 47"/>
                <a:gd name="T30" fmla="*/ 20 w 48"/>
                <a:gd name="T31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7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7"/>
                    <a:pt x="37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11" y="47"/>
                    <a:pt x="0" y="37"/>
                    <a:pt x="0" y="24"/>
                  </a:cubicBezTo>
                  <a:close/>
                  <a:moveTo>
                    <a:pt x="20" y="24"/>
                  </a:moveTo>
                  <a:cubicBezTo>
                    <a:pt x="20" y="25"/>
                    <a:pt x="22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6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6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0" y="22"/>
                    <a:pt x="2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70"/>
            <p:cNvSpPr>
              <a:spLocks noEditPoints="1"/>
            </p:cNvSpPr>
            <p:nvPr/>
          </p:nvSpPr>
          <p:spPr bwMode="auto">
            <a:xfrm>
              <a:off x="4350" y="1423"/>
              <a:ext cx="60" cy="56"/>
            </a:xfrm>
            <a:custGeom>
              <a:avLst/>
              <a:gdLst>
                <a:gd name="T0" fmla="*/ 0 w 51"/>
                <a:gd name="T1" fmla="*/ 24 h 48"/>
                <a:gd name="T2" fmla="*/ 26 w 51"/>
                <a:gd name="T3" fmla="*/ 0 h 48"/>
                <a:gd name="T4" fmla="*/ 26 w 51"/>
                <a:gd name="T5" fmla="*/ 0 h 48"/>
                <a:gd name="T6" fmla="*/ 51 w 51"/>
                <a:gd name="T7" fmla="*/ 24 h 48"/>
                <a:gd name="T8" fmla="*/ 51 w 51"/>
                <a:gd name="T9" fmla="*/ 24 h 48"/>
                <a:gd name="T10" fmla="*/ 26 w 51"/>
                <a:gd name="T11" fmla="*/ 48 h 48"/>
                <a:gd name="T12" fmla="*/ 26 w 51"/>
                <a:gd name="T13" fmla="*/ 48 h 48"/>
                <a:gd name="T14" fmla="*/ 0 w 51"/>
                <a:gd name="T15" fmla="*/ 24 h 48"/>
                <a:gd name="T16" fmla="*/ 21 w 51"/>
                <a:gd name="T17" fmla="*/ 24 h 48"/>
                <a:gd name="T18" fmla="*/ 26 w 51"/>
                <a:gd name="T19" fmla="*/ 27 h 48"/>
                <a:gd name="T20" fmla="*/ 26 w 51"/>
                <a:gd name="T21" fmla="*/ 27 h 48"/>
                <a:gd name="T22" fmla="*/ 31 w 51"/>
                <a:gd name="T23" fmla="*/ 24 h 48"/>
                <a:gd name="T24" fmla="*/ 31 w 51"/>
                <a:gd name="T25" fmla="*/ 24 h 48"/>
                <a:gd name="T26" fmla="*/ 26 w 51"/>
                <a:gd name="T27" fmla="*/ 21 h 48"/>
                <a:gd name="T28" fmla="*/ 26 w 51"/>
                <a:gd name="T29" fmla="*/ 21 h 48"/>
                <a:gd name="T30" fmla="*/ 21 w 51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48">
                  <a:moveTo>
                    <a:pt x="0" y="24"/>
                  </a:moveTo>
                  <a:cubicBezTo>
                    <a:pt x="0" y="10"/>
                    <a:pt x="12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9" y="1"/>
                    <a:pt x="51" y="10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38"/>
                    <a:pt x="39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9" y="27"/>
                    <a:pt x="31" y="25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29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2" y="21"/>
                    <a:pt x="21" y="24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3" name="组合 135"/>
          <p:cNvGrpSpPr/>
          <p:nvPr/>
        </p:nvGrpSpPr>
        <p:grpSpPr>
          <a:xfrm>
            <a:off x="9541752" y="5717335"/>
            <a:ext cx="671816" cy="978354"/>
            <a:chOff x="4869199" y="2184580"/>
            <a:chExt cx="1569382" cy="2364128"/>
          </a:xfrm>
        </p:grpSpPr>
        <p:sp>
          <p:nvSpPr>
            <p:cNvPr id="174" name="Freeform 3737"/>
            <p:cNvSpPr>
              <a:spLocks noEditPoints="1"/>
            </p:cNvSpPr>
            <p:nvPr/>
          </p:nvSpPr>
          <p:spPr bwMode="auto">
            <a:xfrm>
              <a:off x="4879259" y="2370693"/>
              <a:ext cx="603607" cy="658939"/>
            </a:xfrm>
            <a:custGeom>
              <a:avLst/>
              <a:gdLst>
                <a:gd name="T0" fmla="*/ 0 w 110"/>
                <a:gd name="T1" fmla="*/ 59 h 119"/>
                <a:gd name="T2" fmla="*/ 53 w 110"/>
                <a:gd name="T3" fmla="*/ 0 h 119"/>
                <a:gd name="T4" fmla="*/ 53 w 110"/>
                <a:gd name="T5" fmla="*/ 0 h 119"/>
                <a:gd name="T6" fmla="*/ 110 w 110"/>
                <a:gd name="T7" fmla="*/ 60 h 119"/>
                <a:gd name="T8" fmla="*/ 110 w 110"/>
                <a:gd name="T9" fmla="*/ 60 h 119"/>
                <a:gd name="T10" fmla="*/ 52 w 110"/>
                <a:gd name="T11" fmla="*/ 119 h 119"/>
                <a:gd name="T12" fmla="*/ 52 w 110"/>
                <a:gd name="T13" fmla="*/ 119 h 119"/>
                <a:gd name="T14" fmla="*/ 0 w 110"/>
                <a:gd name="T15" fmla="*/ 59 h 119"/>
                <a:gd name="T16" fmla="*/ 4 w 110"/>
                <a:gd name="T17" fmla="*/ 59 h 119"/>
                <a:gd name="T18" fmla="*/ 52 w 110"/>
                <a:gd name="T19" fmla="*/ 115 h 119"/>
                <a:gd name="T20" fmla="*/ 52 w 110"/>
                <a:gd name="T21" fmla="*/ 115 h 119"/>
                <a:gd name="T22" fmla="*/ 89 w 110"/>
                <a:gd name="T23" fmla="*/ 99 h 119"/>
                <a:gd name="T24" fmla="*/ 89 w 110"/>
                <a:gd name="T25" fmla="*/ 99 h 119"/>
                <a:gd name="T26" fmla="*/ 106 w 110"/>
                <a:gd name="T27" fmla="*/ 60 h 119"/>
                <a:gd name="T28" fmla="*/ 106 w 110"/>
                <a:gd name="T29" fmla="*/ 60 h 119"/>
                <a:gd name="T30" fmla="*/ 53 w 110"/>
                <a:gd name="T31" fmla="*/ 4 h 119"/>
                <a:gd name="T32" fmla="*/ 53 w 110"/>
                <a:gd name="T33" fmla="*/ 4 h 119"/>
                <a:gd name="T34" fmla="*/ 4 w 110"/>
                <a:gd name="T35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119">
                  <a:moveTo>
                    <a:pt x="0" y="59"/>
                  </a:moveTo>
                  <a:cubicBezTo>
                    <a:pt x="0" y="26"/>
                    <a:pt x="2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83" y="0"/>
                    <a:pt x="110" y="27"/>
                    <a:pt x="110" y="60"/>
                  </a:cubicBezTo>
                  <a:cubicBezTo>
                    <a:pt x="110" y="60"/>
                    <a:pt x="110" y="60"/>
                    <a:pt x="110" y="60"/>
                  </a:cubicBezTo>
                  <a:cubicBezTo>
                    <a:pt x="110" y="92"/>
                    <a:pt x="81" y="119"/>
                    <a:pt x="52" y="119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22" y="119"/>
                    <a:pt x="0" y="91"/>
                    <a:pt x="0" y="59"/>
                  </a:cubicBezTo>
                  <a:close/>
                  <a:moveTo>
                    <a:pt x="4" y="59"/>
                  </a:moveTo>
                  <a:cubicBezTo>
                    <a:pt x="4" y="90"/>
                    <a:pt x="25" y="115"/>
                    <a:pt x="52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65" y="115"/>
                    <a:pt x="79" y="109"/>
                    <a:pt x="89" y="99"/>
                  </a:cubicBezTo>
                  <a:cubicBezTo>
                    <a:pt x="89" y="99"/>
                    <a:pt x="89" y="99"/>
                    <a:pt x="89" y="99"/>
                  </a:cubicBezTo>
                  <a:cubicBezTo>
                    <a:pt x="99" y="89"/>
                    <a:pt x="106" y="75"/>
                    <a:pt x="106" y="60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06" y="29"/>
                    <a:pt x="80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26" y="4"/>
                    <a:pt x="4" y="28"/>
                    <a:pt x="4" y="5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3738"/>
            <p:cNvSpPr>
              <a:spLocks noEditPoints="1"/>
            </p:cNvSpPr>
            <p:nvPr/>
          </p:nvSpPr>
          <p:spPr bwMode="auto">
            <a:xfrm>
              <a:off x="4869199" y="2360633"/>
              <a:ext cx="628759" cy="679060"/>
            </a:xfrm>
            <a:custGeom>
              <a:avLst/>
              <a:gdLst>
                <a:gd name="T0" fmla="*/ 0 w 114"/>
                <a:gd name="T1" fmla="*/ 61 h 123"/>
                <a:gd name="T2" fmla="*/ 2 w 114"/>
                <a:gd name="T3" fmla="*/ 61 h 123"/>
                <a:gd name="T4" fmla="*/ 0 w 114"/>
                <a:gd name="T5" fmla="*/ 61 h 123"/>
                <a:gd name="T6" fmla="*/ 55 w 114"/>
                <a:gd name="T7" fmla="*/ 0 h 123"/>
                <a:gd name="T8" fmla="*/ 55 w 114"/>
                <a:gd name="T9" fmla="*/ 0 h 123"/>
                <a:gd name="T10" fmla="*/ 114 w 114"/>
                <a:gd name="T11" fmla="*/ 62 h 123"/>
                <a:gd name="T12" fmla="*/ 114 w 114"/>
                <a:gd name="T13" fmla="*/ 62 h 123"/>
                <a:gd name="T14" fmla="*/ 54 w 114"/>
                <a:gd name="T15" fmla="*/ 123 h 123"/>
                <a:gd name="T16" fmla="*/ 54 w 114"/>
                <a:gd name="T17" fmla="*/ 123 h 123"/>
                <a:gd name="T18" fmla="*/ 0 w 114"/>
                <a:gd name="T19" fmla="*/ 61 h 123"/>
                <a:gd name="T20" fmla="*/ 54 w 114"/>
                <a:gd name="T21" fmla="*/ 119 h 123"/>
                <a:gd name="T22" fmla="*/ 102 w 114"/>
                <a:gd name="T23" fmla="*/ 89 h 123"/>
                <a:gd name="T24" fmla="*/ 102 w 114"/>
                <a:gd name="T25" fmla="*/ 89 h 123"/>
                <a:gd name="T26" fmla="*/ 93 w 114"/>
                <a:gd name="T27" fmla="*/ 102 h 123"/>
                <a:gd name="T28" fmla="*/ 93 w 114"/>
                <a:gd name="T29" fmla="*/ 102 h 123"/>
                <a:gd name="T30" fmla="*/ 54 w 114"/>
                <a:gd name="T31" fmla="*/ 119 h 123"/>
                <a:gd name="T32" fmla="*/ 54 w 114"/>
                <a:gd name="T33" fmla="*/ 119 h 123"/>
                <a:gd name="T34" fmla="*/ 54 w 114"/>
                <a:gd name="T35" fmla="*/ 119 h 123"/>
                <a:gd name="T36" fmla="*/ 54 w 114"/>
                <a:gd name="T37" fmla="*/ 119 h 123"/>
                <a:gd name="T38" fmla="*/ 16 w 114"/>
                <a:gd name="T39" fmla="*/ 99 h 123"/>
                <a:gd name="T40" fmla="*/ 16 w 114"/>
                <a:gd name="T41" fmla="*/ 99 h 123"/>
                <a:gd name="T42" fmla="*/ 54 w 114"/>
                <a:gd name="T43" fmla="*/ 119 h 123"/>
                <a:gd name="T44" fmla="*/ 54 w 114"/>
                <a:gd name="T45" fmla="*/ 115 h 123"/>
                <a:gd name="T46" fmla="*/ 54 w 114"/>
                <a:gd name="T47" fmla="*/ 115 h 123"/>
                <a:gd name="T48" fmla="*/ 54 w 114"/>
                <a:gd name="T49" fmla="*/ 115 h 123"/>
                <a:gd name="T50" fmla="*/ 90 w 114"/>
                <a:gd name="T51" fmla="*/ 99 h 123"/>
                <a:gd name="T52" fmla="*/ 90 w 114"/>
                <a:gd name="T53" fmla="*/ 99 h 123"/>
                <a:gd name="T54" fmla="*/ 106 w 114"/>
                <a:gd name="T55" fmla="*/ 62 h 123"/>
                <a:gd name="T56" fmla="*/ 106 w 114"/>
                <a:gd name="T57" fmla="*/ 62 h 123"/>
                <a:gd name="T58" fmla="*/ 55 w 114"/>
                <a:gd name="T59" fmla="*/ 8 h 123"/>
                <a:gd name="T60" fmla="*/ 55 w 114"/>
                <a:gd name="T61" fmla="*/ 8 h 123"/>
                <a:gd name="T62" fmla="*/ 8 w 114"/>
                <a:gd name="T63" fmla="*/ 61 h 123"/>
                <a:gd name="T64" fmla="*/ 8 w 114"/>
                <a:gd name="T65" fmla="*/ 61 h 123"/>
                <a:gd name="T66" fmla="*/ 54 w 114"/>
                <a:gd name="T67" fmla="*/ 115 h 123"/>
                <a:gd name="T68" fmla="*/ 110 w 114"/>
                <a:gd name="T69" fmla="*/ 62 h 123"/>
                <a:gd name="T70" fmla="*/ 55 w 114"/>
                <a:gd name="T71" fmla="*/ 4 h 123"/>
                <a:gd name="T72" fmla="*/ 55 w 114"/>
                <a:gd name="T73" fmla="*/ 4 h 123"/>
                <a:gd name="T74" fmla="*/ 110 w 114"/>
                <a:gd name="T75" fmla="*/ 62 h 123"/>
                <a:gd name="T76" fmla="*/ 6 w 114"/>
                <a:gd name="T77" fmla="*/ 61 h 123"/>
                <a:gd name="T78" fmla="*/ 4 w 114"/>
                <a:gd name="T79" fmla="*/ 61 h 123"/>
                <a:gd name="T80" fmla="*/ 4 w 114"/>
                <a:gd name="T81" fmla="*/ 61 h 123"/>
                <a:gd name="T82" fmla="*/ 4 w 114"/>
                <a:gd name="T83" fmla="*/ 61 h 123"/>
                <a:gd name="T84" fmla="*/ 4 w 114"/>
                <a:gd name="T85" fmla="*/ 61 h 123"/>
                <a:gd name="T86" fmla="*/ 4 w 114"/>
                <a:gd name="T87" fmla="*/ 61 h 123"/>
                <a:gd name="T88" fmla="*/ 6 w 114"/>
                <a:gd name="T89" fmla="*/ 61 h 123"/>
                <a:gd name="T90" fmla="*/ 17 w 114"/>
                <a:gd name="T91" fmla="*/ 23 h 123"/>
                <a:gd name="T92" fmla="*/ 55 w 114"/>
                <a:gd name="T93" fmla="*/ 4 h 123"/>
                <a:gd name="T94" fmla="*/ 55 w 114"/>
                <a:gd name="T95" fmla="*/ 4 h 123"/>
                <a:gd name="T96" fmla="*/ 17 w 114"/>
                <a:gd name="T97" fmla="*/ 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4" h="123">
                  <a:moveTo>
                    <a:pt x="0" y="61"/>
                  </a:moveTo>
                  <a:cubicBezTo>
                    <a:pt x="2" y="61"/>
                    <a:pt x="2" y="61"/>
                    <a:pt x="2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27"/>
                    <a:pt x="2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86" y="0"/>
                    <a:pt x="114" y="28"/>
                    <a:pt x="114" y="62"/>
                  </a:cubicBezTo>
                  <a:cubicBezTo>
                    <a:pt x="114" y="62"/>
                    <a:pt x="114" y="62"/>
                    <a:pt x="114" y="62"/>
                  </a:cubicBezTo>
                  <a:cubicBezTo>
                    <a:pt x="114" y="96"/>
                    <a:pt x="84" y="123"/>
                    <a:pt x="54" y="123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23" y="123"/>
                    <a:pt x="0" y="94"/>
                    <a:pt x="0" y="61"/>
                  </a:cubicBezTo>
                  <a:close/>
                  <a:moveTo>
                    <a:pt x="54" y="119"/>
                  </a:moveTo>
                  <a:cubicBezTo>
                    <a:pt x="73" y="119"/>
                    <a:pt x="92" y="107"/>
                    <a:pt x="102" y="89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100" y="94"/>
                    <a:pt x="96" y="98"/>
                    <a:pt x="93" y="102"/>
                  </a:cubicBezTo>
                  <a:cubicBezTo>
                    <a:pt x="93" y="102"/>
                    <a:pt x="93" y="102"/>
                    <a:pt x="93" y="102"/>
                  </a:cubicBezTo>
                  <a:cubicBezTo>
                    <a:pt x="82" y="113"/>
                    <a:pt x="68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38" y="119"/>
                    <a:pt x="25" y="111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25" y="111"/>
                    <a:pt x="38" y="119"/>
                    <a:pt x="54" y="119"/>
                  </a:cubicBezTo>
                  <a:close/>
                  <a:moveTo>
                    <a:pt x="54" y="115"/>
                  </a:moveTo>
                  <a:cubicBezTo>
                    <a:pt x="54" y="115"/>
                    <a:pt x="54" y="115"/>
                    <a:pt x="54" y="115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67" y="115"/>
                    <a:pt x="80" y="109"/>
                    <a:pt x="90" y="99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100" y="90"/>
                    <a:pt x="106" y="76"/>
                    <a:pt x="106" y="62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6" y="32"/>
                    <a:pt x="81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29" y="8"/>
                    <a:pt x="8" y="3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91"/>
                    <a:pt x="28" y="115"/>
                    <a:pt x="54" y="115"/>
                  </a:cubicBezTo>
                  <a:close/>
                  <a:moveTo>
                    <a:pt x="110" y="62"/>
                  </a:moveTo>
                  <a:cubicBezTo>
                    <a:pt x="110" y="30"/>
                    <a:pt x="83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83" y="4"/>
                    <a:pt x="110" y="30"/>
                    <a:pt x="110" y="62"/>
                  </a:cubicBezTo>
                  <a:close/>
                  <a:moveTo>
                    <a:pt x="6" y="61"/>
                  </a:move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17" y="23"/>
                  </a:moveTo>
                  <a:cubicBezTo>
                    <a:pt x="26" y="11"/>
                    <a:pt x="40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40" y="4"/>
                    <a:pt x="26" y="11"/>
                    <a:pt x="17" y="2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3739"/>
            <p:cNvSpPr/>
            <p:nvPr/>
          </p:nvSpPr>
          <p:spPr bwMode="auto">
            <a:xfrm>
              <a:off x="5005012" y="2576924"/>
              <a:ext cx="20120" cy="20120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0 h 4"/>
                <a:gd name="T4" fmla="*/ 4 w 4"/>
                <a:gd name="T5" fmla="*/ 0 h 4"/>
                <a:gd name="T6" fmla="*/ 4 w 4"/>
                <a:gd name="T7" fmla="*/ 4 h 4"/>
                <a:gd name="T8" fmla="*/ 0 w 4"/>
                <a:gd name="T9" fmla="*/ 4 h 4"/>
                <a:gd name="T10" fmla="*/ 0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3740"/>
            <p:cNvSpPr>
              <a:spLocks noEditPoints="1"/>
            </p:cNvSpPr>
            <p:nvPr/>
          </p:nvSpPr>
          <p:spPr bwMode="auto">
            <a:xfrm>
              <a:off x="4994952" y="2561836"/>
              <a:ext cx="45272" cy="45272"/>
            </a:xfrm>
            <a:custGeom>
              <a:avLst/>
              <a:gdLst>
                <a:gd name="T0" fmla="*/ 6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6 w 9"/>
                <a:gd name="T21" fmla="*/ 9 h 9"/>
                <a:gd name="T22" fmla="*/ 6 w 9"/>
                <a:gd name="T23" fmla="*/ 9 h 9"/>
                <a:gd name="T24" fmla="*/ 4 w 9"/>
                <a:gd name="T25" fmla="*/ 5 h 9"/>
                <a:gd name="T26" fmla="*/ 4 w 9"/>
                <a:gd name="T27" fmla="*/ 5 h 9"/>
                <a:gd name="T28" fmla="*/ 4 w 9"/>
                <a:gd name="T29" fmla="*/ 5 h 9"/>
                <a:gd name="T30" fmla="*/ 4 w 9"/>
                <a:gd name="T3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6" y="9"/>
                  </a:lnTo>
                  <a:lnTo>
                    <a:pt x="6" y="9"/>
                  </a:lnTo>
                  <a:close/>
                  <a:moveTo>
                    <a:pt x="4" y="5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3741"/>
            <p:cNvSpPr/>
            <p:nvPr/>
          </p:nvSpPr>
          <p:spPr bwMode="auto">
            <a:xfrm>
              <a:off x="5155914" y="2511535"/>
              <a:ext cx="25152" cy="25152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3742"/>
            <p:cNvSpPr>
              <a:spLocks noEditPoints="1"/>
            </p:cNvSpPr>
            <p:nvPr/>
          </p:nvSpPr>
          <p:spPr bwMode="auto">
            <a:xfrm>
              <a:off x="5140822" y="2501475"/>
              <a:ext cx="50301" cy="45272"/>
            </a:xfrm>
            <a:custGeom>
              <a:avLst/>
              <a:gdLst>
                <a:gd name="T0" fmla="*/ 8 w 10"/>
                <a:gd name="T1" fmla="*/ 9 h 9"/>
                <a:gd name="T2" fmla="*/ 3 w 10"/>
                <a:gd name="T3" fmla="*/ 9 h 9"/>
                <a:gd name="T4" fmla="*/ 3 w 10"/>
                <a:gd name="T5" fmla="*/ 7 h 9"/>
                <a:gd name="T6" fmla="*/ 5 w 10"/>
                <a:gd name="T7" fmla="*/ 7 h 9"/>
                <a:gd name="T8" fmla="*/ 3 w 10"/>
                <a:gd name="T9" fmla="*/ 7 h 9"/>
                <a:gd name="T10" fmla="*/ 3 w 10"/>
                <a:gd name="T11" fmla="*/ 9 h 9"/>
                <a:gd name="T12" fmla="*/ 0 w 10"/>
                <a:gd name="T13" fmla="*/ 9 h 9"/>
                <a:gd name="T14" fmla="*/ 0 w 10"/>
                <a:gd name="T15" fmla="*/ 0 h 9"/>
                <a:gd name="T16" fmla="*/ 10 w 10"/>
                <a:gd name="T17" fmla="*/ 0 h 9"/>
                <a:gd name="T18" fmla="*/ 10 w 10"/>
                <a:gd name="T19" fmla="*/ 9 h 9"/>
                <a:gd name="T20" fmla="*/ 8 w 10"/>
                <a:gd name="T21" fmla="*/ 9 h 9"/>
                <a:gd name="T22" fmla="*/ 8 w 10"/>
                <a:gd name="T23" fmla="*/ 9 h 9"/>
                <a:gd name="T24" fmla="*/ 6 w 10"/>
                <a:gd name="T25" fmla="*/ 5 h 9"/>
                <a:gd name="T26" fmla="*/ 6 w 10"/>
                <a:gd name="T27" fmla="*/ 5 h 9"/>
                <a:gd name="T28" fmla="*/ 5 w 10"/>
                <a:gd name="T29" fmla="*/ 5 h 9"/>
                <a:gd name="T30" fmla="*/ 5 w 10"/>
                <a:gd name="T31" fmla="*/ 5 h 9"/>
                <a:gd name="T32" fmla="*/ 6 w 10"/>
                <a:gd name="T33" fmla="*/ 5 h 9"/>
                <a:gd name="T34" fmla="*/ 6 w 10"/>
                <a:gd name="T3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9">
                  <a:moveTo>
                    <a:pt x="8" y="9"/>
                  </a:moveTo>
                  <a:lnTo>
                    <a:pt x="3" y="9"/>
                  </a:lnTo>
                  <a:lnTo>
                    <a:pt x="3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9"/>
                  </a:lnTo>
                  <a:lnTo>
                    <a:pt x="8" y="9"/>
                  </a:lnTo>
                  <a:lnTo>
                    <a:pt x="8" y="9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3743"/>
            <p:cNvSpPr>
              <a:spLocks noEditPoints="1"/>
            </p:cNvSpPr>
            <p:nvPr/>
          </p:nvSpPr>
          <p:spPr bwMode="auto">
            <a:xfrm>
              <a:off x="4944651" y="2637285"/>
              <a:ext cx="281683" cy="176054"/>
            </a:xfrm>
            <a:custGeom>
              <a:avLst/>
              <a:gdLst>
                <a:gd name="T0" fmla="*/ 0 w 51"/>
                <a:gd name="T1" fmla="*/ 18 h 32"/>
                <a:gd name="T2" fmla="*/ 3 w 51"/>
                <a:gd name="T3" fmla="*/ 15 h 32"/>
                <a:gd name="T4" fmla="*/ 11 w 51"/>
                <a:gd name="T5" fmla="*/ 22 h 32"/>
                <a:gd name="T6" fmla="*/ 11 w 51"/>
                <a:gd name="T7" fmla="*/ 22 h 32"/>
                <a:gd name="T8" fmla="*/ 27 w 51"/>
                <a:gd name="T9" fmla="*/ 28 h 32"/>
                <a:gd name="T10" fmla="*/ 27 w 51"/>
                <a:gd name="T11" fmla="*/ 28 h 32"/>
                <a:gd name="T12" fmla="*/ 34 w 51"/>
                <a:gd name="T13" fmla="*/ 26 h 32"/>
                <a:gd name="T14" fmla="*/ 34 w 51"/>
                <a:gd name="T15" fmla="*/ 26 h 32"/>
                <a:gd name="T16" fmla="*/ 47 w 51"/>
                <a:gd name="T17" fmla="*/ 3 h 32"/>
                <a:gd name="T18" fmla="*/ 47 w 51"/>
                <a:gd name="T19" fmla="*/ 3 h 32"/>
                <a:gd name="T20" fmla="*/ 47 w 51"/>
                <a:gd name="T21" fmla="*/ 0 h 32"/>
                <a:gd name="T22" fmla="*/ 47 w 51"/>
                <a:gd name="T23" fmla="*/ 0 h 32"/>
                <a:gd name="T24" fmla="*/ 51 w 51"/>
                <a:gd name="T25" fmla="*/ 0 h 32"/>
                <a:gd name="T26" fmla="*/ 51 w 51"/>
                <a:gd name="T27" fmla="*/ 3 h 32"/>
                <a:gd name="T28" fmla="*/ 51 w 51"/>
                <a:gd name="T29" fmla="*/ 3 h 32"/>
                <a:gd name="T30" fmla="*/ 36 w 51"/>
                <a:gd name="T31" fmla="*/ 30 h 32"/>
                <a:gd name="T32" fmla="*/ 36 w 51"/>
                <a:gd name="T33" fmla="*/ 30 h 32"/>
                <a:gd name="T34" fmla="*/ 27 w 51"/>
                <a:gd name="T35" fmla="*/ 32 h 32"/>
                <a:gd name="T36" fmla="*/ 27 w 51"/>
                <a:gd name="T37" fmla="*/ 32 h 32"/>
                <a:gd name="T38" fmla="*/ 0 w 51"/>
                <a:gd name="T39" fmla="*/ 18 h 32"/>
                <a:gd name="T40" fmla="*/ 0 w 51"/>
                <a:gd name="T41" fmla="*/ 18 h 32"/>
                <a:gd name="T42" fmla="*/ 0 w 51"/>
                <a:gd name="T43" fmla="*/ 18 h 32"/>
                <a:gd name="T44" fmla="*/ 0 w 51"/>
                <a:gd name="T45" fmla="*/ 18 h 32"/>
                <a:gd name="T46" fmla="*/ 0 w 51"/>
                <a:gd name="T47" fmla="*/ 18 h 32"/>
                <a:gd name="T48" fmla="*/ 0 w 51"/>
                <a:gd name="T4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32">
                  <a:moveTo>
                    <a:pt x="0" y="18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6" y="18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5" y="25"/>
                    <a:pt x="22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0" y="28"/>
                    <a:pt x="32" y="28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45" y="21"/>
                    <a:pt x="47" y="9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1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9"/>
                    <a:pt x="49" y="23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3" y="31"/>
                    <a:pt x="30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13" y="32"/>
                    <a:pt x="1" y="18"/>
                    <a:pt x="0" y="18"/>
                  </a:cubicBezTo>
                  <a:close/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3744"/>
            <p:cNvSpPr>
              <a:spLocks noEditPoints="1"/>
            </p:cNvSpPr>
            <p:nvPr/>
          </p:nvSpPr>
          <p:spPr bwMode="auto">
            <a:xfrm>
              <a:off x="4929560" y="2622197"/>
              <a:ext cx="306835" cy="201202"/>
            </a:xfrm>
            <a:custGeom>
              <a:avLst/>
              <a:gdLst>
                <a:gd name="T0" fmla="*/ 5 w 56"/>
                <a:gd name="T1" fmla="*/ 24 h 36"/>
                <a:gd name="T2" fmla="*/ 5 w 56"/>
                <a:gd name="T3" fmla="*/ 26 h 36"/>
                <a:gd name="T4" fmla="*/ 0 w 56"/>
                <a:gd name="T5" fmla="*/ 20 h 36"/>
                <a:gd name="T6" fmla="*/ 5 w 56"/>
                <a:gd name="T7" fmla="*/ 15 h 36"/>
                <a:gd name="T8" fmla="*/ 6 w 56"/>
                <a:gd name="T9" fmla="*/ 15 h 36"/>
                <a:gd name="T10" fmla="*/ 7 w 56"/>
                <a:gd name="T11" fmla="*/ 15 h 36"/>
                <a:gd name="T12" fmla="*/ 7 w 56"/>
                <a:gd name="T13" fmla="*/ 15 h 36"/>
                <a:gd name="T14" fmla="*/ 8 w 56"/>
                <a:gd name="T15" fmla="*/ 15 h 36"/>
                <a:gd name="T16" fmla="*/ 8 w 56"/>
                <a:gd name="T17" fmla="*/ 15 h 36"/>
                <a:gd name="T18" fmla="*/ 8 w 56"/>
                <a:gd name="T19" fmla="*/ 16 h 36"/>
                <a:gd name="T20" fmla="*/ 8 w 56"/>
                <a:gd name="T21" fmla="*/ 16 h 36"/>
                <a:gd name="T22" fmla="*/ 8 w 56"/>
                <a:gd name="T23" fmla="*/ 16 h 36"/>
                <a:gd name="T24" fmla="*/ 10 w 56"/>
                <a:gd name="T25" fmla="*/ 18 h 36"/>
                <a:gd name="T26" fmla="*/ 15 w 56"/>
                <a:gd name="T27" fmla="*/ 22 h 36"/>
                <a:gd name="T28" fmla="*/ 30 w 56"/>
                <a:gd name="T29" fmla="*/ 28 h 36"/>
                <a:gd name="T30" fmla="*/ 30 w 56"/>
                <a:gd name="T31" fmla="*/ 28 h 36"/>
                <a:gd name="T32" fmla="*/ 31 w 56"/>
                <a:gd name="T33" fmla="*/ 28 h 36"/>
                <a:gd name="T34" fmla="*/ 37 w 56"/>
                <a:gd name="T35" fmla="*/ 27 h 36"/>
                <a:gd name="T36" fmla="*/ 48 w 56"/>
                <a:gd name="T37" fmla="*/ 5 h 36"/>
                <a:gd name="T38" fmla="*/ 48 w 56"/>
                <a:gd name="T39" fmla="*/ 2 h 36"/>
                <a:gd name="T40" fmla="*/ 48 w 56"/>
                <a:gd name="T41" fmla="*/ 1 h 36"/>
                <a:gd name="T42" fmla="*/ 56 w 56"/>
                <a:gd name="T43" fmla="*/ 2 h 36"/>
                <a:gd name="T44" fmla="*/ 56 w 56"/>
                <a:gd name="T45" fmla="*/ 5 h 36"/>
                <a:gd name="T46" fmla="*/ 40 w 56"/>
                <a:gd name="T47" fmla="*/ 34 h 36"/>
                <a:gd name="T48" fmla="*/ 30 w 56"/>
                <a:gd name="T49" fmla="*/ 36 h 36"/>
                <a:gd name="T50" fmla="*/ 30 w 56"/>
                <a:gd name="T51" fmla="*/ 32 h 36"/>
                <a:gd name="T52" fmla="*/ 35 w 56"/>
                <a:gd name="T53" fmla="*/ 31 h 36"/>
                <a:gd name="T54" fmla="*/ 30 w 56"/>
                <a:gd name="T55" fmla="*/ 32 h 36"/>
                <a:gd name="T56" fmla="*/ 30 w 56"/>
                <a:gd name="T57" fmla="*/ 32 h 36"/>
                <a:gd name="T58" fmla="*/ 28 w 56"/>
                <a:gd name="T59" fmla="*/ 32 h 36"/>
                <a:gd name="T60" fmla="*/ 20 w 56"/>
                <a:gd name="T61" fmla="*/ 30 h 36"/>
                <a:gd name="T62" fmla="*/ 20 w 56"/>
                <a:gd name="T63" fmla="*/ 30 h 36"/>
                <a:gd name="T64" fmla="*/ 13 w 56"/>
                <a:gd name="T65" fmla="*/ 25 h 36"/>
                <a:gd name="T66" fmla="*/ 20 w 56"/>
                <a:gd name="T67" fmla="*/ 30 h 36"/>
                <a:gd name="T68" fmla="*/ 13 w 56"/>
                <a:gd name="T69" fmla="*/ 25 h 36"/>
                <a:gd name="T70" fmla="*/ 8 w 56"/>
                <a:gd name="T71" fmla="*/ 21 h 36"/>
                <a:gd name="T72" fmla="*/ 6 w 56"/>
                <a:gd name="T73" fmla="*/ 19 h 36"/>
                <a:gd name="T74" fmla="*/ 5 w 56"/>
                <a:gd name="T75" fmla="*/ 19 h 36"/>
                <a:gd name="T76" fmla="*/ 6 w 56"/>
                <a:gd name="T77" fmla="*/ 19 h 36"/>
                <a:gd name="T78" fmla="*/ 5 w 56"/>
                <a:gd name="T79" fmla="*/ 18 h 36"/>
                <a:gd name="T80" fmla="*/ 4 w 56"/>
                <a:gd name="T8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6" h="36">
                  <a:moveTo>
                    <a:pt x="30" y="36"/>
                  </a:moveTo>
                  <a:cubicBezTo>
                    <a:pt x="19" y="36"/>
                    <a:pt x="10" y="29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7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9"/>
                    <a:pt x="13" y="20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9" y="25"/>
                    <a:pt x="25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3" y="28"/>
                    <a:pt x="35" y="28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46" y="22"/>
                    <a:pt x="48" y="10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3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11"/>
                    <a:pt x="54" y="26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37" y="35"/>
                    <a:pt x="34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lose/>
                  <a:moveTo>
                    <a:pt x="30" y="32"/>
                  </a:moveTo>
                  <a:cubicBezTo>
                    <a:pt x="32" y="32"/>
                    <a:pt x="34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4" y="32"/>
                    <a:pt x="32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9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30" y="32"/>
                    <a:pt x="30" y="32"/>
                  </a:cubicBezTo>
                  <a:close/>
                  <a:moveTo>
                    <a:pt x="20" y="30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lose/>
                  <a:moveTo>
                    <a:pt x="13" y="25"/>
                  </a:moveTo>
                  <a:cubicBezTo>
                    <a:pt x="15" y="27"/>
                    <a:pt x="17" y="28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7" y="28"/>
                    <a:pt x="15" y="27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1" y="24"/>
                    <a:pt x="9" y="23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3"/>
                    <a:pt x="11" y="24"/>
                    <a:pt x="13" y="25"/>
                  </a:cubicBezTo>
                  <a:close/>
                  <a:moveTo>
                    <a:pt x="6" y="19"/>
                  </a:moveTo>
                  <a:cubicBezTo>
                    <a:pt x="6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lose/>
                  <a:moveTo>
                    <a:pt x="5" y="18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5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3745"/>
            <p:cNvSpPr/>
            <p:nvPr/>
          </p:nvSpPr>
          <p:spPr bwMode="auto">
            <a:xfrm>
              <a:off x="5181063" y="2622197"/>
              <a:ext cx="50301" cy="35212"/>
            </a:xfrm>
            <a:custGeom>
              <a:avLst/>
              <a:gdLst>
                <a:gd name="T0" fmla="*/ 0 w 10"/>
                <a:gd name="T1" fmla="*/ 5 h 7"/>
                <a:gd name="T2" fmla="*/ 0 w 10"/>
                <a:gd name="T3" fmla="*/ 0 h 7"/>
                <a:gd name="T4" fmla="*/ 10 w 10"/>
                <a:gd name="T5" fmla="*/ 3 h 7"/>
                <a:gd name="T6" fmla="*/ 10 w 10"/>
                <a:gd name="T7" fmla="*/ 7 h 7"/>
                <a:gd name="T8" fmla="*/ 0 w 10"/>
                <a:gd name="T9" fmla="*/ 5 h 7"/>
                <a:gd name="T10" fmla="*/ 0 w 10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0" y="5"/>
                  </a:moveTo>
                  <a:lnTo>
                    <a:pt x="0" y="0"/>
                  </a:lnTo>
                  <a:lnTo>
                    <a:pt x="10" y="3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3746"/>
            <p:cNvSpPr/>
            <p:nvPr/>
          </p:nvSpPr>
          <p:spPr bwMode="auto">
            <a:xfrm>
              <a:off x="5165974" y="2612136"/>
              <a:ext cx="80481" cy="55332"/>
            </a:xfrm>
            <a:custGeom>
              <a:avLst/>
              <a:gdLst>
                <a:gd name="T0" fmla="*/ 2 w 16"/>
                <a:gd name="T1" fmla="*/ 9 h 11"/>
                <a:gd name="T2" fmla="*/ 3 w 16"/>
                <a:gd name="T3" fmla="*/ 7 h 11"/>
                <a:gd name="T4" fmla="*/ 4 w 16"/>
                <a:gd name="T5" fmla="*/ 8 h 11"/>
                <a:gd name="T6" fmla="*/ 3 w 16"/>
                <a:gd name="T7" fmla="*/ 7 h 11"/>
                <a:gd name="T8" fmla="*/ 2 w 16"/>
                <a:gd name="T9" fmla="*/ 9 h 11"/>
                <a:gd name="T10" fmla="*/ 0 w 16"/>
                <a:gd name="T11" fmla="*/ 9 h 11"/>
                <a:gd name="T12" fmla="*/ 2 w 16"/>
                <a:gd name="T13" fmla="*/ 0 h 11"/>
                <a:gd name="T14" fmla="*/ 16 w 16"/>
                <a:gd name="T15" fmla="*/ 2 h 11"/>
                <a:gd name="T16" fmla="*/ 14 w 16"/>
                <a:gd name="T17" fmla="*/ 11 h 11"/>
                <a:gd name="T18" fmla="*/ 2 w 16"/>
                <a:gd name="T19" fmla="*/ 9 h 11"/>
                <a:gd name="T20" fmla="*/ 2 w 16"/>
                <a:gd name="T2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1">
                  <a:moveTo>
                    <a:pt x="2" y="9"/>
                  </a:moveTo>
                  <a:lnTo>
                    <a:pt x="3" y="7"/>
                  </a:lnTo>
                  <a:lnTo>
                    <a:pt x="4" y="8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2" y="0"/>
                  </a:lnTo>
                  <a:lnTo>
                    <a:pt x="16" y="2"/>
                  </a:lnTo>
                  <a:lnTo>
                    <a:pt x="14" y="11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3747"/>
            <p:cNvSpPr/>
            <p:nvPr/>
          </p:nvSpPr>
          <p:spPr bwMode="auto">
            <a:xfrm>
              <a:off x="4929560" y="2707706"/>
              <a:ext cx="35212" cy="55332"/>
            </a:xfrm>
            <a:custGeom>
              <a:avLst/>
              <a:gdLst>
                <a:gd name="T0" fmla="*/ 0 w 7"/>
                <a:gd name="T1" fmla="*/ 9 h 11"/>
                <a:gd name="T2" fmla="*/ 3 w 7"/>
                <a:gd name="T3" fmla="*/ 0 h 11"/>
                <a:gd name="T4" fmla="*/ 7 w 7"/>
                <a:gd name="T5" fmla="*/ 2 h 11"/>
                <a:gd name="T6" fmla="*/ 4 w 7"/>
                <a:gd name="T7" fmla="*/ 11 h 11"/>
                <a:gd name="T8" fmla="*/ 0 w 7"/>
                <a:gd name="T9" fmla="*/ 9 h 11"/>
                <a:gd name="T10" fmla="*/ 0 w 7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0" y="9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4" y="11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748"/>
            <p:cNvSpPr/>
            <p:nvPr/>
          </p:nvSpPr>
          <p:spPr bwMode="auto">
            <a:xfrm>
              <a:off x="4914471" y="2697646"/>
              <a:ext cx="65392" cy="75452"/>
            </a:xfrm>
            <a:custGeom>
              <a:avLst/>
              <a:gdLst>
                <a:gd name="T0" fmla="*/ 6 w 13"/>
                <a:gd name="T1" fmla="*/ 14 h 15"/>
                <a:gd name="T2" fmla="*/ 3 w 13"/>
                <a:gd name="T3" fmla="*/ 13 h 15"/>
                <a:gd name="T4" fmla="*/ 3 w 13"/>
                <a:gd name="T5" fmla="*/ 11 h 15"/>
                <a:gd name="T6" fmla="*/ 5 w 13"/>
                <a:gd name="T7" fmla="*/ 12 h 15"/>
                <a:gd name="T8" fmla="*/ 3 w 13"/>
                <a:gd name="T9" fmla="*/ 11 h 15"/>
                <a:gd name="T10" fmla="*/ 3 w 13"/>
                <a:gd name="T11" fmla="*/ 13 h 15"/>
                <a:gd name="T12" fmla="*/ 0 w 13"/>
                <a:gd name="T13" fmla="*/ 13 h 15"/>
                <a:gd name="T14" fmla="*/ 5 w 13"/>
                <a:gd name="T15" fmla="*/ 0 h 15"/>
                <a:gd name="T16" fmla="*/ 13 w 13"/>
                <a:gd name="T17" fmla="*/ 2 h 15"/>
                <a:gd name="T18" fmla="*/ 8 w 13"/>
                <a:gd name="T19" fmla="*/ 15 h 15"/>
                <a:gd name="T20" fmla="*/ 6 w 13"/>
                <a:gd name="T21" fmla="*/ 14 h 15"/>
                <a:gd name="T22" fmla="*/ 6 w 13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5">
                  <a:moveTo>
                    <a:pt x="6" y="14"/>
                  </a:moveTo>
                  <a:lnTo>
                    <a:pt x="3" y="13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5" y="0"/>
                  </a:lnTo>
                  <a:lnTo>
                    <a:pt x="13" y="2"/>
                  </a:lnTo>
                  <a:lnTo>
                    <a:pt x="8" y="15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3749"/>
            <p:cNvSpPr/>
            <p:nvPr/>
          </p:nvSpPr>
          <p:spPr bwMode="auto">
            <a:xfrm>
              <a:off x="4939620" y="2194640"/>
              <a:ext cx="125753" cy="221323"/>
            </a:xfrm>
            <a:custGeom>
              <a:avLst/>
              <a:gdLst>
                <a:gd name="T0" fmla="*/ 0 w 23"/>
                <a:gd name="T1" fmla="*/ 13 h 40"/>
                <a:gd name="T2" fmla="*/ 3 w 23"/>
                <a:gd name="T3" fmla="*/ 7 h 40"/>
                <a:gd name="T4" fmla="*/ 3 w 23"/>
                <a:gd name="T5" fmla="*/ 7 h 40"/>
                <a:gd name="T6" fmla="*/ 15 w 23"/>
                <a:gd name="T7" fmla="*/ 0 h 40"/>
                <a:gd name="T8" fmla="*/ 15 w 23"/>
                <a:gd name="T9" fmla="*/ 0 h 40"/>
                <a:gd name="T10" fmla="*/ 23 w 23"/>
                <a:gd name="T11" fmla="*/ 3 h 40"/>
                <a:gd name="T12" fmla="*/ 23 w 23"/>
                <a:gd name="T13" fmla="*/ 3 h 40"/>
                <a:gd name="T14" fmla="*/ 20 w 23"/>
                <a:gd name="T15" fmla="*/ 6 h 40"/>
                <a:gd name="T16" fmla="*/ 19 w 23"/>
                <a:gd name="T17" fmla="*/ 5 h 40"/>
                <a:gd name="T18" fmla="*/ 19 w 23"/>
                <a:gd name="T19" fmla="*/ 5 h 40"/>
                <a:gd name="T20" fmla="*/ 15 w 23"/>
                <a:gd name="T21" fmla="*/ 4 h 40"/>
                <a:gd name="T22" fmla="*/ 15 w 23"/>
                <a:gd name="T23" fmla="*/ 4 h 40"/>
                <a:gd name="T24" fmla="*/ 6 w 23"/>
                <a:gd name="T25" fmla="*/ 9 h 40"/>
                <a:gd name="T26" fmla="*/ 6 w 23"/>
                <a:gd name="T27" fmla="*/ 9 h 40"/>
                <a:gd name="T28" fmla="*/ 4 w 23"/>
                <a:gd name="T29" fmla="*/ 13 h 40"/>
                <a:gd name="T30" fmla="*/ 4 w 23"/>
                <a:gd name="T31" fmla="*/ 13 h 40"/>
                <a:gd name="T32" fmla="*/ 13 w 23"/>
                <a:gd name="T33" fmla="*/ 28 h 40"/>
                <a:gd name="T34" fmla="*/ 13 w 23"/>
                <a:gd name="T35" fmla="*/ 28 h 40"/>
                <a:gd name="T36" fmla="*/ 23 w 23"/>
                <a:gd name="T37" fmla="*/ 37 h 40"/>
                <a:gd name="T38" fmla="*/ 23 w 23"/>
                <a:gd name="T39" fmla="*/ 37 h 40"/>
                <a:gd name="T40" fmla="*/ 23 w 23"/>
                <a:gd name="T41" fmla="*/ 37 h 40"/>
                <a:gd name="T42" fmla="*/ 20 w 23"/>
                <a:gd name="T43" fmla="*/ 40 h 40"/>
                <a:gd name="T44" fmla="*/ 0 w 23"/>
                <a:gd name="T45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40">
                  <a:moveTo>
                    <a:pt x="0" y="13"/>
                  </a:moveTo>
                  <a:cubicBezTo>
                    <a:pt x="0" y="11"/>
                    <a:pt x="1" y="8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12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0" y="0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4"/>
                    <a:pt x="10" y="5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7"/>
                    <a:pt x="9" y="23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8" y="33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1" y="26"/>
                    <a:pt x="0" y="1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3750"/>
            <p:cNvSpPr>
              <a:spLocks noEditPoints="1"/>
            </p:cNvSpPr>
            <p:nvPr/>
          </p:nvSpPr>
          <p:spPr bwMode="auto">
            <a:xfrm>
              <a:off x="4929560" y="2184580"/>
              <a:ext cx="150902" cy="256535"/>
            </a:xfrm>
            <a:custGeom>
              <a:avLst/>
              <a:gdLst>
                <a:gd name="T0" fmla="*/ 20 w 28"/>
                <a:gd name="T1" fmla="*/ 43 h 47"/>
                <a:gd name="T2" fmla="*/ 18 w 28"/>
                <a:gd name="T3" fmla="*/ 41 h 47"/>
                <a:gd name="T4" fmla="*/ 11 w 28"/>
                <a:gd name="T5" fmla="*/ 34 h 47"/>
                <a:gd name="T6" fmla="*/ 0 w 28"/>
                <a:gd name="T7" fmla="*/ 15 h 47"/>
                <a:gd name="T8" fmla="*/ 0 w 28"/>
                <a:gd name="T9" fmla="*/ 15 h 47"/>
                <a:gd name="T10" fmla="*/ 3 w 28"/>
                <a:gd name="T11" fmla="*/ 7 h 47"/>
                <a:gd name="T12" fmla="*/ 17 w 28"/>
                <a:gd name="T13" fmla="*/ 0 h 47"/>
                <a:gd name="T14" fmla="*/ 17 w 28"/>
                <a:gd name="T15" fmla="*/ 0 h 47"/>
                <a:gd name="T16" fmla="*/ 18 w 28"/>
                <a:gd name="T17" fmla="*/ 0 h 47"/>
                <a:gd name="T18" fmla="*/ 26 w 28"/>
                <a:gd name="T19" fmla="*/ 3 h 47"/>
                <a:gd name="T20" fmla="*/ 28 w 28"/>
                <a:gd name="T21" fmla="*/ 4 h 47"/>
                <a:gd name="T22" fmla="*/ 22 w 28"/>
                <a:gd name="T23" fmla="*/ 10 h 47"/>
                <a:gd name="T24" fmla="*/ 21 w 28"/>
                <a:gd name="T25" fmla="*/ 9 h 47"/>
                <a:gd name="T26" fmla="*/ 21 w 28"/>
                <a:gd name="T27" fmla="*/ 9 h 47"/>
                <a:gd name="T28" fmla="*/ 21 w 28"/>
                <a:gd name="T29" fmla="*/ 9 h 47"/>
                <a:gd name="T30" fmla="*/ 20 w 28"/>
                <a:gd name="T31" fmla="*/ 9 h 47"/>
                <a:gd name="T32" fmla="*/ 17 w 28"/>
                <a:gd name="T33" fmla="*/ 8 h 47"/>
                <a:gd name="T34" fmla="*/ 9 w 28"/>
                <a:gd name="T35" fmla="*/ 13 h 47"/>
                <a:gd name="T36" fmla="*/ 8 w 28"/>
                <a:gd name="T37" fmla="*/ 15 h 47"/>
                <a:gd name="T38" fmla="*/ 8 w 28"/>
                <a:gd name="T39" fmla="*/ 15 h 47"/>
                <a:gd name="T40" fmla="*/ 17 w 28"/>
                <a:gd name="T41" fmla="*/ 29 h 47"/>
                <a:gd name="T42" fmla="*/ 26 w 28"/>
                <a:gd name="T43" fmla="*/ 37 h 47"/>
                <a:gd name="T44" fmla="*/ 26 w 28"/>
                <a:gd name="T45" fmla="*/ 37 h 47"/>
                <a:gd name="T46" fmla="*/ 21 w 28"/>
                <a:gd name="T47" fmla="*/ 47 h 47"/>
                <a:gd name="T48" fmla="*/ 19 w 28"/>
                <a:gd name="T49" fmla="*/ 37 h 47"/>
                <a:gd name="T50" fmla="*/ 14 w 28"/>
                <a:gd name="T51" fmla="*/ 32 h 47"/>
                <a:gd name="T52" fmla="*/ 8 w 28"/>
                <a:gd name="T53" fmla="*/ 25 h 47"/>
                <a:gd name="T54" fmla="*/ 2 w 28"/>
                <a:gd name="T55" fmla="*/ 15 h 47"/>
                <a:gd name="T56" fmla="*/ 2 w 28"/>
                <a:gd name="T57" fmla="*/ 15 h 47"/>
                <a:gd name="T58" fmla="*/ 2 w 28"/>
                <a:gd name="T59" fmla="*/ 15 h 47"/>
                <a:gd name="T60" fmla="*/ 4 w 28"/>
                <a:gd name="T61" fmla="*/ 15 h 47"/>
                <a:gd name="T62" fmla="*/ 6 w 28"/>
                <a:gd name="T63" fmla="*/ 10 h 47"/>
                <a:gd name="T64" fmla="*/ 17 w 28"/>
                <a:gd name="T65" fmla="*/ 4 h 47"/>
                <a:gd name="T66" fmla="*/ 17 w 28"/>
                <a:gd name="T67" fmla="*/ 4 h 47"/>
                <a:gd name="T68" fmla="*/ 17 w 28"/>
                <a:gd name="T69" fmla="*/ 4 h 47"/>
                <a:gd name="T70" fmla="*/ 6 w 28"/>
                <a:gd name="T71" fmla="*/ 10 h 47"/>
                <a:gd name="T72" fmla="*/ 4 w 28"/>
                <a:gd name="T73" fmla="*/ 15 h 47"/>
                <a:gd name="T74" fmla="*/ 4 w 28"/>
                <a:gd name="T75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" h="47">
                  <a:moveTo>
                    <a:pt x="20" y="43"/>
                  </a:move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2"/>
                    <a:pt x="19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6" y="39"/>
                    <a:pt x="14" y="37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6" y="29"/>
                    <a:pt x="1" y="23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2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3" y="0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19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8"/>
                    <a:pt x="12" y="24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1" y="33"/>
                    <a:pt x="25" y="36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0" y="43"/>
                    <a:pt x="20" y="43"/>
                    <a:pt x="20" y="43"/>
                  </a:cubicBezTo>
                  <a:close/>
                  <a:moveTo>
                    <a:pt x="19" y="37"/>
                  </a:moveTo>
                  <a:cubicBezTo>
                    <a:pt x="18" y="35"/>
                    <a:pt x="16" y="34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2" y="29"/>
                    <a:pt x="10" y="27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1" y="29"/>
                    <a:pt x="16" y="34"/>
                    <a:pt x="19" y="37"/>
                  </a:cubicBezTo>
                  <a:close/>
                  <a:moveTo>
                    <a:pt x="2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3"/>
                    <a:pt x="5" y="11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1" y="6"/>
                    <a:pt x="15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3751"/>
            <p:cNvSpPr/>
            <p:nvPr/>
          </p:nvSpPr>
          <p:spPr bwMode="auto">
            <a:xfrm>
              <a:off x="5035193" y="2239912"/>
              <a:ext cx="130782" cy="145873"/>
            </a:xfrm>
            <a:custGeom>
              <a:avLst/>
              <a:gdLst>
                <a:gd name="T0" fmla="*/ 0 w 24"/>
                <a:gd name="T1" fmla="*/ 7 h 27"/>
                <a:gd name="T2" fmla="*/ 4 w 24"/>
                <a:gd name="T3" fmla="*/ 1 h 27"/>
                <a:gd name="T4" fmla="*/ 4 w 24"/>
                <a:gd name="T5" fmla="*/ 1 h 27"/>
                <a:gd name="T6" fmla="*/ 9 w 24"/>
                <a:gd name="T7" fmla="*/ 0 h 27"/>
                <a:gd name="T8" fmla="*/ 9 w 24"/>
                <a:gd name="T9" fmla="*/ 0 h 27"/>
                <a:gd name="T10" fmla="*/ 19 w 24"/>
                <a:gd name="T11" fmla="*/ 3 h 27"/>
                <a:gd name="T12" fmla="*/ 19 w 24"/>
                <a:gd name="T13" fmla="*/ 3 h 27"/>
                <a:gd name="T14" fmla="*/ 24 w 24"/>
                <a:gd name="T15" fmla="*/ 9 h 27"/>
                <a:gd name="T16" fmla="*/ 24 w 24"/>
                <a:gd name="T17" fmla="*/ 9 h 27"/>
                <a:gd name="T18" fmla="*/ 20 w 24"/>
                <a:gd name="T19" fmla="*/ 9 h 27"/>
                <a:gd name="T20" fmla="*/ 17 w 24"/>
                <a:gd name="T21" fmla="*/ 6 h 27"/>
                <a:gd name="T22" fmla="*/ 17 w 24"/>
                <a:gd name="T23" fmla="*/ 6 h 27"/>
                <a:gd name="T24" fmla="*/ 9 w 24"/>
                <a:gd name="T25" fmla="*/ 4 h 27"/>
                <a:gd name="T26" fmla="*/ 9 w 24"/>
                <a:gd name="T27" fmla="*/ 4 h 27"/>
                <a:gd name="T28" fmla="*/ 5 w 24"/>
                <a:gd name="T29" fmla="*/ 5 h 27"/>
                <a:gd name="T30" fmla="*/ 5 w 24"/>
                <a:gd name="T31" fmla="*/ 5 h 27"/>
                <a:gd name="T32" fmla="*/ 4 w 24"/>
                <a:gd name="T33" fmla="*/ 7 h 27"/>
                <a:gd name="T34" fmla="*/ 4 w 24"/>
                <a:gd name="T35" fmla="*/ 7 h 27"/>
                <a:gd name="T36" fmla="*/ 8 w 24"/>
                <a:gd name="T37" fmla="*/ 18 h 27"/>
                <a:gd name="T38" fmla="*/ 8 w 24"/>
                <a:gd name="T39" fmla="*/ 18 h 27"/>
                <a:gd name="T40" fmla="*/ 11 w 24"/>
                <a:gd name="T41" fmla="*/ 25 h 27"/>
                <a:gd name="T42" fmla="*/ 11 w 24"/>
                <a:gd name="T43" fmla="*/ 25 h 27"/>
                <a:gd name="T44" fmla="*/ 11 w 24"/>
                <a:gd name="T45" fmla="*/ 25 h 27"/>
                <a:gd name="T46" fmla="*/ 8 w 24"/>
                <a:gd name="T47" fmla="*/ 27 h 27"/>
                <a:gd name="T48" fmla="*/ 0 w 24"/>
                <a:gd name="T4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7">
                  <a:moveTo>
                    <a:pt x="0" y="7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6" y="1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1" y="4"/>
                    <a:pt x="24" y="6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19" y="7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5" y="5"/>
                    <a:pt x="12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7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6" y="14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22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6"/>
                    <a:pt x="0" y="15"/>
                    <a:pt x="0" y="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3752"/>
            <p:cNvSpPr>
              <a:spLocks noEditPoints="1"/>
            </p:cNvSpPr>
            <p:nvPr/>
          </p:nvSpPr>
          <p:spPr bwMode="auto">
            <a:xfrm>
              <a:off x="5020101" y="2224820"/>
              <a:ext cx="155933" cy="181082"/>
            </a:xfrm>
            <a:custGeom>
              <a:avLst/>
              <a:gdLst>
                <a:gd name="T0" fmla="*/ 8 w 28"/>
                <a:gd name="T1" fmla="*/ 29 h 32"/>
                <a:gd name="T2" fmla="*/ 7 w 28"/>
                <a:gd name="T3" fmla="*/ 28 h 32"/>
                <a:gd name="T4" fmla="*/ 4 w 28"/>
                <a:gd name="T5" fmla="*/ 23 h 32"/>
                <a:gd name="T6" fmla="*/ 0 w 28"/>
                <a:gd name="T7" fmla="*/ 9 h 32"/>
                <a:gd name="T8" fmla="*/ 0 w 28"/>
                <a:gd name="T9" fmla="*/ 9 h 32"/>
                <a:gd name="T10" fmla="*/ 0 w 28"/>
                <a:gd name="T11" fmla="*/ 9 h 32"/>
                <a:gd name="T12" fmla="*/ 5 w 28"/>
                <a:gd name="T13" fmla="*/ 1 h 32"/>
                <a:gd name="T14" fmla="*/ 11 w 28"/>
                <a:gd name="T15" fmla="*/ 0 h 32"/>
                <a:gd name="T16" fmla="*/ 22 w 28"/>
                <a:gd name="T17" fmla="*/ 3 h 32"/>
                <a:gd name="T18" fmla="*/ 28 w 28"/>
                <a:gd name="T19" fmla="*/ 11 h 32"/>
                <a:gd name="T20" fmla="*/ 19 w 28"/>
                <a:gd name="T21" fmla="*/ 13 h 32"/>
                <a:gd name="T22" fmla="*/ 19 w 28"/>
                <a:gd name="T23" fmla="*/ 11 h 32"/>
                <a:gd name="T24" fmla="*/ 18 w 28"/>
                <a:gd name="T25" fmla="*/ 10 h 32"/>
                <a:gd name="T26" fmla="*/ 12 w 28"/>
                <a:gd name="T27" fmla="*/ 8 h 32"/>
                <a:gd name="T28" fmla="*/ 11 w 28"/>
                <a:gd name="T29" fmla="*/ 8 h 32"/>
                <a:gd name="T30" fmla="*/ 8 w 28"/>
                <a:gd name="T31" fmla="*/ 8 h 32"/>
                <a:gd name="T32" fmla="*/ 8 w 28"/>
                <a:gd name="T33" fmla="*/ 9 h 32"/>
                <a:gd name="T34" fmla="*/ 8 w 28"/>
                <a:gd name="T35" fmla="*/ 9 h 32"/>
                <a:gd name="T36" fmla="*/ 11 w 28"/>
                <a:gd name="T37" fmla="*/ 19 h 32"/>
                <a:gd name="T38" fmla="*/ 14 w 28"/>
                <a:gd name="T39" fmla="*/ 24 h 32"/>
                <a:gd name="T40" fmla="*/ 15 w 28"/>
                <a:gd name="T41" fmla="*/ 25 h 32"/>
                <a:gd name="T42" fmla="*/ 15 w 28"/>
                <a:gd name="T43" fmla="*/ 26 h 32"/>
                <a:gd name="T44" fmla="*/ 15 w 28"/>
                <a:gd name="T45" fmla="*/ 28 h 32"/>
                <a:gd name="T46" fmla="*/ 8 w 28"/>
                <a:gd name="T47" fmla="*/ 29 h 32"/>
                <a:gd name="T48" fmla="*/ 10 w 28"/>
                <a:gd name="T49" fmla="*/ 26 h 32"/>
                <a:gd name="T50" fmla="*/ 10 w 28"/>
                <a:gd name="T51" fmla="*/ 26 h 32"/>
                <a:gd name="T52" fmla="*/ 8 w 28"/>
                <a:gd name="T53" fmla="*/ 21 h 32"/>
                <a:gd name="T54" fmla="*/ 6 w 28"/>
                <a:gd name="T55" fmla="*/ 17 h 32"/>
                <a:gd name="T56" fmla="*/ 4 w 28"/>
                <a:gd name="T57" fmla="*/ 9 h 32"/>
                <a:gd name="T58" fmla="*/ 4 w 28"/>
                <a:gd name="T59" fmla="*/ 9 h 32"/>
                <a:gd name="T60" fmla="*/ 4 w 28"/>
                <a:gd name="T61" fmla="*/ 9 h 32"/>
                <a:gd name="T62" fmla="*/ 4 w 28"/>
                <a:gd name="T63" fmla="*/ 9 h 32"/>
                <a:gd name="T64" fmla="*/ 4 w 28"/>
                <a:gd name="T65" fmla="*/ 9 h 32"/>
                <a:gd name="T66" fmla="*/ 4 w 28"/>
                <a:gd name="T67" fmla="*/ 9 h 32"/>
                <a:gd name="T68" fmla="*/ 20 w 28"/>
                <a:gd name="T69" fmla="*/ 6 h 32"/>
                <a:gd name="T70" fmla="*/ 22 w 28"/>
                <a:gd name="T71" fmla="*/ 8 h 32"/>
                <a:gd name="T72" fmla="*/ 20 w 28"/>
                <a:gd name="T73" fmla="*/ 6 h 32"/>
                <a:gd name="T74" fmla="*/ 18 w 28"/>
                <a:gd name="T75" fmla="*/ 5 h 32"/>
                <a:gd name="T76" fmla="*/ 4 w 28"/>
                <a:gd name="T77" fmla="*/ 8 h 32"/>
                <a:gd name="T78" fmla="*/ 6 w 28"/>
                <a:gd name="T79" fmla="*/ 5 h 32"/>
                <a:gd name="T80" fmla="*/ 8 w 28"/>
                <a:gd name="T81" fmla="*/ 4 h 32"/>
                <a:gd name="T82" fmla="*/ 8 w 28"/>
                <a:gd name="T83" fmla="*/ 4 h 32"/>
                <a:gd name="T84" fmla="*/ 8 w 28"/>
                <a:gd name="T85" fmla="*/ 4 h 32"/>
                <a:gd name="T86" fmla="*/ 8 w 28"/>
                <a:gd name="T87" fmla="*/ 4 h 32"/>
                <a:gd name="T88" fmla="*/ 9 w 28"/>
                <a:gd name="T89" fmla="*/ 4 h 32"/>
                <a:gd name="T90" fmla="*/ 9 w 28"/>
                <a:gd name="T91" fmla="*/ 4 h 32"/>
                <a:gd name="T92" fmla="*/ 9 w 28"/>
                <a:gd name="T93" fmla="*/ 4 h 32"/>
                <a:gd name="T94" fmla="*/ 9 w 28"/>
                <a:gd name="T95" fmla="*/ 4 h 32"/>
                <a:gd name="T96" fmla="*/ 9 w 28"/>
                <a:gd name="T97" fmla="*/ 4 h 32"/>
                <a:gd name="T98" fmla="*/ 9 w 28"/>
                <a:gd name="T99" fmla="*/ 4 h 32"/>
                <a:gd name="T100" fmla="*/ 10 w 28"/>
                <a:gd name="T101" fmla="*/ 4 h 32"/>
                <a:gd name="T102" fmla="*/ 10 w 28"/>
                <a:gd name="T103" fmla="*/ 4 h 32"/>
                <a:gd name="T104" fmla="*/ 10 w 28"/>
                <a:gd name="T105" fmla="*/ 4 h 32"/>
                <a:gd name="T106" fmla="*/ 11 w 28"/>
                <a:gd name="T107" fmla="*/ 4 h 32"/>
                <a:gd name="T108" fmla="*/ 11 w 28"/>
                <a:gd name="T109" fmla="*/ 4 h 32"/>
                <a:gd name="T110" fmla="*/ 11 w 28"/>
                <a:gd name="T11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" h="32">
                  <a:moveTo>
                    <a:pt x="8" y="29"/>
                  </a:move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6" y="26"/>
                    <a:pt x="5" y="25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2" y="19"/>
                    <a:pt x="0" y="1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9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9" y="1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5"/>
                    <a:pt x="28" y="7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9"/>
                    <a:pt x="14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1"/>
                    <a:pt x="10" y="16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1"/>
                    <a:pt x="13" y="23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29"/>
                    <a:pt x="8" y="29"/>
                    <a:pt x="8" y="29"/>
                  </a:cubicBezTo>
                  <a:close/>
                  <a:moveTo>
                    <a:pt x="10" y="26"/>
                  </a:move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4"/>
                    <a:pt x="9" y="23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19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8" y="21"/>
                    <a:pt x="9" y="24"/>
                    <a:pt x="10" y="26"/>
                  </a:cubicBezTo>
                  <a:close/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20" y="6"/>
                  </a:moveTo>
                  <a:cubicBezTo>
                    <a:pt x="21" y="7"/>
                    <a:pt x="21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7"/>
                    <a:pt x="21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6"/>
                    <a:pt x="19" y="6"/>
                    <a:pt x="20" y="6"/>
                  </a:cubicBezTo>
                  <a:close/>
                  <a:moveTo>
                    <a:pt x="4" y="8"/>
                  </a:moveTo>
                  <a:cubicBezTo>
                    <a:pt x="5" y="7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5" y="7"/>
                    <a:pt x="4" y="8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0" y="4"/>
                  </a:moveTo>
                  <a:cubicBezTo>
                    <a:pt x="10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0" y="4"/>
                    <a:pt x="10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3753"/>
            <p:cNvSpPr/>
            <p:nvPr/>
          </p:nvSpPr>
          <p:spPr bwMode="auto">
            <a:xfrm>
              <a:off x="5251484" y="2989389"/>
              <a:ext cx="50301" cy="65392"/>
            </a:xfrm>
            <a:custGeom>
              <a:avLst/>
              <a:gdLst>
                <a:gd name="T0" fmla="*/ 0 w 10"/>
                <a:gd name="T1" fmla="*/ 3 h 13"/>
                <a:gd name="T2" fmla="*/ 5 w 10"/>
                <a:gd name="T3" fmla="*/ 0 h 13"/>
                <a:gd name="T4" fmla="*/ 10 w 10"/>
                <a:gd name="T5" fmla="*/ 10 h 13"/>
                <a:gd name="T6" fmla="*/ 7 w 10"/>
                <a:gd name="T7" fmla="*/ 13 h 13"/>
                <a:gd name="T8" fmla="*/ 0 w 10"/>
                <a:gd name="T9" fmla="*/ 3 h 13"/>
                <a:gd name="T10" fmla="*/ 0 w 10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0" y="3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7" y="1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3754"/>
            <p:cNvSpPr/>
            <p:nvPr/>
          </p:nvSpPr>
          <p:spPr bwMode="auto">
            <a:xfrm>
              <a:off x="5236395" y="2979329"/>
              <a:ext cx="85513" cy="85513"/>
            </a:xfrm>
            <a:custGeom>
              <a:avLst/>
              <a:gdLst>
                <a:gd name="T0" fmla="*/ 2 w 17"/>
                <a:gd name="T1" fmla="*/ 6 h 17"/>
                <a:gd name="T2" fmla="*/ 3 w 17"/>
                <a:gd name="T3" fmla="*/ 5 h 17"/>
                <a:gd name="T4" fmla="*/ 5 w 17"/>
                <a:gd name="T5" fmla="*/ 6 h 17"/>
                <a:gd name="T6" fmla="*/ 3 w 17"/>
                <a:gd name="T7" fmla="*/ 5 h 17"/>
                <a:gd name="T8" fmla="*/ 2 w 17"/>
                <a:gd name="T9" fmla="*/ 6 h 17"/>
                <a:gd name="T10" fmla="*/ 0 w 17"/>
                <a:gd name="T11" fmla="*/ 4 h 17"/>
                <a:gd name="T12" fmla="*/ 8 w 17"/>
                <a:gd name="T13" fmla="*/ 0 h 17"/>
                <a:gd name="T14" fmla="*/ 17 w 17"/>
                <a:gd name="T15" fmla="*/ 13 h 17"/>
                <a:gd name="T16" fmla="*/ 9 w 17"/>
                <a:gd name="T17" fmla="*/ 17 h 17"/>
                <a:gd name="T18" fmla="*/ 2 w 17"/>
                <a:gd name="T19" fmla="*/ 6 h 17"/>
                <a:gd name="T20" fmla="*/ 2 w 17"/>
                <a:gd name="T2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7">
                  <a:moveTo>
                    <a:pt x="2" y="6"/>
                  </a:moveTo>
                  <a:lnTo>
                    <a:pt x="3" y="5"/>
                  </a:lnTo>
                  <a:lnTo>
                    <a:pt x="5" y="6"/>
                  </a:lnTo>
                  <a:lnTo>
                    <a:pt x="3" y="5"/>
                  </a:lnTo>
                  <a:lnTo>
                    <a:pt x="2" y="6"/>
                  </a:lnTo>
                  <a:lnTo>
                    <a:pt x="0" y="4"/>
                  </a:lnTo>
                  <a:lnTo>
                    <a:pt x="8" y="0"/>
                  </a:lnTo>
                  <a:lnTo>
                    <a:pt x="17" y="13"/>
                  </a:lnTo>
                  <a:lnTo>
                    <a:pt x="9" y="17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3755"/>
            <p:cNvSpPr>
              <a:spLocks noEditPoints="1"/>
            </p:cNvSpPr>
            <p:nvPr/>
          </p:nvSpPr>
          <p:spPr bwMode="auto">
            <a:xfrm>
              <a:off x="5221303" y="3019570"/>
              <a:ext cx="171022" cy="115693"/>
            </a:xfrm>
            <a:custGeom>
              <a:avLst/>
              <a:gdLst>
                <a:gd name="T0" fmla="*/ 9 w 31"/>
                <a:gd name="T1" fmla="*/ 21 h 21"/>
                <a:gd name="T2" fmla="*/ 0 w 31"/>
                <a:gd name="T3" fmla="*/ 14 h 21"/>
                <a:gd name="T4" fmla="*/ 0 w 31"/>
                <a:gd name="T5" fmla="*/ 14 h 21"/>
                <a:gd name="T6" fmla="*/ 4 w 31"/>
                <a:gd name="T7" fmla="*/ 12 h 21"/>
                <a:gd name="T8" fmla="*/ 6 w 31"/>
                <a:gd name="T9" fmla="*/ 15 h 21"/>
                <a:gd name="T10" fmla="*/ 6 w 31"/>
                <a:gd name="T11" fmla="*/ 15 h 21"/>
                <a:gd name="T12" fmla="*/ 9 w 31"/>
                <a:gd name="T13" fmla="*/ 17 h 21"/>
                <a:gd name="T14" fmla="*/ 9 w 31"/>
                <a:gd name="T15" fmla="*/ 17 h 21"/>
                <a:gd name="T16" fmla="*/ 10 w 31"/>
                <a:gd name="T17" fmla="*/ 17 h 21"/>
                <a:gd name="T18" fmla="*/ 10 w 31"/>
                <a:gd name="T19" fmla="*/ 17 h 21"/>
                <a:gd name="T20" fmla="*/ 12 w 31"/>
                <a:gd name="T21" fmla="*/ 11 h 21"/>
                <a:gd name="T22" fmla="*/ 12 w 31"/>
                <a:gd name="T23" fmla="*/ 11 h 21"/>
                <a:gd name="T24" fmla="*/ 12 w 31"/>
                <a:gd name="T25" fmla="*/ 8 h 21"/>
                <a:gd name="T26" fmla="*/ 12 w 31"/>
                <a:gd name="T27" fmla="*/ 8 h 21"/>
                <a:gd name="T28" fmla="*/ 11 w 31"/>
                <a:gd name="T29" fmla="*/ 4 h 21"/>
                <a:gd name="T30" fmla="*/ 15 w 31"/>
                <a:gd name="T31" fmla="*/ 5 h 21"/>
                <a:gd name="T32" fmla="*/ 18 w 31"/>
                <a:gd name="T33" fmla="*/ 7 h 21"/>
                <a:gd name="T34" fmla="*/ 18 w 31"/>
                <a:gd name="T35" fmla="*/ 7 h 21"/>
                <a:gd name="T36" fmla="*/ 24 w 31"/>
                <a:gd name="T37" fmla="*/ 8 h 21"/>
                <a:gd name="T38" fmla="*/ 24 w 31"/>
                <a:gd name="T39" fmla="*/ 8 h 21"/>
                <a:gd name="T40" fmla="*/ 26 w 31"/>
                <a:gd name="T41" fmla="*/ 8 h 21"/>
                <a:gd name="T42" fmla="*/ 26 w 31"/>
                <a:gd name="T43" fmla="*/ 8 h 21"/>
                <a:gd name="T44" fmla="*/ 27 w 31"/>
                <a:gd name="T45" fmla="*/ 4 h 21"/>
                <a:gd name="T46" fmla="*/ 27 w 31"/>
                <a:gd name="T47" fmla="*/ 4 h 21"/>
                <a:gd name="T48" fmla="*/ 26 w 31"/>
                <a:gd name="T49" fmla="*/ 0 h 21"/>
                <a:gd name="T50" fmla="*/ 26 w 31"/>
                <a:gd name="T51" fmla="*/ 0 h 21"/>
                <a:gd name="T52" fmla="*/ 30 w 31"/>
                <a:gd name="T53" fmla="*/ 0 h 21"/>
                <a:gd name="T54" fmla="*/ 31 w 31"/>
                <a:gd name="T55" fmla="*/ 4 h 21"/>
                <a:gd name="T56" fmla="*/ 31 w 31"/>
                <a:gd name="T57" fmla="*/ 4 h 21"/>
                <a:gd name="T58" fmla="*/ 28 w 31"/>
                <a:gd name="T59" fmla="*/ 11 h 21"/>
                <a:gd name="T60" fmla="*/ 28 w 31"/>
                <a:gd name="T61" fmla="*/ 11 h 21"/>
                <a:gd name="T62" fmla="*/ 24 w 31"/>
                <a:gd name="T63" fmla="*/ 12 h 21"/>
                <a:gd name="T64" fmla="*/ 24 w 31"/>
                <a:gd name="T65" fmla="*/ 12 h 21"/>
                <a:gd name="T66" fmla="*/ 16 w 31"/>
                <a:gd name="T67" fmla="*/ 10 h 21"/>
                <a:gd name="T68" fmla="*/ 16 w 31"/>
                <a:gd name="T69" fmla="*/ 10 h 21"/>
                <a:gd name="T70" fmla="*/ 16 w 31"/>
                <a:gd name="T71" fmla="*/ 11 h 21"/>
                <a:gd name="T72" fmla="*/ 16 w 31"/>
                <a:gd name="T73" fmla="*/ 11 h 21"/>
                <a:gd name="T74" fmla="*/ 12 w 31"/>
                <a:gd name="T75" fmla="*/ 20 h 21"/>
                <a:gd name="T76" fmla="*/ 12 w 31"/>
                <a:gd name="T77" fmla="*/ 20 h 21"/>
                <a:gd name="T78" fmla="*/ 9 w 31"/>
                <a:gd name="T79" fmla="*/ 21 h 21"/>
                <a:gd name="T80" fmla="*/ 9 w 31"/>
                <a:gd name="T81" fmla="*/ 21 h 21"/>
                <a:gd name="T82" fmla="*/ 9 w 31"/>
                <a:gd name="T83" fmla="*/ 21 h 21"/>
                <a:gd name="T84" fmla="*/ 0 w 31"/>
                <a:gd name="T85" fmla="*/ 14 h 21"/>
                <a:gd name="T86" fmla="*/ 0 w 31"/>
                <a:gd name="T87" fmla="*/ 14 h 21"/>
                <a:gd name="T88" fmla="*/ 0 w 31"/>
                <a:gd name="T89" fmla="*/ 14 h 21"/>
                <a:gd name="T90" fmla="*/ 0 w 31"/>
                <a:gd name="T91" fmla="*/ 14 h 21"/>
                <a:gd name="T92" fmla="*/ 0 w 31"/>
                <a:gd name="T93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" h="21">
                  <a:moveTo>
                    <a:pt x="9" y="21"/>
                  </a:moveTo>
                  <a:cubicBezTo>
                    <a:pt x="3" y="20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6"/>
                    <a:pt x="8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6"/>
                    <a:pt x="12" y="13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0" y="8"/>
                    <a:pt x="23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6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2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2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6"/>
                    <a:pt x="30" y="9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2"/>
                    <a:pt x="26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2"/>
                    <a:pt x="18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3"/>
                    <a:pt x="16" y="18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0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lose/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3756"/>
            <p:cNvSpPr>
              <a:spLocks noEditPoints="1"/>
            </p:cNvSpPr>
            <p:nvPr/>
          </p:nvSpPr>
          <p:spPr bwMode="auto">
            <a:xfrm>
              <a:off x="5196155" y="3004481"/>
              <a:ext cx="206234" cy="145873"/>
            </a:xfrm>
            <a:custGeom>
              <a:avLst/>
              <a:gdLst>
                <a:gd name="T0" fmla="*/ 13 w 37"/>
                <a:gd name="T1" fmla="*/ 26 h 26"/>
                <a:gd name="T2" fmla="*/ 2 w 37"/>
                <a:gd name="T3" fmla="*/ 20 h 26"/>
                <a:gd name="T4" fmla="*/ 2 w 37"/>
                <a:gd name="T5" fmla="*/ 16 h 26"/>
                <a:gd name="T6" fmla="*/ 7 w 37"/>
                <a:gd name="T7" fmla="*/ 13 h 26"/>
                <a:gd name="T8" fmla="*/ 9 w 37"/>
                <a:gd name="T9" fmla="*/ 14 h 26"/>
                <a:gd name="T10" fmla="*/ 10 w 37"/>
                <a:gd name="T11" fmla="*/ 14 h 26"/>
                <a:gd name="T12" fmla="*/ 10 w 37"/>
                <a:gd name="T13" fmla="*/ 14 h 26"/>
                <a:gd name="T14" fmla="*/ 10 w 37"/>
                <a:gd name="T15" fmla="*/ 15 h 26"/>
                <a:gd name="T16" fmla="*/ 11 w 37"/>
                <a:gd name="T17" fmla="*/ 16 h 26"/>
                <a:gd name="T18" fmla="*/ 13 w 37"/>
                <a:gd name="T19" fmla="*/ 18 h 26"/>
                <a:gd name="T20" fmla="*/ 13 w 37"/>
                <a:gd name="T21" fmla="*/ 18 h 26"/>
                <a:gd name="T22" fmla="*/ 14 w 37"/>
                <a:gd name="T23" fmla="*/ 14 h 26"/>
                <a:gd name="T24" fmla="*/ 14 w 37"/>
                <a:gd name="T25" fmla="*/ 13 h 26"/>
                <a:gd name="T26" fmla="*/ 12 w 37"/>
                <a:gd name="T27" fmla="*/ 3 h 26"/>
                <a:gd name="T28" fmla="*/ 19 w 37"/>
                <a:gd name="T29" fmla="*/ 7 h 26"/>
                <a:gd name="T30" fmla="*/ 19 w 37"/>
                <a:gd name="T31" fmla="*/ 7 h 26"/>
                <a:gd name="T32" fmla="*/ 19 w 37"/>
                <a:gd name="T33" fmla="*/ 7 h 26"/>
                <a:gd name="T34" fmla="*/ 20 w 37"/>
                <a:gd name="T35" fmla="*/ 7 h 26"/>
                <a:gd name="T36" fmla="*/ 23 w 37"/>
                <a:gd name="T37" fmla="*/ 8 h 26"/>
                <a:gd name="T38" fmla="*/ 28 w 37"/>
                <a:gd name="T39" fmla="*/ 9 h 26"/>
                <a:gd name="T40" fmla="*/ 28 w 37"/>
                <a:gd name="T41" fmla="*/ 9 h 26"/>
                <a:gd name="T42" fmla="*/ 29 w 37"/>
                <a:gd name="T43" fmla="*/ 7 h 26"/>
                <a:gd name="T44" fmla="*/ 28 w 37"/>
                <a:gd name="T45" fmla="*/ 4 h 26"/>
                <a:gd name="T46" fmla="*/ 36 w 37"/>
                <a:gd name="T47" fmla="*/ 2 h 26"/>
                <a:gd name="T48" fmla="*/ 34 w 37"/>
                <a:gd name="T49" fmla="*/ 15 h 26"/>
                <a:gd name="T50" fmla="*/ 28 w 37"/>
                <a:gd name="T51" fmla="*/ 17 h 26"/>
                <a:gd name="T52" fmla="*/ 17 w 37"/>
                <a:gd name="T53" fmla="*/ 25 h 26"/>
                <a:gd name="T54" fmla="*/ 13 w 37"/>
                <a:gd name="T55" fmla="*/ 26 h 26"/>
                <a:gd name="T56" fmla="*/ 14 w 37"/>
                <a:gd name="T57" fmla="*/ 22 h 26"/>
                <a:gd name="T58" fmla="*/ 14 w 37"/>
                <a:gd name="T59" fmla="*/ 22 h 26"/>
                <a:gd name="T60" fmla="*/ 14 w 37"/>
                <a:gd name="T61" fmla="*/ 22 h 26"/>
                <a:gd name="T62" fmla="*/ 14 w 37"/>
                <a:gd name="T63" fmla="*/ 22 h 26"/>
                <a:gd name="T64" fmla="*/ 15 w 37"/>
                <a:gd name="T65" fmla="*/ 21 h 26"/>
                <a:gd name="T66" fmla="*/ 8 w 37"/>
                <a:gd name="T67" fmla="*/ 19 h 26"/>
                <a:gd name="T68" fmla="*/ 8 w 37"/>
                <a:gd name="T69" fmla="*/ 19 h 26"/>
                <a:gd name="T70" fmla="*/ 7 w 37"/>
                <a:gd name="T71" fmla="*/ 18 h 26"/>
                <a:gd name="T72" fmla="*/ 13 w 37"/>
                <a:gd name="T73" fmla="*/ 18 h 26"/>
                <a:gd name="T74" fmla="*/ 18 w 37"/>
                <a:gd name="T75" fmla="*/ 17 h 26"/>
                <a:gd name="T76" fmla="*/ 18 w 37"/>
                <a:gd name="T77" fmla="*/ 17 h 26"/>
                <a:gd name="T78" fmla="*/ 30 w 37"/>
                <a:gd name="T79" fmla="*/ 13 h 26"/>
                <a:gd name="T80" fmla="*/ 30 w 37"/>
                <a:gd name="T81" fmla="*/ 13 h 26"/>
                <a:gd name="T82" fmla="*/ 25 w 37"/>
                <a:gd name="T83" fmla="*/ 13 h 26"/>
                <a:gd name="T84" fmla="*/ 22 w 37"/>
                <a:gd name="T85" fmla="*/ 12 h 26"/>
                <a:gd name="T86" fmla="*/ 21 w 37"/>
                <a:gd name="T87" fmla="*/ 11 h 26"/>
                <a:gd name="T88" fmla="*/ 31 w 37"/>
                <a:gd name="T89" fmla="*/ 13 h 26"/>
                <a:gd name="T90" fmla="*/ 31 w 37"/>
                <a:gd name="T91" fmla="*/ 13 h 26"/>
                <a:gd name="T92" fmla="*/ 31 w 37"/>
                <a:gd name="T93" fmla="*/ 13 h 26"/>
                <a:gd name="T94" fmla="*/ 32 w 37"/>
                <a:gd name="T95" fmla="*/ 12 h 26"/>
                <a:gd name="T96" fmla="*/ 31 w 37"/>
                <a:gd name="T97" fmla="*/ 12 h 26"/>
                <a:gd name="T98" fmla="*/ 18 w 37"/>
                <a:gd name="T99" fmla="*/ 12 h 26"/>
                <a:gd name="T100" fmla="*/ 18 w 37"/>
                <a:gd name="T101" fmla="*/ 10 h 26"/>
                <a:gd name="T102" fmla="*/ 18 w 37"/>
                <a:gd name="T103" fmla="*/ 10 h 26"/>
                <a:gd name="T104" fmla="*/ 18 w 37"/>
                <a:gd name="T105" fmla="*/ 10 h 26"/>
                <a:gd name="T106" fmla="*/ 33 w 37"/>
                <a:gd name="T107" fmla="*/ 7 h 26"/>
                <a:gd name="T108" fmla="*/ 32 w 37"/>
                <a:gd name="T109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6">
                  <a:moveTo>
                    <a:pt x="13" y="26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8" y="25"/>
                    <a:pt x="5" y="22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4" y="16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5" y="9"/>
                    <a:pt x="27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5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4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9"/>
                    <a:pt x="36" y="13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2" y="17"/>
                    <a:pt x="30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6" y="17"/>
                    <a:pt x="24" y="17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9"/>
                    <a:pt x="20" y="22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5"/>
                    <a:pt x="14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lose/>
                  <a:moveTo>
                    <a:pt x="14" y="22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2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5" y="21"/>
                  </a:move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lose/>
                  <a:moveTo>
                    <a:pt x="8" y="19"/>
                  </a:moveTo>
                  <a:cubicBezTo>
                    <a:pt x="9" y="19"/>
                    <a:pt x="9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9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9"/>
                  </a:cubicBezTo>
                  <a:close/>
                  <a:moveTo>
                    <a:pt x="13" y="18"/>
                  </a:move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lose/>
                  <a:moveTo>
                    <a:pt x="18" y="17"/>
                  </a:moveTo>
                  <a:cubicBezTo>
                    <a:pt x="18" y="16"/>
                    <a:pt x="18" y="15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6"/>
                    <a:pt x="18" y="17"/>
                  </a:cubicBezTo>
                  <a:close/>
                  <a:moveTo>
                    <a:pt x="30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lose/>
                  <a:moveTo>
                    <a:pt x="21" y="11"/>
                  </a:moveTo>
                  <a:cubicBezTo>
                    <a:pt x="22" y="12"/>
                    <a:pt x="24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3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2"/>
                  </a:moveTo>
                  <a:cubicBezTo>
                    <a:pt x="31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1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32" y="10"/>
                  </a:moveTo>
                  <a:cubicBezTo>
                    <a:pt x="33" y="9"/>
                    <a:pt x="33" y="8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8"/>
                    <a:pt x="33" y="9"/>
                    <a:pt x="32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3757"/>
            <p:cNvSpPr>
              <a:spLocks noEditPoints="1"/>
            </p:cNvSpPr>
            <p:nvPr/>
          </p:nvSpPr>
          <p:spPr bwMode="auto">
            <a:xfrm>
              <a:off x="5291724" y="3064842"/>
              <a:ext cx="241443" cy="427557"/>
            </a:xfrm>
            <a:custGeom>
              <a:avLst/>
              <a:gdLst>
                <a:gd name="T0" fmla="*/ 24 w 48"/>
                <a:gd name="T1" fmla="*/ 73 h 85"/>
                <a:gd name="T2" fmla="*/ 25 w 48"/>
                <a:gd name="T3" fmla="*/ 70 h 85"/>
                <a:gd name="T4" fmla="*/ 28 w 48"/>
                <a:gd name="T5" fmla="*/ 70 h 85"/>
                <a:gd name="T6" fmla="*/ 25 w 48"/>
                <a:gd name="T7" fmla="*/ 70 h 85"/>
                <a:gd name="T8" fmla="*/ 24 w 48"/>
                <a:gd name="T9" fmla="*/ 73 h 85"/>
                <a:gd name="T10" fmla="*/ 24 w 48"/>
                <a:gd name="T11" fmla="*/ 73 h 85"/>
                <a:gd name="T12" fmla="*/ 0 w 48"/>
                <a:gd name="T13" fmla="*/ 2 h 85"/>
                <a:gd name="T14" fmla="*/ 4 w 48"/>
                <a:gd name="T15" fmla="*/ 0 h 85"/>
                <a:gd name="T16" fmla="*/ 46 w 48"/>
                <a:gd name="T17" fmla="*/ 61 h 85"/>
                <a:gd name="T18" fmla="*/ 48 w 48"/>
                <a:gd name="T19" fmla="*/ 85 h 85"/>
                <a:gd name="T20" fmla="*/ 24 w 48"/>
                <a:gd name="T21" fmla="*/ 73 h 85"/>
                <a:gd name="T22" fmla="*/ 24 w 48"/>
                <a:gd name="T23" fmla="*/ 73 h 85"/>
                <a:gd name="T24" fmla="*/ 43 w 48"/>
                <a:gd name="T25" fmla="*/ 77 h 85"/>
                <a:gd name="T26" fmla="*/ 42 w 48"/>
                <a:gd name="T27" fmla="*/ 62 h 85"/>
                <a:gd name="T28" fmla="*/ 9 w 48"/>
                <a:gd name="T29" fmla="*/ 16 h 85"/>
                <a:gd name="T30" fmla="*/ 28 w 48"/>
                <a:gd name="T31" fmla="*/ 69 h 85"/>
                <a:gd name="T32" fmla="*/ 43 w 48"/>
                <a:gd name="T33" fmla="*/ 77 h 85"/>
                <a:gd name="T34" fmla="*/ 43 w 48"/>
                <a:gd name="T35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85">
                  <a:moveTo>
                    <a:pt x="24" y="73"/>
                  </a:moveTo>
                  <a:lnTo>
                    <a:pt x="25" y="70"/>
                  </a:lnTo>
                  <a:lnTo>
                    <a:pt x="28" y="70"/>
                  </a:lnTo>
                  <a:lnTo>
                    <a:pt x="25" y="70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0" y="2"/>
                  </a:lnTo>
                  <a:lnTo>
                    <a:pt x="4" y="0"/>
                  </a:lnTo>
                  <a:lnTo>
                    <a:pt x="46" y="61"/>
                  </a:lnTo>
                  <a:lnTo>
                    <a:pt x="48" y="85"/>
                  </a:lnTo>
                  <a:lnTo>
                    <a:pt x="24" y="73"/>
                  </a:lnTo>
                  <a:lnTo>
                    <a:pt x="24" y="73"/>
                  </a:lnTo>
                  <a:close/>
                  <a:moveTo>
                    <a:pt x="43" y="77"/>
                  </a:moveTo>
                  <a:lnTo>
                    <a:pt x="42" y="62"/>
                  </a:lnTo>
                  <a:lnTo>
                    <a:pt x="9" y="16"/>
                  </a:lnTo>
                  <a:lnTo>
                    <a:pt x="28" y="69"/>
                  </a:lnTo>
                  <a:lnTo>
                    <a:pt x="43" y="77"/>
                  </a:lnTo>
                  <a:lnTo>
                    <a:pt x="43" y="7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3758"/>
            <p:cNvSpPr>
              <a:spLocks noEditPoints="1"/>
            </p:cNvSpPr>
            <p:nvPr/>
          </p:nvSpPr>
          <p:spPr bwMode="auto">
            <a:xfrm>
              <a:off x="5281664" y="3054782"/>
              <a:ext cx="266595" cy="452705"/>
            </a:xfrm>
            <a:custGeom>
              <a:avLst/>
              <a:gdLst>
                <a:gd name="T0" fmla="*/ 26 w 53"/>
                <a:gd name="T1" fmla="*/ 77 h 90"/>
                <a:gd name="T2" fmla="*/ 24 w 53"/>
                <a:gd name="T3" fmla="*/ 76 h 90"/>
                <a:gd name="T4" fmla="*/ 24 w 53"/>
                <a:gd name="T5" fmla="*/ 76 h 90"/>
                <a:gd name="T6" fmla="*/ 24 w 53"/>
                <a:gd name="T7" fmla="*/ 76 h 90"/>
                <a:gd name="T8" fmla="*/ 24 w 53"/>
                <a:gd name="T9" fmla="*/ 76 h 90"/>
                <a:gd name="T10" fmla="*/ 0 w 53"/>
                <a:gd name="T11" fmla="*/ 3 h 90"/>
                <a:gd name="T12" fmla="*/ 6 w 53"/>
                <a:gd name="T13" fmla="*/ 0 h 90"/>
                <a:gd name="T14" fmla="*/ 50 w 53"/>
                <a:gd name="T15" fmla="*/ 61 h 90"/>
                <a:gd name="T16" fmla="*/ 53 w 53"/>
                <a:gd name="T17" fmla="*/ 90 h 90"/>
                <a:gd name="T18" fmla="*/ 26 w 53"/>
                <a:gd name="T19" fmla="*/ 77 h 90"/>
                <a:gd name="T20" fmla="*/ 26 w 53"/>
                <a:gd name="T21" fmla="*/ 77 h 90"/>
                <a:gd name="T22" fmla="*/ 48 w 53"/>
                <a:gd name="T23" fmla="*/ 82 h 90"/>
                <a:gd name="T24" fmla="*/ 46 w 53"/>
                <a:gd name="T25" fmla="*/ 63 h 90"/>
                <a:gd name="T26" fmla="*/ 31 w 53"/>
                <a:gd name="T27" fmla="*/ 41 h 90"/>
                <a:gd name="T28" fmla="*/ 46 w 53"/>
                <a:gd name="T29" fmla="*/ 63 h 90"/>
                <a:gd name="T30" fmla="*/ 47 w 53"/>
                <a:gd name="T31" fmla="*/ 79 h 90"/>
                <a:gd name="T32" fmla="*/ 45 w 53"/>
                <a:gd name="T33" fmla="*/ 79 h 90"/>
                <a:gd name="T34" fmla="*/ 46 w 53"/>
                <a:gd name="T35" fmla="*/ 77 h 90"/>
                <a:gd name="T36" fmla="*/ 45 w 53"/>
                <a:gd name="T37" fmla="*/ 79 h 90"/>
                <a:gd name="T38" fmla="*/ 47 w 53"/>
                <a:gd name="T39" fmla="*/ 79 h 90"/>
                <a:gd name="T40" fmla="*/ 48 w 53"/>
                <a:gd name="T41" fmla="*/ 82 h 90"/>
                <a:gd name="T42" fmla="*/ 31 w 53"/>
                <a:gd name="T43" fmla="*/ 74 h 90"/>
                <a:gd name="T44" fmla="*/ 31 w 53"/>
                <a:gd name="T45" fmla="*/ 74 h 90"/>
                <a:gd name="T46" fmla="*/ 48 w 53"/>
                <a:gd name="T47" fmla="*/ 82 h 90"/>
                <a:gd name="T48" fmla="*/ 48 w 53"/>
                <a:gd name="T49" fmla="*/ 82 h 90"/>
                <a:gd name="T50" fmla="*/ 32 w 53"/>
                <a:gd name="T51" fmla="*/ 69 h 90"/>
                <a:gd name="T52" fmla="*/ 43 w 53"/>
                <a:gd name="T53" fmla="*/ 76 h 90"/>
                <a:gd name="T54" fmla="*/ 42 w 53"/>
                <a:gd name="T55" fmla="*/ 65 h 90"/>
                <a:gd name="T56" fmla="*/ 19 w 53"/>
                <a:gd name="T57" fmla="*/ 31 h 90"/>
                <a:gd name="T58" fmla="*/ 32 w 53"/>
                <a:gd name="T59" fmla="*/ 69 h 90"/>
                <a:gd name="T60" fmla="*/ 32 w 53"/>
                <a:gd name="T61" fmla="*/ 69 h 90"/>
                <a:gd name="T62" fmla="*/ 27 w 53"/>
                <a:gd name="T63" fmla="*/ 70 h 90"/>
                <a:gd name="T64" fmla="*/ 27 w 53"/>
                <a:gd name="T65" fmla="*/ 70 h 90"/>
                <a:gd name="T66" fmla="*/ 27 w 53"/>
                <a:gd name="T67" fmla="*/ 70 h 90"/>
                <a:gd name="T68" fmla="*/ 14 w 53"/>
                <a:gd name="T69" fmla="*/ 31 h 90"/>
                <a:gd name="T70" fmla="*/ 27 w 53"/>
                <a:gd name="T71" fmla="*/ 70 h 90"/>
                <a:gd name="T72" fmla="*/ 27 w 53"/>
                <a:gd name="T73" fmla="*/ 70 h 90"/>
                <a:gd name="T74" fmla="*/ 5 w 53"/>
                <a:gd name="T75" fmla="*/ 5 h 90"/>
                <a:gd name="T76" fmla="*/ 10 w 53"/>
                <a:gd name="T77" fmla="*/ 18 h 90"/>
                <a:gd name="T78" fmla="*/ 13 w 53"/>
                <a:gd name="T79" fmla="*/ 16 h 90"/>
                <a:gd name="T80" fmla="*/ 5 w 53"/>
                <a:gd name="T81" fmla="*/ 5 h 90"/>
                <a:gd name="T82" fmla="*/ 5 w 53"/>
                <a:gd name="T83" fmla="*/ 5 h 90"/>
                <a:gd name="T84" fmla="*/ 5 w 53"/>
                <a:gd name="T8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3" h="90">
                  <a:moveTo>
                    <a:pt x="26" y="77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0" y="3"/>
                  </a:lnTo>
                  <a:lnTo>
                    <a:pt x="6" y="0"/>
                  </a:lnTo>
                  <a:lnTo>
                    <a:pt x="50" y="61"/>
                  </a:lnTo>
                  <a:lnTo>
                    <a:pt x="53" y="90"/>
                  </a:lnTo>
                  <a:lnTo>
                    <a:pt x="26" y="77"/>
                  </a:lnTo>
                  <a:lnTo>
                    <a:pt x="26" y="77"/>
                  </a:lnTo>
                  <a:close/>
                  <a:moveTo>
                    <a:pt x="48" y="82"/>
                  </a:moveTo>
                  <a:lnTo>
                    <a:pt x="46" y="63"/>
                  </a:lnTo>
                  <a:lnTo>
                    <a:pt x="31" y="41"/>
                  </a:lnTo>
                  <a:lnTo>
                    <a:pt x="46" y="63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6" y="77"/>
                  </a:lnTo>
                  <a:lnTo>
                    <a:pt x="45" y="79"/>
                  </a:lnTo>
                  <a:lnTo>
                    <a:pt x="47" y="79"/>
                  </a:lnTo>
                  <a:lnTo>
                    <a:pt x="48" y="82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48" y="82"/>
                  </a:lnTo>
                  <a:lnTo>
                    <a:pt x="48" y="82"/>
                  </a:lnTo>
                  <a:close/>
                  <a:moveTo>
                    <a:pt x="32" y="69"/>
                  </a:moveTo>
                  <a:lnTo>
                    <a:pt x="43" y="76"/>
                  </a:lnTo>
                  <a:lnTo>
                    <a:pt x="42" y="65"/>
                  </a:lnTo>
                  <a:lnTo>
                    <a:pt x="19" y="31"/>
                  </a:lnTo>
                  <a:lnTo>
                    <a:pt x="32" y="69"/>
                  </a:lnTo>
                  <a:lnTo>
                    <a:pt x="32" y="69"/>
                  </a:lnTo>
                  <a:close/>
                  <a:moveTo>
                    <a:pt x="27" y="70"/>
                  </a:moveTo>
                  <a:lnTo>
                    <a:pt x="27" y="70"/>
                  </a:lnTo>
                  <a:lnTo>
                    <a:pt x="27" y="70"/>
                  </a:lnTo>
                  <a:lnTo>
                    <a:pt x="14" y="31"/>
                  </a:lnTo>
                  <a:lnTo>
                    <a:pt x="27" y="70"/>
                  </a:lnTo>
                  <a:lnTo>
                    <a:pt x="27" y="70"/>
                  </a:lnTo>
                  <a:close/>
                  <a:moveTo>
                    <a:pt x="5" y="5"/>
                  </a:moveTo>
                  <a:lnTo>
                    <a:pt x="10" y="18"/>
                  </a:lnTo>
                  <a:lnTo>
                    <a:pt x="13" y="1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3759"/>
            <p:cNvSpPr>
              <a:spLocks noEditPoints="1"/>
            </p:cNvSpPr>
            <p:nvPr/>
          </p:nvSpPr>
          <p:spPr bwMode="auto">
            <a:xfrm>
              <a:off x="5150882" y="3009510"/>
              <a:ext cx="462766" cy="563367"/>
            </a:xfrm>
            <a:custGeom>
              <a:avLst/>
              <a:gdLst>
                <a:gd name="T0" fmla="*/ 60 w 84"/>
                <a:gd name="T1" fmla="*/ 102 h 102"/>
                <a:gd name="T2" fmla="*/ 4 w 84"/>
                <a:gd name="T3" fmla="*/ 57 h 102"/>
                <a:gd name="T4" fmla="*/ 4 w 84"/>
                <a:gd name="T5" fmla="*/ 57 h 102"/>
                <a:gd name="T6" fmla="*/ 0 w 84"/>
                <a:gd name="T7" fmla="*/ 39 h 102"/>
                <a:gd name="T8" fmla="*/ 0 w 84"/>
                <a:gd name="T9" fmla="*/ 39 h 102"/>
                <a:gd name="T10" fmla="*/ 27 w 84"/>
                <a:gd name="T11" fmla="*/ 2 h 102"/>
                <a:gd name="T12" fmla="*/ 27 w 84"/>
                <a:gd name="T13" fmla="*/ 2 h 102"/>
                <a:gd name="T14" fmla="*/ 38 w 84"/>
                <a:gd name="T15" fmla="*/ 0 h 102"/>
                <a:gd name="T16" fmla="*/ 38 w 84"/>
                <a:gd name="T17" fmla="*/ 0 h 102"/>
                <a:gd name="T18" fmla="*/ 76 w 84"/>
                <a:gd name="T19" fmla="*/ 36 h 102"/>
                <a:gd name="T20" fmla="*/ 76 w 84"/>
                <a:gd name="T21" fmla="*/ 36 h 102"/>
                <a:gd name="T22" fmla="*/ 74 w 84"/>
                <a:gd name="T23" fmla="*/ 37 h 102"/>
                <a:gd name="T24" fmla="*/ 76 w 84"/>
                <a:gd name="T25" fmla="*/ 36 h 102"/>
                <a:gd name="T26" fmla="*/ 84 w 84"/>
                <a:gd name="T27" fmla="*/ 72 h 102"/>
                <a:gd name="T28" fmla="*/ 84 w 84"/>
                <a:gd name="T29" fmla="*/ 72 h 102"/>
                <a:gd name="T30" fmla="*/ 69 w 84"/>
                <a:gd name="T31" fmla="*/ 100 h 102"/>
                <a:gd name="T32" fmla="*/ 69 w 84"/>
                <a:gd name="T33" fmla="*/ 100 h 102"/>
                <a:gd name="T34" fmla="*/ 60 w 84"/>
                <a:gd name="T35" fmla="*/ 102 h 102"/>
                <a:gd name="T36" fmla="*/ 60 w 84"/>
                <a:gd name="T37" fmla="*/ 102 h 102"/>
                <a:gd name="T38" fmla="*/ 60 w 84"/>
                <a:gd name="T39" fmla="*/ 102 h 102"/>
                <a:gd name="T40" fmla="*/ 38 w 84"/>
                <a:gd name="T41" fmla="*/ 4 h 102"/>
                <a:gd name="T42" fmla="*/ 29 w 84"/>
                <a:gd name="T43" fmla="*/ 6 h 102"/>
                <a:gd name="T44" fmla="*/ 29 w 84"/>
                <a:gd name="T45" fmla="*/ 6 h 102"/>
                <a:gd name="T46" fmla="*/ 4 w 84"/>
                <a:gd name="T47" fmla="*/ 39 h 102"/>
                <a:gd name="T48" fmla="*/ 4 w 84"/>
                <a:gd name="T49" fmla="*/ 39 h 102"/>
                <a:gd name="T50" fmla="*/ 8 w 84"/>
                <a:gd name="T51" fmla="*/ 55 h 102"/>
                <a:gd name="T52" fmla="*/ 8 w 84"/>
                <a:gd name="T53" fmla="*/ 55 h 102"/>
                <a:gd name="T54" fmla="*/ 60 w 84"/>
                <a:gd name="T55" fmla="*/ 98 h 102"/>
                <a:gd name="T56" fmla="*/ 60 w 84"/>
                <a:gd name="T57" fmla="*/ 98 h 102"/>
                <a:gd name="T58" fmla="*/ 67 w 84"/>
                <a:gd name="T59" fmla="*/ 97 h 102"/>
                <a:gd name="T60" fmla="*/ 67 w 84"/>
                <a:gd name="T61" fmla="*/ 97 h 102"/>
                <a:gd name="T62" fmla="*/ 80 w 84"/>
                <a:gd name="T63" fmla="*/ 72 h 102"/>
                <a:gd name="T64" fmla="*/ 80 w 84"/>
                <a:gd name="T65" fmla="*/ 72 h 102"/>
                <a:gd name="T66" fmla="*/ 72 w 84"/>
                <a:gd name="T67" fmla="*/ 37 h 102"/>
                <a:gd name="T68" fmla="*/ 72 w 84"/>
                <a:gd name="T69" fmla="*/ 37 h 102"/>
                <a:gd name="T70" fmla="*/ 72 w 84"/>
                <a:gd name="T71" fmla="*/ 37 h 102"/>
                <a:gd name="T72" fmla="*/ 38 w 84"/>
                <a:gd name="T73" fmla="*/ 4 h 102"/>
                <a:gd name="T74" fmla="*/ 38 w 84"/>
                <a:gd name="T75" fmla="*/ 4 h 102"/>
                <a:gd name="T76" fmla="*/ 38 w 84"/>
                <a:gd name="T77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4" h="102">
                  <a:moveTo>
                    <a:pt x="60" y="102"/>
                  </a:moveTo>
                  <a:cubicBezTo>
                    <a:pt x="40" y="102"/>
                    <a:pt x="14" y="80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1" y="51"/>
                    <a:pt x="0" y="45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1"/>
                    <a:pt x="13" y="8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31" y="1"/>
                    <a:pt x="35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4" y="0"/>
                    <a:pt x="66" y="14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81" y="48"/>
                    <a:pt x="84" y="61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85"/>
                    <a:pt x="79" y="96"/>
                    <a:pt x="69" y="100"/>
                  </a:cubicBezTo>
                  <a:cubicBezTo>
                    <a:pt x="69" y="100"/>
                    <a:pt x="69" y="100"/>
                    <a:pt x="69" y="100"/>
                  </a:cubicBezTo>
                  <a:cubicBezTo>
                    <a:pt x="66" y="101"/>
                    <a:pt x="63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lose/>
                  <a:moveTo>
                    <a:pt x="38" y="4"/>
                  </a:moveTo>
                  <a:cubicBezTo>
                    <a:pt x="35" y="4"/>
                    <a:pt x="32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15" y="12"/>
                    <a:pt x="4" y="23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4"/>
                    <a:pt x="5" y="49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17" y="77"/>
                    <a:pt x="43" y="98"/>
                    <a:pt x="60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3" y="98"/>
                    <a:pt x="65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76" y="93"/>
                    <a:pt x="80" y="84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61"/>
                    <a:pt x="77" y="49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63" y="16"/>
                    <a:pt x="51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3760"/>
            <p:cNvSpPr>
              <a:spLocks noEditPoints="1"/>
            </p:cNvSpPr>
            <p:nvPr/>
          </p:nvSpPr>
          <p:spPr bwMode="auto">
            <a:xfrm>
              <a:off x="5135794" y="2999449"/>
              <a:ext cx="487917" cy="583487"/>
            </a:xfrm>
            <a:custGeom>
              <a:avLst/>
              <a:gdLst>
                <a:gd name="T0" fmla="*/ 62 w 88"/>
                <a:gd name="T1" fmla="*/ 104 h 106"/>
                <a:gd name="T2" fmla="*/ 4 w 88"/>
                <a:gd name="T3" fmla="*/ 60 h 106"/>
                <a:gd name="T4" fmla="*/ 0 w 88"/>
                <a:gd name="T5" fmla="*/ 41 h 106"/>
                <a:gd name="T6" fmla="*/ 0 w 88"/>
                <a:gd name="T7" fmla="*/ 41 h 106"/>
                <a:gd name="T8" fmla="*/ 0 w 88"/>
                <a:gd name="T9" fmla="*/ 41 h 106"/>
                <a:gd name="T10" fmla="*/ 40 w 88"/>
                <a:gd name="T11" fmla="*/ 0 h 106"/>
                <a:gd name="T12" fmla="*/ 79 w 88"/>
                <a:gd name="T13" fmla="*/ 35 h 106"/>
                <a:gd name="T14" fmla="*/ 80 w 88"/>
                <a:gd name="T15" fmla="*/ 39 h 106"/>
                <a:gd name="T16" fmla="*/ 88 w 88"/>
                <a:gd name="T17" fmla="*/ 74 h 106"/>
                <a:gd name="T18" fmla="*/ 71 w 88"/>
                <a:gd name="T19" fmla="*/ 104 h 106"/>
                <a:gd name="T20" fmla="*/ 62 w 88"/>
                <a:gd name="T21" fmla="*/ 106 h 106"/>
                <a:gd name="T22" fmla="*/ 68 w 88"/>
                <a:gd name="T23" fmla="*/ 101 h 106"/>
                <a:gd name="T24" fmla="*/ 62 w 88"/>
                <a:gd name="T25" fmla="*/ 102 h 106"/>
                <a:gd name="T26" fmla="*/ 62 w 88"/>
                <a:gd name="T27" fmla="*/ 102 h 106"/>
                <a:gd name="T28" fmla="*/ 61 w 88"/>
                <a:gd name="T29" fmla="*/ 102 h 106"/>
                <a:gd name="T30" fmla="*/ 60 w 88"/>
                <a:gd name="T31" fmla="*/ 102 h 106"/>
                <a:gd name="T32" fmla="*/ 60 w 88"/>
                <a:gd name="T33" fmla="*/ 102 h 106"/>
                <a:gd name="T34" fmla="*/ 60 w 88"/>
                <a:gd name="T35" fmla="*/ 102 h 106"/>
                <a:gd name="T36" fmla="*/ 59 w 88"/>
                <a:gd name="T37" fmla="*/ 102 h 106"/>
                <a:gd name="T38" fmla="*/ 33 w 88"/>
                <a:gd name="T39" fmla="*/ 90 h 106"/>
                <a:gd name="T40" fmla="*/ 8 w 88"/>
                <a:gd name="T41" fmla="*/ 41 h 106"/>
                <a:gd name="T42" fmla="*/ 62 w 88"/>
                <a:gd name="T43" fmla="*/ 98 h 106"/>
                <a:gd name="T44" fmla="*/ 62 w 88"/>
                <a:gd name="T45" fmla="*/ 98 h 106"/>
                <a:gd name="T46" fmla="*/ 80 w 88"/>
                <a:gd name="T47" fmla="*/ 74 h 106"/>
                <a:gd name="T48" fmla="*/ 73 w 88"/>
                <a:gd name="T49" fmla="*/ 41 h 106"/>
                <a:gd name="T50" fmla="*/ 40 w 88"/>
                <a:gd name="T51" fmla="*/ 8 h 106"/>
                <a:gd name="T52" fmla="*/ 40 w 88"/>
                <a:gd name="T53" fmla="*/ 4 h 106"/>
                <a:gd name="T54" fmla="*/ 40 w 88"/>
                <a:gd name="T55" fmla="*/ 4 h 106"/>
                <a:gd name="T56" fmla="*/ 40 w 88"/>
                <a:gd name="T57" fmla="*/ 4 h 106"/>
                <a:gd name="T58" fmla="*/ 40 w 88"/>
                <a:gd name="T59" fmla="*/ 8 h 106"/>
                <a:gd name="T60" fmla="*/ 8 w 88"/>
                <a:gd name="T61" fmla="*/ 41 h 106"/>
                <a:gd name="T62" fmla="*/ 8 w 88"/>
                <a:gd name="T63" fmla="*/ 41 h 106"/>
                <a:gd name="T64" fmla="*/ 33 w 88"/>
                <a:gd name="T65" fmla="*/ 90 h 106"/>
                <a:gd name="T66" fmla="*/ 33 w 88"/>
                <a:gd name="T67" fmla="*/ 89 h 106"/>
                <a:gd name="T68" fmla="*/ 33 w 88"/>
                <a:gd name="T69" fmla="*/ 89 h 106"/>
                <a:gd name="T70" fmla="*/ 32 w 88"/>
                <a:gd name="T71" fmla="*/ 89 h 106"/>
                <a:gd name="T72" fmla="*/ 31 w 88"/>
                <a:gd name="T73" fmla="*/ 89 h 106"/>
                <a:gd name="T74" fmla="*/ 84 w 88"/>
                <a:gd name="T75" fmla="*/ 74 h 106"/>
                <a:gd name="T76" fmla="*/ 84 w 88"/>
                <a:gd name="T77" fmla="*/ 74 h 106"/>
                <a:gd name="T78" fmla="*/ 6 w 88"/>
                <a:gd name="T79" fmla="*/ 53 h 106"/>
                <a:gd name="T80" fmla="*/ 4 w 88"/>
                <a:gd name="T81" fmla="*/ 41 h 106"/>
                <a:gd name="T82" fmla="*/ 4 w 88"/>
                <a:gd name="T83" fmla="*/ 41 h 106"/>
                <a:gd name="T84" fmla="*/ 4 w 88"/>
                <a:gd name="T85" fmla="*/ 41 h 106"/>
                <a:gd name="T86" fmla="*/ 76 w 88"/>
                <a:gd name="T87" fmla="*/ 39 h 106"/>
                <a:gd name="T88" fmla="*/ 69 w 88"/>
                <a:gd name="T89" fmla="*/ 26 h 106"/>
                <a:gd name="T90" fmla="*/ 69 w 88"/>
                <a:gd name="T91" fmla="*/ 26 h 106"/>
                <a:gd name="T92" fmla="*/ 69 w 88"/>
                <a:gd name="T93" fmla="*/ 25 h 106"/>
                <a:gd name="T94" fmla="*/ 69 w 88"/>
                <a:gd name="T95" fmla="*/ 25 h 106"/>
                <a:gd name="T96" fmla="*/ 69 w 88"/>
                <a:gd name="T97" fmla="*/ 25 h 106"/>
                <a:gd name="T98" fmla="*/ 69 w 88"/>
                <a:gd name="T99" fmla="*/ 25 h 106"/>
                <a:gd name="T100" fmla="*/ 41 w 88"/>
                <a:gd name="T101" fmla="*/ 4 h 106"/>
                <a:gd name="T102" fmla="*/ 24 w 88"/>
                <a:gd name="T103" fmla="*/ 9 h 106"/>
                <a:gd name="T104" fmla="*/ 30 w 88"/>
                <a:gd name="T105" fmla="*/ 6 h 106"/>
                <a:gd name="T106" fmla="*/ 30 w 88"/>
                <a:gd name="T107" fmla="*/ 6 h 106"/>
                <a:gd name="T108" fmla="*/ 34 w 88"/>
                <a:gd name="T109" fmla="*/ 5 h 106"/>
                <a:gd name="T110" fmla="*/ 34 w 88"/>
                <a:gd name="T111" fmla="*/ 5 h 106"/>
                <a:gd name="T112" fmla="*/ 41 w 88"/>
                <a:gd name="T113" fmla="*/ 4 h 106"/>
                <a:gd name="T114" fmla="*/ 41 w 88"/>
                <a:gd name="T115" fmla="*/ 4 h 106"/>
                <a:gd name="T116" fmla="*/ 41 w 88"/>
                <a:gd name="T117" fmla="*/ 4 h 106"/>
                <a:gd name="T118" fmla="*/ 40 w 88"/>
                <a:gd name="T119" fmla="*/ 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" h="106">
                  <a:moveTo>
                    <a:pt x="62" y="106"/>
                  </a:moveTo>
                  <a:cubicBezTo>
                    <a:pt x="62" y="106"/>
                    <a:pt x="62" y="106"/>
                    <a:pt x="62" y="106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41" y="106"/>
                    <a:pt x="15" y="8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1" y="53"/>
                    <a:pt x="0" y="47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2"/>
                    <a:pt x="14" y="9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2" y="1"/>
                    <a:pt x="36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7" y="0"/>
                    <a:pt x="69" y="14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5" y="51"/>
                    <a:pt x="88" y="63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87"/>
                    <a:pt x="83" y="99"/>
                    <a:pt x="71" y="104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68" y="105"/>
                    <a:pt x="65" y="106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lose/>
                  <a:moveTo>
                    <a:pt x="62" y="102"/>
                  </a:moveTo>
                  <a:cubicBezTo>
                    <a:pt x="64" y="102"/>
                    <a:pt x="66" y="102"/>
                    <a:pt x="68" y="101"/>
                  </a:cubicBezTo>
                  <a:cubicBezTo>
                    <a:pt x="68" y="101"/>
                    <a:pt x="68" y="101"/>
                    <a:pt x="68" y="101"/>
                  </a:cubicBezTo>
                  <a:cubicBezTo>
                    <a:pt x="66" y="102"/>
                    <a:pt x="64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lose/>
                  <a:moveTo>
                    <a:pt x="61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lose/>
                  <a:moveTo>
                    <a:pt x="60" y="102"/>
                  </a:move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lose/>
                  <a:moveTo>
                    <a:pt x="60" y="102"/>
                  </a:move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lose/>
                  <a:moveTo>
                    <a:pt x="59" y="102"/>
                  </a:moveTo>
                  <a:cubicBezTo>
                    <a:pt x="59" y="102"/>
                    <a:pt x="59" y="102"/>
                    <a:pt x="59" y="102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59" y="102"/>
                    <a:pt x="59" y="102"/>
                    <a:pt x="59" y="102"/>
                  </a:cubicBezTo>
                  <a:close/>
                  <a:moveTo>
                    <a:pt x="59" y="102"/>
                  </a:moveTo>
                  <a:cubicBezTo>
                    <a:pt x="51" y="101"/>
                    <a:pt x="42" y="96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42" y="96"/>
                    <a:pt x="51" y="101"/>
                    <a:pt x="59" y="102"/>
                  </a:cubicBezTo>
                  <a:close/>
                  <a:moveTo>
                    <a:pt x="8" y="41"/>
                  </a:moveTo>
                  <a:cubicBezTo>
                    <a:pt x="8" y="46"/>
                    <a:pt x="9" y="51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20" y="78"/>
                    <a:pt x="46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4" y="98"/>
                    <a:pt x="66" y="98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76" y="93"/>
                    <a:pt x="80" y="86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64"/>
                    <a:pt x="77" y="53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63" y="19"/>
                    <a:pt x="52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4"/>
                    <a:pt x="38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9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7" y="8"/>
                    <a:pt x="35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19" y="15"/>
                    <a:pt x="8" y="26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lose/>
                  <a:moveTo>
                    <a:pt x="33" y="89"/>
                  </a:moveTo>
                  <a:cubicBezTo>
                    <a:pt x="33" y="89"/>
                    <a:pt x="32" y="89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3" y="89"/>
                    <a:pt x="33" y="89"/>
                  </a:cubicBezTo>
                  <a:close/>
                  <a:moveTo>
                    <a:pt x="32" y="89"/>
                  </a:move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lose/>
                  <a:moveTo>
                    <a:pt x="32" y="89"/>
                  </a:moveTo>
                  <a:cubicBezTo>
                    <a:pt x="32" y="89"/>
                    <a:pt x="31" y="89"/>
                    <a:pt x="31" y="89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1" y="89"/>
                    <a:pt x="32" y="89"/>
                    <a:pt x="32" y="89"/>
                  </a:cubicBezTo>
                  <a:close/>
                  <a:moveTo>
                    <a:pt x="84" y="74"/>
                  </a:moveTo>
                  <a:cubicBezTo>
                    <a:pt x="84" y="66"/>
                    <a:pt x="82" y="57"/>
                    <a:pt x="79" y="48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82" y="57"/>
                    <a:pt x="84" y="66"/>
                    <a:pt x="84" y="74"/>
                  </a:cubicBezTo>
                  <a:close/>
                  <a:moveTo>
                    <a:pt x="6" y="53"/>
                  </a:move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lose/>
                  <a:moveTo>
                    <a:pt x="6" y="53"/>
                  </a:moveTo>
                  <a:cubicBezTo>
                    <a:pt x="5" y="49"/>
                    <a:pt x="4" y="45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5"/>
                    <a:pt x="5" y="49"/>
                    <a:pt x="6" y="53"/>
                  </a:cubicBezTo>
                  <a:close/>
                  <a:moveTo>
                    <a:pt x="76" y="39"/>
                  </a:move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lose/>
                  <a:moveTo>
                    <a:pt x="69" y="26"/>
                  </a:move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lose/>
                  <a:moveTo>
                    <a:pt x="69" y="25"/>
                  </a:move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lose/>
                  <a:moveTo>
                    <a:pt x="69" y="25"/>
                  </a:move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lose/>
                  <a:moveTo>
                    <a:pt x="69" y="25"/>
                  </a:moveTo>
                  <a:cubicBezTo>
                    <a:pt x="69" y="25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9" y="25"/>
                    <a:pt x="69" y="25"/>
                  </a:cubicBezTo>
                  <a:close/>
                  <a:moveTo>
                    <a:pt x="68" y="24"/>
                  </a:moveTo>
                  <a:cubicBezTo>
                    <a:pt x="61" y="12"/>
                    <a:pt x="51" y="5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51" y="5"/>
                    <a:pt x="61" y="12"/>
                    <a:pt x="68" y="24"/>
                  </a:cubicBezTo>
                  <a:close/>
                  <a:moveTo>
                    <a:pt x="24" y="9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30" y="6"/>
                  </a:moveTo>
                  <a:cubicBezTo>
                    <a:pt x="28" y="7"/>
                    <a:pt x="26" y="8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6" y="8"/>
                    <a:pt x="28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6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1" y="6"/>
                    <a:pt x="30" y="6"/>
                  </a:cubicBezTo>
                  <a:close/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3761"/>
            <p:cNvSpPr/>
            <p:nvPr/>
          </p:nvSpPr>
          <p:spPr bwMode="auto">
            <a:xfrm>
              <a:off x="4999981" y="3145323"/>
              <a:ext cx="191142" cy="548278"/>
            </a:xfrm>
            <a:custGeom>
              <a:avLst/>
              <a:gdLst>
                <a:gd name="T0" fmla="*/ 17 w 35"/>
                <a:gd name="T1" fmla="*/ 99 h 100"/>
                <a:gd name="T2" fmla="*/ 11 w 35"/>
                <a:gd name="T3" fmla="*/ 93 h 100"/>
                <a:gd name="T4" fmla="*/ 11 w 35"/>
                <a:gd name="T5" fmla="*/ 93 h 100"/>
                <a:gd name="T6" fmla="*/ 7 w 35"/>
                <a:gd name="T7" fmla="*/ 80 h 100"/>
                <a:gd name="T8" fmla="*/ 7 w 35"/>
                <a:gd name="T9" fmla="*/ 80 h 100"/>
                <a:gd name="T10" fmla="*/ 0 w 35"/>
                <a:gd name="T11" fmla="*/ 52 h 100"/>
                <a:gd name="T12" fmla="*/ 0 w 35"/>
                <a:gd name="T13" fmla="*/ 52 h 100"/>
                <a:gd name="T14" fmla="*/ 0 w 35"/>
                <a:gd name="T15" fmla="*/ 50 h 100"/>
                <a:gd name="T16" fmla="*/ 0 w 35"/>
                <a:gd name="T17" fmla="*/ 50 h 100"/>
                <a:gd name="T18" fmla="*/ 31 w 35"/>
                <a:gd name="T19" fmla="*/ 0 h 100"/>
                <a:gd name="T20" fmla="*/ 31 w 35"/>
                <a:gd name="T21" fmla="*/ 0 h 100"/>
                <a:gd name="T22" fmla="*/ 31 w 35"/>
                <a:gd name="T23" fmla="*/ 0 h 100"/>
                <a:gd name="T24" fmla="*/ 34 w 35"/>
                <a:gd name="T25" fmla="*/ 2 h 100"/>
                <a:gd name="T26" fmla="*/ 19 w 35"/>
                <a:gd name="T27" fmla="*/ 21 h 100"/>
                <a:gd name="T28" fmla="*/ 19 w 35"/>
                <a:gd name="T29" fmla="*/ 21 h 100"/>
                <a:gd name="T30" fmla="*/ 4 w 35"/>
                <a:gd name="T31" fmla="*/ 50 h 100"/>
                <a:gd name="T32" fmla="*/ 4 w 35"/>
                <a:gd name="T33" fmla="*/ 50 h 100"/>
                <a:gd name="T34" fmla="*/ 4 w 35"/>
                <a:gd name="T35" fmla="*/ 51 h 100"/>
                <a:gd name="T36" fmla="*/ 4 w 35"/>
                <a:gd name="T37" fmla="*/ 51 h 100"/>
                <a:gd name="T38" fmla="*/ 10 w 35"/>
                <a:gd name="T39" fmla="*/ 77 h 100"/>
                <a:gd name="T40" fmla="*/ 10 w 35"/>
                <a:gd name="T41" fmla="*/ 77 h 100"/>
                <a:gd name="T42" fmla="*/ 18 w 35"/>
                <a:gd name="T43" fmla="*/ 95 h 100"/>
                <a:gd name="T44" fmla="*/ 18 w 35"/>
                <a:gd name="T45" fmla="*/ 95 h 100"/>
                <a:gd name="T46" fmla="*/ 18 w 35"/>
                <a:gd name="T47" fmla="*/ 95 h 100"/>
                <a:gd name="T48" fmla="*/ 18 w 35"/>
                <a:gd name="T49" fmla="*/ 95 h 100"/>
                <a:gd name="T50" fmla="*/ 24 w 35"/>
                <a:gd name="T51" fmla="*/ 96 h 100"/>
                <a:gd name="T52" fmla="*/ 24 w 35"/>
                <a:gd name="T53" fmla="*/ 96 h 100"/>
                <a:gd name="T54" fmla="*/ 34 w 35"/>
                <a:gd name="T55" fmla="*/ 95 h 100"/>
                <a:gd name="T56" fmla="*/ 34 w 35"/>
                <a:gd name="T57" fmla="*/ 95 h 100"/>
                <a:gd name="T58" fmla="*/ 35 w 35"/>
                <a:gd name="T59" fmla="*/ 99 h 100"/>
                <a:gd name="T60" fmla="*/ 24 w 35"/>
                <a:gd name="T61" fmla="*/ 100 h 100"/>
                <a:gd name="T62" fmla="*/ 24 w 35"/>
                <a:gd name="T63" fmla="*/ 100 h 100"/>
                <a:gd name="T64" fmla="*/ 17 w 35"/>
                <a:gd name="T65" fmla="*/ 9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100">
                  <a:moveTo>
                    <a:pt x="17" y="99"/>
                  </a:moveTo>
                  <a:cubicBezTo>
                    <a:pt x="14" y="98"/>
                    <a:pt x="13" y="96"/>
                    <a:pt x="11" y="93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0" y="89"/>
                    <a:pt x="8" y="85"/>
                    <a:pt x="7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4" y="71"/>
                    <a:pt x="1" y="59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32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26" y="10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1" y="30"/>
                    <a:pt x="4" y="43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8"/>
                    <a:pt x="8" y="68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86"/>
                    <a:pt x="16" y="94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9" y="96"/>
                    <a:pt x="21" y="96"/>
                    <a:pt x="24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9" y="96"/>
                    <a:pt x="34" y="95"/>
                    <a:pt x="34" y="95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5" y="99"/>
                    <a:pt x="35" y="99"/>
                    <a:pt x="35" y="99"/>
                  </a:cubicBezTo>
                  <a:cubicBezTo>
                    <a:pt x="35" y="99"/>
                    <a:pt x="29" y="100"/>
                    <a:pt x="24" y="100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1" y="100"/>
                    <a:pt x="19" y="100"/>
                    <a:pt x="17" y="9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3762"/>
            <p:cNvSpPr>
              <a:spLocks noEditPoints="1"/>
            </p:cNvSpPr>
            <p:nvPr/>
          </p:nvSpPr>
          <p:spPr bwMode="auto">
            <a:xfrm>
              <a:off x="4989920" y="3130231"/>
              <a:ext cx="216294" cy="573427"/>
            </a:xfrm>
            <a:custGeom>
              <a:avLst/>
              <a:gdLst>
                <a:gd name="T0" fmla="*/ 19 w 39"/>
                <a:gd name="T1" fmla="*/ 101 h 104"/>
                <a:gd name="T2" fmla="*/ 12 w 39"/>
                <a:gd name="T3" fmla="*/ 95 h 104"/>
                <a:gd name="T4" fmla="*/ 7 w 39"/>
                <a:gd name="T5" fmla="*/ 83 h 104"/>
                <a:gd name="T6" fmla="*/ 0 w 39"/>
                <a:gd name="T7" fmla="*/ 54 h 104"/>
                <a:gd name="T8" fmla="*/ 0 w 39"/>
                <a:gd name="T9" fmla="*/ 52 h 104"/>
                <a:gd name="T10" fmla="*/ 31 w 39"/>
                <a:gd name="T11" fmla="*/ 1 h 104"/>
                <a:gd name="T12" fmla="*/ 31 w 39"/>
                <a:gd name="T13" fmla="*/ 0 h 104"/>
                <a:gd name="T14" fmla="*/ 33 w 39"/>
                <a:gd name="T15" fmla="*/ 0 h 104"/>
                <a:gd name="T16" fmla="*/ 37 w 39"/>
                <a:gd name="T17" fmla="*/ 5 h 104"/>
                <a:gd name="T18" fmla="*/ 37 w 39"/>
                <a:gd name="T19" fmla="*/ 6 h 104"/>
                <a:gd name="T20" fmla="*/ 37 w 39"/>
                <a:gd name="T21" fmla="*/ 6 h 104"/>
                <a:gd name="T22" fmla="*/ 37 w 39"/>
                <a:gd name="T23" fmla="*/ 6 h 104"/>
                <a:gd name="T24" fmla="*/ 37 w 39"/>
                <a:gd name="T25" fmla="*/ 6 h 104"/>
                <a:gd name="T26" fmla="*/ 36 w 39"/>
                <a:gd name="T27" fmla="*/ 7 h 104"/>
                <a:gd name="T28" fmla="*/ 32 w 39"/>
                <a:gd name="T29" fmla="*/ 11 h 104"/>
                <a:gd name="T30" fmla="*/ 22 w 39"/>
                <a:gd name="T31" fmla="*/ 24 h 104"/>
                <a:gd name="T32" fmla="*/ 8 w 39"/>
                <a:gd name="T33" fmla="*/ 51 h 104"/>
                <a:gd name="T34" fmla="*/ 8 w 39"/>
                <a:gd name="T35" fmla="*/ 52 h 104"/>
                <a:gd name="T36" fmla="*/ 8 w 39"/>
                <a:gd name="T37" fmla="*/ 53 h 104"/>
                <a:gd name="T38" fmla="*/ 14 w 39"/>
                <a:gd name="T39" fmla="*/ 79 h 104"/>
                <a:gd name="T40" fmla="*/ 18 w 39"/>
                <a:gd name="T41" fmla="*/ 90 h 104"/>
                <a:gd name="T42" fmla="*/ 21 w 39"/>
                <a:gd name="T43" fmla="*/ 95 h 104"/>
                <a:gd name="T44" fmla="*/ 26 w 39"/>
                <a:gd name="T45" fmla="*/ 96 h 104"/>
                <a:gd name="T46" fmla="*/ 26 w 39"/>
                <a:gd name="T47" fmla="*/ 96 h 104"/>
                <a:gd name="T48" fmla="*/ 26 w 39"/>
                <a:gd name="T49" fmla="*/ 96 h 104"/>
                <a:gd name="T50" fmla="*/ 36 w 39"/>
                <a:gd name="T51" fmla="*/ 95 h 104"/>
                <a:gd name="T52" fmla="*/ 39 w 39"/>
                <a:gd name="T53" fmla="*/ 103 h 104"/>
                <a:gd name="T54" fmla="*/ 37 w 39"/>
                <a:gd name="T55" fmla="*/ 103 h 104"/>
                <a:gd name="T56" fmla="*/ 36 w 39"/>
                <a:gd name="T57" fmla="*/ 103 h 104"/>
                <a:gd name="T58" fmla="*/ 33 w 39"/>
                <a:gd name="T59" fmla="*/ 104 h 104"/>
                <a:gd name="T60" fmla="*/ 26 w 39"/>
                <a:gd name="T61" fmla="*/ 104 h 104"/>
                <a:gd name="T62" fmla="*/ 26 w 39"/>
                <a:gd name="T63" fmla="*/ 100 h 104"/>
                <a:gd name="T64" fmla="*/ 19 w 39"/>
                <a:gd name="T65" fmla="*/ 99 h 104"/>
                <a:gd name="T66" fmla="*/ 19 w 39"/>
                <a:gd name="T67" fmla="*/ 99 h 104"/>
                <a:gd name="T68" fmla="*/ 26 w 39"/>
                <a:gd name="T69" fmla="*/ 100 h 104"/>
                <a:gd name="T70" fmla="*/ 30 w 39"/>
                <a:gd name="T71" fmla="*/ 100 h 104"/>
                <a:gd name="T72" fmla="*/ 33 w 39"/>
                <a:gd name="T73" fmla="*/ 100 h 104"/>
                <a:gd name="T74" fmla="*/ 33 w 39"/>
                <a:gd name="T75" fmla="*/ 100 h 104"/>
                <a:gd name="T76" fmla="*/ 17 w 39"/>
                <a:gd name="T77" fmla="*/ 97 h 104"/>
                <a:gd name="T78" fmla="*/ 18 w 39"/>
                <a:gd name="T79" fmla="*/ 99 h 104"/>
                <a:gd name="T80" fmla="*/ 15 w 39"/>
                <a:gd name="T81" fmla="*/ 94 h 104"/>
                <a:gd name="T82" fmla="*/ 14 w 39"/>
                <a:gd name="T83" fmla="*/ 92 h 104"/>
                <a:gd name="T84" fmla="*/ 13 w 39"/>
                <a:gd name="T85" fmla="*/ 89 h 104"/>
                <a:gd name="T86" fmla="*/ 15 w 39"/>
                <a:gd name="T87" fmla="*/ 94 h 104"/>
                <a:gd name="T88" fmla="*/ 10 w 39"/>
                <a:gd name="T89" fmla="*/ 80 h 104"/>
                <a:gd name="T90" fmla="*/ 10 w 39"/>
                <a:gd name="T91" fmla="*/ 80 h 104"/>
                <a:gd name="T92" fmla="*/ 4 w 39"/>
                <a:gd name="T93" fmla="*/ 53 h 104"/>
                <a:gd name="T94" fmla="*/ 4 w 39"/>
                <a:gd name="T95" fmla="*/ 53 h 104"/>
                <a:gd name="T96" fmla="*/ 4 w 39"/>
                <a:gd name="T97" fmla="*/ 53 h 104"/>
                <a:gd name="T98" fmla="*/ 10 w 39"/>
                <a:gd name="T99" fmla="*/ 35 h 104"/>
                <a:gd name="T100" fmla="*/ 19 w 39"/>
                <a:gd name="T101" fmla="*/ 21 h 104"/>
                <a:gd name="T102" fmla="*/ 27 w 39"/>
                <a:gd name="T103" fmla="*/ 12 h 104"/>
                <a:gd name="T104" fmla="*/ 19 w 39"/>
                <a:gd name="T105" fmla="*/ 2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" h="104">
                  <a:moveTo>
                    <a:pt x="18" y="103"/>
                  </a:moveTo>
                  <a:cubicBezTo>
                    <a:pt x="19" y="101"/>
                    <a:pt x="19" y="101"/>
                    <a:pt x="19" y="101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4" y="102"/>
                    <a:pt x="13" y="99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0" y="92"/>
                    <a:pt x="8" y="88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4" y="73"/>
                    <a:pt x="1" y="62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33"/>
                    <a:pt x="28" y="5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8"/>
                    <a:pt x="34" y="9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0" y="14"/>
                    <a:pt x="26" y="19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33"/>
                    <a:pt x="8" y="46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9" y="60"/>
                    <a:pt x="11" y="70"/>
                    <a:pt x="14" y="79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5" y="83"/>
                    <a:pt x="17" y="87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9" y="93"/>
                    <a:pt x="20" y="95"/>
                    <a:pt x="21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2" y="96"/>
                    <a:pt x="24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31" y="96"/>
                    <a:pt x="36" y="95"/>
                    <a:pt x="36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5" y="103"/>
                    <a:pt x="34" y="103"/>
                    <a:pt x="33" y="104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1" y="104"/>
                    <a:pt x="29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3" y="104"/>
                    <a:pt x="20" y="104"/>
                    <a:pt x="18" y="103"/>
                  </a:cubicBezTo>
                  <a:close/>
                  <a:moveTo>
                    <a:pt x="26" y="100"/>
                  </a:moveTo>
                  <a:cubicBezTo>
                    <a:pt x="26" y="100"/>
                    <a:pt x="26" y="100"/>
                    <a:pt x="26" y="100"/>
                  </a:cubicBezTo>
                  <a:cubicBezTo>
                    <a:pt x="23" y="100"/>
                    <a:pt x="21" y="100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21" y="100"/>
                    <a:pt x="23" y="100"/>
                    <a:pt x="26" y="100"/>
                  </a:cubicBezTo>
                  <a:close/>
                  <a:moveTo>
                    <a:pt x="33" y="100"/>
                  </a:moveTo>
                  <a:cubicBezTo>
                    <a:pt x="32" y="100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31" y="100"/>
                    <a:pt x="32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lose/>
                  <a:moveTo>
                    <a:pt x="18" y="99"/>
                  </a:moveTo>
                  <a:cubicBezTo>
                    <a:pt x="18" y="98"/>
                    <a:pt x="17" y="98"/>
                    <a:pt x="17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8"/>
                    <a:pt x="18" y="98"/>
                    <a:pt x="18" y="99"/>
                  </a:cubicBezTo>
                  <a:close/>
                  <a:moveTo>
                    <a:pt x="15" y="94"/>
                  </a:move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3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1"/>
                    <a:pt x="14" y="90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91"/>
                    <a:pt x="14" y="92"/>
                    <a:pt x="15" y="94"/>
                  </a:cubicBezTo>
                  <a:close/>
                  <a:moveTo>
                    <a:pt x="4" y="53"/>
                  </a:moveTo>
                  <a:cubicBezTo>
                    <a:pt x="5" y="61"/>
                    <a:pt x="8" y="71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8" y="71"/>
                    <a:pt x="5" y="61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lose/>
                  <a:moveTo>
                    <a:pt x="19" y="21"/>
                  </a:moveTo>
                  <a:cubicBezTo>
                    <a:pt x="16" y="25"/>
                    <a:pt x="13" y="30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3" y="30"/>
                    <a:pt x="16" y="26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8"/>
                    <a:pt x="24" y="15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4" y="15"/>
                    <a:pt x="22" y="18"/>
                    <a:pt x="19" y="2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3763"/>
            <p:cNvSpPr/>
            <p:nvPr/>
          </p:nvSpPr>
          <p:spPr bwMode="auto">
            <a:xfrm>
              <a:off x="5095553" y="3668449"/>
              <a:ext cx="95573" cy="55332"/>
            </a:xfrm>
            <a:custGeom>
              <a:avLst/>
              <a:gdLst>
                <a:gd name="T0" fmla="*/ 0 w 19"/>
                <a:gd name="T1" fmla="*/ 4 h 11"/>
                <a:gd name="T2" fmla="*/ 1 w 19"/>
                <a:gd name="T3" fmla="*/ 0 h 11"/>
                <a:gd name="T4" fmla="*/ 19 w 19"/>
                <a:gd name="T5" fmla="*/ 7 h 11"/>
                <a:gd name="T6" fmla="*/ 18 w 19"/>
                <a:gd name="T7" fmla="*/ 11 h 11"/>
                <a:gd name="T8" fmla="*/ 0 w 19"/>
                <a:gd name="T9" fmla="*/ 4 h 11"/>
                <a:gd name="T10" fmla="*/ 0 w 19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0" y="4"/>
                  </a:moveTo>
                  <a:lnTo>
                    <a:pt x="1" y="0"/>
                  </a:lnTo>
                  <a:lnTo>
                    <a:pt x="19" y="7"/>
                  </a:lnTo>
                  <a:lnTo>
                    <a:pt x="18" y="11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3764"/>
            <p:cNvSpPr>
              <a:spLocks noEditPoints="1"/>
            </p:cNvSpPr>
            <p:nvPr/>
          </p:nvSpPr>
          <p:spPr bwMode="auto">
            <a:xfrm>
              <a:off x="5075433" y="3658389"/>
              <a:ext cx="135813" cy="80481"/>
            </a:xfrm>
            <a:custGeom>
              <a:avLst/>
              <a:gdLst>
                <a:gd name="T0" fmla="*/ 2 w 27"/>
                <a:gd name="T1" fmla="*/ 8 h 16"/>
                <a:gd name="T2" fmla="*/ 4 w 27"/>
                <a:gd name="T3" fmla="*/ 6 h 16"/>
                <a:gd name="T4" fmla="*/ 5 w 27"/>
                <a:gd name="T5" fmla="*/ 7 h 16"/>
                <a:gd name="T6" fmla="*/ 4 w 27"/>
                <a:gd name="T7" fmla="*/ 6 h 16"/>
                <a:gd name="T8" fmla="*/ 2 w 27"/>
                <a:gd name="T9" fmla="*/ 8 h 16"/>
                <a:gd name="T10" fmla="*/ 0 w 27"/>
                <a:gd name="T11" fmla="*/ 7 h 16"/>
                <a:gd name="T12" fmla="*/ 4 w 27"/>
                <a:gd name="T13" fmla="*/ 0 h 16"/>
                <a:gd name="T14" fmla="*/ 27 w 27"/>
                <a:gd name="T15" fmla="*/ 8 h 16"/>
                <a:gd name="T16" fmla="*/ 23 w 27"/>
                <a:gd name="T17" fmla="*/ 16 h 16"/>
                <a:gd name="T18" fmla="*/ 2 w 27"/>
                <a:gd name="T19" fmla="*/ 8 h 16"/>
                <a:gd name="T20" fmla="*/ 2 w 27"/>
                <a:gd name="T21" fmla="*/ 8 h 16"/>
                <a:gd name="T22" fmla="*/ 20 w 27"/>
                <a:gd name="T23" fmla="*/ 11 h 16"/>
                <a:gd name="T24" fmla="*/ 20 w 27"/>
                <a:gd name="T25" fmla="*/ 11 h 16"/>
                <a:gd name="T26" fmla="*/ 6 w 27"/>
                <a:gd name="T27" fmla="*/ 5 h 16"/>
                <a:gd name="T28" fmla="*/ 6 w 27"/>
                <a:gd name="T29" fmla="*/ 5 h 16"/>
                <a:gd name="T30" fmla="*/ 20 w 27"/>
                <a:gd name="T31" fmla="*/ 11 h 16"/>
                <a:gd name="T32" fmla="*/ 20 w 27"/>
                <a:gd name="T3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16">
                  <a:moveTo>
                    <a:pt x="2" y="8"/>
                  </a:moveTo>
                  <a:lnTo>
                    <a:pt x="4" y="6"/>
                  </a:lnTo>
                  <a:lnTo>
                    <a:pt x="5" y="7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4" y="0"/>
                  </a:lnTo>
                  <a:lnTo>
                    <a:pt x="27" y="8"/>
                  </a:lnTo>
                  <a:lnTo>
                    <a:pt x="23" y="16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20" y="11"/>
                  </a:moveTo>
                  <a:lnTo>
                    <a:pt x="20" y="11"/>
                  </a:lnTo>
                  <a:lnTo>
                    <a:pt x="6" y="5"/>
                  </a:lnTo>
                  <a:lnTo>
                    <a:pt x="6" y="5"/>
                  </a:lnTo>
                  <a:lnTo>
                    <a:pt x="20" y="11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3765"/>
            <p:cNvSpPr/>
            <p:nvPr/>
          </p:nvSpPr>
          <p:spPr bwMode="auto">
            <a:xfrm>
              <a:off x="5362145" y="2511535"/>
              <a:ext cx="417497" cy="518098"/>
            </a:xfrm>
            <a:custGeom>
              <a:avLst/>
              <a:gdLst>
                <a:gd name="T0" fmla="*/ 0 w 75"/>
                <a:gd name="T1" fmla="*/ 89 h 93"/>
                <a:gd name="T2" fmla="*/ 33 w 75"/>
                <a:gd name="T3" fmla="*/ 80 h 93"/>
                <a:gd name="T4" fmla="*/ 33 w 75"/>
                <a:gd name="T5" fmla="*/ 80 h 93"/>
                <a:gd name="T6" fmla="*/ 69 w 75"/>
                <a:gd name="T7" fmla="*/ 52 h 93"/>
                <a:gd name="T8" fmla="*/ 69 w 75"/>
                <a:gd name="T9" fmla="*/ 52 h 93"/>
                <a:gd name="T10" fmla="*/ 71 w 75"/>
                <a:gd name="T11" fmla="*/ 40 h 93"/>
                <a:gd name="T12" fmla="*/ 71 w 75"/>
                <a:gd name="T13" fmla="*/ 40 h 93"/>
                <a:gd name="T14" fmla="*/ 65 w 75"/>
                <a:gd name="T15" fmla="*/ 15 h 93"/>
                <a:gd name="T16" fmla="*/ 65 w 75"/>
                <a:gd name="T17" fmla="*/ 15 h 93"/>
                <a:gd name="T18" fmla="*/ 58 w 75"/>
                <a:gd name="T19" fmla="*/ 5 h 93"/>
                <a:gd name="T20" fmla="*/ 58 w 75"/>
                <a:gd name="T21" fmla="*/ 5 h 93"/>
                <a:gd name="T22" fmla="*/ 41 w 75"/>
                <a:gd name="T23" fmla="*/ 4 h 93"/>
                <a:gd name="T24" fmla="*/ 42 w 75"/>
                <a:gd name="T25" fmla="*/ 0 h 93"/>
                <a:gd name="T26" fmla="*/ 60 w 75"/>
                <a:gd name="T27" fmla="*/ 1 h 93"/>
                <a:gd name="T28" fmla="*/ 60 w 75"/>
                <a:gd name="T29" fmla="*/ 2 h 93"/>
                <a:gd name="T30" fmla="*/ 68 w 75"/>
                <a:gd name="T31" fmla="*/ 13 h 93"/>
                <a:gd name="T32" fmla="*/ 68 w 75"/>
                <a:gd name="T33" fmla="*/ 13 h 93"/>
                <a:gd name="T34" fmla="*/ 75 w 75"/>
                <a:gd name="T35" fmla="*/ 40 h 93"/>
                <a:gd name="T36" fmla="*/ 75 w 75"/>
                <a:gd name="T37" fmla="*/ 40 h 93"/>
                <a:gd name="T38" fmla="*/ 73 w 75"/>
                <a:gd name="T39" fmla="*/ 53 h 93"/>
                <a:gd name="T40" fmla="*/ 73 w 75"/>
                <a:gd name="T41" fmla="*/ 53 h 93"/>
                <a:gd name="T42" fmla="*/ 34 w 75"/>
                <a:gd name="T43" fmla="*/ 84 h 93"/>
                <a:gd name="T44" fmla="*/ 34 w 75"/>
                <a:gd name="T45" fmla="*/ 84 h 93"/>
                <a:gd name="T46" fmla="*/ 1 w 75"/>
                <a:gd name="T47" fmla="*/ 93 h 93"/>
                <a:gd name="T48" fmla="*/ 1 w 75"/>
                <a:gd name="T49" fmla="*/ 93 h 93"/>
                <a:gd name="T50" fmla="*/ 0 w 75"/>
                <a:gd name="T51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5" h="93">
                  <a:moveTo>
                    <a:pt x="0" y="89"/>
                  </a:moveTo>
                  <a:cubicBezTo>
                    <a:pt x="0" y="89"/>
                    <a:pt x="16" y="86"/>
                    <a:pt x="33" y="80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50" y="74"/>
                    <a:pt x="67" y="64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70" y="48"/>
                    <a:pt x="71" y="44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30"/>
                    <a:pt x="68" y="21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2" y="10"/>
                    <a:pt x="59" y="6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2" y="3"/>
                    <a:pt x="65" y="7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72" y="20"/>
                    <a:pt x="75" y="29"/>
                    <a:pt x="75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4"/>
                    <a:pt x="74" y="48"/>
                    <a:pt x="73" y="53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0" y="68"/>
                    <a:pt x="51" y="77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17" y="90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0" y="89"/>
                    <a:pt x="0" y="89"/>
                    <a:pt x="0" y="8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3766"/>
            <p:cNvSpPr>
              <a:spLocks noEditPoints="1"/>
            </p:cNvSpPr>
            <p:nvPr/>
          </p:nvSpPr>
          <p:spPr bwMode="auto">
            <a:xfrm>
              <a:off x="5352085" y="2496443"/>
              <a:ext cx="437617" cy="548278"/>
            </a:xfrm>
            <a:custGeom>
              <a:avLst/>
              <a:gdLst>
                <a:gd name="T0" fmla="*/ 0 w 79"/>
                <a:gd name="T1" fmla="*/ 92 h 99"/>
                <a:gd name="T2" fmla="*/ 0 w 79"/>
                <a:gd name="T3" fmla="*/ 92 h 99"/>
                <a:gd name="T4" fmla="*/ 1 w 79"/>
                <a:gd name="T5" fmla="*/ 91 h 99"/>
                <a:gd name="T6" fmla="*/ 1 w 79"/>
                <a:gd name="T7" fmla="*/ 90 h 99"/>
                <a:gd name="T8" fmla="*/ 2 w 79"/>
                <a:gd name="T9" fmla="*/ 90 h 99"/>
                <a:gd name="T10" fmla="*/ 2 w 79"/>
                <a:gd name="T11" fmla="*/ 90 h 99"/>
                <a:gd name="T12" fmla="*/ 2 w 79"/>
                <a:gd name="T13" fmla="*/ 90 h 99"/>
                <a:gd name="T14" fmla="*/ 2 w 79"/>
                <a:gd name="T15" fmla="*/ 90 h 99"/>
                <a:gd name="T16" fmla="*/ 4 w 79"/>
                <a:gd name="T17" fmla="*/ 90 h 99"/>
                <a:gd name="T18" fmla="*/ 12 w 79"/>
                <a:gd name="T19" fmla="*/ 88 h 99"/>
                <a:gd name="T20" fmla="*/ 34 w 79"/>
                <a:gd name="T21" fmla="*/ 81 h 99"/>
                <a:gd name="T22" fmla="*/ 69 w 79"/>
                <a:gd name="T23" fmla="*/ 54 h 99"/>
                <a:gd name="T24" fmla="*/ 71 w 79"/>
                <a:gd name="T25" fmla="*/ 43 h 99"/>
                <a:gd name="T26" fmla="*/ 65 w 79"/>
                <a:gd name="T27" fmla="*/ 19 h 99"/>
                <a:gd name="T28" fmla="*/ 59 w 79"/>
                <a:gd name="T29" fmla="*/ 10 h 99"/>
                <a:gd name="T30" fmla="*/ 41 w 79"/>
                <a:gd name="T31" fmla="*/ 8 h 99"/>
                <a:gd name="T32" fmla="*/ 62 w 79"/>
                <a:gd name="T33" fmla="*/ 2 h 99"/>
                <a:gd name="T34" fmla="*/ 63 w 79"/>
                <a:gd name="T35" fmla="*/ 3 h 99"/>
                <a:gd name="T36" fmla="*/ 72 w 79"/>
                <a:gd name="T37" fmla="*/ 15 h 99"/>
                <a:gd name="T38" fmla="*/ 79 w 79"/>
                <a:gd name="T39" fmla="*/ 43 h 99"/>
                <a:gd name="T40" fmla="*/ 79 w 79"/>
                <a:gd name="T41" fmla="*/ 43 h 99"/>
                <a:gd name="T42" fmla="*/ 77 w 79"/>
                <a:gd name="T43" fmla="*/ 56 h 99"/>
                <a:gd name="T44" fmla="*/ 37 w 79"/>
                <a:gd name="T45" fmla="*/ 89 h 99"/>
                <a:gd name="T46" fmla="*/ 3 w 79"/>
                <a:gd name="T47" fmla="*/ 98 h 99"/>
                <a:gd name="T48" fmla="*/ 1 w 79"/>
                <a:gd name="T49" fmla="*/ 96 h 99"/>
                <a:gd name="T50" fmla="*/ 5 w 79"/>
                <a:gd name="T51" fmla="*/ 93 h 99"/>
                <a:gd name="T52" fmla="*/ 13 w 79"/>
                <a:gd name="T53" fmla="*/ 92 h 99"/>
                <a:gd name="T54" fmla="*/ 28 w 79"/>
                <a:gd name="T55" fmla="*/ 88 h 99"/>
                <a:gd name="T56" fmla="*/ 4 w 79"/>
                <a:gd name="T57" fmla="*/ 94 h 99"/>
                <a:gd name="T58" fmla="*/ 4 w 79"/>
                <a:gd name="T59" fmla="*/ 94 h 99"/>
                <a:gd name="T60" fmla="*/ 28 w 79"/>
                <a:gd name="T61" fmla="*/ 87 h 99"/>
                <a:gd name="T62" fmla="*/ 28 w 79"/>
                <a:gd name="T63" fmla="*/ 88 h 99"/>
                <a:gd name="T64" fmla="*/ 43 w 79"/>
                <a:gd name="T65" fmla="*/ 82 h 99"/>
                <a:gd name="T66" fmla="*/ 73 w 79"/>
                <a:gd name="T67" fmla="*/ 55 h 99"/>
                <a:gd name="T68" fmla="*/ 74 w 79"/>
                <a:gd name="T69" fmla="*/ 53 h 99"/>
                <a:gd name="T70" fmla="*/ 73 w 79"/>
                <a:gd name="T71" fmla="*/ 55 h 99"/>
                <a:gd name="T72" fmla="*/ 70 w 79"/>
                <a:gd name="T73" fmla="*/ 20 h 99"/>
                <a:gd name="T74" fmla="*/ 75 w 79"/>
                <a:gd name="T75" fmla="*/ 42 h 99"/>
                <a:gd name="T76" fmla="*/ 62 w 79"/>
                <a:gd name="T77" fmla="*/ 7 h 99"/>
                <a:gd name="T78" fmla="*/ 65 w 79"/>
                <a:gd name="T79" fmla="*/ 11 h 99"/>
                <a:gd name="T80" fmla="*/ 61 w 79"/>
                <a:gd name="T81" fmla="*/ 6 h 99"/>
                <a:gd name="T82" fmla="*/ 45 w 79"/>
                <a:gd name="T83" fmla="*/ 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9" h="99">
                  <a:moveTo>
                    <a:pt x="1" y="96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1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3" y="90"/>
                    <a:pt x="4" y="90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6" y="89"/>
                    <a:pt x="9" y="89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8" y="86"/>
                    <a:pt x="26" y="84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51" y="75"/>
                    <a:pt x="68" y="65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0" y="50"/>
                    <a:pt x="71" y="46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3"/>
                    <a:pt x="68" y="25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3" y="15"/>
                    <a:pt x="60" y="11"/>
                    <a:pt x="59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5" y="5"/>
                    <a:pt x="69" y="9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6" y="22"/>
                    <a:pt x="79" y="32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7"/>
                    <a:pt x="78" y="51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3" y="73"/>
                    <a:pt x="54" y="82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20" y="95"/>
                    <a:pt x="5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1" y="96"/>
                    <a:pt x="1" y="96"/>
                    <a:pt x="1" y="96"/>
                  </a:cubicBezTo>
                  <a:close/>
                  <a:moveTo>
                    <a:pt x="4" y="94"/>
                  </a:moveTo>
                  <a:cubicBezTo>
                    <a:pt x="5" y="94"/>
                    <a:pt x="5" y="94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7" y="93"/>
                    <a:pt x="10" y="93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7" y="91"/>
                    <a:pt x="22" y="89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17" y="91"/>
                    <a:pt x="8" y="93"/>
                    <a:pt x="4" y="94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4" y="94"/>
                    <a:pt x="4" y="94"/>
                  </a:cubicBezTo>
                  <a:close/>
                  <a:moveTo>
                    <a:pt x="28" y="88"/>
                  </a:move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28" y="87"/>
                    <a:pt x="28" y="88"/>
                  </a:cubicBezTo>
                  <a:close/>
                  <a:moveTo>
                    <a:pt x="73" y="55"/>
                  </a:moveTo>
                  <a:cubicBezTo>
                    <a:pt x="71" y="67"/>
                    <a:pt x="57" y="76"/>
                    <a:pt x="43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57" y="76"/>
                    <a:pt x="71" y="67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4" y="54"/>
                    <a:pt x="74" y="54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4"/>
                    <a:pt x="74" y="54"/>
                    <a:pt x="73" y="55"/>
                  </a:cubicBezTo>
                  <a:close/>
                  <a:moveTo>
                    <a:pt x="75" y="42"/>
                  </a:moveTo>
                  <a:cubicBezTo>
                    <a:pt x="75" y="33"/>
                    <a:pt x="72" y="26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2" y="26"/>
                    <a:pt x="75" y="33"/>
                    <a:pt x="75" y="42"/>
                  </a:cubicBezTo>
                  <a:close/>
                  <a:moveTo>
                    <a:pt x="65" y="11"/>
                  </a:moveTo>
                  <a:cubicBezTo>
                    <a:pt x="64" y="9"/>
                    <a:pt x="63" y="8"/>
                    <a:pt x="62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8"/>
                    <a:pt x="64" y="9"/>
                    <a:pt x="65" y="11"/>
                  </a:cubicBezTo>
                  <a:close/>
                  <a:moveTo>
                    <a:pt x="45" y="5"/>
                  </a:move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3767"/>
            <p:cNvSpPr/>
            <p:nvPr/>
          </p:nvSpPr>
          <p:spPr bwMode="auto">
            <a:xfrm>
              <a:off x="5623708" y="2431054"/>
              <a:ext cx="45272" cy="100601"/>
            </a:xfrm>
            <a:custGeom>
              <a:avLst/>
              <a:gdLst>
                <a:gd name="T0" fmla="*/ 0 w 9"/>
                <a:gd name="T1" fmla="*/ 0 h 20"/>
                <a:gd name="T2" fmla="*/ 4 w 9"/>
                <a:gd name="T3" fmla="*/ 0 h 20"/>
                <a:gd name="T4" fmla="*/ 9 w 9"/>
                <a:gd name="T5" fmla="*/ 19 h 20"/>
                <a:gd name="T6" fmla="*/ 4 w 9"/>
                <a:gd name="T7" fmla="*/ 20 h 20"/>
                <a:gd name="T8" fmla="*/ 0 w 9"/>
                <a:gd name="T9" fmla="*/ 0 h 20"/>
                <a:gd name="T10" fmla="*/ 0 w 9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0">
                  <a:moveTo>
                    <a:pt x="0" y="0"/>
                  </a:moveTo>
                  <a:lnTo>
                    <a:pt x="4" y="0"/>
                  </a:lnTo>
                  <a:lnTo>
                    <a:pt x="9" y="19"/>
                  </a:lnTo>
                  <a:lnTo>
                    <a:pt x="4" y="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3768"/>
            <p:cNvSpPr>
              <a:spLocks noEditPoints="1"/>
            </p:cNvSpPr>
            <p:nvPr/>
          </p:nvSpPr>
          <p:spPr bwMode="auto">
            <a:xfrm>
              <a:off x="5613648" y="2415962"/>
              <a:ext cx="65392" cy="125753"/>
            </a:xfrm>
            <a:custGeom>
              <a:avLst/>
              <a:gdLst>
                <a:gd name="T0" fmla="*/ 0 w 13"/>
                <a:gd name="T1" fmla="*/ 4 h 25"/>
                <a:gd name="T2" fmla="*/ 2 w 13"/>
                <a:gd name="T3" fmla="*/ 3 h 25"/>
                <a:gd name="T4" fmla="*/ 3 w 13"/>
                <a:gd name="T5" fmla="*/ 5 h 25"/>
                <a:gd name="T6" fmla="*/ 2 w 13"/>
                <a:gd name="T7" fmla="*/ 3 h 25"/>
                <a:gd name="T8" fmla="*/ 0 w 13"/>
                <a:gd name="T9" fmla="*/ 4 h 25"/>
                <a:gd name="T10" fmla="*/ 0 w 13"/>
                <a:gd name="T11" fmla="*/ 2 h 25"/>
                <a:gd name="T12" fmla="*/ 8 w 13"/>
                <a:gd name="T13" fmla="*/ 0 h 25"/>
                <a:gd name="T14" fmla="*/ 13 w 13"/>
                <a:gd name="T15" fmla="*/ 24 h 25"/>
                <a:gd name="T16" fmla="*/ 4 w 13"/>
                <a:gd name="T17" fmla="*/ 25 h 25"/>
                <a:gd name="T18" fmla="*/ 0 w 13"/>
                <a:gd name="T19" fmla="*/ 4 h 25"/>
                <a:gd name="T20" fmla="*/ 0 w 13"/>
                <a:gd name="T21" fmla="*/ 4 h 25"/>
                <a:gd name="T22" fmla="*/ 7 w 13"/>
                <a:gd name="T23" fmla="*/ 21 h 25"/>
                <a:gd name="T24" fmla="*/ 7 w 13"/>
                <a:gd name="T25" fmla="*/ 21 h 25"/>
                <a:gd name="T26" fmla="*/ 5 w 13"/>
                <a:gd name="T27" fmla="*/ 5 h 25"/>
                <a:gd name="T28" fmla="*/ 5 w 13"/>
                <a:gd name="T29" fmla="*/ 5 h 25"/>
                <a:gd name="T30" fmla="*/ 7 w 13"/>
                <a:gd name="T31" fmla="*/ 21 h 25"/>
                <a:gd name="T32" fmla="*/ 7 w 13"/>
                <a:gd name="T3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5">
                  <a:moveTo>
                    <a:pt x="0" y="4"/>
                  </a:moveTo>
                  <a:lnTo>
                    <a:pt x="2" y="3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2"/>
                  </a:lnTo>
                  <a:lnTo>
                    <a:pt x="8" y="0"/>
                  </a:lnTo>
                  <a:lnTo>
                    <a:pt x="13" y="24"/>
                  </a:lnTo>
                  <a:lnTo>
                    <a:pt x="4" y="25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7" y="21"/>
                  </a:moveTo>
                  <a:lnTo>
                    <a:pt x="7" y="21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1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3769"/>
            <p:cNvSpPr/>
            <p:nvPr/>
          </p:nvSpPr>
          <p:spPr bwMode="auto">
            <a:xfrm>
              <a:off x="5653888" y="2441114"/>
              <a:ext cx="25152" cy="85513"/>
            </a:xfrm>
            <a:custGeom>
              <a:avLst/>
              <a:gdLst>
                <a:gd name="T0" fmla="*/ 0 w 5"/>
                <a:gd name="T1" fmla="*/ 17 h 17"/>
                <a:gd name="T2" fmla="*/ 0 w 5"/>
                <a:gd name="T3" fmla="*/ 0 h 17"/>
                <a:gd name="T4" fmla="*/ 5 w 5"/>
                <a:gd name="T5" fmla="*/ 0 h 17"/>
                <a:gd name="T6" fmla="*/ 5 w 5"/>
                <a:gd name="T7" fmla="*/ 17 h 17"/>
                <a:gd name="T8" fmla="*/ 0 w 5"/>
                <a:gd name="T9" fmla="*/ 17 h 17"/>
                <a:gd name="T10" fmla="*/ 0 w 5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0" y="17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3770"/>
            <p:cNvSpPr>
              <a:spLocks noEditPoints="1"/>
            </p:cNvSpPr>
            <p:nvPr/>
          </p:nvSpPr>
          <p:spPr bwMode="auto">
            <a:xfrm>
              <a:off x="5643828" y="2431054"/>
              <a:ext cx="45272" cy="105633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2 w 9"/>
                <a:gd name="T5" fmla="*/ 19 h 21"/>
                <a:gd name="T6" fmla="*/ 5 w 9"/>
                <a:gd name="T7" fmla="*/ 19 h 21"/>
                <a:gd name="T8" fmla="*/ 2 w 9"/>
                <a:gd name="T9" fmla="*/ 19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0 h 21"/>
                <a:gd name="T16" fmla="*/ 9 w 9"/>
                <a:gd name="T17" fmla="*/ 0 h 21"/>
                <a:gd name="T18" fmla="*/ 9 w 9"/>
                <a:gd name="T19" fmla="*/ 21 h 21"/>
                <a:gd name="T20" fmla="*/ 7 w 9"/>
                <a:gd name="T21" fmla="*/ 21 h 21"/>
                <a:gd name="T22" fmla="*/ 7 w 9"/>
                <a:gd name="T23" fmla="*/ 21 h 21"/>
                <a:gd name="T24" fmla="*/ 5 w 9"/>
                <a:gd name="T25" fmla="*/ 16 h 21"/>
                <a:gd name="T26" fmla="*/ 5 w 9"/>
                <a:gd name="T27" fmla="*/ 16 h 21"/>
                <a:gd name="T28" fmla="*/ 5 w 9"/>
                <a:gd name="T29" fmla="*/ 4 h 21"/>
                <a:gd name="T30" fmla="*/ 5 w 9"/>
                <a:gd name="T31" fmla="*/ 4 h 21"/>
                <a:gd name="T32" fmla="*/ 5 w 9"/>
                <a:gd name="T33" fmla="*/ 16 h 21"/>
                <a:gd name="T34" fmla="*/ 5 w 9"/>
                <a:gd name="T3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lnTo>
                    <a:pt x="2" y="21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close/>
                  <a:moveTo>
                    <a:pt x="5" y="16"/>
                  </a:moveTo>
                  <a:lnTo>
                    <a:pt x="5" y="16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16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3771"/>
            <p:cNvSpPr/>
            <p:nvPr/>
          </p:nvSpPr>
          <p:spPr bwMode="auto">
            <a:xfrm>
              <a:off x="5653888" y="2436083"/>
              <a:ext cx="50301" cy="95573"/>
            </a:xfrm>
            <a:custGeom>
              <a:avLst/>
              <a:gdLst>
                <a:gd name="T0" fmla="*/ 0 w 10"/>
                <a:gd name="T1" fmla="*/ 18 h 19"/>
                <a:gd name="T2" fmla="*/ 6 w 10"/>
                <a:gd name="T3" fmla="*/ 0 h 19"/>
                <a:gd name="T4" fmla="*/ 10 w 10"/>
                <a:gd name="T5" fmla="*/ 2 h 19"/>
                <a:gd name="T6" fmla="*/ 5 w 10"/>
                <a:gd name="T7" fmla="*/ 19 h 19"/>
                <a:gd name="T8" fmla="*/ 0 w 10"/>
                <a:gd name="T9" fmla="*/ 18 h 19"/>
                <a:gd name="T10" fmla="*/ 0 w 10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0" y="18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3772"/>
            <p:cNvSpPr/>
            <p:nvPr/>
          </p:nvSpPr>
          <p:spPr bwMode="auto">
            <a:xfrm>
              <a:off x="5638800" y="2426023"/>
              <a:ext cx="80481" cy="120721"/>
            </a:xfrm>
            <a:custGeom>
              <a:avLst/>
              <a:gdLst>
                <a:gd name="T0" fmla="*/ 7 w 16"/>
                <a:gd name="T1" fmla="*/ 23 h 24"/>
                <a:gd name="T2" fmla="*/ 2 w 16"/>
                <a:gd name="T3" fmla="*/ 22 h 24"/>
                <a:gd name="T4" fmla="*/ 3 w 16"/>
                <a:gd name="T5" fmla="*/ 20 h 24"/>
                <a:gd name="T6" fmla="*/ 6 w 16"/>
                <a:gd name="T7" fmla="*/ 21 h 24"/>
                <a:gd name="T8" fmla="*/ 3 w 16"/>
                <a:gd name="T9" fmla="*/ 20 h 24"/>
                <a:gd name="T10" fmla="*/ 2 w 16"/>
                <a:gd name="T11" fmla="*/ 22 h 24"/>
                <a:gd name="T12" fmla="*/ 0 w 16"/>
                <a:gd name="T13" fmla="*/ 21 h 24"/>
                <a:gd name="T14" fmla="*/ 8 w 16"/>
                <a:gd name="T15" fmla="*/ 0 h 24"/>
                <a:gd name="T16" fmla="*/ 16 w 16"/>
                <a:gd name="T17" fmla="*/ 2 h 24"/>
                <a:gd name="T18" fmla="*/ 9 w 16"/>
                <a:gd name="T19" fmla="*/ 24 h 24"/>
                <a:gd name="T20" fmla="*/ 7 w 16"/>
                <a:gd name="T21" fmla="*/ 23 h 24"/>
                <a:gd name="T22" fmla="*/ 7 w 16"/>
                <a:gd name="T2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24">
                  <a:moveTo>
                    <a:pt x="7" y="23"/>
                  </a:moveTo>
                  <a:lnTo>
                    <a:pt x="2" y="22"/>
                  </a:lnTo>
                  <a:lnTo>
                    <a:pt x="3" y="20"/>
                  </a:lnTo>
                  <a:lnTo>
                    <a:pt x="6" y="21"/>
                  </a:lnTo>
                  <a:lnTo>
                    <a:pt x="3" y="20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8" y="0"/>
                  </a:lnTo>
                  <a:lnTo>
                    <a:pt x="16" y="2"/>
                  </a:lnTo>
                  <a:lnTo>
                    <a:pt x="9" y="24"/>
                  </a:lnTo>
                  <a:lnTo>
                    <a:pt x="7" y="23"/>
                  </a:lnTo>
                  <a:lnTo>
                    <a:pt x="7" y="23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3773"/>
            <p:cNvSpPr/>
            <p:nvPr/>
          </p:nvSpPr>
          <p:spPr bwMode="auto">
            <a:xfrm>
              <a:off x="5674009" y="2466263"/>
              <a:ext cx="45272" cy="70421"/>
            </a:xfrm>
            <a:custGeom>
              <a:avLst/>
              <a:gdLst>
                <a:gd name="T0" fmla="*/ 0 w 9"/>
                <a:gd name="T1" fmla="*/ 12 h 14"/>
                <a:gd name="T2" fmla="*/ 4 w 9"/>
                <a:gd name="T3" fmla="*/ 0 h 14"/>
                <a:gd name="T4" fmla="*/ 9 w 9"/>
                <a:gd name="T5" fmla="*/ 2 h 14"/>
                <a:gd name="T6" fmla="*/ 3 w 9"/>
                <a:gd name="T7" fmla="*/ 14 h 14"/>
                <a:gd name="T8" fmla="*/ 0 w 9"/>
                <a:gd name="T9" fmla="*/ 12 h 14"/>
                <a:gd name="T10" fmla="*/ 0 w 9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0" y="12"/>
                  </a:moveTo>
                  <a:lnTo>
                    <a:pt x="4" y="0"/>
                  </a:lnTo>
                  <a:lnTo>
                    <a:pt x="9" y="2"/>
                  </a:lnTo>
                  <a:lnTo>
                    <a:pt x="3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3774"/>
            <p:cNvSpPr>
              <a:spLocks noEditPoints="1"/>
            </p:cNvSpPr>
            <p:nvPr/>
          </p:nvSpPr>
          <p:spPr bwMode="auto">
            <a:xfrm>
              <a:off x="5653888" y="2446143"/>
              <a:ext cx="80481" cy="100601"/>
            </a:xfrm>
            <a:custGeom>
              <a:avLst/>
              <a:gdLst>
                <a:gd name="T0" fmla="*/ 6 w 16"/>
                <a:gd name="T1" fmla="*/ 19 h 20"/>
                <a:gd name="T2" fmla="*/ 3 w 16"/>
                <a:gd name="T3" fmla="*/ 18 h 20"/>
                <a:gd name="T4" fmla="*/ 4 w 16"/>
                <a:gd name="T5" fmla="*/ 16 h 20"/>
                <a:gd name="T6" fmla="*/ 5 w 16"/>
                <a:gd name="T7" fmla="*/ 17 h 20"/>
                <a:gd name="T8" fmla="*/ 4 w 16"/>
                <a:gd name="T9" fmla="*/ 16 h 20"/>
                <a:gd name="T10" fmla="*/ 3 w 16"/>
                <a:gd name="T11" fmla="*/ 18 h 20"/>
                <a:gd name="T12" fmla="*/ 0 w 16"/>
                <a:gd name="T13" fmla="*/ 17 h 20"/>
                <a:gd name="T14" fmla="*/ 7 w 16"/>
                <a:gd name="T15" fmla="*/ 0 h 20"/>
                <a:gd name="T16" fmla="*/ 16 w 16"/>
                <a:gd name="T17" fmla="*/ 5 h 20"/>
                <a:gd name="T18" fmla="*/ 8 w 16"/>
                <a:gd name="T19" fmla="*/ 20 h 20"/>
                <a:gd name="T20" fmla="*/ 6 w 16"/>
                <a:gd name="T21" fmla="*/ 19 h 20"/>
                <a:gd name="T22" fmla="*/ 6 w 16"/>
                <a:gd name="T23" fmla="*/ 19 h 20"/>
                <a:gd name="T24" fmla="*/ 7 w 16"/>
                <a:gd name="T25" fmla="*/ 13 h 20"/>
                <a:gd name="T26" fmla="*/ 9 w 16"/>
                <a:gd name="T27" fmla="*/ 7 h 20"/>
                <a:gd name="T28" fmla="*/ 9 w 16"/>
                <a:gd name="T29" fmla="*/ 7 h 20"/>
                <a:gd name="T30" fmla="*/ 7 w 16"/>
                <a:gd name="T31" fmla="*/ 13 h 20"/>
                <a:gd name="T32" fmla="*/ 7 w 16"/>
                <a:gd name="T3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0">
                  <a:moveTo>
                    <a:pt x="6" y="19"/>
                  </a:moveTo>
                  <a:lnTo>
                    <a:pt x="3" y="18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8"/>
                  </a:lnTo>
                  <a:lnTo>
                    <a:pt x="0" y="17"/>
                  </a:lnTo>
                  <a:lnTo>
                    <a:pt x="7" y="0"/>
                  </a:lnTo>
                  <a:lnTo>
                    <a:pt x="16" y="5"/>
                  </a:lnTo>
                  <a:lnTo>
                    <a:pt x="8" y="20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7" y="13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7" y="13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3775"/>
            <p:cNvSpPr/>
            <p:nvPr/>
          </p:nvSpPr>
          <p:spPr bwMode="auto">
            <a:xfrm>
              <a:off x="5392325" y="3562816"/>
              <a:ext cx="160962" cy="965772"/>
            </a:xfrm>
            <a:custGeom>
              <a:avLst/>
              <a:gdLst>
                <a:gd name="T0" fmla="*/ 0 w 29"/>
                <a:gd name="T1" fmla="*/ 174 h 175"/>
                <a:gd name="T2" fmla="*/ 0 w 29"/>
                <a:gd name="T3" fmla="*/ 170 h 175"/>
                <a:gd name="T4" fmla="*/ 20 w 29"/>
                <a:gd name="T5" fmla="*/ 171 h 175"/>
                <a:gd name="T6" fmla="*/ 20 w 29"/>
                <a:gd name="T7" fmla="*/ 171 h 175"/>
                <a:gd name="T8" fmla="*/ 25 w 29"/>
                <a:gd name="T9" fmla="*/ 171 h 175"/>
                <a:gd name="T10" fmla="*/ 25 w 29"/>
                <a:gd name="T11" fmla="*/ 171 h 175"/>
                <a:gd name="T12" fmla="*/ 17 w 29"/>
                <a:gd name="T13" fmla="*/ 83 h 175"/>
                <a:gd name="T14" fmla="*/ 17 w 29"/>
                <a:gd name="T15" fmla="*/ 83 h 175"/>
                <a:gd name="T16" fmla="*/ 9 w 29"/>
                <a:gd name="T17" fmla="*/ 0 h 175"/>
                <a:gd name="T18" fmla="*/ 9 w 29"/>
                <a:gd name="T19" fmla="*/ 0 h 175"/>
                <a:gd name="T20" fmla="*/ 9 w 29"/>
                <a:gd name="T21" fmla="*/ 0 h 175"/>
                <a:gd name="T22" fmla="*/ 13 w 29"/>
                <a:gd name="T23" fmla="*/ 0 h 175"/>
                <a:gd name="T24" fmla="*/ 29 w 29"/>
                <a:gd name="T25" fmla="*/ 172 h 175"/>
                <a:gd name="T26" fmla="*/ 29 w 29"/>
                <a:gd name="T27" fmla="*/ 172 h 175"/>
                <a:gd name="T28" fmla="*/ 29 w 29"/>
                <a:gd name="T29" fmla="*/ 173 h 175"/>
                <a:gd name="T30" fmla="*/ 29 w 29"/>
                <a:gd name="T31" fmla="*/ 173 h 175"/>
                <a:gd name="T32" fmla="*/ 29 w 29"/>
                <a:gd name="T33" fmla="*/ 173 h 175"/>
                <a:gd name="T34" fmla="*/ 29 w 29"/>
                <a:gd name="T35" fmla="*/ 173 h 175"/>
                <a:gd name="T36" fmla="*/ 27 w 29"/>
                <a:gd name="T37" fmla="*/ 174 h 175"/>
                <a:gd name="T38" fmla="*/ 27 w 29"/>
                <a:gd name="T39" fmla="*/ 174 h 175"/>
                <a:gd name="T40" fmla="*/ 25 w 29"/>
                <a:gd name="T41" fmla="*/ 175 h 175"/>
                <a:gd name="T42" fmla="*/ 25 w 29"/>
                <a:gd name="T43" fmla="*/ 175 h 175"/>
                <a:gd name="T44" fmla="*/ 20 w 29"/>
                <a:gd name="T45" fmla="*/ 175 h 175"/>
                <a:gd name="T46" fmla="*/ 20 w 29"/>
                <a:gd name="T47" fmla="*/ 175 h 175"/>
                <a:gd name="T48" fmla="*/ 0 w 29"/>
                <a:gd name="T49" fmla="*/ 17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175">
                  <a:moveTo>
                    <a:pt x="0" y="174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70"/>
                    <a:pt x="12" y="171"/>
                    <a:pt x="20" y="171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22" y="171"/>
                    <a:pt x="24" y="171"/>
                    <a:pt x="25" y="171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5" y="162"/>
                    <a:pt x="21" y="122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3" y="41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29" y="164"/>
                    <a:pt x="29" y="172"/>
                  </a:cubicBezTo>
                  <a:cubicBezTo>
                    <a:pt x="29" y="172"/>
                    <a:pt x="29" y="172"/>
                    <a:pt x="29" y="172"/>
                  </a:cubicBezTo>
                  <a:cubicBezTo>
                    <a:pt x="29" y="172"/>
                    <a:pt x="29" y="172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8" y="175"/>
                    <a:pt x="28" y="174"/>
                    <a:pt x="27" y="174"/>
                  </a:cubicBezTo>
                  <a:cubicBezTo>
                    <a:pt x="27" y="174"/>
                    <a:pt x="27" y="174"/>
                    <a:pt x="27" y="174"/>
                  </a:cubicBezTo>
                  <a:cubicBezTo>
                    <a:pt x="26" y="174"/>
                    <a:pt x="26" y="175"/>
                    <a:pt x="25" y="175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4" y="175"/>
                    <a:pt x="22" y="175"/>
                    <a:pt x="20" y="175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12" y="175"/>
                    <a:pt x="0" y="174"/>
                    <a:pt x="0" y="17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3776"/>
            <p:cNvSpPr>
              <a:spLocks noEditPoints="1"/>
            </p:cNvSpPr>
            <p:nvPr/>
          </p:nvSpPr>
          <p:spPr bwMode="auto">
            <a:xfrm>
              <a:off x="5382265" y="3532636"/>
              <a:ext cx="181082" cy="1016072"/>
            </a:xfrm>
            <a:custGeom>
              <a:avLst/>
              <a:gdLst>
                <a:gd name="T0" fmla="*/ 0 w 33"/>
                <a:gd name="T1" fmla="*/ 181 h 184"/>
                <a:gd name="T2" fmla="*/ 0 w 33"/>
                <a:gd name="T3" fmla="*/ 180 h 184"/>
                <a:gd name="T4" fmla="*/ 0 w 33"/>
                <a:gd name="T5" fmla="*/ 179 h 184"/>
                <a:gd name="T6" fmla="*/ 0 w 33"/>
                <a:gd name="T7" fmla="*/ 179 h 184"/>
                <a:gd name="T8" fmla="*/ 2 w 33"/>
                <a:gd name="T9" fmla="*/ 173 h 184"/>
                <a:gd name="T10" fmla="*/ 22 w 33"/>
                <a:gd name="T11" fmla="*/ 174 h 184"/>
                <a:gd name="T12" fmla="*/ 23 w 33"/>
                <a:gd name="T13" fmla="*/ 174 h 184"/>
                <a:gd name="T14" fmla="*/ 25 w 33"/>
                <a:gd name="T15" fmla="*/ 174 h 184"/>
                <a:gd name="T16" fmla="*/ 17 w 33"/>
                <a:gd name="T17" fmla="*/ 89 h 184"/>
                <a:gd name="T18" fmla="*/ 9 w 33"/>
                <a:gd name="T19" fmla="*/ 5 h 184"/>
                <a:gd name="T20" fmla="*/ 12 w 33"/>
                <a:gd name="T21" fmla="*/ 3 h 184"/>
                <a:gd name="T22" fmla="*/ 17 w 33"/>
                <a:gd name="T23" fmla="*/ 5 h 184"/>
                <a:gd name="T24" fmla="*/ 17 w 33"/>
                <a:gd name="T25" fmla="*/ 5 h 184"/>
                <a:gd name="T26" fmla="*/ 18 w 33"/>
                <a:gd name="T27" fmla="*/ 6 h 184"/>
                <a:gd name="T28" fmla="*/ 18 w 33"/>
                <a:gd name="T29" fmla="*/ 12 h 184"/>
                <a:gd name="T30" fmla="*/ 20 w 33"/>
                <a:gd name="T31" fmla="*/ 30 h 184"/>
                <a:gd name="T32" fmla="*/ 25 w 33"/>
                <a:gd name="T33" fmla="*/ 88 h 184"/>
                <a:gd name="T34" fmla="*/ 33 w 33"/>
                <a:gd name="T35" fmla="*/ 177 h 184"/>
                <a:gd name="T36" fmla="*/ 33 w 33"/>
                <a:gd name="T37" fmla="*/ 177 h 184"/>
                <a:gd name="T38" fmla="*/ 33 w 33"/>
                <a:gd name="T39" fmla="*/ 178 h 184"/>
                <a:gd name="T40" fmla="*/ 33 w 33"/>
                <a:gd name="T41" fmla="*/ 178 h 184"/>
                <a:gd name="T42" fmla="*/ 33 w 33"/>
                <a:gd name="T43" fmla="*/ 179 h 184"/>
                <a:gd name="T44" fmla="*/ 33 w 33"/>
                <a:gd name="T45" fmla="*/ 180 h 184"/>
                <a:gd name="T46" fmla="*/ 30 w 33"/>
                <a:gd name="T47" fmla="*/ 181 h 184"/>
                <a:gd name="T48" fmla="*/ 30 w 33"/>
                <a:gd name="T49" fmla="*/ 181 h 184"/>
                <a:gd name="T50" fmla="*/ 27 w 33"/>
                <a:gd name="T51" fmla="*/ 182 h 184"/>
                <a:gd name="T52" fmla="*/ 22 w 33"/>
                <a:gd name="T53" fmla="*/ 182 h 184"/>
                <a:gd name="T54" fmla="*/ 4 w 33"/>
                <a:gd name="T55" fmla="*/ 181 h 184"/>
                <a:gd name="T56" fmla="*/ 3 w 33"/>
                <a:gd name="T57" fmla="*/ 184 h 184"/>
                <a:gd name="T58" fmla="*/ 2 w 33"/>
                <a:gd name="T59" fmla="*/ 181 h 184"/>
                <a:gd name="T60" fmla="*/ 2 w 33"/>
                <a:gd name="T61" fmla="*/ 181 h 184"/>
                <a:gd name="T62" fmla="*/ 1 w 33"/>
                <a:gd name="T63" fmla="*/ 181 h 184"/>
                <a:gd name="T64" fmla="*/ 2 w 33"/>
                <a:gd name="T65" fmla="*/ 179 h 184"/>
                <a:gd name="T66" fmla="*/ 2 w 33"/>
                <a:gd name="T67" fmla="*/ 179 h 184"/>
                <a:gd name="T68" fmla="*/ 2 w 33"/>
                <a:gd name="T69" fmla="*/ 179 h 184"/>
                <a:gd name="T70" fmla="*/ 25 w 33"/>
                <a:gd name="T71" fmla="*/ 178 h 184"/>
                <a:gd name="T72" fmla="*/ 27 w 33"/>
                <a:gd name="T73" fmla="*/ 178 h 184"/>
                <a:gd name="T74" fmla="*/ 27 w 33"/>
                <a:gd name="T75" fmla="*/ 178 h 184"/>
                <a:gd name="T76" fmla="*/ 33 w 33"/>
                <a:gd name="T77" fmla="*/ 178 h 184"/>
                <a:gd name="T78" fmla="*/ 33 w 33"/>
                <a:gd name="T79" fmla="*/ 178 h 184"/>
                <a:gd name="T80" fmla="*/ 26 w 33"/>
                <a:gd name="T81" fmla="*/ 135 h 184"/>
                <a:gd name="T82" fmla="*/ 29 w 33"/>
                <a:gd name="T83" fmla="*/ 175 h 184"/>
                <a:gd name="T84" fmla="*/ 14 w 33"/>
                <a:gd name="T85" fmla="*/ 7 h 184"/>
                <a:gd name="T86" fmla="*/ 14 w 33"/>
                <a:gd name="T87" fmla="*/ 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" h="184">
                  <a:moveTo>
                    <a:pt x="0" y="181"/>
                  </a:moveTo>
                  <a:cubicBezTo>
                    <a:pt x="0" y="181"/>
                    <a:pt x="0" y="181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181"/>
                    <a:pt x="0" y="181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0"/>
                    <a:pt x="0" y="180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2" y="173"/>
                    <a:pt x="14" y="174"/>
                    <a:pt x="22" y="174"/>
                  </a:cubicBezTo>
                  <a:cubicBezTo>
                    <a:pt x="22" y="174"/>
                    <a:pt x="22" y="174"/>
                    <a:pt x="22" y="174"/>
                  </a:cubicBezTo>
                  <a:cubicBezTo>
                    <a:pt x="22" y="174"/>
                    <a:pt x="22" y="174"/>
                    <a:pt x="23" y="174"/>
                  </a:cubicBezTo>
                  <a:cubicBezTo>
                    <a:pt x="23" y="174"/>
                    <a:pt x="23" y="174"/>
                    <a:pt x="23" y="174"/>
                  </a:cubicBezTo>
                  <a:cubicBezTo>
                    <a:pt x="23" y="174"/>
                    <a:pt x="24" y="174"/>
                    <a:pt x="25" y="174"/>
                  </a:cubicBezTo>
                  <a:cubicBezTo>
                    <a:pt x="25" y="174"/>
                    <a:pt x="25" y="174"/>
                    <a:pt x="25" y="174"/>
                  </a:cubicBezTo>
                  <a:cubicBezTo>
                    <a:pt x="24" y="162"/>
                    <a:pt x="21" y="125"/>
                    <a:pt x="17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3" y="46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8"/>
                    <a:pt x="18" y="9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6"/>
                    <a:pt x="19" y="23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1" y="46"/>
                    <a:pt x="23" y="67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9" y="130"/>
                    <a:pt x="33" y="173"/>
                    <a:pt x="33" y="177"/>
                  </a:cubicBezTo>
                  <a:cubicBezTo>
                    <a:pt x="33" y="177"/>
                    <a:pt x="33" y="177"/>
                    <a:pt x="33" y="177"/>
                  </a:cubicBezTo>
                  <a:cubicBezTo>
                    <a:pt x="33" y="177"/>
                    <a:pt x="33" y="177"/>
                    <a:pt x="33" y="177"/>
                  </a:cubicBezTo>
                  <a:cubicBezTo>
                    <a:pt x="33" y="177"/>
                    <a:pt x="33" y="177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3" y="180"/>
                    <a:pt x="33" y="180"/>
                    <a:pt x="33" y="180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2" y="181"/>
                    <a:pt x="30" y="181"/>
                    <a:pt x="30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9" y="181"/>
                    <a:pt x="28" y="182"/>
                    <a:pt x="27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6" y="182"/>
                    <a:pt x="24" y="182"/>
                    <a:pt x="22" y="182"/>
                  </a:cubicBezTo>
                  <a:cubicBezTo>
                    <a:pt x="22" y="182"/>
                    <a:pt x="22" y="182"/>
                    <a:pt x="22" y="182"/>
                  </a:cubicBezTo>
                  <a:cubicBezTo>
                    <a:pt x="16" y="182"/>
                    <a:pt x="7" y="181"/>
                    <a:pt x="4" y="181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0" y="181"/>
                    <a:pt x="0" y="181"/>
                    <a:pt x="0" y="181"/>
                  </a:cubicBezTo>
                  <a:close/>
                  <a:moveTo>
                    <a:pt x="2" y="181"/>
                  </a:moveTo>
                  <a:cubicBezTo>
                    <a:pt x="2" y="181"/>
                    <a:pt x="2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1"/>
                    <a:pt x="1" y="181"/>
                    <a:pt x="2" y="181"/>
                  </a:cubicBezTo>
                  <a:close/>
                  <a:moveTo>
                    <a:pt x="2" y="179"/>
                  </a:moveTo>
                  <a:cubicBezTo>
                    <a:pt x="2" y="179"/>
                    <a:pt x="2" y="179"/>
                    <a:pt x="2" y="179"/>
                  </a:cubicBezTo>
                  <a:cubicBezTo>
                    <a:pt x="2" y="179"/>
                    <a:pt x="2" y="179"/>
                    <a:pt x="2" y="179"/>
                  </a:cubicBezTo>
                  <a:close/>
                  <a:moveTo>
                    <a:pt x="2" y="179"/>
                  </a:moveTo>
                  <a:cubicBezTo>
                    <a:pt x="2" y="179"/>
                    <a:pt x="2" y="179"/>
                    <a:pt x="2" y="179"/>
                  </a:cubicBezTo>
                  <a:cubicBezTo>
                    <a:pt x="2" y="179"/>
                    <a:pt x="2" y="179"/>
                    <a:pt x="2" y="179"/>
                  </a:cubicBezTo>
                  <a:close/>
                  <a:moveTo>
                    <a:pt x="25" y="178"/>
                  </a:moveTo>
                  <a:cubicBezTo>
                    <a:pt x="26" y="178"/>
                    <a:pt x="27" y="178"/>
                    <a:pt x="27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7" y="178"/>
                    <a:pt x="26" y="178"/>
                    <a:pt x="25" y="178"/>
                  </a:cubicBezTo>
                  <a:close/>
                  <a:moveTo>
                    <a:pt x="33" y="178"/>
                  </a:move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lose/>
                  <a:moveTo>
                    <a:pt x="29" y="175"/>
                  </a:moveTo>
                  <a:cubicBezTo>
                    <a:pt x="29" y="169"/>
                    <a:pt x="28" y="154"/>
                    <a:pt x="26" y="135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8" y="154"/>
                    <a:pt x="29" y="169"/>
                    <a:pt x="29" y="175"/>
                  </a:cubicBezTo>
                  <a:close/>
                  <a:moveTo>
                    <a:pt x="15" y="17"/>
                  </a:moveTo>
                  <a:cubicBezTo>
                    <a:pt x="14" y="13"/>
                    <a:pt x="14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9"/>
                    <a:pt x="14" y="13"/>
                    <a:pt x="15" y="1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3777"/>
            <p:cNvSpPr>
              <a:spLocks noEditPoints="1"/>
            </p:cNvSpPr>
            <p:nvPr/>
          </p:nvSpPr>
          <p:spPr bwMode="auto">
            <a:xfrm>
              <a:off x="5573407" y="3281133"/>
              <a:ext cx="850082" cy="377256"/>
            </a:xfrm>
            <a:custGeom>
              <a:avLst/>
              <a:gdLst>
                <a:gd name="T0" fmla="*/ 128 w 154"/>
                <a:gd name="T1" fmla="*/ 65 h 68"/>
                <a:gd name="T2" fmla="*/ 122 w 154"/>
                <a:gd name="T3" fmla="*/ 40 h 68"/>
                <a:gd name="T4" fmla="*/ 122 w 154"/>
                <a:gd name="T5" fmla="*/ 40 h 68"/>
                <a:gd name="T6" fmla="*/ 110 w 154"/>
                <a:gd name="T7" fmla="*/ 6 h 68"/>
                <a:gd name="T8" fmla="*/ 110 w 154"/>
                <a:gd name="T9" fmla="*/ 6 h 68"/>
                <a:gd name="T10" fmla="*/ 105 w 154"/>
                <a:gd name="T11" fmla="*/ 4 h 68"/>
                <a:gd name="T12" fmla="*/ 105 w 154"/>
                <a:gd name="T13" fmla="*/ 4 h 68"/>
                <a:gd name="T14" fmla="*/ 45 w 154"/>
                <a:gd name="T15" fmla="*/ 23 h 68"/>
                <a:gd name="T16" fmla="*/ 45 w 154"/>
                <a:gd name="T17" fmla="*/ 23 h 68"/>
                <a:gd name="T18" fmla="*/ 2 w 154"/>
                <a:gd name="T19" fmla="*/ 42 h 68"/>
                <a:gd name="T20" fmla="*/ 2 w 154"/>
                <a:gd name="T21" fmla="*/ 42 h 68"/>
                <a:gd name="T22" fmla="*/ 0 w 154"/>
                <a:gd name="T23" fmla="*/ 38 h 68"/>
                <a:gd name="T24" fmla="*/ 105 w 154"/>
                <a:gd name="T25" fmla="*/ 0 h 68"/>
                <a:gd name="T26" fmla="*/ 105 w 154"/>
                <a:gd name="T27" fmla="*/ 0 h 68"/>
                <a:gd name="T28" fmla="*/ 113 w 154"/>
                <a:gd name="T29" fmla="*/ 4 h 68"/>
                <a:gd name="T30" fmla="*/ 113 w 154"/>
                <a:gd name="T31" fmla="*/ 4 h 68"/>
                <a:gd name="T32" fmla="*/ 131 w 154"/>
                <a:gd name="T33" fmla="*/ 62 h 68"/>
                <a:gd name="T34" fmla="*/ 131 w 154"/>
                <a:gd name="T35" fmla="*/ 62 h 68"/>
                <a:gd name="T36" fmla="*/ 153 w 154"/>
                <a:gd name="T37" fmla="*/ 53 h 68"/>
                <a:gd name="T38" fmla="*/ 154 w 154"/>
                <a:gd name="T39" fmla="*/ 57 h 68"/>
                <a:gd name="T40" fmla="*/ 128 w 154"/>
                <a:gd name="T41" fmla="*/ 68 h 68"/>
                <a:gd name="T42" fmla="*/ 128 w 154"/>
                <a:gd name="T43" fmla="*/ 65 h 68"/>
                <a:gd name="T44" fmla="*/ 2 w 154"/>
                <a:gd name="T45" fmla="*/ 42 h 68"/>
                <a:gd name="T46" fmla="*/ 2 w 154"/>
                <a:gd name="T47" fmla="*/ 42 h 68"/>
                <a:gd name="T48" fmla="*/ 2 w 154"/>
                <a:gd name="T49" fmla="*/ 42 h 68"/>
                <a:gd name="T50" fmla="*/ 2 w 154"/>
                <a:gd name="T51" fmla="*/ 42 h 68"/>
                <a:gd name="T52" fmla="*/ 2 w 154"/>
                <a:gd name="T53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4" h="68">
                  <a:moveTo>
                    <a:pt x="128" y="65"/>
                  </a:moveTo>
                  <a:cubicBezTo>
                    <a:pt x="128" y="65"/>
                    <a:pt x="125" y="54"/>
                    <a:pt x="122" y="40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18" y="27"/>
                    <a:pt x="113" y="12"/>
                    <a:pt x="110" y="6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5"/>
                    <a:pt x="108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94" y="4"/>
                    <a:pt x="68" y="14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22" y="33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80" y="1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9" y="0"/>
                    <a:pt x="112" y="1"/>
                    <a:pt x="113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20" y="15"/>
                    <a:pt x="129" y="53"/>
                    <a:pt x="131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53" y="53"/>
                    <a:pt x="153" y="53"/>
                    <a:pt x="153" y="53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5"/>
                    <a:pt x="128" y="65"/>
                    <a:pt x="128" y="65"/>
                  </a:cubicBezTo>
                  <a:close/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3778"/>
            <p:cNvSpPr>
              <a:spLocks noEditPoints="1"/>
            </p:cNvSpPr>
            <p:nvPr/>
          </p:nvSpPr>
          <p:spPr bwMode="auto">
            <a:xfrm>
              <a:off x="5558319" y="3271073"/>
              <a:ext cx="880262" cy="397376"/>
            </a:xfrm>
            <a:custGeom>
              <a:avLst/>
              <a:gdLst>
                <a:gd name="T0" fmla="*/ 129 w 160"/>
                <a:gd name="T1" fmla="*/ 68 h 72"/>
                <a:gd name="T2" fmla="*/ 129 w 160"/>
                <a:gd name="T3" fmla="*/ 68 h 72"/>
                <a:gd name="T4" fmla="*/ 129 w 160"/>
                <a:gd name="T5" fmla="*/ 68 h 72"/>
                <a:gd name="T6" fmla="*/ 131 w 160"/>
                <a:gd name="T7" fmla="*/ 67 h 72"/>
                <a:gd name="T8" fmla="*/ 131 w 160"/>
                <a:gd name="T9" fmla="*/ 67 h 72"/>
                <a:gd name="T10" fmla="*/ 129 w 160"/>
                <a:gd name="T11" fmla="*/ 68 h 72"/>
                <a:gd name="T12" fmla="*/ 129 w 160"/>
                <a:gd name="T13" fmla="*/ 68 h 72"/>
                <a:gd name="T14" fmla="*/ 129 w 160"/>
                <a:gd name="T15" fmla="*/ 67 h 72"/>
                <a:gd name="T16" fmla="*/ 128 w 160"/>
                <a:gd name="T17" fmla="*/ 66 h 72"/>
                <a:gd name="T18" fmla="*/ 127 w 160"/>
                <a:gd name="T19" fmla="*/ 60 h 72"/>
                <a:gd name="T20" fmla="*/ 123 w 160"/>
                <a:gd name="T21" fmla="*/ 43 h 72"/>
                <a:gd name="T22" fmla="*/ 111 w 160"/>
                <a:gd name="T23" fmla="*/ 9 h 72"/>
                <a:gd name="T24" fmla="*/ 111 w 160"/>
                <a:gd name="T25" fmla="*/ 9 h 72"/>
                <a:gd name="T26" fmla="*/ 109 w 160"/>
                <a:gd name="T27" fmla="*/ 8 h 72"/>
                <a:gd name="T28" fmla="*/ 108 w 160"/>
                <a:gd name="T29" fmla="*/ 8 h 72"/>
                <a:gd name="T30" fmla="*/ 49 w 160"/>
                <a:gd name="T31" fmla="*/ 27 h 72"/>
                <a:gd name="T32" fmla="*/ 7 w 160"/>
                <a:gd name="T33" fmla="*/ 45 h 72"/>
                <a:gd name="T34" fmla="*/ 7 w 160"/>
                <a:gd name="T35" fmla="*/ 46 h 72"/>
                <a:gd name="T36" fmla="*/ 4 w 160"/>
                <a:gd name="T37" fmla="*/ 47 h 72"/>
                <a:gd name="T38" fmla="*/ 3 w 160"/>
                <a:gd name="T39" fmla="*/ 39 h 72"/>
                <a:gd name="T40" fmla="*/ 3 w 160"/>
                <a:gd name="T41" fmla="*/ 38 h 72"/>
                <a:gd name="T42" fmla="*/ 6 w 160"/>
                <a:gd name="T43" fmla="*/ 37 h 72"/>
                <a:gd name="T44" fmla="*/ 15 w 160"/>
                <a:gd name="T45" fmla="*/ 33 h 72"/>
                <a:gd name="T46" fmla="*/ 46 w 160"/>
                <a:gd name="T47" fmla="*/ 20 h 72"/>
                <a:gd name="T48" fmla="*/ 108 w 160"/>
                <a:gd name="T49" fmla="*/ 0 h 72"/>
                <a:gd name="T50" fmla="*/ 118 w 160"/>
                <a:gd name="T51" fmla="*/ 5 h 72"/>
                <a:gd name="T52" fmla="*/ 136 w 160"/>
                <a:gd name="T53" fmla="*/ 61 h 72"/>
                <a:gd name="T54" fmla="*/ 160 w 160"/>
                <a:gd name="T55" fmla="*/ 60 h 72"/>
                <a:gd name="T56" fmla="*/ 129 w 160"/>
                <a:gd name="T57" fmla="*/ 70 h 72"/>
                <a:gd name="T58" fmla="*/ 133 w 160"/>
                <a:gd name="T59" fmla="*/ 67 h 72"/>
                <a:gd name="T60" fmla="*/ 133 w 160"/>
                <a:gd name="T61" fmla="*/ 67 h 72"/>
                <a:gd name="T62" fmla="*/ 133 w 160"/>
                <a:gd name="T63" fmla="*/ 67 h 72"/>
                <a:gd name="T64" fmla="*/ 131 w 160"/>
                <a:gd name="T65" fmla="*/ 59 h 72"/>
                <a:gd name="T66" fmla="*/ 115 w 160"/>
                <a:gd name="T67" fmla="*/ 7 h 72"/>
                <a:gd name="T68" fmla="*/ 115 w 160"/>
                <a:gd name="T69" fmla="*/ 7 h 72"/>
                <a:gd name="T70" fmla="*/ 126 w 160"/>
                <a:gd name="T71" fmla="*/ 42 h 72"/>
                <a:gd name="T72" fmla="*/ 8 w 160"/>
                <a:gd name="T73" fmla="*/ 40 h 72"/>
                <a:gd name="T74" fmla="*/ 7 w 160"/>
                <a:gd name="T75" fmla="*/ 41 h 72"/>
                <a:gd name="T76" fmla="*/ 115 w 160"/>
                <a:gd name="T77" fmla="*/ 7 h 72"/>
                <a:gd name="T78" fmla="*/ 114 w 160"/>
                <a:gd name="T79" fmla="*/ 6 h 72"/>
                <a:gd name="T80" fmla="*/ 115 w 160"/>
                <a:gd name="T81" fmla="*/ 7 h 72"/>
                <a:gd name="T82" fmla="*/ 109 w 160"/>
                <a:gd name="T83" fmla="*/ 4 h 72"/>
                <a:gd name="T84" fmla="*/ 112 w 160"/>
                <a:gd name="T85" fmla="*/ 5 h 72"/>
                <a:gd name="T86" fmla="*/ 129 w 160"/>
                <a:gd name="T87" fmla="*/ 6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0" h="72">
                  <a:moveTo>
                    <a:pt x="129" y="70"/>
                  </a:move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7"/>
                    <a:pt x="129" y="67"/>
                  </a:cubicBezTo>
                  <a:cubicBezTo>
                    <a:pt x="129" y="67"/>
                    <a:pt x="129" y="67"/>
                    <a:pt x="129" y="67"/>
                  </a:cubicBezTo>
                  <a:cubicBezTo>
                    <a:pt x="129" y="67"/>
                    <a:pt x="128" y="66"/>
                    <a:pt x="128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8" y="64"/>
                    <a:pt x="128" y="63"/>
                    <a:pt x="127" y="60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56"/>
                    <a:pt x="124" y="49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19" y="30"/>
                    <a:pt x="115" y="14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0" y="8"/>
                    <a:pt x="109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98" y="8"/>
                    <a:pt x="71" y="1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29" y="35"/>
                    <a:pt x="11" y="43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4" y="38"/>
                    <a:pt x="5" y="38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8" y="36"/>
                    <a:pt x="11" y="34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23" y="29"/>
                    <a:pt x="34" y="24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69" y="10"/>
                    <a:pt x="95" y="1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2" y="0"/>
                    <a:pt x="116" y="1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25" y="16"/>
                    <a:pt x="133" y="49"/>
                    <a:pt x="136" y="61"/>
                  </a:cubicBezTo>
                  <a:cubicBezTo>
                    <a:pt x="136" y="61"/>
                    <a:pt x="136" y="61"/>
                    <a:pt x="136" y="61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30" y="72"/>
                    <a:pt x="130" y="72"/>
                    <a:pt x="130" y="72"/>
                  </a:cubicBezTo>
                  <a:cubicBezTo>
                    <a:pt x="129" y="70"/>
                    <a:pt x="129" y="70"/>
                    <a:pt x="129" y="70"/>
                  </a:cubicBezTo>
                  <a:close/>
                  <a:moveTo>
                    <a:pt x="133" y="67"/>
                  </a:moveTo>
                  <a:cubicBezTo>
                    <a:pt x="133" y="67"/>
                    <a:pt x="133" y="67"/>
                    <a:pt x="133" y="67"/>
                  </a:cubicBezTo>
                  <a:cubicBezTo>
                    <a:pt x="155" y="58"/>
                    <a:pt x="155" y="58"/>
                    <a:pt x="155" y="58"/>
                  </a:cubicBezTo>
                  <a:cubicBezTo>
                    <a:pt x="133" y="67"/>
                    <a:pt x="133" y="67"/>
                    <a:pt x="133" y="67"/>
                  </a:cubicBezTo>
                  <a:cubicBezTo>
                    <a:pt x="133" y="67"/>
                    <a:pt x="133" y="67"/>
                    <a:pt x="133" y="67"/>
                  </a:cubicBezTo>
                  <a:cubicBezTo>
                    <a:pt x="133" y="67"/>
                    <a:pt x="133" y="67"/>
                    <a:pt x="133" y="67"/>
                  </a:cubicBezTo>
                  <a:close/>
                  <a:moveTo>
                    <a:pt x="126" y="42"/>
                  </a:moveTo>
                  <a:cubicBezTo>
                    <a:pt x="128" y="48"/>
                    <a:pt x="130" y="54"/>
                    <a:pt x="131" y="59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27" y="45"/>
                    <a:pt x="120" y="16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8" y="13"/>
                    <a:pt x="123" y="28"/>
                    <a:pt x="126" y="42"/>
                  </a:cubicBezTo>
                  <a:close/>
                  <a:moveTo>
                    <a:pt x="7" y="41"/>
                  </a:moveTo>
                  <a:cubicBezTo>
                    <a:pt x="7" y="41"/>
                    <a:pt x="8" y="41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lose/>
                  <a:moveTo>
                    <a:pt x="115" y="7"/>
                  </a:moveTo>
                  <a:cubicBezTo>
                    <a:pt x="115" y="7"/>
                    <a:pt x="115" y="7"/>
                    <a:pt x="115" y="7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4" y="6"/>
                    <a:pt x="115" y="7"/>
                  </a:cubicBezTo>
                  <a:close/>
                  <a:moveTo>
                    <a:pt x="112" y="5"/>
                  </a:moveTo>
                  <a:cubicBezTo>
                    <a:pt x="111" y="4"/>
                    <a:pt x="110" y="4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0" y="4"/>
                    <a:pt x="111" y="5"/>
                    <a:pt x="112" y="5"/>
                  </a:cubicBezTo>
                  <a:close/>
                  <a:moveTo>
                    <a:pt x="129" y="68"/>
                  </a:move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6" name="组合 134"/>
          <p:cNvGrpSpPr/>
          <p:nvPr/>
        </p:nvGrpSpPr>
        <p:grpSpPr>
          <a:xfrm>
            <a:off x="11020356" y="5796927"/>
            <a:ext cx="400442" cy="954719"/>
            <a:chOff x="6332948" y="2078950"/>
            <a:chExt cx="1343028" cy="2449641"/>
          </a:xfrm>
        </p:grpSpPr>
        <p:sp>
          <p:nvSpPr>
            <p:cNvPr id="217" name="Freeform 3779"/>
            <p:cNvSpPr>
              <a:spLocks noEditPoints="1"/>
            </p:cNvSpPr>
            <p:nvPr/>
          </p:nvSpPr>
          <p:spPr bwMode="auto">
            <a:xfrm>
              <a:off x="6750442" y="2320393"/>
              <a:ext cx="623728" cy="628759"/>
            </a:xfrm>
            <a:custGeom>
              <a:avLst/>
              <a:gdLst>
                <a:gd name="T0" fmla="*/ 0 w 113"/>
                <a:gd name="T1" fmla="*/ 57 h 114"/>
                <a:gd name="T2" fmla="*/ 55 w 113"/>
                <a:gd name="T3" fmla="*/ 0 h 114"/>
                <a:gd name="T4" fmla="*/ 55 w 113"/>
                <a:gd name="T5" fmla="*/ 0 h 114"/>
                <a:gd name="T6" fmla="*/ 113 w 113"/>
                <a:gd name="T7" fmla="*/ 57 h 114"/>
                <a:gd name="T8" fmla="*/ 113 w 113"/>
                <a:gd name="T9" fmla="*/ 57 h 114"/>
                <a:gd name="T10" fmla="*/ 55 w 113"/>
                <a:gd name="T11" fmla="*/ 114 h 114"/>
                <a:gd name="T12" fmla="*/ 55 w 113"/>
                <a:gd name="T13" fmla="*/ 114 h 114"/>
                <a:gd name="T14" fmla="*/ 0 w 113"/>
                <a:gd name="T15" fmla="*/ 57 h 114"/>
                <a:gd name="T16" fmla="*/ 4 w 113"/>
                <a:gd name="T17" fmla="*/ 57 h 114"/>
                <a:gd name="T18" fmla="*/ 55 w 113"/>
                <a:gd name="T19" fmla="*/ 110 h 114"/>
                <a:gd name="T20" fmla="*/ 55 w 113"/>
                <a:gd name="T21" fmla="*/ 110 h 114"/>
                <a:gd name="T22" fmla="*/ 109 w 113"/>
                <a:gd name="T23" fmla="*/ 57 h 114"/>
                <a:gd name="T24" fmla="*/ 109 w 113"/>
                <a:gd name="T25" fmla="*/ 57 h 114"/>
                <a:gd name="T26" fmla="*/ 55 w 113"/>
                <a:gd name="T27" fmla="*/ 4 h 114"/>
                <a:gd name="T28" fmla="*/ 55 w 113"/>
                <a:gd name="T29" fmla="*/ 4 h 114"/>
                <a:gd name="T30" fmla="*/ 4 w 113"/>
                <a:gd name="T31" fmla="*/ 5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14">
                  <a:moveTo>
                    <a:pt x="0" y="57"/>
                  </a:moveTo>
                  <a:cubicBezTo>
                    <a:pt x="0" y="25"/>
                    <a:pt x="2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85" y="0"/>
                    <a:pt x="113" y="25"/>
                    <a:pt x="113" y="57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88"/>
                    <a:pt x="85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24" y="114"/>
                    <a:pt x="0" y="88"/>
                    <a:pt x="0" y="57"/>
                  </a:cubicBezTo>
                  <a:close/>
                  <a:moveTo>
                    <a:pt x="4" y="57"/>
                  </a:moveTo>
                  <a:cubicBezTo>
                    <a:pt x="4" y="86"/>
                    <a:pt x="27" y="110"/>
                    <a:pt x="55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83" y="110"/>
                    <a:pt x="109" y="86"/>
                    <a:pt x="109" y="57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27"/>
                    <a:pt x="83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27" y="4"/>
                    <a:pt x="4" y="27"/>
                    <a:pt x="4" y="5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780"/>
            <p:cNvSpPr>
              <a:spLocks noEditPoints="1"/>
            </p:cNvSpPr>
            <p:nvPr/>
          </p:nvSpPr>
          <p:spPr bwMode="auto">
            <a:xfrm>
              <a:off x="6740382" y="2310333"/>
              <a:ext cx="643848" cy="648879"/>
            </a:xfrm>
            <a:custGeom>
              <a:avLst/>
              <a:gdLst>
                <a:gd name="T0" fmla="*/ 0 w 117"/>
                <a:gd name="T1" fmla="*/ 59 h 118"/>
                <a:gd name="T2" fmla="*/ 2 w 117"/>
                <a:gd name="T3" fmla="*/ 59 h 118"/>
                <a:gd name="T4" fmla="*/ 0 w 117"/>
                <a:gd name="T5" fmla="*/ 59 h 118"/>
                <a:gd name="T6" fmla="*/ 57 w 117"/>
                <a:gd name="T7" fmla="*/ 0 h 118"/>
                <a:gd name="T8" fmla="*/ 57 w 117"/>
                <a:gd name="T9" fmla="*/ 0 h 118"/>
                <a:gd name="T10" fmla="*/ 117 w 117"/>
                <a:gd name="T11" fmla="*/ 59 h 118"/>
                <a:gd name="T12" fmla="*/ 117 w 117"/>
                <a:gd name="T13" fmla="*/ 59 h 118"/>
                <a:gd name="T14" fmla="*/ 57 w 117"/>
                <a:gd name="T15" fmla="*/ 118 h 118"/>
                <a:gd name="T16" fmla="*/ 57 w 117"/>
                <a:gd name="T17" fmla="*/ 118 h 118"/>
                <a:gd name="T18" fmla="*/ 0 w 117"/>
                <a:gd name="T19" fmla="*/ 59 h 118"/>
                <a:gd name="T20" fmla="*/ 57 w 117"/>
                <a:gd name="T21" fmla="*/ 114 h 118"/>
                <a:gd name="T22" fmla="*/ 113 w 117"/>
                <a:gd name="T23" fmla="*/ 59 h 118"/>
                <a:gd name="T24" fmla="*/ 113 w 117"/>
                <a:gd name="T25" fmla="*/ 59 h 118"/>
                <a:gd name="T26" fmla="*/ 57 w 117"/>
                <a:gd name="T27" fmla="*/ 4 h 118"/>
                <a:gd name="T28" fmla="*/ 57 w 117"/>
                <a:gd name="T29" fmla="*/ 4 h 118"/>
                <a:gd name="T30" fmla="*/ 19 w 117"/>
                <a:gd name="T31" fmla="*/ 20 h 118"/>
                <a:gd name="T32" fmla="*/ 19 w 117"/>
                <a:gd name="T33" fmla="*/ 20 h 118"/>
                <a:gd name="T34" fmla="*/ 57 w 117"/>
                <a:gd name="T35" fmla="*/ 4 h 118"/>
                <a:gd name="T36" fmla="*/ 57 w 117"/>
                <a:gd name="T37" fmla="*/ 4 h 118"/>
                <a:gd name="T38" fmla="*/ 113 w 117"/>
                <a:gd name="T39" fmla="*/ 59 h 118"/>
                <a:gd name="T40" fmla="*/ 113 w 117"/>
                <a:gd name="T41" fmla="*/ 59 h 118"/>
                <a:gd name="T42" fmla="*/ 57 w 117"/>
                <a:gd name="T43" fmla="*/ 114 h 118"/>
                <a:gd name="T44" fmla="*/ 57 w 117"/>
                <a:gd name="T45" fmla="*/ 114 h 118"/>
                <a:gd name="T46" fmla="*/ 17 w 117"/>
                <a:gd name="T47" fmla="*/ 95 h 118"/>
                <a:gd name="T48" fmla="*/ 17 w 117"/>
                <a:gd name="T49" fmla="*/ 95 h 118"/>
                <a:gd name="T50" fmla="*/ 57 w 117"/>
                <a:gd name="T51" fmla="*/ 114 h 118"/>
                <a:gd name="T52" fmla="*/ 57 w 117"/>
                <a:gd name="T53" fmla="*/ 110 h 118"/>
                <a:gd name="T54" fmla="*/ 109 w 117"/>
                <a:gd name="T55" fmla="*/ 59 h 118"/>
                <a:gd name="T56" fmla="*/ 109 w 117"/>
                <a:gd name="T57" fmla="*/ 59 h 118"/>
                <a:gd name="T58" fmla="*/ 57 w 117"/>
                <a:gd name="T59" fmla="*/ 8 h 118"/>
                <a:gd name="T60" fmla="*/ 57 w 117"/>
                <a:gd name="T61" fmla="*/ 8 h 118"/>
                <a:gd name="T62" fmla="*/ 8 w 117"/>
                <a:gd name="T63" fmla="*/ 59 h 118"/>
                <a:gd name="T64" fmla="*/ 8 w 117"/>
                <a:gd name="T65" fmla="*/ 59 h 118"/>
                <a:gd name="T66" fmla="*/ 57 w 117"/>
                <a:gd name="T67" fmla="*/ 110 h 118"/>
                <a:gd name="T68" fmla="*/ 4 w 117"/>
                <a:gd name="T69" fmla="*/ 63 h 118"/>
                <a:gd name="T70" fmla="*/ 4 w 117"/>
                <a:gd name="T71" fmla="*/ 59 h 118"/>
                <a:gd name="T72" fmla="*/ 4 w 117"/>
                <a:gd name="T73" fmla="*/ 59 h 118"/>
                <a:gd name="T74" fmla="*/ 6 w 117"/>
                <a:gd name="T75" fmla="*/ 59 h 118"/>
                <a:gd name="T76" fmla="*/ 4 w 117"/>
                <a:gd name="T77" fmla="*/ 59 h 118"/>
                <a:gd name="T78" fmla="*/ 4 w 117"/>
                <a:gd name="T79" fmla="*/ 54 h 118"/>
                <a:gd name="T80" fmla="*/ 4 w 117"/>
                <a:gd name="T81" fmla="*/ 54 h 118"/>
                <a:gd name="T82" fmla="*/ 4 w 117"/>
                <a:gd name="T83" fmla="*/ 59 h 118"/>
                <a:gd name="T84" fmla="*/ 4 w 117"/>
                <a:gd name="T85" fmla="*/ 59 h 118"/>
                <a:gd name="T86" fmla="*/ 4 w 117"/>
                <a:gd name="T87" fmla="*/ 6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18">
                  <a:moveTo>
                    <a:pt x="0" y="59"/>
                  </a:moveTo>
                  <a:cubicBezTo>
                    <a:pt x="2" y="59"/>
                    <a:pt x="2" y="59"/>
                    <a:pt x="2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6"/>
                    <a:pt x="25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88" y="0"/>
                    <a:pt x="117" y="26"/>
                    <a:pt x="117" y="59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17" y="91"/>
                    <a:pt x="88" y="118"/>
                    <a:pt x="57" y="118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25" y="118"/>
                    <a:pt x="0" y="91"/>
                    <a:pt x="0" y="59"/>
                  </a:cubicBezTo>
                  <a:close/>
                  <a:moveTo>
                    <a:pt x="57" y="114"/>
                  </a:moveTo>
                  <a:cubicBezTo>
                    <a:pt x="86" y="114"/>
                    <a:pt x="113" y="89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28"/>
                    <a:pt x="8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42" y="4"/>
                    <a:pt x="29" y="1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9" y="10"/>
                    <a:pt x="42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86" y="4"/>
                    <a:pt x="113" y="28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89"/>
                    <a:pt x="86" y="113"/>
                    <a:pt x="57" y="114"/>
                  </a:cubicBezTo>
                  <a:cubicBezTo>
                    <a:pt x="57" y="114"/>
                    <a:pt x="57" y="114"/>
                    <a:pt x="57" y="114"/>
                  </a:cubicBezTo>
                  <a:cubicBezTo>
                    <a:pt x="41" y="114"/>
                    <a:pt x="27" y="106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27" y="106"/>
                    <a:pt x="41" y="114"/>
                    <a:pt x="57" y="114"/>
                  </a:cubicBezTo>
                  <a:close/>
                  <a:moveTo>
                    <a:pt x="57" y="110"/>
                  </a:moveTo>
                  <a:cubicBezTo>
                    <a:pt x="84" y="110"/>
                    <a:pt x="109" y="86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31"/>
                    <a:pt x="84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30" y="8"/>
                    <a:pt x="8" y="30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87"/>
                    <a:pt x="30" y="110"/>
                    <a:pt x="57" y="110"/>
                  </a:cubicBezTo>
                  <a:close/>
                  <a:moveTo>
                    <a:pt x="4" y="63"/>
                  </a:moveTo>
                  <a:cubicBezTo>
                    <a:pt x="4" y="62"/>
                    <a:pt x="4" y="60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7"/>
                    <a:pt x="4" y="56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6"/>
                    <a:pt x="4" y="57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60"/>
                    <a:pt x="4" y="62"/>
                    <a:pt x="4" y="6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781"/>
            <p:cNvSpPr>
              <a:spLocks noEditPoints="1"/>
            </p:cNvSpPr>
            <p:nvPr/>
          </p:nvSpPr>
          <p:spPr bwMode="auto">
            <a:xfrm>
              <a:off x="6861103" y="2602076"/>
              <a:ext cx="347076" cy="165994"/>
            </a:xfrm>
            <a:custGeom>
              <a:avLst/>
              <a:gdLst>
                <a:gd name="T0" fmla="*/ 0 w 63"/>
                <a:gd name="T1" fmla="*/ 10 h 30"/>
                <a:gd name="T2" fmla="*/ 3 w 63"/>
                <a:gd name="T3" fmla="*/ 8 h 30"/>
                <a:gd name="T4" fmla="*/ 11 w 63"/>
                <a:gd name="T5" fmla="*/ 17 h 30"/>
                <a:gd name="T6" fmla="*/ 11 w 63"/>
                <a:gd name="T7" fmla="*/ 17 h 30"/>
                <a:gd name="T8" fmla="*/ 31 w 63"/>
                <a:gd name="T9" fmla="*/ 26 h 30"/>
                <a:gd name="T10" fmla="*/ 31 w 63"/>
                <a:gd name="T11" fmla="*/ 26 h 30"/>
                <a:gd name="T12" fmla="*/ 35 w 63"/>
                <a:gd name="T13" fmla="*/ 25 h 30"/>
                <a:gd name="T14" fmla="*/ 35 w 63"/>
                <a:gd name="T15" fmla="*/ 25 h 30"/>
                <a:gd name="T16" fmla="*/ 54 w 63"/>
                <a:gd name="T17" fmla="*/ 11 h 30"/>
                <a:gd name="T18" fmla="*/ 54 w 63"/>
                <a:gd name="T19" fmla="*/ 11 h 30"/>
                <a:gd name="T20" fmla="*/ 59 w 63"/>
                <a:gd name="T21" fmla="*/ 0 h 30"/>
                <a:gd name="T22" fmla="*/ 59 w 63"/>
                <a:gd name="T23" fmla="*/ 0 h 30"/>
                <a:gd name="T24" fmla="*/ 63 w 63"/>
                <a:gd name="T25" fmla="*/ 1 h 30"/>
                <a:gd name="T26" fmla="*/ 35 w 63"/>
                <a:gd name="T27" fmla="*/ 29 h 30"/>
                <a:gd name="T28" fmla="*/ 35 w 63"/>
                <a:gd name="T29" fmla="*/ 29 h 30"/>
                <a:gd name="T30" fmla="*/ 31 w 63"/>
                <a:gd name="T31" fmla="*/ 30 h 30"/>
                <a:gd name="T32" fmla="*/ 31 w 63"/>
                <a:gd name="T33" fmla="*/ 30 h 30"/>
                <a:gd name="T34" fmla="*/ 0 w 63"/>
                <a:gd name="T35" fmla="*/ 10 h 30"/>
                <a:gd name="T36" fmla="*/ 0 w 63"/>
                <a:gd name="T37" fmla="*/ 10 h 30"/>
                <a:gd name="T38" fmla="*/ 0 w 63"/>
                <a:gd name="T39" fmla="*/ 10 h 30"/>
                <a:gd name="T40" fmla="*/ 0 w 63"/>
                <a:gd name="T41" fmla="*/ 10 h 30"/>
                <a:gd name="T42" fmla="*/ 0 w 63"/>
                <a:gd name="T43" fmla="*/ 10 h 30"/>
                <a:gd name="T44" fmla="*/ 0 w 63"/>
                <a:gd name="T45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30">
                  <a:moveTo>
                    <a:pt x="0" y="1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6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6" y="21"/>
                    <a:pt x="23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6"/>
                    <a:pt x="33" y="26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3" y="24"/>
                    <a:pt x="49" y="17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8" y="5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3" y="1"/>
                    <a:pt x="56" y="25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30"/>
                    <a:pt x="32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3" y="29"/>
                    <a:pt x="0" y="10"/>
                    <a:pt x="0" y="10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782"/>
            <p:cNvSpPr>
              <a:spLocks noEditPoints="1"/>
            </p:cNvSpPr>
            <p:nvPr/>
          </p:nvSpPr>
          <p:spPr bwMode="auto">
            <a:xfrm>
              <a:off x="6840983" y="2586985"/>
              <a:ext cx="387316" cy="191142"/>
            </a:xfrm>
            <a:custGeom>
              <a:avLst/>
              <a:gdLst>
                <a:gd name="T0" fmla="*/ 0 w 70"/>
                <a:gd name="T1" fmla="*/ 13 h 35"/>
                <a:gd name="T2" fmla="*/ 6 w 70"/>
                <a:gd name="T3" fmla="*/ 9 h 35"/>
                <a:gd name="T4" fmla="*/ 7 w 70"/>
                <a:gd name="T5" fmla="*/ 9 h 35"/>
                <a:gd name="T6" fmla="*/ 7 w 70"/>
                <a:gd name="T7" fmla="*/ 9 h 35"/>
                <a:gd name="T8" fmla="*/ 7 w 70"/>
                <a:gd name="T9" fmla="*/ 9 h 35"/>
                <a:gd name="T10" fmla="*/ 7 w 70"/>
                <a:gd name="T11" fmla="*/ 9 h 35"/>
                <a:gd name="T12" fmla="*/ 8 w 70"/>
                <a:gd name="T13" fmla="*/ 9 h 35"/>
                <a:gd name="T14" fmla="*/ 8 w 70"/>
                <a:gd name="T15" fmla="*/ 10 h 35"/>
                <a:gd name="T16" fmla="*/ 8 w 70"/>
                <a:gd name="T17" fmla="*/ 10 h 35"/>
                <a:gd name="T18" fmla="*/ 8 w 70"/>
                <a:gd name="T19" fmla="*/ 10 h 35"/>
                <a:gd name="T20" fmla="*/ 8 w 70"/>
                <a:gd name="T21" fmla="*/ 10 h 35"/>
                <a:gd name="T22" fmla="*/ 10 w 70"/>
                <a:gd name="T23" fmla="*/ 12 h 35"/>
                <a:gd name="T24" fmla="*/ 15 w 70"/>
                <a:gd name="T25" fmla="*/ 18 h 35"/>
                <a:gd name="T26" fmla="*/ 33 w 70"/>
                <a:gd name="T27" fmla="*/ 27 h 35"/>
                <a:gd name="T28" fmla="*/ 34 w 70"/>
                <a:gd name="T29" fmla="*/ 27 h 35"/>
                <a:gd name="T30" fmla="*/ 34 w 70"/>
                <a:gd name="T31" fmla="*/ 27 h 35"/>
                <a:gd name="T32" fmla="*/ 37 w 70"/>
                <a:gd name="T33" fmla="*/ 26 h 35"/>
                <a:gd name="T34" fmla="*/ 55 w 70"/>
                <a:gd name="T35" fmla="*/ 13 h 35"/>
                <a:gd name="T36" fmla="*/ 60 w 70"/>
                <a:gd name="T37" fmla="*/ 2 h 35"/>
                <a:gd name="T38" fmla="*/ 60 w 70"/>
                <a:gd name="T39" fmla="*/ 0 h 35"/>
                <a:gd name="T40" fmla="*/ 68 w 70"/>
                <a:gd name="T41" fmla="*/ 5 h 35"/>
                <a:gd name="T42" fmla="*/ 68 w 70"/>
                <a:gd name="T43" fmla="*/ 6 h 35"/>
                <a:gd name="T44" fmla="*/ 67 w 70"/>
                <a:gd name="T45" fmla="*/ 9 h 35"/>
                <a:gd name="T46" fmla="*/ 62 w 70"/>
                <a:gd name="T47" fmla="*/ 18 h 35"/>
                <a:gd name="T48" fmla="*/ 39 w 70"/>
                <a:gd name="T49" fmla="*/ 34 h 35"/>
                <a:gd name="T50" fmla="*/ 34 w 70"/>
                <a:gd name="T51" fmla="*/ 35 h 35"/>
                <a:gd name="T52" fmla="*/ 34 w 70"/>
                <a:gd name="T53" fmla="*/ 31 h 35"/>
                <a:gd name="T54" fmla="*/ 36 w 70"/>
                <a:gd name="T55" fmla="*/ 31 h 35"/>
                <a:gd name="T56" fmla="*/ 33 w 70"/>
                <a:gd name="T57" fmla="*/ 31 h 35"/>
                <a:gd name="T58" fmla="*/ 33 w 70"/>
                <a:gd name="T59" fmla="*/ 31 h 35"/>
                <a:gd name="T60" fmla="*/ 33 w 70"/>
                <a:gd name="T61" fmla="*/ 31 h 35"/>
                <a:gd name="T62" fmla="*/ 20 w 70"/>
                <a:gd name="T63" fmla="*/ 27 h 35"/>
                <a:gd name="T64" fmla="*/ 13 w 70"/>
                <a:gd name="T65" fmla="*/ 21 h 35"/>
                <a:gd name="T66" fmla="*/ 9 w 70"/>
                <a:gd name="T67" fmla="*/ 18 h 35"/>
                <a:gd name="T68" fmla="*/ 13 w 70"/>
                <a:gd name="T69" fmla="*/ 21 h 35"/>
                <a:gd name="T70" fmla="*/ 54 w 70"/>
                <a:gd name="T71" fmla="*/ 20 h 35"/>
                <a:gd name="T72" fmla="*/ 54 w 70"/>
                <a:gd name="T73" fmla="*/ 20 h 35"/>
                <a:gd name="T74" fmla="*/ 55 w 70"/>
                <a:gd name="T75" fmla="*/ 20 h 35"/>
                <a:gd name="T76" fmla="*/ 60 w 70"/>
                <a:gd name="T77" fmla="*/ 12 h 35"/>
                <a:gd name="T78" fmla="*/ 58 w 70"/>
                <a:gd name="T79" fmla="*/ 15 h 35"/>
                <a:gd name="T80" fmla="*/ 3 w 70"/>
                <a:gd name="T81" fmla="*/ 13 h 35"/>
                <a:gd name="T82" fmla="*/ 3 w 70"/>
                <a:gd name="T83" fmla="*/ 13 h 35"/>
                <a:gd name="T84" fmla="*/ 1 w 70"/>
                <a:gd name="T85" fmla="*/ 14 h 35"/>
                <a:gd name="T86" fmla="*/ 1 w 70"/>
                <a:gd name="T87" fmla="*/ 14 h 35"/>
                <a:gd name="T88" fmla="*/ 4 w 70"/>
                <a:gd name="T89" fmla="*/ 11 h 35"/>
                <a:gd name="T90" fmla="*/ 4 w 70"/>
                <a:gd name="T91" fmla="*/ 12 h 35"/>
                <a:gd name="T92" fmla="*/ 4 w 70"/>
                <a:gd name="T9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0" h="35">
                  <a:moveTo>
                    <a:pt x="1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9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0" y="23"/>
                    <a:pt x="27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6" y="27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45" y="25"/>
                    <a:pt x="51" y="19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8" y="8"/>
                    <a:pt x="60" y="3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5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6"/>
                    <a:pt x="67" y="7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5" y="11"/>
                    <a:pt x="64" y="14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57" y="24"/>
                    <a:pt x="50" y="32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7" y="34"/>
                    <a:pt x="35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15" y="34"/>
                    <a:pt x="2" y="16"/>
                    <a:pt x="1" y="14"/>
                  </a:cubicBezTo>
                  <a:close/>
                  <a:moveTo>
                    <a:pt x="34" y="31"/>
                  </a:moveTo>
                  <a:cubicBezTo>
                    <a:pt x="34" y="31"/>
                    <a:pt x="35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31"/>
                    <a:pt x="34" y="31"/>
                    <a:pt x="34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13" y="21"/>
                  </a:moveTo>
                  <a:cubicBezTo>
                    <a:pt x="15" y="23"/>
                    <a:pt x="17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7" y="25"/>
                    <a:pt x="15" y="23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0"/>
                    <a:pt x="10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1" y="20"/>
                    <a:pt x="13" y="21"/>
                  </a:cubicBezTo>
                  <a:close/>
                  <a:moveTo>
                    <a:pt x="54" y="20"/>
                  </a:move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lose/>
                  <a:moveTo>
                    <a:pt x="58" y="15"/>
                  </a:moveTo>
                  <a:cubicBezTo>
                    <a:pt x="57" y="17"/>
                    <a:pt x="56" y="19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7" y="17"/>
                    <a:pt x="59" y="15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3"/>
                    <a:pt x="59" y="14"/>
                    <a:pt x="58" y="15"/>
                  </a:cubicBezTo>
                  <a:close/>
                  <a:moveTo>
                    <a:pt x="4" y="15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1" y="14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lose/>
                  <a:moveTo>
                    <a:pt x="4" y="12"/>
                  </a:moveTo>
                  <a:cubicBezTo>
                    <a:pt x="4" y="12"/>
                    <a:pt x="4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783"/>
            <p:cNvSpPr/>
            <p:nvPr/>
          </p:nvSpPr>
          <p:spPr bwMode="auto">
            <a:xfrm>
              <a:off x="6891283" y="2501475"/>
              <a:ext cx="25152" cy="25152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784"/>
            <p:cNvSpPr>
              <a:spLocks noEditPoints="1"/>
            </p:cNvSpPr>
            <p:nvPr/>
          </p:nvSpPr>
          <p:spPr bwMode="auto">
            <a:xfrm>
              <a:off x="6881223" y="2491415"/>
              <a:ext cx="45272" cy="45272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  <a:gd name="T24" fmla="*/ 4 w 9"/>
                <a:gd name="T25" fmla="*/ 4 h 9"/>
                <a:gd name="T26" fmla="*/ 4 w 9"/>
                <a:gd name="T27" fmla="*/ 4 h 9"/>
                <a:gd name="T28" fmla="*/ 4 w 9"/>
                <a:gd name="T29" fmla="*/ 4 h 9"/>
                <a:gd name="T30" fmla="*/ 4 w 9"/>
                <a:gd name="T31" fmla="*/ 4 h 9"/>
                <a:gd name="T32" fmla="*/ 4 w 9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785"/>
            <p:cNvSpPr/>
            <p:nvPr/>
          </p:nvSpPr>
          <p:spPr bwMode="auto">
            <a:xfrm>
              <a:off x="7172967" y="2461235"/>
              <a:ext cx="25152" cy="20120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0 h 4"/>
                <a:gd name="T4" fmla="*/ 5 w 5"/>
                <a:gd name="T5" fmla="*/ 0 h 4"/>
                <a:gd name="T6" fmla="*/ 5 w 5"/>
                <a:gd name="T7" fmla="*/ 4 h 4"/>
                <a:gd name="T8" fmla="*/ 0 w 5"/>
                <a:gd name="T9" fmla="*/ 4 h 4"/>
                <a:gd name="T10" fmla="*/ 0 w 5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786"/>
            <p:cNvSpPr/>
            <p:nvPr/>
          </p:nvSpPr>
          <p:spPr bwMode="auto">
            <a:xfrm>
              <a:off x="7162907" y="2446143"/>
              <a:ext cx="45272" cy="45272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3787"/>
            <p:cNvSpPr/>
            <p:nvPr/>
          </p:nvSpPr>
          <p:spPr bwMode="auto">
            <a:xfrm>
              <a:off x="6629720" y="2511535"/>
              <a:ext cx="171022" cy="306835"/>
            </a:xfrm>
            <a:custGeom>
              <a:avLst/>
              <a:gdLst>
                <a:gd name="T0" fmla="*/ 0 w 31"/>
                <a:gd name="T1" fmla="*/ 31 h 55"/>
                <a:gd name="T2" fmla="*/ 0 w 31"/>
                <a:gd name="T3" fmla="*/ 30 h 55"/>
                <a:gd name="T4" fmla="*/ 0 w 31"/>
                <a:gd name="T5" fmla="*/ 30 h 55"/>
                <a:gd name="T6" fmla="*/ 25 w 31"/>
                <a:gd name="T7" fmla="*/ 0 h 55"/>
                <a:gd name="T8" fmla="*/ 25 w 31"/>
                <a:gd name="T9" fmla="*/ 0 h 55"/>
                <a:gd name="T10" fmla="*/ 27 w 31"/>
                <a:gd name="T11" fmla="*/ 1 h 55"/>
                <a:gd name="T12" fmla="*/ 27 w 31"/>
                <a:gd name="T13" fmla="*/ 1 h 55"/>
                <a:gd name="T14" fmla="*/ 27 w 31"/>
                <a:gd name="T15" fmla="*/ 4 h 55"/>
                <a:gd name="T16" fmla="*/ 25 w 31"/>
                <a:gd name="T17" fmla="*/ 4 h 55"/>
                <a:gd name="T18" fmla="*/ 25 w 31"/>
                <a:gd name="T19" fmla="*/ 4 h 55"/>
                <a:gd name="T20" fmla="*/ 4 w 31"/>
                <a:gd name="T21" fmla="*/ 30 h 55"/>
                <a:gd name="T22" fmla="*/ 4 w 31"/>
                <a:gd name="T23" fmla="*/ 30 h 55"/>
                <a:gd name="T24" fmla="*/ 4 w 31"/>
                <a:gd name="T25" fmla="*/ 31 h 55"/>
                <a:gd name="T26" fmla="*/ 4 w 31"/>
                <a:gd name="T27" fmla="*/ 31 h 55"/>
                <a:gd name="T28" fmla="*/ 17 w 31"/>
                <a:gd name="T29" fmla="*/ 47 h 55"/>
                <a:gd name="T30" fmla="*/ 17 w 31"/>
                <a:gd name="T31" fmla="*/ 47 h 55"/>
                <a:gd name="T32" fmla="*/ 31 w 31"/>
                <a:gd name="T33" fmla="*/ 51 h 55"/>
                <a:gd name="T34" fmla="*/ 31 w 31"/>
                <a:gd name="T35" fmla="*/ 51 h 55"/>
                <a:gd name="T36" fmla="*/ 30 w 31"/>
                <a:gd name="T37" fmla="*/ 55 h 55"/>
                <a:gd name="T38" fmla="*/ 0 w 31"/>
                <a:gd name="T39" fmla="*/ 3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55">
                  <a:moveTo>
                    <a:pt x="0" y="31"/>
                  </a:moveTo>
                  <a:cubicBezTo>
                    <a:pt x="0" y="31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12"/>
                    <a:pt x="1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8" y="4"/>
                    <a:pt x="5" y="14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9"/>
                    <a:pt x="10" y="44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4" y="50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1" y="51"/>
                    <a:pt x="0" y="3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3788"/>
            <p:cNvSpPr>
              <a:spLocks noEditPoints="1"/>
            </p:cNvSpPr>
            <p:nvPr/>
          </p:nvSpPr>
          <p:spPr bwMode="auto">
            <a:xfrm>
              <a:off x="6614632" y="2501475"/>
              <a:ext cx="196174" cy="326956"/>
            </a:xfrm>
            <a:custGeom>
              <a:avLst/>
              <a:gdLst>
                <a:gd name="T0" fmla="*/ 31 w 35"/>
                <a:gd name="T1" fmla="*/ 59 h 59"/>
                <a:gd name="T2" fmla="*/ 30 w 35"/>
                <a:gd name="T3" fmla="*/ 59 h 59"/>
                <a:gd name="T4" fmla="*/ 27 w 35"/>
                <a:gd name="T5" fmla="*/ 58 h 59"/>
                <a:gd name="T6" fmla="*/ 16 w 35"/>
                <a:gd name="T7" fmla="*/ 54 h 59"/>
                <a:gd name="T8" fmla="*/ 0 w 35"/>
                <a:gd name="T9" fmla="*/ 33 h 59"/>
                <a:gd name="T10" fmla="*/ 2 w 35"/>
                <a:gd name="T11" fmla="*/ 33 h 59"/>
                <a:gd name="T12" fmla="*/ 0 w 35"/>
                <a:gd name="T13" fmla="*/ 32 h 59"/>
                <a:gd name="T14" fmla="*/ 27 w 35"/>
                <a:gd name="T15" fmla="*/ 0 h 59"/>
                <a:gd name="T16" fmla="*/ 30 w 35"/>
                <a:gd name="T17" fmla="*/ 1 h 59"/>
                <a:gd name="T18" fmla="*/ 32 w 35"/>
                <a:gd name="T19" fmla="*/ 1 h 59"/>
                <a:gd name="T20" fmla="*/ 28 w 35"/>
                <a:gd name="T21" fmla="*/ 8 h 59"/>
                <a:gd name="T22" fmla="*/ 27 w 35"/>
                <a:gd name="T23" fmla="*/ 8 h 59"/>
                <a:gd name="T24" fmla="*/ 8 w 35"/>
                <a:gd name="T25" fmla="*/ 32 h 59"/>
                <a:gd name="T26" fmla="*/ 8 w 35"/>
                <a:gd name="T27" fmla="*/ 33 h 59"/>
                <a:gd name="T28" fmla="*/ 8 w 35"/>
                <a:gd name="T29" fmla="*/ 33 h 59"/>
                <a:gd name="T30" fmla="*/ 20 w 35"/>
                <a:gd name="T31" fmla="*/ 47 h 59"/>
                <a:gd name="T32" fmla="*/ 33 w 35"/>
                <a:gd name="T33" fmla="*/ 51 h 59"/>
                <a:gd name="T34" fmla="*/ 33 w 35"/>
                <a:gd name="T35" fmla="*/ 51 h 59"/>
                <a:gd name="T36" fmla="*/ 35 w 35"/>
                <a:gd name="T37" fmla="*/ 53 h 59"/>
                <a:gd name="T38" fmla="*/ 32 w 35"/>
                <a:gd name="T39" fmla="*/ 57 h 59"/>
                <a:gd name="T40" fmla="*/ 32 w 35"/>
                <a:gd name="T41" fmla="*/ 57 h 59"/>
                <a:gd name="T42" fmla="*/ 32 w 35"/>
                <a:gd name="T43" fmla="*/ 59 h 59"/>
                <a:gd name="T44" fmla="*/ 32 w 35"/>
                <a:gd name="T45" fmla="*/ 57 h 59"/>
                <a:gd name="T46" fmla="*/ 31 w 35"/>
                <a:gd name="T47" fmla="*/ 59 h 59"/>
                <a:gd name="T48" fmla="*/ 18 w 35"/>
                <a:gd name="T49" fmla="*/ 51 h 59"/>
                <a:gd name="T50" fmla="*/ 10 w 35"/>
                <a:gd name="T51" fmla="*/ 45 h 59"/>
                <a:gd name="T52" fmla="*/ 26 w 35"/>
                <a:gd name="T53" fmla="*/ 53 h 59"/>
                <a:gd name="T54" fmla="*/ 4 w 35"/>
                <a:gd name="T55" fmla="*/ 32 h 59"/>
                <a:gd name="T56" fmla="*/ 4 w 35"/>
                <a:gd name="T57" fmla="*/ 32 h 59"/>
                <a:gd name="T58" fmla="*/ 27 w 35"/>
                <a:gd name="T59" fmla="*/ 4 h 59"/>
                <a:gd name="T60" fmla="*/ 27 w 35"/>
                <a:gd name="T61" fmla="*/ 4 h 59"/>
                <a:gd name="T62" fmla="*/ 27 w 35"/>
                <a:gd name="T63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59">
                  <a:moveTo>
                    <a:pt x="32" y="59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8"/>
                    <a:pt x="28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4" y="57"/>
                    <a:pt x="20" y="56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9" y="51"/>
                    <a:pt x="0" y="4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13"/>
                    <a:pt x="15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1" y="8"/>
                    <a:pt x="9" y="17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9"/>
                    <a:pt x="13" y="44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6" y="50"/>
                    <a:pt x="31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lose/>
                  <a:moveTo>
                    <a:pt x="31" y="59"/>
                  </a:moveTo>
                  <a:cubicBezTo>
                    <a:pt x="32" y="57"/>
                    <a:pt x="32" y="57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9"/>
                    <a:pt x="31" y="59"/>
                    <a:pt x="31" y="59"/>
                  </a:cubicBezTo>
                  <a:close/>
                  <a:moveTo>
                    <a:pt x="26" y="53"/>
                  </a:moveTo>
                  <a:cubicBezTo>
                    <a:pt x="24" y="53"/>
                    <a:pt x="21" y="52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5" y="49"/>
                    <a:pt x="12" y="48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5" y="50"/>
                    <a:pt x="21" y="52"/>
                    <a:pt x="26" y="53"/>
                  </a:cubicBezTo>
                  <a:close/>
                  <a:moveTo>
                    <a:pt x="4" y="32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3789"/>
            <p:cNvSpPr>
              <a:spLocks noEditPoints="1"/>
            </p:cNvSpPr>
            <p:nvPr/>
          </p:nvSpPr>
          <p:spPr bwMode="auto">
            <a:xfrm>
              <a:off x="7308780" y="2441114"/>
              <a:ext cx="186114" cy="286715"/>
            </a:xfrm>
            <a:custGeom>
              <a:avLst/>
              <a:gdLst>
                <a:gd name="T0" fmla="*/ 7 w 34"/>
                <a:gd name="T1" fmla="*/ 51 h 52"/>
                <a:gd name="T2" fmla="*/ 10 w 34"/>
                <a:gd name="T3" fmla="*/ 48 h 52"/>
                <a:gd name="T4" fmla="*/ 9 w 34"/>
                <a:gd name="T5" fmla="*/ 49 h 52"/>
                <a:gd name="T6" fmla="*/ 9 w 34"/>
                <a:gd name="T7" fmla="*/ 48 h 52"/>
                <a:gd name="T8" fmla="*/ 9 w 34"/>
                <a:gd name="T9" fmla="*/ 48 h 52"/>
                <a:gd name="T10" fmla="*/ 9 w 34"/>
                <a:gd name="T11" fmla="*/ 48 h 52"/>
                <a:gd name="T12" fmla="*/ 9 w 34"/>
                <a:gd name="T13" fmla="*/ 48 h 52"/>
                <a:gd name="T14" fmla="*/ 9 w 34"/>
                <a:gd name="T15" fmla="*/ 48 h 52"/>
                <a:gd name="T16" fmla="*/ 9 w 34"/>
                <a:gd name="T17" fmla="*/ 48 h 52"/>
                <a:gd name="T18" fmla="*/ 9 w 34"/>
                <a:gd name="T19" fmla="*/ 48 h 52"/>
                <a:gd name="T20" fmla="*/ 21 w 34"/>
                <a:gd name="T21" fmla="*/ 42 h 52"/>
                <a:gd name="T22" fmla="*/ 21 w 34"/>
                <a:gd name="T23" fmla="*/ 42 h 52"/>
                <a:gd name="T24" fmla="*/ 30 w 34"/>
                <a:gd name="T25" fmla="*/ 24 h 52"/>
                <a:gd name="T26" fmla="*/ 30 w 34"/>
                <a:gd name="T27" fmla="*/ 24 h 52"/>
                <a:gd name="T28" fmla="*/ 29 w 34"/>
                <a:gd name="T29" fmla="*/ 20 h 52"/>
                <a:gd name="T30" fmla="*/ 29 w 34"/>
                <a:gd name="T31" fmla="*/ 20 h 52"/>
                <a:gd name="T32" fmla="*/ 14 w 34"/>
                <a:gd name="T33" fmla="*/ 4 h 52"/>
                <a:gd name="T34" fmla="*/ 14 w 34"/>
                <a:gd name="T35" fmla="*/ 4 h 52"/>
                <a:gd name="T36" fmla="*/ 6 w 34"/>
                <a:gd name="T37" fmla="*/ 5 h 52"/>
                <a:gd name="T38" fmla="*/ 6 w 34"/>
                <a:gd name="T39" fmla="*/ 5 h 52"/>
                <a:gd name="T40" fmla="*/ 2 w 34"/>
                <a:gd name="T41" fmla="*/ 7 h 52"/>
                <a:gd name="T42" fmla="*/ 2 w 34"/>
                <a:gd name="T43" fmla="*/ 7 h 52"/>
                <a:gd name="T44" fmla="*/ 0 w 34"/>
                <a:gd name="T45" fmla="*/ 4 h 52"/>
                <a:gd name="T46" fmla="*/ 14 w 34"/>
                <a:gd name="T47" fmla="*/ 0 h 52"/>
                <a:gd name="T48" fmla="*/ 14 w 34"/>
                <a:gd name="T49" fmla="*/ 0 h 52"/>
                <a:gd name="T50" fmla="*/ 33 w 34"/>
                <a:gd name="T51" fmla="*/ 19 h 52"/>
                <a:gd name="T52" fmla="*/ 33 w 34"/>
                <a:gd name="T53" fmla="*/ 19 h 52"/>
                <a:gd name="T54" fmla="*/ 34 w 34"/>
                <a:gd name="T55" fmla="*/ 24 h 52"/>
                <a:gd name="T56" fmla="*/ 34 w 34"/>
                <a:gd name="T57" fmla="*/ 24 h 52"/>
                <a:gd name="T58" fmla="*/ 23 w 34"/>
                <a:gd name="T59" fmla="*/ 45 h 52"/>
                <a:gd name="T60" fmla="*/ 23 w 34"/>
                <a:gd name="T61" fmla="*/ 45 h 52"/>
                <a:gd name="T62" fmla="*/ 9 w 34"/>
                <a:gd name="T63" fmla="*/ 52 h 52"/>
                <a:gd name="T64" fmla="*/ 9 w 34"/>
                <a:gd name="T65" fmla="*/ 52 h 52"/>
                <a:gd name="T66" fmla="*/ 7 w 34"/>
                <a:gd name="T67" fmla="*/ 51 h 52"/>
                <a:gd name="T68" fmla="*/ 2 w 34"/>
                <a:gd name="T69" fmla="*/ 7 h 52"/>
                <a:gd name="T70" fmla="*/ 2 w 34"/>
                <a:gd name="T71" fmla="*/ 7 h 52"/>
                <a:gd name="T72" fmla="*/ 2 w 34"/>
                <a:gd name="T73" fmla="*/ 7 h 52"/>
                <a:gd name="T74" fmla="*/ 2 w 34"/>
                <a:gd name="T75" fmla="*/ 7 h 52"/>
                <a:gd name="T76" fmla="*/ 2 w 34"/>
                <a:gd name="T77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52">
                  <a:moveTo>
                    <a:pt x="7" y="51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48"/>
                    <a:pt x="16" y="46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6" y="37"/>
                    <a:pt x="30" y="32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0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7" y="6"/>
                    <a:pt x="20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4"/>
                    <a:pt x="8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7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31" y="4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21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33"/>
                    <a:pt x="29" y="40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18" y="49"/>
                    <a:pt x="12" y="52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8" y="52"/>
                    <a:pt x="8" y="52"/>
                    <a:pt x="7" y="51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3790"/>
            <p:cNvSpPr>
              <a:spLocks noEditPoints="1"/>
            </p:cNvSpPr>
            <p:nvPr/>
          </p:nvSpPr>
          <p:spPr bwMode="auto">
            <a:xfrm>
              <a:off x="7288660" y="2431054"/>
              <a:ext cx="216294" cy="306835"/>
            </a:xfrm>
            <a:custGeom>
              <a:avLst/>
              <a:gdLst>
                <a:gd name="T0" fmla="*/ 10 w 39"/>
                <a:gd name="T1" fmla="*/ 53 h 56"/>
                <a:gd name="T2" fmla="*/ 7 w 39"/>
                <a:gd name="T3" fmla="*/ 52 h 56"/>
                <a:gd name="T4" fmla="*/ 12 w 39"/>
                <a:gd name="T5" fmla="*/ 48 h 56"/>
                <a:gd name="T6" fmla="*/ 31 w 39"/>
                <a:gd name="T7" fmla="*/ 26 h 56"/>
                <a:gd name="T8" fmla="*/ 31 w 39"/>
                <a:gd name="T9" fmla="*/ 26 h 56"/>
                <a:gd name="T10" fmla="*/ 17 w 39"/>
                <a:gd name="T11" fmla="*/ 8 h 56"/>
                <a:gd name="T12" fmla="*/ 9 w 39"/>
                <a:gd name="T13" fmla="*/ 9 h 56"/>
                <a:gd name="T14" fmla="*/ 7 w 39"/>
                <a:gd name="T15" fmla="*/ 11 h 56"/>
                <a:gd name="T16" fmla="*/ 0 w 39"/>
                <a:gd name="T17" fmla="*/ 5 h 56"/>
                <a:gd name="T18" fmla="*/ 3 w 39"/>
                <a:gd name="T19" fmla="*/ 4 h 56"/>
                <a:gd name="T20" fmla="*/ 4 w 39"/>
                <a:gd name="T21" fmla="*/ 3 h 56"/>
                <a:gd name="T22" fmla="*/ 17 w 39"/>
                <a:gd name="T23" fmla="*/ 0 h 56"/>
                <a:gd name="T24" fmla="*/ 17 w 39"/>
                <a:gd name="T25" fmla="*/ 0 h 56"/>
                <a:gd name="T26" fmla="*/ 39 w 39"/>
                <a:gd name="T27" fmla="*/ 26 h 56"/>
                <a:gd name="T28" fmla="*/ 28 w 39"/>
                <a:gd name="T29" fmla="*/ 48 h 56"/>
                <a:gd name="T30" fmla="*/ 12 w 39"/>
                <a:gd name="T31" fmla="*/ 56 h 56"/>
                <a:gd name="T32" fmla="*/ 11 w 39"/>
                <a:gd name="T33" fmla="*/ 54 h 56"/>
                <a:gd name="T34" fmla="*/ 14 w 39"/>
                <a:gd name="T35" fmla="*/ 51 h 56"/>
                <a:gd name="T36" fmla="*/ 14 w 39"/>
                <a:gd name="T37" fmla="*/ 51 h 56"/>
                <a:gd name="T38" fmla="*/ 21 w 39"/>
                <a:gd name="T39" fmla="*/ 48 h 56"/>
                <a:gd name="T40" fmla="*/ 21 w 39"/>
                <a:gd name="T41" fmla="*/ 48 h 56"/>
                <a:gd name="T42" fmla="*/ 35 w 39"/>
                <a:gd name="T43" fmla="*/ 29 h 56"/>
                <a:gd name="T44" fmla="*/ 34 w 39"/>
                <a:gd name="T45" fmla="*/ 22 h 56"/>
                <a:gd name="T46" fmla="*/ 35 w 39"/>
                <a:gd name="T47" fmla="*/ 27 h 56"/>
                <a:gd name="T48" fmla="*/ 34 w 39"/>
                <a:gd name="T49" fmla="*/ 22 h 56"/>
                <a:gd name="T50" fmla="*/ 33 w 39"/>
                <a:gd name="T51" fmla="*/ 16 h 56"/>
                <a:gd name="T52" fmla="*/ 33 w 39"/>
                <a:gd name="T53" fmla="*/ 16 h 56"/>
                <a:gd name="T54" fmla="*/ 33 w 39"/>
                <a:gd name="T55" fmla="*/ 16 h 56"/>
                <a:gd name="T56" fmla="*/ 33 w 39"/>
                <a:gd name="T57" fmla="*/ 16 h 56"/>
                <a:gd name="T58" fmla="*/ 33 w 39"/>
                <a:gd name="T59" fmla="*/ 16 h 56"/>
                <a:gd name="T60" fmla="*/ 33 w 39"/>
                <a:gd name="T61" fmla="*/ 15 h 56"/>
                <a:gd name="T62" fmla="*/ 33 w 39"/>
                <a:gd name="T63" fmla="*/ 15 h 56"/>
                <a:gd name="T64" fmla="*/ 33 w 39"/>
                <a:gd name="T65" fmla="*/ 15 h 56"/>
                <a:gd name="T66" fmla="*/ 32 w 39"/>
                <a:gd name="T67" fmla="*/ 15 h 56"/>
                <a:gd name="T68" fmla="*/ 32 w 39"/>
                <a:gd name="T69" fmla="*/ 15 h 56"/>
                <a:gd name="T70" fmla="*/ 32 w 39"/>
                <a:gd name="T71" fmla="*/ 15 h 56"/>
                <a:gd name="T72" fmla="*/ 32 w 39"/>
                <a:gd name="T73" fmla="*/ 15 h 56"/>
                <a:gd name="T74" fmla="*/ 32 w 39"/>
                <a:gd name="T75" fmla="*/ 14 h 56"/>
                <a:gd name="T76" fmla="*/ 32 w 39"/>
                <a:gd name="T77" fmla="*/ 14 h 56"/>
                <a:gd name="T78" fmla="*/ 32 w 39"/>
                <a:gd name="T79" fmla="*/ 14 h 56"/>
                <a:gd name="T80" fmla="*/ 32 w 39"/>
                <a:gd name="T81" fmla="*/ 14 h 56"/>
                <a:gd name="T82" fmla="*/ 32 w 39"/>
                <a:gd name="T83" fmla="*/ 14 h 56"/>
                <a:gd name="T84" fmla="*/ 32 w 39"/>
                <a:gd name="T85" fmla="*/ 13 h 56"/>
                <a:gd name="T86" fmla="*/ 32 w 39"/>
                <a:gd name="T87" fmla="*/ 13 h 56"/>
                <a:gd name="T88" fmla="*/ 32 w 39"/>
                <a:gd name="T89" fmla="*/ 13 h 56"/>
                <a:gd name="T90" fmla="*/ 31 w 39"/>
                <a:gd name="T91" fmla="*/ 13 h 56"/>
                <a:gd name="T92" fmla="*/ 31 w 39"/>
                <a:gd name="T93" fmla="*/ 13 h 56"/>
                <a:gd name="T94" fmla="*/ 31 w 39"/>
                <a:gd name="T95" fmla="*/ 13 h 56"/>
                <a:gd name="T96" fmla="*/ 31 w 39"/>
                <a:gd name="T97" fmla="*/ 13 h 56"/>
                <a:gd name="T98" fmla="*/ 31 w 39"/>
                <a:gd name="T99" fmla="*/ 12 h 56"/>
                <a:gd name="T100" fmla="*/ 31 w 39"/>
                <a:gd name="T101" fmla="*/ 12 h 56"/>
                <a:gd name="T102" fmla="*/ 31 w 39"/>
                <a:gd name="T103" fmla="*/ 12 h 56"/>
                <a:gd name="T104" fmla="*/ 31 w 39"/>
                <a:gd name="T105" fmla="*/ 12 h 56"/>
                <a:gd name="T106" fmla="*/ 31 w 39"/>
                <a:gd name="T107" fmla="*/ 12 h 56"/>
                <a:gd name="T108" fmla="*/ 17 w 39"/>
                <a:gd name="T109" fmla="*/ 4 h 56"/>
                <a:gd name="T110" fmla="*/ 17 w 39"/>
                <a:gd name="T111" fmla="*/ 4 h 56"/>
                <a:gd name="T112" fmla="*/ 17 w 39"/>
                <a:gd name="T113" fmla="*/ 4 h 56"/>
                <a:gd name="T114" fmla="*/ 17 w 39"/>
                <a:gd name="T115" fmla="*/ 4 h 56"/>
                <a:gd name="T116" fmla="*/ 8 w 39"/>
                <a:gd name="T117" fmla="*/ 6 h 56"/>
                <a:gd name="T118" fmla="*/ 12 w 39"/>
                <a:gd name="T119" fmla="*/ 4 h 56"/>
                <a:gd name="T120" fmla="*/ 7 w 39"/>
                <a:gd name="T121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56">
                  <a:moveTo>
                    <a:pt x="8" y="54"/>
                  </a:move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4" y="47"/>
                    <a:pt x="19" y="45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7" y="38"/>
                    <a:pt x="31" y="33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5"/>
                    <a:pt x="31" y="24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7" y="9"/>
                    <a:pt x="23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4" y="8"/>
                    <a:pt x="12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6" y="0"/>
                    <a:pt x="36" y="5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9" y="23"/>
                    <a:pt x="39" y="24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36"/>
                    <a:pt x="33" y="43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2" y="53"/>
                    <a:pt x="16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1" y="56"/>
                    <a:pt x="9" y="56"/>
                    <a:pt x="8" y="54"/>
                  </a:cubicBezTo>
                  <a:close/>
                  <a:moveTo>
                    <a:pt x="11" y="54"/>
                  </a:move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lose/>
                  <a:moveTo>
                    <a:pt x="14" y="51"/>
                  </a:moveTo>
                  <a:cubicBezTo>
                    <a:pt x="15" y="51"/>
                    <a:pt x="18" y="50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18" y="50"/>
                    <a:pt x="15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lose/>
                  <a:moveTo>
                    <a:pt x="21" y="48"/>
                  </a:move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lose/>
                  <a:moveTo>
                    <a:pt x="28" y="42"/>
                  </a:moveTo>
                  <a:cubicBezTo>
                    <a:pt x="31" y="39"/>
                    <a:pt x="34" y="34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34"/>
                    <a:pt x="31" y="39"/>
                    <a:pt x="28" y="42"/>
                  </a:cubicBezTo>
                  <a:close/>
                  <a:moveTo>
                    <a:pt x="34" y="22"/>
                  </a:moveTo>
                  <a:cubicBezTo>
                    <a:pt x="35" y="23"/>
                    <a:pt x="35" y="25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5" y="23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0"/>
                    <a:pt x="34" y="18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8"/>
                    <a:pt x="34" y="20"/>
                    <a:pt x="34" y="22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6"/>
                    <a:pt x="33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3"/>
                  </a:moveTo>
                  <a:cubicBezTo>
                    <a:pt x="32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3"/>
                    <a:pt x="31" y="13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27" y="6"/>
                    <a:pt x="22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2" y="4"/>
                    <a:pt x="27" y="6"/>
                    <a:pt x="31" y="12"/>
                  </a:cubicBezTo>
                  <a:close/>
                  <a:moveTo>
                    <a:pt x="7" y="6"/>
                  </a:move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10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5"/>
                    <a:pt x="8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3791"/>
            <p:cNvSpPr/>
            <p:nvPr/>
          </p:nvSpPr>
          <p:spPr bwMode="auto">
            <a:xfrm>
              <a:off x="6685052" y="2089010"/>
              <a:ext cx="699180" cy="467797"/>
            </a:xfrm>
            <a:custGeom>
              <a:avLst/>
              <a:gdLst>
                <a:gd name="T0" fmla="*/ 2 w 127"/>
                <a:gd name="T1" fmla="*/ 83 h 85"/>
                <a:gd name="T2" fmla="*/ 3 w 127"/>
                <a:gd name="T3" fmla="*/ 84 h 85"/>
                <a:gd name="T4" fmla="*/ 1 w 127"/>
                <a:gd name="T5" fmla="*/ 84 h 85"/>
                <a:gd name="T6" fmla="*/ 1 w 127"/>
                <a:gd name="T7" fmla="*/ 84 h 85"/>
                <a:gd name="T8" fmla="*/ 1 w 127"/>
                <a:gd name="T9" fmla="*/ 84 h 85"/>
                <a:gd name="T10" fmla="*/ 1 w 127"/>
                <a:gd name="T11" fmla="*/ 84 h 85"/>
                <a:gd name="T12" fmla="*/ 1 w 127"/>
                <a:gd name="T13" fmla="*/ 84 h 85"/>
                <a:gd name="T14" fmla="*/ 1 w 127"/>
                <a:gd name="T15" fmla="*/ 84 h 85"/>
                <a:gd name="T16" fmla="*/ 0 w 127"/>
                <a:gd name="T17" fmla="*/ 49 h 85"/>
                <a:gd name="T18" fmla="*/ 0 w 127"/>
                <a:gd name="T19" fmla="*/ 49 h 85"/>
                <a:gd name="T20" fmla="*/ 0 w 127"/>
                <a:gd name="T21" fmla="*/ 40 h 85"/>
                <a:gd name="T22" fmla="*/ 0 w 127"/>
                <a:gd name="T23" fmla="*/ 40 h 85"/>
                <a:gd name="T24" fmla="*/ 2 w 127"/>
                <a:gd name="T25" fmla="*/ 35 h 85"/>
                <a:gd name="T26" fmla="*/ 2 w 127"/>
                <a:gd name="T27" fmla="*/ 35 h 85"/>
                <a:gd name="T28" fmla="*/ 49 w 127"/>
                <a:gd name="T29" fmla="*/ 1 h 85"/>
                <a:gd name="T30" fmla="*/ 49 w 127"/>
                <a:gd name="T31" fmla="*/ 1 h 85"/>
                <a:gd name="T32" fmla="*/ 70 w 127"/>
                <a:gd name="T33" fmla="*/ 0 h 85"/>
                <a:gd name="T34" fmla="*/ 70 w 127"/>
                <a:gd name="T35" fmla="*/ 0 h 85"/>
                <a:gd name="T36" fmla="*/ 103 w 127"/>
                <a:gd name="T37" fmla="*/ 9 h 85"/>
                <a:gd name="T38" fmla="*/ 103 w 127"/>
                <a:gd name="T39" fmla="*/ 9 h 85"/>
                <a:gd name="T40" fmla="*/ 118 w 127"/>
                <a:gd name="T41" fmla="*/ 37 h 85"/>
                <a:gd name="T42" fmla="*/ 118 w 127"/>
                <a:gd name="T43" fmla="*/ 37 h 85"/>
                <a:gd name="T44" fmla="*/ 127 w 127"/>
                <a:gd name="T45" fmla="*/ 65 h 85"/>
                <a:gd name="T46" fmla="*/ 127 w 127"/>
                <a:gd name="T47" fmla="*/ 65 h 85"/>
                <a:gd name="T48" fmla="*/ 123 w 127"/>
                <a:gd name="T49" fmla="*/ 66 h 85"/>
                <a:gd name="T50" fmla="*/ 114 w 127"/>
                <a:gd name="T51" fmla="*/ 39 h 85"/>
                <a:gd name="T52" fmla="*/ 114 w 127"/>
                <a:gd name="T53" fmla="*/ 39 h 85"/>
                <a:gd name="T54" fmla="*/ 100 w 127"/>
                <a:gd name="T55" fmla="*/ 12 h 85"/>
                <a:gd name="T56" fmla="*/ 100 w 127"/>
                <a:gd name="T57" fmla="*/ 12 h 85"/>
                <a:gd name="T58" fmla="*/ 70 w 127"/>
                <a:gd name="T59" fmla="*/ 4 h 85"/>
                <a:gd name="T60" fmla="*/ 70 w 127"/>
                <a:gd name="T61" fmla="*/ 4 h 85"/>
                <a:gd name="T62" fmla="*/ 50 w 127"/>
                <a:gd name="T63" fmla="*/ 5 h 85"/>
                <a:gd name="T64" fmla="*/ 50 w 127"/>
                <a:gd name="T65" fmla="*/ 5 h 85"/>
                <a:gd name="T66" fmla="*/ 5 w 127"/>
                <a:gd name="T67" fmla="*/ 37 h 85"/>
                <a:gd name="T68" fmla="*/ 5 w 127"/>
                <a:gd name="T69" fmla="*/ 37 h 85"/>
                <a:gd name="T70" fmla="*/ 4 w 127"/>
                <a:gd name="T71" fmla="*/ 41 h 85"/>
                <a:gd name="T72" fmla="*/ 4 w 127"/>
                <a:gd name="T73" fmla="*/ 41 h 85"/>
                <a:gd name="T74" fmla="*/ 4 w 127"/>
                <a:gd name="T75" fmla="*/ 49 h 85"/>
                <a:gd name="T76" fmla="*/ 4 w 127"/>
                <a:gd name="T77" fmla="*/ 49 h 85"/>
                <a:gd name="T78" fmla="*/ 5 w 127"/>
                <a:gd name="T79" fmla="*/ 84 h 85"/>
                <a:gd name="T80" fmla="*/ 5 w 127"/>
                <a:gd name="T81" fmla="*/ 84 h 85"/>
                <a:gd name="T82" fmla="*/ 5 w 127"/>
                <a:gd name="T83" fmla="*/ 84 h 85"/>
                <a:gd name="T84" fmla="*/ 5 w 127"/>
                <a:gd name="T85" fmla="*/ 84 h 85"/>
                <a:gd name="T86" fmla="*/ 5 w 127"/>
                <a:gd name="T87" fmla="*/ 85 h 85"/>
                <a:gd name="T88" fmla="*/ 5 w 127"/>
                <a:gd name="T89" fmla="*/ 85 h 85"/>
                <a:gd name="T90" fmla="*/ 2 w 127"/>
                <a:gd name="T91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7" h="85">
                  <a:moveTo>
                    <a:pt x="2" y="83"/>
                  </a:moveTo>
                  <a:cubicBezTo>
                    <a:pt x="3" y="84"/>
                    <a:pt x="3" y="84"/>
                    <a:pt x="3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1"/>
                    <a:pt x="0" y="63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6"/>
                    <a:pt x="0" y="43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1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5" y="31"/>
                    <a:pt x="16" y="6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7" y="0"/>
                    <a:pt x="64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90" y="0"/>
                    <a:pt x="99" y="5"/>
                    <a:pt x="103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7" y="14"/>
                    <a:pt x="112" y="23"/>
                    <a:pt x="118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24" y="52"/>
                    <a:pt x="127" y="65"/>
                    <a:pt x="127" y="65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3" y="66"/>
                    <a:pt x="123" y="66"/>
                    <a:pt x="123" y="66"/>
                  </a:cubicBezTo>
                  <a:cubicBezTo>
                    <a:pt x="123" y="66"/>
                    <a:pt x="120" y="53"/>
                    <a:pt x="114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09" y="25"/>
                    <a:pt x="103" y="16"/>
                    <a:pt x="100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8" y="9"/>
                    <a:pt x="89" y="4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4" y="4"/>
                    <a:pt x="58" y="4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19" y="10"/>
                    <a:pt x="9" y="32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4" y="39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3"/>
                    <a:pt x="4" y="46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63"/>
                    <a:pt x="5" y="82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2" y="83"/>
                    <a:pt x="2" y="83"/>
                    <a:pt x="2" y="8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3792"/>
            <p:cNvSpPr>
              <a:spLocks noEditPoints="1"/>
            </p:cNvSpPr>
            <p:nvPr/>
          </p:nvSpPr>
          <p:spPr bwMode="auto">
            <a:xfrm>
              <a:off x="6669961" y="2078950"/>
              <a:ext cx="729360" cy="497978"/>
            </a:xfrm>
            <a:custGeom>
              <a:avLst/>
              <a:gdLst>
                <a:gd name="T0" fmla="*/ 1 w 132"/>
                <a:gd name="T1" fmla="*/ 88 h 90"/>
                <a:gd name="T2" fmla="*/ 1 w 132"/>
                <a:gd name="T3" fmla="*/ 86 h 90"/>
                <a:gd name="T4" fmla="*/ 1 w 132"/>
                <a:gd name="T5" fmla="*/ 86 h 90"/>
                <a:gd name="T6" fmla="*/ 1 w 132"/>
                <a:gd name="T7" fmla="*/ 86 h 90"/>
                <a:gd name="T8" fmla="*/ 0 w 132"/>
                <a:gd name="T9" fmla="*/ 52 h 90"/>
                <a:gd name="T10" fmla="*/ 0 w 132"/>
                <a:gd name="T11" fmla="*/ 52 h 90"/>
                <a:gd name="T12" fmla="*/ 0 w 132"/>
                <a:gd name="T13" fmla="*/ 51 h 90"/>
                <a:gd name="T14" fmla="*/ 0 w 132"/>
                <a:gd name="T15" fmla="*/ 42 h 90"/>
                <a:gd name="T16" fmla="*/ 2 w 132"/>
                <a:gd name="T17" fmla="*/ 35 h 90"/>
                <a:gd name="T18" fmla="*/ 51 w 132"/>
                <a:gd name="T19" fmla="*/ 1 h 90"/>
                <a:gd name="T20" fmla="*/ 72 w 132"/>
                <a:gd name="T21" fmla="*/ 0 h 90"/>
                <a:gd name="T22" fmla="*/ 106 w 132"/>
                <a:gd name="T23" fmla="*/ 10 h 90"/>
                <a:gd name="T24" fmla="*/ 122 w 132"/>
                <a:gd name="T25" fmla="*/ 39 h 90"/>
                <a:gd name="T26" fmla="*/ 131 w 132"/>
                <a:gd name="T27" fmla="*/ 67 h 90"/>
                <a:gd name="T28" fmla="*/ 124 w 132"/>
                <a:gd name="T29" fmla="*/ 71 h 90"/>
                <a:gd name="T30" fmla="*/ 123 w 132"/>
                <a:gd name="T31" fmla="*/ 69 h 90"/>
                <a:gd name="T32" fmla="*/ 123 w 132"/>
                <a:gd name="T33" fmla="*/ 69 h 90"/>
                <a:gd name="T34" fmla="*/ 123 w 132"/>
                <a:gd name="T35" fmla="*/ 69 h 90"/>
                <a:gd name="T36" fmla="*/ 123 w 132"/>
                <a:gd name="T37" fmla="*/ 68 h 90"/>
                <a:gd name="T38" fmla="*/ 123 w 132"/>
                <a:gd name="T39" fmla="*/ 67 h 90"/>
                <a:gd name="T40" fmla="*/ 121 w 132"/>
                <a:gd name="T41" fmla="*/ 60 h 90"/>
                <a:gd name="T42" fmla="*/ 114 w 132"/>
                <a:gd name="T43" fmla="*/ 42 h 90"/>
                <a:gd name="T44" fmla="*/ 100 w 132"/>
                <a:gd name="T45" fmla="*/ 15 h 90"/>
                <a:gd name="T46" fmla="*/ 72 w 132"/>
                <a:gd name="T47" fmla="*/ 8 h 90"/>
                <a:gd name="T48" fmla="*/ 72 w 132"/>
                <a:gd name="T49" fmla="*/ 8 h 90"/>
                <a:gd name="T50" fmla="*/ 52 w 132"/>
                <a:gd name="T51" fmla="*/ 9 h 90"/>
                <a:gd name="T52" fmla="*/ 9 w 132"/>
                <a:gd name="T53" fmla="*/ 40 h 90"/>
                <a:gd name="T54" fmla="*/ 8 w 132"/>
                <a:gd name="T55" fmla="*/ 41 h 90"/>
                <a:gd name="T56" fmla="*/ 8 w 132"/>
                <a:gd name="T57" fmla="*/ 43 h 90"/>
                <a:gd name="T58" fmla="*/ 8 w 132"/>
                <a:gd name="T59" fmla="*/ 51 h 90"/>
                <a:gd name="T60" fmla="*/ 9 w 132"/>
                <a:gd name="T61" fmla="*/ 86 h 90"/>
                <a:gd name="T62" fmla="*/ 9 w 132"/>
                <a:gd name="T63" fmla="*/ 86 h 90"/>
                <a:gd name="T64" fmla="*/ 9 w 132"/>
                <a:gd name="T65" fmla="*/ 86 h 90"/>
                <a:gd name="T66" fmla="*/ 9 w 132"/>
                <a:gd name="T67" fmla="*/ 88 h 90"/>
                <a:gd name="T68" fmla="*/ 5 w 132"/>
                <a:gd name="T69" fmla="*/ 88 h 90"/>
                <a:gd name="T70" fmla="*/ 4 w 132"/>
                <a:gd name="T71" fmla="*/ 51 h 90"/>
                <a:gd name="T72" fmla="*/ 4 w 132"/>
                <a:gd name="T73" fmla="*/ 52 h 90"/>
                <a:gd name="T74" fmla="*/ 5 w 132"/>
                <a:gd name="T75" fmla="*/ 80 h 90"/>
                <a:gd name="T76" fmla="*/ 126 w 132"/>
                <a:gd name="T77" fmla="*/ 62 h 90"/>
                <a:gd name="T78" fmla="*/ 125 w 132"/>
                <a:gd name="T79" fmla="*/ 59 h 90"/>
                <a:gd name="T80" fmla="*/ 118 w 132"/>
                <a:gd name="T81" fmla="*/ 40 h 90"/>
                <a:gd name="T82" fmla="*/ 109 w 132"/>
                <a:gd name="T83" fmla="*/ 20 h 90"/>
                <a:gd name="T84" fmla="*/ 118 w 132"/>
                <a:gd name="T85" fmla="*/ 40 h 90"/>
                <a:gd name="T86" fmla="*/ 5 w 132"/>
                <a:gd name="T87" fmla="*/ 38 h 90"/>
                <a:gd name="T88" fmla="*/ 5 w 132"/>
                <a:gd name="T89" fmla="*/ 38 h 90"/>
                <a:gd name="T90" fmla="*/ 4 w 132"/>
                <a:gd name="T91" fmla="*/ 41 h 90"/>
                <a:gd name="T92" fmla="*/ 8 w 132"/>
                <a:gd name="T93" fmla="*/ 40 h 90"/>
                <a:gd name="T94" fmla="*/ 8 w 132"/>
                <a:gd name="T95" fmla="*/ 40 h 90"/>
                <a:gd name="T96" fmla="*/ 5 w 132"/>
                <a:gd name="T97" fmla="*/ 38 h 90"/>
                <a:gd name="T98" fmla="*/ 5 w 132"/>
                <a:gd name="T99" fmla="*/ 38 h 90"/>
                <a:gd name="T100" fmla="*/ 5 w 132"/>
                <a:gd name="T101" fmla="*/ 38 h 90"/>
                <a:gd name="T102" fmla="*/ 5 w 132"/>
                <a:gd name="T103" fmla="*/ 38 h 90"/>
                <a:gd name="T104" fmla="*/ 5 w 132"/>
                <a:gd name="T105" fmla="*/ 38 h 90"/>
                <a:gd name="T106" fmla="*/ 5 w 132"/>
                <a:gd name="T107" fmla="*/ 38 h 90"/>
                <a:gd name="T108" fmla="*/ 5 w 132"/>
                <a:gd name="T109" fmla="*/ 38 h 90"/>
                <a:gd name="T110" fmla="*/ 5 w 132"/>
                <a:gd name="T111" fmla="*/ 38 h 90"/>
                <a:gd name="T112" fmla="*/ 6 w 132"/>
                <a:gd name="T113" fmla="*/ 38 h 90"/>
                <a:gd name="T114" fmla="*/ 5 w 132"/>
                <a:gd name="T115" fmla="*/ 38 h 90"/>
                <a:gd name="T116" fmla="*/ 9 w 132"/>
                <a:gd name="T117" fmla="*/ 32 h 90"/>
                <a:gd name="T118" fmla="*/ 52 w 132"/>
                <a:gd name="T119" fmla="*/ 5 h 90"/>
                <a:gd name="T120" fmla="*/ 71 w 132"/>
                <a:gd name="T121" fmla="*/ 4 h 90"/>
                <a:gd name="T122" fmla="*/ 72 w 132"/>
                <a:gd name="T123" fmla="*/ 4 h 90"/>
                <a:gd name="T124" fmla="*/ 52 w 132"/>
                <a:gd name="T12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90">
                  <a:moveTo>
                    <a:pt x="5" y="88"/>
                  </a:moveTo>
                  <a:cubicBezTo>
                    <a:pt x="1" y="88"/>
                    <a:pt x="1" y="88"/>
                    <a:pt x="1" y="88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3"/>
                    <a:pt x="0" y="65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48"/>
                    <a:pt x="0" y="45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1" y="38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5" y="32"/>
                    <a:pt x="17" y="6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9" y="0"/>
                    <a:pt x="66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92" y="0"/>
                    <a:pt x="102" y="5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11" y="15"/>
                    <a:pt x="116" y="24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8" y="53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3" y="69"/>
                    <a:pt x="124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8"/>
                    <a:pt x="123" y="68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3" y="68"/>
                    <a:pt x="123" y="67"/>
                    <a:pt x="123" y="67"/>
                  </a:cubicBezTo>
                  <a:cubicBezTo>
                    <a:pt x="123" y="67"/>
                    <a:pt x="123" y="67"/>
                    <a:pt x="123" y="67"/>
                  </a:cubicBezTo>
                  <a:cubicBezTo>
                    <a:pt x="122" y="65"/>
                    <a:pt x="122" y="63"/>
                    <a:pt x="121" y="60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19" y="55"/>
                    <a:pt x="117" y="49"/>
                    <a:pt x="114" y="42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09" y="28"/>
                    <a:pt x="103" y="18"/>
                    <a:pt x="100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99" y="13"/>
                    <a:pt x="91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66" y="8"/>
                    <a:pt x="60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22" y="14"/>
                    <a:pt x="13" y="34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2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8" y="48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5"/>
                    <a:pt x="9" y="83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5" y="88"/>
                    <a:pt x="5" y="88"/>
                    <a:pt x="5" y="88"/>
                  </a:cubicBezTo>
                  <a:close/>
                  <a:moveTo>
                    <a:pt x="5" y="80"/>
                  </a:moveTo>
                  <a:cubicBezTo>
                    <a:pt x="5" y="73"/>
                    <a:pt x="4" y="6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61"/>
                    <a:pt x="5" y="73"/>
                    <a:pt x="5" y="80"/>
                  </a:cubicBezTo>
                  <a:close/>
                  <a:moveTo>
                    <a:pt x="118" y="40"/>
                  </a:moveTo>
                  <a:cubicBezTo>
                    <a:pt x="121" y="49"/>
                    <a:pt x="124" y="57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5" y="61"/>
                    <a:pt x="125" y="60"/>
                    <a:pt x="125" y="59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3" y="54"/>
                    <a:pt x="121" y="47"/>
                    <a:pt x="118" y="40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5" y="32"/>
                    <a:pt x="111" y="25"/>
                    <a:pt x="109" y="2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11" y="25"/>
                    <a:pt x="115" y="32"/>
                    <a:pt x="118" y="40"/>
                  </a:cubicBezTo>
                  <a:close/>
                  <a:moveTo>
                    <a:pt x="4" y="41"/>
                  </a:moveTo>
                  <a:cubicBezTo>
                    <a:pt x="5" y="40"/>
                    <a:pt x="5" y="39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9"/>
                    <a:pt x="5" y="40"/>
                    <a:pt x="4" y="41"/>
                  </a:cubicBezTo>
                  <a:close/>
                  <a:moveTo>
                    <a:pt x="8" y="40"/>
                  </a:move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5" y="38"/>
                    <a:pt x="5" y="38"/>
                  </a:cubicBezTo>
                  <a:close/>
                  <a:moveTo>
                    <a:pt x="52" y="5"/>
                  </a:moveTo>
                  <a:cubicBezTo>
                    <a:pt x="27" y="9"/>
                    <a:pt x="15" y="24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5" y="24"/>
                    <a:pt x="27" y="9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9" y="4"/>
                    <a:pt x="66" y="4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6" y="4"/>
                    <a:pt x="59" y="4"/>
                    <a:pt x="52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3793"/>
            <p:cNvSpPr/>
            <p:nvPr/>
          </p:nvSpPr>
          <p:spPr bwMode="auto">
            <a:xfrm>
              <a:off x="7052245" y="2949149"/>
              <a:ext cx="20120" cy="85513"/>
            </a:xfrm>
            <a:custGeom>
              <a:avLst/>
              <a:gdLst>
                <a:gd name="T0" fmla="*/ 0 w 4"/>
                <a:gd name="T1" fmla="*/ 17 h 17"/>
                <a:gd name="T2" fmla="*/ 0 w 4"/>
                <a:gd name="T3" fmla="*/ 0 h 17"/>
                <a:gd name="T4" fmla="*/ 4 w 4"/>
                <a:gd name="T5" fmla="*/ 0 h 17"/>
                <a:gd name="T6" fmla="*/ 4 w 4"/>
                <a:gd name="T7" fmla="*/ 17 h 17"/>
                <a:gd name="T8" fmla="*/ 0 w 4"/>
                <a:gd name="T9" fmla="*/ 17 h 17"/>
                <a:gd name="T10" fmla="*/ 0 w 4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7">
                  <a:moveTo>
                    <a:pt x="0" y="1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3794"/>
            <p:cNvSpPr>
              <a:spLocks noEditPoints="1"/>
            </p:cNvSpPr>
            <p:nvPr/>
          </p:nvSpPr>
          <p:spPr bwMode="auto">
            <a:xfrm>
              <a:off x="7042185" y="2939089"/>
              <a:ext cx="45272" cy="105633"/>
            </a:xfrm>
            <a:custGeom>
              <a:avLst/>
              <a:gdLst>
                <a:gd name="T0" fmla="*/ 6 w 9"/>
                <a:gd name="T1" fmla="*/ 21 h 21"/>
                <a:gd name="T2" fmla="*/ 2 w 9"/>
                <a:gd name="T3" fmla="*/ 21 h 21"/>
                <a:gd name="T4" fmla="*/ 2 w 9"/>
                <a:gd name="T5" fmla="*/ 19 h 21"/>
                <a:gd name="T6" fmla="*/ 4 w 9"/>
                <a:gd name="T7" fmla="*/ 19 h 21"/>
                <a:gd name="T8" fmla="*/ 2 w 9"/>
                <a:gd name="T9" fmla="*/ 19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0 h 21"/>
                <a:gd name="T16" fmla="*/ 9 w 9"/>
                <a:gd name="T17" fmla="*/ 0 h 21"/>
                <a:gd name="T18" fmla="*/ 9 w 9"/>
                <a:gd name="T19" fmla="*/ 21 h 21"/>
                <a:gd name="T20" fmla="*/ 6 w 9"/>
                <a:gd name="T21" fmla="*/ 21 h 21"/>
                <a:gd name="T22" fmla="*/ 6 w 9"/>
                <a:gd name="T23" fmla="*/ 21 h 21"/>
                <a:gd name="T24" fmla="*/ 4 w 9"/>
                <a:gd name="T25" fmla="*/ 16 h 21"/>
                <a:gd name="T26" fmla="*/ 4 w 9"/>
                <a:gd name="T27" fmla="*/ 4 h 21"/>
                <a:gd name="T28" fmla="*/ 4 w 9"/>
                <a:gd name="T29" fmla="*/ 16 h 21"/>
                <a:gd name="T30" fmla="*/ 4 w 9"/>
                <a:gd name="T3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21">
                  <a:moveTo>
                    <a:pt x="6" y="21"/>
                  </a:moveTo>
                  <a:lnTo>
                    <a:pt x="2" y="21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21"/>
                  </a:lnTo>
                  <a:lnTo>
                    <a:pt x="6" y="21"/>
                  </a:lnTo>
                  <a:lnTo>
                    <a:pt x="6" y="21"/>
                  </a:lnTo>
                  <a:close/>
                  <a:moveTo>
                    <a:pt x="4" y="16"/>
                  </a:moveTo>
                  <a:lnTo>
                    <a:pt x="4" y="4"/>
                  </a:lnTo>
                  <a:lnTo>
                    <a:pt x="4" y="16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3795"/>
            <p:cNvSpPr/>
            <p:nvPr/>
          </p:nvSpPr>
          <p:spPr bwMode="auto">
            <a:xfrm>
              <a:off x="6941584" y="3009510"/>
              <a:ext cx="196174" cy="80481"/>
            </a:xfrm>
            <a:custGeom>
              <a:avLst/>
              <a:gdLst>
                <a:gd name="T0" fmla="*/ 25 w 35"/>
                <a:gd name="T1" fmla="*/ 13 h 14"/>
                <a:gd name="T2" fmla="*/ 20 w 35"/>
                <a:gd name="T3" fmla="*/ 9 h 14"/>
                <a:gd name="T4" fmla="*/ 20 w 35"/>
                <a:gd name="T5" fmla="*/ 9 h 14"/>
                <a:gd name="T6" fmla="*/ 19 w 35"/>
                <a:gd name="T7" fmla="*/ 7 h 14"/>
                <a:gd name="T8" fmla="*/ 19 w 35"/>
                <a:gd name="T9" fmla="*/ 7 h 14"/>
                <a:gd name="T10" fmla="*/ 7 w 35"/>
                <a:gd name="T11" fmla="*/ 14 h 14"/>
                <a:gd name="T12" fmla="*/ 7 w 35"/>
                <a:gd name="T13" fmla="*/ 14 h 14"/>
                <a:gd name="T14" fmla="*/ 6 w 35"/>
                <a:gd name="T15" fmla="*/ 14 h 14"/>
                <a:gd name="T16" fmla="*/ 6 w 35"/>
                <a:gd name="T17" fmla="*/ 14 h 14"/>
                <a:gd name="T18" fmla="*/ 1 w 35"/>
                <a:gd name="T19" fmla="*/ 4 h 14"/>
                <a:gd name="T20" fmla="*/ 1 w 35"/>
                <a:gd name="T21" fmla="*/ 4 h 14"/>
                <a:gd name="T22" fmla="*/ 1 w 35"/>
                <a:gd name="T23" fmla="*/ 3 h 14"/>
                <a:gd name="T24" fmla="*/ 1 w 35"/>
                <a:gd name="T25" fmla="*/ 3 h 14"/>
                <a:gd name="T26" fmla="*/ 5 w 35"/>
                <a:gd name="T27" fmla="*/ 4 h 14"/>
                <a:gd name="T28" fmla="*/ 5 w 35"/>
                <a:gd name="T29" fmla="*/ 4 h 14"/>
                <a:gd name="T30" fmla="*/ 5 w 35"/>
                <a:gd name="T31" fmla="*/ 4 h 14"/>
                <a:gd name="T32" fmla="*/ 5 w 35"/>
                <a:gd name="T33" fmla="*/ 7 h 14"/>
                <a:gd name="T34" fmla="*/ 5 w 35"/>
                <a:gd name="T35" fmla="*/ 7 h 14"/>
                <a:gd name="T36" fmla="*/ 7 w 35"/>
                <a:gd name="T37" fmla="*/ 10 h 14"/>
                <a:gd name="T38" fmla="*/ 7 w 35"/>
                <a:gd name="T39" fmla="*/ 10 h 14"/>
                <a:gd name="T40" fmla="*/ 7 w 35"/>
                <a:gd name="T41" fmla="*/ 10 h 14"/>
                <a:gd name="T42" fmla="*/ 7 w 35"/>
                <a:gd name="T43" fmla="*/ 10 h 14"/>
                <a:gd name="T44" fmla="*/ 13 w 35"/>
                <a:gd name="T45" fmla="*/ 6 h 14"/>
                <a:gd name="T46" fmla="*/ 13 w 35"/>
                <a:gd name="T47" fmla="*/ 6 h 14"/>
                <a:gd name="T48" fmla="*/ 18 w 35"/>
                <a:gd name="T49" fmla="*/ 2 h 14"/>
                <a:gd name="T50" fmla="*/ 18 w 35"/>
                <a:gd name="T51" fmla="*/ 2 h 14"/>
                <a:gd name="T52" fmla="*/ 20 w 35"/>
                <a:gd name="T53" fmla="*/ 0 h 14"/>
                <a:gd name="T54" fmla="*/ 21 w 35"/>
                <a:gd name="T55" fmla="*/ 3 h 14"/>
                <a:gd name="T56" fmla="*/ 23 w 35"/>
                <a:gd name="T57" fmla="*/ 6 h 14"/>
                <a:gd name="T58" fmla="*/ 23 w 35"/>
                <a:gd name="T59" fmla="*/ 6 h 14"/>
                <a:gd name="T60" fmla="*/ 26 w 35"/>
                <a:gd name="T61" fmla="*/ 10 h 14"/>
                <a:gd name="T62" fmla="*/ 26 w 35"/>
                <a:gd name="T63" fmla="*/ 10 h 14"/>
                <a:gd name="T64" fmla="*/ 26 w 35"/>
                <a:gd name="T65" fmla="*/ 10 h 14"/>
                <a:gd name="T66" fmla="*/ 26 w 35"/>
                <a:gd name="T67" fmla="*/ 10 h 14"/>
                <a:gd name="T68" fmla="*/ 26 w 35"/>
                <a:gd name="T69" fmla="*/ 10 h 14"/>
                <a:gd name="T70" fmla="*/ 26 w 35"/>
                <a:gd name="T71" fmla="*/ 10 h 14"/>
                <a:gd name="T72" fmla="*/ 27 w 35"/>
                <a:gd name="T73" fmla="*/ 9 h 14"/>
                <a:gd name="T74" fmla="*/ 27 w 35"/>
                <a:gd name="T75" fmla="*/ 9 h 14"/>
                <a:gd name="T76" fmla="*/ 29 w 35"/>
                <a:gd name="T77" fmla="*/ 5 h 14"/>
                <a:gd name="T78" fmla="*/ 29 w 35"/>
                <a:gd name="T79" fmla="*/ 5 h 14"/>
                <a:gd name="T80" fmla="*/ 31 w 35"/>
                <a:gd name="T81" fmla="*/ 0 h 14"/>
                <a:gd name="T82" fmla="*/ 31 w 35"/>
                <a:gd name="T83" fmla="*/ 0 h 14"/>
                <a:gd name="T84" fmla="*/ 35 w 35"/>
                <a:gd name="T85" fmla="*/ 2 h 14"/>
                <a:gd name="T86" fmla="*/ 32 w 35"/>
                <a:gd name="T87" fmla="*/ 7 h 14"/>
                <a:gd name="T88" fmla="*/ 32 w 35"/>
                <a:gd name="T89" fmla="*/ 7 h 14"/>
                <a:gd name="T90" fmla="*/ 27 w 35"/>
                <a:gd name="T91" fmla="*/ 13 h 14"/>
                <a:gd name="T92" fmla="*/ 27 w 35"/>
                <a:gd name="T93" fmla="*/ 13 h 14"/>
                <a:gd name="T94" fmla="*/ 27 w 35"/>
                <a:gd name="T95" fmla="*/ 14 h 14"/>
                <a:gd name="T96" fmla="*/ 27 w 35"/>
                <a:gd name="T97" fmla="*/ 14 h 14"/>
                <a:gd name="T98" fmla="*/ 26 w 35"/>
                <a:gd name="T99" fmla="*/ 14 h 14"/>
                <a:gd name="T100" fmla="*/ 26 w 35"/>
                <a:gd name="T101" fmla="*/ 14 h 14"/>
                <a:gd name="T102" fmla="*/ 26 w 35"/>
                <a:gd name="T103" fmla="*/ 14 h 14"/>
                <a:gd name="T104" fmla="*/ 26 w 35"/>
                <a:gd name="T105" fmla="*/ 14 h 14"/>
                <a:gd name="T106" fmla="*/ 25 w 35"/>
                <a:gd name="T107" fmla="*/ 14 h 14"/>
                <a:gd name="T108" fmla="*/ 25 w 35"/>
                <a:gd name="T10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" h="14">
                  <a:moveTo>
                    <a:pt x="25" y="13"/>
                  </a:moveTo>
                  <a:cubicBezTo>
                    <a:pt x="23" y="13"/>
                    <a:pt x="21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6" y="9"/>
                    <a:pt x="12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2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9"/>
                    <a:pt x="6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11" y="8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4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4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7"/>
                    <a:pt x="25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8" y="7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3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4" y="5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10"/>
                    <a:pt x="30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3796"/>
            <p:cNvSpPr>
              <a:spLocks noEditPoints="1"/>
            </p:cNvSpPr>
            <p:nvPr/>
          </p:nvSpPr>
          <p:spPr bwMode="auto">
            <a:xfrm>
              <a:off x="6931524" y="2994421"/>
              <a:ext cx="216294" cy="105633"/>
            </a:xfrm>
            <a:custGeom>
              <a:avLst/>
              <a:gdLst>
                <a:gd name="T0" fmla="*/ 20 w 39"/>
                <a:gd name="T1" fmla="*/ 13 h 19"/>
                <a:gd name="T2" fmla="*/ 8 w 39"/>
                <a:gd name="T3" fmla="*/ 18 h 19"/>
                <a:gd name="T4" fmla="*/ 1 w 39"/>
                <a:gd name="T5" fmla="*/ 7 h 19"/>
                <a:gd name="T6" fmla="*/ 1 w 39"/>
                <a:gd name="T7" fmla="*/ 4 h 19"/>
                <a:gd name="T8" fmla="*/ 9 w 39"/>
                <a:gd name="T9" fmla="*/ 7 h 19"/>
                <a:gd name="T10" fmla="*/ 9 w 39"/>
                <a:gd name="T11" fmla="*/ 7 h 19"/>
                <a:gd name="T12" fmla="*/ 9 w 39"/>
                <a:gd name="T13" fmla="*/ 10 h 19"/>
                <a:gd name="T14" fmla="*/ 10 w 39"/>
                <a:gd name="T15" fmla="*/ 10 h 19"/>
                <a:gd name="T16" fmla="*/ 11 w 39"/>
                <a:gd name="T17" fmla="*/ 10 h 19"/>
                <a:gd name="T18" fmla="*/ 18 w 39"/>
                <a:gd name="T19" fmla="*/ 4 h 19"/>
                <a:gd name="T20" fmla="*/ 22 w 39"/>
                <a:gd name="T21" fmla="*/ 0 h 19"/>
                <a:gd name="T22" fmla="*/ 25 w 39"/>
                <a:gd name="T23" fmla="*/ 5 h 19"/>
                <a:gd name="T24" fmla="*/ 25 w 39"/>
                <a:gd name="T25" fmla="*/ 5 h 19"/>
                <a:gd name="T26" fmla="*/ 26 w 39"/>
                <a:gd name="T27" fmla="*/ 8 h 19"/>
                <a:gd name="T28" fmla="*/ 28 w 39"/>
                <a:gd name="T29" fmla="*/ 10 h 19"/>
                <a:gd name="T30" fmla="*/ 31 w 39"/>
                <a:gd name="T31" fmla="*/ 3 h 19"/>
                <a:gd name="T32" fmla="*/ 32 w 39"/>
                <a:gd name="T33" fmla="*/ 2 h 19"/>
                <a:gd name="T34" fmla="*/ 39 w 39"/>
                <a:gd name="T35" fmla="*/ 6 h 19"/>
                <a:gd name="T36" fmla="*/ 30 w 39"/>
                <a:gd name="T37" fmla="*/ 18 h 19"/>
                <a:gd name="T38" fmla="*/ 29 w 39"/>
                <a:gd name="T39" fmla="*/ 18 h 19"/>
                <a:gd name="T40" fmla="*/ 28 w 39"/>
                <a:gd name="T41" fmla="*/ 19 h 19"/>
                <a:gd name="T42" fmla="*/ 26 w 39"/>
                <a:gd name="T43" fmla="*/ 18 h 19"/>
                <a:gd name="T44" fmla="*/ 27 w 39"/>
                <a:gd name="T45" fmla="*/ 16 h 19"/>
                <a:gd name="T46" fmla="*/ 9 w 39"/>
                <a:gd name="T47" fmla="*/ 15 h 19"/>
                <a:gd name="T48" fmla="*/ 9 w 39"/>
                <a:gd name="T49" fmla="*/ 15 h 19"/>
                <a:gd name="T50" fmla="*/ 27 w 39"/>
                <a:gd name="T51" fmla="*/ 14 h 19"/>
                <a:gd name="T52" fmla="*/ 27 w 39"/>
                <a:gd name="T53" fmla="*/ 14 h 19"/>
                <a:gd name="T54" fmla="*/ 29 w 39"/>
                <a:gd name="T55" fmla="*/ 14 h 19"/>
                <a:gd name="T56" fmla="*/ 30 w 39"/>
                <a:gd name="T57" fmla="*/ 13 h 19"/>
                <a:gd name="T58" fmla="*/ 5 w 39"/>
                <a:gd name="T59" fmla="*/ 11 h 19"/>
                <a:gd name="T60" fmla="*/ 7 w 39"/>
                <a:gd name="T61" fmla="*/ 14 h 19"/>
                <a:gd name="T62" fmla="*/ 13 w 39"/>
                <a:gd name="T63" fmla="*/ 13 h 19"/>
                <a:gd name="T64" fmla="*/ 17 w 39"/>
                <a:gd name="T65" fmla="*/ 11 h 19"/>
                <a:gd name="T66" fmla="*/ 23 w 39"/>
                <a:gd name="T67" fmla="*/ 11 h 19"/>
                <a:gd name="T68" fmla="*/ 23 w 39"/>
                <a:gd name="T69" fmla="*/ 10 h 19"/>
                <a:gd name="T70" fmla="*/ 33 w 39"/>
                <a:gd name="T71" fmla="*/ 9 h 19"/>
                <a:gd name="T72" fmla="*/ 34 w 39"/>
                <a:gd name="T73" fmla="*/ 7 h 19"/>
                <a:gd name="T74" fmla="*/ 22 w 39"/>
                <a:gd name="T75" fmla="*/ 9 h 19"/>
                <a:gd name="T76" fmla="*/ 22 w 39"/>
                <a:gd name="T77" fmla="*/ 8 h 19"/>
                <a:gd name="T78" fmla="*/ 21 w 39"/>
                <a:gd name="T79" fmla="*/ 7 h 19"/>
                <a:gd name="T80" fmla="*/ 21 w 39"/>
                <a:gd name="T81" fmla="*/ 7 h 19"/>
                <a:gd name="T82" fmla="*/ 21 w 39"/>
                <a:gd name="T83" fmla="*/ 7 h 19"/>
                <a:gd name="T84" fmla="*/ 21 w 39"/>
                <a:gd name="T8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19">
                  <a:moveTo>
                    <a:pt x="26" y="18"/>
                  </a:moveTo>
                  <a:cubicBezTo>
                    <a:pt x="23" y="17"/>
                    <a:pt x="22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5"/>
                    <a:pt x="14" y="18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0" y="16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7" y="9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5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1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8" y="8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3"/>
                    <a:pt x="34" y="17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9"/>
                    <a:pt x="29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27" y="16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9" y="15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  <a:moveTo>
                    <a:pt x="27" y="14"/>
                  </a:moveTo>
                  <a:cubicBezTo>
                    <a:pt x="26" y="14"/>
                    <a:pt x="26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4"/>
                    <a:pt x="27" y="14"/>
                  </a:cubicBezTo>
                  <a:close/>
                  <a:moveTo>
                    <a:pt x="30" y="13"/>
                  </a:moveTo>
                  <a:cubicBezTo>
                    <a:pt x="30" y="13"/>
                    <a:pt x="30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1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3"/>
                    <a:pt x="30" y="13"/>
                  </a:cubicBezTo>
                  <a:close/>
                  <a:moveTo>
                    <a:pt x="7" y="14"/>
                  </a:moveTo>
                  <a:cubicBezTo>
                    <a:pt x="6" y="13"/>
                    <a:pt x="6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1"/>
                    <a:pt x="6" y="13"/>
                    <a:pt x="7" y="14"/>
                  </a:cubicBezTo>
                  <a:close/>
                  <a:moveTo>
                    <a:pt x="17" y="11"/>
                  </a:moveTo>
                  <a:cubicBezTo>
                    <a:pt x="16" y="12"/>
                    <a:pt x="14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5" y="12"/>
                    <a:pt x="18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10"/>
                    <a:pt x="17" y="11"/>
                  </a:cubicBezTo>
                  <a:close/>
                  <a:moveTo>
                    <a:pt x="23" y="10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lose/>
                  <a:moveTo>
                    <a:pt x="33" y="9"/>
                  </a:move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8"/>
                    <a:pt x="33" y="9"/>
                    <a:pt x="33" y="9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1" y="8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3797"/>
            <p:cNvSpPr>
              <a:spLocks noEditPoints="1"/>
            </p:cNvSpPr>
            <p:nvPr/>
          </p:nvSpPr>
          <p:spPr bwMode="auto">
            <a:xfrm>
              <a:off x="6956676" y="3044722"/>
              <a:ext cx="145873" cy="487917"/>
            </a:xfrm>
            <a:custGeom>
              <a:avLst/>
              <a:gdLst>
                <a:gd name="T0" fmla="*/ 2 w 29"/>
                <a:gd name="T1" fmla="*/ 74 h 97"/>
                <a:gd name="T2" fmla="*/ 0 w 29"/>
                <a:gd name="T3" fmla="*/ 73 h 97"/>
                <a:gd name="T4" fmla="*/ 0 w 29"/>
                <a:gd name="T5" fmla="*/ 72 h 97"/>
                <a:gd name="T6" fmla="*/ 14 w 29"/>
                <a:gd name="T7" fmla="*/ 0 h 97"/>
                <a:gd name="T8" fmla="*/ 18 w 29"/>
                <a:gd name="T9" fmla="*/ 0 h 97"/>
                <a:gd name="T10" fmla="*/ 29 w 29"/>
                <a:gd name="T11" fmla="*/ 72 h 97"/>
                <a:gd name="T12" fmla="*/ 11 w 29"/>
                <a:gd name="T13" fmla="*/ 97 h 97"/>
                <a:gd name="T14" fmla="*/ 2 w 29"/>
                <a:gd name="T15" fmla="*/ 74 h 97"/>
                <a:gd name="T16" fmla="*/ 2 w 29"/>
                <a:gd name="T17" fmla="*/ 74 h 97"/>
                <a:gd name="T18" fmla="*/ 5 w 29"/>
                <a:gd name="T19" fmla="*/ 72 h 97"/>
                <a:gd name="T20" fmla="*/ 12 w 29"/>
                <a:gd name="T21" fmla="*/ 89 h 97"/>
                <a:gd name="T22" fmla="*/ 25 w 29"/>
                <a:gd name="T23" fmla="*/ 71 h 97"/>
                <a:gd name="T24" fmla="*/ 16 w 29"/>
                <a:gd name="T25" fmla="*/ 13 h 97"/>
                <a:gd name="T26" fmla="*/ 5 w 29"/>
                <a:gd name="T27" fmla="*/ 72 h 97"/>
                <a:gd name="T28" fmla="*/ 5 w 29"/>
                <a:gd name="T29" fmla="*/ 72 h 97"/>
                <a:gd name="T30" fmla="*/ 5 w 29"/>
                <a:gd name="T31" fmla="*/ 7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97">
                  <a:moveTo>
                    <a:pt x="2" y="74"/>
                  </a:moveTo>
                  <a:lnTo>
                    <a:pt x="0" y="73"/>
                  </a:lnTo>
                  <a:lnTo>
                    <a:pt x="0" y="7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9" y="72"/>
                  </a:lnTo>
                  <a:lnTo>
                    <a:pt x="11" y="97"/>
                  </a:lnTo>
                  <a:lnTo>
                    <a:pt x="2" y="74"/>
                  </a:lnTo>
                  <a:lnTo>
                    <a:pt x="2" y="74"/>
                  </a:lnTo>
                  <a:close/>
                  <a:moveTo>
                    <a:pt x="5" y="72"/>
                  </a:moveTo>
                  <a:lnTo>
                    <a:pt x="12" y="89"/>
                  </a:lnTo>
                  <a:lnTo>
                    <a:pt x="25" y="71"/>
                  </a:lnTo>
                  <a:lnTo>
                    <a:pt x="16" y="13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3798"/>
            <p:cNvSpPr>
              <a:spLocks noEditPoints="1"/>
            </p:cNvSpPr>
            <p:nvPr/>
          </p:nvSpPr>
          <p:spPr bwMode="auto">
            <a:xfrm>
              <a:off x="6946616" y="3029630"/>
              <a:ext cx="165994" cy="528158"/>
            </a:xfrm>
            <a:custGeom>
              <a:avLst/>
              <a:gdLst>
                <a:gd name="T0" fmla="*/ 1 w 33"/>
                <a:gd name="T1" fmla="*/ 79 h 105"/>
                <a:gd name="T2" fmla="*/ 4 w 33"/>
                <a:gd name="T3" fmla="*/ 77 h 105"/>
                <a:gd name="T4" fmla="*/ 5 w 33"/>
                <a:gd name="T5" fmla="*/ 76 h 105"/>
                <a:gd name="T6" fmla="*/ 9 w 33"/>
                <a:gd name="T7" fmla="*/ 86 h 105"/>
                <a:gd name="T8" fmla="*/ 5 w 33"/>
                <a:gd name="T9" fmla="*/ 76 h 105"/>
                <a:gd name="T10" fmla="*/ 7 w 33"/>
                <a:gd name="T11" fmla="*/ 75 h 105"/>
                <a:gd name="T12" fmla="*/ 9 w 33"/>
                <a:gd name="T13" fmla="*/ 75 h 105"/>
                <a:gd name="T14" fmla="*/ 14 w 33"/>
                <a:gd name="T15" fmla="*/ 87 h 105"/>
                <a:gd name="T16" fmla="*/ 24 w 33"/>
                <a:gd name="T17" fmla="*/ 74 h 105"/>
                <a:gd name="T18" fmla="*/ 17 w 33"/>
                <a:gd name="T19" fmla="*/ 29 h 105"/>
                <a:gd name="T20" fmla="*/ 9 w 33"/>
                <a:gd name="T21" fmla="*/ 74 h 105"/>
                <a:gd name="T22" fmla="*/ 9 w 33"/>
                <a:gd name="T23" fmla="*/ 75 h 105"/>
                <a:gd name="T24" fmla="*/ 7 w 33"/>
                <a:gd name="T25" fmla="*/ 75 h 105"/>
                <a:gd name="T26" fmla="*/ 5 w 33"/>
                <a:gd name="T27" fmla="*/ 76 h 105"/>
                <a:gd name="T28" fmla="*/ 5 w 33"/>
                <a:gd name="T29" fmla="*/ 76 h 105"/>
                <a:gd name="T30" fmla="*/ 4 w 33"/>
                <a:gd name="T31" fmla="*/ 77 h 105"/>
                <a:gd name="T32" fmla="*/ 1 w 33"/>
                <a:gd name="T33" fmla="*/ 79 h 105"/>
                <a:gd name="T34" fmla="*/ 0 w 33"/>
                <a:gd name="T35" fmla="*/ 77 h 105"/>
                <a:gd name="T36" fmla="*/ 0 w 33"/>
                <a:gd name="T37" fmla="*/ 75 h 105"/>
                <a:gd name="T38" fmla="*/ 13 w 33"/>
                <a:gd name="T39" fmla="*/ 0 h 105"/>
                <a:gd name="T40" fmla="*/ 21 w 33"/>
                <a:gd name="T41" fmla="*/ 1 h 105"/>
                <a:gd name="T42" fmla="*/ 33 w 33"/>
                <a:gd name="T43" fmla="*/ 76 h 105"/>
                <a:gd name="T44" fmla="*/ 13 w 33"/>
                <a:gd name="T45" fmla="*/ 105 h 105"/>
                <a:gd name="T46" fmla="*/ 1 w 33"/>
                <a:gd name="T47" fmla="*/ 79 h 105"/>
                <a:gd name="T48" fmla="*/ 1 w 33"/>
                <a:gd name="T49" fmla="*/ 79 h 105"/>
                <a:gd name="T50" fmla="*/ 5 w 33"/>
                <a:gd name="T51" fmla="*/ 75 h 105"/>
                <a:gd name="T52" fmla="*/ 5 w 33"/>
                <a:gd name="T53" fmla="*/ 75 h 105"/>
                <a:gd name="T54" fmla="*/ 5 w 33"/>
                <a:gd name="T55" fmla="*/ 75 h 105"/>
                <a:gd name="T56" fmla="*/ 5 w 33"/>
                <a:gd name="T57" fmla="*/ 75 h 105"/>
                <a:gd name="T58" fmla="*/ 5 w 33"/>
                <a:gd name="T59" fmla="*/ 75 h 105"/>
                <a:gd name="T60" fmla="*/ 5 w 33"/>
                <a:gd name="T61" fmla="*/ 75 h 105"/>
                <a:gd name="T62" fmla="*/ 19 w 33"/>
                <a:gd name="T63" fmla="*/ 16 h 105"/>
                <a:gd name="T64" fmla="*/ 29 w 33"/>
                <a:gd name="T65" fmla="*/ 75 h 105"/>
                <a:gd name="T66" fmla="*/ 18 w 33"/>
                <a:gd name="T67" fmla="*/ 5 h 105"/>
                <a:gd name="T68" fmla="*/ 17 w 33"/>
                <a:gd name="T69" fmla="*/ 5 h 105"/>
                <a:gd name="T70" fmla="*/ 8 w 33"/>
                <a:gd name="T71" fmla="*/ 58 h 105"/>
                <a:gd name="T72" fmla="*/ 16 w 33"/>
                <a:gd name="T73" fmla="*/ 16 h 105"/>
                <a:gd name="T74" fmla="*/ 19 w 33"/>
                <a:gd name="T75" fmla="*/ 16 h 105"/>
                <a:gd name="T76" fmla="*/ 19 w 33"/>
                <a:gd name="T77" fmla="*/ 1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" h="105">
                  <a:moveTo>
                    <a:pt x="1" y="79"/>
                  </a:moveTo>
                  <a:lnTo>
                    <a:pt x="4" y="77"/>
                  </a:lnTo>
                  <a:lnTo>
                    <a:pt x="5" y="76"/>
                  </a:lnTo>
                  <a:lnTo>
                    <a:pt x="9" y="86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9" y="75"/>
                  </a:lnTo>
                  <a:lnTo>
                    <a:pt x="14" y="87"/>
                  </a:lnTo>
                  <a:lnTo>
                    <a:pt x="24" y="74"/>
                  </a:lnTo>
                  <a:lnTo>
                    <a:pt x="17" y="29"/>
                  </a:lnTo>
                  <a:lnTo>
                    <a:pt x="9" y="74"/>
                  </a:lnTo>
                  <a:lnTo>
                    <a:pt x="9" y="75"/>
                  </a:lnTo>
                  <a:lnTo>
                    <a:pt x="7" y="75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7"/>
                  </a:lnTo>
                  <a:lnTo>
                    <a:pt x="1" y="79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13" y="0"/>
                  </a:lnTo>
                  <a:lnTo>
                    <a:pt x="21" y="1"/>
                  </a:lnTo>
                  <a:lnTo>
                    <a:pt x="33" y="76"/>
                  </a:lnTo>
                  <a:lnTo>
                    <a:pt x="13" y="105"/>
                  </a:lnTo>
                  <a:lnTo>
                    <a:pt x="1" y="79"/>
                  </a:lnTo>
                  <a:lnTo>
                    <a:pt x="1" y="79"/>
                  </a:lnTo>
                  <a:close/>
                  <a:moveTo>
                    <a:pt x="5" y="75"/>
                  </a:move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close/>
                  <a:moveTo>
                    <a:pt x="19" y="16"/>
                  </a:moveTo>
                  <a:lnTo>
                    <a:pt x="29" y="7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8" y="58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3799"/>
            <p:cNvSpPr>
              <a:spLocks noEditPoints="1"/>
            </p:cNvSpPr>
            <p:nvPr/>
          </p:nvSpPr>
          <p:spPr bwMode="auto">
            <a:xfrm>
              <a:off x="6780622" y="2989389"/>
              <a:ext cx="447677" cy="684088"/>
            </a:xfrm>
            <a:custGeom>
              <a:avLst/>
              <a:gdLst>
                <a:gd name="T0" fmla="*/ 12 w 81"/>
                <a:gd name="T1" fmla="*/ 101 h 124"/>
                <a:gd name="T2" fmla="*/ 0 w 81"/>
                <a:gd name="T3" fmla="*/ 56 h 124"/>
                <a:gd name="T4" fmla="*/ 0 w 81"/>
                <a:gd name="T5" fmla="*/ 56 h 124"/>
                <a:gd name="T6" fmla="*/ 0 w 81"/>
                <a:gd name="T7" fmla="*/ 46 h 124"/>
                <a:gd name="T8" fmla="*/ 0 w 81"/>
                <a:gd name="T9" fmla="*/ 46 h 124"/>
                <a:gd name="T10" fmla="*/ 51 w 81"/>
                <a:gd name="T11" fmla="*/ 0 h 124"/>
                <a:gd name="T12" fmla="*/ 51 w 81"/>
                <a:gd name="T13" fmla="*/ 0 h 124"/>
                <a:gd name="T14" fmla="*/ 75 w 81"/>
                <a:gd name="T15" fmla="*/ 17 h 124"/>
                <a:gd name="T16" fmla="*/ 75 w 81"/>
                <a:gd name="T17" fmla="*/ 17 h 124"/>
                <a:gd name="T18" fmla="*/ 81 w 81"/>
                <a:gd name="T19" fmla="*/ 58 h 124"/>
                <a:gd name="T20" fmla="*/ 81 w 81"/>
                <a:gd name="T21" fmla="*/ 58 h 124"/>
                <a:gd name="T22" fmla="*/ 40 w 81"/>
                <a:gd name="T23" fmla="*/ 124 h 124"/>
                <a:gd name="T24" fmla="*/ 40 w 81"/>
                <a:gd name="T25" fmla="*/ 124 h 124"/>
                <a:gd name="T26" fmla="*/ 12 w 81"/>
                <a:gd name="T27" fmla="*/ 101 h 124"/>
                <a:gd name="T28" fmla="*/ 4 w 81"/>
                <a:gd name="T29" fmla="*/ 47 h 124"/>
                <a:gd name="T30" fmla="*/ 4 w 81"/>
                <a:gd name="T31" fmla="*/ 56 h 124"/>
                <a:gd name="T32" fmla="*/ 4 w 81"/>
                <a:gd name="T33" fmla="*/ 56 h 124"/>
                <a:gd name="T34" fmla="*/ 16 w 81"/>
                <a:gd name="T35" fmla="*/ 99 h 124"/>
                <a:gd name="T36" fmla="*/ 16 w 81"/>
                <a:gd name="T37" fmla="*/ 99 h 124"/>
                <a:gd name="T38" fmla="*/ 40 w 81"/>
                <a:gd name="T39" fmla="*/ 120 h 124"/>
                <a:gd name="T40" fmla="*/ 40 w 81"/>
                <a:gd name="T41" fmla="*/ 120 h 124"/>
                <a:gd name="T42" fmla="*/ 66 w 81"/>
                <a:gd name="T43" fmla="*/ 101 h 124"/>
                <a:gd name="T44" fmla="*/ 66 w 81"/>
                <a:gd name="T45" fmla="*/ 101 h 124"/>
                <a:gd name="T46" fmla="*/ 77 w 81"/>
                <a:gd name="T47" fmla="*/ 58 h 124"/>
                <a:gd name="T48" fmla="*/ 77 w 81"/>
                <a:gd name="T49" fmla="*/ 58 h 124"/>
                <a:gd name="T50" fmla="*/ 71 w 81"/>
                <a:gd name="T51" fmla="*/ 19 h 124"/>
                <a:gd name="T52" fmla="*/ 71 w 81"/>
                <a:gd name="T53" fmla="*/ 19 h 124"/>
                <a:gd name="T54" fmla="*/ 51 w 81"/>
                <a:gd name="T55" fmla="*/ 4 h 124"/>
                <a:gd name="T56" fmla="*/ 51 w 81"/>
                <a:gd name="T57" fmla="*/ 4 h 124"/>
                <a:gd name="T58" fmla="*/ 4 w 81"/>
                <a:gd name="T59" fmla="*/ 4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124">
                  <a:moveTo>
                    <a:pt x="12" y="101"/>
                  </a:moveTo>
                  <a:cubicBezTo>
                    <a:pt x="5" y="88"/>
                    <a:pt x="0" y="72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3"/>
                    <a:pt x="0" y="49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5" y="13"/>
                    <a:pt x="29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9" y="28"/>
                    <a:pt x="81" y="42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91"/>
                    <a:pt x="64" y="124"/>
                    <a:pt x="40" y="124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29" y="124"/>
                    <a:pt x="20" y="114"/>
                    <a:pt x="12" y="101"/>
                  </a:cubicBezTo>
                  <a:close/>
                  <a:moveTo>
                    <a:pt x="4" y="47"/>
                  </a:moveTo>
                  <a:cubicBezTo>
                    <a:pt x="4" y="50"/>
                    <a:pt x="4" y="53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71"/>
                    <a:pt x="8" y="87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23" y="112"/>
                    <a:pt x="32" y="120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50" y="120"/>
                    <a:pt x="59" y="113"/>
                    <a:pt x="66" y="101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73" y="89"/>
                    <a:pt x="77" y="74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42"/>
                    <a:pt x="75" y="28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67" y="9"/>
                    <a:pt x="60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30" y="4"/>
                    <a:pt x="9" y="15"/>
                    <a:pt x="4" y="4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3800"/>
            <p:cNvSpPr>
              <a:spLocks noEditPoints="1"/>
            </p:cNvSpPr>
            <p:nvPr/>
          </p:nvSpPr>
          <p:spPr bwMode="auto">
            <a:xfrm>
              <a:off x="6770562" y="2979329"/>
              <a:ext cx="467797" cy="704208"/>
            </a:xfrm>
            <a:custGeom>
              <a:avLst/>
              <a:gdLst>
                <a:gd name="T0" fmla="*/ 12 w 85"/>
                <a:gd name="T1" fmla="*/ 104 h 128"/>
                <a:gd name="T2" fmla="*/ 0 w 85"/>
                <a:gd name="T3" fmla="*/ 48 h 128"/>
                <a:gd name="T4" fmla="*/ 52 w 85"/>
                <a:gd name="T5" fmla="*/ 0 h 128"/>
                <a:gd name="T6" fmla="*/ 53 w 85"/>
                <a:gd name="T7" fmla="*/ 0 h 128"/>
                <a:gd name="T8" fmla="*/ 78 w 85"/>
                <a:gd name="T9" fmla="*/ 19 h 128"/>
                <a:gd name="T10" fmla="*/ 42 w 85"/>
                <a:gd name="T11" fmla="*/ 128 h 128"/>
                <a:gd name="T12" fmla="*/ 42 w 85"/>
                <a:gd name="T13" fmla="*/ 124 h 128"/>
                <a:gd name="T14" fmla="*/ 42 w 85"/>
                <a:gd name="T15" fmla="*/ 124 h 128"/>
                <a:gd name="T16" fmla="*/ 42 w 85"/>
                <a:gd name="T17" fmla="*/ 124 h 128"/>
                <a:gd name="T18" fmla="*/ 18 w 85"/>
                <a:gd name="T19" fmla="*/ 106 h 128"/>
                <a:gd name="T20" fmla="*/ 50 w 85"/>
                <a:gd name="T21" fmla="*/ 123 h 128"/>
                <a:gd name="T22" fmla="*/ 50 w 85"/>
                <a:gd name="T23" fmla="*/ 123 h 128"/>
                <a:gd name="T24" fmla="*/ 50 w 85"/>
                <a:gd name="T25" fmla="*/ 123 h 128"/>
                <a:gd name="T26" fmla="*/ 50 w 85"/>
                <a:gd name="T27" fmla="*/ 123 h 128"/>
                <a:gd name="T28" fmla="*/ 70 w 85"/>
                <a:gd name="T29" fmla="*/ 104 h 128"/>
                <a:gd name="T30" fmla="*/ 66 w 85"/>
                <a:gd name="T31" fmla="*/ 102 h 128"/>
                <a:gd name="T32" fmla="*/ 77 w 85"/>
                <a:gd name="T33" fmla="*/ 60 h 128"/>
                <a:gd name="T34" fmla="*/ 77 w 85"/>
                <a:gd name="T35" fmla="*/ 60 h 128"/>
                <a:gd name="T36" fmla="*/ 71 w 85"/>
                <a:gd name="T37" fmla="*/ 22 h 128"/>
                <a:gd name="T38" fmla="*/ 53 w 85"/>
                <a:gd name="T39" fmla="*/ 8 h 128"/>
                <a:gd name="T40" fmla="*/ 8 w 85"/>
                <a:gd name="T41" fmla="*/ 58 h 128"/>
                <a:gd name="T42" fmla="*/ 8 w 85"/>
                <a:gd name="T43" fmla="*/ 58 h 128"/>
                <a:gd name="T44" fmla="*/ 19 w 85"/>
                <a:gd name="T45" fmla="*/ 100 h 128"/>
                <a:gd name="T46" fmla="*/ 42 w 85"/>
                <a:gd name="T47" fmla="*/ 120 h 128"/>
                <a:gd name="T48" fmla="*/ 42 w 85"/>
                <a:gd name="T49" fmla="*/ 120 h 128"/>
                <a:gd name="T50" fmla="*/ 16 w 85"/>
                <a:gd name="T51" fmla="*/ 102 h 128"/>
                <a:gd name="T52" fmla="*/ 78 w 85"/>
                <a:gd name="T53" fmla="*/ 85 h 128"/>
                <a:gd name="T54" fmla="*/ 78 w 85"/>
                <a:gd name="T55" fmla="*/ 85 h 128"/>
                <a:gd name="T56" fmla="*/ 78 w 85"/>
                <a:gd name="T57" fmla="*/ 84 h 128"/>
                <a:gd name="T58" fmla="*/ 81 w 85"/>
                <a:gd name="T59" fmla="*/ 61 h 128"/>
                <a:gd name="T60" fmla="*/ 81 w 85"/>
                <a:gd name="T61" fmla="*/ 60 h 128"/>
                <a:gd name="T62" fmla="*/ 81 w 85"/>
                <a:gd name="T63" fmla="*/ 60 h 128"/>
                <a:gd name="T64" fmla="*/ 4 w 85"/>
                <a:gd name="T65" fmla="*/ 59 h 128"/>
                <a:gd name="T66" fmla="*/ 4 w 85"/>
                <a:gd name="T67" fmla="*/ 59 h 128"/>
                <a:gd name="T68" fmla="*/ 4 w 85"/>
                <a:gd name="T69" fmla="*/ 58 h 128"/>
                <a:gd name="T70" fmla="*/ 4 w 85"/>
                <a:gd name="T71" fmla="*/ 58 h 128"/>
                <a:gd name="T72" fmla="*/ 11 w 85"/>
                <a:gd name="T73" fmla="*/ 29 h 128"/>
                <a:gd name="T74" fmla="*/ 11 w 85"/>
                <a:gd name="T75" fmla="*/ 29 h 128"/>
                <a:gd name="T76" fmla="*/ 11 w 85"/>
                <a:gd name="T77" fmla="*/ 28 h 128"/>
                <a:gd name="T78" fmla="*/ 11 w 85"/>
                <a:gd name="T79" fmla="*/ 28 h 128"/>
                <a:gd name="T80" fmla="*/ 11 w 85"/>
                <a:gd name="T81" fmla="*/ 27 h 128"/>
                <a:gd name="T82" fmla="*/ 11 w 85"/>
                <a:gd name="T83" fmla="*/ 27 h 128"/>
                <a:gd name="T84" fmla="*/ 12 w 85"/>
                <a:gd name="T85" fmla="*/ 26 h 128"/>
                <a:gd name="T86" fmla="*/ 12 w 85"/>
                <a:gd name="T87" fmla="*/ 26 h 128"/>
                <a:gd name="T88" fmla="*/ 12 w 85"/>
                <a:gd name="T89" fmla="*/ 26 h 128"/>
                <a:gd name="T90" fmla="*/ 65 w 85"/>
                <a:gd name="T91" fmla="*/ 8 h 128"/>
                <a:gd name="T92" fmla="*/ 53 w 85"/>
                <a:gd name="T93" fmla="*/ 4 h 128"/>
                <a:gd name="T94" fmla="*/ 52 w 85"/>
                <a:gd name="T95" fmla="*/ 4 h 128"/>
                <a:gd name="T96" fmla="*/ 65 w 85"/>
                <a:gd name="T97" fmla="*/ 8 h 128"/>
                <a:gd name="T98" fmla="*/ 65 w 85"/>
                <a:gd name="T99" fmla="*/ 8 h 128"/>
                <a:gd name="T100" fmla="*/ 65 w 85"/>
                <a:gd name="T101" fmla="*/ 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" h="128">
                  <a:moveTo>
                    <a:pt x="12" y="104"/>
                  </a:moveTo>
                  <a:cubicBezTo>
                    <a:pt x="14" y="103"/>
                    <a:pt x="14" y="103"/>
                    <a:pt x="14" y="103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91"/>
                    <a:pt x="0" y="74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5"/>
                    <a:pt x="0" y="51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5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8"/>
                    <a:pt x="78" y="19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83" y="29"/>
                    <a:pt x="85" y="44"/>
                    <a:pt x="85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93"/>
                    <a:pt x="68" y="127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0" y="128"/>
                    <a:pt x="20" y="118"/>
                    <a:pt x="12" y="104"/>
                  </a:cubicBezTo>
                  <a:close/>
                  <a:moveTo>
                    <a:pt x="42" y="124"/>
                  </a:move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lose/>
                  <a:moveTo>
                    <a:pt x="42" y="124"/>
                  </a:moveTo>
                  <a:cubicBezTo>
                    <a:pt x="34" y="124"/>
                    <a:pt x="25" y="117"/>
                    <a:pt x="18" y="106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25" y="117"/>
                    <a:pt x="34" y="124"/>
                    <a:pt x="42" y="124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  <a:moveTo>
                    <a:pt x="70" y="104"/>
                  </a:moveTo>
                  <a:cubicBezTo>
                    <a:pt x="64" y="113"/>
                    <a:pt x="58" y="120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63" y="118"/>
                    <a:pt x="73" y="103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6" y="92"/>
                    <a:pt x="73" y="99"/>
                    <a:pt x="70" y="104"/>
                  </a:cubicBezTo>
                  <a:close/>
                  <a:moveTo>
                    <a:pt x="42" y="120"/>
                  </a:moveTo>
                  <a:cubicBezTo>
                    <a:pt x="42" y="120"/>
                    <a:pt x="42" y="120"/>
                    <a:pt x="42" y="120"/>
                  </a:cubicBezTo>
                  <a:cubicBezTo>
                    <a:pt x="51" y="120"/>
                    <a:pt x="60" y="114"/>
                    <a:pt x="66" y="102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73" y="91"/>
                    <a:pt x="77" y="75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44"/>
                    <a:pt x="75" y="31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67" y="13"/>
                    <a:pt x="61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33" y="8"/>
                    <a:pt x="13" y="1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52"/>
                    <a:pt x="8" y="55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72"/>
                    <a:pt x="12" y="88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26" y="113"/>
                    <a:pt x="35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lose/>
                  <a:moveTo>
                    <a:pt x="16" y="102"/>
                  </a:move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lose/>
                  <a:moveTo>
                    <a:pt x="78" y="85"/>
                  </a:moveTo>
                  <a:cubicBezTo>
                    <a:pt x="78" y="85"/>
                    <a:pt x="78" y="85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5"/>
                    <a:pt x="78" y="85"/>
                    <a:pt x="78" y="85"/>
                  </a:cubicBezTo>
                  <a:close/>
                  <a:moveTo>
                    <a:pt x="78" y="84"/>
                  </a:move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81" y="61"/>
                  </a:move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lose/>
                  <a:moveTo>
                    <a:pt x="81" y="60"/>
                  </a:moveTo>
                  <a:cubicBezTo>
                    <a:pt x="81" y="46"/>
                    <a:pt x="80" y="3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80" y="33"/>
                    <a:pt x="81" y="46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lose/>
                  <a:moveTo>
                    <a:pt x="4" y="59"/>
                  </a:move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lose/>
                  <a:moveTo>
                    <a:pt x="4" y="58"/>
                  </a:move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11" y="27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1" y="27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12" y="26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lose/>
                  <a:moveTo>
                    <a:pt x="12" y="26"/>
                  </a:moveTo>
                  <a:cubicBezTo>
                    <a:pt x="22" y="10"/>
                    <a:pt x="37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7" y="4"/>
                    <a:pt x="61" y="5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1" y="5"/>
                    <a:pt x="57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37" y="4"/>
                    <a:pt x="22" y="10"/>
                    <a:pt x="12" y="26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3801"/>
            <p:cNvSpPr/>
            <p:nvPr/>
          </p:nvSpPr>
          <p:spPr bwMode="auto">
            <a:xfrm>
              <a:off x="6358097" y="2727826"/>
              <a:ext cx="553307" cy="352104"/>
            </a:xfrm>
            <a:custGeom>
              <a:avLst/>
              <a:gdLst>
                <a:gd name="T0" fmla="*/ 22 w 100"/>
                <a:gd name="T1" fmla="*/ 61 h 64"/>
                <a:gd name="T2" fmla="*/ 0 w 100"/>
                <a:gd name="T3" fmla="*/ 13 h 64"/>
                <a:gd name="T4" fmla="*/ 0 w 100"/>
                <a:gd name="T5" fmla="*/ 13 h 64"/>
                <a:gd name="T6" fmla="*/ 1 w 100"/>
                <a:gd name="T7" fmla="*/ 9 h 64"/>
                <a:gd name="T8" fmla="*/ 1 w 100"/>
                <a:gd name="T9" fmla="*/ 9 h 64"/>
                <a:gd name="T10" fmla="*/ 5 w 100"/>
                <a:gd name="T11" fmla="*/ 0 h 64"/>
                <a:gd name="T12" fmla="*/ 9 w 100"/>
                <a:gd name="T13" fmla="*/ 2 h 64"/>
                <a:gd name="T14" fmla="*/ 5 w 100"/>
                <a:gd name="T15" fmla="*/ 10 h 64"/>
                <a:gd name="T16" fmla="*/ 4 w 100"/>
                <a:gd name="T17" fmla="*/ 13 h 64"/>
                <a:gd name="T18" fmla="*/ 4 w 100"/>
                <a:gd name="T19" fmla="*/ 13 h 64"/>
                <a:gd name="T20" fmla="*/ 25 w 100"/>
                <a:gd name="T21" fmla="*/ 58 h 64"/>
                <a:gd name="T22" fmla="*/ 25 w 100"/>
                <a:gd name="T23" fmla="*/ 58 h 64"/>
                <a:gd name="T24" fmla="*/ 42 w 100"/>
                <a:gd name="T25" fmla="*/ 60 h 64"/>
                <a:gd name="T26" fmla="*/ 42 w 100"/>
                <a:gd name="T27" fmla="*/ 60 h 64"/>
                <a:gd name="T28" fmla="*/ 100 w 100"/>
                <a:gd name="T29" fmla="*/ 55 h 64"/>
                <a:gd name="T30" fmla="*/ 100 w 100"/>
                <a:gd name="T31" fmla="*/ 55 h 64"/>
                <a:gd name="T32" fmla="*/ 100 w 100"/>
                <a:gd name="T33" fmla="*/ 59 h 64"/>
                <a:gd name="T34" fmla="*/ 42 w 100"/>
                <a:gd name="T35" fmla="*/ 64 h 64"/>
                <a:gd name="T36" fmla="*/ 42 w 100"/>
                <a:gd name="T37" fmla="*/ 64 h 64"/>
                <a:gd name="T38" fmla="*/ 22 w 100"/>
                <a:gd name="T39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0" h="64">
                  <a:moveTo>
                    <a:pt x="22" y="61"/>
                  </a:moveTo>
                  <a:cubicBezTo>
                    <a:pt x="15" y="54"/>
                    <a:pt x="0" y="2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3"/>
                    <a:pt x="19" y="52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6" y="59"/>
                    <a:pt x="33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64" y="60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100" y="59"/>
                    <a:pt x="65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33" y="64"/>
                    <a:pt x="26" y="64"/>
                    <a:pt x="22" y="6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3802"/>
            <p:cNvSpPr>
              <a:spLocks noEditPoints="1"/>
            </p:cNvSpPr>
            <p:nvPr/>
          </p:nvSpPr>
          <p:spPr bwMode="auto">
            <a:xfrm>
              <a:off x="6348037" y="2712738"/>
              <a:ext cx="573427" cy="382285"/>
            </a:xfrm>
            <a:custGeom>
              <a:avLst/>
              <a:gdLst>
                <a:gd name="T0" fmla="*/ 24 w 104"/>
                <a:gd name="T1" fmla="*/ 64 h 69"/>
                <a:gd name="T2" fmla="*/ 0 w 104"/>
                <a:gd name="T3" fmla="*/ 16 h 69"/>
                <a:gd name="T4" fmla="*/ 1 w 104"/>
                <a:gd name="T5" fmla="*/ 11 h 69"/>
                <a:gd name="T6" fmla="*/ 6 w 104"/>
                <a:gd name="T7" fmla="*/ 0 h 69"/>
                <a:gd name="T8" fmla="*/ 8 w 104"/>
                <a:gd name="T9" fmla="*/ 14 h 69"/>
                <a:gd name="T10" fmla="*/ 8 w 104"/>
                <a:gd name="T11" fmla="*/ 16 h 69"/>
                <a:gd name="T12" fmla="*/ 8 w 104"/>
                <a:gd name="T13" fmla="*/ 16 h 69"/>
                <a:gd name="T14" fmla="*/ 8 w 104"/>
                <a:gd name="T15" fmla="*/ 16 h 69"/>
                <a:gd name="T16" fmla="*/ 28 w 104"/>
                <a:gd name="T17" fmla="*/ 59 h 69"/>
                <a:gd name="T18" fmla="*/ 29 w 104"/>
                <a:gd name="T19" fmla="*/ 60 h 69"/>
                <a:gd name="T20" fmla="*/ 32 w 104"/>
                <a:gd name="T21" fmla="*/ 60 h 69"/>
                <a:gd name="T22" fmla="*/ 42 w 104"/>
                <a:gd name="T23" fmla="*/ 61 h 69"/>
                <a:gd name="T24" fmla="*/ 44 w 104"/>
                <a:gd name="T25" fmla="*/ 61 h 69"/>
                <a:gd name="T26" fmla="*/ 44 w 104"/>
                <a:gd name="T27" fmla="*/ 61 h 69"/>
                <a:gd name="T28" fmla="*/ 102 w 104"/>
                <a:gd name="T29" fmla="*/ 56 h 69"/>
                <a:gd name="T30" fmla="*/ 103 w 104"/>
                <a:gd name="T31" fmla="*/ 56 h 69"/>
                <a:gd name="T32" fmla="*/ 102 w 104"/>
                <a:gd name="T33" fmla="*/ 64 h 69"/>
                <a:gd name="T34" fmla="*/ 102 w 104"/>
                <a:gd name="T35" fmla="*/ 64 h 69"/>
                <a:gd name="T36" fmla="*/ 101 w 104"/>
                <a:gd name="T37" fmla="*/ 65 h 69"/>
                <a:gd name="T38" fmla="*/ 96 w 104"/>
                <a:gd name="T39" fmla="*/ 65 h 69"/>
                <a:gd name="T40" fmla="*/ 82 w 104"/>
                <a:gd name="T41" fmla="*/ 67 h 69"/>
                <a:gd name="T42" fmla="*/ 44 w 104"/>
                <a:gd name="T43" fmla="*/ 69 h 69"/>
                <a:gd name="T44" fmla="*/ 44 w 104"/>
                <a:gd name="T45" fmla="*/ 65 h 69"/>
                <a:gd name="T46" fmla="*/ 77 w 104"/>
                <a:gd name="T47" fmla="*/ 63 h 69"/>
                <a:gd name="T48" fmla="*/ 44 w 104"/>
                <a:gd name="T49" fmla="*/ 65 h 69"/>
                <a:gd name="T50" fmla="*/ 43 w 104"/>
                <a:gd name="T51" fmla="*/ 65 h 69"/>
                <a:gd name="T52" fmla="*/ 44 w 104"/>
                <a:gd name="T53" fmla="*/ 65 h 69"/>
                <a:gd name="T54" fmla="*/ 28 w 104"/>
                <a:gd name="T55" fmla="*/ 64 h 69"/>
                <a:gd name="T56" fmla="*/ 36 w 104"/>
                <a:gd name="T57" fmla="*/ 65 h 69"/>
                <a:gd name="T58" fmla="*/ 26 w 104"/>
                <a:gd name="T59" fmla="*/ 62 h 69"/>
                <a:gd name="T60" fmla="*/ 26 w 104"/>
                <a:gd name="T61" fmla="*/ 62 h 69"/>
                <a:gd name="T62" fmla="*/ 23 w 104"/>
                <a:gd name="T63" fmla="*/ 59 h 69"/>
                <a:gd name="T64" fmla="*/ 26 w 104"/>
                <a:gd name="T65" fmla="*/ 62 h 69"/>
                <a:gd name="T66" fmla="*/ 88 w 104"/>
                <a:gd name="T67" fmla="*/ 62 h 69"/>
                <a:gd name="T68" fmla="*/ 92 w 104"/>
                <a:gd name="T69" fmla="*/ 62 h 69"/>
                <a:gd name="T70" fmla="*/ 98 w 104"/>
                <a:gd name="T71" fmla="*/ 61 h 69"/>
                <a:gd name="T72" fmla="*/ 100 w 104"/>
                <a:gd name="T73" fmla="*/ 61 h 69"/>
                <a:gd name="T74" fmla="*/ 98 w 104"/>
                <a:gd name="T75" fmla="*/ 61 h 69"/>
                <a:gd name="T76" fmla="*/ 23 w 104"/>
                <a:gd name="T77" fmla="*/ 59 h 69"/>
                <a:gd name="T78" fmla="*/ 23 w 104"/>
                <a:gd name="T7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69">
                  <a:moveTo>
                    <a:pt x="23" y="65"/>
                  </a:moveTo>
                  <a:cubicBezTo>
                    <a:pt x="24" y="64"/>
                    <a:pt x="24" y="64"/>
                    <a:pt x="24" y="64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5" y="57"/>
                    <a:pt x="1" y="3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26"/>
                    <a:pt x="23" y="55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0" y="60"/>
                    <a:pt x="31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5" y="61"/>
                    <a:pt x="38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61"/>
                    <a:pt x="43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66" y="61"/>
                    <a:pt x="101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1" y="65"/>
                    <a:pt x="101" y="65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00" y="65"/>
                    <a:pt x="98" y="65"/>
                    <a:pt x="96" y="65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3" y="66"/>
                    <a:pt x="88" y="66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70" y="68"/>
                    <a:pt x="55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35" y="69"/>
                    <a:pt x="28" y="69"/>
                    <a:pt x="23" y="65"/>
                  </a:cubicBezTo>
                  <a:close/>
                  <a:moveTo>
                    <a:pt x="44" y="65"/>
                  </a:moveTo>
                  <a:cubicBezTo>
                    <a:pt x="54" y="65"/>
                    <a:pt x="67" y="64"/>
                    <a:pt x="77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67" y="64"/>
                    <a:pt x="5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4" y="65"/>
                    <a:pt x="44" y="65"/>
                  </a:cubicBezTo>
                  <a:close/>
                  <a:moveTo>
                    <a:pt x="36" y="65"/>
                  </a:moveTo>
                  <a:cubicBezTo>
                    <a:pt x="33" y="64"/>
                    <a:pt x="30" y="64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30" y="64"/>
                    <a:pt x="33" y="64"/>
                    <a:pt x="36" y="65"/>
                  </a:cubicBezTo>
                  <a:close/>
                  <a:moveTo>
                    <a:pt x="26" y="62"/>
                  </a:move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5" y="62"/>
                    <a:pt x="24" y="60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60"/>
                    <a:pt x="25" y="61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lose/>
                  <a:moveTo>
                    <a:pt x="88" y="62"/>
                  </a:moveTo>
                  <a:cubicBezTo>
                    <a:pt x="89" y="62"/>
                    <a:pt x="91" y="62"/>
                    <a:pt x="92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1" y="62"/>
                    <a:pt x="89" y="62"/>
                    <a:pt x="88" y="62"/>
                  </a:cubicBezTo>
                  <a:close/>
                  <a:moveTo>
                    <a:pt x="98" y="61"/>
                  </a:moveTo>
                  <a:cubicBezTo>
                    <a:pt x="99" y="61"/>
                    <a:pt x="99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9" y="61"/>
                    <a:pt x="99" y="61"/>
                    <a:pt x="98" y="61"/>
                  </a:cubicBezTo>
                  <a:close/>
                  <a:moveTo>
                    <a:pt x="23" y="59"/>
                  </a:move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803"/>
            <p:cNvSpPr/>
            <p:nvPr/>
          </p:nvSpPr>
          <p:spPr bwMode="auto">
            <a:xfrm>
              <a:off x="6373189" y="2657405"/>
              <a:ext cx="85513" cy="100601"/>
            </a:xfrm>
            <a:custGeom>
              <a:avLst/>
              <a:gdLst>
                <a:gd name="T0" fmla="*/ 4 w 15"/>
                <a:gd name="T1" fmla="*/ 18 h 18"/>
                <a:gd name="T2" fmla="*/ 0 w 15"/>
                <a:gd name="T3" fmla="*/ 12 h 18"/>
                <a:gd name="T4" fmla="*/ 0 w 15"/>
                <a:gd name="T5" fmla="*/ 12 h 18"/>
                <a:gd name="T6" fmla="*/ 1 w 15"/>
                <a:gd name="T7" fmla="*/ 8 h 18"/>
                <a:gd name="T8" fmla="*/ 1 w 15"/>
                <a:gd name="T9" fmla="*/ 8 h 18"/>
                <a:gd name="T10" fmla="*/ 7 w 15"/>
                <a:gd name="T11" fmla="*/ 0 h 18"/>
                <a:gd name="T12" fmla="*/ 7 w 15"/>
                <a:gd name="T13" fmla="*/ 0 h 18"/>
                <a:gd name="T14" fmla="*/ 9 w 15"/>
                <a:gd name="T15" fmla="*/ 3 h 18"/>
                <a:gd name="T16" fmla="*/ 8 w 15"/>
                <a:gd name="T17" fmla="*/ 4 h 18"/>
                <a:gd name="T18" fmla="*/ 8 w 15"/>
                <a:gd name="T19" fmla="*/ 4 h 18"/>
                <a:gd name="T20" fmla="*/ 5 w 15"/>
                <a:gd name="T21" fmla="*/ 10 h 18"/>
                <a:gd name="T22" fmla="*/ 5 w 15"/>
                <a:gd name="T23" fmla="*/ 10 h 18"/>
                <a:gd name="T24" fmla="*/ 4 w 15"/>
                <a:gd name="T25" fmla="*/ 12 h 18"/>
                <a:gd name="T26" fmla="*/ 4 w 15"/>
                <a:gd name="T27" fmla="*/ 12 h 18"/>
                <a:gd name="T28" fmla="*/ 5 w 15"/>
                <a:gd name="T29" fmla="*/ 14 h 18"/>
                <a:gd name="T30" fmla="*/ 5 w 15"/>
                <a:gd name="T31" fmla="*/ 14 h 18"/>
                <a:gd name="T32" fmla="*/ 5 w 15"/>
                <a:gd name="T33" fmla="*/ 14 h 18"/>
                <a:gd name="T34" fmla="*/ 5 w 15"/>
                <a:gd name="T35" fmla="*/ 14 h 18"/>
                <a:gd name="T36" fmla="*/ 14 w 15"/>
                <a:gd name="T37" fmla="*/ 12 h 18"/>
                <a:gd name="T38" fmla="*/ 14 w 15"/>
                <a:gd name="T39" fmla="*/ 12 h 18"/>
                <a:gd name="T40" fmla="*/ 15 w 15"/>
                <a:gd name="T41" fmla="*/ 16 h 18"/>
                <a:gd name="T42" fmla="*/ 5 w 15"/>
                <a:gd name="T43" fmla="*/ 18 h 18"/>
                <a:gd name="T44" fmla="*/ 4 w 15"/>
                <a:gd name="T4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8">
                  <a:moveTo>
                    <a:pt x="4" y="18"/>
                  </a:moveTo>
                  <a:cubicBezTo>
                    <a:pt x="4" y="18"/>
                    <a:pt x="0" y="1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5" y="2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6" y="7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804"/>
            <p:cNvSpPr>
              <a:spLocks noEditPoints="1"/>
            </p:cNvSpPr>
            <p:nvPr/>
          </p:nvSpPr>
          <p:spPr bwMode="auto">
            <a:xfrm>
              <a:off x="6363129" y="2642317"/>
              <a:ext cx="105633" cy="125753"/>
            </a:xfrm>
            <a:custGeom>
              <a:avLst/>
              <a:gdLst>
                <a:gd name="T0" fmla="*/ 6 w 19"/>
                <a:gd name="T1" fmla="*/ 23 h 23"/>
                <a:gd name="T2" fmla="*/ 5 w 19"/>
                <a:gd name="T3" fmla="*/ 23 h 23"/>
                <a:gd name="T4" fmla="*/ 6 w 19"/>
                <a:gd name="T5" fmla="*/ 21 h 23"/>
                <a:gd name="T6" fmla="*/ 7 w 19"/>
                <a:gd name="T7" fmla="*/ 21 h 23"/>
                <a:gd name="T8" fmla="*/ 6 w 19"/>
                <a:gd name="T9" fmla="*/ 21 h 23"/>
                <a:gd name="T10" fmla="*/ 5 w 19"/>
                <a:gd name="T11" fmla="*/ 23 h 23"/>
                <a:gd name="T12" fmla="*/ 5 w 19"/>
                <a:gd name="T13" fmla="*/ 23 h 23"/>
                <a:gd name="T14" fmla="*/ 5 w 19"/>
                <a:gd name="T15" fmla="*/ 23 h 23"/>
                <a:gd name="T16" fmla="*/ 5 w 19"/>
                <a:gd name="T17" fmla="*/ 22 h 23"/>
                <a:gd name="T18" fmla="*/ 5 w 19"/>
                <a:gd name="T19" fmla="*/ 22 h 23"/>
                <a:gd name="T20" fmla="*/ 3 w 19"/>
                <a:gd name="T21" fmla="*/ 21 h 23"/>
                <a:gd name="T22" fmla="*/ 3 w 19"/>
                <a:gd name="T23" fmla="*/ 21 h 23"/>
                <a:gd name="T24" fmla="*/ 0 w 19"/>
                <a:gd name="T25" fmla="*/ 15 h 23"/>
                <a:gd name="T26" fmla="*/ 0 w 19"/>
                <a:gd name="T27" fmla="*/ 15 h 23"/>
                <a:gd name="T28" fmla="*/ 2 w 19"/>
                <a:gd name="T29" fmla="*/ 9 h 23"/>
                <a:gd name="T30" fmla="*/ 2 w 19"/>
                <a:gd name="T31" fmla="*/ 9 h 23"/>
                <a:gd name="T32" fmla="*/ 7 w 19"/>
                <a:gd name="T33" fmla="*/ 2 h 23"/>
                <a:gd name="T34" fmla="*/ 7 w 19"/>
                <a:gd name="T35" fmla="*/ 2 h 23"/>
                <a:gd name="T36" fmla="*/ 9 w 19"/>
                <a:gd name="T37" fmla="*/ 0 h 23"/>
                <a:gd name="T38" fmla="*/ 13 w 19"/>
                <a:gd name="T39" fmla="*/ 5 h 23"/>
                <a:gd name="T40" fmla="*/ 13 w 19"/>
                <a:gd name="T41" fmla="*/ 6 h 23"/>
                <a:gd name="T42" fmla="*/ 13 w 19"/>
                <a:gd name="T43" fmla="*/ 7 h 23"/>
                <a:gd name="T44" fmla="*/ 13 w 19"/>
                <a:gd name="T45" fmla="*/ 7 h 23"/>
                <a:gd name="T46" fmla="*/ 13 w 19"/>
                <a:gd name="T47" fmla="*/ 7 h 23"/>
                <a:gd name="T48" fmla="*/ 13 w 19"/>
                <a:gd name="T49" fmla="*/ 7 h 23"/>
                <a:gd name="T50" fmla="*/ 13 w 19"/>
                <a:gd name="T51" fmla="*/ 7 h 23"/>
                <a:gd name="T52" fmla="*/ 13 w 19"/>
                <a:gd name="T53" fmla="*/ 7 h 23"/>
                <a:gd name="T54" fmla="*/ 13 w 19"/>
                <a:gd name="T55" fmla="*/ 7 h 23"/>
                <a:gd name="T56" fmla="*/ 13 w 19"/>
                <a:gd name="T57" fmla="*/ 8 h 23"/>
                <a:gd name="T58" fmla="*/ 13 w 19"/>
                <a:gd name="T59" fmla="*/ 8 h 23"/>
                <a:gd name="T60" fmla="*/ 12 w 19"/>
                <a:gd name="T61" fmla="*/ 8 h 23"/>
                <a:gd name="T62" fmla="*/ 12 w 19"/>
                <a:gd name="T63" fmla="*/ 8 h 23"/>
                <a:gd name="T64" fmla="*/ 8 w 19"/>
                <a:gd name="T65" fmla="*/ 14 h 23"/>
                <a:gd name="T66" fmla="*/ 8 w 19"/>
                <a:gd name="T67" fmla="*/ 14 h 23"/>
                <a:gd name="T68" fmla="*/ 8 w 19"/>
                <a:gd name="T69" fmla="*/ 15 h 23"/>
                <a:gd name="T70" fmla="*/ 8 w 19"/>
                <a:gd name="T71" fmla="*/ 15 h 23"/>
                <a:gd name="T72" fmla="*/ 15 w 19"/>
                <a:gd name="T73" fmla="*/ 13 h 23"/>
                <a:gd name="T74" fmla="*/ 16 w 19"/>
                <a:gd name="T75" fmla="*/ 13 h 23"/>
                <a:gd name="T76" fmla="*/ 17 w 19"/>
                <a:gd name="T77" fmla="*/ 13 h 23"/>
                <a:gd name="T78" fmla="*/ 19 w 19"/>
                <a:gd name="T79" fmla="*/ 20 h 23"/>
                <a:gd name="T80" fmla="*/ 7 w 19"/>
                <a:gd name="T81" fmla="*/ 23 h 23"/>
                <a:gd name="T82" fmla="*/ 6 w 19"/>
                <a:gd name="T83" fmla="*/ 23 h 23"/>
                <a:gd name="T84" fmla="*/ 7 w 19"/>
                <a:gd name="T85" fmla="*/ 19 h 23"/>
                <a:gd name="T86" fmla="*/ 14 w 19"/>
                <a:gd name="T87" fmla="*/ 17 h 23"/>
                <a:gd name="T88" fmla="*/ 14 w 19"/>
                <a:gd name="T89" fmla="*/ 17 h 23"/>
                <a:gd name="T90" fmla="*/ 7 w 19"/>
                <a:gd name="T91" fmla="*/ 19 h 23"/>
                <a:gd name="T92" fmla="*/ 7 w 19"/>
                <a:gd name="T93" fmla="*/ 19 h 23"/>
                <a:gd name="T94" fmla="*/ 6 w 19"/>
                <a:gd name="T95" fmla="*/ 19 h 23"/>
                <a:gd name="T96" fmla="*/ 5 w 19"/>
                <a:gd name="T97" fmla="*/ 18 h 23"/>
                <a:gd name="T98" fmla="*/ 5 w 19"/>
                <a:gd name="T99" fmla="*/ 18 h 23"/>
                <a:gd name="T100" fmla="*/ 5 w 19"/>
                <a:gd name="T101" fmla="*/ 17 h 23"/>
                <a:gd name="T102" fmla="*/ 5 w 19"/>
                <a:gd name="T103" fmla="*/ 17 h 23"/>
                <a:gd name="T104" fmla="*/ 6 w 19"/>
                <a:gd name="T105" fmla="*/ 19 h 23"/>
                <a:gd name="T106" fmla="*/ 4 w 19"/>
                <a:gd name="T107" fmla="*/ 15 h 23"/>
                <a:gd name="T108" fmla="*/ 4 w 19"/>
                <a:gd name="T109" fmla="*/ 13 h 23"/>
                <a:gd name="T110" fmla="*/ 4 w 19"/>
                <a:gd name="T111" fmla="*/ 13 h 23"/>
                <a:gd name="T112" fmla="*/ 4 w 19"/>
                <a:gd name="T113" fmla="*/ 15 h 23"/>
                <a:gd name="T114" fmla="*/ 6 w 19"/>
                <a:gd name="T115" fmla="*/ 10 h 23"/>
                <a:gd name="T116" fmla="*/ 7 w 19"/>
                <a:gd name="T117" fmla="*/ 8 h 23"/>
                <a:gd name="T118" fmla="*/ 7 w 19"/>
                <a:gd name="T119" fmla="*/ 8 h 23"/>
                <a:gd name="T120" fmla="*/ 6 w 19"/>
                <a:gd name="T12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" h="23">
                  <a:moveTo>
                    <a:pt x="6" y="23"/>
                  </a:moveTo>
                  <a:cubicBezTo>
                    <a:pt x="5" y="23"/>
                    <a:pt x="5" y="23"/>
                    <a:pt x="5" y="23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0"/>
                    <a:pt x="0" y="18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1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4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9"/>
                    <a:pt x="10" y="11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3"/>
                    <a:pt x="6" y="23"/>
                  </a:cubicBezTo>
                  <a:close/>
                  <a:moveTo>
                    <a:pt x="7" y="19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lose/>
                  <a:moveTo>
                    <a:pt x="6" y="19"/>
                  </a:moveTo>
                  <a:cubicBezTo>
                    <a:pt x="6" y="19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6" y="18"/>
                    <a:pt x="6" y="19"/>
                  </a:cubicBezTo>
                  <a:close/>
                  <a:moveTo>
                    <a:pt x="4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5"/>
                  </a:cubicBezTo>
                  <a:close/>
                  <a:moveTo>
                    <a:pt x="6" y="10"/>
                  </a:move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6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805"/>
            <p:cNvSpPr/>
            <p:nvPr/>
          </p:nvSpPr>
          <p:spPr bwMode="auto">
            <a:xfrm>
              <a:off x="6353068" y="2677526"/>
              <a:ext cx="85513" cy="85513"/>
            </a:xfrm>
            <a:custGeom>
              <a:avLst/>
              <a:gdLst>
                <a:gd name="T0" fmla="*/ 0 w 17"/>
                <a:gd name="T1" fmla="*/ 9 h 17"/>
                <a:gd name="T2" fmla="*/ 3 w 17"/>
                <a:gd name="T3" fmla="*/ 6 h 17"/>
                <a:gd name="T4" fmla="*/ 6 w 17"/>
                <a:gd name="T5" fmla="*/ 10 h 17"/>
                <a:gd name="T6" fmla="*/ 14 w 17"/>
                <a:gd name="T7" fmla="*/ 0 h 17"/>
                <a:gd name="T8" fmla="*/ 14 w 17"/>
                <a:gd name="T9" fmla="*/ 0 h 17"/>
                <a:gd name="T10" fmla="*/ 17 w 17"/>
                <a:gd name="T11" fmla="*/ 4 h 17"/>
                <a:gd name="T12" fmla="*/ 7 w 17"/>
                <a:gd name="T13" fmla="*/ 17 h 17"/>
                <a:gd name="T14" fmla="*/ 0 w 17"/>
                <a:gd name="T15" fmla="*/ 9 h 17"/>
                <a:gd name="T16" fmla="*/ 0 w 17"/>
                <a:gd name="T1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7">
                  <a:moveTo>
                    <a:pt x="0" y="9"/>
                  </a:moveTo>
                  <a:lnTo>
                    <a:pt x="3" y="6"/>
                  </a:lnTo>
                  <a:lnTo>
                    <a:pt x="6" y="1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7" y="17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806"/>
            <p:cNvSpPr>
              <a:spLocks noEditPoints="1"/>
            </p:cNvSpPr>
            <p:nvPr/>
          </p:nvSpPr>
          <p:spPr bwMode="auto">
            <a:xfrm>
              <a:off x="6332948" y="2667465"/>
              <a:ext cx="125753" cy="110661"/>
            </a:xfrm>
            <a:custGeom>
              <a:avLst/>
              <a:gdLst>
                <a:gd name="T0" fmla="*/ 2 w 25"/>
                <a:gd name="T1" fmla="*/ 13 h 22"/>
                <a:gd name="T2" fmla="*/ 4 w 25"/>
                <a:gd name="T3" fmla="*/ 11 h 22"/>
                <a:gd name="T4" fmla="*/ 5 w 25"/>
                <a:gd name="T5" fmla="*/ 13 h 22"/>
                <a:gd name="T6" fmla="*/ 4 w 25"/>
                <a:gd name="T7" fmla="*/ 11 h 22"/>
                <a:gd name="T8" fmla="*/ 2 w 25"/>
                <a:gd name="T9" fmla="*/ 13 h 22"/>
                <a:gd name="T10" fmla="*/ 0 w 25"/>
                <a:gd name="T11" fmla="*/ 11 h 22"/>
                <a:gd name="T12" fmla="*/ 7 w 25"/>
                <a:gd name="T13" fmla="*/ 6 h 22"/>
                <a:gd name="T14" fmla="*/ 8 w 25"/>
                <a:gd name="T15" fmla="*/ 7 h 22"/>
                <a:gd name="T16" fmla="*/ 10 w 25"/>
                <a:gd name="T17" fmla="*/ 9 h 22"/>
                <a:gd name="T18" fmla="*/ 17 w 25"/>
                <a:gd name="T19" fmla="*/ 0 h 22"/>
                <a:gd name="T20" fmla="*/ 18 w 25"/>
                <a:gd name="T21" fmla="*/ 0 h 22"/>
                <a:gd name="T22" fmla="*/ 18 w 25"/>
                <a:gd name="T23" fmla="*/ 0 h 22"/>
                <a:gd name="T24" fmla="*/ 25 w 25"/>
                <a:gd name="T25" fmla="*/ 5 h 22"/>
                <a:gd name="T26" fmla="*/ 11 w 25"/>
                <a:gd name="T27" fmla="*/ 22 h 22"/>
                <a:gd name="T28" fmla="*/ 2 w 25"/>
                <a:gd name="T29" fmla="*/ 13 h 22"/>
                <a:gd name="T30" fmla="*/ 2 w 25"/>
                <a:gd name="T31" fmla="*/ 13 h 22"/>
                <a:gd name="T32" fmla="*/ 11 w 25"/>
                <a:gd name="T33" fmla="*/ 16 h 22"/>
                <a:gd name="T34" fmla="*/ 18 w 25"/>
                <a:gd name="T35" fmla="*/ 6 h 22"/>
                <a:gd name="T36" fmla="*/ 18 w 25"/>
                <a:gd name="T37" fmla="*/ 6 h 22"/>
                <a:gd name="T38" fmla="*/ 11 w 25"/>
                <a:gd name="T39" fmla="*/ 16 h 22"/>
                <a:gd name="T40" fmla="*/ 11 w 25"/>
                <a:gd name="T41" fmla="*/ 16 h 22"/>
                <a:gd name="T42" fmla="*/ 11 w 25"/>
                <a:gd name="T4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2">
                  <a:moveTo>
                    <a:pt x="2" y="13"/>
                  </a:moveTo>
                  <a:lnTo>
                    <a:pt x="4" y="11"/>
                  </a:lnTo>
                  <a:lnTo>
                    <a:pt x="5" y="13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7" y="6"/>
                  </a:lnTo>
                  <a:lnTo>
                    <a:pt x="8" y="7"/>
                  </a:lnTo>
                  <a:lnTo>
                    <a:pt x="10" y="9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5"/>
                  </a:lnTo>
                  <a:lnTo>
                    <a:pt x="11" y="22"/>
                  </a:lnTo>
                  <a:lnTo>
                    <a:pt x="2" y="13"/>
                  </a:lnTo>
                  <a:lnTo>
                    <a:pt x="2" y="13"/>
                  </a:lnTo>
                  <a:close/>
                  <a:moveTo>
                    <a:pt x="11" y="16"/>
                  </a:moveTo>
                  <a:lnTo>
                    <a:pt x="18" y="6"/>
                  </a:lnTo>
                  <a:lnTo>
                    <a:pt x="18" y="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807"/>
            <p:cNvSpPr>
              <a:spLocks noEditPoints="1"/>
            </p:cNvSpPr>
            <p:nvPr/>
          </p:nvSpPr>
          <p:spPr bwMode="auto">
            <a:xfrm>
              <a:off x="7142786" y="3009510"/>
              <a:ext cx="523126" cy="286715"/>
            </a:xfrm>
            <a:custGeom>
              <a:avLst/>
              <a:gdLst>
                <a:gd name="T0" fmla="*/ 70 w 95"/>
                <a:gd name="T1" fmla="*/ 50 h 52"/>
                <a:gd name="T2" fmla="*/ 71 w 95"/>
                <a:gd name="T3" fmla="*/ 46 h 52"/>
                <a:gd name="T4" fmla="*/ 74 w 95"/>
                <a:gd name="T5" fmla="*/ 47 h 52"/>
                <a:gd name="T6" fmla="*/ 74 w 95"/>
                <a:gd name="T7" fmla="*/ 47 h 52"/>
                <a:gd name="T8" fmla="*/ 82 w 95"/>
                <a:gd name="T9" fmla="*/ 48 h 52"/>
                <a:gd name="T10" fmla="*/ 82 w 95"/>
                <a:gd name="T11" fmla="*/ 48 h 52"/>
                <a:gd name="T12" fmla="*/ 90 w 95"/>
                <a:gd name="T13" fmla="*/ 47 h 52"/>
                <a:gd name="T14" fmla="*/ 90 w 95"/>
                <a:gd name="T15" fmla="*/ 47 h 52"/>
                <a:gd name="T16" fmla="*/ 91 w 95"/>
                <a:gd name="T17" fmla="*/ 40 h 52"/>
                <a:gd name="T18" fmla="*/ 91 w 95"/>
                <a:gd name="T19" fmla="*/ 40 h 52"/>
                <a:gd name="T20" fmla="*/ 79 w 95"/>
                <a:gd name="T21" fmla="*/ 8 h 52"/>
                <a:gd name="T22" fmla="*/ 79 w 95"/>
                <a:gd name="T23" fmla="*/ 8 h 52"/>
                <a:gd name="T24" fmla="*/ 43 w 95"/>
                <a:gd name="T25" fmla="*/ 4 h 52"/>
                <a:gd name="T26" fmla="*/ 43 w 95"/>
                <a:gd name="T27" fmla="*/ 4 h 52"/>
                <a:gd name="T28" fmla="*/ 0 w 95"/>
                <a:gd name="T29" fmla="*/ 6 h 52"/>
                <a:gd name="T30" fmla="*/ 0 w 95"/>
                <a:gd name="T31" fmla="*/ 6 h 52"/>
                <a:gd name="T32" fmla="*/ 0 w 95"/>
                <a:gd name="T33" fmla="*/ 2 h 52"/>
                <a:gd name="T34" fmla="*/ 43 w 95"/>
                <a:gd name="T35" fmla="*/ 0 h 52"/>
                <a:gd name="T36" fmla="*/ 43 w 95"/>
                <a:gd name="T37" fmla="*/ 0 h 52"/>
                <a:gd name="T38" fmla="*/ 81 w 95"/>
                <a:gd name="T39" fmla="*/ 4 h 52"/>
                <a:gd name="T40" fmla="*/ 81 w 95"/>
                <a:gd name="T41" fmla="*/ 4 h 52"/>
                <a:gd name="T42" fmla="*/ 95 w 95"/>
                <a:gd name="T43" fmla="*/ 40 h 52"/>
                <a:gd name="T44" fmla="*/ 95 w 95"/>
                <a:gd name="T45" fmla="*/ 40 h 52"/>
                <a:gd name="T46" fmla="*/ 91 w 95"/>
                <a:gd name="T47" fmla="*/ 50 h 52"/>
                <a:gd name="T48" fmla="*/ 91 w 95"/>
                <a:gd name="T49" fmla="*/ 50 h 52"/>
                <a:gd name="T50" fmla="*/ 82 w 95"/>
                <a:gd name="T51" fmla="*/ 52 h 52"/>
                <a:gd name="T52" fmla="*/ 82 w 95"/>
                <a:gd name="T53" fmla="*/ 52 h 52"/>
                <a:gd name="T54" fmla="*/ 70 w 95"/>
                <a:gd name="T55" fmla="*/ 50 h 52"/>
                <a:gd name="T56" fmla="*/ 0 w 95"/>
                <a:gd name="T57" fmla="*/ 6 h 52"/>
                <a:gd name="T58" fmla="*/ 0 w 95"/>
                <a:gd name="T59" fmla="*/ 6 h 52"/>
                <a:gd name="T60" fmla="*/ 0 w 95"/>
                <a:gd name="T61" fmla="*/ 6 h 52"/>
                <a:gd name="T62" fmla="*/ 0 w 95"/>
                <a:gd name="T63" fmla="*/ 6 h 52"/>
                <a:gd name="T64" fmla="*/ 0 w 95"/>
                <a:gd name="T65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52">
                  <a:moveTo>
                    <a:pt x="70" y="50"/>
                  </a:move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2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6" y="48"/>
                    <a:pt x="79" y="48"/>
                    <a:pt x="82" y="48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5" y="48"/>
                    <a:pt x="87" y="48"/>
                    <a:pt x="90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6"/>
                    <a:pt x="92" y="44"/>
                    <a:pt x="91" y="40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2" y="29"/>
                    <a:pt x="85" y="11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5" y="5"/>
                    <a:pt x="59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22" y="4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22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59" y="0"/>
                    <a:pt x="75" y="1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9" y="10"/>
                    <a:pt x="95" y="28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4"/>
                    <a:pt x="95" y="48"/>
                    <a:pt x="91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88" y="52"/>
                    <a:pt x="85" y="52"/>
                    <a:pt x="82" y="52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76" y="52"/>
                    <a:pt x="70" y="50"/>
                    <a:pt x="70" y="50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808"/>
            <p:cNvSpPr>
              <a:spLocks noEditPoints="1"/>
            </p:cNvSpPr>
            <p:nvPr/>
          </p:nvSpPr>
          <p:spPr bwMode="auto">
            <a:xfrm>
              <a:off x="7127698" y="2999449"/>
              <a:ext cx="548278" cy="306835"/>
            </a:xfrm>
            <a:custGeom>
              <a:avLst/>
              <a:gdLst>
                <a:gd name="T0" fmla="*/ 70 w 99"/>
                <a:gd name="T1" fmla="*/ 52 h 56"/>
                <a:gd name="T2" fmla="*/ 72 w 99"/>
                <a:gd name="T3" fmla="*/ 47 h 56"/>
                <a:gd name="T4" fmla="*/ 74 w 99"/>
                <a:gd name="T5" fmla="*/ 47 h 56"/>
                <a:gd name="T6" fmla="*/ 74 w 99"/>
                <a:gd name="T7" fmla="*/ 47 h 56"/>
                <a:gd name="T8" fmla="*/ 77 w 99"/>
                <a:gd name="T9" fmla="*/ 47 h 56"/>
                <a:gd name="T10" fmla="*/ 84 w 99"/>
                <a:gd name="T11" fmla="*/ 48 h 56"/>
                <a:gd name="T12" fmla="*/ 91 w 99"/>
                <a:gd name="T13" fmla="*/ 47 h 56"/>
                <a:gd name="T14" fmla="*/ 91 w 99"/>
                <a:gd name="T15" fmla="*/ 42 h 56"/>
                <a:gd name="T16" fmla="*/ 91 w 99"/>
                <a:gd name="T17" fmla="*/ 42 h 56"/>
                <a:gd name="T18" fmla="*/ 80 w 99"/>
                <a:gd name="T19" fmla="*/ 11 h 56"/>
                <a:gd name="T20" fmla="*/ 68 w 99"/>
                <a:gd name="T21" fmla="*/ 9 h 56"/>
                <a:gd name="T22" fmla="*/ 45 w 99"/>
                <a:gd name="T23" fmla="*/ 8 h 56"/>
                <a:gd name="T24" fmla="*/ 3 w 99"/>
                <a:gd name="T25" fmla="*/ 10 h 56"/>
                <a:gd name="T26" fmla="*/ 2 w 99"/>
                <a:gd name="T27" fmla="*/ 2 h 56"/>
                <a:gd name="T28" fmla="*/ 3 w 99"/>
                <a:gd name="T29" fmla="*/ 2 h 56"/>
                <a:gd name="T30" fmla="*/ 6 w 99"/>
                <a:gd name="T31" fmla="*/ 1 h 56"/>
                <a:gd name="T32" fmla="*/ 45 w 99"/>
                <a:gd name="T33" fmla="*/ 0 h 56"/>
                <a:gd name="T34" fmla="*/ 84 w 99"/>
                <a:gd name="T35" fmla="*/ 5 h 56"/>
                <a:gd name="T36" fmla="*/ 94 w 99"/>
                <a:gd name="T37" fmla="*/ 54 h 56"/>
                <a:gd name="T38" fmla="*/ 84 w 99"/>
                <a:gd name="T39" fmla="*/ 56 h 56"/>
                <a:gd name="T40" fmla="*/ 72 w 99"/>
                <a:gd name="T41" fmla="*/ 52 h 56"/>
                <a:gd name="T42" fmla="*/ 71 w 99"/>
                <a:gd name="T43" fmla="*/ 54 h 56"/>
                <a:gd name="T44" fmla="*/ 84 w 99"/>
                <a:gd name="T45" fmla="*/ 52 h 56"/>
                <a:gd name="T46" fmla="*/ 84 w 99"/>
                <a:gd name="T47" fmla="*/ 52 h 56"/>
                <a:gd name="T48" fmla="*/ 92 w 99"/>
                <a:gd name="T49" fmla="*/ 50 h 56"/>
                <a:gd name="T50" fmla="*/ 92 w 99"/>
                <a:gd name="T51" fmla="*/ 50 h 56"/>
                <a:gd name="T52" fmla="*/ 76 w 99"/>
                <a:gd name="T53" fmla="*/ 51 h 56"/>
                <a:gd name="T54" fmla="*/ 74 w 99"/>
                <a:gd name="T55" fmla="*/ 51 h 56"/>
                <a:gd name="T56" fmla="*/ 73 w 99"/>
                <a:gd name="T57" fmla="*/ 50 h 56"/>
                <a:gd name="T58" fmla="*/ 73 w 99"/>
                <a:gd name="T59" fmla="*/ 50 h 56"/>
                <a:gd name="T60" fmla="*/ 72 w 99"/>
                <a:gd name="T61" fmla="*/ 50 h 56"/>
                <a:gd name="T62" fmla="*/ 73 w 99"/>
                <a:gd name="T63" fmla="*/ 50 h 56"/>
                <a:gd name="T64" fmla="*/ 93 w 99"/>
                <a:gd name="T65" fmla="*/ 50 h 56"/>
                <a:gd name="T66" fmla="*/ 92 w 99"/>
                <a:gd name="T67" fmla="*/ 50 h 56"/>
                <a:gd name="T68" fmla="*/ 71 w 99"/>
                <a:gd name="T69" fmla="*/ 49 h 56"/>
                <a:gd name="T70" fmla="*/ 95 w 99"/>
                <a:gd name="T71" fmla="*/ 47 h 56"/>
                <a:gd name="T72" fmla="*/ 95 w 99"/>
                <a:gd name="T73" fmla="*/ 45 h 56"/>
                <a:gd name="T74" fmla="*/ 95 w 99"/>
                <a:gd name="T75" fmla="*/ 40 h 56"/>
                <a:gd name="T76" fmla="*/ 82 w 99"/>
                <a:gd name="T77" fmla="*/ 8 h 56"/>
                <a:gd name="T78" fmla="*/ 2 w 99"/>
                <a:gd name="T79" fmla="*/ 10 h 56"/>
                <a:gd name="T80" fmla="*/ 68 w 99"/>
                <a:gd name="T81" fmla="*/ 5 h 56"/>
                <a:gd name="T82" fmla="*/ 62 w 99"/>
                <a:gd name="T83" fmla="*/ 5 h 56"/>
                <a:gd name="T84" fmla="*/ 4 w 99"/>
                <a:gd name="T85" fmla="*/ 5 h 56"/>
                <a:gd name="T86" fmla="*/ 4 w 99"/>
                <a:gd name="T87" fmla="*/ 5 h 56"/>
                <a:gd name="T88" fmla="*/ 8 w 99"/>
                <a:gd name="T89" fmla="*/ 5 h 56"/>
                <a:gd name="T90" fmla="*/ 8 w 99"/>
                <a:gd name="T91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9" h="56">
                  <a:moveTo>
                    <a:pt x="71" y="54"/>
                  </a:moveTo>
                  <a:cubicBezTo>
                    <a:pt x="69" y="54"/>
                    <a:pt x="69" y="54"/>
                    <a:pt x="69" y="54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7"/>
                    <a:pt x="72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7"/>
                    <a:pt x="72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3" y="46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5" y="47"/>
                    <a:pt x="76" y="47"/>
                    <a:pt x="77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9" y="48"/>
                    <a:pt x="81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6" y="48"/>
                    <a:pt x="89" y="48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1" y="47"/>
                    <a:pt x="91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5"/>
                    <a:pt x="91" y="44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2" y="32"/>
                    <a:pt x="85" y="14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79" y="11"/>
                    <a:pt x="74" y="10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2" y="9"/>
                    <a:pt x="54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6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24" y="8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1"/>
                    <a:pt x="12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24" y="1"/>
                    <a:pt x="34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2" y="0"/>
                    <a:pt x="77" y="1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94" y="11"/>
                    <a:pt x="99" y="29"/>
                    <a:pt x="99" y="42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9" y="46"/>
                    <a:pt x="99" y="51"/>
                    <a:pt x="94" y="54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1" y="56"/>
                    <a:pt x="87" y="56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78" y="56"/>
                    <a:pt x="72" y="55"/>
                    <a:pt x="71" y="54"/>
                  </a:cubicBezTo>
                  <a:close/>
                  <a:moveTo>
                    <a:pt x="71" y="54"/>
                  </a:moveTo>
                  <a:cubicBezTo>
                    <a:pt x="72" y="52"/>
                    <a:pt x="72" y="52"/>
                    <a:pt x="72" y="52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1" y="54"/>
                    <a:pt x="71" y="54"/>
                    <a:pt x="71" y="54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7" y="52"/>
                    <a:pt x="90" y="52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0" y="52"/>
                    <a:pt x="87" y="52"/>
                    <a:pt x="84" y="52"/>
                  </a:cubicBezTo>
                  <a:close/>
                  <a:moveTo>
                    <a:pt x="80" y="52"/>
                  </a:moveTo>
                  <a:cubicBezTo>
                    <a:pt x="78" y="52"/>
                    <a:pt x="77" y="51"/>
                    <a:pt x="76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5" y="51"/>
                    <a:pt x="75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6" y="51"/>
                    <a:pt x="78" y="52"/>
                    <a:pt x="80" y="52"/>
                  </a:cubicBezTo>
                  <a:close/>
                  <a:moveTo>
                    <a:pt x="73" y="50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lose/>
                  <a:moveTo>
                    <a:pt x="92" y="50"/>
                  </a:moveTo>
                  <a:cubicBezTo>
                    <a:pt x="92" y="50"/>
                    <a:pt x="93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lose/>
                  <a:moveTo>
                    <a:pt x="71" y="50"/>
                  </a:moveTo>
                  <a:cubicBezTo>
                    <a:pt x="71" y="50"/>
                    <a:pt x="71" y="49"/>
                    <a:pt x="71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1" y="49"/>
                    <a:pt x="71" y="49"/>
                    <a:pt x="71" y="50"/>
                  </a:cubicBezTo>
                  <a:close/>
                  <a:moveTo>
                    <a:pt x="95" y="47"/>
                  </a:move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95" y="48"/>
                    <a:pt x="95" y="47"/>
                    <a:pt x="95" y="45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46"/>
                    <a:pt x="95" y="47"/>
                    <a:pt x="95" y="47"/>
                  </a:cubicBezTo>
                  <a:close/>
                  <a:moveTo>
                    <a:pt x="95" y="40"/>
                  </a:moveTo>
                  <a:cubicBezTo>
                    <a:pt x="95" y="29"/>
                    <a:pt x="89" y="12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9" y="12"/>
                    <a:pt x="95" y="29"/>
                    <a:pt x="95" y="40"/>
                  </a:cubicBezTo>
                  <a:close/>
                  <a:moveTo>
                    <a:pt x="2" y="1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2" y="10"/>
                    <a:pt x="2" y="10"/>
                  </a:cubicBezTo>
                  <a:close/>
                  <a:moveTo>
                    <a:pt x="68" y="5"/>
                  </a:moveTo>
                  <a:cubicBezTo>
                    <a:pt x="71" y="5"/>
                    <a:pt x="73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1" y="5"/>
                    <a:pt x="67" y="5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5" y="5"/>
                    <a:pt x="67" y="5"/>
                    <a:pt x="68" y="5"/>
                  </a:cubicBezTo>
                  <a:close/>
                  <a:moveTo>
                    <a:pt x="4" y="5"/>
                  </a:moveTo>
                  <a:cubicBezTo>
                    <a:pt x="5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3809"/>
            <p:cNvSpPr/>
            <p:nvPr/>
          </p:nvSpPr>
          <p:spPr bwMode="auto">
            <a:xfrm>
              <a:off x="7540163" y="3276104"/>
              <a:ext cx="80481" cy="45272"/>
            </a:xfrm>
            <a:custGeom>
              <a:avLst/>
              <a:gdLst>
                <a:gd name="T0" fmla="*/ 0 w 16"/>
                <a:gd name="T1" fmla="*/ 4 h 9"/>
                <a:gd name="T2" fmla="*/ 15 w 16"/>
                <a:gd name="T3" fmla="*/ 0 h 9"/>
                <a:gd name="T4" fmla="*/ 16 w 16"/>
                <a:gd name="T5" fmla="*/ 4 h 9"/>
                <a:gd name="T6" fmla="*/ 1 w 16"/>
                <a:gd name="T7" fmla="*/ 9 h 9"/>
                <a:gd name="T8" fmla="*/ 0 w 16"/>
                <a:gd name="T9" fmla="*/ 4 h 9"/>
                <a:gd name="T10" fmla="*/ 0 w 16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9">
                  <a:moveTo>
                    <a:pt x="0" y="4"/>
                  </a:moveTo>
                  <a:lnTo>
                    <a:pt x="15" y="0"/>
                  </a:lnTo>
                  <a:lnTo>
                    <a:pt x="16" y="4"/>
                  </a:lnTo>
                  <a:lnTo>
                    <a:pt x="1" y="9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810"/>
            <p:cNvSpPr>
              <a:spLocks noEditPoints="1"/>
            </p:cNvSpPr>
            <p:nvPr/>
          </p:nvSpPr>
          <p:spPr bwMode="auto">
            <a:xfrm>
              <a:off x="7520043" y="3266044"/>
              <a:ext cx="115693" cy="65392"/>
            </a:xfrm>
            <a:custGeom>
              <a:avLst/>
              <a:gdLst>
                <a:gd name="T0" fmla="*/ 3 w 23"/>
                <a:gd name="T1" fmla="*/ 11 h 13"/>
                <a:gd name="T2" fmla="*/ 1 w 23"/>
                <a:gd name="T3" fmla="*/ 6 h 13"/>
                <a:gd name="T4" fmla="*/ 4 w 23"/>
                <a:gd name="T5" fmla="*/ 6 h 13"/>
                <a:gd name="T6" fmla="*/ 4 w 23"/>
                <a:gd name="T7" fmla="*/ 8 h 13"/>
                <a:gd name="T8" fmla="*/ 4 w 23"/>
                <a:gd name="T9" fmla="*/ 6 h 13"/>
                <a:gd name="T10" fmla="*/ 1 w 23"/>
                <a:gd name="T11" fmla="*/ 6 h 13"/>
                <a:gd name="T12" fmla="*/ 0 w 23"/>
                <a:gd name="T13" fmla="*/ 4 h 13"/>
                <a:gd name="T14" fmla="*/ 21 w 23"/>
                <a:gd name="T15" fmla="*/ 0 h 13"/>
                <a:gd name="T16" fmla="*/ 23 w 23"/>
                <a:gd name="T17" fmla="*/ 7 h 13"/>
                <a:gd name="T18" fmla="*/ 3 w 23"/>
                <a:gd name="T19" fmla="*/ 13 h 13"/>
                <a:gd name="T20" fmla="*/ 3 w 23"/>
                <a:gd name="T21" fmla="*/ 11 h 13"/>
                <a:gd name="T22" fmla="*/ 3 w 23"/>
                <a:gd name="T23" fmla="*/ 11 h 13"/>
                <a:gd name="T24" fmla="*/ 7 w 23"/>
                <a:gd name="T25" fmla="*/ 7 h 13"/>
                <a:gd name="T26" fmla="*/ 18 w 23"/>
                <a:gd name="T27" fmla="*/ 4 h 13"/>
                <a:gd name="T28" fmla="*/ 18 w 23"/>
                <a:gd name="T29" fmla="*/ 4 h 13"/>
                <a:gd name="T30" fmla="*/ 7 w 23"/>
                <a:gd name="T31" fmla="*/ 7 h 13"/>
                <a:gd name="T32" fmla="*/ 7 w 23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3">
                  <a:moveTo>
                    <a:pt x="3" y="11"/>
                  </a:moveTo>
                  <a:lnTo>
                    <a:pt x="1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21" y="0"/>
                  </a:lnTo>
                  <a:lnTo>
                    <a:pt x="23" y="7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1"/>
                  </a:lnTo>
                  <a:close/>
                  <a:moveTo>
                    <a:pt x="7" y="7"/>
                  </a:moveTo>
                  <a:lnTo>
                    <a:pt x="18" y="4"/>
                  </a:lnTo>
                  <a:lnTo>
                    <a:pt x="18" y="4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811"/>
            <p:cNvSpPr/>
            <p:nvPr/>
          </p:nvSpPr>
          <p:spPr bwMode="auto">
            <a:xfrm>
              <a:off x="7595492" y="3271073"/>
              <a:ext cx="40240" cy="45272"/>
            </a:xfrm>
            <a:custGeom>
              <a:avLst/>
              <a:gdLst>
                <a:gd name="T0" fmla="*/ 0 w 8"/>
                <a:gd name="T1" fmla="*/ 5 h 9"/>
                <a:gd name="T2" fmla="*/ 5 w 8"/>
                <a:gd name="T3" fmla="*/ 0 h 9"/>
                <a:gd name="T4" fmla="*/ 8 w 8"/>
                <a:gd name="T5" fmla="*/ 4 h 9"/>
                <a:gd name="T6" fmla="*/ 2 w 8"/>
                <a:gd name="T7" fmla="*/ 9 h 9"/>
                <a:gd name="T8" fmla="*/ 0 w 8"/>
                <a:gd name="T9" fmla="*/ 5 h 9"/>
                <a:gd name="T10" fmla="*/ 0 w 8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lnTo>
                    <a:pt x="5" y="0"/>
                  </a:lnTo>
                  <a:lnTo>
                    <a:pt x="8" y="4"/>
                  </a:lnTo>
                  <a:lnTo>
                    <a:pt x="2" y="9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812"/>
            <p:cNvSpPr/>
            <p:nvPr/>
          </p:nvSpPr>
          <p:spPr bwMode="auto">
            <a:xfrm>
              <a:off x="7575372" y="3261013"/>
              <a:ext cx="80481" cy="70421"/>
            </a:xfrm>
            <a:custGeom>
              <a:avLst/>
              <a:gdLst>
                <a:gd name="T0" fmla="*/ 1 w 16"/>
                <a:gd name="T1" fmla="*/ 8 h 14"/>
                <a:gd name="T2" fmla="*/ 4 w 16"/>
                <a:gd name="T3" fmla="*/ 7 h 14"/>
                <a:gd name="T4" fmla="*/ 5 w 16"/>
                <a:gd name="T5" fmla="*/ 9 h 14"/>
                <a:gd name="T6" fmla="*/ 4 w 16"/>
                <a:gd name="T7" fmla="*/ 7 h 14"/>
                <a:gd name="T8" fmla="*/ 1 w 16"/>
                <a:gd name="T9" fmla="*/ 8 h 14"/>
                <a:gd name="T10" fmla="*/ 0 w 16"/>
                <a:gd name="T11" fmla="*/ 7 h 14"/>
                <a:gd name="T12" fmla="*/ 10 w 16"/>
                <a:gd name="T13" fmla="*/ 0 h 14"/>
                <a:gd name="T14" fmla="*/ 16 w 16"/>
                <a:gd name="T15" fmla="*/ 6 h 14"/>
                <a:gd name="T16" fmla="*/ 6 w 16"/>
                <a:gd name="T17" fmla="*/ 14 h 14"/>
                <a:gd name="T18" fmla="*/ 1 w 16"/>
                <a:gd name="T19" fmla="*/ 8 h 14"/>
                <a:gd name="T20" fmla="*/ 1 w 16"/>
                <a:gd name="T2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4">
                  <a:moveTo>
                    <a:pt x="1" y="8"/>
                  </a:moveTo>
                  <a:lnTo>
                    <a:pt x="4" y="7"/>
                  </a:lnTo>
                  <a:lnTo>
                    <a:pt x="5" y="9"/>
                  </a:lnTo>
                  <a:lnTo>
                    <a:pt x="4" y="7"/>
                  </a:lnTo>
                  <a:lnTo>
                    <a:pt x="1" y="8"/>
                  </a:lnTo>
                  <a:lnTo>
                    <a:pt x="0" y="7"/>
                  </a:lnTo>
                  <a:lnTo>
                    <a:pt x="10" y="0"/>
                  </a:lnTo>
                  <a:lnTo>
                    <a:pt x="16" y="6"/>
                  </a:lnTo>
                  <a:lnTo>
                    <a:pt x="6" y="14"/>
                  </a:ln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3813"/>
            <p:cNvSpPr/>
            <p:nvPr/>
          </p:nvSpPr>
          <p:spPr bwMode="auto">
            <a:xfrm>
              <a:off x="6403369" y="3557788"/>
              <a:ext cx="513066" cy="442645"/>
            </a:xfrm>
            <a:custGeom>
              <a:avLst/>
              <a:gdLst>
                <a:gd name="T0" fmla="*/ 0 w 93"/>
                <a:gd name="T1" fmla="*/ 76 h 80"/>
                <a:gd name="T2" fmla="*/ 23 w 93"/>
                <a:gd name="T3" fmla="*/ 76 h 80"/>
                <a:gd name="T4" fmla="*/ 28 w 93"/>
                <a:gd name="T5" fmla="*/ 45 h 80"/>
                <a:gd name="T6" fmla="*/ 28 w 93"/>
                <a:gd name="T7" fmla="*/ 45 h 80"/>
                <a:gd name="T8" fmla="*/ 38 w 93"/>
                <a:gd name="T9" fmla="*/ 3 h 80"/>
                <a:gd name="T10" fmla="*/ 38 w 93"/>
                <a:gd name="T11" fmla="*/ 3 h 80"/>
                <a:gd name="T12" fmla="*/ 50 w 93"/>
                <a:gd name="T13" fmla="*/ 0 h 80"/>
                <a:gd name="T14" fmla="*/ 50 w 93"/>
                <a:gd name="T15" fmla="*/ 0 h 80"/>
                <a:gd name="T16" fmla="*/ 93 w 93"/>
                <a:gd name="T17" fmla="*/ 9 h 80"/>
                <a:gd name="T18" fmla="*/ 93 w 93"/>
                <a:gd name="T19" fmla="*/ 9 h 80"/>
                <a:gd name="T20" fmla="*/ 93 w 93"/>
                <a:gd name="T21" fmla="*/ 9 h 80"/>
                <a:gd name="T22" fmla="*/ 92 w 93"/>
                <a:gd name="T23" fmla="*/ 13 h 80"/>
                <a:gd name="T24" fmla="*/ 76 w 93"/>
                <a:gd name="T25" fmla="*/ 8 h 80"/>
                <a:gd name="T26" fmla="*/ 76 w 93"/>
                <a:gd name="T27" fmla="*/ 8 h 80"/>
                <a:gd name="T28" fmla="*/ 50 w 93"/>
                <a:gd name="T29" fmla="*/ 4 h 80"/>
                <a:gd name="T30" fmla="*/ 50 w 93"/>
                <a:gd name="T31" fmla="*/ 4 h 80"/>
                <a:gd name="T32" fmla="*/ 41 w 93"/>
                <a:gd name="T33" fmla="*/ 6 h 80"/>
                <a:gd name="T34" fmla="*/ 41 w 93"/>
                <a:gd name="T35" fmla="*/ 6 h 80"/>
                <a:gd name="T36" fmla="*/ 32 w 93"/>
                <a:gd name="T37" fmla="*/ 45 h 80"/>
                <a:gd name="T38" fmla="*/ 32 w 93"/>
                <a:gd name="T39" fmla="*/ 45 h 80"/>
                <a:gd name="T40" fmla="*/ 27 w 93"/>
                <a:gd name="T41" fmla="*/ 78 h 80"/>
                <a:gd name="T42" fmla="*/ 27 w 93"/>
                <a:gd name="T43" fmla="*/ 78 h 80"/>
                <a:gd name="T44" fmla="*/ 27 w 93"/>
                <a:gd name="T45" fmla="*/ 80 h 80"/>
                <a:gd name="T46" fmla="*/ 0 w 93"/>
                <a:gd name="T47" fmla="*/ 80 h 80"/>
                <a:gd name="T48" fmla="*/ 0 w 93"/>
                <a:gd name="T4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" h="80">
                  <a:moveTo>
                    <a:pt x="0" y="76"/>
                  </a:moveTo>
                  <a:cubicBezTo>
                    <a:pt x="23" y="76"/>
                    <a:pt x="23" y="76"/>
                    <a:pt x="23" y="76"/>
                  </a:cubicBezTo>
                  <a:cubicBezTo>
                    <a:pt x="24" y="72"/>
                    <a:pt x="26" y="58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31" y="27"/>
                    <a:pt x="34" y="9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40" y="0"/>
                    <a:pt x="45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66" y="0"/>
                    <a:pt x="93" y="9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2" y="13"/>
                    <a:pt x="85" y="10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68" y="6"/>
                    <a:pt x="57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5" y="4"/>
                    <a:pt x="42" y="5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9" y="9"/>
                    <a:pt x="35" y="28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9" y="62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6"/>
                    <a:pt x="0" y="76"/>
                    <a:pt x="0" y="7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3814"/>
            <p:cNvSpPr>
              <a:spLocks noEditPoints="1"/>
            </p:cNvSpPr>
            <p:nvPr/>
          </p:nvSpPr>
          <p:spPr bwMode="auto">
            <a:xfrm>
              <a:off x="6388277" y="3547728"/>
              <a:ext cx="538218" cy="462766"/>
            </a:xfrm>
            <a:custGeom>
              <a:avLst/>
              <a:gdLst>
                <a:gd name="T0" fmla="*/ 0 w 97"/>
                <a:gd name="T1" fmla="*/ 78 h 84"/>
                <a:gd name="T2" fmla="*/ 24 w 97"/>
                <a:gd name="T3" fmla="*/ 76 h 84"/>
                <a:gd name="T4" fmla="*/ 28 w 97"/>
                <a:gd name="T5" fmla="*/ 46 h 84"/>
                <a:gd name="T6" fmla="*/ 38 w 97"/>
                <a:gd name="T7" fmla="*/ 4 h 84"/>
                <a:gd name="T8" fmla="*/ 52 w 97"/>
                <a:gd name="T9" fmla="*/ 0 h 84"/>
                <a:gd name="T10" fmla="*/ 96 w 97"/>
                <a:gd name="T11" fmla="*/ 9 h 84"/>
                <a:gd name="T12" fmla="*/ 97 w 97"/>
                <a:gd name="T13" fmla="*/ 11 h 84"/>
                <a:gd name="T14" fmla="*/ 95 w 97"/>
                <a:gd name="T15" fmla="*/ 17 h 84"/>
                <a:gd name="T16" fmla="*/ 93 w 97"/>
                <a:gd name="T17" fmla="*/ 17 h 84"/>
                <a:gd name="T18" fmla="*/ 93 w 97"/>
                <a:gd name="T19" fmla="*/ 16 h 84"/>
                <a:gd name="T20" fmla="*/ 93 w 97"/>
                <a:gd name="T21" fmla="*/ 16 h 84"/>
                <a:gd name="T22" fmla="*/ 93 w 97"/>
                <a:gd name="T23" fmla="*/ 16 h 84"/>
                <a:gd name="T24" fmla="*/ 92 w 97"/>
                <a:gd name="T25" fmla="*/ 16 h 84"/>
                <a:gd name="T26" fmla="*/ 89 w 97"/>
                <a:gd name="T27" fmla="*/ 15 h 84"/>
                <a:gd name="T28" fmla="*/ 78 w 97"/>
                <a:gd name="T29" fmla="*/ 12 h 84"/>
                <a:gd name="T30" fmla="*/ 52 w 97"/>
                <a:gd name="T31" fmla="*/ 8 h 84"/>
                <a:gd name="T32" fmla="*/ 51 w 97"/>
                <a:gd name="T33" fmla="*/ 8 h 84"/>
                <a:gd name="T34" fmla="*/ 51 w 97"/>
                <a:gd name="T35" fmla="*/ 8 h 84"/>
                <a:gd name="T36" fmla="*/ 45 w 97"/>
                <a:gd name="T37" fmla="*/ 9 h 84"/>
                <a:gd name="T38" fmla="*/ 45 w 97"/>
                <a:gd name="T39" fmla="*/ 9 h 84"/>
                <a:gd name="T40" fmla="*/ 41 w 97"/>
                <a:gd name="T41" fmla="*/ 23 h 84"/>
                <a:gd name="T42" fmla="*/ 36 w 97"/>
                <a:gd name="T43" fmla="*/ 48 h 84"/>
                <a:gd name="T44" fmla="*/ 31 w 97"/>
                <a:gd name="T45" fmla="*/ 81 h 84"/>
                <a:gd name="T46" fmla="*/ 0 w 97"/>
                <a:gd name="T47" fmla="*/ 84 h 84"/>
                <a:gd name="T48" fmla="*/ 27 w 97"/>
                <a:gd name="T49" fmla="*/ 79 h 84"/>
                <a:gd name="T50" fmla="*/ 27 w 97"/>
                <a:gd name="T51" fmla="*/ 80 h 84"/>
                <a:gd name="T52" fmla="*/ 27 w 97"/>
                <a:gd name="T53" fmla="*/ 80 h 84"/>
                <a:gd name="T54" fmla="*/ 27 w 97"/>
                <a:gd name="T55" fmla="*/ 79 h 84"/>
                <a:gd name="T56" fmla="*/ 27 w 97"/>
                <a:gd name="T57" fmla="*/ 77 h 84"/>
                <a:gd name="T58" fmla="*/ 28 w 97"/>
                <a:gd name="T59" fmla="*/ 70 h 84"/>
                <a:gd name="T60" fmla="*/ 30 w 97"/>
                <a:gd name="T61" fmla="*/ 61 h 84"/>
                <a:gd name="T62" fmla="*/ 36 w 97"/>
                <a:gd name="T63" fmla="*/ 26 h 84"/>
                <a:gd name="T64" fmla="*/ 37 w 97"/>
                <a:gd name="T65" fmla="*/ 22 h 84"/>
                <a:gd name="T66" fmla="*/ 39 w 97"/>
                <a:gd name="T67" fmla="*/ 13 h 84"/>
                <a:gd name="T68" fmla="*/ 79 w 97"/>
                <a:gd name="T69" fmla="*/ 8 h 84"/>
                <a:gd name="T70" fmla="*/ 93 w 97"/>
                <a:gd name="T71" fmla="*/ 12 h 84"/>
                <a:gd name="T72" fmla="*/ 90 w 97"/>
                <a:gd name="T73" fmla="*/ 11 h 84"/>
                <a:gd name="T74" fmla="*/ 79 w 97"/>
                <a:gd name="T75" fmla="*/ 8 h 84"/>
                <a:gd name="T76" fmla="*/ 66 w 97"/>
                <a:gd name="T77" fmla="*/ 5 h 84"/>
                <a:gd name="T78" fmla="*/ 79 w 97"/>
                <a:gd name="T79" fmla="*/ 8 h 84"/>
                <a:gd name="T80" fmla="*/ 41 w 97"/>
                <a:gd name="T81" fmla="*/ 7 h 84"/>
                <a:gd name="T82" fmla="*/ 42 w 97"/>
                <a:gd name="T83" fmla="*/ 7 h 84"/>
                <a:gd name="T84" fmla="*/ 42 w 97"/>
                <a:gd name="T85" fmla="*/ 7 h 84"/>
                <a:gd name="T86" fmla="*/ 44 w 97"/>
                <a:gd name="T87" fmla="*/ 5 h 84"/>
                <a:gd name="T88" fmla="*/ 47 w 97"/>
                <a:gd name="T89" fmla="*/ 4 h 84"/>
                <a:gd name="T90" fmla="*/ 51 w 97"/>
                <a:gd name="T91" fmla="*/ 4 h 84"/>
                <a:gd name="T92" fmla="*/ 52 w 97"/>
                <a:gd name="T93" fmla="*/ 4 h 84"/>
                <a:gd name="T94" fmla="*/ 55 w 97"/>
                <a:gd name="T95" fmla="*/ 4 h 84"/>
                <a:gd name="T96" fmla="*/ 52 w 97"/>
                <a:gd name="T97" fmla="*/ 4 h 84"/>
                <a:gd name="T98" fmla="*/ 51 w 97"/>
                <a:gd name="T99" fmla="*/ 4 h 84"/>
                <a:gd name="T100" fmla="*/ 52 w 97"/>
                <a:gd name="T101" fmla="*/ 4 h 84"/>
                <a:gd name="T102" fmla="*/ 51 w 97"/>
                <a:gd name="T103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7" h="84">
                  <a:moveTo>
                    <a:pt x="0" y="8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1"/>
                    <a:pt x="26" y="59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1" y="29"/>
                    <a:pt x="34" y="11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2" y="0"/>
                    <a:pt x="47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8" y="0"/>
                    <a:pt x="93" y="8"/>
                    <a:pt x="96" y="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3" y="17"/>
                    <a:pt x="94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1" y="16"/>
                    <a:pt x="90" y="16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6" y="14"/>
                    <a:pt x="82" y="13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69" y="10"/>
                    <a:pt x="59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48" y="7"/>
                    <a:pt x="45" y="8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10"/>
                    <a:pt x="42" y="16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30"/>
                    <a:pt x="37" y="39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3" y="65"/>
                    <a:pt x="31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2"/>
                    <a:pt x="0" y="82"/>
                    <a:pt x="0" y="82"/>
                  </a:cubicBezTo>
                  <a:close/>
                  <a:moveTo>
                    <a:pt x="27" y="79"/>
                  </a:move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8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8" y="76"/>
                    <a:pt x="28" y="73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9" y="67"/>
                    <a:pt x="29" y="64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9" y="69"/>
                    <a:pt x="28" y="76"/>
                    <a:pt x="27" y="79"/>
                  </a:cubicBezTo>
                  <a:close/>
                  <a:moveTo>
                    <a:pt x="36" y="26"/>
                  </a:moveTo>
                  <a:cubicBezTo>
                    <a:pt x="36" y="25"/>
                    <a:pt x="36" y="23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8" y="19"/>
                    <a:pt x="38" y="16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8" y="17"/>
                    <a:pt x="37" y="21"/>
                    <a:pt x="36" y="26"/>
                  </a:cubicBezTo>
                  <a:close/>
                  <a:moveTo>
                    <a:pt x="79" y="8"/>
                  </a:moveTo>
                  <a:cubicBezTo>
                    <a:pt x="85" y="10"/>
                    <a:pt x="90" y="11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2" y="12"/>
                    <a:pt x="91" y="12"/>
                    <a:pt x="90" y="11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87" y="10"/>
                    <a:pt x="83" y="9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5" y="7"/>
                    <a:pt x="70" y="6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70" y="6"/>
                    <a:pt x="75" y="7"/>
                    <a:pt x="79" y="8"/>
                  </a:cubicBezTo>
                  <a:close/>
                  <a:moveTo>
                    <a:pt x="42" y="7"/>
                  </a:moveTo>
                  <a:cubicBezTo>
                    <a:pt x="42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3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6"/>
                    <a:pt x="42" y="7"/>
                  </a:cubicBezTo>
                  <a:close/>
                  <a:moveTo>
                    <a:pt x="47" y="4"/>
                  </a:moveTo>
                  <a:cubicBezTo>
                    <a:pt x="48" y="4"/>
                    <a:pt x="49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9" y="4"/>
                    <a:pt x="48" y="4"/>
                    <a:pt x="47" y="4"/>
                  </a:cubicBezTo>
                  <a:close/>
                  <a:moveTo>
                    <a:pt x="52" y="4"/>
                  </a:moveTo>
                  <a:cubicBezTo>
                    <a:pt x="53" y="4"/>
                    <a:pt x="54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4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lose/>
                  <a:moveTo>
                    <a:pt x="51" y="4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3815"/>
            <p:cNvSpPr/>
            <p:nvPr/>
          </p:nvSpPr>
          <p:spPr bwMode="auto">
            <a:xfrm>
              <a:off x="6951644" y="3658389"/>
              <a:ext cx="281683" cy="860142"/>
            </a:xfrm>
            <a:custGeom>
              <a:avLst/>
              <a:gdLst>
                <a:gd name="T0" fmla="*/ 2 w 51"/>
                <a:gd name="T1" fmla="*/ 154 h 156"/>
                <a:gd name="T2" fmla="*/ 0 w 51"/>
                <a:gd name="T3" fmla="*/ 152 h 156"/>
                <a:gd name="T4" fmla="*/ 0 w 51"/>
                <a:gd name="T5" fmla="*/ 152 h 156"/>
                <a:gd name="T6" fmla="*/ 7 w 51"/>
                <a:gd name="T7" fmla="*/ 137 h 156"/>
                <a:gd name="T8" fmla="*/ 7 w 51"/>
                <a:gd name="T9" fmla="*/ 137 h 156"/>
                <a:gd name="T10" fmla="*/ 21 w 51"/>
                <a:gd name="T11" fmla="*/ 115 h 156"/>
                <a:gd name="T12" fmla="*/ 21 w 51"/>
                <a:gd name="T13" fmla="*/ 115 h 156"/>
                <a:gd name="T14" fmla="*/ 46 w 51"/>
                <a:gd name="T15" fmla="*/ 79 h 156"/>
                <a:gd name="T16" fmla="*/ 46 w 51"/>
                <a:gd name="T17" fmla="*/ 79 h 156"/>
                <a:gd name="T18" fmla="*/ 47 w 51"/>
                <a:gd name="T19" fmla="*/ 76 h 156"/>
                <a:gd name="T20" fmla="*/ 47 w 51"/>
                <a:gd name="T21" fmla="*/ 76 h 156"/>
                <a:gd name="T22" fmla="*/ 32 w 51"/>
                <a:gd name="T23" fmla="*/ 33 h 156"/>
                <a:gd name="T24" fmla="*/ 32 w 51"/>
                <a:gd name="T25" fmla="*/ 33 h 156"/>
                <a:gd name="T26" fmla="*/ 17 w 51"/>
                <a:gd name="T27" fmla="*/ 2 h 156"/>
                <a:gd name="T28" fmla="*/ 17 w 51"/>
                <a:gd name="T29" fmla="*/ 2 h 156"/>
                <a:gd name="T30" fmla="*/ 20 w 51"/>
                <a:gd name="T31" fmla="*/ 0 h 156"/>
                <a:gd name="T32" fmla="*/ 51 w 51"/>
                <a:gd name="T33" fmla="*/ 76 h 156"/>
                <a:gd name="T34" fmla="*/ 51 w 51"/>
                <a:gd name="T35" fmla="*/ 76 h 156"/>
                <a:gd name="T36" fmla="*/ 50 w 51"/>
                <a:gd name="T37" fmla="*/ 81 h 156"/>
                <a:gd name="T38" fmla="*/ 50 w 51"/>
                <a:gd name="T39" fmla="*/ 81 h 156"/>
                <a:gd name="T40" fmla="*/ 10 w 51"/>
                <a:gd name="T41" fmla="*/ 139 h 156"/>
                <a:gd name="T42" fmla="*/ 10 w 51"/>
                <a:gd name="T43" fmla="*/ 139 h 156"/>
                <a:gd name="T44" fmla="*/ 4 w 51"/>
                <a:gd name="T45" fmla="*/ 151 h 156"/>
                <a:gd name="T46" fmla="*/ 4 w 51"/>
                <a:gd name="T47" fmla="*/ 151 h 156"/>
                <a:gd name="T48" fmla="*/ 20 w 51"/>
                <a:gd name="T49" fmla="*/ 152 h 156"/>
                <a:gd name="T50" fmla="*/ 20 w 51"/>
                <a:gd name="T51" fmla="*/ 152 h 156"/>
                <a:gd name="T52" fmla="*/ 31 w 51"/>
                <a:gd name="T53" fmla="*/ 152 h 156"/>
                <a:gd name="T54" fmla="*/ 31 w 51"/>
                <a:gd name="T55" fmla="*/ 152 h 156"/>
                <a:gd name="T56" fmla="*/ 31 w 51"/>
                <a:gd name="T57" fmla="*/ 156 h 156"/>
                <a:gd name="T58" fmla="*/ 20 w 51"/>
                <a:gd name="T59" fmla="*/ 156 h 156"/>
                <a:gd name="T60" fmla="*/ 20 w 51"/>
                <a:gd name="T61" fmla="*/ 156 h 156"/>
                <a:gd name="T62" fmla="*/ 2 w 51"/>
                <a:gd name="T63" fmla="*/ 1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" h="156">
                  <a:moveTo>
                    <a:pt x="2" y="154"/>
                  </a:moveTo>
                  <a:cubicBezTo>
                    <a:pt x="1" y="154"/>
                    <a:pt x="0" y="152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48"/>
                    <a:pt x="3" y="144"/>
                    <a:pt x="7" y="137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11" y="131"/>
                    <a:pt x="16" y="123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32" y="100"/>
                    <a:pt x="44" y="84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7" y="79"/>
                    <a:pt x="47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69"/>
                    <a:pt x="39" y="50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24" y="17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"/>
                    <a:pt x="51" y="58"/>
                    <a:pt x="51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1" y="78"/>
                    <a:pt x="51" y="80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5" y="89"/>
                    <a:pt x="22" y="120"/>
                    <a:pt x="10" y="139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7" y="145"/>
                    <a:pt x="5" y="149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7" y="152"/>
                    <a:pt x="14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6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6"/>
                    <a:pt x="26" y="156"/>
                    <a:pt x="20" y="156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14" y="156"/>
                    <a:pt x="6" y="156"/>
                    <a:pt x="2" y="15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3816"/>
            <p:cNvSpPr>
              <a:spLocks noEditPoints="1"/>
            </p:cNvSpPr>
            <p:nvPr/>
          </p:nvSpPr>
          <p:spPr bwMode="auto">
            <a:xfrm>
              <a:off x="6941584" y="3638269"/>
              <a:ext cx="301804" cy="890322"/>
            </a:xfrm>
            <a:custGeom>
              <a:avLst/>
              <a:gdLst>
                <a:gd name="T0" fmla="*/ 4 w 55"/>
                <a:gd name="T1" fmla="*/ 157 h 161"/>
                <a:gd name="T2" fmla="*/ 0 w 55"/>
                <a:gd name="T3" fmla="*/ 155 h 161"/>
                <a:gd name="T4" fmla="*/ 0 w 55"/>
                <a:gd name="T5" fmla="*/ 154 h 161"/>
                <a:gd name="T6" fmla="*/ 7 w 55"/>
                <a:gd name="T7" fmla="*/ 139 h 161"/>
                <a:gd name="T8" fmla="*/ 22 w 55"/>
                <a:gd name="T9" fmla="*/ 117 h 161"/>
                <a:gd name="T10" fmla="*/ 47 w 55"/>
                <a:gd name="T11" fmla="*/ 81 h 161"/>
                <a:gd name="T12" fmla="*/ 47 w 55"/>
                <a:gd name="T13" fmla="*/ 79 h 161"/>
                <a:gd name="T14" fmla="*/ 47 w 55"/>
                <a:gd name="T15" fmla="*/ 79 h 161"/>
                <a:gd name="T16" fmla="*/ 47 w 55"/>
                <a:gd name="T17" fmla="*/ 79 h 161"/>
                <a:gd name="T18" fmla="*/ 47 w 55"/>
                <a:gd name="T19" fmla="*/ 79 h 161"/>
                <a:gd name="T20" fmla="*/ 32 w 55"/>
                <a:gd name="T21" fmla="*/ 37 h 161"/>
                <a:gd name="T22" fmla="*/ 17 w 55"/>
                <a:gd name="T23" fmla="*/ 6 h 161"/>
                <a:gd name="T24" fmla="*/ 17 w 55"/>
                <a:gd name="T25" fmla="*/ 6 h 161"/>
                <a:gd name="T26" fmla="*/ 24 w 55"/>
                <a:gd name="T27" fmla="*/ 0 h 161"/>
                <a:gd name="T28" fmla="*/ 25 w 55"/>
                <a:gd name="T29" fmla="*/ 3 h 161"/>
                <a:gd name="T30" fmla="*/ 26 w 55"/>
                <a:gd name="T31" fmla="*/ 5 h 161"/>
                <a:gd name="T32" fmla="*/ 29 w 55"/>
                <a:gd name="T33" fmla="*/ 12 h 161"/>
                <a:gd name="T34" fmla="*/ 39 w 55"/>
                <a:gd name="T35" fmla="*/ 34 h 161"/>
                <a:gd name="T36" fmla="*/ 55 w 55"/>
                <a:gd name="T37" fmla="*/ 79 h 161"/>
                <a:gd name="T38" fmla="*/ 54 w 55"/>
                <a:gd name="T39" fmla="*/ 85 h 161"/>
                <a:gd name="T40" fmla="*/ 14 w 55"/>
                <a:gd name="T41" fmla="*/ 143 h 161"/>
                <a:gd name="T42" fmla="*/ 9 w 55"/>
                <a:gd name="T43" fmla="*/ 152 h 161"/>
                <a:gd name="T44" fmla="*/ 21 w 55"/>
                <a:gd name="T45" fmla="*/ 153 h 161"/>
                <a:gd name="T46" fmla="*/ 22 w 55"/>
                <a:gd name="T47" fmla="*/ 153 h 161"/>
                <a:gd name="T48" fmla="*/ 33 w 55"/>
                <a:gd name="T49" fmla="*/ 153 h 161"/>
                <a:gd name="T50" fmla="*/ 35 w 55"/>
                <a:gd name="T51" fmla="*/ 153 h 161"/>
                <a:gd name="T52" fmla="*/ 33 w 55"/>
                <a:gd name="T53" fmla="*/ 161 h 161"/>
                <a:gd name="T54" fmla="*/ 22 w 55"/>
                <a:gd name="T55" fmla="*/ 161 h 161"/>
                <a:gd name="T56" fmla="*/ 22 w 55"/>
                <a:gd name="T57" fmla="*/ 157 h 161"/>
                <a:gd name="T58" fmla="*/ 31 w 55"/>
                <a:gd name="T59" fmla="*/ 157 h 161"/>
                <a:gd name="T60" fmla="*/ 22 w 55"/>
                <a:gd name="T61" fmla="*/ 157 h 161"/>
                <a:gd name="T62" fmla="*/ 22 w 55"/>
                <a:gd name="T63" fmla="*/ 157 h 161"/>
                <a:gd name="T64" fmla="*/ 7 w 55"/>
                <a:gd name="T65" fmla="*/ 156 h 161"/>
                <a:gd name="T66" fmla="*/ 17 w 55"/>
                <a:gd name="T67" fmla="*/ 157 h 161"/>
                <a:gd name="T68" fmla="*/ 7 w 55"/>
                <a:gd name="T69" fmla="*/ 148 h 161"/>
                <a:gd name="T70" fmla="*/ 5 w 55"/>
                <a:gd name="T71" fmla="*/ 152 h 161"/>
                <a:gd name="T72" fmla="*/ 11 w 55"/>
                <a:gd name="T73" fmla="*/ 141 h 161"/>
                <a:gd name="T74" fmla="*/ 11 w 55"/>
                <a:gd name="T75" fmla="*/ 141 h 161"/>
                <a:gd name="T76" fmla="*/ 18 w 55"/>
                <a:gd name="T77" fmla="*/ 130 h 161"/>
                <a:gd name="T78" fmla="*/ 11 w 55"/>
                <a:gd name="T79" fmla="*/ 141 h 161"/>
                <a:gd name="T80" fmla="*/ 18 w 55"/>
                <a:gd name="T81" fmla="*/ 129 h 161"/>
                <a:gd name="T82" fmla="*/ 18 w 55"/>
                <a:gd name="T83" fmla="*/ 130 h 161"/>
                <a:gd name="T84" fmla="*/ 21 w 55"/>
                <a:gd name="T85" fmla="*/ 125 h 161"/>
                <a:gd name="T86" fmla="*/ 21 w 55"/>
                <a:gd name="T87" fmla="*/ 125 h 161"/>
                <a:gd name="T88" fmla="*/ 25 w 55"/>
                <a:gd name="T89" fmla="*/ 119 h 161"/>
                <a:gd name="T90" fmla="*/ 21 w 55"/>
                <a:gd name="T91" fmla="*/ 125 h 161"/>
                <a:gd name="T92" fmla="*/ 50 w 55"/>
                <a:gd name="T93" fmla="*/ 83 h 161"/>
                <a:gd name="T94" fmla="*/ 51 w 55"/>
                <a:gd name="T95" fmla="*/ 80 h 161"/>
                <a:gd name="T96" fmla="*/ 51 w 55"/>
                <a:gd name="T97" fmla="*/ 80 h 161"/>
                <a:gd name="T98" fmla="*/ 36 w 55"/>
                <a:gd name="T99" fmla="*/ 35 h 161"/>
                <a:gd name="T100" fmla="*/ 51 w 55"/>
                <a:gd name="T101" fmla="*/ 79 h 161"/>
                <a:gd name="T102" fmla="*/ 51 w 55"/>
                <a:gd name="T103" fmla="*/ 79 h 161"/>
                <a:gd name="T104" fmla="*/ 34 w 55"/>
                <a:gd name="T105" fmla="*/ 3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" h="161">
                  <a:moveTo>
                    <a:pt x="3" y="159"/>
                  </a:moveTo>
                  <a:cubicBezTo>
                    <a:pt x="4" y="157"/>
                    <a:pt x="4" y="157"/>
                    <a:pt x="4" y="157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1" y="158"/>
                    <a:pt x="0" y="156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0" y="155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1" y="150"/>
                    <a:pt x="3" y="146"/>
                    <a:pt x="7" y="139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11" y="133"/>
                    <a:pt x="16" y="125"/>
                    <a:pt x="22" y="117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32" y="102"/>
                    <a:pt x="44" y="85"/>
                    <a:pt x="47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6" y="81"/>
                    <a:pt x="47" y="80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2"/>
                    <a:pt x="39" y="53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25" y="21"/>
                    <a:pt x="18" y="8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4"/>
                    <a:pt x="25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7"/>
                    <a:pt x="28" y="9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2" y="17"/>
                    <a:pt x="36" y="25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7" y="50"/>
                    <a:pt x="55" y="69"/>
                    <a:pt x="55" y="7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81"/>
                    <a:pt x="54" y="83"/>
                    <a:pt x="54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49" y="93"/>
                    <a:pt x="25" y="125"/>
                    <a:pt x="14" y="143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2" y="147"/>
                    <a:pt x="10" y="150"/>
                    <a:pt x="9" y="152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12" y="153"/>
                    <a:pt x="17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8" y="153"/>
                    <a:pt x="32" y="153"/>
                    <a:pt x="33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1"/>
                    <a:pt x="28" y="161"/>
                    <a:pt x="22" y="161"/>
                  </a:cubicBezTo>
                  <a:cubicBezTo>
                    <a:pt x="22" y="161"/>
                    <a:pt x="22" y="161"/>
                    <a:pt x="22" y="161"/>
                  </a:cubicBezTo>
                  <a:cubicBezTo>
                    <a:pt x="15" y="161"/>
                    <a:pt x="8" y="161"/>
                    <a:pt x="3" y="159"/>
                  </a:cubicBezTo>
                  <a:close/>
                  <a:moveTo>
                    <a:pt x="22" y="157"/>
                  </a:moveTo>
                  <a:cubicBezTo>
                    <a:pt x="26" y="157"/>
                    <a:pt x="29" y="157"/>
                    <a:pt x="31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6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lose/>
                  <a:moveTo>
                    <a:pt x="17" y="157"/>
                  </a:moveTo>
                  <a:cubicBezTo>
                    <a:pt x="14" y="157"/>
                    <a:pt x="10" y="157"/>
                    <a:pt x="7" y="156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10" y="157"/>
                    <a:pt x="14" y="157"/>
                    <a:pt x="17" y="157"/>
                  </a:cubicBezTo>
                  <a:close/>
                  <a:moveTo>
                    <a:pt x="5" y="152"/>
                  </a:moveTo>
                  <a:cubicBezTo>
                    <a:pt x="5" y="151"/>
                    <a:pt x="6" y="150"/>
                    <a:pt x="7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6" y="150"/>
                    <a:pt x="5" y="151"/>
                    <a:pt x="5" y="152"/>
                  </a:cubicBezTo>
                  <a:close/>
                  <a:moveTo>
                    <a:pt x="11" y="141"/>
                  </a:move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3" y="138"/>
                    <a:pt x="15" y="134"/>
                    <a:pt x="18" y="130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5" y="134"/>
                    <a:pt x="13" y="138"/>
                    <a:pt x="11" y="141"/>
                  </a:cubicBezTo>
                  <a:close/>
                  <a:moveTo>
                    <a:pt x="18" y="130"/>
                  </a:moveTo>
                  <a:cubicBezTo>
                    <a:pt x="18" y="130"/>
                    <a:pt x="18" y="130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8" y="130"/>
                    <a:pt x="18" y="130"/>
                    <a:pt x="18" y="130"/>
                  </a:cubicBezTo>
                  <a:close/>
                  <a:moveTo>
                    <a:pt x="21" y="125"/>
                  </a:moveTo>
                  <a:cubicBezTo>
                    <a:pt x="21" y="125"/>
                    <a:pt x="21" y="125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lose/>
                  <a:moveTo>
                    <a:pt x="50" y="83"/>
                  </a:moveTo>
                  <a:cubicBezTo>
                    <a:pt x="47" y="88"/>
                    <a:pt x="36" y="104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4" y="121"/>
                    <a:pt x="23" y="123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33" y="108"/>
                    <a:pt x="47" y="89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82"/>
                    <a:pt x="51" y="81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1"/>
                    <a:pt x="50" y="82"/>
                    <a:pt x="50" y="83"/>
                  </a:cubicBezTo>
                  <a:close/>
                  <a:moveTo>
                    <a:pt x="36" y="35"/>
                  </a:moveTo>
                  <a:cubicBezTo>
                    <a:pt x="43" y="52"/>
                    <a:pt x="51" y="70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0"/>
                    <a:pt x="42" y="49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3"/>
                    <a:pt x="35" y="34"/>
                    <a:pt x="36" y="3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3" name="圖片 2">
            <a:extLst>
              <a:ext uri="{FF2B5EF4-FFF2-40B4-BE49-F238E27FC236}">
                <a16:creationId xmlns:a16="http://schemas.microsoft.com/office/drawing/2014/main" id="{F401D665-AEA5-4BBE-A1EF-8436F6C8F2F6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02"/>
          <a:stretch/>
        </p:blipFill>
        <p:spPr>
          <a:xfrm>
            <a:off x="2103674" y="830023"/>
            <a:ext cx="7983064" cy="53997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8105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064"/>
    </mc:Choice>
    <mc:Fallback xmlns="">
      <p:transition spd="slow" advTm="6064"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/>
        </p:nvSpPr>
        <p:spPr>
          <a:xfrm>
            <a:off x="254000" y="691036"/>
            <a:ext cx="11685048" cy="576278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89"/>
          <a:stretch>
            <a:fillRect/>
          </a:stretch>
        </p:blipFill>
        <p:spPr>
          <a:xfrm>
            <a:off x="1318" y="6746888"/>
            <a:ext cx="12190413" cy="208732"/>
          </a:xfrm>
          <a:prstGeom prst="rect">
            <a:avLst/>
          </a:prstGeom>
        </p:spPr>
      </p:pic>
      <p:sp>
        <p:nvSpPr>
          <p:cNvPr id="80" name="文本框 366"/>
          <p:cNvSpPr>
            <a:spLocks noChangeArrowheads="1"/>
          </p:cNvSpPr>
          <p:nvPr/>
        </p:nvSpPr>
        <p:spPr bwMode="auto">
          <a:xfrm>
            <a:off x="-2445527" y="0"/>
            <a:ext cx="81282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altLang="zh-TW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【</a:t>
            </a:r>
            <a:r>
              <a:rPr lang="zh-TW" altLang="en-US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輔導室</a:t>
            </a:r>
            <a:r>
              <a:rPr lang="en-US" altLang="zh-TW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】</a:t>
            </a:r>
          </a:p>
        </p:txBody>
      </p:sp>
      <p:pic>
        <p:nvPicPr>
          <p:cNvPr id="7" name="圖片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28200" y="129497"/>
            <a:ext cx="2916428" cy="530260"/>
          </a:xfrm>
          <a:prstGeom prst="rect">
            <a:avLst/>
          </a:prstGeom>
        </p:spPr>
      </p:pic>
      <p:pic>
        <p:nvPicPr>
          <p:cNvPr id="9" name="圖片 8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11231419" y="61952"/>
            <a:ext cx="823180" cy="587960"/>
          </a:xfrm>
          <a:prstGeom prst="rect">
            <a:avLst/>
          </a:prstGeom>
        </p:spPr>
      </p:pic>
      <p:grpSp>
        <p:nvGrpSpPr>
          <p:cNvPr id="10" name="组合 94"/>
          <p:cNvGrpSpPr/>
          <p:nvPr/>
        </p:nvGrpSpPr>
        <p:grpSpPr>
          <a:xfrm>
            <a:off x="8818574" y="5662679"/>
            <a:ext cx="644937" cy="1084748"/>
            <a:chOff x="8751888" y="4462463"/>
            <a:chExt cx="2316162" cy="2552700"/>
          </a:xfrm>
          <a:solidFill>
            <a:srgbClr val="1F4E79"/>
          </a:solidFill>
        </p:grpSpPr>
        <p:sp>
          <p:nvSpPr>
            <p:cNvPr id="12" name="Oval 290"/>
            <p:cNvSpPr>
              <a:spLocks noChangeArrowheads="1"/>
            </p:cNvSpPr>
            <p:nvPr/>
          </p:nvSpPr>
          <p:spPr bwMode="auto">
            <a:xfrm>
              <a:off x="9582150" y="5100638"/>
              <a:ext cx="25400" cy="269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91"/>
            <p:cNvSpPr>
              <a:spLocks noEditPoints="1"/>
            </p:cNvSpPr>
            <p:nvPr/>
          </p:nvSpPr>
          <p:spPr bwMode="auto">
            <a:xfrm>
              <a:off x="9574213" y="5094288"/>
              <a:ext cx="41275" cy="41275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11 w 11"/>
                <a:gd name="T7" fmla="*/ 6 h 11"/>
                <a:gd name="T8" fmla="*/ 11 w 11"/>
                <a:gd name="T9" fmla="*/ 6 h 11"/>
                <a:gd name="T10" fmla="*/ 5 w 11"/>
                <a:gd name="T11" fmla="*/ 11 h 11"/>
                <a:gd name="T12" fmla="*/ 5 w 11"/>
                <a:gd name="T13" fmla="*/ 11 h 11"/>
                <a:gd name="T14" fmla="*/ 0 w 11"/>
                <a:gd name="T15" fmla="*/ 6 h 11"/>
                <a:gd name="T16" fmla="*/ 4 w 11"/>
                <a:gd name="T17" fmla="*/ 6 h 11"/>
                <a:gd name="T18" fmla="*/ 5 w 11"/>
                <a:gd name="T19" fmla="*/ 7 h 11"/>
                <a:gd name="T20" fmla="*/ 5 w 11"/>
                <a:gd name="T21" fmla="*/ 7 h 11"/>
                <a:gd name="T22" fmla="*/ 7 w 11"/>
                <a:gd name="T23" fmla="*/ 6 h 11"/>
                <a:gd name="T24" fmla="*/ 7 w 11"/>
                <a:gd name="T25" fmla="*/ 6 h 11"/>
                <a:gd name="T26" fmla="*/ 5 w 11"/>
                <a:gd name="T27" fmla="*/ 4 h 11"/>
                <a:gd name="T28" fmla="*/ 5 w 11"/>
                <a:gd name="T29" fmla="*/ 4 h 11"/>
                <a:gd name="T30" fmla="*/ 4 w 11"/>
                <a:gd name="T3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  <a:moveTo>
                    <a:pt x="4" y="6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Oval 292"/>
            <p:cNvSpPr>
              <a:spLocks noChangeArrowheads="1"/>
            </p:cNvSpPr>
            <p:nvPr/>
          </p:nvSpPr>
          <p:spPr bwMode="auto">
            <a:xfrm>
              <a:off x="9690100" y="5075238"/>
              <a:ext cx="26988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93"/>
            <p:cNvSpPr>
              <a:spLocks noEditPoints="1"/>
            </p:cNvSpPr>
            <p:nvPr/>
          </p:nvSpPr>
          <p:spPr bwMode="auto">
            <a:xfrm>
              <a:off x="9682163" y="5067300"/>
              <a:ext cx="41275" cy="41275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0 h 11"/>
                <a:gd name="T4" fmla="*/ 6 w 11"/>
                <a:gd name="T5" fmla="*/ 0 h 11"/>
                <a:gd name="T6" fmla="*/ 11 w 11"/>
                <a:gd name="T7" fmla="*/ 6 h 11"/>
                <a:gd name="T8" fmla="*/ 11 w 11"/>
                <a:gd name="T9" fmla="*/ 6 h 11"/>
                <a:gd name="T10" fmla="*/ 6 w 11"/>
                <a:gd name="T11" fmla="*/ 11 h 11"/>
                <a:gd name="T12" fmla="*/ 6 w 11"/>
                <a:gd name="T13" fmla="*/ 11 h 11"/>
                <a:gd name="T14" fmla="*/ 0 w 11"/>
                <a:gd name="T15" fmla="*/ 6 h 11"/>
                <a:gd name="T16" fmla="*/ 4 w 11"/>
                <a:gd name="T17" fmla="*/ 6 h 11"/>
                <a:gd name="T18" fmla="*/ 6 w 11"/>
                <a:gd name="T19" fmla="*/ 7 h 11"/>
                <a:gd name="T20" fmla="*/ 6 w 11"/>
                <a:gd name="T21" fmla="*/ 7 h 11"/>
                <a:gd name="T22" fmla="*/ 7 w 11"/>
                <a:gd name="T23" fmla="*/ 6 h 11"/>
                <a:gd name="T24" fmla="*/ 7 w 11"/>
                <a:gd name="T25" fmla="*/ 6 h 11"/>
                <a:gd name="T26" fmla="*/ 6 w 11"/>
                <a:gd name="T27" fmla="*/ 4 h 11"/>
                <a:gd name="T28" fmla="*/ 6 w 11"/>
                <a:gd name="T29" fmla="*/ 4 h 11"/>
                <a:gd name="T30" fmla="*/ 4 w 11"/>
                <a:gd name="T3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  <a:moveTo>
                    <a:pt x="4" y="6"/>
                  </a:moveTo>
                  <a:cubicBezTo>
                    <a:pt x="4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315"/>
            <p:cNvSpPr>
              <a:spLocks noEditPoints="1"/>
            </p:cNvSpPr>
            <p:nvPr/>
          </p:nvSpPr>
          <p:spPr bwMode="auto">
            <a:xfrm>
              <a:off x="9239250" y="4962525"/>
              <a:ext cx="679450" cy="619125"/>
            </a:xfrm>
            <a:custGeom>
              <a:avLst/>
              <a:gdLst>
                <a:gd name="T0" fmla="*/ 0 w 181"/>
                <a:gd name="T1" fmla="*/ 79 h 165"/>
                <a:gd name="T2" fmla="*/ 24 w 181"/>
                <a:gd name="T3" fmla="*/ 24 h 165"/>
                <a:gd name="T4" fmla="*/ 74 w 181"/>
                <a:gd name="T5" fmla="*/ 3 h 165"/>
                <a:gd name="T6" fmla="*/ 90 w 181"/>
                <a:gd name="T7" fmla="*/ 5 h 165"/>
                <a:gd name="T8" fmla="*/ 90 w 181"/>
                <a:gd name="T9" fmla="*/ 5 h 165"/>
                <a:gd name="T10" fmla="*/ 106 w 181"/>
                <a:gd name="T11" fmla="*/ 0 h 165"/>
                <a:gd name="T12" fmla="*/ 146 w 181"/>
                <a:gd name="T13" fmla="*/ 16 h 165"/>
                <a:gd name="T14" fmla="*/ 165 w 181"/>
                <a:gd name="T15" fmla="*/ 32 h 165"/>
                <a:gd name="T16" fmla="*/ 165 w 181"/>
                <a:gd name="T17" fmla="*/ 32 h 165"/>
                <a:gd name="T18" fmla="*/ 181 w 181"/>
                <a:gd name="T19" fmla="*/ 79 h 165"/>
                <a:gd name="T20" fmla="*/ 147 w 181"/>
                <a:gd name="T21" fmla="*/ 144 h 165"/>
                <a:gd name="T22" fmla="*/ 147 w 181"/>
                <a:gd name="T23" fmla="*/ 144 h 165"/>
                <a:gd name="T24" fmla="*/ 84 w 181"/>
                <a:gd name="T25" fmla="*/ 165 h 165"/>
                <a:gd name="T26" fmla="*/ 84 w 181"/>
                <a:gd name="T27" fmla="*/ 165 h 165"/>
                <a:gd name="T28" fmla="*/ 49 w 181"/>
                <a:gd name="T29" fmla="*/ 153 h 165"/>
                <a:gd name="T30" fmla="*/ 57 w 181"/>
                <a:gd name="T31" fmla="*/ 147 h 165"/>
                <a:gd name="T32" fmla="*/ 62 w 181"/>
                <a:gd name="T33" fmla="*/ 150 h 165"/>
                <a:gd name="T34" fmla="*/ 84 w 181"/>
                <a:gd name="T35" fmla="*/ 155 h 165"/>
                <a:gd name="T36" fmla="*/ 141 w 181"/>
                <a:gd name="T37" fmla="*/ 136 h 165"/>
                <a:gd name="T38" fmla="*/ 146 w 181"/>
                <a:gd name="T39" fmla="*/ 132 h 165"/>
                <a:gd name="T40" fmla="*/ 156 w 181"/>
                <a:gd name="T41" fmla="*/ 120 h 165"/>
                <a:gd name="T42" fmla="*/ 171 w 181"/>
                <a:gd name="T43" fmla="*/ 79 h 165"/>
                <a:gd name="T44" fmla="*/ 157 w 181"/>
                <a:gd name="T45" fmla="*/ 39 h 165"/>
                <a:gd name="T46" fmla="*/ 153 w 181"/>
                <a:gd name="T47" fmla="*/ 35 h 165"/>
                <a:gd name="T48" fmla="*/ 140 w 181"/>
                <a:gd name="T49" fmla="*/ 24 h 165"/>
                <a:gd name="T50" fmla="*/ 106 w 181"/>
                <a:gd name="T51" fmla="*/ 10 h 165"/>
                <a:gd name="T52" fmla="*/ 102 w 181"/>
                <a:gd name="T53" fmla="*/ 10 h 165"/>
                <a:gd name="T54" fmla="*/ 103 w 181"/>
                <a:gd name="T55" fmla="*/ 15 h 165"/>
                <a:gd name="T56" fmla="*/ 96 w 181"/>
                <a:gd name="T57" fmla="*/ 18 h 165"/>
                <a:gd name="T58" fmla="*/ 95 w 181"/>
                <a:gd name="T59" fmla="*/ 17 h 165"/>
                <a:gd name="T60" fmla="*/ 90 w 181"/>
                <a:gd name="T61" fmla="*/ 15 h 165"/>
                <a:gd name="T62" fmla="*/ 74 w 181"/>
                <a:gd name="T63" fmla="*/ 13 h 165"/>
                <a:gd name="T64" fmla="*/ 31 w 181"/>
                <a:gd name="T65" fmla="*/ 32 h 165"/>
                <a:gd name="T66" fmla="*/ 28 w 181"/>
                <a:gd name="T67" fmla="*/ 35 h 165"/>
                <a:gd name="T68" fmla="*/ 21 w 181"/>
                <a:gd name="T69" fmla="*/ 45 h 165"/>
                <a:gd name="T70" fmla="*/ 10 w 181"/>
                <a:gd name="T71" fmla="*/ 79 h 165"/>
                <a:gd name="T72" fmla="*/ 55 w 181"/>
                <a:gd name="T73" fmla="*/ 145 h 165"/>
                <a:gd name="T74" fmla="*/ 55 w 181"/>
                <a:gd name="T75" fmla="*/ 146 h 165"/>
                <a:gd name="T76" fmla="*/ 56 w 181"/>
                <a:gd name="T77" fmla="*/ 146 h 165"/>
                <a:gd name="T78" fmla="*/ 56 w 181"/>
                <a:gd name="T79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1" h="165">
                  <a:moveTo>
                    <a:pt x="49" y="153"/>
                  </a:moveTo>
                  <a:cubicBezTo>
                    <a:pt x="12" y="128"/>
                    <a:pt x="0" y="102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47"/>
                    <a:pt x="24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41" y="8"/>
                    <a:pt x="59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80" y="3"/>
                    <a:pt x="86" y="4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5" y="1"/>
                    <a:pt x="101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20" y="0"/>
                    <a:pt x="134" y="8"/>
                    <a:pt x="146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57" y="24"/>
                    <a:pt x="165" y="32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76" y="49"/>
                    <a:pt x="181" y="65"/>
                    <a:pt x="181" y="79"/>
                  </a:cubicBezTo>
                  <a:cubicBezTo>
                    <a:pt x="181" y="79"/>
                    <a:pt x="181" y="79"/>
                    <a:pt x="181" y="79"/>
                  </a:cubicBezTo>
                  <a:cubicBezTo>
                    <a:pt x="180" y="119"/>
                    <a:pt x="147" y="143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20" y="160"/>
                    <a:pt x="99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62" y="165"/>
                    <a:pt x="51" y="155"/>
                    <a:pt x="49" y="153"/>
                  </a:cubicBezTo>
                  <a:close/>
                  <a:moveTo>
                    <a:pt x="56" y="146"/>
                  </a:moveTo>
                  <a:cubicBezTo>
                    <a:pt x="56" y="146"/>
                    <a:pt x="57" y="147"/>
                    <a:pt x="57" y="147"/>
                  </a:cubicBezTo>
                  <a:cubicBezTo>
                    <a:pt x="57" y="147"/>
                    <a:pt x="57" y="147"/>
                    <a:pt x="57" y="147"/>
                  </a:cubicBezTo>
                  <a:cubicBezTo>
                    <a:pt x="58" y="148"/>
                    <a:pt x="60" y="149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7" y="152"/>
                    <a:pt x="74" y="155"/>
                    <a:pt x="84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97" y="155"/>
                    <a:pt x="116" y="151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2" y="135"/>
                    <a:pt x="143" y="134"/>
                    <a:pt x="146" y="132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8" y="129"/>
                    <a:pt x="152" y="125"/>
                    <a:pt x="156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63" y="110"/>
                    <a:pt x="171" y="96"/>
                    <a:pt x="171" y="79"/>
                  </a:cubicBezTo>
                  <a:cubicBezTo>
                    <a:pt x="171" y="79"/>
                    <a:pt x="171" y="79"/>
                    <a:pt x="171" y="79"/>
                  </a:cubicBezTo>
                  <a:cubicBezTo>
                    <a:pt x="171" y="67"/>
                    <a:pt x="167" y="54"/>
                    <a:pt x="157" y="39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8"/>
                    <a:pt x="155" y="37"/>
                    <a:pt x="153" y="35"/>
                  </a:cubicBezTo>
                  <a:cubicBezTo>
                    <a:pt x="153" y="35"/>
                    <a:pt x="153" y="35"/>
                    <a:pt x="153" y="35"/>
                  </a:cubicBezTo>
                  <a:cubicBezTo>
                    <a:pt x="150" y="32"/>
                    <a:pt x="145" y="28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29" y="17"/>
                    <a:pt x="116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5" y="10"/>
                    <a:pt x="104" y="10"/>
                    <a:pt x="102" y="10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4" y="12"/>
                    <a:pt x="104" y="14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2" y="18"/>
                    <a:pt x="99" y="19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96" y="17"/>
                    <a:pt x="95" y="17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2" y="1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86" y="14"/>
                    <a:pt x="80" y="13"/>
                    <a:pt x="74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61" y="13"/>
                    <a:pt x="46" y="17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3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6" y="37"/>
                    <a:pt x="23" y="41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16" y="54"/>
                    <a:pt x="10" y="66"/>
                    <a:pt x="10" y="79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1" y="98"/>
                    <a:pt x="20" y="121"/>
                    <a:pt x="55" y="145"/>
                  </a:cubicBezTo>
                  <a:cubicBezTo>
                    <a:pt x="55" y="145"/>
                    <a:pt x="55" y="145"/>
                    <a:pt x="55" y="145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316"/>
            <p:cNvSpPr/>
            <p:nvPr/>
          </p:nvSpPr>
          <p:spPr bwMode="auto">
            <a:xfrm>
              <a:off x="9232900" y="4976813"/>
              <a:ext cx="258763" cy="315913"/>
            </a:xfrm>
            <a:custGeom>
              <a:avLst/>
              <a:gdLst>
                <a:gd name="T0" fmla="*/ 1 w 69"/>
                <a:gd name="T1" fmla="*/ 79 h 84"/>
                <a:gd name="T2" fmla="*/ 5 w 69"/>
                <a:gd name="T3" fmla="*/ 74 h 84"/>
                <a:gd name="T4" fmla="*/ 5 w 69"/>
                <a:gd name="T5" fmla="*/ 74 h 84"/>
                <a:gd name="T6" fmla="*/ 30 w 69"/>
                <a:gd name="T7" fmla="*/ 51 h 84"/>
                <a:gd name="T8" fmla="*/ 30 w 69"/>
                <a:gd name="T9" fmla="*/ 51 h 84"/>
                <a:gd name="T10" fmla="*/ 32 w 69"/>
                <a:gd name="T11" fmla="*/ 48 h 84"/>
                <a:gd name="T12" fmla="*/ 32 w 69"/>
                <a:gd name="T13" fmla="*/ 48 h 84"/>
                <a:gd name="T14" fmla="*/ 36 w 69"/>
                <a:gd name="T15" fmla="*/ 34 h 84"/>
                <a:gd name="T16" fmla="*/ 36 w 69"/>
                <a:gd name="T17" fmla="*/ 34 h 84"/>
                <a:gd name="T18" fmla="*/ 41 w 69"/>
                <a:gd name="T19" fmla="*/ 32 h 84"/>
                <a:gd name="T20" fmla="*/ 41 w 69"/>
                <a:gd name="T21" fmla="*/ 32 h 84"/>
                <a:gd name="T22" fmla="*/ 48 w 69"/>
                <a:gd name="T23" fmla="*/ 37 h 84"/>
                <a:gd name="T24" fmla="*/ 48 w 69"/>
                <a:gd name="T25" fmla="*/ 37 h 84"/>
                <a:gd name="T26" fmla="*/ 50 w 69"/>
                <a:gd name="T27" fmla="*/ 40 h 84"/>
                <a:gd name="T28" fmla="*/ 50 w 69"/>
                <a:gd name="T29" fmla="*/ 40 h 84"/>
                <a:gd name="T30" fmla="*/ 50 w 69"/>
                <a:gd name="T31" fmla="*/ 41 h 84"/>
                <a:gd name="T32" fmla="*/ 51 w 69"/>
                <a:gd name="T33" fmla="*/ 41 h 84"/>
                <a:gd name="T34" fmla="*/ 51 w 69"/>
                <a:gd name="T35" fmla="*/ 43 h 84"/>
                <a:gd name="T36" fmla="*/ 51 w 69"/>
                <a:gd name="T37" fmla="*/ 43 h 84"/>
                <a:gd name="T38" fmla="*/ 52 w 69"/>
                <a:gd name="T39" fmla="*/ 40 h 84"/>
                <a:gd name="T40" fmla="*/ 52 w 69"/>
                <a:gd name="T41" fmla="*/ 40 h 84"/>
                <a:gd name="T42" fmla="*/ 58 w 69"/>
                <a:gd name="T43" fmla="*/ 4 h 84"/>
                <a:gd name="T44" fmla="*/ 64 w 69"/>
                <a:gd name="T45" fmla="*/ 0 h 84"/>
                <a:gd name="T46" fmla="*/ 64 w 69"/>
                <a:gd name="T47" fmla="*/ 0 h 84"/>
                <a:gd name="T48" fmla="*/ 68 w 69"/>
                <a:gd name="T49" fmla="*/ 6 h 84"/>
                <a:gd name="T50" fmla="*/ 68 w 69"/>
                <a:gd name="T51" fmla="*/ 6 h 84"/>
                <a:gd name="T52" fmla="*/ 62 w 69"/>
                <a:gd name="T53" fmla="*/ 42 h 84"/>
                <a:gd name="T54" fmla="*/ 62 w 69"/>
                <a:gd name="T55" fmla="*/ 42 h 84"/>
                <a:gd name="T56" fmla="*/ 57 w 69"/>
                <a:gd name="T57" fmla="*/ 53 h 84"/>
                <a:gd name="T58" fmla="*/ 57 w 69"/>
                <a:gd name="T59" fmla="*/ 53 h 84"/>
                <a:gd name="T60" fmla="*/ 51 w 69"/>
                <a:gd name="T61" fmla="*/ 58 h 84"/>
                <a:gd name="T62" fmla="*/ 51 w 69"/>
                <a:gd name="T63" fmla="*/ 58 h 84"/>
                <a:gd name="T64" fmla="*/ 44 w 69"/>
                <a:gd name="T65" fmla="*/ 53 h 84"/>
                <a:gd name="T66" fmla="*/ 44 w 69"/>
                <a:gd name="T67" fmla="*/ 53 h 84"/>
                <a:gd name="T68" fmla="*/ 42 w 69"/>
                <a:gd name="T69" fmla="*/ 49 h 84"/>
                <a:gd name="T70" fmla="*/ 42 w 69"/>
                <a:gd name="T71" fmla="*/ 49 h 84"/>
                <a:gd name="T72" fmla="*/ 42 w 69"/>
                <a:gd name="T73" fmla="*/ 50 h 84"/>
                <a:gd name="T74" fmla="*/ 42 w 69"/>
                <a:gd name="T75" fmla="*/ 50 h 84"/>
                <a:gd name="T76" fmla="*/ 42 w 69"/>
                <a:gd name="T77" fmla="*/ 51 h 84"/>
                <a:gd name="T78" fmla="*/ 42 w 69"/>
                <a:gd name="T79" fmla="*/ 51 h 84"/>
                <a:gd name="T80" fmla="*/ 32 w 69"/>
                <a:gd name="T81" fmla="*/ 66 h 84"/>
                <a:gd name="T82" fmla="*/ 32 w 69"/>
                <a:gd name="T83" fmla="*/ 66 h 84"/>
                <a:gd name="T84" fmla="*/ 6 w 69"/>
                <a:gd name="T85" fmla="*/ 84 h 84"/>
                <a:gd name="T86" fmla="*/ 6 w 69"/>
                <a:gd name="T87" fmla="*/ 84 h 84"/>
                <a:gd name="T88" fmla="*/ 6 w 69"/>
                <a:gd name="T89" fmla="*/ 84 h 84"/>
                <a:gd name="T90" fmla="*/ 6 w 69"/>
                <a:gd name="T91" fmla="*/ 84 h 84"/>
                <a:gd name="T92" fmla="*/ 6 w 69"/>
                <a:gd name="T93" fmla="*/ 84 h 84"/>
                <a:gd name="T94" fmla="*/ 1 w 69"/>
                <a:gd name="T95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4">
                  <a:moveTo>
                    <a:pt x="1" y="79"/>
                  </a:moveTo>
                  <a:cubicBezTo>
                    <a:pt x="0" y="77"/>
                    <a:pt x="2" y="74"/>
                    <a:pt x="5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15" y="73"/>
                    <a:pt x="26" y="59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0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1"/>
                    <a:pt x="34" y="37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3"/>
                    <a:pt x="39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6" y="32"/>
                    <a:pt x="47" y="35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50" y="38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2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1"/>
                    <a:pt x="61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7" y="1"/>
                    <a:pt x="69" y="3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0" y="49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6" y="55"/>
                    <a:pt x="55" y="57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47" y="57"/>
                    <a:pt x="45" y="55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3" y="51"/>
                    <a:pt x="43" y="50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2" y="49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2"/>
                    <a:pt x="38" y="59"/>
                    <a:pt x="32" y="66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26" y="74"/>
                    <a:pt x="18" y="82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3" y="84"/>
                    <a:pt x="1" y="82"/>
                    <a:pt x="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317"/>
            <p:cNvSpPr/>
            <p:nvPr/>
          </p:nvSpPr>
          <p:spPr bwMode="auto">
            <a:xfrm>
              <a:off x="9480550" y="5221288"/>
              <a:ext cx="104775" cy="55563"/>
            </a:xfrm>
            <a:custGeom>
              <a:avLst/>
              <a:gdLst>
                <a:gd name="T0" fmla="*/ 2 w 28"/>
                <a:gd name="T1" fmla="*/ 13 h 15"/>
                <a:gd name="T2" fmla="*/ 3 w 28"/>
                <a:gd name="T3" fmla="*/ 6 h 15"/>
                <a:gd name="T4" fmla="*/ 3 w 28"/>
                <a:gd name="T5" fmla="*/ 6 h 15"/>
                <a:gd name="T6" fmla="*/ 18 w 28"/>
                <a:gd name="T7" fmla="*/ 0 h 15"/>
                <a:gd name="T8" fmla="*/ 18 w 28"/>
                <a:gd name="T9" fmla="*/ 0 h 15"/>
                <a:gd name="T10" fmla="*/ 26 w 28"/>
                <a:gd name="T11" fmla="*/ 4 h 15"/>
                <a:gd name="T12" fmla="*/ 26 w 28"/>
                <a:gd name="T13" fmla="*/ 4 h 15"/>
                <a:gd name="T14" fmla="*/ 25 w 28"/>
                <a:gd name="T15" fmla="*/ 11 h 15"/>
                <a:gd name="T16" fmla="*/ 25 w 28"/>
                <a:gd name="T17" fmla="*/ 11 h 15"/>
                <a:gd name="T18" fmla="*/ 18 w 28"/>
                <a:gd name="T19" fmla="*/ 10 h 15"/>
                <a:gd name="T20" fmla="*/ 18 w 28"/>
                <a:gd name="T21" fmla="*/ 10 h 15"/>
                <a:gd name="T22" fmla="*/ 18 w 28"/>
                <a:gd name="T23" fmla="*/ 10 h 15"/>
                <a:gd name="T24" fmla="*/ 18 w 28"/>
                <a:gd name="T25" fmla="*/ 10 h 15"/>
                <a:gd name="T26" fmla="*/ 12 w 28"/>
                <a:gd name="T27" fmla="*/ 12 h 15"/>
                <a:gd name="T28" fmla="*/ 12 w 28"/>
                <a:gd name="T29" fmla="*/ 12 h 15"/>
                <a:gd name="T30" fmla="*/ 9 w 28"/>
                <a:gd name="T31" fmla="*/ 14 h 15"/>
                <a:gd name="T32" fmla="*/ 9 w 28"/>
                <a:gd name="T33" fmla="*/ 14 h 15"/>
                <a:gd name="T34" fmla="*/ 9 w 28"/>
                <a:gd name="T35" fmla="*/ 14 h 15"/>
                <a:gd name="T36" fmla="*/ 6 w 28"/>
                <a:gd name="T37" fmla="*/ 15 h 15"/>
                <a:gd name="T38" fmla="*/ 6 w 28"/>
                <a:gd name="T39" fmla="*/ 15 h 15"/>
                <a:gd name="T40" fmla="*/ 2 w 28"/>
                <a:gd name="T4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15">
                  <a:moveTo>
                    <a:pt x="2" y="13"/>
                  </a:moveTo>
                  <a:cubicBezTo>
                    <a:pt x="0" y="11"/>
                    <a:pt x="1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10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4" y="1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8" y="6"/>
                    <a:pt x="27" y="9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3"/>
                    <a:pt x="20" y="12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4" y="11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5"/>
                    <a:pt x="7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5"/>
                    <a:pt x="3" y="15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318"/>
            <p:cNvSpPr/>
            <p:nvPr/>
          </p:nvSpPr>
          <p:spPr bwMode="auto">
            <a:xfrm>
              <a:off x="9525000" y="5224463"/>
              <a:ext cx="346075" cy="153988"/>
            </a:xfrm>
            <a:custGeom>
              <a:avLst/>
              <a:gdLst>
                <a:gd name="T0" fmla="*/ 10 w 92"/>
                <a:gd name="T1" fmla="*/ 24 h 41"/>
                <a:gd name="T2" fmla="*/ 0 w 92"/>
                <a:gd name="T3" fmla="*/ 7 h 41"/>
                <a:gd name="T4" fmla="*/ 0 w 92"/>
                <a:gd name="T5" fmla="*/ 7 h 41"/>
                <a:gd name="T6" fmla="*/ 4 w 92"/>
                <a:gd name="T7" fmla="*/ 0 h 41"/>
                <a:gd name="T8" fmla="*/ 4 w 92"/>
                <a:gd name="T9" fmla="*/ 0 h 41"/>
                <a:gd name="T10" fmla="*/ 10 w 92"/>
                <a:gd name="T11" fmla="*/ 4 h 41"/>
                <a:gd name="T12" fmla="*/ 10 w 92"/>
                <a:gd name="T13" fmla="*/ 4 h 41"/>
                <a:gd name="T14" fmla="*/ 10 w 92"/>
                <a:gd name="T15" fmla="*/ 5 h 41"/>
                <a:gd name="T16" fmla="*/ 10 w 92"/>
                <a:gd name="T17" fmla="*/ 5 h 41"/>
                <a:gd name="T18" fmla="*/ 12 w 92"/>
                <a:gd name="T19" fmla="*/ 8 h 41"/>
                <a:gd name="T20" fmla="*/ 12 w 92"/>
                <a:gd name="T21" fmla="*/ 8 h 41"/>
                <a:gd name="T22" fmla="*/ 18 w 92"/>
                <a:gd name="T23" fmla="*/ 18 h 41"/>
                <a:gd name="T24" fmla="*/ 18 w 92"/>
                <a:gd name="T25" fmla="*/ 18 h 41"/>
                <a:gd name="T26" fmla="*/ 44 w 92"/>
                <a:gd name="T27" fmla="*/ 31 h 41"/>
                <a:gd name="T28" fmla="*/ 44 w 92"/>
                <a:gd name="T29" fmla="*/ 31 h 41"/>
                <a:gd name="T30" fmla="*/ 48 w 92"/>
                <a:gd name="T31" fmla="*/ 31 h 41"/>
                <a:gd name="T32" fmla="*/ 48 w 92"/>
                <a:gd name="T33" fmla="*/ 31 h 41"/>
                <a:gd name="T34" fmla="*/ 52 w 92"/>
                <a:gd name="T35" fmla="*/ 30 h 41"/>
                <a:gd name="T36" fmla="*/ 52 w 92"/>
                <a:gd name="T37" fmla="*/ 30 h 41"/>
                <a:gd name="T38" fmla="*/ 63 w 92"/>
                <a:gd name="T39" fmla="*/ 26 h 41"/>
                <a:gd name="T40" fmla="*/ 63 w 92"/>
                <a:gd name="T41" fmla="*/ 26 h 41"/>
                <a:gd name="T42" fmla="*/ 82 w 92"/>
                <a:gd name="T43" fmla="*/ 6 h 41"/>
                <a:gd name="T44" fmla="*/ 82 w 92"/>
                <a:gd name="T45" fmla="*/ 6 h 41"/>
                <a:gd name="T46" fmla="*/ 88 w 92"/>
                <a:gd name="T47" fmla="*/ 2 h 41"/>
                <a:gd name="T48" fmla="*/ 88 w 92"/>
                <a:gd name="T49" fmla="*/ 2 h 41"/>
                <a:gd name="T50" fmla="*/ 91 w 92"/>
                <a:gd name="T51" fmla="*/ 9 h 41"/>
                <a:gd name="T52" fmla="*/ 91 w 92"/>
                <a:gd name="T53" fmla="*/ 9 h 41"/>
                <a:gd name="T54" fmla="*/ 50 w 92"/>
                <a:gd name="T55" fmla="*/ 41 h 41"/>
                <a:gd name="T56" fmla="*/ 50 w 92"/>
                <a:gd name="T57" fmla="*/ 41 h 41"/>
                <a:gd name="T58" fmla="*/ 44 w 92"/>
                <a:gd name="T59" fmla="*/ 41 h 41"/>
                <a:gd name="T60" fmla="*/ 44 w 92"/>
                <a:gd name="T61" fmla="*/ 41 h 41"/>
                <a:gd name="T62" fmla="*/ 44 w 92"/>
                <a:gd name="T63" fmla="*/ 41 h 41"/>
                <a:gd name="T64" fmla="*/ 44 w 92"/>
                <a:gd name="T65" fmla="*/ 41 h 41"/>
                <a:gd name="T66" fmla="*/ 10 w 92"/>
                <a:gd name="T67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41">
                  <a:moveTo>
                    <a:pt x="10" y="24"/>
                  </a:moveTo>
                  <a:cubicBezTo>
                    <a:pt x="3" y="15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11"/>
                    <a:pt x="15" y="14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3" y="25"/>
                    <a:pt x="31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5" y="31"/>
                    <a:pt x="47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50" y="31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5" y="29"/>
                    <a:pt x="59" y="28"/>
                    <a:pt x="63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71" y="22"/>
                    <a:pt x="79" y="1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3" y="3"/>
                    <a:pt x="86" y="1"/>
                    <a:pt x="88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1" y="3"/>
                    <a:pt x="92" y="6"/>
                    <a:pt x="91" y="9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82" y="36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8" y="41"/>
                    <a:pt x="46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27" y="41"/>
                    <a:pt x="16" y="32"/>
                    <a:pt x="1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319"/>
            <p:cNvSpPr/>
            <p:nvPr/>
          </p:nvSpPr>
          <p:spPr bwMode="auto">
            <a:xfrm>
              <a:off x="9464675" y="4833938"/>
              <a:ext cx="230188" cy="177800"/>
            </a:xfrm>
            <a:custGeom>
              <a:avLst/>
              <a:gdLst>
                <a:gd name="T0" fmla="*/ 1 w 61"/>
                <a:gd name="T1" fmla="*/ 44 h 47"/>
                <a:gd name="T2" fmla="*/ 4 w 61"/>
                <a:gd name="T3" fmla="*/ 37 h 47"/>
                <a:gd name="T4" fmla="*/ 4 w 61"/>
                <a:gd name="T5" fmla="*/ 37 h 47"/>
                <a:gd name="T6" fmla="*/ 19 w 61"/>
                <a:gd name="T7" fmla="*/ 30 h 47"/>
                <a:gd name="T8" fmla="*/ 19 w 61"/>
                <a:gd name="T9" fmla="*/ 30 h 47"/>
                <a:gd name="T10" fmla="*/ 45 w 61"/>
                <a:gd name="T11" fmla="*/ 14 h 47"/>
                <a:gd name="T12" fmla="*/ 45 w 61"/>
                <a:gd name="T13" fmla="*/ 14 h 47"/>
                <a:gd name="T14" fmla="*/ 51 w 61"/>
                <a:gd name="T15" fmla="*/ 5 h 47"/>
                <a:gd name="T16" fmla="*/ 51 w 61"/>
                <a:gd name="T17" fmla="*/ 5 h 47"/>
                <a:gd name="T18" fmla="*/ 56 w 61"/>
                <a:gd name="T19" fmla="*/ 0 h 47"/>
                <a:gd name="T20" fmla="*/ 56 w 61"/>
                <a:gd name="T21" fmla="*/ 0 h 47"/>
                <a:gd name="T22" fmla="*/ 61 w 61"/>
                <a:gd name="T23" fmla="*/ 5 h 47"/>
                <a:gd name="T24" fmla="*/ 61 w 61"/>
                <a:gd name="T25" fmla="*/ 5 h 47"/>
                <a:gd name="T26" fmla="*/ 51 w 61"/>
                <a:gd name="T27" fmla="*/ 22 h 47"/>
                <a:gd name="T28" fmla="*/ 51 w 61"/>
                <a:gd name="T29" fmla="*/ 22 h 47"/>
                <a:gd name="T30" fmla="*/ 33 w 61"/>
                <a:gd name="T31" fmla="*/ 34 h 47"/>
                <a:gd name="T32" fmla="*/ 33 w 61"/>
                <a:gd name="T33" fmla="*/ 34 h 47"/>
                <a:gd name="T34" fmla="*/ 7 w 61"/>
                <a:gd name="T35" fmla="*/ 47 h 47"/>
                <a:gd name="T36" fmla="*/ 7 w 61"/>
                <a:gd name="T37" fmla="*/ 47 h 47"/>
                <a:gd name="T38" fmla="*/ 6 w 61"/>
                <a:gd name="T39" fmla="*/ 47 h 47"/>
                <a:gd name="T40" fmla="*/ 6 w 61"/>
                <a:gd name="T41" fmla="*/ 47 h 47"/>
                <a:gd name="T42" fmla="*/ 1 w 61"/>
                <a:gd name="T43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47">
                  <a:moveTo>
                    <a:pt x="1" y="44"/>
                  </a:moveTo>
                  <a:cubicBezTo>
                    <a:pt x="0" y="41"/>
                    <a:pt x="1" y="38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11" y="35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8" y="26"/>
                    <a:pt x="38" y="20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9" y="11"/>
                    <a:pt x="51" y="7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9" y="0"/>
                    <a:pt x="61" y="2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12"/>
                    <a:pt x="57" y="17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6" y="27"/>
                    <a:pt x="40" y="31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20" y="42"/>
                    <a:pt x="7" y="47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4" y="47"/>
                    <a:pt x="2" y="46"/>
                    <a:pt x="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320"/>
            <p:cNvSpPr/>
            <p:nvPr/>
          </p:nvSpPr>
          <p:spPr bwMode="auto">
            <a:xfrm>
              <a:off x="9555163" y="4846638"/>
              <a:ext cx="134938" cy="71438"/>
            </a:xfrm>
            <a:custGeom>
              <a:avLst/>
              <a:gdLst>
                <a:gd name="T0" fmla="*/ 15 w 36"/>
                <a:gd name="T1" fmla="*/ 19 h 19"/>
                <a:gd name="T2" fmla="*/ 2 w 36"/>
                <a:gd name="T3" fmla="*/ 13 h 19"/>
                <a:gd name="T4" fmla="*/ 2 w 36"/>
                <a:gd name="T5" fmla="*/ 13 h 19"/>
                <a:gd name="T6" fmla="*/ 3 w 36"/>
                <a:gd name="T7" fmla="*/ 6 h 19"/>
                <a:gd name="T8" fmla="*/ 3 w 36"/>
                <a:gd name="T9" fmla="*/ 6 h 19"/>
                <a:gd name="T10" fmla="*/ 10 w 36"/>
                <a:gd name="T11" fmla="*/ 7 h 19"/>
                <a:gd name="T12" fmla="*/ 10 w 36"/>
                <a:gd name="T13" fmla="*/ 7 h 19"/>
                <a:gd name="T14" fmla="*/ 10 w 36"/>
                <a:gd name="T15" fmla="*/ 7 h 19"/>
                <a:gd name="T16" fmla="*/ 10 w 36"/>
                <a:gd name="T17" fmla="*/ 7 h 19"/>
                <a:gd name="T18" fmla="*/ 11 w 36"/>
                <a:gd name="T19" fmla="*/ 8 h 19"/>
                <a:gd name="T20" fmla="*/ 11 w 36"/>
                <a:gd name="T21" fmla="*/ 8 h 19"/>
                <a:gd name="T22" fmla="*/ 15 w 36"/>
                <a:gd name="T23" fmla="*/ 9 h 19"/>
                <a:gd name="T24" fmla="*/ 15 w 36"/>
                <a:gd name="T25" fmla="*/ 9 h 19"/>
                <a:gd name="T26" fmla="*/ 26 w 36"/>
                <a:gd name="T27" fmla="*/ 2 h 19"/>
                <a:gd name="T28" fmla="*/ 26 w 36"/>
                <a:gd name="T29" fmla="*/ 2 h 19"/>
                <a:gd name="T30" fmla="*/ 33 w 36"/>
                <a:gd name="T31" fmla="*/ 1 h 19"/>
                <a:gd name="T32" fmla="*/ 33 w 36"/>
                <a:gd name="T33" fmla="*/ 1 h 19"/>
                <a:gd name="T34" fmla="*/ 34 w 36"/>
                <a:gd name="T35" fmla="*/ 8 h 19"/>
                <a:gd name="T36" fmla="*/ 34 w 36"/>
                <a:gd name="T37" fmla="*/ 8 h 19"/>
                <a:gd name="T38" fmla="*/ 15 w 36"/>
                <a:gd name="T39" fmla="*/ 19 h 19"/>
                <a:gd name="T40" fmla="*/ 15 w 36"/>
                <a:gd name="T41" fmla="*/ 19 h 19"/>
                <a:gd name="T42" fmla="*/ 15 w 36"/>
                <a:gd name="T4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19">
                  <a:moveTo>
                    <a:pt x="15" y="19"/>
                  </a:moveTo>
                  <a:cubicBezTo>
                    <a:pt x="7" y="19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1"/>
                    <a:pt x="0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4"/>
                    <a:pt x="8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4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9"/>
                    <a:pt x="21" y="8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8" y="0"/>
                    <a:pt x="31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5" y="3"/>
                    <a:pt x="36" y="6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28" y="16"/>
                    <a:pt x="21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321"/>
            <p:cNvSpPr/>
            <p:nvPr/>
          </p:nvSpPr>
          <p:spPr bwMode="auto">
            <a:xfrm>
              <a:off x="9604375" y="5526088"/>
              <a:ext cx="71438" cy="107950"/>
            </a:xfrm>
            <a:custGeom>
              <a:avLst/>
              <a:gdLst>
                <a:gd name="T0" fmla="*/ 4 w 19"/>
                <a:gd name="T1" fmla="*/ 28 h 29"/>
                <a:gd name="T2" fmla="*/ 1 w 19"/>
                <a:gd name="T3" fmla="*/ 22 h 29"/>
                <a:gd name="T4" fmla="*/ 1 w 19"/>
                <a:gd name="T5" fmla="*/ 22 h 29"/>
                <a:gd name="T6" fmla="*/ 9 w 19"/>
                <a:gd name="T7" fmla="*/ 3 h 29"/>
                <a:gd name="T8" fmla="*/ 16 w 19"/>
                <a:gd name="T9" fmla="*/ 1 h 29"/>
                <a:gd name="T10" fmla="*/ 16 w 19"/>
                <a:gd name="T11" fmla="*/ 1 h 29"/>
                <a:gd name="T12" fmla="*/ 18 w 19"/>
                <a:gd name="T13" fmla="*/ 8 h 29"/>
                <a:gd name="T14" fmla="*/ 18 w 19"/>
                <a:gd name="T15" fmla="*/ 8 h 29"/>
                <a:gd name="T16" fmla="*/ 10 w 19"/>
                <a:gd name="T17" fmla="*/ 26 h 29"/>
                <a:gd name="T18" fmla="*/ 6 w 19"/>
                <a:gd name="T19" fmla="*/ 29 h 29"/>
                <a:gd name="T20" fmla="*/ 6 w 19"/>
                <a:gd name="T21" fmla="*/ 29 h 29"/>
                <a:gd name="T22" fmla="*/ 4 w 19"/>
                <a:gd name="T2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9">
                  <a:moveTo>
                    <a:pt x="4" y="28"/>
                  </a:moveTo>
                  <a:cubicBezTo>
                    <a:pt x="1" y="27"/>
                    <a:pt x="0" y="24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1"/>
                    <a:pt x="13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8" y="2"/>
                    <a:pt x="19" y="5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8"/>
                    <a:pt x="8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29"/>
                    <a:pt x="4" y="28"/>
                    <a:pt x="4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322"/>
            <p:cNvSpPr/>
            <p:nvPr/>
          </p:nvSpPr>
          <p:spPr bwMode="auto">
            <a:xfrm>
              <a:off x="9712325" y="5141913"/>
              <a:ext cx="785813" cy="481013"/>
            </a:xfrm>
            <a:custGeom>
              <a:avLst/>
              <a:gdLst>
                <a:gd name="T0" fmla="*/ 0 w 209"/>
                <a:gd name="T1" fmla="*/ 123 h 128"/>
                <a:gd name="T2" fmla="*/ 5 w 209"/>
                <a:gd name="T3" fmla="*/ 118 h 128"/>
                <a:gd name="T4" fmla="*/ 5 w 209"/>
                <a:gd name="T5" fmla="*/ 118 h 128"/>
                <a:gd name="T6" fmla="*/ 52 w 209"/>
                <a:gd name="T7" fmla="*/ 114 h 128"/>
                <a:gd name="T8" fmla="*/ 52 w 209"/>
                <a:gd name="T9" fmla="*/ 114 h 128"/>
                <a:gd name="T10" fmla="*/ 146 w 209"/>
                <a:gd name="T11" fmla="*/ 92 h 128"/>
                <a:gd name="T12" fmla="*/ 146 w 209"/>
                <a:gd name="T13" fmla="*/ 92 h 128"/>
                <a:gd name="T14" fmla="*/ 147 w 209"/>
                <a:gd name="T15" fmla="*/ 92 h 128"/>
                <a:gd name="T16" fmla="*/ 147 w 209"/>
                <a:gd name="T17" fmla="*/ 92 h 128"/>
                <a:gd name="T18" fmla="*/ 148 w 209"/>
                <a:gd name="T19" fmla="*/ 92 h 128"/>
                <a:gd name="T20" fmla="*/ 148 w 209"/>
                <a:gd name="T21" fmla="*/ 92 h 128"/>
                <a:gd name="T22" fmla="*/ 151 w 209"/>
                <a:gd name="T23" fmla="*/ 91 h 128"/>
                <a:gd name="T24" fmla="*/ 151 w 209"/>
                <a:gd name="T25" fmla="*/ 91 h 128"/>
                <a:gd name="T26" fmla="*/ 161 w 209"/>
                <a:gd name="T27" fmla="*/ 85 h 128"/>
                <a:gd name="T28" fmla="*/ 161 w 209"/>
                <a:gd name="T29" fmla="*/ 85 h 128"/>
                <a:gd name="T30" fmla="*/ 184 w 209"/>
                <a:gd name="T31" fmla="*/ 50 h 128"/>
                <a:gd name="T32" fmla="*/ 184 w 209"/>
                <a:gd name="T33" fmla="*/ 50 h 128"/>
                <a:gd name="T34" fmla="*/ 191 w 209"/>
                <a:gd name="T35" fmla="*/ 16 h 128"/>
                <a:gd name="T36" fmla="*/ 189 w 209"/>
                <a:gd name="T37" fmla="*/ 0 h 128"/>
                <a:gd name="T38" fmla="*/ 209 w 209"/>
                <a:gd name="T39" fmla="*/ 3 h 128"/>
                <a:gd name="T40" fmla="*/ 202 w 209"/>
                <a:gd name="T41" fmla="*/ 15 h 128"/>
                <a:gd name="T42" fmla="*/ 201 w 209"/>
                <a:gd name="T43" fmla="*/ 17 h 128"/>
                <a:gd name="T44" fmla="*/ 201 w 209"/>
                <a:gd name="T45" fmla="*/ 17 h 128"/>
                <a:gd name="T46" fmla="*/ 194 w 209"/>
                <a:gd name="T47" fmla="*/ 53 h 128"/>
                <a:gd name="T48" fmla="*/ 194 w 209"/>
                <a:gd name="T49" fmla="*/ 53 h 128"/>
                <a:gd name="T50" fmla="*/ 149 w 209"/>
                <a:gd name="T51" fmla="*/ 102 h 128"/>
                <a:gd name="T52" fmla="*/ 149 w 209"/>
                <a:gd name="T53" fmla="*/ 102 h 128"/>
                <a:gd name="T54" fmla="*/ 5 w 209"/>
                <a:gd name="T55" fmla="*/ 128 h 128"/>
                <a:gd name="T56" fmla="*/ 5 w 209"/>
                <a:gd name="T57" fmla="*/ 128 h 128"/>
                <a:gd name="T58" fmla="*/ 5 w 209"/>
                <a:gd name="T59" fmla="*/ 128 h 128"/>
                <a:gd name="T60" fmla="*/ 5 w 209"/>
                <a:gd name="T61" fmla="*/ 128 h 128"/>
                <a:gd name="T62" fmla="*/ 5 w 209"/>
                <a:gd name="T63" fmla="*/ 128 h 128"/>
                <a:gd name="T64" fmla="*/ 0 w 209"/>
                <a:gd name="T6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9" h="128">
                  <a:moveTo>
                    <a:pt x="0" y="123"/>
                  </a:moveTo>
                  <a:cubicBezTo>
                    <a:pt x="0" y="121"/>
                    <a:pt x="2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24" y="118"/>
                    <a:pt x="52" y="114"/>
                  </a:cubicBezTo>
                  <a:cubicBezTo>
                    <a:pt x="52" y="114"/>
                    <a:pt x="52" y="114"/>
                    <a:pt x="52" y="114"/>
                  </a:cubicBezTo>
                  <a:cubicBezTo>
                    <a:pt x="80" y="111"/>
                    <a:pt x="115" y="104"/>
                    <a:pt x="146" y="92"/>
                  </a:cubicBezTo>
                  <a:cubicBezTo>
                    <a:pt x="146" y="92"/>
                    <a:pt x="146" y="92"/>
                    <a:pt x="146" y="92"/>
                  </a:cubicBezTo>
                  <a:cubicBezTo>
                    <a:pt x="147" y="92"/>
                    <a:pt x="147" y="92"/>
                    <a:pt x="147" y="92"/>
                  </a:cubicBezTo>
                  <a:cubicBezTo>
                    <a:pt x="147" y="92"/>
                    <a:pt x="147" y="92"/>
                    <a:pt x="147" y="92"/>
                  </a:cubicBezTo>
                  <a:cubicBezTo>
                    <a:pt x="147" y="92"/>
                    <a:pt x="147" y="92"/>
                    <a:pt x="148" y="92"/>
                  </a:cubicBezTo>
                  <a:cubicBezTo>
                    <a:pt x="148" y="92"/>
                    <a:pt x="148" y="92"/>
                    <a:pt x="148" y="92"/>
                  </a:cubicBezTo>
                  <a:cubicBezTo>
                    <a:pt x="148" y="92"/>
                    <a:pt x="149" y="91"/>
                    <a:pt x="151" y="91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53" y="90"/>
                    <a:pt x="157" y="88"/>
                    <a:pt x="161" y="85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68" y="79"/>
                    <a:pt x="178" y="69"/>
                    <a:pt x="184" y="50"/>
                  </a:cubicBezTo>
                  <a:cubicBezTo>
                    <a:pt x="184" y="50"/>
                    <a:pt x="184" y="50"/>
                    <a:pt x="184" y="50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202" y="16"/>
                    <a:pt x="201" y="16"/>
                    <a:pt x="201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194" y="53"/>
                    <a:pt x="194" y="53"/>
                    <a:pt x="194" y="53"/>
                  </a:cubicBezTo>
                  <a:cubicBezTo>
                    <a:pt x="194" y="53"/>
                    <a:pt x="194" y="53"/>
                    <a:pt x="194" y="53"/>
                  </a:cubicBezTo>
                  <a:cubicBezTo>
                    <a:pt x="181" y="93"/>
                    <a:pt x="153" y="101"/>
                    <a:pt x="149" y="102"/>
                  </a:cubicBezTo>
                  <a:cubicBezTo>
                    <a:pt x="149" y="102"/>
                    <a:pt x="149" y="102"/>
                    <a:pt x="149" y="102"/>
                  </a:cubicBezTo>
                  <a:cubicBezTo>
                    <a:pt x="85" y="126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2" y="128"/>
                    <a:pt x="0" y="126"/>
                    <a:pt x="0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323"/>
            <p:cNvSpPr/>
            <p:nvPr/>
          </p:nvSpPr>
          <p:spPr bwMode="auto">
            <a:xfrm>
              <a:off x="8861425" y="5567363"/>
              <a:ext cx="652463" cy="336550"/>
            </a:xfrm>
            <a:custGeom>
              <a:avLst/>
              <a:gdLst>
                <a:gd name="T0" fmla="*/ 0 w 174"/>
                <a:gd name="T1" fmla="*/ 84 h 90"/>
                <a:gd name="T2" fmla="*/ 11 w 174"/>
                <a:gd name="T3" fmla="*/ 71 h 90"/>
                <a:gd name="T4" fmla="*/ 47 w 174"/>
                <a:gd name="T5" fmla="*/ 23 h 90"/>
                <a:gd name="T6" fmla="*/ 88 w 174"/>
                <a:gd name="T7" fmla="*/ 0 h 90"/>
                <a:gd name="T8" fmla="*/ 88 w 174"/>
                <a:gd name="T9" fmla="*/ 0 h 90"/>
                <a:gd name="T10" fmla="*/ 103 w 174"/>
                <a:gd name="T11" fmla="*/ 3 h 90"/>
                <a:gd name="T12" fmla="*/ 103 w 174"/>
                <a:gd name="T13" fmla="*/ 3 h 90"/>
                <a:gd name="T14" fmla="*/ 103 w 174"/>
                <a:gd name="T15" fmla="*/ 3 h 90"/>
                <a:gd name="T16" fmla="*/ 104 w 174"/>
                <a:gd name="T17" fmla="*/ 3 h 90"/>
                <a:gd name="T18" fmla="*/ 118 w 174"/>
                <a:gd name="T19" fmla="*/ 8 h 90"/>
                <a:gd name="T20" fmla="*/ 118 w 174"/>
                <a:gd name="T21" fmla="*/ 8 h 90"/>
                <a:gd name="T22" fmla="*/ 140 w 174"/>
                <a:gd name="T23" fmla="*/ 11 h 90"/>
                <a:gd name="T24" fmla="*/ 140 w 174"/>
                <a:gd name="T25" fmla="*/ 11 h 90"/>
                <a:gd name="T26" fmla="*/ 169 w 174"/>
                <a:gd name="T27" fmla="*/ 12 h 90"/>
                <a:gd name="T28" fmla="*/ 169 w 174"/>
                <a:gd name="T29" fmla="*/ 12 h 90"/>
                <a:gd name="T30" fmla="*/ 169 w 174"/>
                <a:gd name="T31" fmla="*/ 12 h 90"/>
                <a:gd name="T32" fmla="*/ 174 w 174"/>
                <a:gd name="T33" fmla="*/ 17 h 90"/>
                <a:gd name="T34" fmla="*/ 174 w 174"/>
                <a:gd name="T35" fmla="*/ 17 h 90"/>
                <a:gd name="T36" fmla="*/ 169 w 174"/>
                <a:gd name="T37" fmla="*/ 22 h 90"/>
                <a:gd name="T38" fmla="*/ 169 w 174"/>
                <a:gd name="T39" fmla="*/ 22 h 90"/>
                <a:gd name="T40" fmla="*/ 116 w 174"/>
                <a:gd name="T41" fmla="*/ 18 h 90"/>
                <a:gd name="T42" fmla="*/ 116 w 174"/>
                <a:gd name="T43" fmla="*/ 18 h 90"/>
                <a:gd name="T44" fmla="*/ 98 w 174"/>
                <a:gd name="T45" fmla="*/ 12 h 90"/>
                <a:gd name="T46" fmla="*/ 98 w 174"/>
                <a:gd name="T47" fmla="*/ 12 h 90"/>
                <a:gd name="T48" fmla="*/ 98 w 174"/>
                <a:gd name="T49" fmla="*/ 12 h 90"/>
                <a:gd name="T50" fmla="*/ 98 w 174"/>
                <a:gd name="T51" fmla="*/ 12 h 90"/>
                <a:gd name="T52" fmla="*/ 96 w 174"/>
                <a:gd name="T53" fmla="*/ 11 h 90"/>
                <a:gd name="T54" fmla="*/ 96 w 174"/>
                <a:gd name="T55" fmla="*/ 11 h 90"/>
                <a:gd name="T56" fmla="*/ 88 w 174"/>
                <a:gd name="T57" fmla="*/ 10 h 90"/>
                <a:gd name="T58" fmla="*/ 88 w 174"/>
                <a:gd name="T59" fmla="*/ 10 h 90"/>
                <a:gd name="T60" fmla="*/ 55 w 174"/>
                <a:gd name="T61" fmla="*/ 29 h 90"/>
                <a:gd name="T62" fmla="*/ 55 w 174"/>
                <a:gd name="T63" fmla="*/ 29 h 90"/>
                <a:gd name="T64" fmla="*/ 21 w 174"/>
                <a:gd name="T65" fmla="*/ 74 h 90"/>
                <a:gd name="T66" fmla="*/ 32 w 174"/>
                <a:gd name="T67" fmla="*/ 83 h 90"/>
                <a:gd name="T68" fmla="*/ 13 w 174"/>
                <a:gd name="T69" fmla="*/ 90 h 90"/>
                <a:gd name="T70" fmla="*/ 0 w 174"/>
                <a:gd name="T71" fmla="*/ 8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4" h="90">
                  <a:moveTo>
                    <a:pt x="0" y="84"/>
                  </a:moveTo>
                  <a:cubicBezTo>
                    <a:pt x="11" y="71"/>
                    <a:pt x="11" y="71"/>
                    <a:pt x="11" y="71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61" y="5"/>
                    <a:pt x="77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7" y="0"/>
                    <a:pt x="103" y="3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6" y="5"/>
                    <a:pt x="111" y="7"/>
                    <a:pt x="118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24" y="9"/>
                    <a:pt x="132" y="10"/>
                    <a:pt x="140" y="11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55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2" y="12"/>
                    <a:pt x="174" y="15"/>
                    <a:pt x="174" y="17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4" y="20"/>
                    <a:pt x="172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37" y="22"/>
                    <a:pt x="116" y="18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09" y="16"/>
                    <a:pt x="103" y="15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1"/>
                    <a:pt x="97" y="11"/>
                    <a:pt x="96" y="11"/>
                  </a:cubicBezTo>
                  <a:cubicBezTo>
                    <a:pt x="96" y="11"/>
                    <a:pt x="96" y="11"/>
                    <a:pt x="96" y="11"/>
                  </a:cubicBezTo>
                  <a:cubicBezTo>
                    <a:pt x="94" y="10"/>
                    <a:pt x="91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0" y="10"/>
                    <a:pt x="68" y="13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0" y="84"/>
                    <a:pt x="0" y="84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324"/>
            <p:cNvSpPr>
              <a:spLocks noEditPoints="1"/>
            </p:cNvSpPr>
            <p:nvPr/>
          </p:nvSpPr>
          <p:spPr bwMode="auto">
            <a:xfrm>
              <a:off x="9285288" y="5581650"/>
              <a:ext cx="558800" cy="660400"/>
            </a:xfrm>
            <a:custGeom>
              <a:avLst/>
              <a:gdLst>
                <a:gd name="T0" fmla="*/ 0 w 149"/>
                <a:gd name="T1" fmla="*/ 99 h 176"/>
                <a:gd name="T2" fmla="*/ 2 w 149"/>
                <a:gd name="T3" fmla="*/ 73 h 176"/>
                <a:gd name="T4" fmla="*/ 45 w 149"/>
                <a:gd name="T5" fmla="*/ 11 h 176"/>
                <a:gd name="T6" fmla="*/ 94 w 149"/>
                <a:gd name="T7" fmla="*/ 0 h 176"/>
                <a:gd name="T8" fmla="*/ 101 w 149"/>
                <a:gd name="T9" fmla="*/ 0 h 176"/>
                <a:gd name="T10" fmla="*/ 103 w 149"/>
                <a:gd name="T11" fmla="*/ 0 h 176"/>
                <a:gd name="T12" fmla="*/ 143 w 149"/>
                <a:gd name="T13" fmla="*/ 21 h 176"/>
                <a:gd name="T14" fmla="*/ 149 w 149"/>
                <a:gd name="T15" fmla="*/ 44 h 176"/>
                <a:gd name="T16" fmla="*/ 149 w 149"/>
                <a:gd name="T17" fmla="*/ 44 h 176"/>
                <a:gd name="T18" fmla="*/ 144 w 149"/>
                <a:gd name="T19" fmla="*/ 44 h 176"/>
                <a:gd name="T20" fmla="*/ 149 w 149"/>
                <a:gd name="T21" fmla="*/ 46 h 176"/>
                <a:gd name="T22" fmla="*/ 116 w 149"/>
                <a:gd name="T23" fmla="*/ 134 h 176"/>
                <a:gd name="T24" fmla="*/ 45 w 149"/>
                <a:gd name="T25" fmla="*/ 176 h 176"/>
                <a:gd name="T26" fmla="*/ 45 w 149"/>
                <a:gd name="T27" fmla="*/ 176 h 176"/>
                <a:gd name="T28" fmla="*/ 35 w 149"/>
                <a:gd name="T29" fmla="*/ 174 h 176"/>
                <a:gd name="T30" fmla="*/ 45 w 149"/>
                <a:gd name="T31" fmla="*/ 166 h 176"/>
                <a:gd name="T32" fmla="*/ 109 w 149"/>
                <a:gd name="T33" fmla="*/ 127 h 176"/>
                <a:gd name="T34" fmla="*/ 110 w 149"/>
                <a:gd name="T35" fmla="*/ 126 h 176"/>
                <a:gd name="T36" fmla="*/ 114 w 149"/>
                <a:gd name="T37" fmla="*/ 122 h 176"/>
                <a:gd name="T38" fmla="*/ 124 w 149"/>
                <a:gd name="T39" fmla="*/ 107 h 176"/>
                <a:gd name="T40" fmla="*/ 139 w 149"/>
                <a:gd name="T41" fmla="*/ 46 h 176"/>
                <a:gd name="T42" fmla="*/ 139 w 149"/>
                <a:gd name="T43" fmla="*/ 44 h 176"/>
                <a:gd name="T44" fmla="*/ 139 w 149"/>
                <a:gd name="T45" fmla="*/ 44 h 176"/>
                <a:gd name="T46" fmla="*/ 134 w 149"/>
                <a:gd name="T47" fmla="*/ 26 h 176"/>
                <a:gd name="T48" fmla="*/ 103 w 149"/>
                <a:gd name="T49" fmla="*/ 10 h 176"/>
                <a:gd name="T50" fmla="*/ 101 w 149"/>
                <a:gd name="T51" fmla="*/ 10 h 176"/>
                <a:gd name="T52" fmla="*/ 101 w 149"/>
                <a:gd name="T53" fmla="*/ 10 h 176"/>
                <a:gd name="T54" fmla="*/ 94 w 149"/>
                <a:gd name="T55" fmla="*/ 10 h 176"/>
                <a:gd name="T56" fmla="*/ 49 w 149"/>
                <a:gd name="T57" fmla="*/ 20 h 176"/>
                <a:gd name="T58" fmla="*/ 12 w 149"/>
                <a:gd name="T59" fmla="*/ 74 h 176"/>
                <a:gd name="T60" fmla="*/ 11 w 149"/>
                <a:gd name="T61" fmla="*/ 81 h 176"/>
                <a:gd name="T62" fmla="*/ 10 w 149"/>
                <a:gd name="T63" fmla="*/ 99 h 176"/>
                <a:gd name="T64" fmla="*/ 40 w 149"/>
                <a:gd name="T65" fmla="*/ 165 h 176"/>
                <a:gd name="T66" fmla="*/ 41 w 149"/>
                <a:gd name="T67" fmla="*/ 165 h 176"/>
                <a:gd name="T68" fmla="*/ 41 w 149"/>
                <a:gd name="T69" fmla="*/ 1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9" h="176">
                  <a:moveTo>
                    <a:pt x="35" y="174"/>
                  </a:moveTo>
                  <a:cubicBezTo>
                    <a:pt x="5" y="156"/>
                    <a:pt x="0" y="122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84"/>
                    <a:pt x="2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8" y="40"/>
                    <a:pt x="26" y="2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64" y="1"/>
                    <a:pt x="83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8" y="0"/>
                    <a:pt x="100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0"/>
                    <a:pt x="103" y="0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25" y="0"/>
                    <a:pt x="137" y="10"/>
                    <a:pt x="143" y="21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8" y="32"/>
                    <a:pt x="148" y="42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5"/>
                    <a:pt x="149" y="45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105"/>
                    <a:pt x="116" y="134"/>
                    <a:pt x="116" y="134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78" y="169"/>
                    <a:pt x="57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0" y="176"/>
                    <a:pt x="36" y="175"/>
                    <a:pt x="35" y="174"/>
                  </a:cubicBezTo>
                  <a:close/>
                  <a:moveTo>
                    <a:pt x="41" y="166"/>
                  </a:moveTo>
                  <a:cubicBezTo>
                    <a:pt x="42" y="166"/>
                    <a:pt x="43" y="166"/>
                    <a:pt x="45" y="166"/>
                  </a:cubicBezTo>
                  <a:cubicBezTo>
                    <a:pt x="45" y="166"/>
                    <a:pt x="45" y="166"/>
                    <a:pt x="45" y="166"/>
                  </a:cubicBezTo>
                  <a:cubicBezTo>
                    <a:pt x="53" y="167"/>
                    <a:pt x="72" y="161"/>
                    <a:pt x="109" y="127"/>
                  </a:cubicBezTo>
                  <a:cubicBezTo>
                    <a:pt x="109" y="127"/>
                    <a:pt x="109" y="127"/>
                    <a:pt x="109" y="127"/>
                  </a:cubicBezTo>
                  <a:cubicBezTo>
                    <a:pt x="109" y="127"/>
                    <a:pt x="110" y="126"/>
                    <a:pt x="110" y="126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1" y="125"/>
                    <a:pt x="112" y="124"/>
                    <a:pt x="114" y="122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16" y="119"/>
                    <a:pt x="120" y="114"/>
                    <a:pt x="124" y="107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31" y="94"/>
                    <a:pt x="139" y="73"/>
                    <a:pt x="139" y="46"/>
                  </a:cubicBezTo>
                  <a:cubicBezTo>
                    <a:pt x="139" y="46"/>
                    <a:pt x="139" y="46"/>
                    <a:pt x="139" y="46"/>
                  </a:cubicBezTo>
                  <a:cubicBezTo>
                    <a:pt x="139" y="45"/>
                    <a:pt x="138" y="45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3"/>
                    <a:pt x="138" y="34"/>
                    <a:pt x="134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29" y="18"/>
                    <a:pt x="121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2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98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84" y="10"/>
                    <a:pt x="66" y="11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32" y="29"/>
                    <a:pt x="17" y="4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7"/>
                    <a:pt x="11" y="81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1" y="86"/>
                    <a:pt x="10" y="92"/>
                    <a:pt x="10" y="99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121"/>
                    <a:pt x="15" y="151"/>
                    <a:pt x="40" y="165"/>
                  </a:cubicBezTo>
                  <a:cubicBezTo>
                    <a:pt x="40" y="165"/>
                    <a:pt x="40" y="165"/>
                    <a:pt x="40" y="165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1" y="166"/>
                    <a:pt x="41" y="166"/>
                    <a:pt x="41" y="166"/>
                  </a:cubicBezTo>
                  <a:cubicBezTo>
                    <a:pt x="41" y="166"/>
                    <a:pt x="41" y="166"/>
                    <a:pt x="41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325"/>
            <p:cNvSpPr/>
            <p:nvPr/>
          </p:nvSpPr>
          <p:spPr bwMode="auto">
            <a:xfrm>
              <a:off x="8751888" y="6115050"/>
              <a:ext cx="627063" cy="349250"/>
            </a:xfrm>
            <a:custGeom>
              <a:avLst/>
              <a:gdLst>
                <a:gd name="T0" fmla="*/ 70 w 167"/>
                <a:gd name="T1" fmla="*/ 89 h 93"/>
                <a:gd name="T2" fmla="*/ 64 w 167"/>
                <a:gd name="T3" fmla="*/ 77 h 93"/>
                <a:gd name="T4" fmla="*/ 64 w 167"/>
                <a:gd name="T5" fmla="*/ 77 h 93"/>
                <a:gd name="T6" fmla="*/ 41 w 167"/>
                <a:gd name="T7" fmla="*/ 15 h 93"/>
                <a:gd name="T8" fmla="*/ 41 w 167"/>
                <a:gd name="T9" fmla="*/ 14 h 93"/>
                <a:gd name="T10" fmla="*/ 41 w 167"/>
                <a:gd name="T11" fmla="*/ 14 h 93"/>
                <a:gd name="T12" fmla="*/ 41 w 167"/>
                <a:gd name="T13" fmla="*/ 13 h 93"/>
                <a:gd name="T14" fmla="*/ 41 w 167"/>
                <a:gd name="T15" fmla="*/ 13 h 93"/>
                <a:gd name="T16" fmla="*/ 40 w 167"/>
                <a:gd name="T17" fmla="*/ 12 h 93"/>
                <a:gd name="T18" fmla="*/ 40 w 167"/>
                <a:gd name="T19" fmla="*/ 12 h 93"/>
                <a:gd name="T20" fmla="*/ 36 w 167"/>
                <a:gd name="T21" fmla="*/ 10 h 93"/>
                <a:gd name="T22" fmla="*/ 36 w 167"/>
                <a:gd name="T23" fmla="*/ 10 h 93"/>
                <a:gd name="T24" fmla="*/ 29 w 167"/>
                <a:gd name="T25" fmla="*/ 12 h 93"/>
                <a:gd name="T26" fmla="*/ 29 w 167"/>
                <a:gd name="T27" fmla="*/ 12 h 93"/>
                <a:gd name="T28" fmla="*/ 20 w 167"/>
                <a:gd name="T29" fmla="*/ 19 h 93"/>
                <a:gd name="T30" fmla="*/ 20 w 167"/>
                <a:gd name="T31" fmla="*/ 19 h 93"/>
                <a:gd name="T32" fmla="*/ 10 w 167"/>
                <a:gd name="T33" fmla="*/ 29 h 93"/>
                <a:gd name="T34" fmla="*/ 10 w 167"/>
                <a:gd name="T35" fmla="*/ 29 h 93"/>
                <a:gd name="T36" fmla="*/ 7 w 167"/>
                <a:gd name="T37" fmla="*/ 35 h 93"/>
                <a:gd name="T38" fmla="*/ 7 w 167"/>
                <a:gd name="T39" fmla="*/ 35 h 93"/>
                <a:gd name="T40" fmla="*/ 0 w 167"/>
                <a:gd name="T41" fmla="*/ 31 h 93"/>
                <a:gd name="T42" fmla="*/ 0 w 167"/>
                <a:gd name="T43" fmla="*/ 31 h 93"/>
                <a:gd name="T44" fmla="*/ 0 w 167"/>
                <a:gd name="T45" fmla="*/ 29 h 93"/>
                <a:gd name="T46" fmla="*/ 0 w 167"/>
                <a:gd name="T47" fmla="*/ 29 h 93"/>
                <a:gd name="T48" fmla="*/ 5 w 167"/>
                <a:gd name="T49" fmla="*/ 20 h 93"/>
                <a:gd name="T50" fmla="*/ 5 w 167"/>
                <a:gd name="T51" fmla="*/ 20 h 93"/>
                <a:gd name="T52" fmla="*/ 13 w 167"/>
                <a:gd name="T53" fmla="*/ 12 h 93"/>
                <a:gd name="T54" fmla="*/ 13 w 167"/>
                <a:gd name="T55" fmla="*/ 12 h 93"/>
                <a:gd name="T56" fmla="*/ 24 w 167"/>
                <a:gd name="T57" fmla="*/ 3 h 93"/>
                <a:gd name="T58" fmla="*/ 24 w 167"/>
                <a:gd name="T59" fmla="*/ 3 h 93"/>
                <a:gd name="T60" fmla="*/ 25 w 167"/>
                <a:gd name="T61" fmla="*/ 3 h 93"/>
                <a:gd name="T62" fmla="*/ 25 w 167"/>
                <a:gd name="T63" fmla="*/ 3 h 93"/>
                <a:gd name="T64" fmla="*/ 36 w 167"/>
                <a:gd name="T65" fmla="*/ 0 h 93"/>
                <a:gd name="T66" fmla="*/ 36 w 167"/>
                <a:gd name="T67" fmla="*/ 0 h 93"/>
                <a:gd name="T68" fmla="*/ 49 w 167"/>
                <a:gd name="T69" fmla="*/ 7 h 93"/>
                <a:gd name="T70" fmla="*/ 49 w 167"/>
                <a:gd name="T71" fmla="*/ 7 h 93"/>
                <a:gd name="T72" fmla="*/ 50 w 167"/>
                <a:gd name="T73" fmla="*/ 12 h 93"/>
                <a:gd name="T74" fmla="*/ 50 w 167"/>
                <a:gd name="T75" fmla="*/ 12 h 93"/>
                <a:gd name="T76" fmla="*/ 74 w 167"/>
                <a:gd name="T77" fmla="*/ 74 h 93"/>
                <a:gd name="T78" fmla="*/ 74 w 167"/>
                <a:gd name="T79" fmla="*/ 74 h 93"/>
                <a:gd name="T80" fmla="*/ 77 w 167"/>
                <a:gd name="T81" fmla="*/ 82 h 93"/>
                <a:gd name="T82" fmla="*/ 77 w 167"/>
                <a:gd name="T83" fmla="*/ 82 h 93"/>
                <a:gd name="T84" fmla="*/ 79 w 167"/>
                <a:gd name="T85" fmla="*/ 83 h 93"/>
                <a:gd name="T86" fmla="*/ 79 w 167"/>
                <a:gd name="T87" fmla="*/ 83 h 93"/>
                <a:gd name="T88" fmla="*/ 92 w 167"/>
                <a:gd name="T89" fmla="*/ 75 h 93"/>
                <a:gd name="T90" fmla="*/ 92 w 167"/>
                <a:gd name="T91" fmla="*/ 75 h 93"/>
                <a:gd name="T92" fmla="*/ 93 w 167"/>
                <a:gd name="T93" fmla="*/ 73 h 93"/>
                <a:gd name="T94" fmla="*/ 93 w 167"/>
                <a:gd name="T95" fmla="*/ 73 h 93"/>
                <a:gd name="T96" fmla="*/ 93 w 167"/>
                <a:gd name="T97" fmla="*/ 73 h 93"/>
                <a:gd name="T98" fmla="*/ 158 w 167"/>
                <a:gd name="T99" fmla="*/ 12 h 93"/>
                <a:gd name="T100" fmla="*/ 165 w 167"/>
                <a:gd name="T101" fmla="*/ 13 h 93"/>
                <a:gd name="T102" fmla="*/ 165 w 167"/>
                <a:gd name="T103" fmla="*/ 13 h 93"/>
                <a:gd name="T104" fmla="*/ 165 w 167"/>
                <a:gd name="T105" fmla="*/ 20 h 93"/>
                <a:gd name="T106" fmla="*/ 165 w 167"/>
                <a:gd name="T107" fmla="*/ 20 h 93"/>
                <a:gd name="T108" fmla="*/ 101 w 167"/>
                <a:gd name="T109" fmla="*/ 79 h 93"/>
                <a:gd name="T110" fmla="*/ 95 w 167"/>
                <a:gd name="T111" fmla="*/ 86 h 93"/>
                <a:gd name="T112" fmla="*/ 95 w 167"/>
                <a:gd name="T113" fmla="*/ 86 h 93"/>
                <a:gd name="T114" fmla="*/ 79 w 167"/>
                <a:gd name="T115" fmla="*/ 93 h 93"/>
                <a:gd name="T116" fmla="*/ 79 w 167"/>
                <a:gd name="T117" fmla="*/ 93 h 93"/>
                <a:gd name="T118" fmla="*/ 79 w 167"/>
                <a:gd name="T119" fmla="*/ 93 h 93"/>
                <a:gd name="T120" fmla="*/ 79 w 167"/>
                <a:gd name="T121" fmla="*/ 93 h 93"/>
                <a:gd name="T122" fmla="*/ 70 w 167"/>
                <a:gd name="T123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" h="93">
                  <a:moveTo>
                    <a:pt x="70" y="89"/>
                  </a:moveTo>
                  <a:cubicBezTo>
                    <a:pt x="67" y="86"/>
                    <a:pt x="65" y="82"/>
                    <a:pt x="64" y="77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0" y="13"/>
                    <a:pt x="40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9" y="11"/>
                    <a:pt x="39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3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3"/>
                    <a:pt x="24" y="15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6" y="22"/>
                    <a:pt x="11" y="27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1"/>
                    <a:pt x="9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5"/>
                    <a:pt x="1" y="3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5"/>
                    <a:pt x="2" y="22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17"/>
                    <a:pt x="10" y="14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9" y="7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9" y="1"/>
                    <a:pt x="33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2" y="0"/>
                    <a:pt x="47" y="4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0" y="9"/>
                    <a:pt x="50" y="11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5" y="78"/>
                    <a:pt x="76" y="81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3"/>
                    <a:pt x="79" y="83"/>
                    <a:pt x="79" y="83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82" y="84"/>
                    <a:pt x="89" y="78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3" y="74"/>
                    <a:pt x="93" y="73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60" y="10"/>
                    <a:pt x="164" y="11"/>
                    <a:pt x="165" y="13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7" y="15"/>
                    <a:pt x="167" y="18"/>
                    <a:pt x="165" y="20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0" y="80"/>
                    <a:pt x="98" y="83"/>
                    <a:pt x="95" y="86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1" y="89"/>
                    <a:pt x="86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6" y="93"/>
                    <a:pt x="72" y="92"/>
                    <a:pt x="70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326"/>
            <p:cNvSpPr/>
            <p:nvPr/>
          </p:nvSpPr>
          <p:spPr bwMode="auto">
            <a:xfrm>
              <a:off x="9483725" y="6200775"/>
              <a:ext cx="315913" cy="814388"/>
            </a:xfrm>
            <a:custGeom>
              <a:avLst/>
              <a:gdLst>
                <a:gd name="T0" fmla="*/ 69 w 84"/>
                <a:gd name="T1" fmla="*/ 216 h 217"/>
                <a:gd name="T2" fmla="*/ 50 w 84"/>
                <a:gd name="T3" fmla="*/ 205 h 217"/>
                <a:gd name="T4" fmla="*/ 34 w 84"/>
                <a:gd name="T5" fmla="*/ 199 h 217"/>
                <a:gd name="T6" fmla="*/ 34 w 84"/>
                <a:gd name="T7" fmla="*/ 199 h 217"/>
                <a:gd name="T8" fmla="*/ 28 w 84"/>
                <a:gd name="T9" fmla="*/ 190 h 217"/>
                <a:gd name="T10" fmla="*/ 28 w 84"/>
                <a:gd name="T11" fmla="*/ 190 h 217"/>
                <a:gd name="T12" fmla="*/ 33 w 84"/>
                <a:gd name="T13" fmla="*/ 182 h 217"/>
                <a:gd name="T14" fmla="*/ 33 w 84"/>
                <a:gd name="T15" fmla="*/ 182 h 217"/>
                <a:gd name="T16" fmla="*/ 67 w 84"/>
                <a:gd name="T17" fmla="*/ 137 h 217"/>
                <a:gd name="T18" fmla="*/ 68 w 84"/>
                <a:gd name="T19" fmla="*/ 137 h 217"/>
                <a:gd name="T20" fmla="*/ 74 w 84"/>
                <a:gd name="T21" fmla="*/ 129 h 217"/>
                <a:gd name="T22" fmla="*/ 74 w 84"/>
                <a:gd name="T23" fmla="*/ 129 h 217"/>
                <a:gd name="T24" fmla="*/ 73 w 84"/>
                <a:gd name="T25" fmla="*/ 127 h 217"/>
                <a:gd name="T26" fmla="*/ 73 w 84"/>
                <a:gd name="T27" fmla="*/ 127 h 217"/>
                <a:gd name="T28" fmla="*/ 73 w 84"/>
                <a:gd name="T29" fmla="*/ 127 h 217"/>
                <a:gd name="T30" fmla="*/ 72 w 84"/>
                <a:gd name="T31" fmla="*/ 126 h 217"/>
                <a:gd name="T32" fmla="*/ 1 w 84"/>
                <a:gd name="T33" fmla="*/ 8 h 217"/>
                <a:gd name="T34" fmla="*/ 3 w 84"/>
                <a:gd name="T35" fmla="*/ 1 h 217"/>
                <a:gd name="T36" fmla="*/ 3 w 84"/>
                <a:gd name="T37" fmla="*/ 1 h 217"/>
                <a:gd name="T38" fmla="*/ 10 w 84"/>
                <a:gd name="T39" fmla="*/ 3 h 217"/>
                <a:gd name="T40" fmla="*/ 10 w 84"/>
                <a:gd name="T41" fmla="*/ 3 h 217"/>
                <a:gd name="T42" fmla="*/ 80 w 84"/>
                <a:gd name="T43" fmla="*/ 119 h 217"/>
                <a:gd name="T44" fmla="*/ 84 w 84"/>
                <a:gd name="T45" fmla="*/ 129 h 217"/>
                <a:gd name="T46" fmla="*/ 84 w 84"/>
                <a:gd name="T47" fmla="*/ 129 h 217"/>
                <a:gd name="T48" fmla="*/ 74 w 84"/>
                <a:gd name="T49" fmla="*/ 145 h 217"/>
                <a:gd name="T50" fmla="*/ 74 w 84"/>
                <a:gd name="T51" fmla="*/ 145 h 217"/>
                <a:gd name="T52" fmla="*/ 40 w 84"/>
                <a:gd name="T53" fmla="*/ 190 h 217"/>
                <a:gd name="T54" fmla="*/ 39 w 84"/>
                <a:gd name="T55" fmla="*/ 190 h 217"/>
                <a:gd name="T56" fmla="*/ 40 w 84"/>
                <a:gd name="T57" fmla="*/ 190 h 217"/>
                <a:gd name="T58" fmla="*/ 40 w 84"/>
                <a:gd name="T59" fmla="*/ 190 h 217"/>
                <a:gd name="T60" fmla="*/ 53 w 84"/>
                <a:gd name="T61" fmla="*/ 195 h 217"/>
                <a:gd name="T62" fmla="*/ 53 w 84"/>
                <a:gd name="T63" fmla="*/ 195 h 217"/>
                <a:gd name="T64" fmla="*/ 53 w 84"/>
                <a:gd name="T65" fmla="*/ 195 h 217"/>
                <a:gd name="T66" fmla="*/ 74 w 84"/>
                <a:gd name="T67" fmla="*/ 208 h 217"/>
                <a:gd name="T68" fmla="*/ 76 w 84"/>
                <a:gd name="T69" fmla="*/ 214 h 217"/>
                <a:gd name="T70" fmla="*/ 76 w 84"/>
                <a:gd name="T71" fmla="*/ 214 h 217"/>
                <a:gd name="T72" fmla="*/ 72 w 84"/>
                <a:gd name="T73" fmla="*/ 217 h 217"/>
                <a:gd name="T74" fmla="*/ 72 w 84"/>
                <a:gd name="T75" fmla="*/ 217 h 217"/>
                <a:gd name="T76" fmla="*/ 69 w 84"/>
                <a:gd name="T77" fmla="*/ 21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4" h="217">
                  <a:moveTo>
                    <a:pt x="69" y="216"/>
                  </a:moveTo>
                  <a:cubicBezTo>
                    <a:pt x="50" y="205"/>
                    <a:pt x="50" y="205"/>
                    <a:pt x="50" y="205"/>
                  </a:cubicBezTo>
                  <a:cubicBezTo>
                    <a:pt x="42" y="203"/>
                    <a:pt x="38" y="201"/>
                    <a:pt x="34" y="199"/>
                  </a:cubicBezTo>
                  <a:cubicBezTo>
                    <a:pt x="34" y="199"/>
                    <a:pt x="34" y="199"/>
                    <a:pt x="34" y="199"/>
                  </a:cubicBezTo>
                  <a:cubicBezTo>
                    <a:pt x="31" y="197"/>
                    <a:pt x="28" y="193"/>
                    <a:pt x="28" y="190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9" y="185"/>
                    <a:pt x="31" y="183"/>
                    <a:pt x="33" y="182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74" y="132"/>
                    <a:pt x="74" y="130"/>
                    <a:pt x="74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5" y="128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6" y="0"/>
                    <a:pt x="9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81" y="121"/>
                    <a:pt x="84" y="124"/>
                    <a:pt x="84" y="129"/>
                  </a:cubicBezTo>
                  <a:cubicBezTo>
                    <a:pt x="84" y="129"/>
                    <a:pt x="84" y="129"/>
                    <a:pt x="84" y="129"/>
                  </a:cubicBezTo>
                  <a:cubicBezTo>
                    <a:pt x="84" y="134"/>
                    <a:pt x="81" y="140"/>
                    <a:pt x="74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39" y="190"/>
                    <a:pt x="39" y="190"/>
                    <a:pt x="40" y="190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42" y="192"/>
                    <a:pt x="46" y="193"/>
                    <a:pt x="53" y="195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74" y="208"/>
                    <a:pt x="74" y="208"/>
                    <a:pt x="74" y="208"/>
                  </a:cubicBezTo>
                  <a:cubicBezTo>
                    <a:pt x="77" y="209"/>
                    <a:pt x="78" y="212"/>
                    <a:pt x="76" y="214"/>
                  </a:cubicBezTo>
                  <a:cubicBezTo>
                    <a:pt x="76" y="214"/>
                    <a:pt x="76" y="214"/>
                    <a:pt x="76" y="214"/>
                  </a:cubicBezTo>
                  <a:cubicBezTo>
                    <a:pt x="75" y="216"/>
                    <a:pt x="74" y="217"/>
                    <a:pt x="72" y="217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1" y="217"/>
                    <a:pt x="70" y="217"/>
                    <a:pt x="69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27"/>
            <p:cNvSpPr>
              <a:spLocks noEditPoints="1"/>
            </p:cNvSpPr>
            <p:nvPr/>
          </p:nvSpPr>
          <p:spPr bwMode="auto">
            <a:xfrm>
              <a:off x="9975850" y="4462463"/>
              <a:ext cx="1092200" cy="781050"/>
            </a:xfrm>
            <a:custGeom>
              <a:avLst/>
              <a:gdLst>
                <a:gd name="T0" fmla="*/ 237 w 291"/>
                <a:gd name="T1" fmla="*/ 208 h 208"/>
                <a:gd name="T2" fmla="*/ 110 w 291"/>
                <a:gd name="T3" fmla="*/ 185 h 208"/>
                <a:gd name="T4" fmla="*/ 14 w 291"/>
                <a:gd name="T5" fmla="*/ 165 h 208"/>
                <a:gd name="T6" fmla="*/ 13 w 291"/>
                <a:gd name="T7" fmla="*/ 165 h 208"/>
                <a:gd name="T8" fmla="*/ 5 w 291"/>
                <a:gd name="T9" fmla="*/ 161 h 208"/>
                <a:gd name="T10" fmla="*/ 0 w 291"/>
                <a:gd name="T11" fmla="*/ 146 h 208"/>
                <a:gd name="T12" fmla="*/ 1 w 291"/>
                <a:gd name="T13" fmla="*/ 138 h 208"/>
                <a:gd name="T14" fmla="*/ 9 w 291"/>
                <a:gd name="T15" fmla="*/ 15 h 208"/>
                <a:gd name="T16" fmla="*/ 12 w 291"/>
                <a:gd name="T17" fmla="*/ 5 h 208"/>
                <a:gd name="T18" fmla="*/ 26 w 291"/>
                <a:gd name="T19" fmla="*/ 0 h 208"/>
                <a:gd name="T20" fmla="*/ 32 w 291"/>
                <a:gd name="T21" fmla="*/ 0 h 208"/>
                <a:gd name="T22" fmla="*/ 261 w 291"/>
                <a:gd name="T23" fmla="*/ 20 h 208"/>
                <a:gd name="T24" fmla="*/ 276 w 291"/>
                <a:gd name="T25" fmla="*/ 26 h 208"/>
                <a:gd name="T26" fmla="*/ 291 w 291"/>
                <a:gd name="T27" fmla="*/ 49 h 208"/>
                <a:gd name="T28" fmla="*/ 289 w 291"/>
                <a:gd name="T29" fmla="*/ 59 h 208"/>
                <a:gd name="T30" fmla="*/ 274 w 291"/>
                <a:gd name="T31" fmla="*/ 110 h 208"/>
                <a:gd name="T32" fmla="*/ 260 w 291"/>
                <a:gd name="T33" fmla="*/ 191 h 208"/>
                <a:gd name="T34" fmla="*/ 260 w 291"/>
                <a:gd name="T35" fmla="*/ 192 h 208"/>
                <a:gd name="T36" fmla="*/ 260 w 291"/>
                <a:gd name="T37" fmla="*/ 192 h 208"/>
                <a:gd name="T38" fmla="*/ 257 w 291"/>
                <a:gd name="T39" fmla="*/ 200 h 208"/>
                <a:gd name="T40" fmla="*/ 241 w 291"/>
                <a:gd name="T41" fmla="*/ 208 h 208"/>
                <a:gd name="T42" fmla="*/ 241 w 291"/>
                <a:gd name="T43" fmla="*/ 208 h 208"/>
                <a:gd name="T44" fmla="*/ 248 w 291"/>
                <a:gd name="T45" fmla="*/ 196 h 208"/>
                <a:gd name="T46" fmla="*/ 250 w 291"/>
                <a:gd name="T47" fmla="*/ 192 h 208"/>
                <a:gd name="T48" fmla="*/ 250 w 291"/>
                <a:gd name="T49" fmla="*/ 191 h 208"/>
                <a:gd name="T50" fmla="*/ 280 w 291"/>
                <a:gd name="T51" fmla="*/ 56 h 208"/>
                <a:gd name="T52" fmla="*/ 281 w 291"/>
                <a:gd name="T53" fmla="*/ 49 h 208"/>
                <a:gd name="T54" fmla="*/ 275 w 291"/>
                <a:gd name="T55" fmla="*/ 37 h 208"/>
                <a:gd name="T56" fmla="*/ 263 w 291"/>
                <a:gd name="T57" fmla="*/ 31 h 208"/>
                <a:gd name="T58" fmla="*/ 260 w 291"/>
                <a:gd name="T59" fmla="*/ 30 h 208"/>
                <a:gd name="T60" fmla="*/ 31 w 291"/>
                <a:gd name="T61" fmla="*/ 10 h 208"/>
                <a:gd name="T62" fmla="*/ 26 w 291"/>
                <a:gd name="T63" fmla="*/ 10 h 208"/>
                <a:gd name="T64" fmla="*/ 20 w 291"/>
                <a:gd name="T65" fmla="*/ 11 h 208"/>
                <a:gd name="T66" fmla="*/ 19 w 291"/>
                <a:gd name="T67" fmla="*/ 15 h 208"/>
                <a:gd name="T68" fmla="*/ 19 w 291"/>
                <a:gd name="T69" fmla="*/ 18 h 208"/>
                <a:gd name="T70" fmla="*/ 19 w 291"/>
                <a:gd name="T71" fmla="*/ 19 h 208"/>
                <a:gd name="T72" fmla="*/ 14 w 291"/>
                <a:gd name="T73" fmla="*/ 20 h 208"/>
                <a:gd name="T74" fmla="*/ 20 w 291"/>
                <a:gd name="T75" fmla="*/ 20 h 208"/>
                <a:gd name="T76" fmla="*/ 11 w 291"/>
                <a:gd name="T77" fmla="*/ 139 h 208"/>
                <a:gd name="T78" fmla="*/ 11 w 291"/>
                <a:gd name="T79" fmla="*/ 146 h 208"/>
                <a:gd name="T80" fmla="*/ 12 w 291"/>
                <a:gd name="T81" fmla="*/ 155 h 208"/>
                <a:gd name="T82" fmla="*/ 13 w 291"/>
                <a:gd name="T83" fmla="*/ 155 h 208"/>
                <a:gd name="T84" fmla="*/ 13 w 291"/>
                <a:gd name="T85" fmla="*/ 155 h 208"/>
                <a:gd name="T86" fmla="*/ 113 w 291"/>
                <a:gd name="T87" fmla="*/ 175 h 208"/>
                <a:gd name="T88" fmla="*/ 187 w 291"/>
                <a:gd name="T89" fmla="*/ 190 h 208"/>
                <a:gd name="T90" fmla="*/ 239 w 291"/>
                <a:gd name="T91" fmla="*/ 198 h 208"/>
                <a:gd name="T92" fmla="*/ 239 w 291"/>
                <a:gd name="T93" fmla="*/ 198 h 208"/>
                <a:gd name="T94" fmla="*/ 241 w 291"/>
                <a:gd name="T95" fmla="*/ 19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1" h="208">
                  <a:moveTo>
                    <a:pt x="241" y="208"/>
                  </a:moveTo>
                  <a:cubicBezTo>
                    <a:pt x="240" y="208"/>
                    <a:pt x="239" y="208"/>
                    <a:pt x="237" y="208"/>
                  </a:cubicBezTo>
                  <a:cubicBezTo>
                    <a:pt x="237" y="208"/>
                    <a:pt x="237" y="208"/>
                    <a:pt x="237" y="208"/>
                  </a:cubicBezTo>
                  <a:cubicBezTo>
                    <a:pt x="237" y="208"/>
                    <a:pt x="142" y="194"/>
                    <a:pt x="110" y="185"/>
                  </a:cubicBezTo>
                  <a:cubicBezTo>
                    <a:pt x="110" y="185"/>
                    <a:pt x="110" y="185"/>
                    <a:pt x="110" y="185"/>
                  </a:cubicBezTo>
                  <a:cubicBezTo>
                    <a:pt x="14" y="165"/>
                    <a:pt x="14" y="165"/>
                    <a:pt x="14" y="165"/>
                  </a:cubicBezTo>
                  <a:cubicBezTo>
                    <a:pt x="14" y="165"/>
                    <a:pt x="14" y="165"/>
                    <a:pt x="13" y="165"/>
                  </a:cubicBezTo>
                  <a:cubicBezTo>
                    <a:pt x="13" y="165"/>
                    <a:pt x="13" y="165"/>
                    <a:pt x="13" y="165"/>
                  </a:cubicBezTo>
                  <a:cubicBezTo>
                    <a:pt x="11" y="165"/>
                    <a:pt x="8" y="165"/>
                    <a:pt x="5" y="161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2" y="158"/>
                    <a:pt x="0" y="153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4"/>
                    <a:pt x="1" y="141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2"/>
                    <a:pt x="9" y="9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5" y="2"/>
                    <a:pt x="20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61" y="20"/>
                    <a:pt x="261" y="20"/>
                    <a:pt x="261" y="20"/>
                  </a:cubicBezTo>
                  <a:cubicBezTo>
                    <a:pt x="262" y="20"/>
                    <a:pt x="262" y="20"/>
                    <a:pt x="262" y="20"/>
                  </a:cubicBezTo>
                  <a:cubicBezTo>
                    <a:pt x="262" y="20"/>
                    <a:pt x="269" y="21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83" y="29"/>
                    <a:pt x="291" y="37"/>
                    <a:pt x="291" y="49"/>
                  </a:cubicBezTo>
                  <a:cubicBezTo>
                    <a:pt x="291" y="49"/>
                    <a:pt x="291" y="49"/>
                    <a:pt x="291" y="49"/>
                  </a:cubicBezTo>
                  <a:cubicBezTo>
                    <a:pt x="291" y="52"/>
                    <a:pt x="291" y="56"/>
                    <a:pt x="289" y="59"/>
                  </a:cubicBezTo>
                  <a:cubicBezTo>
                    <a:pt x="289" y="59"/>
                    <a:pt x="289" y="59"/>
                    <a:pt x="289" y="59"/>
                  </a:cubicBezTo>
                  <a:cubicBezTo>
                    <a:pt x="289" y="59"/>
                    <a:pt x="282" y="82"/>
                    <a:pt x="274" y="110"/>
                  </a:cubicBezTo>
                  <a:cubicBezTo>
                    <a:pt x="274" y="110"/>
                    <a:pt x="274" y="110"/>
                    <a:pt x="274" y="110"/>
                  </a:cubicBezTo>
                  <a:cubicBezTo>
                    <a:pt x="267" y="138"/>
                    <a:pt x="260" y="172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0" y="193"/>
                    <a:pt x="259" y="197"/>
                    <a:pt x="257" y="200"/>
                  </a:cubicBezTo>
                  <a:cubicBezTo>
                    <a:pt x="257" y="200"/>
                    <a:pt x="257" y="200"/>
                    <a:pt x="257" y="200"/>
                  </a:cubicBezTo>
                  <a:cubicBezTo>
                    <a:pt x="254" y="204"/>
                    <a:pt x="249" y="208"/>
                    <a:pt x="241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8"/>
                    <a:pt x="241" y="208"/>
                    <a:pt x="241" y="208"/>
                  </a:cubicBezTo>
                  <a:close/>
                  <a:moveTo>
                    <a:pt x="241" y="198"/>
                  </a:moveTo>
                  <a:cubicBezTo>
                    <a:pt x="245" y="198"/>
                    <a:pt x="247" y="197"/>
                    <a:pt x="248" y="196"/>
                  </a:cubicBezTo>
                  <a:cubicBezTo>
                    <a:pt x="248" y="196"/>
                    <a:pt x="248" y="196"/>
                    <a:pt x="248" y="196"/>
                  </a:cubicBezTo>
                  <a:cubicBezTo>
                    <a:pt x="249" y="194"/>
                    <a:pt x="250" y="193"/>
                    <a:pt x="250" y="192"/>
                  </a:cubicBezTo>
                  <a:cubicBezTo>
                    <a:pt x="250" y="192"/>
                    <a:pt x="250" y="192"/>
                    <a:pt x="250" y="192"/>
                  </a:cubicBezTo>
                  <a:cubicBezTo>
                    <a:pt x="250" y="192"/>
                    <a:pt x="250" y="191"/>
                    <a:pt x="250" y="191"/>
                  </a:cubicBezTo>
                  <a:cubicBezTo>
                    <a:pt x="250" y="191"/>
                    <a:pt x="250" y="191"/>
                    <a:pt x="250" y="191"/>
                  </a:cubicBezTo>
                  <a:cubicBezTo>
                    <a:pt x="250" y="149"/>
                    <a:pt x="280" y="56"/>
                    <a:pt x="280" y="56"/>
                  </a:cubicBezTo>
                  <a:cubicBezTo>
                    <a:pt x="280" y="56"/>
                    <a:pt x="280" y="56"/>
                    <a:pt x="280" y="56"/>
                  </a:cubicBezTo>
                  <a:cubicBezTo>
                    <a:pt x="281" y="53"/>
                    <a:pt x="281" y="51"/>
                    <a:pt x="281" y="49"/>
                  </a:cubicBezTo>
                  <a:cubicBezTo>
                    <a:pt x="281" y="49"/>
                    <a:pt x="281" y="49"/>
                    <a:pt x="281" y="49"/>
                  </a:cubicBezTo>
                  <a:cubicBezTo>
                    <a:pt x="281" y="44"/>
                    <a:pt x="279" y="40"/>
                    <a:pt x="275" y="37"/>
                  </a:cubicBezTo>
                  <a:cubicBezTo>
                    <a:pt x="275" y="37"/>
                    <a:pt x="275" y="37"/>
                    <a:pt x="275" y="37"/>
                  </a:cubicBezTo>
                  <a:cubicBezTo>
                    <a:pt x="271" y="34"/>
                    <a:pt x="266" y="32"/>
                    <a:pt x="263" y="31"/>
                  </a:cubicBezTo>
                  <a:cubicBezTo>
                    <a:pt x="263" y="31"/>
                    <a:pt x="263" y="31"/>
                    <a:pt x="263" y="31"/>
                  </a:cubicBezTo>
                  <a:cubicBezTo>
                    <a:pt x="261" y="30"/>
                    <a:pt x="260" y="30"/>
                    <a:pt x="260" y="30"/>
                  </a:cubicBezTo>
                  <a:cubicBezTo>
                    <a:pt x="260" y="30"/>
                    <a:pt x="260" y="30"/>
                    <a:pt x="260" y="3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9" y="10"/>
                    <a:pt x="27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2" y="10"/>
                    <a:pt x="21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7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1" y="142"/>
                    <a:pt x="10" y="144"/>
                    <a:pt x="11" y="146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0" y="152"/>
                    <a:pt x="12" y="154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13" y="175"/>
                    <a:pt x="113" y="175"/>
                    <a:pt x="113" y="175"/>
                  </a:cubicBezTo>
                  <a:cubicBezTo>
                    <a:pt x="113" y="175"/>
                    <a:pt x="113" y="175"/>
                    <a:pt x="113" y="175"/>
                  </a:cubicBezTo>
                  <a:cubicBezTo>
                    <a:pt x="128" y="179"/>
                    <a:pt x="159" y="185"/>
                    <a:pt x="187" y="190"/>
                  </a:cubicBezTo>
                  <a:cubicBezTo>
                    <a:pt x="187" y="190"/>
                    <a:pt x="187" y="190"/>
                    <a:pt x="187" y="190"/>
                  </a:cubicBezTo>
                  <a:cubicBezTo>
                    <a:pt x="215" y="195"/>
                    <a:pt x="238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40" y="198"/>
                    <a:pt x="241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28"/>
            <p:cNvSpPr/>
            <p:nvPr/>
          </p:nvSpPr>
          <p:spPr bwMode="auto">
            <a:xfrm>
              <a:off x="10036175" y="4462463"/>
              <a:ext cx="1020763" cy="395288"/>
            </a:xfrm>
            <a:custGeom>
              <a:avLst/>
              <a:gdLst>
                <a:gd name="T0" fmla="*/ 113 w 272"/>
                <a:gd name="T1" fmla="*/ 96 h 105"/>
                <a:gd name="T2" fmla="*/ 2 w 272"/>
                <a:gd name="T3" fmla="*/ 9 h 105"/>
                <a:gd name="T4" fmla="*/ 2 w 272"/>
                <a:gd name="T5" fmla="*/ 9 h 105"/>
                <a:gd name="T6" fmla="*/ 2 w 272"/>
                <a:gd name="T7" fmla="*/ 9 h 105"/>
                <a:gd name="T8" fmla="*/ 2 w 272"/>
                <a:gd name="T9" fmla="*/ 2 h 105"/>
                <a:gd name="T10" fmla="*/ 2 w 272"/>
                <a:gd name="T11" fmla="*/ 2 h 105"/>
                <a:gd name="T12" fmla="*/ 9 w 272"/>
                <a:gd name="T13" fmla="*/ 2 h 105"/>
                <a:gd name="T14" fmla="*/ 9 w 272"/>
                <a:gd name="T15" fmla="*/ 2 h 105"/>
                <a:gd name="T16" fmla="*/ 47 w 272"/>
                <a:gd name="T17" fmla="*/ 38 h 105"/>
                <a:gd name="T18" fmla="*/ 47 w 272"/>
                <a:gd name="T19" fmla="*/ 38 h 105"/>
                <a:gd name="T20" fmla="*/ 118 w 272"/>
                <a:gd name="T21" fmla="*/ 87 h 105"/>
                <a:gd name="T22" fmla="*/ 118 w 272"/>
                <a:gd name="T23" fmla="*/ 87 h 105"/>
                <a:gd name="T24" fmla="*/ 120 w 272"/>
                <a:gd name="T25" fmla="*/ 88 h 105"/>
                <a:gd name="T26" fmla="*/ 121 w 272"/>
                <a:gd name="T27" fmla="*/ 90 h 105"/>
                <a:gd name="T28" fmla="*/ 121 w 272"/>
                <a:gd name="T29" fmla="*/ 90 h 105"/>
                <a:gd name="T30" fmla="*/ 121 w 272"/>
                <a:gd name="T31" fmla="*/ 90 h 105"/>
                <a:gd name="T32" fmla="*/ 121 w 272"/>
                <a:gd name="T33" fmla="*/ 90 h 105"/>
                <a:gd name="T34" fmla="*/ 123 w 272"/>
                <a:gd name="T35" fmla="*/ 92 h 105"/>
                <a:gd name="T36" fmla="*/ 123 w 272"/>
                <a:gd name="T37" fmla="*/ 92 h 105"/>
                <a:gd name="T38" fmla="*/ 130 w 272"/>
                <a:gd name="T39" fmla="*/ 95 h 105"/>
                <a:gd name="T40" fmla="*/ 130 w 272"/>
                <a:gd name="T41" fmla="*/ 95 h 105"/>
                <a:gd name="T42" fmla="*/ 145 w 272"/>
                <a:gd name="T43" fmla="*/ 88 h 105"/>
                <a:gd name="T44" fmla="*/ 145 w 272"/>
                <a:gd name="T45" fmla="*/ 88 h 105"/>
                <a:gd name="T46" fmla="*/ 146 w 272"/>
                <a:gd name="T47" fmla="*/ 87 h 105"/>
                <a:gd name="T48" fmla="*/ 146 w 272"/>
                <a:gd name="T49" fmla="*/ 87 h 105"/>
                <a:gd name="T50" fmla="*/ 215 w 272"/>
                <a:gd name="T51" fmla="*/ 52 h 105"/>
                <a:gd name="T52" fmla="*/ 215 w 272"/>
                <a:gd name="T53" fmla="*/ 52 h 105"/>
                <a:gd name="T54" fmla="*/ 265 w 272"/>
                <a:gd name="T55" fmla="*/ 33 h 105"/>
                <a:gd name="T56" fmla="*/ 265 w 272"/>
                <a:gd name="T57" fmla="*/ 33 h 105"/>
                <a:gd name="T58" fmla="*/ 271 w 272"/>
                <a:gd name="T59" fmla="*/ 36 h 105"/>
                <a:gd name="T60" fmla="*/ 271 w 272"/>
                <a:gd name="T61" fmla="*/ 36 h 105"/>
                <a:gd name="T62" fmla="*/ 268 w 272"/>
                <a:gd name="T63" fmla="*/ 42 h 105"/>
                <a:gd name="T64" fmla="*/ 268 w 272"/>
                <a:gd name="T65" fmla="*/ 42 h 105"/>
                <a:gd name="T66" fmla="*/ 219 w 272"/>
                <a:gd name="T67" fmla="*/ 61 h 105"/>
                <a:gd name="T68" fmla="*/ 219 w 272"/>
                <a:gd name="T69" fmla="*/ 61 h 105"/>
                <a:gd name="T70" fmla="*/ 153 w 272"/>
                <a:gd name="T71" fmla="*/ 94 h 105"/>
                <a:gd name="T72" fmla="*/ 153 w 272"/>
                <a:gd name="T73" fmla="*/ 94 h 105"/>
                <a:gd name="T74" fmla="*/ 151 w 272"/>
                <a:gd name="T75" fmla="*/ 96 h 105"/>
                <a:gd name="T76" fmla="*/ 151 w 272"/>
                <a:gd name="T77" fmla="*/ 96 h 105"/>
                <a:gd name="T78" fmla="*/ 130 w 272"/>
                <a:gd name="T79" fmla="*/ 105 h 105"/>
                <a:gd name="T80" fmla="*/ 130 w 272"/>
                <a:gd name="T81" fmla="*/ 105 h 105"/>
                <a:gd name="T82" fmla="*/ 113 w 272"/>
                <a:gd name="T83" fmla="*/ 9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2" h="105">
                  <a:moveTo>
                    <a:pt x="113" y="96"/>
                  </a:moveTo>
                  <a:cubicBezTo>
                    <a:pt x="64" y="75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25" y="1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68" y="57"/>
                    <a:pt x="96" y="78"/>
                    <a:pt x="118" y="87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2" y="91"/>
                    <a:pt x="122" y="91"/>
                    <a:pt x="123" y="92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5" y="94"/>
                    <a:pt x="126" y="95"/>
                    <a:pt x="130" y="95"/>
                  </a:cubicBezTo>
                  <a:cubicBezTo>
                    <a:pt x="130" y="95"/>
                    <a:pt x="130" y="95"/>
                    <a:pt x="130" y="95"/>
                  </a:cubicBezTo>
                  <a:cubicBezTo>
                    <a:pt x="133" y="95"/>
                    <a:pt x="138" y="93"/>
                    <a:pt x="145" y="88"/>
                  </a:cubicBezTo>
                  <a:cubicBezTo>
                    <a:pt x="145" y="88"/>
                    <a:pt x="145" y="88"/>
                    <a:pt x="145" y="88"/>
                  </a:cubicBezTo>
                  <a:cubicBezTo>
                    <a:pt x="145" y="87"/>
                    <a:pt x="146" y="87"/>
                    <a:pt x="146" y="87"/>
                  </a:cubicBezTo>
                  <a:cubicBezTo>
                    <a:pt x="146" y="87"/>
                    <a:pt x="146" y="87"/>
                    <a:pt x="146" y="87"/>
                  </a:cubicBezTo>
                  <a:cubicBezTo>
                    <a:pt x="160" y="76"/>
                    <a:pt x="189" y="63"/>
                    <a:pt x="215" y="52"/>
                  </a:cubicBezTo>
                  <a:cubicBezTo>
                    <a:pt x="215" y="52"/>
                    <a:pt x="215" y="52"/>
                    <a:pt x="215" y="52"/>
                  </a:cubicBezTo>
                  <a:cubicBezTo>
                    <a:pt x="241" y="41"/>
                    <a:pt x="265" y="33"/>
                    <a:pt x="265" y="33"/>
                  </a:cubicBezTo>
                  <a:cubicBezTo>
                    <a:pt x="265" y="33"/>
                    <a:pt x="265" y="33"/>
                    <a:pt x="265" y="33"/>
                  </a:cubicBezTo>
                  <a:cubicBezTo>
                    <a:pt x="267" y="32"/>
                    <a:pt x="270" y="33"/>
                    <a:pt x="271" y="36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72" y="39"/>
                    <a:pt x="270" y="42"/>
                    <a:pt x="268" y="42"/>
                  </a:cubicBezTo>
                  <a:cubicBezTo>
                    <a:pt x="268" y="42"/>
                    <a:pt x="268" y="42"/>
                    <a:pt x="268" y="42"/>
                  </a:cubicBezTo>
                  <a:cubicBezTo>
                    <a:pt x="268" y="42"/>
                    <a:pt x="245" y="51"/>
                    <a:pt x="219" y="61"/>
                  </a:cubicBezTo>
                  <a:cubicBezTo>
                    <a:pt x="219" y="61"/>
                    <a:pt x="219" y="61"/>
                    <a:pt x="219" y="61"/>
                  </a:cubicBezTo>
                  <a:cubicBezTo>
                    <a:pt x="193" y="72"/>
                    <a:pt x="164" y="85"/>
                    <a:pt x="153" y="94"/>
                  </a:cubicBezTo>
                  <a:cubicBezTo>
                    <a:pt x="153" y="94"/>
                    <a:pt x="153" y="94"/>
                    <a:pt x="153" y="94"/>
                  </a:cubicBezTo>
                  <a:cubicBezTo>
                    <a:pt x="152" y="95"/>
                    <a:pt x="152" y="95"/>
                    <a:pt x="151" y="96"/>
                  </a:cubicBezTo>
                  <a:cubicBezTo>
                    <a:pt x="151" y="96"/>
                    <a:pt x="151" y="96"/>
                    <a:pt x="151" y="96"/>
                  </a:cubicBezTo>
                  <a:cubicBezTo>
                    <a:pt x="143" y="102"/>
                    <a:pt x="136" y="105"/>
                    <a:pt x="130" y="105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20" y="105"/>
                    <a:pt x="115" y="99"/>
                    <a:pt x="1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0" name="组合 199"/>
          <p:cNvGrpSpPr/>
          <p:nvPr/>
        </p:nvGrpSpPr>
        <p:grpSpPr>
          <a:xfrm>
            <a:off x="11635952" y="5709273"/>
            <a:ext cx="359817" cy="1040533"/>
            <a:chOff x="7313614" y="5424488"/>
            <a:chExt cx="363538" cy="641350"/>
          </a:xfrm>
          <a:solidFill>
            <a:srgbClr val="1F4E79"/>
          </a:solidFill>
        </p:grpSpPr>
        <p:sp>
          <p:nvSpPr>
            <p:cNvPr id="31" name="Freeform 1842"/>
            <p:cNvSpPr>
              <a:spLocks noEditPoints="1"/>
            </p:cNvSpPr>
            <p:nvPr/>
          </p:nvSpPr>
          <p:spPr bwMode="auto">
            <a:xfrm>
              <a:off x="7394577" y="5473701"/>
              <a:ext cx="217488" cy="217488"/>
            </a:xfrm>
            <a:custGeom>
              <a:avLst/>
              <a:gdLst>
                <a:gd name="T0" fmla="*/ 0 w 125"/>
                <a:gd name="T1" fmla="*/ 62 h 125"/>
                <a:gd name="T2" fmla="*/ 63 w 125"/>
                <a:gd name="T3" fmla="*/ 0 h 125"/>
                <a:gd name="T4" fmla="*/ 63 w 125"/>
                <a:gd name="T5" fmla="*/ 0 h 125"/>
                <a:gd name="T6" fmla="*/ 125 w 125"/>
                <a:gd name="T7" fmla="*/ 62 h 125"/>
                <a:gd name="T8" fmla="*/ 125 w 125"/>
                <a:gd name="T9" fmla="*/ 62 h 125"/>
                <a:gd name="T10" fmla="*/ 63 w 125"/>
                <a:gd name="T11" fmla="*/ 125 h 125"/>
                <a:gd name="T12" fmla="*/ 63 w 125"/>
                <a:gd name="T13" fmla="*/ 125 h 125"/>
                <a:gd name="T14" fmla="*/ 0 w 125"/>
                <a:gd name="T15" fmla="*/ 62 h 125"/>
                <a:gd name="T16" fmla="*/ 4 w 125"/>
                <a:gd name="T17" fmla="*/ 62 h 125"/>
                <a:gd name="T18" fmla="*/ 63 w 125"/>
                <a:gd name="T19" fmla="*/ 121 h 125"/>
                <a:gd name="T20" fmla="*/ 63 w 125"/>
                <a:gd name="T21" fmla="*/ 121 h 125"/>
                <a:gd name="T22" fmla="*/ 121 w 125"/>
                <a:gd name="T23" fmla="*/ 62 h 125"/>
                <a:gd name="T24" fmla="*/ 121 w 125"/>
                <a:gd name="T25" fmla="*/ 62 h 125"/>
                <a:gd name="T26" fmla="*/ 63 w 125"/>
                <a:gd name="T27" fmla="*/ 4 h 125"/>
                <a:gd name="T28" fmla="*/ 63 w 125"/>
                <a:gd name="T29" fmla="*/ 4 h 125"/>
                <a:gd name="T30" fmla="*/ 4 w 125"/>
                <a:gd name="T31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25">
                  <a:moveTo>
                    <a:pt x="0" y="62"/>
                  </a:moveTo>
                  <a:cubicBezTo>
                    <a:pt x="0" y="28"/>
                    <a:pt x="28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7" y="0"/>
                    <a:pt x="125" y="28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97"/>
                    <a:pt x="97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28" y="125"/>
                    <a:pt x="0" y="97"/>
                    <a:pt x="0" y="62"/>
                  </a:cubicBezTo>
                  <a:close/>
                  <a:moveTo>
                    <a:pt x="4" y="62"/>
                  </a:moveTo>
                  <a:cubicBezTo>
                    <a:pt x="4" y="95"/>
                    <a:pt x="30" y="121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95" y="121"/>
                    <a:pt x="121" y="95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30"/>
                    <a:pt x="95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30" y="4"/>
                    <a:pt x="4" y="30"/>
                    <a:pt x="4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843"/>
            <p:cNvSpPr>
              <a:spLocks noEditPoints="1"/>
            </p:cNvSpPr>
            <p:nvPr/>
          </p:nvSpPr>
          <p:spPr bwMode="auto">
            <a:xfrm>
              <a:off x="7391402" y="5470526"/>
              <a:ext cx="225425" cy="223838"/>
            </a:xfrm>
            <a:custGeom>
              <a:avLst/>
              <a:gdLst>
                <a:gd name="T0" fmla="*/ 0 w 129"/>
                <a:gd name="T1" fmla="*/ 64 h 129"/>
                <a:gd name="T2" fmla="*/ 65 w 129"/>
                <a:gd name="T3" fmla="*/ 0 h 129"/>
                <a:gd name="T4" fmla="*/ 65 w 129"/>
                <a:gd name="T5" fmla="*/ 0 h 129"/>
                <a:gd name="T6" fmla="*/ 129 w 129"/>
                <a:gd name="T7" fmla="*/ 64 h 129"/>
                <a:gd name="T8" fmla="*/ 129 w 129"/>
                <a:gd name="T9" fmla="*/ 64 h 129"/>
                <a:gd name="T10" fmla="*/ 65 w 129"/>
                <a:gd name="T11" fmla="*/ 129 h 129"/>
                <a:gd name="T12" fmla="*/ 65 w 129"/>
                <a:gd name="T13" fmla="*/ 129 h 129"/>
                <a:gd name="T14" fmla="*/ 0 w 129"/>
                <a:gd name="T15" fmla="*/ 64 h 129"/>
                <a:gd name="T16" fmla="*/ 125 w 129"/>
                <a:gd name="T17" fmla="*/ 64 h 129"/>
                <a:gd name="T18" fmla="*/ 69 w 129"/>
                <a:gd name="T19" fmla="*/ 125 h 129"/>
                <a:gd name="T20" fmla="*/ 69 w 129"/>
                <a:gd name="T21" fmla="*/ 125 h 129"/>
                <a:gd name="T22" fmla="*/ 125 w 129"/>
                <a:gd name="T23" fmla="*/ 64 h 129"/>
                <a:gd name="T24" fmla="*/ 125 w 129"/>
                <a:gd name="T25" fmla="*/ 64 h 129"/>
                <a:gd name="T26" fmla="*/ 65 w 129"/>
                <a:gd name="T27" fmla="*/ 4 h 129"/>
                <a:gd name="T28" fmla="*/ 65 w 129"/>
                <a:gd name="T29" fmla="*/ 4 h 129"/>
                <a:gd name="T30" fmla="*/ 125 w 129"/>
                <a:gd name="T31" fmla="*/ 64 h 129"/>
                <a:gd name="T32" fmla="*/ 65 w 129"/>
                <a:gd name="T33" fmla="*/ 121 h 129"/>
                <a:gd name="T34" fmla="*/ 121 w 129"/>
                <a:gd name="T35" fmla="*/ 64 h 129"/>
                <a:gd name="T36" fmla="*/ 121 w 129"/>
                <a:gd name="T37" fmla="*/ 64 h 129"/>
                <a:gd name="T38" fmla="*/ 65 w 129"/>
                <a:gd name="T39" fmla="*/ 8 h 129"/>
                <a:gd name="T40" fmla="*/ 65 w 129"/>
                <a:gd name="T41" fmla="*/ 8 h 129"/>
                <a:gd name="T42" fmla="*/ 8 w 129"/>
                <a:gd name="T43" fmla="*/ 64 h 129"/>
                <a:gd name="T44" fmla="*/ 8 w 129"/>
                <a:gd name="T45" fmla="*/ 64 h 129"/>
                <a:gd name="T46" fmla="*/ 65 w 129"/>
                <a:gd name="T47" fmla="*/ 121 h 129"/>
                <a:gd name="T48" fmla="*/ 22 w 129"/>
                <a:gd name="T49" fmla="*/ 22 h 129"/>
                <a:gd name="T50" fmla="*/ 63 w 129"/>
                <a:gd name="T51" fmla="*/ 4 h 129"/>
                <a:gd name="T52" fmla="*/ 63 w 129"/>
                <a:gd name="T53" fmla="*/ 4 h 129"/>
                <a:gd name="T54" fmla="*/ 22 w 129"/>
                <a:gd name="T55" fmla="*/ 2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129">
                  <a:moveTo>
                    <a:pt x="0" y="64"/>
                  </a:moveTo>
                  <a:cubicBezTo>
                    <a:pt x="0" y="29"/>
                    <a:pt x="29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00" y="0"/>
                    <a:pt x="129" y="29"/>
                    <a:pt x="129" y="64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9" y="100"/>
                    <a:pt x="100" y="129"/>
                    <a:pt x="65" y="129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29" y="129"/>
                    <a:pt x="0" y="100"/>
                    <a:pt x="0" y="64"/>
                  </a:cubicBezTo>
                  <a:close/>
                  <a:moveTo>
                    <a:pt x="125" y="64"/>
                  </a:moveTo>
                  <a:cubicBezTo>
                    <a:pt x="125" y="96"/>
                    <a:pt x="100" y="122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100" y="122"/>
                    <a:pt x="125" y="96"/>
                    <a:pt x="125" y="64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31"/>
                    <a:pt x="98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98" y="4"/>
                    <a:pt x="125" y="31"/>
                    <a:pt x="125" y="64"/>
                  </a:cubicBezTo>
                  <a:close/>
                  <a:moveTo>
                    <a:pt x="65" y="121"/>
                  </a:moveTo>
                  <a:cubicBezTo>
                    <a:pt x="96" y="121"/>
                    <a:pt x="121" y="95"/>
                    <a:pt x="121" y="64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1" y="33"/>
                    <a:pt x="96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33" y="8"/>
                    <a:pt x="8" y="3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95"/>
                    <a:pt x="33" y="121"/>
                    <a:pt x="65" y="121"/>
                  </a:cubicBezTo>
                  <a:close/>
                  <a:moveTo>
                    <a:pt x="22" y="22"/>
                  </a:moveTo>
                  <a:cubicBezTo>
                    <a:pt x="33" y="11"/>
                    <a:pt x="47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47" y="4"/>
                    <a:pt x="33" y="11"/>
                    <a:pt x="2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844"/>
            <p:cNvSpPr/>
            <p:nvPr/>
          </p:nvSpPr>
          <p:spPr bwMode="auto">
            <a:xfrm>
              <a:off x="7377114" y="5583238"/>
              <a:ext cx="22225" cy="19050"/>
            </a:xfrm>
            <a:custGeom>
              <a:avLst/>
              <a:gdLst>
                <a:gd name="T0" fmla="*/ 0 w 14"/>
                <a:gd name="T1" fmla="*/ 8 h 12"/>
                <a:gd name="T2" fmla="*/ 12 w 14"/>
                <a:gd name="T3" fmla="*/ 0 h 12"/>
                <a:gd name="T4" fmla="*/ 14 w 14"/>
                <a:gd name="T5" fmla="*/ 4 h 12"/>
                <a:gd name="T6" fmla="*/ 2 w 14"/>
                <a:gd name="T7" fmla="*/ 12 h 12"/>
                <a:gd name="T8" fmla="*/ 0 w 14"/>
                <a:gd name="T9" fmla="*/ 8 h 12"/>
                <a:gd name="T10" fmla="*/ 0 w 14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0" y="8"/>
                  </a:moveTo>
                  <a:lnTo>
                    <a:pt x="12" y="0"/>
                  </a:lnTo>
                  <a:lnTo>
                    <a:pt x="14" y="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845"/>
            <p:cNvSpPr/>
            <p:nvPr/>
          </p:nvSpPr>
          <p:spPr bwMode="auto">
            <a:xfrm>
              <a:off x="7372352" y="5580063"/>
              <a:ext cx="33338" cy="25400"/>
            </a:xfrm>
            <a:custGeom>
              <a:avLst/>
              <a:gdLst>
                <a:gd name="T0" fmla="*/ 1 w 21"/>
                <a:gd name="T1" fmla="*/ 11 h 16"/>
                <a:gd name="T2" fmla="*/ 3 w 21"/>
                <a:gd name="T3" fmla="*/ 10 h 16"/>
                <a:gd name="T4" fmla="*/ 4 w 21"/>
                <a:gd name="T5" fmla="*/ 12 h 16"/>
                <a:gd name="T6" fmla="*/ 3 w 21"/>
                <a:gd name="T7" fmla="*/ 10 h 16"/>
                <a:gd name="T8" fmla="*/ 1 w 21"/>
                <a:gd name="T9" fmla="*/ 11 h 16"/>
                <a:gd name="T10" fmla="*/ 0 w 21"/>
                <a:gd name="T11" fmla="*/ 9 h 16"/>
                <a:gd name="T12" fmla="*/ 16 w 21"/>
                <a:gd name="T13" fmla="*/ 0 h 16"/>
                <a:gd name="T14" fmla="*/ 21 w 21"/>
                <a:gd name="T15" fmla="*/ 8 h 16"/>
                <a:gd name="T16" fmla="*/ 4 w 21"/>
                <a:gd name="T17" fmla="*/ 16 h 16"/>
                <a:gd name="T18" fmla="*/ 1 w 21"/>
                <a:gd name="T19" fmla="*/ 11 h 16"/>
                <a:gd name="T20" fmla="*/ 1 w 21"/>
                <a:gd name="T2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" y="11"/>
                  </a:moveTo>
                  <a:lnTo>
                    <a:pt x="3" y="10"/>
                  </a:lnTo>
                  <a:lnTo>
                    <a:pt x="4" y="12"/>
                  </a:lnTo>
                  <a:lnTo>
                    <a:pt x="3" y="10"/>
                  </a:lnTo>
                  <a:lnTo>
                    <a:pt x="1" y="11"/>
                  </a:lnTo>
                  <a:lnTo>
                    <a:pt x="0" y="9"/>
                  </a:lnTo>
                  <a:lnTo>
                    <a:pt x="16" y="0"/>
                  </a:lnTo>
                  <a:lnTo>
                    <a:pt x="21" y="8"/>
                  </a:lnTo>
                  <a:lnTo>
                    <a:pt x="4" y="16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846"/>
            <p:cNvSpPr/>
            <p:nvPr/>
          </p:nvSpPr>
          <p:spPr bwMode="auto">
            <a:xfrm>
              <a:off x="7413627" y="5589588"/>
              <a:ext cx="84138" cy="58738"/>
            </a:xfrm>
            <a:custGeom>
              <a:avLst/>
              <a:gdLst>
                <a:gd name="T0" fmla="*/ 0 w 48"/>
                <a:gd name="T1" fmla="*/ 30 h 33"/>
                <a:gd name="T2" fmla="*/ 0 w 48"/>
                <a:gd name="T3" fmla="*/ 30 h 33"/>
                <a:gd name="T4" fmla="*/ 2 w 48"/>
                <a:gd name="T5" fmla="*/ 26 h 33"/>
                <a:gd name="T6" fmla="*/ 5 w 48"/>
                <a:gd name="T7" fmla="*/ 28 h 33"/>
                <a:gd name="T8" fmla="*/ 5 w 48"/>
                <a:gd name="T9" fmla="*/ 28 h 33"/>
                <a:gd name="T10" fmla="*/ 13 w 48"/>
                <a:gd name="T11" fmla="*/ 29 h 33"/>
                <a:gd name="T12" fmla="*/ 13 w 48"/>
                <a:gd name="T13" fmla="*/ 29 h 33"/>
                <a:gd name="T14" fmla="*/ 23 w 48"/>
                <a:gd name="T15" fmla="*/ 26 h 33"/>
                <a:gd name="T16" fmla="*/ 23 w 48"/>
                <a:gd name="T17" fmla="*/ 26 h 33"/>
                <a:gd name="T18" fmla="*/ 37 w 48"/>
                <a:gd name="T19" fmla="*/ 11 h 33"/>
                <a:gd name="T20" fmla="*/ 37 w 48"/>
                <a:gd name="T21" fmla="*/ 11 h 33"/>
                <a:gd name="T22" fmla="*/ 44 w 48"/>
                <a:gd name="T23" fmla="*/ 0 h 33"/>
                <a:gd name="T24" fmla="*/ 44 w 48"/>
                <a:gd name="T25" fmla="*/ 0 h 33"/>
                <a:gd name="T26" fmla="*/ 48 w 48"/>
                <a:gd name="T27" fmla="*/ 3 h 33"/>
                <a:gd name="T28" fmla="*/ 25 w 48"/>
                <a:gd name="T29" fmla="*/ 30 h 33"/>
                <a:gd name="T30" fmla="*/ 25 w 48"/>
                <a:gd name="T31" fmla="*/ 30 h 33"/>
                <a:gd name="T32" fmla="*/ 13 w 48"/>
                <a:gd name="T33" fmla="*/ 33 h 33"/>
                <a:gd name="T34" fmla="*/ 13 w 48"/>
                <a:gd name="T35" fmla="*/ 33 h 33"/>
                <a:gd name="T36" fmla="*/ 0 w 48"/>
                <a:gd name="T3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8"/>
                    <a:pt x="10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7" y="29"/>
                    <a:pt x="20" y="28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7" y="23"/>
                    <a:pt x="33" y="17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1" y="5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35" y="22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1" y="32"/>
                    <a:pt x="17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6" y="33"/>
                    <a:pt x="0" y="30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847"/>
            <p:cNvSpPr>
              <a:spLocks noEditPoints="1"/>
            </p:cNvSpPr>
            <p:nvPr/>
          </p:nvSpPr>
          <p:spPr bwMode="auto">
            <a:xfrm>
              <a:off x="7410452" y="5586413"/>
              <a:ext cx="92075" cy="65088"/>
            </a:xfrm>
            <a:custGeom>
              <a:avLst/>
              <a:gdLst>
                <a:gd name="T0" fmla="*/ 1 w 53"/>
                <a:gd name="T1" fmla="*/ 33 h 37"/>
                <a:gd name="T2" fmla="*/ 0 w 53"/>
                <a:gd name="T3" fmla="*/ 31 h 37"/>
                <a:gd name="T4" fmla="*/ 2 w 53"/>
                <a:gd name="T5" fmla="*/ 27 h 37"/>
                <a:gd name="T6" fmla="*/ 4 w 53"/>
                <a:gd name="T7" fmla="*/ 26 h 37"/>
                <a:gd name="T8" fmla="*/ 4 w 53"/>
                <a:gd name="T9" fmla="*/ 26 h 37"/>
                <a:gd name="T10" fmla="*/ 4 w 53"/>
                <a:gd name="T11" fmla="*/ 26 h 37"/>
                <a:gd name="T12" fmla="*/ 4 w 53"/>
                <a:gd name="T13" fmla="*/ 26 h 37"/>
                <a:gd name="T14" fmla="*/ 5 w 53"/>
                <a:gd name="T15" fmla="*/ 26 h 37"/>
                <a:gd name="T16" fmla="*/ 5 w 53"/>
                <a:gd name="T17" fmla="*/ 26 h 37"/>
                <a:gd name="T18" fmla="*/ 5 w 53"/>
                <a:gd name="T19" fmla="*/ 27 h 37"/>
                <a:gd name="T20" fmla="*/ 8 w 53"/>
                <a:gd name="T21" fmla="*/ 28 h 37"/>
                <a:gd name="T22" fmla="*/ 15 w 53"/>
                <a:gd name="T23" fmla="*/ 29 h 37"/>
                <a:gd name="T24" fmla="*/ 15 w 53"/>
                <a:gd name="T25" fmla="*/ 29 h 37"/>
                <a:gd name="T26" fmla="*/ 16 w 53"/>
                <a:gd name="T27" fmla="*/ 29 h 37"/>
                <a:gd name="T28" fmla="*/ 24 w 53"/>
                <a:gd name="T29" fmla="*/ 27 h 37"/>
                <a:gd name="T30" fmla="*/ 37 w 53"/>
                <a:gd name="T31" fmla="*/ 12 h 37"/>
                <a:gd name="T32" fmla="*/ 45 w 53"/>
                <a:gd name="T33" fmla="*/ 1 h 37"/>
                <a:gd name="T34" fmla="*/ 45 w 53"/>
                <a:gd name="T35" fmla="*/ 1 h 37"/>
                <a:gd name="T36" fmla="*/ 53 w 53"/>
                <a:gd name="T37" fmla="*/ 4 h 37"/>
                <a:gd name="T38" fmla="*/ 51 w 53"/>
                <a:gd name="T39" fmla="*/ 6 h 37"/>
                <a:gd name="T40" fmla="*/ 51 w 53"/>
                <a:gd name="T41" fmla="*/ 7 h 37"/>
                <a:gd name="T42" fmla="*/ 49 w 53"/>
                <a:gd name="T43" fmla="*/ 9 h 37"/>
                <a:gd name="T44" fmla="*/ 44 w 53"/>
                <a:gd name="T45" fmla="*/ 17 h 37"/>
                <a:gd name="T46" fmla="*/ 28 w 53"/>
                <a:gd name="T47" fmla="*/ 33 h 37"/>
                <a:gd name="T48" fmla="*/ 15 w 53"/>
                <a:gd name="T49" fmla="*/ 37 h 37"/>
                <a:gd name="T50" fmla="*/ 1 w 53"/>
                <a:gd name="T51" fmla="*/ 34 h 37"/>
                <a:gd name="T52" fmla="*/ 2 w 53"/>
                <a:gd name="T53" fmla="*/ 32 h 37"/>
                <a:gd name="T54" fmla="*/ 15 w 53"/>
                <a:gd name="T55" fmla="*/ 33 h 37"/>
                <a:gd name="T56" fmla="*/ 22 w 53"/>
                <a:gd name="T57" fmla="*/ 32 h 37"/>
                <a:gd name="T58" fmla="*/ 15 w 53"/>
                <a:gd name="T59" fmla="*/ 33 h 37"/>
                <a:gd name="T60" fmla="*/ 15 w 53"/>
                <a:gd name="T61" fmla="*/ 33 h 37"/>
                <a:gd name="T62" fmla="*/ 14 w 53"/>
                <a:gd name="T63" fmla="*/ 33 h 37"/>
                <a:gd name="T64" fmla="*/ 11 w 53"/>
                <a:gd name="T65" fmla="*/ 32 h 37"/>
                <a:gd name="T66" fmla="*/ 7 w 53"/>
                <a:gd name="T67" fmla="*/ 31 h 37"/>
                <a:gd name="T68" fmla="*/ 5 w 53"/>
                <a:gd name="T69" fmla="*/ 31 h 37"/>
                <a:gd name="T70" fmla="*/ 11 w 53"/>
                <a:gd name="T71" fmla="*/ 32 h 37"/>
                <a:gd name="T72" fmla="*/ 22 w 53"/>
                <a:gd name="T73" fmla="*/ 32 h 37"/>
                <a:gd name="T74" fmla="*/ 22 w 53"/>
                <a:gd name="T75" fmla="*/ 32 h 37"/>
                <a:gd name="T76" fmla="*/ 3 w 53"/>
                <a:gd name="T77" fmla="*/ 30 h 37"/>
                <a:gd name="T78" fmla="*/ 3 w 53"/>
                <a:gd name="T79" fmla="*/ 30 h 37"/>
                <a:gd name="T80" fmla="*/ 3 w 53"/>
                <a:gd name="T81" fmla="*/ 30 h 37"/>
                <a:gd name="T82" fmla="*/ 3 w 53"/>
                <a:gd name="T83" fmla="*/ 30 h 37"/>
                <a:gd name="T84" fmla="*/ 2 w 53"/>
                <a:gd name="T85" fmla="*/ 29 h 37"/>
                <a:gd name="T86" fmla="*/ 2 w 53"/>
                <a:gd name="T87" fmla="*/ 29 h 37"/>
                <a:gd name="T88" fmla="*/ 41 w 53"/>
                <a:gd name="T89" fmla="*/ 14 h 37"/>
                <a:gd name="T90" fmla="*/ 39 w 53"/>
                <a:gd name="T91" fmla="*/ 17 h 37"/>
                <a:gd name="T92" fmla="*/ 46 w 53"/>
                <a:gd name="T9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" h="37">
                  <a:moveTo>
                    <a:pt x="1" y="34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7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8"/>
                    <a:pt x="13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8" y="29"/>
                    <a:pt x="21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4"/>
                    <a:pt x="33" y="17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2" y="6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50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11"/>
                    <a:pt x="46" y="14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9" y="22"/>
                    <a:pt x="34" y="29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4" y="36"/>
                    <a:pt x="1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8" y="37"/>
                    <a:pt x="2" y="34"/>
                    <a:pt x="1" y="34"/>
                  </a:cubicBezTo>
                  <a:close/>
                  <a:moveTo>
                    <a:pt x="1" y="34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1" y="34"/>
                    <a:pt x="1" y="34"/>
                    <a:pt x="1" y="34"/>
                  </a:cubicBezTo>
                  <a:close/>
                  <a:moveTo>
                    <a:pt x="15" y="33"/>
                  </a:moveTo>
                  <a:cubicBezTo>
                    <a:pt x="17" y="33"/>
                    <a:pt x="20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0" y="33"/>
                    <a:pt x="17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1" y="32"/>
                  </a:moveTo>
                  <a:cubicBezTo>
                    <a:pt x="9" y="32"/>
                    <a:pt x="8" y="32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8" y="32"/>
                    <a:pt x="11" y="32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3" y="30"/>
                  </a:move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lose/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  <a:moveTo>
                    <a:pt x="41" y="14"/>
                  </a:moveTo>
                  <a:cubicBezTo>
                    <a:pt x="40" y="15"/>
                    <a:pt x="39" y="16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1" y="13"/>
                    <a:pt x="44" y="10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1"/>
                    <a:pt x="4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848"/>
            <p:cNvSpPr/>
            <p:nvPr/>
          </p:nvSpPr>
          <p:spPr bwMode="auto">
            <a:xfrm>
              <a:off x="7483477" y="5580063"/>
              <a:ext cx="17463" cy="15875"/>
            </a:xfrm>
            <a:custGeom>
              <a:avLst/>
              <a:gdLst>
                <a:gd name="T0" fmla="*/ 0 w 11"/>
                <a:gd name="T1" fmla="*/ 3 h 10"/>
                <a:gd name="T2" fmla="*/ 3 w 11"/>
                <a:gd name="T3" fmla="*/ 0 h 10"/>
                <a:gd name="T4" fmla="*/ 11 w 11"/>
                <a:gd name="T5" fmla="*/ 6 h 10"/>
                <a:gd name="T6" fmla="*/ 8 w 11"/>
                <a:gd name="T7" fmla="*/ 10 h 10"/>
                <a:gd name="T8" fmla="*/ 0 w 11"/>
                <a:gd name="T9" fmla="*/ 3 h 10"/>
                <a:gd name="T10" fmla="*/ 0 w 11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lnTo>
                    <a:pt x="3" y="0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849"/>
            <p:cNvSpPr>
              <a:spLocks noEditPoints="1"/>
            </p:cNvSpPr>
            <p:nvPr/>
          </p:nvSpPr>
          <p:spPr bwMode="auto">
            <a:xfrm>
              <a:off x="7478714" y="5575301"/>
              <a:ext cx="26988" cy="25400"/>
            </a:xfrm>
            <a:custGeom>
              <a:avLst/>
              <a:gdLst>
                <a:gd name="T0" fmla="*/ 2 w 17"/>
                <a:gd name="T1" fmla="*/ 7 h 16"/>
                <a:gd name="T2" fmla="*/ 3 w 17"/>
                <a:gd name="T3" fmla="*/ 6 h 16"/>
                <a:gd name="T4" fmla="*/ 5 w 17"/>
                <a:gd name="T5" fmla="*/ 7 h 16"/>
                <a:gd name="T6" fmla="*/ 3 w 17"/>
                <a:gd name="T7" fmla="*/ 6 h 16"/>
                <a:gd name="T8" fmla="*/ 2 w 17"/>
                <a:gd name="T9" fmla="*/ 7 h 16"/>
                <a:gd name="T10" fmla="*/ 0 w 17"/>
                <a:gd name="T11" fmla="*/ 6 h 16"/>
                <a:gd name="T12" fmla="*/ 6 w 17"/>
                <a:gd name="T13" fmla="*/ 0 h 16"/>
                <a:gd name="T14" fmla="*/ 17 w 17"/>
                <a:gd name="T15" fmla="*/ 9 h 16"/>
                <a:gd name="T16" fmla="*/ 11 w 17"/>
                <a:gd name="T17" fmla="*/ 16 h 16"/>
                <a:gd name="T18" fmla="*/ 2 w 17"/>
                <a:gd name="T19" fmla="*/ 7 h 16"/>
                <a:gd name="T20" fmla="*/ 2 w 17"/>
                <a:gd name="T21" fmla="*/ 7 h 16"/>
                <a:gd name="T22" fmla="*/ 11 w 17"/>
                <a:gd name="T23" fmla="*/ 11 h 16"/>
                <a:gd name="T24" fmla="*/ 11 w 17"/>
                <a:gd name="T25" fmla="*/ 11 h 16"/>
                <a:gd name="T26" fmla="*/ 8 w 17"/>
                <a:gd name="T27" fmla="*/ 6 h 16"/>
                <a:gd name="T28" fmla="*/ 11 w 17"/>
                <a:gd name="T29" fmla="*/ 11 h 16"/>
                <a:gd name="T30" fmla="*/ 11 w 17"/>
                <a:gd name="T3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6">
                  <a:moveTo>
                    <a:pt x="2" y="7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6"/>
                  </a:lnTo>
                  <a:lnTo>
                    <a:pt x="6" y="0"/>
                  </a:lnTo>
                  <a:lnTo>
                    <a:pt x="17" y="9"/>
                  </a:lnTo>
                  <a:lnTo>
                    <a:pt x="11" y="16"/>
                  </a:lnTo>
                  <a:lnTo>
                    <a:pt x="2" y="7"/>
                  </a:lnTo>
                  <a:lnTo>
                    <a:pt x="2" y="7"/>
                  </a:lnTo>
                  <a:close/>
                  <a:moveTo>
                    <a:pt x="11" y="11"/>
                  </a:moveTo>
                  <a:lnTo>
                    <a:pt x="11" y="11"/>
                  </a:lnTo>
                  <a:lnTo>
                    <a:pt x="8" y="6"/>
                  </a:lnTo>
                  <a:lnTo>
                    <a:pt x="11" y="11"/>
                  </a:lnTo>
                  <a:lnTo>
                    <a:pt x="1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850"/>
            <p:cNvSpPr/>
            <p:nvPr/>
          </p:nvSpPr>
          <p:spPr bwMode="auto">
            <a:xfrm>
              <a:off x="7410452" y="5438776"/>
              <a:ext cx="36513" cy="58738"/>
            </a:xfrm>
            <a:custGeom>
              <a:avLst/>
              <a:gdLst>
                <a:gd name="T0" fmla="*/ 10 w 21"/>
                <a:gd name="T1" fmla="*/ 29 h 34"/>
                <a:gd name="T2" fmla="*/ 0 w 21"/>
                <a:gd name="T3" fmla="*/ 15 h 34"/>
                <a:gd name="T4" fmla="*/ 0 w 21"/>
                <a:gd name="T5" fmla="*/ 15 h 34"/>
                <a:gd name="T6" fmla="*/ 1 w 21"/>
                <a:gd name="T7" fmla="*/ 9 h 34"/>
                <a:gd name="T8" fmla="*/ 1 w 21"/>
                <a:gd name="T9" fmla="*/ 9 h 34"/>
                <a:gd name="T10" fmla="*/ 5 w 21"/>
                <a:gd name="T11" fmla="*/ 2 h 34"/>
                <a:gd name="T12" fmla="*/ 5 w 21"/>
                <a:gd name="T13" fmla="*/ 2 h 34"/>
                <a:gd name="T14" fmla="*/ 7 w 21"/>
                <a:gd name="T15" fmla="*/ 0 h 34"/>
                <a:gd name="T16" fmla="*/ 7 w 21"/>
                <a:gd name="T17" fmla="*/ 0 h 34"/>
                <a:gd name="T18" fmla="*/ 9 w 21"/>
                <a:gd name="T19" fmla="*/ 0 h 34"/>
                <a:gd name="T20" fmla="*/ 9 w 21"/>
                <a:gd name="T21" fmla="*/ 0 h 34"/>
                <a:gd name="T22" fmla="*/ 10 w 21"/>
                <a:gd name="T23" fmla="*/ 0 h 34"/>
                <a:gd name="T24" fmla="*/ 10 w 21"/>
                <a:gd name="T25" fmla="*/ 0 h 34"/>
                <a:gd name="T26" fmla="*/ 11 w 21"/>
                <a:gd name="T27" fmla="*/ 0 h 34"/>
                <a:gd name="T28" fmla="*/ 11 w 21"/>
                <a:gd name="T29" fmla="*/ 0 h 34"/>
                <a:gd name="T30" fmla="*/ 17 w 21"/>
                <a:gd name="T31" fmla="*/ 0 h 34"/>
                <a:gd name="T32" fmla="*/ 17 w 21"/>
                <a:gd name="T33" fmla="*/ 4 h 34"/>
                <a:gd name="T34" fmla="*/ 11 w 21"/>
                <a:gd name="T35" fmla="*/ 4 h 34"/>
                <a:gd name="T36" fmla="*/ 10 w 21"/>
                <a:gd name="T37" fmla="*/ 4 h 34"/>
                <a:gd name="T38" fmla="*/ 10 w 21"/>
                <a:gd name="T39" fmla="*/ 4 h 34"/>
                <a:gd name="T40" fmla="*/ 8 w 21"/>
                <a:gd name="T41" fmla="*/ 4 h 34"/>
                <a:gd name="T42" fmla="*/ 8 w 21"/>
                <a:gd name="T43" fmla="*/ 4 h 34"/>
                <a:gd name="T44" fmla="*/ 8 w 21"/>
                <a:gd name="T45" fmla="*/ 4 h 34"/>
                <a:gd name="T46" fmla="*/ 8 w 21"/>
                <a:gd name="T47" fmla="*/ 4 h 34"/>
                <a:gd name="T48" fmla="*/ 4 w 21"/>
                <a:gd name="T49" fmla="*/ 11 h 34"/>
                <a:gd name="T50" fmla="*/ 4 w 21"/>
                <a:gd name="T51" fmla="*/ 11 h 34"/>
                <a:gd name="T52" fmla="*/ 4 w 21"/>
                <a:gd name="T53" fmla="*/ 15 h 34"/>
                <a:gd name="T54" fmla="*/ 4 w 21"/>
                <a:gd name="T55" fmla="*/ 15 h 34"/>
                <a:gd name="T56" fmla="*/ 12 w 21"/>
                <a:gd name="T57" fmla="*/ 26 h 34"/>
                <a:gd name="T58" fmla="*/ 12 w 21"/>
                <a:gd name="T59" fmla="*/ 26 h 34"/>
                <a:gd name="T60" fmla="*/ 21 w 21"/>
                <a:gd name="T61" fmla="*/ 30 h 34"/>
                <a:gd name="T62" fmla="*/ 21 w 21"/>
                <a:gd name="T63" fmla="*/ 30 h 34"/>
                <a:gd name="T64" fmla="*/ 19 w 21"/>
                <a:gd name="T65" fmla="*/ 34 h 34"/>
                <a:gd name="T66" fmla="*/ 10 w 21"/>
                <a:gd name="T6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34">
                  <a:moveTo>
                    <a:pt x="10" y="29"/>
                  </a:moveTo>
                  <a:cubicBezTo>
                    <a:pt x="5" y="26"/>
                    <a:pt x="0" y="2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6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8"/>
                    <a:pt x="7" y="23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9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4" y="32"/>
                    <a:pt x="1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851"/>
            <p:cNvSpPr>
              <a:spLocks noEditPoints="1"/>
            </p:cNvSpPr>
            <p:nvPr/>
          </p:nvSpPr>
          <p:spPr bwMode="auto">
            <a:xfrm>
              <a:off x="7405689" y="5435601"/>
              <a:ext cx="44450" cy="68263"/>
            </a:xfrm>
            <a:custGeom>
              <a:avLst/>
              <a:gdLst>
                <a:gd name="T0" fmla="*/ 11 w 26"/>
                <a:gd name="T1" fmla="*/ 33 h 39"/>
                <a:gd name="T2" fmla="*/ 13 w 26"/>
                <a:gd name="T3" fmla="*/ 31 h 39"/>
                <a:gd name="T4" fmla="*/ 1 w 26"/>
                <a:gd name="T5" fmla="*/ 17 h 39"/>
                <a:gd name="T6" fmla="*/ 2 w 26"/>
                <a:gd name="T7" fmla="*/ 10 h 39"/>
                <a:gd name="T8" fmla="*/ 6 w 26"/>
                <a:gd name="T9" fmla="*/ 3 h 39"/>
                <a:gd name="T10" fmla="*/ 6 w 26"/>
                <a:gd name="T11" fmla="*/ 3 h 39"/>
                <a:gd name="T12" fmla="*/ 7 w 26"/>
                <a:gd name="T13" fmla="*/ 2 h 39"/>
                <a:gd name="T14" fmla="*/ 10 w 26"/>
                <a:gd name="T15" fmla="*/ 0 h 39"/>
                <a:gd name="T16" fmla="*/ 10 w 26"/>
                <a:gd name="T17" fmla="*/ 0 h 39"/>
                <a:gd name="T18" fmla="*/ 13 w 26"/>
                <a:gd name="T19" fmla="*/ 0 h 39"/>
                <a:gd name="T20" fmla="*/ 13 w 26"/>
                <a:gd name="T21" fmla="*/ 0 h 39"/>
                <a:gd name="T22" fmla="*/ 14 w 26"/>
                <a:gd name="T23" fmla="*/ 0 h 39"/>
                <a:gd name="T24" fmla="*/ 14 w 26"/>
                <a:gd name="T25" fmla="*/ 0 h 39"/>
                <a:gd name="T26" fmla="*/ 22 w 26"/>
                <a:gd name="T27" fmla="*/ 0 h 39"/>
                <a:gd name="T28" fmla="*/ 14 w 26"/>
                <a:gd name="T29" fmla="*/ 8 h 39"/>
                <a:gd name="T30" fmla="*/ 13 w 26"/>
                <a:gd name="T31" fmla="*/ 8 h 39"/>
                <a:gd name="T32" fmla="*/ 13 w 26"/>
                <a:gd name="T33" fmla="*/ 8 h 39"/>
                <a:gd name="T34" fmla="*/ 12 w 26"/>
                <a:gd name="T35" fmla="*/ 8 h 39"/>
                <a:gd name="T36" fmla="*/ 9 w 26"/>
                <a:gd name="T37" fmla="*/ 14 h 39"/>
                <a:gd name="T38" fmla="*/ 8 w 26"/>
                <a:gd name="T39" fmla="*/ 17 h 39"/>
                <a:gd name="T40" fmla="*/ 16 w 26"/>
                <a:gd name="T41" fmla="*/ 26 h 39"/>
                <a:gd name="T42" fmla="*/ 25 w 26"/>
                <a:gd name="T43" fmla="*/ 31 h 39"/>
                <a:gd name="T44" fmla="*/ 25 w 26"/>
                <a:gd name="T45" fmla="*/ 31 h 39"/>
                <a:gd name="T46" fmla="*/ 26 w 26"/>
                <a:gd name="T47" fmla="*/ 32 h 39"/>
                <a:gd name="T48" fmla="*/ 21 w 26"/>
                <a:gd name="T49" fmla="*/ 38 h 39"/>
                <a:gd name="T50" fmla="*/ 12 w 26"/>
                <a:gd name="T51" fmla="*/ 28 h 39"/>
                <a:gd name="T52" fmla="*/ 14 w 26"/>
                <a:gd name="T53" fmla="*/ 29 h 39"/>
                <a:gd name="T54" fmla="*/ 12 w 26"/>
                <a:gd name="T55" fmla="*/ 28 h 39"/>
                <a:gd name="T56" fmla="*/ 12 w 26"/>
                <a:gd name="T57" fmla="*/ 28 h 39"/>
                <a:gd name="T58" fmla="*/ 5 w 26"/>
                <a:gd name="T59" fmla="*/ 13 h 39"/>
                <a:gd name="T60" fmla="*/ 6 w 26"/>
                <a:gd name="T61" fmla="*/ 12 h 39"/>
                <a:gd name="T62" fmla="*/ 9 w 26"/>
                <a:gd name="T63" fmla="*/ 5 h 39"/>
                <a:gd name="T64" fmla="*/ 9 w 26"/>
                <a:gd name="T65" fmla="*/ 5 h 39"/>
                <a:gd name="T66" fmla="*/ 6 w 26"/>
                <a:gd name="T67" fmla="*/ 12 h 39"/>
                <a:gd name="T68" fmla="*/ 18 w 26"/>
                <a:gd name="T69" fmla="*/ 4 h 39"/>
                <a:gd name="T70" fmla="*/ 14 w 26"/>
                <a:gd name="T71" fmla="*/ 4 h 39"/>
                <a:gd name="T72" fmla="*/ 13 w 26"/>
                <a:gd name="T73" fmla="*/ 4 h 39"/>
                <a:gd name="T74" fmla="*/ 12 w 26"/>
                <a:gd name="T75" fmla="*/ 4 h 39"/>
                <a:gd name="T76" fmla="*/ 13 w 26"/>
                <a:gd name="T77" fmla="*/ 4 h 39"/>
                <a:gd name="T78" fmla="*/ 11 w 26"/>
                <a:gd name="T79" fmla="*/ 4 h 39"/>
                <a:gd name="T80" fmla="*/ 11 w 26"/>
                <a:gd name="T81" fmla="*/ 4 h 39"/>
                <a:gd name="T82" fmla="*/ 11 w 26"/>
                <a:gd name="T83" fmla="*/ 4 h 39"/>
                <a:gd name="T84" fmla="*/ 11 w 26"/>
                <a:gd name="T85" fmla="*/ 4 h 39"/>
                <a:gd name="T86" fmla="*/ 11 w 26"/>
                <a:gd name="T87" fmla="*/ 4 h 39"/>
                <a:gd name="T88" fmla="*/ 11 w 26"/>
                <a:gd name="T89" fmla="*/ 4 h 39"/>
                <a:gd name="T90" fmla="*/ 10 w 26"/>
                <a:gd name="T91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39">
                  <a:moveTo>
                    <a:pt x="21" y="38"/>
                  </a:moveTo>
                  <a:cubicBezTo>
                    <a:pt x="21" y="38"/>
                    <a:pt x="16" y="36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7" y="29"/>
                    <a:pt x="1" y="2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4"/>
                    <a:pt x="1" y="12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5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12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20" y="29"/>
                    <a:pt x="24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14" y="29"/>
                  </a:moveTo>
                  <a:cubicBezTo>
                    <a:pt x="13" y="29"/>
                    <a:pt x="13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9"/>
                    <a:pt x="13" y="29"/>
                    <a:pt x="14" y="29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  <a:moveTo>
                    <a:pt x="6" y="12"/>
                  </a:moveTo>
                  <a:cubicBezTo>
                    <a:pt x="6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9"/>
                    <a:pt x="9" y="7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8" y="9"/>
                    <a:pt x="6" y="12"/>
                  </a:cubicBezTo>
                  <a:close/>
                  <a:moveTo>
                    <a:pt x="14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852"/>
            <p:cNvSpPr/>
            <p:nvPr/>
          </p:nvSpPr>
          <p:spPr bwMode="auto">
            <a:xfrm>
              <a:off x="7446964" y="5427663"/>
              <a:ext cx="44450" cy="52388"/>
            </a:xfrm>
            <a:custGeom>
              <a:avLst/>
              <a:gdLst>
                <a:gd name="T0" fmla="*/ 0 w 25"/>
                <a:gd name="T1" fmla="*/ 14 h 30"/>
                <a:gd name="T2" fmla="*/ 3 w 25"/>
                <a:gd name="T3" fmla="*/ 7 h 30"/>
                <a:gd name="T4" fmla="*/ 3 w 25"/>
                <a:gd name="T5" fmla="*/ 7 h 30"/>
                <a:gd name="T6" fmla="*/ 18 w 25"/>
                <a:gd name="T7" fmla="*/ 0 h 30"/>
                <a:gd name="T8" fmla="*/ 18 w 25"/>
                <a:gd name="T9" fmla="*/ 0 h 30"/>
                <a:gd name="T10" fmla="*/ 25 w 25"/>
                <a:gd name="T11" fmla="*/ 5 h 30"/>
                <a:gd name="T12" fmla="*/ 25 w 25"/>
                <a:gd name="T13" fmla="*/ 5 h 30"/>
                <a:gd name="T14" fmla="*/ 24 w 25"/>
                <a:gd name="T15" fmla="*/ 6 h 30"/>
                <a:gd name="T16" fmla="*/ 24 w 25"/>
                <a:gd name="T17" fmla="*/ 6 h 30"/>
                <a:gd name="T18" fmla="*/ 24 w 25"/>
                <a:gd name="T19" fmla="*/ 10 h 30"/>
                <a:gd name="T20" fmla="*/ 24 w 25"/>
                <a:gd name="T21" fmla="*/ 10 h 30"/>
                <a:gd name="T22" fmla="*/ 24 w 25"/>
                <a:gd name="T23" fmla="*/ 15 h 30"/>
                <a:gd name="T24" fmla="*/ 24 w 25"/>
                <a:gd name="T25" fmla="*/ 15 h 30"/>
                <a:gd name="T26" fmla="*/ 21 w 25"/>
                <a:gd name="T27" fmla="*/ 16 h 30"/>
                <a:gd name="T28" fmla="*/ 20 w 25"/>
                <a:gd name="T29" fmla="*/ 10 h 30"/>
                <a:gd name="T30" fmla="*/ 20 w 25"/>
                <a:gd name="T31" fmla="*/ 10 h 30"/>
                <a:gd name="T32" fmla="*/ 21 w 25"/>
                <a:gd name="T33" fmla="*/ 5 h 30"/>
                <a:gd name="T34" fmla="*/ 21 w 25"/>
                <a:gd name="T35" fmla="*/ 5 h 30"/>
                <a:gd name="T36" fmla="*/ 21 w 25"/>
                <a:gd name="T37" fmla="*/ 5 h 30"/>
                <a:gd name="T38" fmla="*/ 21 w 25"/>
                <a:gd name="T39" fmla="*/ 5 h 30"/>
                <a:gd name="T40" fmla="*/ 20 w 25"/>
                <a:gd name="T41" fmla="*/ 5 h 30"/>
                <a:gd name="T42" fmla="*/ 20 w 25"/>
                <a:gd name="T43" fmla="*/ 5 h 30"/>
                <a:gd name="T44" fmla="*/ 18 w 25"/>
                <a:gd name="T45" fmla="*/ 4 h 30"/>
                <a:gd name="T46" fmla="*/ 18 w 25"/>
                <a:gd name="T47" fmla="*/ 4 h 30"/>
                <a:gd name="T48" fmla="*/ 6 w 25"/>
                <a:gd name="T49" fmla="*/ 10 h 30"/>
                <a:gd name="T50" fmla="*/ 6 w 25"/>
                <a:gd name="T51" fmla="*/ 10 h 30"/>
                <a:gd name="T52" fmla="*/ 4 w 25"/>
                <a:gd name="T53" fmla="*/ 14 h 30"/>
                <a:gd name="T54" fmla="*/ 4 w 25"/>
                <a:gd name="T55" fmla="*/ 14 h 30"/>
                <a:gd name="T56" fmla="*/ 10 w 25"/>
                <a:gd name="T57" fmla="*/ 22 h 30"/>
                <a:gd name="T58" fmla="*/ 10 w 25"/>
                <a:gd name="T59" fmla="*/ 22 h 30"/>
                <a:gd name="T60" fmla="*/ 16 w 25"/>
                <a:gd name="T61" fmla="*/ 26 h 30"/>
                <a:gd name="T62" fmla="*/ 16 w 25"/>
                <a:gd name="T63" fmla="*/ 26 h 30"/>
                <a:gd name="T64" fmla="*/ 16 w 25"/>
                <a:gd name="T65" fmla="*/ 26 h 30"/>
                <a:gd name="T66" fmla="*/ 14 w 25"/>
                <a:gd name="T67" fmla="*/ 30 h 30"/>
                <a:gd name="T68" fmla="*/ 0 w 25"/>
                <a:gd name="T6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30">
                  <a:moveTo>
                    <a:pt x="0" y="14"/>
                  </a:moveTo>
                  <a:cubicBezTo>
                    <a:pt x="0" y="11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1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3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3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7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19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5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1"/>
                    <a:pt x="4" y="12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7" y="19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3" y="25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0" y="23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853"/>
            <p:cNvSpPr>
              <a:spLocks noEditPoints="1"/>
            </p:cNvSpPr>
            <p:nvPr/>
          </p:nvSpPr>
          <p:spPr bwMode="auto">
            <a:xfrm>
              <a:off x="7443789" y="5424488"/>
              <a:ext cx="50800" cy="66675"/>
            </a:xfrm>
            <a:custGeom>
              <a:avLst/>
              <a:gdLst>
                <a:gd name="T0" fmla="*/ 12 w 29"/>
                <a:gd name="T1" fmla="*/ 32 h 38"/>
                <a:gd name="T2" fmla="*/ 8 w 29"/>
                <a:gd name="T3" fmla="*/ 29 h 38"/>
                <a:gd name="T4" fmla="*/ 0 w 29"/>
                <a:gd name="T5" fmla="*/ 16 h 38"/>
                <a:gd name="T6" fmla="*/ 0 w 29"/>
                <a:gd name="T7" fmla="*/ 16 h 38"/>
                <a:gd name="T8" fmla="*/ 0 w 29"/>
                <a:gd name="T9" fmla="*/ 15 h 38"/>
                <a:gd name="T10" fmla="*/ 4 w 29"/>
                <a:gd name="T11" fmla="*/ 8 h 38"/>
                <a:gd name="T12" fmla="*/ 20 w 29"/>
                <a:gd name="T13" fmla="*/ 0 h 38"/>
                <a:gd name="T14" fmla="*/ 29 w 29"/>
                <a:gd name="T15" fmla="*/ 7 h 38"/>
                <a:gd name="T16" fmla="*/ 28 w 29"/>
                <a:gd name="T17" fmla="*/ 9 h 38"/>
                <a:gd name="T18" fmla="*/ 28 w 29"/>
                <a:gd name="T19" fmla="*/ 12 h 38"/>
                <a:gd name="T20" fmla="*/ 28 w 29"/>
                <a:gd name="T21" fmla="*/ 16 h 38"/>
                <a:gd name="T22" fmla="*/ 28 w 29"/>
                <a:gd name="T23" fmla="*/ 17 h 38"/>
                <a:gd name="T24" fmla="*/ 28 w 29"/>
                <a:gd name="T25" fmla="*/ 18 h 38"/>
                <a:gd name="T26" fmla="*/ 21 w 29"/>
                <a:gd name="T27" fmla="*/ 18 h 38"/>
                <a:gd name="T28" fmla="*/ 20 w 29"/>
                <a:gd name="T29" fmla="*/ 12 h 38"/>
                <a:gd name="T30" fmla="*/ 20 w 29"/>
                <a:gd name="T31" fmla="*/ 8 h 38"/>
                <a:gd name="T32" fmla="*/ 9 w 29"/>
                <a:gd name="T33" fmla="*/ 13 h 38"/>
                <a:gd name="T34" fmla="*/ 8 w 29"/>
                <a:gd name="T35" fmla="*/ 16 h 38"/>
                <a:gd name="T36" fmla="*/ 8 w 29"/>
                <a:gd name="T37" fmla="*/ 16 h 38"/>
                <a:gd name="T38" fmla="*/ 13 w 29"/>
                <a:gd name="T39" fmla="*/ 23 h 38"/>
                <a:gd name="T40" fmla="*/ 18 w 29"/>
                <a:gd name="T41" fmla="*/ 26 h 38"/>
                <a:gd name="T42" fmla="*/ 14 w 29"/>
                <a:gd name="T43" fmla="*/ 38 h 38"/>
                <a:gd name="T44" fmla="*/ 10 w 29"/>
                <a:gd name="T45" fmla="*/ 25 h 38"/>
                <a:gd name="T46" fmla="*/ 13 w 29"/>
                <a:gd name="T47" fmla="*/ 28 h 38"/>
                <a:gd name="T48" fmla="*/ 10 w 29"/>
                <a:gd name="T49" fmla="*/ 26 h 38"/>
                <a:gd name="T50" fmla="*/ 7 w 29"/>
                <a:gd name="T51" fmla="*/ 22 h 38"/>
                <a:gd name="T52" fmla="*/ 24 w 29"/>
                <a:gd name="T53" fmla="*/ 17 h 38"/>
                <a:gd name="T54" fmla="*/ 24 w 29"/>
                <a:gd name="T55" fmla="*/ 17 h 38"/>
                <a:gd name="T56" fmla="*/ 24 w 29"/>
                <a:gd name="T57" fmla="*/ 17 h 38"/>
                <a:gd name="T58" fmla="*/ 4 w 29"/>
                <a:gd name="T59" fmla="*/ 15 h 38"/>
                <a:gd name="T60" fmla="*/ 4 w 29"/>
                <a:gd name="T61" fmla="*/ 15 h 38"/>
                <a:gd name="T62" fmla="*/ 4 w 29"/>
                <a:gd name="T63" fmla="*/ 15 h 38"/>
                <a:gd name="T64" fmla="*/ 4 w 29"/>
                <a:gd name="T65" fmla="*/ 15 h 38"/>
                <a:gd name="T66" fmla="*/ 6 w 29"/>
                <a:gd name="T67" fmla="*/ 11 h 38"/>
                <a:gd name="T68" fmla="*/ 4 w 29"/>
                <a:gd name="T69" fmla="*/ 15 h 38"/>
                <a:gd name="T70" fmla="*/ 24 w 29"/>
                <a:gd name="T71" fmla="*/ 13 h 38"/>
                <a:gd name="T72" fmla="*/ 24 w 29"/>
                <a:gd name="T73" fmla="*/ 13 h 38"/>
                <a:gd name="T74" fmla="*/ 24 w 29"/>
                <a:gd name="T75" fmla="*/ 13 h 38"/>
                <a:gd name="T76" fmla="*/ 24 w 29"/>
                <a:gd name="T77" fmla="*/ 13 h 38"/>
                <a:gd name="T78" fmla="*/ 24 w 29"/>
                <a:gd name="T79" fmla="*/ 13 h 38"/>
                <a:gd name="T80" fmla="*/ 24 w 29"/>
                <a:gd name="T81" fmla="*/ 12 h 38"/>
                <a:gd name="T82" fmla="*/ 24 w 29"/>
                <a:gd name="T83" fmla="*/ 12 h 38"/>
                <a:gd name="T84" fmla="*/ 24 w 29"/>
                <a:gd name="T85" fmla="*/ 12 h 38"/>
                <a:gd name="T86" fmla="*/ 24 w 29"/>
                <a:gd name="T87" fmla="*/ 12 h 38"/>
                <a:gd name="T88" fmla="*/ 25 w 29"/>
                <a:gd name="T89" fmla="*/ 7 h 38"/>
                <a:gd name="T90" fmla="*/ 25 w 29"/>
                <a:gd name="T91" fmla="*/ 7 h 38"/>
                <a:gd name="T92" fmla="*/ 25 w 29"/>
                <a:gd name="T93" fmla="*/ 7 h 38"/>
                <a:gd name="T94" fmla="*/ 25 w 29"/>
                <a:gd name="T95" fmla="*/ 7 h 38"/>
                <a:gd name="T96" fmla="*/ 25 w 29"/>
                <a:gd name="T97" fmla="*/ 7 h 38"/>
                <a:gd name="T98" fmla="*/ 24 w 29"/>
                <a:gd name="T99" fmla="*/ 5 h 38"/>
                <a:gd name="T100" fmla="*/ 24 w 29"/>
                <a:gd name="T101" fmla="*/ 5 h 38"/>
                <a:gd name="T102" fmla="*/ 19 w 29"/>
                <a:gd name="T103" fmla="*/ 4 h 38"/>
                <a:gd name="T104" fmla="*/ 19 w 29"/>
                <a:gd name="T105" fmla="*/ 4 h 38"/>
                <a:gd name="T106" fmla="*/ 20 w 29"/>
                <a:gd name="T107" fmla="*/ 4 h 38"/>
                <a:gd name="T108" fmla="*/ 20 w 29"/>
                <a:gd name="T10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38">
                  <a:moveTo>
                    <a:pt x="14" y="33"/>
                  </a:moveTo>
                  <a:cubicBezTo>
                    <a:pt x="13" y="33"/>
                    <a:pt x="13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9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4" y="26"/>
                    <a:pt x="0" y="2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0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9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8" y="2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8" y="8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4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0" y="15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3" y="10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10" y="20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4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3"/>
                    <a:pt x="14" y="33"/>
                    <a:pt x="14" y="33"/>
                  </a:cubicBezTo>
                  <a:close/>
                  <a:moveTo>
                    <a:pt x="10" y="25"/>
                  </a:moveTo>
                  <a:cubicBezTo>
                    <a:pt x="11" y="26"/>
                    <a:pt x="12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7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4"/>
                    <a:pt x="8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3"/>
                    <a:pt x="9" y="24"/>
                    <a:pt x="10" y="25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" y="16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6"/>
                    <a:pt x="2" y="16"/>
                    <a:pt x="2" y="1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4" y="5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854"/>
            <p:cNvSpPr/>
            <p:nvPr/>
          </p:nvSpPr>
          <p:spPr bwMode="auto">
            <a:xfrm>
              <a:off x="7429502" y="5559426"/>
              <a:ext cx="9525" cy="6350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0 h 4"/>
                <a:gd name="T4" fmla="*/ 6 w 6"/>
                <a:gd name="T5" fmla="*/ 0 h 4"/>
                <a:gd name="T6" fmla="*/ 6 w 6"/>
                <a:gd name="T7" fmla="*/ 4 h 4"/>
                <a:gd name="T8" fmla="*/ 0 w 6"/>
                <a:gd name="T9" fmla="*/ 4 h 4"/>
                <a:gd name="T10" fmla="*/ 0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855"/>
            <p:cNvSpPr>
              <a:spLocks noEditPoints="1"/>
            </p:cNvSpPr>
            <p:nvPr/>
          </p:nvSpPr>
          <p:spPr bwMode="auto">
            <a:xfrm>
              <a:off x="7426327" y="5556251"/>
              <a:ext cx="15875" cy="12700"/>
            </a:xfrm>
            <a:custGeom>
              <a:avLst/>
              <a:gdLst>
                <a:gd name="T0" fmla="*/ 8 w 10"/>
                <a:gd name="T1" fmla="*/ 8 h 8"/>
                <a:gd name="T2" fmla="*/ 2 w 10"/>
                <a:gd name="T3" fmla="*/ 8 h 8"/>
                <a:gd name="T4" fmla="*/ 2 w 10"/>
                <a:gd name="T5" fmla="*/ 6 h 8"/>
                <a:gd name="T6" fmla="*/ 4 w 10"/>
                <a:gd name="T7" fmla="*/ 6 h 8"/>
                <a:gd name="T8" fmla="*/ 2 w 10"/>
                <a:gd name="T9" fmla="*/ 6 h 8"/>
                <a:gd name="T10" fmla="*/ 2 w 10"/>
                <a:gd name="T11" fmla="*/ 8 h 8"/>
                <a:gd name="T12" fmla="*/ 0 w 10"/>
                <a:gd name="T13" fmla="*/ 8 h 8"/>
                <a:gd name="T14" fmla="*/ 0 w 10"/>
                <a:gd name="T15" fmla="*/ 0 h 8"/>
                <a:gd name="T16" fmla="*/ 10 w 10"/>
                <a:gd name="T17" fmla="*/ 0 h 8"/>
                <a:gd name="T18" fmla="*/ 10 w 10"/>
                <a:gd name="T19" fmla="*/ 8 h 8"/>
                <a:gd name="T20" fmla="*/ 8 w 10"/>
                <a:gd name="T21" fmla="*/ 8 h 8"/>
                <a:gd name="T22" fmla="*/ 8 w 10"/>
                <a:gd name="T23" fmla="*/ 8 h 8"/>
                <a:gd name="T24" fmla="*/ 5 w 10"/>
                <a:gd name="T25" fmla="*/ 4 h 8"/>
                <a:gd name="T26" fmla="*/ 5 w 10"/>
                <a:gd name="T27" fmla="*/ 4 h 8"/>
                <a:gd name="T28" fmla="*/ 4 w 10"/>
                <a:gd name="T29" fmla="*/ 4 h 8"/>
                <a:gd name="T30" fmla="*/ 4 w 10"/>
                <a:gd name="T31" fmla="*/ 4 h 8"/>
                <a:gd name="T32" fmla="*/ 5 w 10"/>
                <a:gd name="T33" fmla="*/ 4 h 8"/>
                <a:gd name="T34" fmla="*/ 5 w 10"/>
                <a:gd name="T3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8">
                  <a:moveTo>
                    <a:pt x="8" y="8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5" y="4"/>
                  </a:move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856"/>
            <p:cNvSpPr/>
            <p:nvPr/>
          </p:nvSpPr>
          <p:spPr bwMode="auto">
            <a:xfrm>
              <a:off x="7496177" y="5688013"/>
              <a:ext cx="6350" cy="23813"/>
            </a:xfrm>
            <a:custGeom>
              <a:avLst/>
              <a:gdLst>
                <a:gd name="T0" fmla="*/ 0 w 4"/>
                <a:gd name="T1" fmla="*/ 15 h 15"/>
                <a:gd name="T2" fmla="*/ 0 w 4"/>
                <a:gd name="T3" fmla="*/ 0 h 15"/>
                <a:gd name="T4" fmla="*/ 4 w 4"/>
                <a:gd name="T5" fmla="*/ 0 h 15"/>
                <a:gd name="T6" fmla="*/ 4 w 4"/>
                <a:gd name="T7" fmla="*/ 15 h 15"/>
                <a:gd name="T8" fmla="*/ 0 w 4"/>
                <a:gd name="T9" fmla="*/ 15 h 15"/>
                <a:gd name="T10" fmla="*/ 0 w 4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0" y="15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857"/>
            <p:cNvSpPr>
              <a:spLocks noEditPoints="1"/>
            </p:cNvSpPr>
            <p:nvPr/>
          </p:nvSpPr>
          <p:spPr bwMode="auto">
            <a:xfrm>
              <a:off x="7493002" y="5684838"/>
              <a:ext cx="12700" cy="30163"/>
            </a:xfrm>
            <a:custGeom>
              <a:avLst/>
              <a:gdLst>
                <a:gd name="T0" fmla="*/ 6 w 8"/>
                <a:gd name="T1" fmla="*/ 19 h 19"/>
                <a:gd name="T2" fmla="*/ 2 w 8"/>
                <a:gd name="T3" fmla="*/ 19 h 19"/>
                <a:gd name="T4" fmla="*/ 2 w 8"/>
                <a:gd name="T5" fmla="*/ 17 h 19"/>
                <a:gd name="T6" fmla="*/ 4 w 8"/>
                <a:gd name="T7" fmla="*/ 17 h 19"/>
                <a:gd name="T8" fmla="*/ 2 w 8"/>
                <a:gd name="T9" fmla="*/ 17 h 19"/>
                <a:gd name="T10" fmla="*/ 2 w 8"/>
                <a:gd name="T11" fmla="*/ 19 h 19"/>
                <a:gd name="T12" fmla="*/ 0 w 8"/>
                <a:gd name="T13" fmla="*/ 19 h 19"/>
                <a:gd name="T14" fmla="*/ 0 w 8"/>
                <a:gd name="T15" fmla="*/ 0 h 19"/>
                <a:gd name="T16" fmla="*/ 8 w 8"/>
                <a:gd name="T17" fmla="*/ 0 h 19"/>
                <a:gd name="T18" fmla="*/ 8 w 8"/>
                <a:gd name="T19" fmla="*/ 19 h 19"/>
                <a:gd name="T20" fmla="*/ 6 w 8"/>
                <a:gd name="T21" fmla="*/ 19 h 19"/>
                <a:gd name="T22" fmla="*/ 6 w 8"/>
                <a:gd name="T23" fmla="*/ 19 h 19"/>
                <a:gd name="T24" fmla="*/ 4 w 8"/>
                <a:gd name="T25" fmla="*/ 15 h 19"/>
                <a:gd name="T26" fmla="*/ 4 w 8"/>
                <a:gd name="T27" fmla="*/ 4 h 19"/>
                <a:gd name="T28" fmla="*/ 4 w 8"/>
                <a:gd name="T29" fmla="*/ 15 h 19"/>
                <a:gd name="T30" fmla="*/ 4 w 8"/>
                <a:gd name="T3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9">
                  <a:moveTo>
                    <a:pt x="6" y="19"/>
                  </a:moveTo>
                  <a:lnTo>
                    <a:pt x="2" y="19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4" y="15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858"/>
            <p:cNvSpPr>
              <a:spLocks noEditPoints="1"/>
            </p:cNvSpPr>
            <p:nvPr/>
          </p:nvSpPr>
          <p:spPr bwMode="auto">
            <a:xfrm>
              <a:off x="7410452" y="5708651"/>
              <a:ext cx="142875" cy="190500"/>
            </a:xfrm>
            <a:custGeom>
              <a:avLst/>
              <a:gdLst>
                <a:gd name="T0" fmla="*/ 35 w 82"/>
                <a:gd name="T1" fmla="*/ 109 h 109"/>
                <a:gd name="T2" fmla="*/ 10 w 82"/>
                <a:gd name="T3" fmla="*/ 85 h 109"/>
                <a:gd name="T4" fmla="*/ 10 w 82"/>
                <a:gd name="T5" fmla="*/ 85 h 109"/>
                <a:gd name="T6" fmla="*/ 0 w 82"/>
                <a:gd name="T7" fmla="*/ 43 h 109"/>
                <a:gd name="T8" fmla="*/ 0 w 82"/>
                <a:gd name="T9" fmla="*/ 43 h 109"/>
                <a:gd name="T10" fmla="*/ 51 w 82"/>
                <a:gd name="T11" fmla="*/ 0 h 109"/>
                <a:gd name="T12" fmla="*/ 51 w 82"/>
                <a:gd name="T13" fmla="*/ 0 h 109"/>
                <a:gd name="T14" fmla="*/ 75 w 82"/>
                <a:gd name="T15" fmla="*/ 16 h 109"/>
                <a:gd name="T16" fmla="*/ 75 w 82"/>
                <a:gd name="T17" fmla="*/ 16 h 109"/>
                <a:gd name="T18" fmla="*/ 82 w 82"/>
                <a:gd name="T19" fmla="*/ 54 h 109"/>
                <a:gd name="T20" fmla="*/ 82 w 82"/>
                <a:gd name="T21" fmla="*/ 54 h 109"/>
                <a:gd name="T22" fmla="*/ 42 w 82"/>
                <a:gd name="T23" fmla="*/ 107 h 109"/>
                <a:gd name="T24" fmla="*/ 42 w 82"/>
                <a:gd name="T25" fmla="*/ 107 h 109"/>
                <a:gd name="T26" fmla="*/ 35 w 82"/>
                <a:gd name="T27" fmla="*/ 109 h 109"/>
                <a:gd name="T28" fmla="*/ 35 w 82"/>
                <a:gd name="T29" fmla="*/ 109 h 109"/>
                <a:gd name="T30" fmla="*/ 35 w 82"/>
                <a:gd name="T31" fmla="*/ 109 h 109"/>
                <a:gd name="T32" fmla="*/ 19 w 82"/>
                <a:gd name="T33" fmla="*/ 13 h 109"/>
                <a:gd name="T34" fmla="*/ 4 w 82"/>
                <a:gd name="T35" fmla="*/ 43 h 109"/>
                <a:gd name="T36" fmla="*/ 4 w 82"/>
                <a:gd name="T37" fmla="*/ 43 h 109"/>
                <a:gd name="T38" fmla="*/ 14 w 82"/>
                <a:gd name="T39" fmla="*/ 83 h 109"/>
                <a:gd name="T40" fmla="*/ 14 w 82"/>
                <a:gd name="T41" fmla="*/ 83 h 109"/>
                <a:gd name="T42" fmla="*/ 35 w 82"/>
                <a:gd name="T43" fmla="*/ 105 h 109"/>
                <a:gd name="T44" fmla="*/ 35 w 82"/>
                <a:gd name="T45" fmla="*/ 105 h 109"/>
                <a:gd name="T46" fmla="*/ 40 w 82"/>
                <a:gd name="T47" fmla="*/ 103 h 109"/>
                <a:gd name="T48" fmla="*/ 40 w 82"/>
                <a:gd name="T49" fmla="*/ 103 h 109"/>
                <a:gd name="T50" fmla="*/ 78 w 82"/>
                <a:gd name="T51" fmla="*/ 54 h 109"/>
                <a:gd name="T52" fmla="*/ 78 w 82"/>
                <a:gd name="T53" fmla="*/ 54 h 109"/>
                <a:gd name="T54" fmla="*/ 72 w 82"/>
                <a:gd name="T55" fmla="*/ 18 h 109"/>
                <a:gd name="T56" fmla="*/ 72 w 82"/>
                <a:gd name="T57" fmla="*/ 18 h 109"/>
                <a:gd name="T58" fmla="*/ 51 w 82"/>
                <a:gd name="T59" fmla="*/ 4 h 109"/>
                <a:gd name="T60" fmla="*/ 51 w 82"/>
                <a:gd name="T61" fmla="*/ 4 h 109"/>
                <a:gd name="T62" fmla="*/ 51 w 82"/>
                <a:gd name="T63" fmla="*/ 4 h 109"/>
                <a:gd name="T64" fmla="*/ 51 w 82"/>
                <a:gd name="T65" fmla="*/ 4 h 109"/>
                <a:gd name="T66" fmla="*/ 19 w 82"/>
                <a:gd name="T67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09">
                  <a:moveTo>
                    <a:pt x="35" y="109"/>
                  </a:moveTo>
                  <a:cubicBezTo>
                    <a:pt x="25" y="108"/>
                    <a:pt x="16" y="98"/>
                    <a:pt x="10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72"/>
                    <a:pt x="0" y="56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3"/>
                    <a:pt x="28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6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80" y="26"/>
                    <a:pt x="82" y="39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83"/>
                    <a:pt x="60" y="97"/>
                    <a:pt x="42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0" y="108"/>
                    <a:pt x="37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lose/>
                  <a:moveTo>
                    <a:pt x="19" y="13"/>
                  </a:moveTo>
                  <a:cubicBezTo>
                    <a:pt x="10" y="20"/>
                    <a:pt x="4" y="29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55"/>
                    <a:pt x="7" y="71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20" y="96"/>
                    <a:pt x="28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7" y="105"/>
                    <a:pt x="38" y="104"/>
                    <a:pt x="40" y="103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58" y="93"/>
                    <a:pt x="78" y="81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40"/>
                    <a:pt x="76" y="27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7" y="9"/>
                    <a:pt x="6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0" y="4"/>
                    <a:pt x="28" y="7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859"/>
            <p:cNvSpPr>
              <a:spLocks noEditPoints="1"/>
            </p:cNvSpPr>
            <p:nvPr/>
          </p:nvSpPr>
          <p:spPr bwMode="auto">
            <a:xfrm>
              <a:off x="7407277" y="5705476"/>
              <a:ext cx="149225" cy="196850"/>
            </a:xfrm>
            <a:custGeom>
              <a:avLst/>
              <a:gdLst>
                <a:gd name="T0" fmla="*/ 37 w 86"/>
                <a:gd name="T1" fmla="*/ 111 h 113"/>
                <a:gd name="T2" fmla="*/ 10 w 86"/>
                <a:gd name="T3" fmla="*/ 88 h 113"/>
                <a:gd name="T4" fmla="*/ 0 w 86"/>
                <a:gd name="T5" fmla="*/ 45 h 113"/>
                <a:gd name="T6" fmla="*/ 52 w 86"/>
                <a:gd name="T7" fmla="*/ 0 h 113"/>
                <a:gd name="T8" fmla="*/ 53 w 86"/>
                <a:gd name="T9" fmla="*/ 0 h 113"/>
                <a:gd name="T10" fmla="*/ 79 w 86"/>
                <a:gd name="T11" fmla="*/ 17 h 113"/>
                <a:gd name="T12" fmla="*/ 86 w 86"/>
                <a:gd name="T13" fmla="*/ 56 h 113"/>
                <a:gd name="T14" fmla="*/ 45 w 86"/>
                <a:gd name="T15" fmla="*/ 111 h 113"/>
                <a:gd name="T16" fmla="*/ 37 w 86"/>
                <a:gd name="T17" fmla="*/ 113 h 113"/>
                <a:gd name="T18" fmla="*/ 37 w 86"/>
                <a:gd name="T19" fmla="*/ 113 h 113"/>
                <a:gd name="T20" fmla="*/ 43 w 86"/>
                <a:gd name="T21" fmla="*/ 107 h 113"/>
                <a:gd name="T22" fmla="*/ 82 w 86"/>
                <a:gd name="T23" fmla="*/ 56 h 113"/>
                <a:gd name="T24" fmla="*/ 43 w 86"/>
                <a:gd name="T25" fmla="*/ 107 h 113"/>
                <a:gd name="T26" fmla="*/ 37 w 86"/>
                <a:gd name="T27" fmla="*/ 109 h 113"/>
                <a:gd name="T28" fmla="*/ 37 w 86"/>
                <a:gd name="T29" fmla="*/ 109 h 113"/>
                <a:gd name="T30" fmla="*/ 37 w 86"/>
                <a:gd name="T31" fmla="*/ 109 h 113"/>
                <a:gd name="T32" fmla="*/ 36 w 86"/>
                <a:gd name="T33" fmla="*/ 108 h 113"/>
                <a:gd name="T34" fmla="*/ 36 w 86"/>
                <a:gd name="T35" fmla="*/ 108 h 113"/>
                <a:gd name="T36" fmla="*/ 35 w 86"/>
                <a:gd name="T37" fmla="*/ 108 h 113"/>
                <a:gd name="T38" fmla="*/ 30 w 86"/>
                <a:gd name="T39" fmla="*/ 106 h 113"/>
                <a:gd name="T40" fmla="*/ 37 w 86"/>
                <a:gd name="T41" fmla="*/ 105 h 113"/>
                <a:gd name="T42" fmla="*/ 41 w 86"/>
                <a:gd name="T43" fmla="*/ 104 h 113"/>
                <a:gd name="T44" fmla="*/ 78 w 86"/>
                <a:gd name="T45" fmla="*/ 56 h 113"/>
                <a:gd name="T46" fmla="*/ 78 w 86"/>
                <a:gd name="T47" fmla="*/ 56 h 113"/>
                <a:gd name="T48" fmla="*/ 72 w 86"/>
                <a:gd name="T49" fmla="*/ 21 h 113"/>
                <a:gd name="T50" fmla="*/ 53 w 86"/>
                <a:gd name="T51" fmla="*/ 8 h 113"/>
                <a:gd name="T52" fmla="*/ 22 w 86"/>
                <a:gd name="T53" fmla="*/ 17 h 113"/>
                <a:gd name="T54" fmla="*/ 8 w 86"/>
                <a:gd name="T55" fmla="*/ 45 h 113"/>
                <a:gd name="T56" fmla="*/ 8 w 86"/>
                <a:gd name="T57" fmla="*/ 45 h 113"/>
                <a:gd name="T58" fmla="*/ 17 w 86"/>
                <a:gd name="T59" fmla="*/ 85 h 113"/>
                <a:gd name="T60" fmla="*/ 37 w 86"/>
                <a:gd name="T61" fmla="*/ 105 h 113"/>
                <a:gd name="T62" fmla="*/ 37 w 86"/>
                <a:gd name="T63" fmla="*/ 105 h 113"/>
                <a:gd name="T64" fmla="*/ 14 w 86"/>
                <a:gd name="T65" fmla="*/ 86 h 113"/>
                <a:gd name="T66" fmla="*/ 17 w 86"/>
                <a:gd name="T67" fmla="*/ 92 h 113"/>
                <a:gd name="T68" fmla="*/ 14 w 86"/>
                <a:gd name="T69" fmla="*/ 86 h 113"/>
                <a:gd name="T70" fmla="*/ 9 w 86"/>
                <a:gd name="T71" fmla="*/ 74 h 113"/>
                <a:gd name="T72" fmla="*/ 82 w 86"/>
                <a:gd name="T73" fmla="*/ 56 h 113"/>
                <a:gd name="T74" fmla="*/ 82 w 86"/>
                <a:gd name="T75" fmla="*/ 56 h 113"/>
                <a:gd name="T76" fmla="*/ 76 w 86"/>
                <a:gd name="T77" fmla="*/ 21 h 113"/>
                <a:gd name="T78" fmla="*/ 4 w 86"/>
                <a:gd name="T79" fmla="*/ 45 h 113"/>
                <a:gd name="T80" fmla="*/ 4 w 86"/>
                <a:gd name="T81" fmla="*/ 45 h 113"/>
                <a:gd name="T82" fmla="*/ 4 w 86"/>
                <a:gd name="T83" fmla="*/ 45 h 113"/>
                <a:gd name="T84" fmla="*/ 6 w 86"/>
                <a:gd name="T85" fmla="*/ 31 h 113"/>
                <a:gd name="T86" fmla="*/ 76 w 86"/>
                <a:gd name="T87" fmla="*/ 21 h 113"/>
                <a:gd name="T88" fmla="*/ 76 w 86"/>
                <a:gd name="T89" fmla="*/ 21 h 113"/>
                <a:gd name="T90" fmla="*/ 75 w 86"/>
                <a:gd name="T91" fmla="*/ 18 h 113"/>
                <a:gd name="T92" fmla="*/ 75 w 86"/>
                <a:gd name="T93" fmla="*/ 18 h 113"/>
                <a:gd name="T94" fmla="*/ 75 w 86"/>
                <a:gd name="T95" fmla="*/ 18 h 113"/>
                <a:gd name="T96" fmla="*/ 75 w 86"/>
                <a:gd name="T97" fmla="*/ 18 h 113"/>
                <a:gd name="T98" fmla="*/ 75 w 86"/>
                <a:gd name="T99" fmla="*/ 18 h 113"/>
                <a:gd name="T100" fmla="*/ 53 w 86"/>
                <a:gd name="T101" fmla="*/ 4 h 113"/>
                <a:gd name="T102" fmla="*/ 53 w 86"/>
                <a:gd name="T103" fmla="*/ 4 h 113"/>
                <a:gd name="T104" fmla="*/ 51 w 86"/>
                <a:gd name="T105" fmla="*/ 4 h 113"/>
                <a:gd name="T106" fmla="*/ 53 w 86"/>
                <a:gd name="T107" fmla="*/ 4 h 113"/>
                <a:gd name="T108" fmla="*/ 53 w 86"/>
                <a:gd name="T109" fmla="*/ 4 h 113"/>
                <a:gd name="T110" fmla="*/ 21 w 86"/>
                <a:gd name="T111" fmla="*/ 15 h 113"/>
                <a:gd name="T112" fmla="*/ 20 w 86"/>
                <a:gd name="T113" fmla="*/ 14 h 113"/>
                <a:gd name="T114" fmla="*/ 21 w 86"/>
                <a:gd name="T115" fmla="*/ 1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" h="113">
                  <a:moveTo>
                    <a:pt x="37" y="113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25" y="112"/>
                    <a:pt x="17" y="101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4" y="75"/>
                    <a:pt x="0" y="5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7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4" y="28"/>
                    <a:pt x="86" y="41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86"/>
                    <a:pt x="63" y="101"/>
                    <a:pt x="45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2" y="112"/>
                    <a:pt x="40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lose/>
                  <a:moveTo>
                    <a:pt x="37" y="109"/>
                  </a:moveTo>
                  <a:cubicBezTo>
                    <a:pt x="39" y="109"/>
                    <a:pt x="41" y="108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61" y="97"/>
                    <a:pt x="82" y="84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84"/>
                    <a:pt x="61" y="9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08"/>
                    <a:pt x="39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lose/>
                  <a:moveTo>
                    <a:pt x="35" y="108"/>
                  </a:moveTo>
                  <a:cubicBezTo>
                    <a:pt x="34" y="108"/>
                    <a:pt x="32" y="107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07"/>
                    <a:pt x="34" y="108"/>
                    <a:pt x="35" y="108"/>
                  </a:cubicBezTo>
                  <a:close/>
                  <a:moveTo>
                    <a:pt x="37" y="105"/>
                  </a:moveTo>
                  <a:cubicBezTo>
                    <a:pt x="38" y="105"/>
                    <a:pt x="39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59" y="94"/>
                    <a:pt x="78" y="82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42"/>
                    <a:pt x="76" y="29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67" y="12"/>
                    <a:pt x="62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3" y="8"/>
                    <a:pt x="31" y="11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4" y="23"/>
                    <a:pt x="8" y="32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57"/>
                    <a:pt x="11" y="72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3" y="97"/>
                    <a:pt x="31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lose/>
                  <a:moveTo>
                    <a:pt x="14" y="86"/>
                  </a:moveTo>
                  <a:cubicBezTo>
                    <a:pt x="15" y="88"/>
                    <a:pt x="16" y="90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0"/>
                    <a:pt x="15" y="88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2"/>
                    <a:pt x="10" y="78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8"/>
                    <a:pt x="12" y="82"/>
                    <a:pt x="14" y="86"/>
                  </a:cubicBezTo>
                  <a:close/>
                  <a:moveTo>
                    <a:pt x="82" y="56"/>
                  </a:moveTo>
                  <a:cubicBezTo>
                    <a:pt x="82" y="56"/>
                    <a:pt x="82" y="56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3"/>
                    <a:pt x="80" y="3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0" y="31"/>
                    <a:pt x="82" y="43"/>
                    <a:pt x="82" y="56"/>
                  </a:cubicBezTo>
                  <a:close/>
                  <a:moveTo>
                    <a:pt x="4" y="45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0"/>
                    <a:pt x="4" y="35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5"/>
                    <a:pt x="4" y="40"/>
                    <a:pt x="4" y="45"/>
                  </a:cubicBezTo>
                  <a:close/>
                  <a:moveTo>
                    <a:pt x="76" y="21"/>
                  </a:move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0" y="9"/>
                    <a:pt x="6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63" y="4"/>
                    <a:pt x="70" y="9"/>
                    <a:pt x="75" y="18"/>
                  </a:cubicBezTo>
                  <a:close/>
                  <a:moveTo>
                    <a:pt x="21" y="15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860"/>
            <p:cNvSpPr/>
            <p:nvPr/>
          </p:nvSpPr>
          <p:spPr bwMode="auto">
            <a:xfrm>
              <a:off x="7531102" y="5711826"/>
              <a:ext cx="128588" cy="122238"/>
            </a:xfrm>
            <a:custGeom>
              <a:avLst/>
              <a:gdLst>
                <a:gd name="T0" fmla="*/ 55 w 74"/>
                <a:gd name="T1" fmla="*/ 67 h 70"/>
                <a:gd name="T2" fmla="*/ 70 w 74"/>
                <a:gd name="T3" fmla="*/ 58 h 70"/>
                <a:gd name="T4" fmla="*/ 70 w 74"/>
                <a:gd name="T5" fmla="*/ 56 h 70"/>
                <a:gd name="T6" fmla="*/ 70 w 74"/>
                <a:gd name="T7" fmla="*/ 56 h 70"/>
                <a:gd name="T8" fmla="*/ 50 w 74"/>
                <a:gd name="T9" fmla="*/ 6 h 70"/>
                <a:gd name="T10" fmla="*/ 50 w 74"/>
                <a:gd name="T11" fmla="*/ 6 h 70"/>
                <a:gd name="T12" fmla="*/ 41 w 74"/>
                <a:gd name="T13" fmla="*/ 4 h 70"/>
                <a:gd name="T14" fmla="*/ 41 w 74"/>
                <a:gd name="T15" fmla="*/ 4 h 70"/>
                <a:gd name="T16" fmla="*/ 2 w 74"/>
                <a:gd name="T17" fmla="*/ 11 h 70"/>
                <a:gd name="T18" fmla="*/ 2 w 74"/>
                <a:gd name="T19" fmla="*/ 11 h 70"/>
                <a:gd name="T20" fmla="*/ 0 w 74"/>
                <a:gd name="T21" fmla="*/ 7 h 70"/>
                <a:gd name="T22" fmla="*/ 41 w 74"/>
                <a:gd name="T23" fmla="*/ 0 h 70"/>
                <a:gd name="T24" fmla="*/ 41 w 74"/>
                <a:gd name="T25" fmla="*/ 0 h 70"/>
                <a:gd name="T26" fmla="*/ 53 w 74"/>
                <a:gd name="T27" fmla="*/ 3 h 70"/>
                <a:gd name="T28" fmla="*/ 53 w 74"/>
                <a:gd name="T29" fmla="*/ 3 h 70"/>
                <a:gd name="T30" fmla="*/ 74 w 74"/>
                <a:gd name="T31" fmla="*/ 56 h 70"/>
                <a:gd name="T32" fmla="*/ 74 w 74"/>
                <a:gd name="T33" fmla="*/ 56 h 70"/>
                <a:gd name="T34" fmla="*/ 72 w 74"/>
                <a:gd name="T35" fmla="*/ 62 h 70"/>
                <a:gd name="T36" fmla="*/ 72 w 74"/>
                <a:gd name="T37" fmla="*/ 62 h 70"/>
                <a:gd name="T38" fmla="*/ 72 w 74"/>
                <a:gd name="T39" fmla="*/ 62 h 70"/>
                <a:gd name="T40" fmla="*/ 57 w 74"/>
                <a:gd name="T41" fmla="*/ 70 h 70"/>
                <a:gd name="T42" fmla="*/ 57 w 74"/>
                <a:gd name="T43" fmla="*/ 70 h 70"/>
                <a:gd name="T44" fmla="*/ 55 w 74"/>
                <a:gd name="T45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0">
                  <a:moveTo>
                    <a:pt x="55" y="67"/>
                  </a:move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7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1" y="45"/>
                    <a:pt x="55" y="12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9" y="5"/>
                    <a:pt x="46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27" y="4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26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6" y="0"/>
                    <a:pt x="51" y="0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9" y="11"/>
                    <a:pt x="74" y="43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8"/>
                    <a:pt x="74" y="60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5" y="67"/>
                    <a:pt x="55" y="67"/>
                    <a:pt x="55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861"/>
            <p:cNvSpPr>
              <a:spLocks noEditPoints="1"/>
            </p:cNvSpPr>
            <p:nvPr/>
          </p:nvSpPr>
          <p:spPr bwMode="auto">
            <a:xfrm>
              <a:off x="7527927" y="5708651"/>
              <a:ext cx="134938" cy="139700"/>
            </a:xfrm>
            <a:custGeom>
              <a:avLst/>
              <a:gdLst>
                <a:gd name="T0" fmla="*/ 57 w 78"/>
                <a:gd name="T1" fmla="*/ 69 h 80"/>
                <a:gd name="T2" fmla="*/ 57 w 78"/>
                <a:gd name="T3" fmla="*/ 69 h 80"/>
                <a:gd name="T4" fmla="*/ 54 w 78"/>
                <a:gd name="T5" fmla="*/ 68 h 80"/>
                <a:gd name="T6" fmla="*/ 70 w 78"/>
                <a:gd name="T7" fmla="*/ 58 h 80"/>
                <a:gd name="T8" fmla="*/ 70 w 78"/>
                <a:gd name="T9" fmla="*/ 58 h 80"/>
                <a:gd name="T10" fmla="*/ 70 w 78"/>
                <a:gd name="T11" fmla="*/ 58 h 80"/>
                <a:gd name="T12" fmla="*/ 50 w 78"/>
                <a:gd name="T13" fmla="*/ 9 h 80"/>
                <a:gd name="T14" fmla="*/ 50 w 78"/>
                <a:gd name="T15" fmla="*/ 9 h 80"/>
                <a:gd name="T16" fmla="*/ 50 w 78"/>
                <a:gd name="T17" fmla="*/ 9 h 80"/>
                <a:gd name="T18" fmla="*/ 50 w 78"/>
                <a:gd name="T19" fmla="*/ 9 h 80"/>
                <a:gd name="T20" fmla="*/ 49 w 78"/>
                <a:gd name="T21" fmla="*/ 8 h 80"/>
                <a:gd name="T22" fmla="*/ 44 w 78"/>
                <a:gd name="T23" fmla="*/ 8 h 80"/>
                <a:gd name="T24" fmla="*/ 44 w 78"/>
                <a:gd name="T25" fmla="*/ 8 h 80"/>
                <a:gd name="T26" fmla="*/ 43 w 78"/>
                <a:gd name="T27" fmla="*/ 8 h 80"/>
                <a:gd name="T28" fmla="*/ 5 w 78"/>
                <a:gd name="T29" fmla="*/ 15 h 80"/>
                <a:gd name="T30" fmla="*/ 3 w 78"/>
                <a:gd name="T31" fmla="*/ 18 h 80"/>
                <a:gd name="T32" fmla="*/ 2 w 78"/>
                <a:gd name="T33" fmla="*/ 7 h 80"/>
                <a:gd name="T34" fmla="*/ 2 w 78"/>
                <a:gd name="T35" fmla="*/ 7 h 80"/>
                <a:gd name="T36" fmla="*/ 3 w 78"/>
                <a:gd name="T37" fmla="*/ 7 h 80"/>
                <a:gd name="T38" fmla="*/ 6 w 78"/>
                <a:gd name="T39" fmla="*/ 6 h 80"/>
                <a:gd name="T40" fmla="*/ 17 w 78"/>
                <a:gd name="T41" fmla="*/ 4 h 80"/>
                <a:gd name="T42" fmla="*/ 43 w 78"/>
                <a:gd name="T43" fmla="*/ 0 h 80"/>
                <a:gd name="T44" fmla="*/ 57 w 78"/>
                <a:gd name="T45" fmla="*/ 4 h 80"/>
                <a:gd name="T46" fmla="*/ 78 w 78"/>
                <a:gd name="T47" fmla="*/ 58 h 80"/>
                <a:gd name="T48" fmla="*/ 76 w 78"/>
                <a:gd name="T49" fmla="*/ 65 h 80"/>
                <a:gd name="T50" fmla="*/ 61 w 78"/>
                <a:gd name="T51" fmla="*/ 73 h 80"/>
                <a:gd name="T52" fmla="*/ 55 w 78"/>
                <a:gd name="T53" fmla="*/ 70 h 80"/>
                <a:gd name="T54" fmla="*/ 73 w 78"/>
                <a:gd name="T55" fmla="*/ 62 h 80"/>
                <a:gd name="T56" fmla="*/ 73 w 78"/>
                <a:gd name="T57" fmla="*/ 62 h 80"/>
                <a:gd name="T58" fmla="*/ 60 w 78"/>
                <a:gd name="T59" fmla="*/ 69 h 80"/>
                <a:gd name="T60" fmla="*/ 74 w 78"/>
                <a:gd name="T61" fmla="*/ 61 h 80"/>
                <a:gd name="T62" fmla="*/ 74 w 78"/>
                <a:gd name="T63" fmla="*/ 58 h 80"/>
                <a:gd name="T64" fmla="*/ 54 w 78"/>
                <a:gd name="T65" fmla="*/ 7 h 80"/>
                <a:gd name="T66" fmla="*/ 53 w 78"/>
                <a:gd name="T67" fmla="*/ 7 h 80"/>
                <a:gd name="T68" fmla="*/ 74 w 78"/>
                <a:gd name="T69" fmla="*/ 58 h 80"/>
                <a:gd name="T70" fmla="*/ 74 w 78"/>
                <a:gd name="T71" fmla="*/ 58 h 80"/>
                <a:gd name="T72" fmla="*/ 74 w 78"/>
                <a:gd name="T73" fmla="*/ 58 h 80"/>
                <a:gd name="T74" fmla="*/ 48 w 78"/>
                <a:gd name="T75" fmla="*/ 4 h 80"/>
                <a:gd name="T76" fmla="*/ 44 w 78"/>
                <a:gd name="T77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80">
                  <a:moveTo>
                    <a:pt x="55" y="70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48"/>
                    <a:pt x="55" y="15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31" y="8"/>
                    <a:pt x="9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6"/>
                    <a:pt x="12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5" y="2"/>
                    <a:pt x="35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0"/>
                    <a:pt x="53" y="0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3" y="13"/>
                    <a:pt x="78" y="43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60"/>
                    <a:pt x="78" y="63"/>
                    <a:pt x="76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55" y="70"/>
                    <a:pt x="55" y="70"/>
                    <a:pt x="55" y="70"/>
                  </a:cubicBezTo>
                  <a:close/>
                  <a:moveTo>
                    <a:pt x="60" y="69"/>
                  </a:move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lose/>
                  <a:moveTo>
                    <a:pt x="74" y="61"/>
                  </a:moveTo>
                  <a:cubicBezTo>
                    <a:pt x="74" y="60"/>
                    <a:pt x="74" y="59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46"/>
                    <a:pt x="59" y="14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9" y="14"/>
                    <a:pt x="74" y="45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60"/>
                    <a:pt x="74" y="60"/>
                    <a:pt x="74" y="61"/>
                  </a:cubicBezTo>
                  <a:close/>
                  <a:moveTo>
                    <a:pt x="48" y="4"/>
                  </a:moveTo>
                  <a:cubicBezTo>
                    <a:pt x="47" y="4"/>
                    <a:pt x="46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7" y="4"/>
                    <a:pt x="4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862"/>
            <p:cNvSpPr/>
            <p:nvPr/>
          </p:nvSpPr>
          <p:spPr bwMode="auto">
            <a:xfrm>
              <a:off x="7646989" y="5818188"/>
              <a:ext cx="7938" cy="20638"/>
            </a:xfrm>
            <a:custGeom>
              <a:avLst/>
              <a:gdLst>
                <a:gd name="T0" fmla="*/ 0 w 5"/>
                <a:gd name="T1" fmla="*/ 13 h 13"/>
                <a:gd name="T2" fmla="*/ 0 w 5"/>
                <a:gd name="T3" fmla="*/ 0 h 13"/>
                <a:gd name="T4" fmla="*/ 5 w 5"/>
                <a:gd name="T5" fmla="*/ 0 h 13"/>
                <a:gd name="T6" fmla="*/ 5 w 5"/>
                <a:gd name="T7" fmla="*/ 13 h 13"/>
                <a:gd name="T8" fmla="*/ 0 w 5"/>
                <a:gd name="T9" fmla="*/ 13 h 13"/>
                <a:gd name="T10" fmla="*/ 0 w 5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63"/>
            <p:cNvSpPr>
              <a:spLocks noEditPoints="1"/>
            </p:cNvSpPr>
            <p:nvPr/>
          </p:nvSpPr>
          <p:spPr bwMode="auto">
            <a:xfrm>
              <a:off x="7643814" y="5815013"/>
              <a:ext cx="14288" cy="28575"/>
            </a:xfrm>
            <a:custGeom>
              <a:avLst/>
              <a:gdLst>
                <a:gd name="T0" fmla="*/ 7 w 9"/>
                <a:gd name="T1" fmla="*/ 18 h 18"/>
                <a:gd name="T2" fmla="*/ 2 w 9"/>
                <a:gd name="T3" fmla="*/ 18 h 18"/>
                <a:gd name="T4" fmla="*/ 2 w 9"/>
                <a:gd name="T5" fmla="*/ 15 h 18"/>
                <a:gd name="T6" fmla="*/ 4 w 9"/>
                <a:gd name="T7" fmla="*/ 15 h 18"/>
                <a:gd name="T8" fmla="*/ 2 w 9"/>
                <a:gd name="T9" fmla="*/ 15 h 18"/>
                <a:gd name="T10" fmla="*/ 2 w 9"/>
                <a:gd name="T11" fmla="*/ 18 h 18"/>
                <a:gd name="T12" fmla="*/ 0 w 9"/>
                <a:gd name="T13" fmla="*/ 18 h 18"/>
                <a:gd name="T14" fmla="*/ 0 w 9"/>
                <a:gd name="T15" fmla="*/ 0 h 18"/>
                <a:gd name="T16" fmla="*/ 9 w 9"/>
                <a:gd name="T17" fmla="*/ 0 h 18"/>
                <a:gd name="T18" fmla="*/ 9 w 9"/>
                <a:gd name="T19" fmla="*/ 18 h 18"/>
                <a:gd name="T20" fmla="*/ 7 w 9"/>
                <a:gd name="T21" fmla="*/ 18 h 18"/>
                <a:gd name="T22" fmla="*/ 7 w 9"/>
                <a:gd name="T23" fmla="*/ 18 h 18"/>
                <a:gd name="T24" fmla="*/ 4 w 9"/>
                <a:gd name="T25" fmla="*/ 13 h 18"/>
                <a:gd name="T26" fmla="*/ 4 w 9"/>
                <a:gd name="T27" fmla="*/ 4 h 18"/>
                <a:gd name="T28" fmla="*/ 4 w 9"/>
                <a:gd name="T29" fmla="*/ 13 h 18"/>
                <a:gd name="T30" fmla="*/ 4 w 9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8">
                  <a:moveTo>
                    <a:pt x="7" y="18"/>
                  </a:moveTo>
                  <a:lnTo>
                    <a:pt x="2" y="18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close/>
                  <a:moveTo>
                    <a:pt x="4" y="13"/>
                  </a:moveTo>
                  <a:lnTo>
                    <a:pt x="4" y="4"/>
                  </a:lnTo>
                  <a:lnTo>
                    <a:pt x="4" y="13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864"/>
            <p:cNvSpPr/>
            <p:nvPr/>
          </p:nvSpPr>
          <p:spPr bwMode="auto">
            <a:xfrm>
              <a:off x="7316789" y="5661026"/>
              <a:ext cx="128588" cy="88900"/>
            </a:xfrm>
            <a:custGeom>
              <a:avLst/>
              <a:gdLst>
                <a:gd name="T0" fmla="*/ 7 w 74"/>
                <a:gd name="T1" fmla="*/ 47 h 51"/>
                <a:gd name="T2" fmla="*/ 1 w 74"/>
                <a:gd name="T3" fmla="*/ 34 h 51"/>
                <a:gd name="T4" fmla="*/ 1 w 74"/>
                <a:gd name="T5" fmla="*/ 34 h 51"/>
                <a:gd name="T6" fmla="*/ 0 w 74"/>
                <a:gd name="T7" fmla="*/ 29 h 51"/>
                <a:gd name="T8" fmla="*/ 0 w 74"/>
                <a:gd name="T9" fmla="*/ 29 h 51"/>
                <a:gd name="T10" fmla="*/ 13 w 74"/>
                <a:gd name="T11" fmla="*/ 5 h 51"/>
                <a:gd name="T12" fmla="*/ 13 w 74"/>
                <a:gd name="T13" fmla="*/ 5 h 51"/>
                <a:gd name="T14" fmla="*/ 15 w 74"/>
                <a:gd name="T15" fmla="*/ 0 h 51"/>
                <a:gd name="T16" fmla="*/ 15 w 74"/>
                <a:gd name="T17" fmla="*/ 0 h 51"/>
                <a:gd name="T18" fmla="*/ 18 w 74"/>
                <a:gd name="T19" fmla="*/ 2 h 51"/>
                <a:gd name="T20" fmla="*/ 16 w 74"/>
                <a:gd name="T21" fmla="*/ 7 h 51"/>
                <a:gd name="T22" fmla="*/ 16 w 74"/>
                <a:gd name="T23" fmla="*/ 8 h 51"/>
                <a:gd name="T24" fmla="*/ 10 w 74"/>
                <a:gd name="T25" fmla="*/ 14 h 51"/>
                <a:gd name="T26" fmla="*/ 10 w 74"/>
                <a:gd name="T27" fmla="*/ 14 h 51"/>
                <a:gd name="T28" fmla="*/ 4 w 74"/>
                <a:gd name="T29" fmla="*/ 29 h 51"/>
                <a:gd name="T30" fmla="*/ 4 w 74"/>
                <a:gd name="T31" fmla="*/ 29 h 51"/>
                <a:gd name="T32" fmla="*/ 5 w 74"/>
                <a:gd name="T33" fmla="*/ 33 h 51"/>
                <a:gd name="T34" fmla="*/ 5 w 74"/>
                <a:gd name="T35" fmla="*/ 33 h 51"/>
                <a:gd name="T36" fmla="*/ 10 w 74"/>
                <a:gd name="T37" fmla="*/ 44 h 51"/>
                <a:gd name="T38" fmla="*/ 10 w 74"/>
                <a:gd name="T39" fmla="*/ 44 h 51"/>
                <a:gd name="T40" fmla="*/ 18 w 74"/>
                <a:gd name="T41" fmla="*/ 47 h 51"/>
                <a:gd name="T42" fmla="*/ 18 w 74"/>
                <a:gd name="T43" fmla="*/ 47 h 51"/>
                <a:gd name="T44" fmla="*/ 22 w 74"/>
                <a:gd name="T45" fmla="*/ 47 h 51"/>
                <a:gd name="T46" fmla="*/ 22 w 74"/>
                <a:gd name="T47" fmla="*/ 47 h 51"/>
                <a:gd name="T48" fmla="*/ 73 w 74"/>
                <a:gd name="T49" fmla="*/ 35 h 51"/>
                <a:gd name="T50" fmla="*/ 73 w 74"/>
                <a:gd name="T51" fmla="*/ 35 h 51"/>
                <a:gd name="T52" fmla="*/ 74 w 74"/>
                <a:gd name="T53" fmla="*/ 39 h 51"/>
                <a:gd name="T54" fmla="*/ 22 w 74"/>
                <a:gd name="T55" fmla="*/ 51 h 51"/>
                <a:gd name="T56" fmla="*/ 22 w 74"/>
                <a:gd name="T57" fmla="*/ 51 h 51"/>
                <a:gd name="T58" fmla="*/ 18 w 74"/>
                <a:gd name="T59" fmla="*/ 51 h 51"/>
                <a:gd name="T60" fmla="*/ 18 w 74"/>
                <a:gd name="T61" fmla="*/ 51 h 51"/>
                <a:gd name="T62" fmla="*/ 17 w 74"/>
                <a:gd name="T63" fmla="*/ 51 h 51"/>
                <a:gd name="T64" fmla="*/ 17 w 74"/>
                <a:gd name="T65" fmla="*/ 51 h 51"/>
                <a:gd name="T66" fmla="*/ 7 w 74"/>
                <a:gd name="T67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51">
                  <a:moveTo>
                    <a:pt x="7" y="47"/>
                  </a:moveTo>
                  <a:cubicBezTo>
                    <a:pt x="4" y="44"/>
                    <a:pt x="3" y="40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7"/>
                    <a:pt x="11" y="7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3" y="10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9"/>
                    <a:pt x="4" y="24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4" y="32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9"/>
                    <a:pt x="8" y="42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6"/>
                    <a:pt x="13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20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34" y="46"/>
                    <a:pt x="73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35" y="50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0" y="51"/>
                    <a:pt x="19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3" y="51"/>
                    <a:pt x="9" y="50"/>
                    <a:pt x="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865"/>
            <p:cNvSpPr>
              <a:spLocks noEditPoints="1"/>
            </p:cNvSpPr>
            <p:nvPr/>
          </p:nvSpPr>
          <p:spPr bwMode="auto">
            <a:xfrm>
              <a:off x="7313614" y="5657851"/>
              <a:ext cx="136525" cy="96838"/>
            </a:xfrm>
            <a:custGeom>
              <a:avLst/>
              <a:gdLst>
                <a:gd name="T0" fmla="*/ 1 w 79"/>
                <a:gd name="T1" fmla="*/ 37 h 55"/>
                <a:gd name="T2" fmla="*/ 0 w 79"/>
                <a:gd name="T3" fmla="*/ 31 h 55"/>
                <a:gd name="T4" fmla="*/ 15 w 79"/>
                <a:gd name="T5" fmla="*/ 1 h 55"/>
                <a:gd name="T6" fmla="*/ 23 w 79"/>
                <a:gd name="T7" fmla="*/ 2 h 55"/>
                <a:gd name="T8" fmla="*/ 19 w 79"/>
                <a:gd name="T9" fmla="*/ 11 h 55"/>
                <a:gd name="T10" fmla="*/ 18 w 79"/>
                <a:gd name="T11" fmla="*/ 13 h 55"/>
                <a:gd name="T12" fmla="*/ 14 w 79"/>
                <a:gd name="T13" fmla="*/ 18 h 55"/>
                <a:gd name="T14" fmla="*/ 8 w 79"/>
                <a:gd name="T15" fmla="*/ 31 h 55"/>
                <a:gd name="T16" fmla="*/ 13 w 79"/>
                <a:gd name="T17" fmla="*/ 45 h 55"/>
                <a:gd name="T18" fmla="*/ 20 w 79"/>
                <a:gd name="T19" fmla="*/ 47 h 55"/>
                <a:gd name="T20" fmla="*/ 74 w 79"/>
                <a:gd name="T21" fmla="*/ 36 h 55"/>
                <a:gd name="T22" fmla="*/ 77 w 79"/>
                <a:gd name="T23" fmla="*/ 35 h 55"/>
                <a:gd name="T24" fmla="*/ 76 w 79"/>
                <a:gd name="T25" fmla="*/ 43 h 55"/>
                <a:gd name="T26" fmla="*/ 75 w 79"/>
                <a:gd name="T27" fmla="*/ 44 h 55"/>
                <a:gd name="T28" fmla="*/ 55 w 79"/>
                <a:gd name="T29" fmla="*/ 49 h 55"/>
                <a:gd name="T30" fmla="*/ 24 w 79"/>
                <a:gd name="T31" fmla="*/ 55 h 55"/>
                <a:gd name="T32" fmla="*/ 19 w 79"/>
                <a:gd name="T33" fmla="*/ 55 h 55"/>
                <a:gd name="T34" fmla="*/ 19 w 79"/>
                <a:gd name="T35" fmla="*/ 55 h 55"/>
                <a:gd name="T36" fmla="*/ 23 w 79"/>
                <a:gd name="T37" fmla="*/ 51 h 55"/>
                <a:gd name="T38" fmla="*/ 20 w 79"/>
                <a:gd name="T39" fmla="*/ 51 h 55"/>
                <a:gd name="T40" fmla="*/ 19 w 79"/>
                <a:gd name="T41" fmla="*/ 51 h 55"/>
                <a:gd name="T42" fmla="*/ 19 w 79"/>
                <a:gd name="T43" fmla="*/ 51 h 55"/>
                <a:gd name="T44" fmla="*/ 17 w 79"/>
                <a:gd name="T45" fmla="*/ 51 h 55"/>
                <a:gd name="T46" fmla="*/ 17 w 79"/>
                <a:gd name="T47" fmla="*/ 51 h 55"/>
                <a:gd name="T48" fmla="*/ 17 w 79"/>
                <a:gd name="T49" fmla="*/ 51 h 55"/>
                <a:gd name="T50" fmla="*/ 10 w 79"/>
                <a:gd name="T51" fmla="*/ 48 h 55"/>
                <a:gd name="T52" fmla="*/ 10 w 79"/>
                <a:gd name="T53" fmla="*/ 48 h 55"/>
                <a:gd name="T54" fmla="*/ 54 w 79"/>
                <a:gd name="T55" fmla="*/ 45 h 55"/>
                <a:gd name="T56" fmla="*/ 47 w 79"/>
                <a:gd name="T57" fmla="*/ 46 h 55"/>
                <a:gd name="T58" fmla="*/ 74 w 79"/>
                <a:gd name="T59" fmla="*/ 40 h 55"/>
                <a:gd name="T60" fmla="*/ 5 w 79"/>
                <a:gd name="T61" fmla="*/ 36 h 55"/>
                <a:gd name="T62" fmla="*/ 5 w 79"/>
                <a:gd name="T63" fmla="*/ 36 h 55"/>
                <a:gd name="T64" fmla="*/ 4 w 79"/>
                <a:gd name="T65" fmla="*/ 31 h 55"/>
                <a:gd name="T66" fmla="*/ 5 w 79"/>
                <a:gd name="T67" fmla="*/ 36 h 55"/>
                <a:gd name="T68" fmla="*/ 7 w 79"/>
                <a:gd name="T69" fmla="*/ 21 h 55"/>
                <a:gd name="T70" fmla="*/ 10 w 79"/>
                <a:gd name="T71" fmla="*/ 15 h 55"/>
                <a:gd name="T72" fmla="*/ 13 w 79"/>
                <a:gd name="T73" fmla="*/ 12 h 55"/>
                <a:gd name="T74" fmla="*/ 20 w 79"/>
                <a:gd name="T75" fmla="*/ 9 h 55"/>
                <a:gd name="T76" fmla="*/ 16 w 79"/>
                <a:gd name="T77" fmla="*/ 9 h 55"/>
                <a:gd name="T78" fmla="*/ 16 w 79"/>
                <a:gd name="T79" fmla="*/ 9 h 55"/>
                <a:gd name="T80" fmla="*/ 16 w 79"/>
                <a:gd name="T81" fmla="*/ 8 h 55"/>
                <a:gd name="T82" fmla="*/ 16 w 79"/>
                <a:gd name="T83" fmla="*/ 8 h 55"/>
                <a:gd name="T84" fmla="*/ 19 w 79"/>
                <a:gd name="T85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5">
                  <a:moveTo>
                    <a:pt x="7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4" y="47"/>
                    <a:pt x="3" y="42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5"/>
                    <a:pt x="0" y="33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9"/>
                    <a:pt x="10" y="9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6" y="14"/>
                    <a:pt x="15" y="16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1" y="21"/>
                    <a:pt x="8" y="27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8" y="33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40"/>
                    <a:pt x="12" y="44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5" y="47"/>
                    <a:pt x="16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2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4" y="46"/>
                    <a:pt x="70" y="37"/>
                    <a:pt x="74" y="36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7" y="46"/>
                    <a:pt x="61" y="47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4" y="51"/>
                    <a:pt x="31" y="54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1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4" y="55"/>
                    <a:pt x="10" y="54"/>
                    <a:pt x="7" y="50"/>
                  </a:cubicBezTo>
                  <a:close/>
                  <a:moveTo>
                    <a:pt x="20" y="51"/>
                  </a:moveTo>
                  <a:cubicBezTo>
                    <a:pt x="21" y="51"/>
                    <a:pt x="22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1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lose/>
                  <a:moveTo>
                    <a:pt x="19" y="51"/>
                  </a:move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lose/>
                  <a:moveTo>
                    <a:pt x="17" y="51"/>
                  </a:move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lose/>
                  <a:moveTo>
                    <a:pt x="17" y="51"/>
                  </a:moveTo>
                  <a:cubicBezTo>
                    <a:pt x="14" y="51"/>
                    <a:pt x="13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50"/>
                    <a:pt x="14" y="51"/>
                    <a:pt x="17" y="51"/>
                  </a:cubicBezTo>
                  <a:close/>
                  <a:moveTo>
                    <a:pt x="9" y="49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lose/>
                  <a:moveTo>
                    <a:pt x="69" y="41"/>
                  </a:moveTo>
                  <a:cubicBezTo>
                    <a:pt x="66" y="42"/>
                    <a:pt x="60" y="43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0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6" y="45"/>
                    <a:pt x="64" y="42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1" y="41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3" y="40"/>
                    <a:pt x="71" y="41"/>
                    <a:pt x="69" y="41"/>
                  </a:cubicBezTo>
                  <a:close/>
                  <a:moveTo>
                    <a:pt x="5" y="36"/>
                  </a:moveTo>
                  <a:cubicBezTo>
                    <a:pt x="6" y="39"/>
                    <a:pt x="7" y="41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1"/>
                    <a:pt x="6" y="39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3"/>
                    <a:pt x="4" y="34"/>
                    <a:pt x="5" y="36"/>
                  </a:cubicBezTo>
                  <a:close/>
                  <a:moveTo>
                    <a:pt x="7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lose/>
                  <a:moveTo>
                    <a:pt x="7" y="21"/>
                  </a:moveTo>
                  <a:cubicBezTo>
                    <a:pt x="8" y="19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5"/>
                    <a:pt x="9" y="18"/>
                    <a:pt x="7" y="21"/>
                  </a:cubicBezTo>
                  <a:close/>
                  <a:moveTo>
                    <a:pt x="20" y="10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866"/>
            <p:cNvSpPr/>
            <p:nvPr/>
          </p:nvSpPr>
          <p:spPr bwMode="auto">
            <a:xfrm>
              <a:off x="7340602" y="5668963"/>
              <a:ext cx="17463" cy="11113"/>
            </a:xfrm>
            <a:custGeom>
              <a:avLst/>
              <a:gdLst>
                <a:gd name="T0" fmla="*/ 0 w 11"/>
                <a:gd name="T1" fmla="*/ 4 h 7"/>
                <a:gd name="T2" fmla="*/ 1 w 11"/>
                <a:gd name="T3" fmla="*/ 0 h 7"/>
                <a:gd name="T4" fmla="*/ 11 w 11"/>
                <a:gd name="T5" fmla="*/ 3 h 7"/>
                <a:gd name="T6" fmla="*/ 9 w 11"/>
                <a:gd name="T7" fmla="*/ 7 h 7"/>
                <a:gd name="T8" fmla="*/ 0 w 11"/>
                <a:gd name="T9" fmla="*/ 4 h 7"/>
                <a:gd name="T10" fmla="*/ 0 w 11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0" y="4"/>
                  </a:moveTo>
                  <a:lnTo>
                    <a:pt x="1" y="0"/>
                  </a:lnTo>
                  <a:lnTo>
                    <a:pt x="11" y="3"/>
                  </a:lnTo>
                  <a:lnTo>
                    <a:pt x="9" y="7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867"/>
            <p:cNvSpPr>
              <a:spLocks noEditPoints="1"/>
            </p:cNvSpPr>
            <p:nvPr/>
          </p:nvSpPr>
          <p:spPr bwMode="auto">
            <a:xfrm>
              <a:off x="7335839" y="5665788"/>
              <a:ext cx="25400" cy="19050"/>
            </a:xfrm>
            <a:custGeom>
              <a:avLst/>
              <a:gdLst>
                <a:gd name="T0" fmla="*/ 2 w 16"/>
                <a:gd name="T1" fmla="*/ 8 h 12"/>
                <a:gd name="T2" fmla="*/ 3 w 16"/>
                <a:gd name="T3" fmla="*/ 6 h 12"/>
                <a:gd name="T4" fmla="*/ 5 w 16"/>
                <a:gd name="T5" fmla="*/ 7 h 12"/>
                <a:gd name="T6" fmla="*/ 3 w 16"/>
                <a:gd name="T7" fmla="*/ 6 h 12"/>
                <a:gd name="T8" fmla="*/ 2 w 16"/>
                <a:gd name="T9" fmla="*/ 8 h 12"/>
                <a:gd name="T10" fmla="*/ 0 w 16"/>
                <a:gd name="T11" fmla="*/ 7 h 12"/>
                <a:gd name="T12" fmla="*/ 3 w 16"/>
                <a:gd name="T13" fmla="*/ 0 h 12"/>
                <a:gd name="T14" fmla="*/ 16 w 16"/>
                <a:gd name="T15" fmla="*/ 3 h 12"/>
                <a:gd name="T16" fmla="*/ 14 w 16"/>
                <a:gd name="T17" fmla="*/ 12 h 12"/>
                <a:gd name="T18" fmla="*/ 2 w 16"/>
                <a:gd name="T19" fmla="*/ 8 h 12"/>
                <a:gd name="T20" fmla="*/ 2 w 16"/>
                <a:gd name="T21" fmla="*/ 8 h 12"/>
                <a:gd name="T22" fmla="*/ 11 w 16"/>
                <a:gd name="T23" fmla="*/ 6 h 12"/>
                <a:gd name="T24" fmla="*/ 5 w 16"/>
                <a:gd name="T25" fmla="*/ 5 h 12"/>
                <a:gd name="T26" fmla="*/ 5 w 16"/>
                <a:gd name="T27" fmla="*/ 5 h 12"/>
                <a:gd name="T28" fmla="*/ 11 w 16"/>
                <a:gd name="T29" fmla="*/ 6 h 12"/>
                <a:gd name="T30" fmla="*/ 11 w 16"/>
                <a:gd name="T3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2">
                  <a:moveTo>
                    <a:pt x="2" y="8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3" y="0"/>
                  </a:lnTo>
                  <a:lnTo>
                    <a:pt x="16" y="3"/>
                  </a:lnTo>
                  <a:lnTo>
                    <a:pt x="14" y="12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1" y="6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868"/>
            <p:cNvSpPr/>
            <p:nvPr/>
          </p:nvSpPr>
          <p:spPr bwMode="auto">
            <a:xfrm>
              <a:off x="7337427" y="5875338"/>
              <a:ext cx="119063" cy="187325"/>
            </a:xfrm>
            <a:custGeom>
              <a:avLst/>
              <a:gdLst>
                <a:gd name="T0" fmla="*/ 7 w 68"/>
                <a:gd name="T1" fmla="*/ 103 h 107"/>
                <a:gd name="T2" fmla="*/ 21 w 68"/>
                <a:gd name="T3" fmla="*/ 103 h 107"/>
                <a:gd name="T4" fmla="*/ 0 w 68"/>
                <a:gd name="T5" fmla="*/ 13 h 107"/>
                <a:gd name="T6" fmla="*/ 0 w 68"/>
                <a:gd name="T7" fmla="*/ 13 h 107"/>
                <a:gd name="T8" fmla="*/ 1 w 68"/>
                <a:gd name="T9" fmla="*/ 10 h 107"/>
                <a:gd name="T10" fmla="*/ 1 w 68"/>
                <a:gd name="T11" fmla="*/ 10 h 107"/>
                <a:gd name="T12" fmla="*/ 7 w 68"/>
                <a:gd name="T13" fmla="*/ 2 h 107"/>
                <a:gd name="T14" fmla="*/ 7 w 68"/>
                <a:gd name="T15" fmla="*/ 2 h 107"/>
                <a:gd name="T16" fmla="*/ 20 w 68"/>
                <a:gd name="T17" fmla="*/ 0 h 107"/>
                <a:gd name="T18" fmla="*/ 20 w 68"/>
                <a:gd name="T19" fmla="*/ 0 h 107"/>
                <a:gd name="T20" fmla="*/ 68 w 68"/>
                <a:gd name="T21" fmla="*/ 9 h 107"/>
                <a:gd name="T22" fmla="*/ 68 w 68"/>
                <a:gd name="T23" fmla="*/ 9 h 107"/>
                <a:gd name="T24" fmla="*/ 68 w 68"/>
                <a:gd name="T25" fmla="*/ 9 h 107"/>
                <a:gd name="T26" fmla="*/ 67 w 68"/>
                <a:gd name="T27" fmla="*/ 12 h 107"/>
                <a:gd name="T28" fmla="*/ 50 w 68"/>
                <a:gd name="T29" fmla="*/ 8 h 107"/>
                <a:gd name="T30" fmla="*/ 50 w 68"/>
                <a:gd name="T31" fmla="*/ 8 h 107"/>
                <a:gd name="T32" fmla="*/ 20 w 68"/>
                <a:gd name="T33" fmla="*/ 4 h 107"/>
                <a:gd name="T34" fmla="*/ 20 w 68"/>
                <a:gd name="T35" fmla="*/ 4 h 107"/>
                <a:gd name="T36" fmla="*/ 9 w 68"/>
                <a:gd name="T37" fmla="*/ 6 h 107"/>
                <a:gd name="T38" fmla="*/ 9 w 68"/>
                <a:gd name="T39" fmla="*/ 6 h 107"/>
                <a:gd name="T40" fmla="*/ 5 w 68"/>
                <a:gd name="T41" fmla="*/ 11 h 107"/>
                <a:gd name="T42" fmla="*/ 5 w 68"/>
                <a:gd name="T43" fmla="*/ 11 h 107"/>
                <a:gd name="T44" fmla="*/ 4 w 68"/>
                <a:gd name="T45" fmla="*/ 13 h 107"/>
                <a:gd name="T46" fmla="*/ 4 w 68"/>
                <a:gd name="T47" fmla="*/ 13 h 107"/>
                <a:gd name="T48" fmla="*/ 15 w 68"/>
                <a:gd name="T49" fmla="*/ 67 h 107"/>
                <a:gd name="T50" fmla="*/ 15 w 68"/>
                <a:gd name="T51" fmla="*/ 67 h 107"/>
                <a:gd name="T52" fmla="*/ 26 w 68"/>
                <a:gd name="T53" fmla="*/ 104 h 107"/>
                <a:gd name="T54" fmla="*/ 26 w 68"/>
                <a:gd name="T55" fmla="*/ 104 h 107"/>
                <a:gd name="T56" fmla="*/ 27 w 68"/>
                <a:gd name="T57" fmla="*/ 107 h 107"/>
                <a:gd name="T58" fmla="*/ 7 w 68"/>
                <a:gd name="T59" fmla="*/ 107 h 107"/>
                <a:gd name="T60" fmla="*/ 7 w 68"/>
                <a:gd name="T61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107">
                  <a:moveTo>
                    <a:pt x="7" y="103"/>
                  </a:moveTo>
                  <a:cubicBezTo>
                    <a:pt x="21" y="103"/>
                    <a:pt x="21" y="103"/>
                    <a:pt x="21" y="103"/>
                  </a:cubicBezTo>
                  <a:cubicBezTo>
                    <a:pt x="18" y="90"/>
                    <a:pt x="1" y="3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4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0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0" y="0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0" y="10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1" y="6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2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5" y="8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4"/>
                    <a:pt x="10" y="4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21" y="87"/>
                    <a:pt x="26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3"/>
                    <a:pt x="7" y="103"/>
                    <a:pt x="7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869"/>
            <p:cNvSpPr>
              <a:spLocks noEditPoints="1"/>
            </p:cNvSpPr>
            <p:nvPr/>
          </p:nvSpPr>
          <p:spPr bwMode="auto">
            <a:xfrm>
              <a:off x="7334252" y="5872163"/>
              <a:ext cx="125413" cy="193675"/>
            </a:xfrm>
            <a:custGeom>
              <a:avLst/>
              <a:gdLst>
                <a:gd name="T0" fmla="*/ 7 w 72"/>
                <a:gd name="T1" fmla="*/ 105 h 111"/>
                <a:gd name="T2" fmla="*/ 21 w 72"/>
                <a:gd name="T3" fmla="*/ 103 h 111"/>
                <a:gd name="T4" fmla="*/ 0 w 72"/>
                <a:gd name="T5" fmla="*/ 15 h 111"/>
                <a:gd name="T6" fmla="*/ 1 w 72"/>
                <a:gd name="T7" fmla="*/ 12 h 111"/>
                <a:gd name="T8" fmla="*/ 8 w 72"/>
                <a:gd name="T9" fmla="*/ 2 h 111"/>
                <a:gd name="T10" fmla="*/ 22 w 72"/>
                <a:gd name="T11" fmla="*/ 0 h 111"/>
                <a:gd name="T12" fmla="*/ 70 w 72"/>
                <a:gd name="T13" fmla="*/ 9 h 111"/>
                <a:gd name="T14" fmla="*/ 71 w 72"/>
                <a:gd name="T15" fmla="*/ 9 h 111"/>
                <a:gd name="T16" fmla="*/ 72 w 72"/>
                <a:gd name="T17" fmla="*/ 10 h 111"/>
                <a:gd name="T18" fmla="*/ 69 w 72"/>
                <a:gd name="T19" fmla="*/ 16 h 111"/>
                <a:gd name="T20" fmla="*/ 69 w 72"/>
                <a:gd name="T21" fmla="*/ 16 h 111"/>
                <a:gd name="T22" fmla="*/ 68 w 72"/>
                <a:gd name="T23" fmla="*/ 16 h 111"/>
                <a:gd name="T24" fmla="*/ 68 w 72"/>
                <a:gd name="T25" fmla="*/ 16 h 111"/>
                <a:gd name="T26" fmla="*/ 68 w 72"/>
                <a:gd name="T27" fmla="*/ 16 h 111"/>
                <a:gd name="T28" fmla="*/ 68 w 72"/>
                <a:gd name="T29" fmla="*/ 16 h 111"/>
                <a:gd name="T30" fmla="*/ 67 w 72"/>
                <a:gd name="T31" fmla="*/ 16 h 111"/>
                <a:gd name="T32" fmla="*/ 64 w 72"/>
                <a:gd name="T33" fmla="*/ 15 h 111"/>
                <a:gd name="T34" fmla="*/ 52 w 72"/>
                <a:gd name="T35" fmla="*/ 12 h 111"/>
                <a:gd name="T36" fmla="*/ 23 w 72"/>
                <a:gd name="T37" fmla="*/ 8 h 111"/>
                <a:gd name="T38" fmla="*/ 22 w 72"/>
                <a:gd name="T39" fmla="*/ 8 h 111"/>
                <a:gd name="T40" fmla="*/ 12 w 72"/>
                <a:gd name="T41" fmla="*/ 9 h 111"/>
                <a:gd name="T42" fmla="*/ 9 w 72"/>
                <a:gd name="T43" fmla="*/ 13 h 111"/>
                <a:gd name="T44" fmla="*/ 8 w 72"/>
                <a:gd name="T45" fmla="*/ 15 h 111"/>
                <a:gd name="T46" fmla="*/ 8 w 72"/>
                <a:gd name="T47" fmla="*/ 15 h 111"/>
                <a:gd name="T48" fmla="*/ 19 w 72"/>
                <a:gd name="T49" fmla="*/ 69 h 111"/>
                <a:gd name="T50" fmla="*/ 30 w 72"/>
                <a:gd name="T51" fmla="*/ 106 h 111"/>
                <a:gd name="T52" fmla="*/ 30 w 72"/>
                <a:gd name="T53" fmla="*/ 106 h 111"/>
                <a:gd name="T54" fmla="*/ 7 w 72"/>
                <a:gd name="T55" fmla="*/ 111 h 111"/>
                <a:gd name="T56" fmla="*/ 23 w 72"/>
                <a:gd name="T57" fmla="*/ 96 h 111"/>
                <a:gd name="T58" fmla="*/ 17 w 72"/>
                <a:gd name="T59" fmla="*/ 76 h 111"/>
                <a:gd name="T60" fmla="*/ 4 w 72"/>
                <a:gd name="T61" fmla="*/ 15 h 111"/>
                <a:gd name="T62" fmla="*/ 4 w 72"/>
                <a:gd name="T63" fmla="*/ 15 h 111"/>
                <a:gd name="T64" fmla="*/ 4 w 72"/>
                <a:gd name="T65" fmla="*/ 14 h 111"/>
                <a:gd name="T66" fmla="*/ 4 w 72"/>
                <a:gd name="T67" fmla="*/ 14 h 111"/>
                <a:gd name="T68" fmla="*/ 4 w 72"/>
                <a:gd name="T69" fmla="*/ 14 h 111"/>
                <a:gd name="T70" fmla="*/ 53 w 72"/>
                <a:gd name="T71" fmla="*/ 8 h 111"/>
                <a:gd name="T72" fmla="*/ 67 w 72"/>
                <a:gd name="T73" fmla="*/ 12 h 111"/>
                <a:gd name="T74" fmla="*/ 65 w 72"/>
                <a:gd name="T75" fmla="*/ 11 h 111"/>
                <a:gd name="T76" fmla="*/ 53 w 72"/>
                <a:gd name="T77" fmla="*/ 8 h 111"/>
                <a:gd name="T78" fmla="*/ 41 w 72"/>
                <a:gd name="T79" fmla="*/ 6 h 111"/>
                <a:gd name="T80" fmla="*/ 53 w 72"/>
                <a:gd name="T81" fmla="*/ 8 h 111"/>
                <a:gd name="T82" fmla="*/ 6 w 72"/>
                <a:gd name="T83" fmla="*/ 8 h 111"/>
                <a:gd name="T84" fmla="*/ 6 w 72"/>
                <a:gd name="T85" fmla="*/ 8 h 111"/>
                <a:gd name="T86" fmla="*/ 8 w 72"/>
                <a:gd name="T87" fmla="*/ 7 h 111"/>
                <a:gd name="T88" fmla="*/ 6 w 72"/>
                <a:gd name="T8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" h="111">
                  <a:moveTo>
                    <a:pt x="7" y="109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6" y="86"/>
                    <a:pt x="1" y="3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7"/>
                    <a:pt x="4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0"/>
                    <a:pt x="17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67" y="8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5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1" y="14"/>
                    <a:pt x="57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3" y="10"/>
                    <a:pt x="3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8" y="8"/>
                    <a:pt x="14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26"/>
                    <a:pt x="14" y="4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4" y="87"/>
                    <a:pt x="29" y="104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lose/>
                  <a:moveTo>
                    <a:pt x="23" y="96"/>
                  </a:moveTo>
                  <a:cubicBezTo>
                    <a:pt x="21" y="90"/>
                    <a:pt x="19" y="84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9" y="84"/>
                    <a:pt x="21" y="90"/>
                    <a:pt x="23" y="9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53" y="8"/>
                  </a:moveTo>
                  <a:cubicBezTo>
                    <a:pt x="59" y="10"/>
                    <a:pt x="65" y="11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6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0"/>
                    <a:pt x="58" y="9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7"/>
                    <a:pt x="45" y="7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5" y="7"/>
                    <a:pt x="49" y="7"/>
                    <a:pt x="53" y="8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6" y="8"/>
                  </a:move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870"/>
            <p:cNvSpPr>
              <a:spLocks noEditPoints="1"/>
            </p:cNvSpPr>
            <p:nvPr/>
          </p:nvSpPr>
          <p:spPr bwMode="auto">
            <a:xfrm>
              <a:off x="7496177" y="5892801"/>
              <a:ext cx="176213" cy="133350"/>
            </a:xfrm>
            <a:custGeom>
              <a:avLst/>
              <a:gdLst>
                <a:gd name="T0" fmla="*/ 30 w 101"/>
                <a:gd name="T1" fmla="*/ 72 h 76"/>
                <a:gd name="T2" fmla="*/ 25 w 101"/>
                <a:gd name="T3" fmla="*/ 64 h 76"/>
                <a:gd name="T4" fmla="*/ 25 w 101"/>
                <a:gd name="T5" fmla="*/ 64 h 76"/>
                <a:gd name="T6" fmla="*/ 13 w 101"/>
                <a:gd name="T7" fmla="*/ 38 h 76"/>
                <a:gd name="T8" fmla="*/ 13 w 101"/>
                <a:gd name="T9" fmla="*/ 38 h 76"/>
                <a:gd name="T10" fmla="*/ 0 w 101"/>
                <a:gd name="T11" fmla="*/ 1 h 76"/>
                <a:gd name="T12" fmla="*/ 0 w 101"/>
                <a:gd name="T13" fmla="*/ 1 h 76"/>
                <a:gd name="T14" fmla="*/ 4 w 101"/>
                <a:gd name="T15" fmla="*/ 0 h 76"/>
                <a:gd name="T16" fmla="*/ 16 w 101"/>
                <a:gd name="T17" fmla="*/ 33 h 76"/>
                <a:gd name="T18" fmla="*/ 16 w 101"/>
                <a:gd name="T19" fmla="*/ 33 h 76"/>
                <a:gd name="T20" fmla="*/ 35 w 101"/>
                <a:gd name="T21" fmla="*/ 72 h 76"/>
                <a:gd name="T22" fmla="*/ 35 w 101"/>
                <a:gd name="T23" fmla="*/ 72 h 76"/>
                <a:gd name="T24" fmla="*/ 36 w 101"/>
                <a:gd name="T25" fmla="*/ 72 h 76"/>
                <a:gd name="T26" fmla="*/ 36 w 101"/>
                <a:gd name="T27" fmla="*/ 72 h 76"/>
                <a:gd name="T28" fmla="*/ 59 w 101"/>
                <a:gd name="T29" fmla="*/ 52 h 76"/>
                <a:gd name="T30" fmla="*/ 59 w 101"/>
                <a:gd name="T31" fmla="*/ 52 h 76"/>
                <a:gd name="T32" fmla="*/ 76 w 101"/>
                <a:gd name="T33" fmla="*/ 36 h 76"/>
                <a:gd name="T34" fmla="*/ 76 w 101"/>
                <a:gd name="T35" fmla="*/ 36 h 76"/>
                <a:gd name="T36" fmla="*/ 78 w 101"/>
                <a:gd name="T37" fmla="*/ 34 h 76"/>
                <a:gd name="T38" fmla="*/ 101 w 101"/>
                <a:gd name="T39" fmla="*/ 63 h 76"/>
                <a:gd name="T40" fmla="*/ 98 w 101"/>
                <a:gd name="T41" fmla="*/ 66 h 76"/>
                <a:gd name="T42" fmla="*/ 77 w 101"/>
                <a:gd name="T43" fmla="*/ 40 h 76"/>
                <a:gd name="T44" fmla="*/ 38 w 101"/>
                <a:gd name="T45" fmla="*/ 76 h 76"/>
                <a:gd name="T46" fmla="*/ 38 w 101"/>
                <a:gd name="T47" fmla="*/ 76 h 76"/>
                <a:gd name="T48" fmla="*/ 36 w 101"/>
                <a:gd name="T49" fmla="*/ 76 h 76"/>
                <a:gd name="T50" fmla="*/ 36 w 101"/>
                <a:gd name="T51" fmla="*/ 76 h 76"/>
                <a:gd name="T52" fmla="*/ 30 w 101"/>
                <a:gd name="T53" fmla="*/ 72 h 76"/>
                <a:gd name="T54" fmla="*/ 0 w 101"/>
                <a:gd name="T55" fmla="*/ 1 h 76"/>
                <a:gd name="T56" fmla="*/ 0 w 101"/>
                <a:gd name="T57" fmla="*/ 1 h 76"/>
                <a:gd name="T58" fmla="*/ 0 w 101"/>
                <a:gd name="T59" fmla="*/ 1 h 76"/>
                <a:gd name="T60" fmla="*/ 0 w 101"/>
                <a:gd name="T61" fmla="*/ 1 h 76"/>
                <a:gd name="T62" fmla="*/ 0 w 101"/>
                <a:gd name="T6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76">
                  <a:moveTo>
                    <a:pt x="30" y="72"/>
                  </a:moveTo>
                  <a:cubicBezTo>
                    <a:pt x="29" y="70"/>
                    <a:pt x="27" y="67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1" y="57"/>
                    <a:pt x="17" y="47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6" y="20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9" y="16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50"/>
                    <a:pt x="31" y="69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0" y="69"/>
                    <a:pt x="50" y="60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68" y="44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1" y="46"/>
                    <a:pt x="46" y="70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3" y="76"/>
                    <a:pt x="32" y="74"/>
                    <a:pt x="30" y="72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871"/>
            <p:cNvSpPr>
              <a:spLocks noEditPoints="1"/>
            </p:cNvSpPr>
            <p:nvPr/>
          </p:nvSpPr>
          <p:spPr bwMode="auto">
            <a:xfrm>
              <a:off x="7491414" y="5888038"/>
              <a:ext cx="185738" cy="141288"/>
            </a:xfrm>
            <a:custGeom>
              <a:avLst/>
              <a:gdLst>
                <a:gd name="T0" fmla="*/ 32 w 107"/>
                <a:gd name="T1" fmla="*/ 76 h 81"/>
                <a:gd name="T2" fmla="*/ 33 w 107"/>
                <a:gd name="T3" fmla="*/ 75 h 81"/>
                <a:gd name="T4" fmla="*/ 32 w 107"/>
                <a:gd name="T5" fmla="*/ 76 h 81"/>
                <a:gd name="T6" fmla="*/ 26 w 107"/>
                <a:gd name="T7" fmla="*/ 67 h 81"/>
                <a:gd name="T8" fmla="*/ 26 w 107"/>
                <a:gd name="T9" fmla="*/ 67 h 81"/>
                <a:gd name="T10" fmla="*/ 15 w 107"/>
                <a:gd name="T11" fmla="*/ 42 h 81"/>
                <a:gd name="T12" fmla="*/ 15 w 107"/>
                <a:gd name="T13" fmla="*/ 42 h 81"/>
                <a:gd name="T14" fmla="*/ 1 w 107"/>
                <a:gd name="T15" fmla="*/ 5 h 81"/>
                <a:gd name="T16" fmla="*/ 1 w 107"/>
                <a:gd name="T17" fmla="*/ 5 h 81"/>
                <a:gd name="T18" fmla="*/ 0 w 107"/>
                <a:gd name="T19" fmla="*/ 3 h 81"/>
                <a:gd name="T20" fmla="*/ 8 w 107"/>
                <a:gd name="T21" fmla="*/ 0 h 81"/>
                <a:gd name="T22" fmla="*/ 8 w 107"/>
                <a:gd name="T23" fmla="*/ 2 h 81"/>
                <a:gd name="T24" fmla="*/ 21 w 107"/>
                <a:gd name="T25" fmla="*/ 35 h 81"/>
                <a:gd name="T26" fmla="*/ 21 w 107"/>
                <a:gd name="T27" fmla="*/ 35 h 81"/>
                <a:gd name="T28" fmla="*/ 31 w 107"/>
                <a:gd name="T29" fmla="*/ 60 h 81"/>
                <a:gd name="T30" fmla="*/ 31 w 107"/>
                <a:gd name="T31" fmla="*/ 60 h 81"/>
                <a:gd name="T32" fmla="*/ 39 w 107"/>
                <a:gd name="T33" fmla="*/ 73 h 81"/>
                <a:gd name="T34" fmla="*/ 39 w 107"/>
                <a:gd name="T35" fmla="*/ 73 h 81"/>
                <a:gd name="T36" fmla="*/ 61 w 107"/>
                <a:gd name="T37" fmla="*/ 54 h 81"/>
                <a:gd name="T38" fmla="*/ 61 w 107"/>
                <a:gd name="T39" fmla="*/ 54 h 81"/>
                <a:gd name="T40" fmla="*/ 77 w 107"/>
                <a:gd name="T41" fmla="*/ 38 h 81"/>
                <a:gd name="T42" fmla="*/ 77 w 107"/>
                <a:gd name="T43" fmla="*/ 38 h 81"/>
                <a:gd name="T44" fmla="*/ 77 w 107"/>
                <a:gd name="T45" fmla="*/ 38 h 81"/>
                <a:gd name="T46" fmla="*/ 81 w 107"/>
                <a:gd name="T47" fmla="*/ 34 h 81"/>
                <a:gd name="T48" fmla="*/ 107 w 107"/>
                <a:gd name="T49" fmla="*/ 66 h 81"/>
                <a:gd name="T50" fmla="*/ 101 w 107"/>
                <a:gd name="T51" fmla="*/ 71 h 81"/>
                <a:gd name="T52" fmla="*/ 80 w 107"/>
                <a:gd name="T53" fmla="*/ 46 h 81"/>
                <a:gd name="T54" fmla="*/ 42 w 107"/>
                <a:gd name="T55" fmla="*/ 80 h 81"/>
                <a:gd name="T56" fmla="*/ 42 w 107"/>
                <a:gd name="T57" fmla="*/ 80 h 81"/>
                <a:gd name="T58" fmla="*/ 39 w 107"/>
                <a:gd name="T59" fmla="*/ 81 h 81"/>
                <a:gd name="T60" fmla="*/ 39 w 107"/>
                <a:gd name="T61" fmla="*/ 81 h 81"/>
                <a:gd name="T62" fmla="*/ 32 w 107"/>
                <a:gd name="T63" fmla="*/ 76 h 81"/>
                <a:gd name="T64" fmla="*/ 38 w 107"/>
                <a:gd name="T65" fmla="*/ 77 h 81"/>
                <a:gd name="T66" fmla="*/ 37 w 107"/>
                <a:gd name="T67" fmla="*/ 76 h 81"/>
                <a:gd name="T68" fmla="*/ 37 w 107"/>
                <a:gd name="T69" fmla="*/ 76 h 81"/>
                <a:gd name="T70" fmla="*/ 36 w 107"/>
                <a:gd name="T71" fmla="*/ 76 h 81"/>
                <a:gd name="T72" fmla="*/ 36 w 107"/>
                <a:gd name="T73" fmla="*/ 76 h 81"/>
                <a:gd name="T74" fmla="*/ 38 w 107"/>
                <a:gd name="T75" fmla="*/ 77 h 81"/>
                <a:gd name="T76" fmla="*/ 30 w 107"/>
                <a:gd name="T77" fmla="*/ 66 h 81"/>
                <a:gd name="T78" fmla="*/ 32 w 107"/>
                <a:gd name="T79" fmla="*/ 69 h 81"/>
                <a:gd name="T80" fmla="*/ 32 w 107"/>
                <a:gd name="T81" fmla="*/ 69 h 81"/>
                <a:gd name="T82" fmla="*/ 28 w 107"/>
                <a:gd name="T83" fmla="*/ 61 h 81"/>
                <a:gd name="T84" fmla="*/ 28 w 107"/>
                <a:gd name="T85" fmla="*/ 61 h 81"/>
                <a:gd name="T86" fmla="*/ 25 w 107"/>
                <a:gd name="T87" fmla="*/ 56 h 81"/>
                <a:gd name="T88" fmla="*/ 25 w 107"/>
                <a:gd name="T89" fmla="*/ 56 h 81"/>
                <a:gd name="T90" fmla="*/ 30 w 107"/>
                <a:gd name="T91" fmla="*/ 66 h 81"/>
                <a:gd name="T92" fmla="*/ 99 w 107"/>
                <a:gd name="T93" fmla="*/ 63 h 81"/>
                <a:gd name="T94" fmla="*/ 80 w 107"/>
                <a:gd name="T95" fmla="*/ 40 h 81"/>
                <a:gd name="T96" fmla="*/ 80 w 107"/>
                <a:gd name="T97" fmla="*/ 40 h 81"/>
                <a:gd name="T98" fmla="*/ 99 w 107"/>
                <a:gd name="T99" fmla="*/ 63 h 81"/>
                <a:gd name="T100" fmla="*/ 57 w 107"/>
                <a:gd name="T101" fmla="*/ 63 h 81"/>
                <a:gd name="T102" fmla="*/ 57 w 107"/>
                <a:gd name="T103" fmla="*/ 62 h 81"/>
                <a:gd name="T104" fmla="*/ 57 w 107"/>
                <a:gd name="T105" fmla="*/ 62 h 81"/>
                <a:gd name="T106" fmla="*/ 57 w 107"/>
                <a:gd name="T107" fmla="*/ 63 h 81"/>
                <a:gd name="T108" fmla="*/ 57 w 107"/>
                <a:gd name="T109" fmla="*/ 62 h 81"/>
                <a:gd name="T110" fmla="*/ 62 w 107"/>
                <a:gd name="T111" fmla="*/ 57 h 81"/>
                <a:gd name="T112" fmla="*/ 62 w 107"/>
                <a:gd name="T113" fmla="*/ 57 h 81"/>
                <a:gd name="T114" fmla="*/ 57 w 107"/>
                <a:gd name="T115" fmla="*/ 62 h 81"/>
                <a:gd name="T116" fmla="*/ 14 w 107"/>
                <a:gd name="T117" fmla="*/ 29 h 81"/>
                <a:gd name="T118" fmla="*/ 5 w 107"/>
                <a:gd name="T119" fmla="*/ 5 h 81"/>
                <a:gd name="T120" fmla="*/ 5 w 107"/>
                <a:gd name="T121" fmla="*/ 5 h 81"/>
                <a:gd name="T122" fmla="*/ 5 w 107"/>
                <a:gd name="T123" fmla="*/ 5 h 81"/>
                <a:gd name="T124" fmla="*/ 14 w 107"/>
                <a:gd name="T125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" h="81">
                  <a:moveTo>
                    <a:pt x="32" y="76"/>
                  </a:moveTo>
                  <a:cubicBezTo>
                    <a:pt x="33" y="75"/>
                    <a:pt x="33" y="75"/>
                    <a:pt x="33" y="75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0" y="74"/>
                    <a:pt x="28" y="71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2" y="60"/>
                    <a:pt x="18" y="5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7" y="23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14" y="18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4" y="44"/>
                    <a:pt x="28" y="53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4" y="66"/>
                    <a:pt x="37" y="71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3" y="69"/>
                    <a:pt x="52" y="61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9" y="46"/>
                    <a:pt x="76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2" y="54"/>
                    <a:pt x="50" y="75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1" y="81"/>
                    <a:pt x="40" y="81"/>
                    <a:pt x="39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5" y="81"/>
                    <a:pt x="33" y="78"/>
                    <a:pt x="32" y="76"/>
                  </a:cubicBezTo>
                  <a:close/>
                  <a:moveTo>
                    <a:pt x="38" y="77"/>
                  </a:moveTo>
                  <a:cubicBezTo>
                    <a:pt x="38" y="77"/>
                    <a:pt x="37" y="77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7" y="76"/>
                    <a:pt x="37" y="77"/>
                    <a:pt x="38" y="77"/>
                  </a:cubicBezTo>
                  <a:close/>
                  <a:moveTo>
                    <a:pt x="30" y="66"/>
                  </a:moveTo>
                  <a:cubicBezTo>
                    <a:pt x="30" y="67"/>
                    <a:pt x="31" y="68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0" y="67"/>
                    <a:pt x="29" y="65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60"/>
                    <a:pt x="26" y="58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9"/>
                    <a:pt x="28" y="63"/>
                    <a:pt x="30" y="66"/>
                  </a:cubicBezTo>
                  <a:close/>
                  <a:moveTo>
                    <a:pt x="99" y="63"/>
                  </a:move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99" y="63"/>
                    <a:pt x="99" y="63"/>
                    <a:pt x="99" y="63"/>
                  </a:cubicBezTo>
                  <a:close/>
                  <a:moveTo>
                    <a:pt x="57" y="63"/>
                  </a:moveTo>
                  <a:cubicBezTo>
                    <a:pt x="57" y="63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lose/>
                  <a:moveTo>
                    <a:pt x="57" y="62"/>
                  </a:moveTo>
                  <a:cubicBezTo>
                    <a:pt x="59" y="61"/>
                    <a:pt x="61" y="59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1" y="59"/>
                    <a:pt x="59" y="61"/>
                    <a:pt x="57" y="62"/>
                  </a:cubicBezTo>
                  <a:close/>
                  <a:moveTo>
                    <a:pt x="14" y="29"/>
                  </a:moveTo>
                  <a:cubicBezTo>
                    <a:pt x="10" y="18"/>
                    <a:pt x="7" y="9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9"/>
                    <a:pt x="10" y="18"/>
                    <a:pt x="1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1" name="组合 29"/>
          <p:cNvGrpSpPr/>
          <p:nvPr/>
        </p:nvGrpSpPr>
        <p:grpSpPr>
          <a:xfrm>
            <a:off x="10287132" y="5617429"/>
            <a:ext cx="618146" cy="1172053"/>
            <a:chOff x="4252914" y="314326"/>
            <a:chExt cx="441325" cy="804863"/>
          </a:xfrm>
          <a:solidFill>
            <a:srgbClr val="1F4E79"/>
          </a:solidFill>
        </p:grpSpPr>
        <p:sp>
          <p:nvSpPr>
            <p:cNvPr id="62" name="Freeform 3486"/>
            <p:cNvSpPr>
              <a:spLocks noEditPoints="1"/>
            </p:cNvSpPr>
            <p:nvPr/>
          </p:nvSpPr>
          <p:spPr bwMode="auto">
            <a:xfrm>
              <a:off x="4300539" y="398464"/>
              <a:ext cx="203200" cy="220663"/>
            </a:xfrm>
            <a:custGeom>
              <a:avLst/>
              <a:gdLst>
                <a:gd name="T0" fmla="*/ 0 w 117"/>
                <a:gd name="T1" fmla="*/ 63 h 127"/>
                <a:gd name="T2" fmla="*/ 59 w 117"/>
                <a:gd name="T3" fmla="*/ 0 h 127"/>
                <a:gd name="T4" fmla="*/ 59 w 117"/>
                <a:gd name="T5" fmla="*/ 0 h 127"/>
                <a:gd name="T6" fmla="*/ 117 w 117"/>
                <a:gd name="T7" fmla="*/ 63 h 127"/>
                <a:gd name="T8" fmla="*/ 117 w 117"/>
                <a:gd name="T9" fmla="*/ 63 h 127"/>
                <a:gd name="T10" fmla="*/ 59 w 117"/>
                <a:gd name="T11" fmla="*/ 127 h 127"/>
                <a:gd name="T12" fmla="*/ 59 w 117"/>
                <a:gd name="T13" fmla="*/ 127 h 127"/>
                <a:gd name="T14" fmla="*/ 0 w 117"/>
                <a:gd name="T15" fmla="*/ 63 h 127"/>
                <a:gd name="T16" fmla="*/ 4 w 117"/>
                <a:gd name="T17" fmla="*/ 63 h 127"/>
                <a:gd name="T18" fmla="*/ 59 w 117"/>
                <a:gd name="T19" fmla="*/ 123 h 127"/>
                <a:gd name="T20" fmla="*/ 59 w 117"/>
                <a:gd name="T21" fmla="*/ 123 h 127"/>
                <a:gd name="T22" fmla="*/ 113 w 117"/>
                <a:gd name="T23" fmla="*/ 63 h 127"/>
                <a:gd name="T24" fmla="*/ 113 w 117"/>
                <a:gd name="T25" fmla="*/ 63 h 127"/>
                <a:gd name="T26" fmla="*/ 59 w 117"/>
                <a:gd name="T27" fmla="*/ 4 h 127"/>
                <a:gd name="T28" fmla="*/ 59 w 117"/>
                <a:gd name="T29" fmla="*/ 4 h 127"/>
                <a:gd name="T30" fmla="*/ 4 w 117"/>
                <a:gd name="T31" fmla="*/ 6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127">
                  <a:moveTo>
                    <a:pt x="0" y="63"/>
                  </a:moveTo>
                  <a:cubicBezTo>
                    <a:pt x="0" y="28"/>
                    <a:pt x="26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91" y="0"/>
                    <a:pt x="117" y="28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98"/>
                    <a:pt x="91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26" y="127"/>
                    <a:pt x="0" y="98"/>
                    <a:pt x="0" y="63"/>
                  </a:cubicBezTo>
                  <a:close/>
                  <a:moveTo>
                    <a:pt x="4" y="63"/>
                  </a:moveTo>
                  <a:cubicBezTo>
                    <a:pt x="4" y="96"/>
                    <a:pt x="29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89" y="123"/>
                    <a:pt x="113" y="96"/>
                    <a:pt x="113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30"/>
                    <a:pt x="8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29" y="4"/>
                    <a:pt x="4" y="30"/>
                    <a:pt x="4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3487"/>
            <p:cNvSpPr>
              <a:spLocks noEditPoints="1"/>
            </p:cNvSpPr>
            <p:nvPr/>
          </p:nvSpPr>
          <p:spPr bwMode="auto">
            <a:xfrm>
              <a:off x="4295777" y="395289"/>
              <a:ext cx="211138" cy="228600"/>
            </a:xfrm>
            <a:custGeom>
              <a:avLst/>
              <a:gdLst>
                <a:gd name="T0" fmla="*/ 0 w 121"/>
                <a:gd name="T1" fmla="*/ 65 h 131"/>
                <a:gd name="T2" fmla="*/ 61 w 121"/>
                <a:gd name="T3" fmla="*/ 0 h 131"/>
                <a:gd name="T4" fmla="*/ 61 w 121"/>
                <a:gd name="T5" fmla="*/ 0 h 131"/>
                <a:gd name="T6" fmla="*/ 121 w 121"/>
                <a:gd name="T7" fmla="*/ 65 h 131"/>
                <a:gd name="T8" fmla="*/ 121 w 121"/>
                <a:gd name="T9" fmla="*/ 65 h 131"/>
                <a:gd name="T10" fmla="*/ 61 w 121"/>
                <a:gd name="T11" fmla="*/ 131 h 131"/>
                <a:gd name="T12" fmla="*/ 61 w 121"/>
                <a:gd name="T13" fmla="*/ 131 h 131"/>
                <a:gd name="T14" fmla="*/ 0 w 121"/>
                <a:gd name="T15" fmla="*/ 65 h 131"/>
                <a:gd name="T16" fmla="*/ 61 w 121"/>
                <a:gd name="T17" fmla="*/ 127 h 131"/>
                <a:gd name="T18" fmla="*/ 102 w 121"/>
                <a:gd name="T19" fmla="*/ 107 h 131"/>
                <a:gd name="T20" fmla="*/ 102 w 121"/>
                <a:gd name="T21" fmla="*/ 107 h 131"/>
                <a:gd name="T22" fmla="*/ 61 w 121"/>
                <a:gd name="T23" fmla="*/ 127 h 131"/>
                <a:gd name="T24" fmla="*/ 61 w 121"/>
                <a:gd name="T25" fmla="*/ 127 h 131"/>
                <a:gd name="T26" fmla="*/ 19 w 121"/>
                <a:gd name="T27" fmla="*/ 107 h 131"/>
                <a:gd name="T28" fmla="*/ 19 w 121"/>
                <a:gd name="T29" fmla="*/ 107 h 131"/>
                <a:gd name="T30" fmla="*/ 61 w 121"/>
                <a:gd name="T31" fmla="*/ 127 h 131"/>
                <a:gd name="T32" fmla="*/ 61 w 121"/>
                <a:gd name="T33" fmla="*/ 123 h 131"/>
                <a:gd name="T34" fmla="*/ 113 w 121"/>
                <a:gd name="T35" fmla="*/ 65 h 131"/>
                <a:gd name="T36" fmla="*/ 113 w 121"/>
                <a:gd name="T37" fmla="*/ 65 h 131"/>
                <a:gd name="T38" fmla="*/ 61 w 121"/>
                <a:gd name="T39" fmla="*/ 8 h 131"/>
                <a:gd name="T40" fmla="*/ 61 w 121"/>
                <a:gd name="T41" fmla="*/ 8 h 131"/>
                <a:gd name="T42" fmla="*/ 8 w 121"/>
                <a:gd name="T43" fmla="*/ 65 h 131"/>
                <a:gd name="T44" fmla="*/ 8 w 121"/>
                <a:gd name="T45" fmla="*/ 65 h 131"/>
                <a:gd name="T46" fmla="*/ 61 w 121"/>
                <a:gd name="T47" fmla="*/ 123 h 131"/>
                <a:gd name="T48" fmla="*/ 103 w 121"/>
                <a:gd name="T49" fmla="*/ 25 h 131"/>
                <a:gd name="T50" fmla="*/ 61 w 121"/>
                <a:gd name="T51" fmla="*/ 4 h 131"/>
                <a:gd name="T52" fmla="*/ 61 w 121"/>
                <a:gd name="T53" fmla="*/ 4 h 131"/>
                <a:gd name="T54" fmla="*/ 103 w 121"/>
                <a:gd name="T55" fmla="*/ 25 h 131"/>
                <a:gd name="T56" fmla="*/ 19 w 121"/>
                <a:gd name="T57" fmla="*/ 23 h 131"/>
                <a:gd name="T58" fmla="*/ 61 w 121"/>
                <a:gd name="T59" fmla="*/ 4 h 131"/>
                <a:gd name="T60" fmla="*/ 61 w 121"/>
                <a:gd name="T61" fmla="*/ 4 h 131"/>
                <a:gd name="T62" fmla="*/ 19 w 121"/>
                <a:gd name="T63" fmla="*/ 2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1" h="131">
                  <a:moveTo>
                    <a:pt x="0" y="65"/>
                  </a:moveTo>
                  <a:cubicBezTo>
                    <a:pt x="0" y="29"/>
                    <a:pt x="27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95" y="0"/>
                    <a:pt x="121" y="29"/>
                    <a:pt x="121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1" y="101"/>
                    <a:pt x="95" y="131"/>
                    <a:pt x="61" y="131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27" y="131"/>
                    <a:pt x="0" y="101"/>
                    <a:pt x="0" y="65"/>
                  </a:cubicBezTo>
                  <a:close/>
                  <a:moveTo>
                    <a:pt x="61" y="127"/>
                  </a:moveTo>
                  <a:cubicBezTo>
                    <a:pt x="77" y="127"/>
                    <a:pt x="92" y="119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92" y="119"/>
                    <a:pt x="77" y="127"/>
                    <a:pt x="61" y="127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44" y="127"/>
                    <a:pt x="29" y="119"/>
                    <a:pt x="19" y="107"/>
                  </a:cubicBezTo>
                  <a:cubicBezTo>
                    <a:pt x="19" y="107"/>
                    <a:pt x="19" y="107"/>
                    <a:pt x="19" y="107"/>
                  </a:cubicBezTo>
                  <a:cubicBezTo>
                    <a:pt x="29" y="119"/>
                    <a:pt x="44" y="127"/>
                    <a:pt x="61" y="127"/>
                  </a:cubicBezTo>
                  <a:close/>
                  <a:moveTo>
                    <a:pt x="61" y="123"/>
                  </a:moveTo>
                  <a:cubicBezTo>
                    <a:pt x="90" y="123"/>
                    <a:pt x="113" y="97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13" y="33"/>
                    <a:pt x="90" y="8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32" y="8"/>
                    <a:pt x="8" y="33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97"/>
                    <a:pt x="32" y="123"/>
                    <a:pt x="61" y="123"/>
                  </a:cubicBezTo>
                  <a:close/>
                  <a:moveTo>
                    <a:pt x="103" y="25"/>
                  </a:moveTo>
                  <a:cubicBezTo>
                    <a:pt x="93" y="12"/>
                    <a:pt x="78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78" y="4"/>
                    <a:pt x="93" y="12"/>
                    <a:pt x="103" y="25"/>
                  </a:cubicBezTo>
                  <a:close/>
                  <a:moveTo>
                    <a:pt x="19" y="23"/>
                  </a:moveTo>
                  <a:cubicBezTo>
                    <a:pt x="30" y="11"/>
                    <a:pt x="44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44" y="4"/>
                    <a:pt x="30" y="11"/>
                    <a:pt x="1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3488"/>
            <p:cNvSpPr/>
            <p:nvPr/>
          </p:nvSpPr>
          <p:spPr bwMode="auto">
            <a:xfrm>
              <a:off x="4365627" y="452439"/>
              <a:ext cx="7938" cy="7938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489"/>
            <p:cNvSpPr/>
            <p:nvPr/>
          </p:nvSpPr>
          <p:spPr bwMode="auto">
            <a:xfrm>
              <a:off x="4362452" y="449264"/>
              <a:ext cx="14288" cy="14288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5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490"/>
            <p:cNvSpPr/>
            <p:nvPr/>
          </p:nvSpPr>
          <p:spPr bwMode="auto">
            <a:xfrm>
              <a:off x="4467227" y="461964"/>
              <a:ext cx="4763" cy="6350"/>
            </a:xfrm>
            <a:custGeom>
              <a:avLst/>
              <a:gdLst>
                <a:gd name="T0" fmla="*/ 0 w 3"/>
                <a:gd name="T1" fmla="*/ 4 h 4"/>
                <a:gd name="T2" fmla="*/ 0 w 3"/>
                <a:gd name="T3" fmla="*/ 0 h 4"/>
                <a:gd name="T4" fmla="*/ 3 w 3"/>
                <a:gd name="T5" fmla="*/ 0 h 4"/>
                <a:gd name="T6" fmla="*/ 3 w 3"/>
                <a:gd name="T7" fmla="*/ 4 h 4"/>
                <a:gd name="T8" fmla="*/ 0 w 3"/>
                <a:gd name="T9" fmla="*/ 4 h 4"/>
                <a:gd name="T10" fmla="*/ 0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491"/>
            <p:cNvSpPr/>
            <p:nvPr/>
          </p:nvSpPr>
          <p:spPr bwMode="auto">
            <a:xfrm>
              <a:off x="4464052" y="457201"/>
              <a:ext cx="11113" cy="14288"/>
            </a:xfrm>
            <a:custGeom>
              <a:avLst/>
              <a:gdLst>
                <a:gd name="T0" fmla="*/ 5 w 7"/>
                <a:gd name="T1" fmla="*/ 9 h 9"/>
                <a:gd name="T2" fmla="*/ 2 w 7"/>
                <a:gd name="T3" fmla="*/ 9 h 9"/>
                <a:gd name="T4" fmla="*/ 2 w 7"/>
                <a:gd name="T5" fmla="*/ 7 h 9"/>
                <a:gd name="T6" fmla="*/ 4 w 7"/>
                <a:gd name="T7" fmla="*/ 7 h 9"/>
                <a:gd name="T8" fmla="*/ 2 w 7"/>
                <a:gd name="T9" fmla="*/ 7 h 9"/>
                <a:gd name="T10" fmla="*/ 2 w 7"/>
                <a:gd name="T11" fmla="*/ 9 h 9"/>
                <a:gd name="T12" fmla="*/ 0 w 7"/>
                <a:gd name="T13" fmla="*/ 9 h 9"/>
                <a:gd name="T14" fmla="*/ 0 w 7"/>
                <a:gd name="T15" fmla="*/ 0 h 9"/>
                <a:gd name="T16" fmla="*/ 2 w 7"/>
                <a:gd name="T17" fmla="*/ 0 h 9"/>
                <a:gd name="T18" fmla="*/ 7 w 7"/>
                <a:gd name="T19" fmla="*/ 0 h 9"/>
                <a:gd name="T20" fmla="*/ 7 w 7"/>
                <a:gd name="T21" fmla="*/ 9 h 9"/>
                <a:gd name="T22" fmla="*/ 5 w 7"/>
                <a:gd name="T23" fmla="*/ 9 h 9"/>
                <a:gd name="T24" fmla="*/ 5 w 7"/>
                <a:gd name="T2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9">
                  <a:moveTo>
                    <a:pt x="5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" y="0"/>
                  </a:lnTo>
                  <a:lnTo>
                    <a:pt x="7" y="0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3492"/>
            <p:cNvSpPr/>
            <p:nvPr/>
          </p:nvSpPr>
          <p:spPr bwMode="auto">
            <a:xfrm>
              <a:off x="4298952" y="319089"/>
              <a:ext cx="280988" cy="128588"/>
            </a:xfrm>
            <a:custGeom>
              <a:avLst/>
              <a:gdLst>
                <a:gd name="T0" fmla="*/ 105 w 162"/>
                <a:gd name="T1" fmla="*/ 71 h 74"/>
                <a:gd name="T2" fmla="*/ 152 w 162"/>
                <a:gd name="T3" fmla="*/ 57 h 74"/>
                <a:gd name="T4" fmla="*/ 123 w 162"/>
                <a:gd name="T5" fmla="*/ 38 h 74"/>
                <a:gd name="T6" fmla="*/ 123 w 162"/>
                <a:gd name="T7" fmla="*/ 38 h 74"/>
                <a:gd name="T8" fmla="*/ 84 w 162"/>
                <a:gd name="T9" fmla="*/ 8 h 74"/>
                <a:gd name="T10" fmla="*/ 84 w 162"/>
                <a:gd name="T11" fmla="*/ 8 h 74"/>
                <a:gd name="T12" fmla="*/ 75 w 162"/>
                <a:gd name="T13" fmla="*/ 4 h 74"/>
                <a:gd name="T14" fmla="*/ 75 w 162"/>
                <a:gd name="T15" fmla="*/ 4 h 74"/>
                <a:gd name="T16" fmla="*/ 70 w 162"/>
                <a:gd name="T17" fmla="*/ 5 h 74"/>
                <a:gd name="T18" fmla="*/ 70 w 162"/>
                <a:gd name="T19" fmla="*/ 5 h 74"/>
                <a:gd name="T20" fmla="*/ 68 w 162"/>
                <a:gd name="T21" fmla="*/ 6 h 74"/>
                <a:gd name="T22" fmla="*/ 68 w 162"/>
                <a:gd name="T23" fmla="*/ 6 h 74"/>
                <a:gd name="T24" fmla="*/ 68 w 162"/>
                <a:gd name="T25" fmla="*/ 6 h 74"/>
                <a:gd name="T26" fmla="*/ 7 w 162"/>
                <a:gd name="T27" fmla="*/ 29 h 74"/>
                <a:gd name="T28" fmla="*/ 30 w 162"/>
                <a:gd name="T29" fmla="*/ 56 h 74"/>
                <a:gd name="T30" fmla="*/ 30 w 162"/>
                <a:gd name="T31" fmla="*/ 56 h 74"/>
                <a:gd name="T32" fmla="*/ 27 w 162"/>
                <a:gd name="T33" fmla="*/ 59 h 74"/>
                <a:gd name="T34" fmla="*/ 0 w 162"/>
                <a:gd name="T35" fmla="*/ 28 h 74"/>
                <a:gd name="T36" fmla="*/ 66 w 162"/>
                <a:gd name="T37" fmla="*/ 3 h 74"/>
                <a:gd name="T38" fmla="*/ 75 w 162"/>
                <a:gd name="T39" fmla="*/ 0 h 74"/>
                <a:gd name="T40" fmla="*/ 75 w 162"/>
                <a:gd name="T41" fmla="*/ 0 h 74"/>
                <a:gd name="T42" fmla="*/ 87 w 162"/>
                <a:gd name="T43" fmla="*/ 6 h 74"/>
                <a:gd name="T44" fmla="*/ 87 w 162"/>
                <a:gd name="T45" fmla="*/ 6 h 74"/>
                <a:gd name="T46" fmla="*/ 125 w 162"/>
                <a:gd name="T47" fmla="*/ 34 h 74"/>
                <a:gd name="T48" fmla="*/ 125 w 162"/>
                <a:gd name="T49" fmla="*/ 34 h 74"/>
                <a:gd name="T50" fmla="*/ 158 w 162"/>
                <a:gd name="T51" fmla="*/ 56 h 74"/>
                <a:gd name="T52" fmla="*/ 158 w 162"/>
                <a:gd name="T53" fmla="*/ 56 h 74"/>
                <a:gd name="T54" fmla="*/ 162 w 162"/>
                <a:gd name="T55" fmla="*/ 58 h 74"/>
                <a:gd name="T56" fmla="*/ 106 w 162"/>
                <a:gd name="T57" fmla="*/ 74 h 74"/>
                <a:gd name="T58" fmla="*/ 105 w 162"/>
                <a:gd name="T59" fmla="*/ 7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74">
                  <a:moveTo>
                    <a:pt x="105" y="71"/>
                  </a:moveTo>
                  <a:cubicBezTo>
                    <a:pt x="152" y="57"/>
                    <a:pt x="152" y="57"/>
                    <a:pt x="152" y="57"/>
                  </a:cubicBezTo>
                  <a:cubicBezTo>
                    <a:pt x="146" y="53"/>
                    <a:pt x="135" y="46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06" y="26"/>
                    <a:pt x="88" y="14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1" y="5"/>
                    <a:pt x="78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3" y="4"/>
                    <a:pt x="71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7" y="2"/>
                    <a:pt x="70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9" y="0"/>
                    <a:pt x="83" y="2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90" y="10"/>
                    <a:pt x="108" y="23"/>
                    <a:pt x="125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42" y="46"/>
                    <a:pt x="158" y="56"/>
                    <a:pt x="158" y="56"/>
                  </a:cubicBezTo>
                  <a:cubicBezTo>
                    <a:pt x="158" y="56"/>
                    <a:pt x="158" y="56"/>
                    <a:pt x="158" y="56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1"/>
                    <a:pt x="105" y="71"/>
                    <a:pt x="105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493"/>
            <p:cNvSpPr>
              <a:spLocks noEditPoints="1"/>
            </p:cNvSpPr>
            <p:nvPr/>
          </p:nvSpPr>
          <p:spPr bwMode="auto">
            <a:xfrm>
              <a:off x="4291014" y="314326"/>
              <a:ext cx="296863" cy="138113"/>
            </a:xfrm>
            <a:custGeom>
              <a:avLst/>
              <a:gdLst>
                <a:gd name="T0" fmla="*/ 107 w 170"/>
                <a:gd name="T1" fmla="*/ 73 h 79"/>
                <a:gd name="T2" fmla="*/ 109 w 170"/>
                <a:gd name="T3" fmla="*/ 74 h 79"/>
                <a:gd name="T4" fmla="*/ 107 w 170"/>
                <a:gd name="T5" fmla="*/ 73 h 79"/>
                <a:gd name="T6" fmla="*/ 151 w 170"/>
                <a:gd name="T7" fmla="*/ 58 h 79"/>
                <a:gd name="T8" fmla="*/ 126 w 170"/>
                <a:gd name="T9" fmla="*/ 41 h 79"/>
                <a:gd name="T10" fmla="*/ 86 w 170"/>
                <a:gd name="T11" fmla="*/ 12 h 79"/>
                <a:gd name="T12" fmla="*/ 79 w 170"/>
                <a:gd name="T13" fmla="*/ 8 h 79"/>
                <a:gd name="T14" fmla="*/ 75 w 170"/>
                <a:gd name="T15" fmla="*/ 9 h 79"/>
                <a:gd name="T16" fmla="*/ 73 w 170"/>
                <a:gd name="T17" fmla="*/ 10 h 79"/>
                <a:gd name="T18" fmla="*/ 14 w 170"/>
                <a:gd name="T19" fmla="*/ 32 h 79"/>
                <a:gd name="T20" fmla="*/ 36 w 170"/>
                <a:gd name="T21" fmla="*/ 58 h 79"/>
                <a:gd name="T22" fmla="*/ 31 w 170"/>
                <a:gd name="T23" fmla="*/ 64 h 79"/>
                <a:gd name="T24" fmla="*/ 69 w 170"/>
                <a:gd name="T25" fmla="*/ 3 h 79"/>
                <a:gd name="T26" fmla="*/ 79 w 170"/>
                <a:gd name="T27" fmla="*/ 0 h 79"/>
                <a:gd name="T28" fmla="*/ 79 w 170"/>
                <a:gd name="T29" fmla="*/ 0 h 79"/>
                <a:gd name="T30" fmla="*/ 92 w 170"/>
                <a:gd name="T31" fmla="*/ 7 h 79"/>
                <a:gd name="T32" fmla="*/ 130 w 170"/>
                <a:gd name="T33" fmla="*/ 35 h 79"/>
                <a:gd name="T34" fmla="*/ 163 w 170"/>
                <a:gd name="T35" fmla="*/ 56 h 79"/>
                <a:gd name="T36" fmla="*/ 163 w 170"/>
                <a:gd name="T37" fmla="*/ 56 h 79"/>
                <a:gd name="T38" fmla="*/ 163 w 170"/>
                <a:gd name="T39" fmla="*/ 56 h 79"/>
                <a:gd name="T40" fmla="*/ 109 w 170"/>
                <a:gd name="T41" fmla="*/ 79 h 79"/>
                <a:gd name="T42" fmla="*/ 111 w 170"/>
                <a:gd name="T43" fmla="*/ 74 h 79"/>
                <a:gd name="T44" fmla="*/ 161 w 170"/>
                <a:gd name="T45" fmla="*/ 59 h 79"/>
                <a:gd name="T46" fmla="*/ 161 w 170"/>
                <a:gd name="T47" fmla="*/ 60 h 79"/>
                <a:gd name="T48" fmla="*/ 111 w 170"/>
                <a:gd name="T49" fmla="*/ 74 h 79"/>
                <a:gd name="T50" fmla="*/ 31 w 170"/>
                <a:gd name="T51" fmla="*/ 58 h 79"/>
                <a:gd name="T52" fmla="*/ 7 w 170"/>
                <a:gd name="T53" fmla="*/ 30 h 79"/>
                <a:gd name="T54" fmla="*/ 138 w 170"/>
                <a:gd name="T55" fmla="*/ 45 h 79"/>
                <a:gd name="T56" fmla="*/ 128 w 170"/>
                <a:gd name="T57" fmla="*/ 38 h 79"/>
                <a:gd name="T58" fmla="*/ 89 w 170"/>
                <a:gd name="T59" fmla="*/ 9 h 79"/>
                <a:gd name="T60" fmla="*/ 128 w 170"/>
                <a:gd name="T61" fmla="*/ 38 h 79"/>
                <a:gd name="T62" fmla="*/ 7 w 170"/>
                <a:gd name="T63" fmla="*/ 30 h 79"/>
                <a:gd name="T64" fmla="*/ 71 w 170"/>
                <a:gd name="T65" fmla="*/ 6 h 79"/>
                <a:gd name="T66" fmla="*/ 71 w 170"/>
                <a:gd name="T67" fmla="*/ 6 h 79"/>
                <a:gd name="T68" fmla="*/ 80 w 170"/>
                <a:gd name="T69" fmla="*/ 4 h 79"/>
                <a:gd name="T70" fmla="*/ 89 w 170"/>
                <a:gd name="T71" fmla="*/ 9 h 79"/>
                <a:gd name="T72" fmla="*/ 74 w 170"/>
                <a:gd name="T73" fmla="*/ 5 h 79"/>
                <a:gd name="T74" fmla="*/ 79 w 170"/>
                <a:gd name="T75" fmla="*/ 4 h 79"/>
                <a:gd name="T76" fmla="*/ 79 w 170"/>
                <a:gd name="T77" fmla="*/ 4 h 79"/>
                <a:gd name="T78" fmla="*/ 79 w 170"/>
                <a:gd name="T79" fmla="*/ 4 h 79"/>
                <a:gd name="T80" fmla="*/ 79 w 170"/>
                <a:gd name="T81" fmla="*/ 3 h 79"/>
                <a:gd name="T82" fmla="*/ 80 w 170"/>
                <a:gd name="T83" fmla="*/ 4 h 79"/>
                <a:gd name="T84" fmla="*/ 80 w 170"/>
                <a:gd name="T85" fmla="*/ 4 h 79"/>
                <a:gd name="T86" fmla="*/ 80 w 170"/>
                <a:gd name="T87" fmla="*/ 4 h 79"/>
                <a:gd name="T88" fmla="*/ 80 w 170"/>
                <a:gd name="T89" fmla="*/ 4 h 79"/>
                <a:gd name="T90" fmla="*/ 80 w 170"/>
                <a:gd name="T91" fmla="*/ 4 h 79"/>
                <a:gd name="T92" fmla="*/ 80 w 170"/>
                <a:gd name="T93" fmla="*/ 4 h 79"/>
                <a:gd name="T94" fmla="*/ 80 w 170"/>
                <a:gd name="T95" fmla="*/ 4 h 79"/>
                <a:gd name="T96" fmla="*/ 80 w 170"/>
                <a:gd name="T97" fmla="*/ 4 h 79"/>
                <a:gd name="T98" fmla="*/ 80 w 170"/>
                <a:gd name="T99" fmla="*/ 4 h 79"/>
                <a:gd name="T100" fmla="*/ 80 w 170"/>
                <a:gd name="T101" fmla="*/ 4 h 79"/>
                <a:gd name="T102" fmla="*/ 80 w 170"/>
                <a:gd name="T103" fmla="*/ 4 h 79"/>
                <a:gd name="T104" fmla="*/ 80 w 170"/>
                <a:gd name="T105" fmla="*/ 4 h 79"/>
                <a:gd name="T106" fmla="*/ 79 w 170"/>
                <a:gd name="T107" fmla="*/ 4 h 79"/>
                <a:gd name="T108" fmla="*/ 79 w 170"/>
                <a:gd name="T109" fmla="*/ 4 h 79"/>
                <a:gd name="T110" fmla="*/ 79 w 170"/>
                <a:gd name="T111" fmla="*/ 4 h 79"/>
                <a:gd name="T112" fmla="*/ 79 w 170"/>
                <a:gd name="T113" fmla="*/ 4 h 79"/>
                <a:gd name="T114" fmla="*/ 163 w 170"/>
                <a:gd name="T115" fmla="*/ 56 h 79"/>
                <a:gd name="T116" fmla="*/ 163 w 170"/>
                <a:gd name="T117" fmla="*/ 56 h 79"/>
                <a:gd name="T118" fmla="*/ 163 w 170"/>
                <a:gd name="T119" fmla="*/ 56 h 79"/>
                <a:gd name="T120" fmla="*/ 163 w 170"/>
                <a:gd name="T121" fmla="*/ 56 h 79"/>
                <a:gd name="T122" fmla="*/ 163 w 170"/>
                <a:gd name="T123" fmla="*/ 56 h 79"/>
                <a:gd name="T124" fmla="*/ 163 w 170"/>
                <a:gd name="T125" fmla="*/ 5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79">
                  <a:moveTo>
                    <a:pt x="108" y="77"/>
                  </a:moveTo>
                  <a:cubicBezTo>
                    <a:pt x="107" y="73"/>
                    <a:pt x="107" y="73"/>
                    <a:pt x="107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06" y="71"/>
                    <a:pt x="106" y="71"/>
                    <a:pt x="106" y="71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45" y="54"/>
                    <a:pt x="136" y="48"/>
                    <a:pt x="126" y="41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09" y="30"/>
                    <a:pt x="91" y="17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4" y="9"/>
                    <a:pt x="81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7" y="8"/>
                    <a:pt x="76" y="9"/>
                    <a:pt x="75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3" y="9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70" y="2"/>
                    <a:pt x="74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3" y="0"/>
                    <a:pt x="88" y="2"/>
                    <a:pt x="92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5" y="10"/>
                    <a:pt x="114" y="23"/>
                    <a:pt x="130" y="35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46" y="45"/>
                    <a:pt x="161" y="55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08" y="77"/>
                    <a:pt x="108" y="77"/>
                    <a:pt x="108" y="77"/>
                  </a:cubicBezTo>
                  <a:close/>
                  <a:moveTo>
                    <a:pt x="111" y="74"/>
                  </a:moveTo>
                  <a:cubicBezTo>
                    <a:pt x="161" y="60"/>
                    <a:pt x="161" y="60"/>
                    <a:pt x="161" y="60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1" y="74"/>
                    <a:pt x="111" y="74"/>
                    <a:pt x="111" y="74"/>
                  </a:cubicBezTo>
                  <a:close/>
                  <a:moveTo>
                    <a:pt x="7" y="30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7" y="30"/>
                    <a:pt x="7" y="30"/>
                    <a:pt x="7" y="30"/>
                  </a:cubicBezTo>
                  <a:close/>
                  <a:moveTo>
                    <a:pt x="128" y="38"/>
                  </a:moveTo>
                  <a:cubicBezTo>
                    <a:pt x="131" y="40"/>
                    <a:pt x="135" y="43"/>
                    <a:pt x="138" y="45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5" y="43"/>
                    <a:pt x="131" y="40"/>
                    <a:pt x="128" y="38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11" y="26"/>
                    <a:pt x="93" y="14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3" y="14"/>
                    <a:pt x="111" y="26"/>
                    <a:pt x="128" y="38"/>
                  </a:cubicBezTo>
                  <a:close/>
                  <a:moveTo>
                    <a:pt x="71" y="6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lose/>
                  <a:moveTo>
                    <a:pt x="89" y="9"/>
                  </a:moveTo>
                  <a:cubicBezTo>
                    <a:pt x="87" y="6"/>
                    <a:pt x="83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3" y="5"/>
                    <a:pt x="87" y="6"/>
                    <a:pt x="89" y="9"/>
                  </a:cubicBezTo>
                  <a:close/>
                  <a:moveTo>
                    <a:pt x="79" y="4"/>
                  </a:moveTo>
                  <a:cubicBezTo>
                    <a:pt x="77" y="4"/>
                    <a:pt x="76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6" y="5"/>
                    <a:pt x="77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494"/>
            <p:cNvSpPr/>
            <p:nvPr/>
          </p:nvSpPr>
          <p:spPr bwMode="auto">
            <a:xfrm>
              <a:off x="4554539" y="420689"/>
              <a:ext cx="11113" cy="131763"/>
            </a:xfrm>
            <a:custGeom>
              <a:avLst/>
              <a:gdLst>
                <a:gd name="T0" fmla="*/ 0 w 7"/>
                <a:gd name="T1" fmla="*/ 83 h 83"/>
                <a:gd name="T2" fmla="*/ 3 w 7"/>
                <a:gd name="T3" fmla="*/ 0 h 83"/>
                <a:gd name="T4" fmla="*/ 7 w 7"/>
                <a:gd name="T5" fmla="*/ 0 h 83"/>
                <a:gd name="T6" fmla="*/ 4 w 7"/>
                <a:gd name="T7" fmla="*/ 83 h 83"/>
                <a:gd name="T8" fmla="*/ 0 w 7"/>
                <a:gd name="T9" fmla="*/ 83 h 83"/>
                <a:gd name="T10" fmla="*/ 0 w 7"/>
                <a:gd name="T1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3">
                  <a:moveTo>
                    <a:pt x="0" y="83"/>
                  </a:moveTo>
                  <a:lnTo>
                    <a:pt x="3" y="0"/>
                  </a:lnTo>
                  <a:lnTo>
                    <a:pt x="7" y="0"/>
                  </a:lnTo>
                  <a:lnTo>
                    <a:pt x="4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495"/>
            <p:cNvSpPr>
              <a:spLocks noEditPoints="1"/>
            </p:cNvSpPr>
            <p:nvPr/>
          </p:nvSpPr>
          <p:spPr bwMode="auto">
            <a:xfrm>
              <a:off x="4551364" y="417514"/>
              <a:ext cx="19050" cy="138113"/>
            </a:xfrm>
            <a:custGeom>
              <a:avLst/>
              <a:gdLst>
                <a:gd name="T0" fmla="*/ 6 w 12"/>
                <a:gd name="T1" fmla="*/ 87 h 87"/>
                <a:gd name="T2" fmla="*/ 2 w 12"/>
                <a:gd name="T3" fmla="*/ 87 h 87"/>
                <a:gd name="T4" fmla="*/ 2 w 12"/>
                <a:gd name="T5" fmla="*/ 85 h 87"/>
                <a:gd name="T6" fmla="*/ 4 w 12"/>
                <a:gd name="T7" fmla="*/ 85 h 87"/>
                <a:gd name="T8" fmla="*/ 2 w 12"/>
                <a:gd name="T9" fmla="*/ 85 h 87"/>
                <a:gd name="T10" fmla="*/ 2 w 12"/>
                <a:gd name="T11" fmla="*/ 87 h 87"/>
                <a:gd name="T12" fmla="*/ 0 w 12"/>
                <a:gd name="T13" fmla="*/ 87 h 87"/>
                <a:gd name="T14" fmla="*/ 3 w 12"/>
                <a:gd name="T15" fmla="*/ 0 h 87"/>
                <a:gd name="T16" fmla="*/ 12 w 12"/>
                <a:gd name="T17" fmla="*/ 0 h 87"/>
                <a:gd name="T18" fmla="*/ 8 w 12"/>
                <a:gd name="T19" fmla="*/ 87 h 87"/>
                <a:gd name="T20" fmla="*/ 6 w 12"/>
                <a:gd name="T21" fmla="*/ 87 h 87"/>
                <a:gd name="T22" fmla="*/ 6 w 12"/>
                <a:gd name="T23" fmla="*/ 87 h 87"/>
                <a:gd name="T24" fmla="*/ 4 w 12"/>
                <a:gd name="T25" fmla="*/ 82 h 87"/>
                <a:gd name="T26" fmla="*/ 7 w 12"/>
                <a:gd name="T27" fmla="*/ 5 h 87"/>
                <a:gd name="T28" fmla="*/ 4 w 12"/>
                <a:gd name="T29" fmla="*/ 82 h 87"/>
                <a:gd name="T30" fmla="*/ 4 w 12"/>
                <a:gd name="T31" fmla="*/ 82 h 87"/>
                <a:gd name="T32" fmla="*/ 4 w 12"/>
                <a:gd name="T33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87">
                  <a:moveTo>
                    <a:pt x="6" y="87"/>
                  </a:moveTo>
                  <a:lnTo>
                    <a:pt x="2" y="87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0" y="87"/>
                  </a:lnTo>
                  <a:lnTo>
                    <a:pt x="3" y="0"/>
                  </a:lnTo>
                  <a:lnTo>
                    <a:pt x="12" y="0"/>
                  </a:lnTo>
                  <a:lnTo>
                    <a:pt x="8" y="87"/>
                  </a:lnTo>
                  <a:lnTo>
                    <a:pt x="6" y="87"/>
                  </a:lnTo>
                  <a:lnTo>
                    <a:pt x="6" y="87"/>
                  </a:lnTo>
                  <a:close/>
                  <a:moveTo>
                    <a:pt x="4" y="82"/>
                  </a:moveTo>
                  <a:lnTo>
                    <a:pt x="7" y="5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4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496"/>
            <p:cNvSpPr>
              <a:spLocks noEditPoints="1"/>
            </p:cNvSpPr>
            <p:nvPr/>
          </p:nvSpPr>
          <p:spPr bwMode="auto">
            <a:xfrm>
              <a:off x="4549777" y="547689"/>
              <a:ext cx="14288" cy="20638"/>
            </a:xfrm>
            <a:custGeom>
              <a:avLst/>
              <a:gdLst>
                <a:gd name="T0" fmla="*/ 0 w 9"/>
                <a:gd name="T1" fmla="*/ 6 h 11"/>
                <a:gd name="T2" fmla="*/ 4 w 9"/>
                <a:gd name="T3" fmla="*/ 0 h 11"/>
                <a:gd name="T4" fmla="*/ 4 w 9"/>
                <a:gd name="T5" fmla="*/ 0 h 11"/>
                <a:gd name="T6" fmla="*/ 9 w 9"/>
                <a:gd name="T7" fmla="*/ 6 h 11"/>
                <a:gd name="T8" fmla="*/ 9 w 9"/>
                <a:gd name="T9" fmla="*/ 6 h 11"/>
                <a:gd name="T10" fmla="*/ 4 w 9"/>
                <a:gd name="T11" fmla="*/ 11 h 11"/>
                <a:gd name="T12" fmla="*/ 4 w 9"/>
                <a:gd name="T13" fmla="*/ 11 h 11"/>
                <a:gd name="T14" fmla="*/ 0 w 9"/>
                <a:gd name="T15" fmla="*/ 6 h 11"/>
                <a:gd name="T16" fmla="*/ 4 w 9"/>
                <a:gd name="T17" fmla="*/ 4 h 11"/>
                <a:gd name="T18" fmla="*/ 4 w 9"/>
                <a:gd name="T19" fmla="*/ 6 h 11"/>
                <a:gd name="T20" fmla="*/ 4 w 9"/>
                <a:gd name="T21" fmla="*/ 6 h 11"/>
                <a:gd name="T22" fmla="*/ 4 w 9"/>
                <a:gd name="T23" fmla="*/ 7 h 11"/>
                <a:gd name="T24" fmla="*/ 4 w 9"/>
                <a:gd name="T25" fmla="*/ 7 h 11"/>
                <a:gd name="T26" fmla="*/ 4 w 9"/>
                <a:gd name="T27" fmla="*/ 7 h 11"/>
                <a:gd name="T28" fmla="*/ 4 w 9"/>
                <a:gd name="T29" fmla="*/ 7 h 11"/>
                <a:gd name="T30" fmla="*/ 4 w 9"/>
                <a:gd name="T31" fmla="*/ 7 h 11"/>
                <a:gd name="T32" fmla="*/ 4 w 9"/>
                <a:gd name="T33" fmla="*/ 7 h 11"/>
                <a:gd name="T34" fmla="*/ 5 w 9"/>
                <a:gd name="T35" fmla="*/ 6 h 11"/>
                <a:gd name="T36" fmla="*/ 5 w 9"/>
                <a:gd name="T37" fmla="*/ 6 h 11"/>
                <a:gd name="T38" fmla="*/ 4 w 9"/>
                <a:gd name="T39" fmla="*/ 4 h 11"/>
                <a:gd name="T40" fmla="*/ 4 w 9"/>
                <a:gd name="T41" fmla="*/ 4 h 11"/>
                <a:gd name="T42" fmla="*/ 4 w 9"/>
                <a:gd name="T43" fmla="*/ 4 h 11"/>
                <a:gd name="T44" fmla="*/ 4 w 9"/>
                <a:gd name="T45" fmla="*/ 4 h 11"/>
                <a:gd name="T46" fmla="*/ 4 w 9"/>
                <a:gd name="T4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6"/>
                  </a:moveTo>
                  <a:cubicBezTo>
                    <a:pt x="0" y="3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8"/>
                    <a:pt x="7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1"/>
                    <a:pt x="0" y="8"/>
                    <a:pt x="0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497"/>
            <p:cNvSpPr>
              <a:spLocks noEditPoints="1"/>
            </p:cNvSpPr>
            <p:nvPr/>
          </p:nvSpPr>
          <p:spPr bwMode="auto">
            <a:xfrm>
              <a:off x="4543427" y="544514"/>
              <a:ext cx="25400" cy="26988"/>
            </a:xfrm>
            <a:custGeom>
              <a:avLst/>
              <a:gdLst>
                <a:gd name="T0" fmla="*/ 3 w 14"/>
                <a:gd name="T1" fmla="*/ 8 h 15"/>
                <a:gd name="T2" fmla="*/ 7 w 14"/>
                <a:gd name="T3" fmla="*/ 0 h 15"/>
                <a:gd name="T4" fmla="*/ 14 w 14"/>
                <a:gd name="T5" fmla="*/ 8 h 15"/>
                <a:gd name="T6" fmla="*/ 7 w 14"/>
                <a:gd name="T7" fmla="*/ 15 h 15"/>
                <a:gd name="T8" fmla="*/ 1 w 14"/>
                <a:gd name="T9" fmla="*/ 8 h 15"/>
                <a:gd name="T10" fmla="*/ 7 w 14"/>
                <a:gd name="T11" fmla="*/ 11 h 15"/>
                <a:gd name="T12" fmla="*/ 6 w 14"/>
                <a:gd name="T13" fmla="*/ 11 h 15"/>
                <a:gd name="T14" fmla="*/ 6 w 14"/>
                <a:gd name="T15" fmla="*/ 11 h 15"/>
                <a:gd name="T16" fmla="*/ 6 w 14"/>
                <a:gd name="T17" fmla="*/ 11 h 15"/>
                <a:gd name="T18" fmla="*/ 7 w 14"/>
                <a:gd name="T19" fmla="*/ 11 h 15"/>
                <a:gd name="T20" fmla="*/ 5 w 14"/>
                <a:gd name="T21" fmla="*/ 10 h 15"/>
                <a:gd name="T22" fmla="*/ 5 w 14"/>
                <a:gd name="T23" fmla="*/ 9 h 15"/>
                <a:gd name="T24" fmla="*/ 6 w 14"/>
                <a:gd name="T25" fmla="*/ 11 h 15"/>
                <a:gd name="T26" fmla="*/ 9 w 14"/>
                <a:gd name="T27" fmla="*/ 9 h 15"/>
                <a:gd name="T28" fmla="*/ 9 w 14"/>
                <a:gd name="T29" fmla="*/ 10 h 15"/>
                <a:gd name="T30" fmla="*/ 9 w 14"/>
                <a:gd name="T31" fmla="*/ 10 h 15"/>
                <a:gd name="T32" fmla="*/ 9 w 14"/>
                <a:gd name="T33" fmla="*/ 9 h 15"/>
                <a:gd name="T34" fmla="*/ 9 w 14"/>
                <a:gd name="T35" fmla="*/ 9 h 15"/>
                <a:gd name="T36" fmla="*/ 9 w 14"/>
                <a:gd name="T37" fmla="*/ 9 h 15"/>
                <a:gd name="T38" fmla="*/ 9 w 14"/>
                <a:gd name="T39" fmla="*/ 9 h 15"/>
                <a:gd name="T40" fmla="*/ 8 w 14"/>
                <a:gd name="T41" fmla="*/ 8 h 15"/>
                <a:gd name="T42" fmla="*/ 9 w 14"/>
                <a:gd name="T43" fmla="*/ 6 h 15"/>
                <a:gd name="T44" fmla="*/ 9 w 14"/>
                <a:gd name="T45" fmla="*/ 5 h 15"/>
                <a:gd name="T46" fmla="*/ 9 w 14"/>
                <a:gd name="T47" fmla="*/ 5 h 15"/>
                <a:gd name="T48" fmla="*/ 9 w 14"/>
                <a:gd name="T49" fmla="*/ 6 h 15"/>
                <a:gd name="T50" fmla="*/ 7 w 14"/>
                <a:gd name="T51" fmla="*/ 4 h 15"/>
                <a:gd name="T52" fmla="*/ 6 w 14"/>
                <a:gd name="T53" fmla="*/ 4 h 15"/>
                <a:gd name="T54" fmla="*/ 9 w 14"/>
                <a:gd name="T55" fmla="*/ 6 h 15"/>
                <a:gd name="T56" fmla="*/ 6 w 14"/>
                <a:gd name="T57" fmla="*/ 6 h 15"/>
                <a:gd name="T58" fmla="*/ 7 w 14"/>
                <a:gd name="T59" fmla="*/ 6 h 15"/>
                <a:gd name="T60" fmla="*/ 5 w 14"/>
                <a:gd name="T61" fmla="*/ 6 h 15"/>
                <a:gd name="T62" fmla="*/ 5 w 14"/>
                <a:gd name="T63" fmla="*/ 5 h 15"/>
                <a:gd name="T64" fmla="*/ 5 w 14"/>
                <a:gd name="T65" fmla="*/ 5 h 15"/>
                <a:gd name="T66" fmla="*/ 5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8 w 14"/>
                <a:gd name="T73" fmla="*/ 5 h 15"/>
                <a:gd name="T74" fmla="*/ 8 w 14"/>
                <a:gd name="T75" fmla="*/ 4 h 15"/>
                <a:gd name="T76" fmla="*/ 9 w 14"/>
                <a:gd name="T77" fmla="*/ 5 h 15"/>
                <a:gd name="T78" fmla="*/ 8 w 14"/>
                <a:gd name="T79" fmla="*/ 4 h 15"/>
                <a:gd name="T80" fmla="*/ 8 w 14"/>
                <a:gd name="T81" fmla="*/ 4 h 15"/>
                <a:gd name="T82" fmla="*/ 8 w 14"/>
                <a:gd name="T83" fmla="*/ 4 h 15"/>
                <a:gd name="T84" fmla="*/ 8 w 14"/>
                <a:gd name="T85" fmla="*/ 4 h 15"/>
                <a:gd name="T86" fmla="*/ 8 w 14"/>
                <a:gd name="T87" fmla="*/ 4 h 15"/>
                <a:gd name="T88" fmla="*/ 8 w 14"/>
                <a:gd name="T89" fmla="*/ 4 h 15"/>
                <a:gd name="T90" fmla="*/ 8 w 14"/>
                <a:gd name="T91" fmla="*/ 4 h 15"/>
                <a:gd name="T92" fmla="*/ 8 w 14"/>
                <a:gd name="T93" fmla="*/ 4 h 15"/>
                <a:gd name="T94" fmla="*/ 8 w 14"/>
                <a:gd name="T95" fmla="*/ 4 h 15"/>
                <a:gd name="T96" fmla="*/ 8 w 14"/>
                <a:gd name="T97" fmla="*/ 4 h 15"/>
                <a:gd name="T98" fmla="*/ 8 w 14"/>
                <a:gd name="T9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" h="15">
                  <a:moveTo>
                    <a:pt x="1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0"/>
                    <a:pt x="14" y="4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11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1"/>
                    <a:pt x="1" y="8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lose/>
                  <a:moveTo>
                    <a:pt x="6" y="11"/>
                  </a:moveTo>
                  <a:cubicBezTo>
                    <a:pt x="5" y="10"/>
                    <a:pt x="6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6" y="11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9" y="6"/>
                  </a:move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7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5" y="6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5" y="6"/>
                  </a:cubicBezTo>
                  <a:close/>
                  <a:moveTo>
                    <a:pt x="8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498"/>
            <p:cNvSpPr/>
            <p:nvPr/>
          </p:nvSpPr>
          <p:spPr bwMode="auto">
            <a:xfrm>
              <a:off x="4367214" y="514351"/>
              <a:ext cx="96838" cy="47625"/>
            </a:xfrm>
            <a:custGeom>
              <a:avLst/>
              <a:gdLst>
                <a:gd name="T0" fmla="*/ 0 w 55"/>
                <a:gd name="T1" fmla="*/ 14 h 28"/>
                <a:gd name="T2" fmla="*/ 2 w 55"/>
                <a:gd name="T3" fmla="*/ 11 h 28"/>
                <a:gd name="T4" fmla="*/ 11 w 55"/>
                <a:gd name="T5" fmla="*/ 18 h 28"/>
                <a:gd name="T6" fmla="*/ 11 w 55"/>
                <a:gd name="T7" fmla="*/ 18 h 28"/>
                <a:gd name="T8" fmla="*/ 25 w 55"/>
                <a:gd name="T9" fmla="*/ 24 h 28"/>
                <a:gd name="T10" fmla="*/ 25 w 55"/>
                <a:gd name="T11" fmla="*/ 24 h 28"/>
                <a:gd name="T12" fmla="*/ 26 w 55"/>
                <a:gd name="T13" fmla="*/ 24 h 28"/>
                <a:gd name="T14" fmla="*/ 26 w 55"/>
                <a:gd name="T15" fmla="*/ 24 h 28"/>
                <a:gd name="T16" fmla="*/ 42 w 55"/>
                <a:gd name="T17" fmla="*/ 12 h 28"/>
                <a:gd name="T18" fmla="*/ 42 w 55"/>
                <a:gd name="T19" fmla="*/ 12 h 28"/>
                <a:gd name="T20" fmla="*/ 52 w 55"/>
                <a:gd name="T21" fmla="*/ 0 h 28"/>
                <a:gd name="T22" fmla="*/ 52 w 55"/>
                <a:gd name="T23" fmla="*/ 0 h 28"/>
                <a:gd name="T24" fmla="*/ 55 w 55"/>
                <a:gd name="T25" fmla="*/ 3 h 28"/>
                <a:gd name="T26" fmla="*/ 45 w 55"/>
                <a:gd name="T27" fmla="*/ 14 h 28"/>
                <a:gd name="T28" fmla="*/ 45 w 55"/>
                <a:gd name="T29" fmla="*/ 14 h 28"/>
                <a:gd name="T30" fmla="*/ 26 w 55"/>
                <a:gd name="T31" fmla="*/ 28 h 28"/>
                <a:gd name="T32" fmla="*/ 26 w 55"/>
                <a:gd name="T33" fmla="*/ 28 h 28"/>
                <a:gd name="T34" fmla="*/ 25 w 55"/>
                <a:gd name="T35" fmla="*/ 28 h 28"/>
                <a:gd name="T36" fmla="*/ 25 w 55"/>
                <a:gd name="T37" fmla="*/ 28 h 28"/>
                <a:gd name="T38" fmla="*/ 0 w 55"/>
                <a:gd name="T3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28">
                  <a:moveTo>
                    <a:pt x="0" y="14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6" y="14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6" y="21"/>
                    <a:pt x="21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3"/>
                    <a:pt x="36" y="17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8" y="6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1" y="8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39" y="20"/>
                    <a:pt x="32" y="26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15" y="27"/>
                    <a:pt x="0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499"/>
            <p:cNvSpPr>
              <a:spLocks noEditPoints="1"/>
            </p:cNvSpPr>
            <p:nvPr/>
          </p:nvSpPr>
          <p:spPr bwMode="auto">
            <a:xfrm>
              <a:off x="4360864" y="509589"/>
              <a:ext cx="107950" cy="55563"/>
            </a:xfrm>
            <a:custGeom>
              <a:avLst/>
              <a:gdLst>
                <a:gd name="T0" fmla="*/ 0 w 62"/>
                <a:gd name="T1" fmla="*/ 18 h 32"/>
                <a:gd name="T2" fmla="*/ 6 w 62"/>
                <a:gd name="T3" fmla="*/ 11 h 32"/>
                <a:gd name="T4" fmla="*/ 7 w 62"/>
                <a:gd name="T5" fmla="*/ 12 h 32"/>
                <a:gd name="T6" fmla="*/ 8 w 62"/>
                <a:gd name="T7" fmla="*/ 12 h 32"/>
                <a:gd name="T8" fmla="*/ 8 w 62"/>
                <a:gd name="T9" fmla="*/ 12 h 32"/>
                <a:gd name="T10" fmla="*/ 8 w 62"/>
                <a:gd name="T11" fmla="*/ 12 h 32"/>
                <a:gd name="T12" fmla="*/ 8 w 62"/>
                <a:gd name="T13" fmla="*/ 12 h 32"/>
                <a:gd name="T14" fmla="*/ 10 w 62"/>
                <a:gd name="T15" fmla="*/ 14 h 32"/>
                <a:gd name="T16" fmla="*/ 16 w 62"/>
                <a:gd name="T17" fmla="*/ 18 h 32"/>
                <a:gd name="T18" fmla="*/ 29 w 62"/>
                <a:gd name="T19" fmla="*/ 24 h 32"/>
                <a:gd name="T20" fmla="*/ 29 w 62"/>
                <a:gd name="T21" fmla="*/ 24 h 32"/>
                <a:gd name="T22" fmla="*/ 30 w 62"/>
                <a:gd name="T23" fmla="*/ 24 h 32"/>
                <a:gd name="T24" fmla="*/ 44 w 62"/>
                <a:gd name="T25" fmla="*/ 12 h 32"/>
                <a:gd name="T26" fmla="*/ 55 w 62"/>
                <a:gd name="T27" fmla="*/ 1 h 32"/>
                <a:gd name="T28" fmla="*/ 55 w 62"/>
                <a:gd name="T29" fmla="*/ 0 h 32"/>
                <a:gd name="T30" fmla="*/ 56 w 62"/>
                <a:gd name="T31" fmla="*/ 0 h 32"/>
                <a:gd name="T32" fmla="*/ 61 w 62"/>
                <a:gd name="T33" fmla="*/ 6 h 32"/>
                <a:gd name="T34" fmla="*/ 61 w 62"/>
                <a:gd name="T35" fmla="*/ 6 h 32"/>
                <a:gd name="T36" fmla="*/ 60 w 62"/>
                <a:gd name="T37" fmla="*/ 7 h 32"/>
                <a:gd name="T38" fmla="*/ 58 w 62"/>
                <a:gd name="T39" fmla="*/ 10 h 32"/>
                <a:gd name="T40" fmla="*/ 50 w 62"/>
                <a:gd name="T41" fmla="*/ 18 h 32"/>
                <a:gd name="T42" fmla="*/ 31 w 62"/>
                <a:gd name="T43" fmla="*/ 31 h 32"/>
                <a:gd name="T44" fmla="*/ 29 w 62"/>
                <a:gd name="T45" fmla="*/ 32 h 32"/>
                <a:gd name="T46" fmla="*/ 3 w 62"/>
                <a:gd name="T47" fmla="*/ 18 h 32"/>
                <a:gd name="T48" fmla="*/ 30 w 62"/>
                <a:gd name="T49" fmla="*/ 28 h 32"/>
                <a:gd name="T50" fmla="*/ 30 w 62"/>
                <a:gd name="T51" fmla="*/ 27 h 32"/>
                <a:gd name="T52" fmla="*/ 30 w 62"/>
                <a:gd name="T53" fmla="*/ 28 h 32"/>
                <a:gd name="T54" fmla="*/ 29 w 62"/>
                <a:gd name="T55" fmla="*/ 28 h 32"/>
                <a:gd name="T56" fmla="*/ 29 w 62"/>
                <a:gd name="T57" fmla="*/ 28 h 32"/>
                <a:gd name="T58" fmla="*/ 28 w 62"/>
                <a:gd name="T59" fmla="*/ 28 h 32"/>
                <a:gd name="T60" fmla="*/ 14 w 62"/>
                <a:gd name="T61" fmla="*/ 21 h 32"/>
                <a:gd name="T62" fmla="*/ 21 w 62"/>
                <a:gd name="T63" fmla="*/ 25 h 32"/>
                <a:gd name="T64" fmla="*/ 14 w 62"/>
                <a:gd name="T65" fmla="*/ 21 h 32"/>
                <a:gd name="T66" fmla="*/ 9 w 62"/>
                <a:gd name="T67" fmla="*/ 18 h 32"/>
                <a:gd name="T68" fmla="*/ 41 w 62"/>
                <a:gd name="T69" fmla="*/ 21 h 32"/>
                <a:gd name="T70" fmla="*/ 47 w 62"/>
                <a:gd name="T71" fmla="*/ 15 h 32"/>
                <a:gd name="T72" fmla="*/ 47 w 62"/>
                <a:gd name="T73" fmla="*/ 15 h 32"/>
                <a:gd name="T74" fmla="*/ 3 w 62"/>
                <a:gd name="T75" fmla="*/ 18 h 32"/>
                <a:gd name="T76" fmla="*/ 5 w 62"/>
                <a:gd name="T77" fmla="*/ 18 h 32"/>
                <a:gd name="T78" fmla="*/ 3 w 62"/>
                <a:gd name="T79" fmla="*/ 18 h 32"/>
                <a:gd name="T80" fmla="*/ 52 w 62"/>
                <a:gd name="T81" fmla="*/ 9 h 32"/>
                <a:gd name="T82" fmla="*/ 48 w 62"/>
                <a:gd name="T83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" h="32">
                  <a:moveTo>
                    <a:pt x="3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1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3"/>
                    <a:pt x="9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4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0" y="21"/>
                    <a:pt x="26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9" y="18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50" y="6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6"/>
                    <a:pt x="60" y="7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59" y="8"/>
                    <a:pt x="59" y="9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6" y="12"/>
                    <a:pt x="53" y="15"/>
                    <a:pt x="50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4" y="24"/>
                    <a:pt x="37" y="30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18" y="31"/>
                    <a:pt x="6" y="20"/>
                    <a:pt x="3" y="18"/>
                  </a:cubicBezTo>
                  <a:close/>
                  <a:moveTo>
                    <a:pt x="29" y="28"/>
                  </a:moveTo>
                  <a:cubicBezTo>
                    <a:pt x="29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9" y="28"/>
                    <a:pt x="29" y="28"/>
                  </a:cubicBezTo>
                  <a:close/>
                  <a:moveTo>
                    <a:pt x="14" y="21"/>
                  </a:moveTo>
                  <a:cubicBezTo>
                    <a:pt x="16" y="23"/>
                    <a:pt x="18" y="24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4"/>
                    <a:pt x="16" y="23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2" y="20"/>
                    <a:pt x="10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2" y="20"/>
                    <a:pt x="14" y="21"/>
                  </a:cubicBezTo>
                  <a:close/>
                  <a:moveTo>
                    <a:pt x="41" y="21"/>
                  </a:moveTo>
                  <a:cubicBezTo>
                    <a:pt x="43" y="19"/>
                    <a:pt x="45" y="17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5" y="17"/>
                    <a:pt x="43" y="19"/>
                    <a:pt x="41" y="21"/>
                  </a:cubicBezTo>
                  <a:close/>
                  <a:moveTo>
                    <a:pt x="3" y="18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8"/>
                    <a:pt x="3" y="18"/>
                    <a:pt x="3" y="18"/>
                  </a:cubicBezTo>
                  <a:close/>
                  <a:moveTo>
                    <a:pt x="48" y="14"/>
                  </a:moveTo>
                  <a:cubicBezTo>
                    <a:pt x="50" y="12"/>
                    <a:pt x="51" y="11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1" y="11"/>
                    <a:pt x="50" y="12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500"/>
            <p:cNvSpPr/>
            <p:nvPr/>
          </p:nvSpPr>
          <p:spPr bwMode="auto">
            <a:xfrm>
              <a:off x="4362452" y="527051"/>
              <a:ext cx="14288" cy="17463"/>
            </a:xfrm>
            <a:custGeom>
              <a:avLst/>
              <a:gdLst>
                <a:gd name="T0" fmla="*/ 0 w 9"/>
                <a:gd name="T1" fmla="*/ 9 h 11"/>
                <a:gd name="T2" fmla="*/ 5 w 9"/>
                <a:gd name="T3" fmla="*/ 0 h 11"/>
                <a:gd name="T4" fmla="*/ 9 w 9"/>
                <a:gd name="T5" fmla="*/ 2 h 11"/>
                <a:gd name="T6" fmla="*/ 5 w 9"/>
                <a:gd name="T7" fmla="*/ 11 h 11"/>
                <a:gd name="T8" fmla="*/ 0 w 9"/>
                <a:gd name="T9" fmla="*/ 9 h 11"/>
                <a:gd name="T10" fmla="*/ 0 w 9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lnTo>
                    <a:pt x="5" y="0"/>
                  </a:lnTo>
                  <a:lnTo>
                    <a:pt x="9" y="2"/>
                  </a:lnTo>
                  <a:lnTo>
                    <a:pt x="5" y="11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501"/>
            <p:cNvSpPr>
              <a:spLocks noEditPoints="1"/>
            </p:cNvSpPr>
            <p:nvPr/>
          </p:nvSpPr>
          <p:spPr bwMode="auto">
            <a:xfrm>
              <a:off x="4359277" y="523876"/>
              <a:ext cx="20638" cy="26988"/>
            </a:xfrm>
            <a:custGeom>
              <a:avLst/>
              <a:gdLst>
                <a:gd name="T0" fmla="*/ 5 w 13"/>
                <a:gd name="T1" fmla="*/ 15 h 17"/>
                <a:gd name="T2" fmla="*/ 2 w 13"/>
                <a:gd name="T3" fmla="*/ 13 h 17"/>
                <a:gd name="T4" fmla="*/ 2 w 13"/>
                <a:gd name="T5" fmla="*/ 11 h 17"/>
                <a:gd name="T6" fmla="*/ 4 w 13"/>
                <a:gd name="T7" fmla="*/ 12 h 17"/>
                <a:gd name="T8" fmla="*/ 2 w 13"/>
                <a:gd name="T9" fmla="*/ 11 h 17"/>
                <a:gd name="T10" fmla="*/ 2 w 13"/>
                <a:gd name="T11" fmla="*/ 13 h 17"/>
                <a:gd name="T12" fmla="*/ 0 w 13"/>
                <a:gd name="T13" fmla="*/ 12 h 17"/>
                <a:gd name="T14" fmla="*/ 5 w 13"/>
                <a:gd name="T15" fmla="*/ 0 h 17"/>
                <a:gd name="T16" fmla="*/ 13 w 13"/>
                <a:gd name="T17" fmla="*/ 3 h 17"/>
                <a:gd name="T18" fmla="*/ 8 w 13"/>
                <a:gd name="T19" fmla="*/ 17 h 17"/>
                <a:gd name="T20" fmla="*/ 5 w 13"/>
                <a:gd name="T21" fmla="*/ 15 h 17"/>
                <a:gd name="T22" fmla="*/ 5 w 13"/>
                <a:gd name="T23" fmla="*/ 15 h 17"/>
                <a:gd name="T24" fmla="*/ 7 w 13"/>
                <a:gd name="T25" fmla="*/ 9 h 17"/>
                <a:gd name="T26" fmla="*/ 8 w 13"/>
                <a:gd name="T27" fmla="*/ 6 h 17"/>
                <a:gd name="T28" fmla="*/ 8 w 13"/>
                <a:gd name="T29" fmla="*/ 6 h 17"/>
                <a:gd name="T30" fmla="*/ 7 w 13"/>
                <a:gd name="T31" fmla="*/ 9 h 17"/>
                <a:gd name="T32" fmla="*/ 7 w 13"/>
                <a:gd name="T3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7">
                  <a:moveTo>
                    <a:pt x="5" y="15"/>
                  </a:moveTo>
                  <a:lnTo>
                    <a:pt x="2" y="13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3" y="3"/>
                  </a:lnTo>
                  <a:lnTo>
                    <a:pt x="8" y="17"/>
                  </a:lnTo>
                  <a:lnTo>
                    <a:pt x="5" y="15"/>
                  </a:lnTo>
                  <a:lnTo>
                    <a:pt x="5" y="15"/>
                  </a:lnTo>
                  <a:close/>
                  <a:moveTo>
                    <a:pt x="7" y="9"/>
                  </a:moveTo>
                  <a:lnTo>
                    <a:pt x="8" y="6"/>
                  </a:lnTo>
                  <a:lnTo>
                    <a:pt x="8" y="6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502"/>
            <p:cNvSpPr/>
            <p:nvPr/>
          </p:nvSpPr>
          <p:spPr bwMode="auto">
            <a:xfrm>
              <a:off x="4446589" y="506414"/>
              <a:ext cx="17463" cy="19050"/>
            </a:xfrm>
            <a:custGeom>
              <a:avLst/>
              <a:gdLst>
                <a:gd name="T0" fmla="*/ 0 w 11"/>
                <a:gd name="T1" fmla="*/ 2 h 12"/>
                <a:gd name="T2" fmla="*/ 3 w 11"/>
                <a:gd name="T3" fmla="*/ 0 h 12"/>
                <a:gd name="T4" fmla="*/ 11 w 11"/>
                <a:gd name="T5" fmla="*/ 9 h 12"/>
                <a:gd name="T6" fmla="*/ 7 w 11"/>
                <a:gd name="T7" fmla="*/ 12 h 12"/>
                <a:gd name="T8" fmla="*/ 0 w 11"/>
                <a:gd name="T9" fmla="*/ 2 h 12"/>
                <a:gd name="T10" fmla="*/ 0 w 11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0" y="2"/>
                  </a:moveTo>
                  <a:lnTo>
                    <a:pt x="3" y="0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503"/>
            <p:cNvSpPr/>
            <p:nvPr/>
          </p:nvSpPr>
          <p:spPr bwMode="auto">
            <a:xfrm>
              <a:off x="4440239" y="501651"/>
              <a:ext cx="28575" cy="28575"/>
            </a:xfrm>
            <a:custGeom>
              <a:avLst/>
              <a:gdLst>
                <a:gd name="T0" fmla="*/ 3 w 18"/>
                <a:gd name="T1" fmla="*/ 8 h 18"/>
                <a:gd name="T2" fmla="*/ 4 w 18"/>
                <a:gd name="T3" fmla="*/ 5 h 18"/>
                <a:gd name="T4" fmla="*/ 5 w 18"/>
                <a:gd name="T5" fmla="*/ 8 h 18"/>
                <a:gd name="T6" fmla="*/ 4 w 18"/>
                <a:gd name="T7" fmla="*/ 5 h 18"/>
                <a:gd name="T8" fmla="*/ 3 w 18"/>
                <a:gd name="T9" fmla="*/ 8 h 18"/>
                <a:gd name="T10" fmla="*/ 0 w 18"/>
                <a:gd name="T11" fmla="*/ 5 h 18"/>
                <a:gd name="T12" fmla="*/ 8 w 18"/>
                <a:gd name="T13" fmla="*/ 0 h 18"/>
                <a:gd name="T14" fmla="*/ 18 w 18"/>
                <a:gd name="T15" fmla="*/ 13 h 18"/>
                <a:gd name="T16" fmla="*/ 11 w 18"/>
                <a:gd name="T17" fmla="*/ 18 h 18"/>
                <a:gd name="T18" fmla="*/ 3 w 18"/>
                <a:gd name="T19" fmla="*/ 8 h 18"/>
                <a:gd name="T20" fmla="*/ 3 w 18"/>
                <a:gd name="T2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3" y="8"/>
                  </a:moveTo>
                  <a:lnTo>
                    <a:pt x="4" y="5"/>
                  </a:lnTo>
                  <a:lnTo>
                    <a:pt x="5" y="8"/>
                  </a:lnTo>
                  <a:lnTo>
                    <a:pt x="4" y="5"/>
                  </a:lnTo>
                  <a:lnTo>
                    <a:pt x="3" y="8"/>
                  </a:lnTo>
                  <a:lnTo>
                    <a:pt x="0" y="5"/>
                  </a:lnTo>
                  <a:lnTo>
                    <a:pt x="8" y="0"/>
                  </a:lnTo>
                  <a:lnTo>
                    <a:pt x="18" y="13"/>
                  </a:lnTo>
                  <a:lnTo>
                    <a:pt x="11" y="1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504"/>
            <p:cNvSpPr/>
            <p:nvPr/>
          </p:nvSpPr>
          <p:spPr bwMode="auto">
            <a:xfrm>
              <a:off x="4370389" y="631826"/>
              <a:ext cx="55563" cy="30163"/>
            </a:xfrm>
            <a:custGeom>
              <a:avLst/>
              <a:gdLst>
                <a:gd name="T0" fmla="*/ 16 w 32"/>
                <a:gd name="T1" fmla="*/ 11 h 17"/>
                <a:gd name="T2" fmla="*/ 15 w 32"/>
                <a:gd name="T3" fmla="*/ 9 h 17"/>
                <a:gd name="T4" fmla="*/ 15 w 32"/>
                <a:gd name="T5" fmla="*/ 9 h 17"/>
                <a:gd name="T6" fmla="*/ 5 w 32"/>
                <a:gd name="T7" fmla="*/ 16 h 17"/>
                <a:gd name="T8" fmla="*/ 5 w 32"/>
                <a:gd name="T9" fmla="*/ 16 h 17"/>
                <a:gd name="T10" fmla="*/ 4 w 32"/>
                <a:gd name="T11" fmla="*/ 16 h 17"/>
                <a:gd name="T12" fmla="*/ 4 w 32"/>
                <a:gd name="T13" fmla="*/ 16 h 17"/>
                <a:gd name="T14" fmla="*/ 0 w 32"/>
                <a:gd name="T15" fmla="*/ 14 h 17"/>
                <a:gd name="T16" fmla="*/ 0 w 32"/>
                <a:gd name="T17" fmla="*/ 14 h 17"/>
                <a:gd name="T18" fmla="*/ 0 w 32"/>
                <a:gd name="T19" fmla="*/ 11 h 17"/>
                <a:gd name="T20" fmla="*/ 0 w 32"/>
                <a:gd name="T21" fmla="*/ 11 h 17"/>
                <a:gd name="T22" fmla="*/ 1 w 32"/>
                <a:gd name="T23" fmla="*/ 3 h 17"/>
                <a:gd name="T24" fmla="*/ 1 w 32"/>
                <a:gd name="T25" fmla="*/ 3 h 17"/>
                <a:gd name="T26" fmla="*/ 1 w 32"/>
                <a:gd name="T27" fmla="*/ 3 h 17"/>
                <a:gd name="T28" fmla="*/ 5 w 32"/>
                <a:gd name="T29" fmla="*/ 4 h 17"/>
                <a:gd name="T30" fmla="*/ 4 w 32"/>
                <a:gd name="T31" fmla="*/ 11 h 17"/>
                <a:gd name="T32" fmla="*/ 4 w 32"/>
                <a:gd name="T33" fmla="*/ 11 h 17"/>
                <a:gd name="T34" fmla="*/ 4 w 32"/>
                <a:gd name="T35" fmla="*/ 12 h 17"/>
                <a:gd name="T36" fmla="*/ 4 w 32"/>
                <a:gd name="T37" fmla="*/ 12 h 17"/>
                <a:gd name="T38" fmla="*/ 4 w 32"/>
                <a:gd name="T39" fmla="*/ 12 h 17"/>
                <a:gd name="T40" fmla="*/ 4 w 32"/>
                <a:gd name="T41" fmla="*/ 12 h 17"/>
                <a:gd name="T42" fmla="*/ 4 w 32"/>
                <a:gd name="T43" fmla="*/ 12 h 17"/>
                <a:gd name="T44" fmla="*/ 4 w 32"/>
                <a:gd name="T45" fmla="*/ 12 h 17"/>
                <a:gd name="T46" fmla="*/ 4 w 32"/>
                <a:gd name="T47" fmla="*/ 12 h 17"/>
                <a:gd name="T48" fmla="*/ 4 w 32"/>
                <a:gd name="T49" fmla="*/ 12 h 17"/>
                <a:gd name="T50" fmla="*/ 11 w 32"/>
                <a:gd name="T51" fmla="*/ 8 h 17"/>
                <a:gd name="T52" fmla="*/ 11 w 32"/>
                <a:gd name="T53" fmla="*/ 8 h 17"/>
                <a:gd name="T54" fmla="*/ 14 w 32"/>
                <a:gd name="T55" fmla="*/ 4 h 17"/>
                <a:gd name="T56" fmla="*/ 14 w 32"/>
                <a:gd name="T57" fmla="*/ 4 h 17"/>
                <a:gd name="T58" fmla="*/ 16 w 32"/>
                <a:gd name="T59" fmla="*/ 0 h 17"/>
                <a:gd name="T60" fmla="*/ 17 w 32"/>
                <a:gd name="T61" fmla="*/ 4 h 17"/>
                <a:gd name="T62" fmla="*/ 20 w 32"/>
                <a:gd name="T63" fmla="*/ 9 h 17"/>
                <a:gd name="T64" fmla="*/ 20 w 32"/>
                <a:gd name="T65" fmla="*/ 9 h 17"/>
                <a:gd name="T66" fmla="*/ 25 w 32"/>
                <a:gd name="T67" fmla="*/ 13 h 17"/>
                <a:gd name="T68" fmla="*/ 25 w 32"/>
                <a:gd name="T69" fmla="*/ 13 h 17"/>
                <a:gd name="T70" fmla="*/ 25 w 32"/>
                <a:gd name="T71" fmla="*/ 13 h 17"/>
                <a:gd name="T72" fmla="*/ 25 w 32"/>
                <a:gd name="T73" fmla="*/ 13 h 17"/>
                <a:gd name="T74" fmla="*/ 28 w 32"/>
                <a:gd name="T75" fmla="*/ 5 h 17"/>
                <a:gd name="T76" fmla="*/ 28 w 32"/>
                <a:gd name="T77" fmla="*/ 5 h 17"/>
                <a:gd name="T78" fmla="*/ 28 w 32"/>
                <a:gd name="T79" fmla="*/ 3 h 17"/>
                <a:gd name="T80" fmla="*/ 28 w 32"/>
                <a:gd name="T81" fmla="*/ 3 h 17"/>
                <a:gd name="T82" fmla="*/ 32 w 32"/>
                <a:gd name="T83" fmla="*/ 3 h 17"/>
                <a:gd name="T84" fmla="*/ 32 w 32"/>
                <a:gd name="T85" fmla="*/ 5 h 17"/>
                <a:gd name="T86" fmla="*/ 32 w 32"/>
                <a:gd name="T87" fmla="*/ 5 h 17"/>
                <a:gd name="T88" fmla="*/ 26 w 32"/>
                <a:gd name="T89" fmla="*/ 16 h 17"/>
                <a:gd name="T90" fmla="*/ 26 w 32"/>
                <a:gd name="T91" fmla="*/ 16 h 17"/>
                <a:gd name="T92" fmla="*/ 25 w 32"/>
                <a:gd name="T93" fmla="*/ 17 h 17"/>
                <a:gd name="T94" fmla="*/ 25 w 32"/>
                <a:gd name="T95" fmla="*/ 17 h 17"/>
                <a:gd name="T96" fmla="*/ 16 w 32"/>
                <a:gd name="T9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17">
                  <a:moveTo>
                    <a:pt x="16" y="11"/>
                  </a:moveTo>
                  <a:cubicBezTo>
                    <a:pt x="16" y="10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2"/>
                    <a:pt x="10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7"/>
                    <a:pt x="1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9" y="10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6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1"/>
                    <a:pt x="23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7" y="12"/>
                    <a:pt x="28" y="8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8"/>
                    <a:pt x="32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1" y="16"/>
                    <a:pt x="18" y="13"/>
                    <a:pt x="1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505"/>
            <p:cNvSpPr>
              <a:spLocks noEditPoints="1"/>
            </p:cNvSpPr>
            <p:nvPr/>
          </p:nvSpPr>
          <p:spPr bwMode="auto">
            <a:xfrm>
              <a:off x="4365627" y="623889"/>
              <a:ext cx="63500" cy="41275"/>
            </a:xfrm>
            <a:custGeom>
              <a:avLst/>
              <a:gdLst>
                <a:gd name="T0" fmla="*/ 6 w 36"/>
                <a:gd name="T1" fmla="*/ 23 h 24"/>
                <a:gd name="T2" fmla="*/ 1 w 36"/>
                <a:gd name="T3" fmla="*/ 20 h 24"/>
                <a:gd name="T4" fmla="*/ 1 w 36"/>
                <a:gd name="T5" fmla="*/ 7 h 24"/>
                <a:gd name="T6" fmla="*/ 8 w 36"/>
                <a:gd name="T7" fmla="*/ 7 h 24"/>
                <a:gd name="T8" fmla="*/ 8 w 36"/>
                <a:gd name="T9" fmla="*/ 7 h 24"/>
                <a:gd name="T10" fmla="*/ 8 w 36"/>
                <a:gd name="T11" fmla="*/ 7 h 24"/>
                <a:gd name="T12" fmla="*/ 9 w 36"/>
                <a:gd name="T13" fmla="*/ 9 h 24"/>
                <a:gd name="T14" fmla="*/ 9 w 36"/>
                <a:gd name="T15" fmla="*/ 10 h 24"/>
                <a:gd name="T16" fmla="*/ 8 w 36"/>
                <a:gd name="T17" fmla="*/ 12 h 24"/>
                <a:gd name="T18" fmla="*/ 11 w 36"/>
                <a:gd name="T19" fmla="*/ 12 h 24"/>
                <a:gd name="T20" fmla="*/ 21 w 36"/>
                <a:gd name="T21" fmla="*/ 8 h 24"/>
                <a:gd name="T22" fmla="*/ 21 w 36"/>
                <a:gd name="T23" fmla="*/ 8 h 24"/>
                <a:gd name="T24" fmla="*/ 23 w 36"/>
                <a:gd name="T25" fmla="*/ 12 h 24"/>
                <a:gd name="T26" fmla="*/ 27 w 36"/>
                <a:gd name="T27" fmla="*/ 16 h 24"/>
                <a:gd name="T28" fmla="*/ 28 w 36"/>
                <a:gd name="T29" fmla="*/ 14 h 24"/>
                <a:gd name="T30" fmla="*/ 28 w 36"/>
                <a:gd name="T31" fmla="*/ 10 h 24"/>
                <a:gd name="T32" fmla="*/ 36 w 36"/>
                <a:gd name="T33" fmla="*/ 6 h 24"/>
                <a:gd name="T34" fmla="*/ 36 w 36"/>
                <a:gd name="T35" fmla="*/ 8 h 24"/>
                <a:gd name="T36" fmla="*/ 29 w 36"/>
                <a:gd name="T37" fmla="*/ 23 h 24"/>
                <a:gd name="T38" fmla="*/ 27 w 36"/>
                <a:gd name="T39" fmla="*/ 20 h 24"/>
                <a:gd name="T40" fmla="*/ 28 w 36"/>
                <a:gd name="T41" fmla="*/ 20 h 24"/>
                <a:gd name="T42" fmla="*/ 27 w 36"/>
                <a:gd name="T43" fmla="*/ 20 h 24"/>
                <a:gd name="T44" fmla="*/ 23 w 36"/>
                <a:gd name="T45" fmla="*/ 18 h 24"/>
                <a:gd name="T46" fmla="*/ 5 w 36"/>
                <a:gd name="T47" fmla="*/ 19 h 24"/>
                <a:gd name="T48" fmla="*/ 4 w 36"/>
                <a:gd name="T49" fmla="*/ 19 h 24"/>
                <a:gd name="T50" fmla="*/ 4 w 36"/>
                <a:gd name="T51" fmla="*/ 19 h 24"/>
                <a:gd name="T52" fmla="*/ 32 w 36"/>
                <a:gd name="T53" fmla="*/ 13 h 24"/>
                <a:gd name="T54" fmla="*/ 4 w 36"/>
                <a:gd name="T55" fmla="*/ 16 h 24"/>
                <a:gd name="T56" fmla="*/ 4 w 36"/>
                <a:gd name="T57" fmla="*/ 17 h 24"/>
                <a:gd name="T58" fmla="*/ 22 w 36"/>
                <a:gd name="T59" fmla="*/ 17 h 24"/>
                <a:gd name="T60" fmla="*/ 15 w 36"/>
                <a:gd name="T61" fmla="*/ 12 h 24"/>
                <a:gd name="T62" fmla="*/ 18 w 36"/>
                <a:gd name="T63" fmla="*/ 16 h 24"/>
                <a:gd name="T64" fmla="*/ 19 w 36"/>
                <a:gd name="T65" fmla="*/ 12 h 24"/>
                <a:gd name="T66" fmla="*/ 17 w 36"/>
                <a:gd name="T67" fmla="*/ 10 h 24"/>
                <a:gd name="T68" fmla="*/ 17 w 36"/>
                <a:gd name="T69" fmla="*/ 10 h 24"/>
                <a:gd name="T70" fmla="*/ 17 w 36"/>
                <a:gd name="T71" fmla="*/ 10 h 24"/>
                <a:gd name="T72" fmla="*/ 17 w 36"/>
                <a:gd name="T73" fmla="*/ 10 h 24"/>
                <a:gd name="T74" fmla="*/ 16 w 36"/>
                <a:gd name="T75" fmla="*/ 12 h 24"/>
                <a:gd name="T76" fmla="*/ 4 w 36"/>
                <a:gd name="T77" fmla="*/ 12 h 24"/>
                <a:gd name="T78" fmla="*/ 5 w 36"/>
                <a:gd name="T79" fmla="*/ 10 h 24"/>
                <a:gd name="T80" fmla="*/ 19 w 36"/>
                <a:gd name="T81" fmla="*/ 11 h 24"/>
                <a:gd name="T82" fmla="*/ 18 w 36"/>
                <a:gd name="T83" fmla="*/ 11 h 24"/>
                <a:gd name="T84" fmla="*/ 18 w 36"/>
                <a:gd name="T85" fmla="*/ 10 h 24"/>
                <a:gd name="T86" fmla="*/ 18 w 36"/>
                <a:gd name="T87" fmla="*/ 10 h 24"/>
                <a:gd name="T88" fmla="*/ 18 w 36"/>
                <a:gd name="T89" fmla="*/ 10 h 24"/>
                <a:gd name="T90" fmla="*/ 18 w 36"/>
                <a:gd name="T91" fmla="*/ 10 h 24"/>
                <a:gd name="T92" fmla="*/ 17 w 36"/>
                <a:gd name="T93" fmla="*/ 10 h 24"/>
                <a:gd name="T94" fmla="*/ 18 w 36"/>
                <a:gd name="T95" fmla="*/ 10 h 24"/>
                <a:gd name="T96" fmla="*/ 8 w 36"/>
                <a:gd name="T97" fmla="*/ 7 h 24"/>
                <a:gd name="T98" fmla="*/ 8 w 36"/>
                <a:gd name="T9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" h="24">
                  <a:moveTo>
                    <a:pt x="17" y="17"/>
                  </a:moveTo>
                  <a:cubicBezTo>
                    <a:pt x="15" y="20"/>
                    <a:pt x="11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4" y="23"/>
                    <a:pt x="2" y="22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0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3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4"/>
                    <a:pt x="26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5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1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6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3"/>
                    <a:pt x="36" y="21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2" y="23"/>
                    <a:pt x="19" y="20"/>
                    <a:pt x="17" y="17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26" y="20"/>
                  </a:moveTo>
                  <a:cubicBezTo>
                    <a:pt x="25" y="19"/>
                    <a:pt x="24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9"/>
                    <a:pt x="25" y="20"/>
                    <a:pt x="26" y="20"/>
                  </a:cubicBezTo>
                  <a:close/>
                  <a:moveTo>
                    <a:pt x="5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lose/>
                  <a:moveTo>
                    <a:pt x="4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9"/>
                  </a:cubicBezTo>
                  <a:close/>
                  <a:moveTo>
                    <a:pt x="31" y="15"/>
                  </a:moveTo>
                  <a:cubicBezTo>
                    <a:pt x="31" y="16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6"/>
                    <a:pt x="32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2" y="15"/>
                    <a:pt x="31" y="15"/>
                  </a:cubicBezTo>
                  <a:close/>
                  <a:moveTo>
                    <a:pt x="4" y="17"/>
                  </a:moveTo>
                  <a:cubicBezTo>
                    <a:pt x="4" y="17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7"/>
                    <a:pt x="4" y="17"/>
                  </a:cubicBezTo>
                  <a:close/>
                  <a:moveTo>
                    <a:pt x="22" y="17"/>
                  </a:moveTo>
                  <a:cubicBezTo>
                    <a:pt x="21" y="16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6"/>
                    <a:pt x="22" y="17"/>
                  </a:cubicBezTo>
                  <a:close/>
                  <a:moveTo>
                    <a:pt x="14" y="14"/>
                  </a:move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5"/>
                    <a:pt x="15" y="14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9" y="12"/>
                  </a:moveTo>
                  <a:cubicBezTo>
                    <a:pt x="18" y="11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2"/>
                    <a:pt x="19" y="12"/>
                    <a:pt x="19" y="12"/>
                  </a:cubicBez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1"/>
                    <a:pt x="4" y="11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8" y="11"/>
                  </a:move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506"/>
            <p:cNvSpPr/>
            <p:nvPr/>
          </p:nvSpPr>
          <p:spPr bwMode="auto">
            <a:xfrm>
              <a:off x="4394202" y="617539"/>
              <a:ext cx="6350" cy="19050"/>
            </a:xfrm>
            <a:custGeom>
              <a:avLst/>
              <a:gdLst>
                <a:gd name="T0" fmla="*/ 0 w 4"/>
                <a:gd name="T1" fmla="*/ 12 h 12"/>
                <a:gd name="T2" fmla="*/ 0 w 4"/>
                <a:gd name="T3" fmla="*/ 0 h 12"/>
                <a:gd name="T4" fmla="*/ 4 w 4"/>
                <a:gd name="T5" fmla="*/ 0 h 12"/>
                <a:gd name="T6" fmla="*/ 4 w 4"/>
                <a:gd name="T7" fmla="*/ 12 h 12"/>
                <a:gd name="T8" fmla="*/ 0 w 4"/>
                <a:gd name="T9" fmla="*/ 12 h 12"/>
                <a:gd name="T10" fmla="*/ 0 w 4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507"/>
            <p:cNvSpPr>
              <a:spLocks noEditPoints="1"/>
            </p:cNvSpPr>
            <p:nvPr/>
          </p:nvSpPr>
          <p:spPr bwMode="auto">
            <a:xfrm>
              <a:off x="4391027" y="614364"/>
              <a:ext cx="12700" cy="26988"/>
            </a:xfrm>
            <a:custGeom>
              <a:avLst/>
              <a:gdLst>
                <a:gd name="T0" fmla="*/ 6 w 8"/>
                <a:gd name="T1" fmla="*/ 17 h 17"/>
                <a:gd name="T2" fmla="*/ 2 w 8"/>
                <a:gd name="T3" fmla="*/ 17 h 17"/>
                <a:gd name="T4" fmla="*/ 2 w 8"/>
                <a:gd name="T5" fmla="*/ 14 h 17"/>
                <a:gd name="T6" fmla="*/ 4 w 8"/>
                <a:gd name="T7" fmla="*/ 14 h 17"/>
                <a:gd name="T8" fmla="*/ 2 w 8"/>
                <a:gd name="T9" fmla="*/ 14 h 17"/>
                <a:gd name="T10" fmla="*/ 2 w 8"/>
                <a:gd name="T11" fmla="*/ 17 h 17"/>
                <a:gd name="T12" fmla="*/ 0 w 8"/>
                <a:gd name="T13" fmla="*/ 17 h 17"/>
                <a:gd name="T14" fmla="*/ 0 w 8"/>
                <a:gd name="T15" fmla="*/ 0 h 17"/>
                <a:gd name="T16" fmla="*/ 8 w 8"/>
                <a:gd name="T17" fmla="*/ 0 h 17"/>
                <a:gd name="T18" fmla="*/ 8 w 8"/>
                <a:gd name="T19" fmla="*/ 17 h 17"/>
                <a:gd name="T20" fmla="*/ 6 w 8"/>
                <a:gd name="T21" fmla="*/ 17 h 17"/>
                <a:gd name="T22" fmla="*/ 6 w 8"/>
                <a:gd name="T23" fmla="*/ 17 h 17"/>
                <a:gd name="T24" fmla="*/ 4 w 8"/>
                <a:gd name="T25" fmla="*/ 12 h 17"/>
                <a:gd name="T26" fmla="*/ 4 w 8"/>
                <a:gd name="T27" fmla="*/ 5 h 17"/>
                <a:gd name="T28" fmla="*/ 4 w 8"/>
                <a:gd name="T29" fmla="*/ 12 h 17"/>
                <a:gd name="T30" fmla="*/ 4 w 8"/>
                <a:gd name="T3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7">
                  <a:moveTo>
                    <a:pt x="6" y="17"/>
                  </a:moveTo>
                  <a:lnTo>
                    <a:pt x="2" y="17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7"/>
                  </a:lnTo>
                  <a:close/>
                  <a:moveTo>
                    <a:pt x="4" y="12"/>
                  </a:moveTo>
                  <a:lnTo>
                    <a:pt x="4" y="5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3508"/>
            <p:cNvSpPr>
              <a:spLocks noEditPoints="1"/>
            </p:cNvSpPr>
            <p:nvPr/>
          </p:nvSpPr>
          <p:spPr bwMode="auto">
            <a:xfrm>
              <a:off x="4381502" y="646114"/>
              <a:ext cx="49213" cy="176213"/>
            </a:xfrm>
            <a:custGeom>
              <a:avLst/>
              <a:gdLst>
                <a:gd name="T0" fmla="*/ 0 w 31"/>
                <a:gd name="T1" fmla="*/ 87 h 111"/>
                <a:gd name="T2" fmla="*/ 0 w 31"/>
                <a:gd name="T3" fmla="*/ 87 h 111"/>
                <a:gd name="T4" fmla="*/ 7 w 31"/>
                <a:gd name="T5" fmla="*/ 1 h 111"/>
                <a:gd name="T6" fmla="*/ 11 w 31"/>
                <a:gd name="T7" fmla="*/ 0 h 111"/>
                <a:gd name="T8" fmla="*/ 31 w 31"/>
                <a:gd name="T9" fmla="*/ 82 h 111"/>
                <a:gd name="T10" fmla="*/ 18 w 31"/>
                <a:gd name="T11" fmla="*/ 111 h 111"/>
                <a:gd name="T12" fmla="*/ 0 w 31"/>
                <a:gd name="T13" fmla="*/ 87 h 111"/>
                <a:gd name="T14" fmla="*/ 0 w 31"/>
                <a:gd name="T15" fmla="*/ 87 h 111"/>
                <a:gd name="T16" fmla="*/ 17 w 31"/>
                <a:gd name="T17" fmla="*/ 102 h 111"/>
                <a:gd name="T18" fmla="*/ 25 w 31"/>
                <a:gd name="T19" fmla="*/ 81 h 111"/>
                <a:gd name="T20" fmla="*/ 10 w 31"/>
                <a:gd name="T21" fmla="*/ 15 h 111"/>
                <a:gd name="T22" fmla="*/ 5 w 31"/>
                <a:gd name="T23" fmla="*/ 84 h 111"/>
                <a:gd name="T24" fmla="*/ 17 w 31"/>
                <a:gd name="T25" fmla="*/ 102 h 111"/>
                <a:gd name="T26" fmla="*/ 17 w 31"/>
                <a:gd name="T27" fmla="*/ 10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111">
                  <a:moveTo>
                    <a:pt x="0" y="87"/>
                  </a:moveTo>
                  <a:lnTo>
                    <a:pt x="0" y="87"/>
                  </a:lnTo>
                  <a:lnTo>
                    <a:pt x="7" y="1"/>
                  </a:lnTo>
                  <a:lnTo>
                    <a:pt x="11" y="0"/>
                  </a:lnTo>
                  <a:lnTo>
                    <a:pt x="31" y="82"/>
                  </a:lnTo>
                  <a:lnTo>
                    <a:pt x="18" y="111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17" y="102"/>
                  </a:moveTo>
                  <a:lnTo>
                    <a:pt x="25" y="81"/>
                  </a:lnTo>
                  <a:lnTo>
                    <a:pt x="10" y="15"/>
                  </a:lnTo>
                  <a:lnTo>
                    <a:pt x="5" y="84"/>
                  </a:lnTo>
                  <a:lnTo>
                    <a:pt x="17" y="102"/>
                  </a:lnTo>
                  <a:lnTo>
                    <a:pt x="17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509"/>
            <p:cNvSpPr>
              <a:spLocks noEditPoints="1"/>
            </p:cNvSpPr>
            <p:nvPr/>
          </p:nvSpPr>
          <p:spPr bwMode="auto">
            <a:xfrm>
              <a:off x="4378327" y="642939"/>
              <a:ext cx="55563" cy="187325"/>
            </a:xfrm>
            <a:custGeom>
              <a:avLst/>
              <a:gdLst>
                <a:gd name="T0" fmla="*/ 1 w 35"/>
                <a:gd name="T1" fmla="*/ 91 h 118"/>
                <a:gd name="T2" fmla="*/ 0 w 35"/>
                <a:gd name="T3" fmla="*/ 91 h 118"/>
                <a:gd name="T4" fmla="*/ 7 w 35"/>
                <a:gd name="T5" fmla="*/ 1 h 118"/>
                <a:gd name="T6" fmla="*/ 14 w 35"/>
                <a:gd name="T7" fmla="*/ 0 h 118"/>
                <a:gd name="T8" fmla="*/ 35 w 35"/>
                <a:gd name="T9" fmla="*/ 84 h 118"/>
                <a:gd name="T10" fmla="*/ 20 w 35"/>
                <a:gd name="T11" fmla="*/ 118 h 118"/>
                <a:gd name="T12" fmla="*/ 1 w 35"/>
                <a:gd name="T13" fmla="*/ 91 h 118"/>
                <a:gd name="T14" fmla="*/ 1 w 35"/>
                <a:gd name="T15" fmla="*/ 91 h 118"/>
                <a:gd name="T16" fmla="*/ 19 w 35"/>
                <a:gd name="T17" fmla="*/ 108 h 118"/>
                <a:gd name="T18" fmla="*/ 21 w 35"/>
                <a:gd name="T19" fmla="*/ 105 h 118"/>
                <a:gd name="T20" fmla="*/ 19 w 35"/>
                <a:gd name="T21" fmla="*/ 108 h 118"/>
                <a:gd name="T22" fmla="*/ 19 w 35"/>
                <a:gd name="T23" fmla="*/ 108 h 118"/>
                <a:gd name="T24" fmla="*/ 19 w 35"/>
                <a:gd name="T25" fmla="*/ 108 h 118"/>
                <a:gd name="T26" fmla="*/ 19 w 35"/>
                <a:gd name="T27" fmla="*/ 104 h 118"/>
                <a:gd name="T28" fmla="*/ 21 w 35"/>
                <a:gd name="T29" fmla="*/ 103 h 118"/>
                <a:gd name="T30" fmla="*/ 19 w 35"/>
                <a:gd name="T31" fmla="*/ 104 h 118"/>
                <a:gd name="T32" fmla="*/ 19 w 35"/>
                <a:gd name="T33" fmla="*/ 104 h 118"/>
                <a:gd name="T34" fmla="*/ 15 w 35"/>
                <a:gd name="T35" fmla="*/ 104 h 118"/>
                <a:gd name="T36" fmla="*/ 4 w 35"/>
                <a:gd name="T37" fmla="*/ 86 h 118"/>
                <a:gd name="T38" fmla="*/ 10 w 35"/>
                <a:gd name="T39" fmla="*/ 17 h 118"/>
                <a:gd name="T40" fmla="*/ 14 w 35"/>
                <a:gd name="T41" fmla="*/ 16 h 118"/>
                <a:gd name="T42" fmla="*/ 11 w 35"/>
                <a:gd name="T43" fmla="*/ 5 h 118"/>
                <a:gd name="T44" fmla="*/ 11 w 35"/>
                <a:gd name="T45" fmla="*/ 5 h 118"/>
                <a:gd name="T46" fmla="*/ 4 w 35"/>
                <a:gd name="T47" fmla="*/ 86 h 118"/>
                <a:gd name="T48" fmla="*/ 15 w 35"/>
                <a:gd name="T49" fmla="*/ 104 h 118"/>
                <a:gd name="T50" fmla="*/ 15 w 35"/>
                <a:gd name="T51" fmla="*/ 104 h 118"/>
                <a:gd name="T52" fmla="*/ 9 w 35"/>
                <a:gd name="T53" fmla="*/ 85 h 118"/>
                <a:gd name="T54" fmla="*/ 19 w 35"/>
                <a:gd name="T55" fmla="*/ 100 h 118"/>
                <a:gd name="T56" fmla="*/ 25 w 35"/>
                <a:gd name="T57" fmla="*/ 83 h 118"/>
                <a:gd name="T58" fmla="*/ 13 w 35"/>
                <a:gd name="T59" fmla="*/ 32 h 118"/>
                <a:gd name="T60" fmla="*/ 9 w 35"/>
                <a:gd name="T61" fmla="*/ 85 h 118"/>
                <a:gd name="T62" fmla="*/ 9 w 35"/>
                <a:gd name="T63" fmla="*/ 85 h 118"/>
                <a:gd name="T64" fmla="*/ 2 w 35"/>
                <a:gd name="T65" fmla="*/ 89 h 118"/>
                <a:gd name="T66" fmla="*/ 1 w 35"/>
                <a:gd name="T67" fmla="*/ 90 h 118"/>
                <a:gd name="T68" fmla="*/ 2 w 35"/>
                <a:gd name="T69" fmla="*/ 89 h 118"/>
                <a:gd name="T70" fmla="*/ 2 w 35"/>
                <a:gd name="T71" fmla="*/ 89 h 118"/>
                <a:gd name="T72" fmla="*/ 2 w 35"/>
                <a:gd name="T73" fmla="*/ 89 h 118"/>
                <a:gd name="T74" fmla="*/ 2 w 35"/>
                <a:gd name="T75" fmla="*/ 8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118">
                  <a:moveTo>
                    <a:pt x="1" y="91"/>
                  </a:moveTo>
                  <a:lnTo>
                    <a:pt x="0" y="91"/>
                  </a:lnTo>
                  <a:lnTo>
                    <a:pt x="7" y="1"/>
                  </a:lnTo>
                  <a:lnTo>
                    <a:pt x="14" y="0"/>
                  </a:lnTo>
                  <a:lnTo>
                    <a:pt x="35" y="84"/>
                  </a:lnTo>
                  <a:lnTo>
                    <a:pt x="20" y="118"/>
                  </a:lnTo>
                  <a:lnTo>
                    <a:pt x="1" y="91"/>
                  </a:lnTo>
                  <a:lnTo>
                    <a:pt x="1" y="91"/>
                  </a:lnTo>
                  <a:close/>
                  <a:moveTo>
                    <a:pt x="19" y="108"/>
                  </a:moveTo>
                  <a:lnTo>
                    <a:pt x="21" y="105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8"/>
                  </a:lnTo>
                  <a:close/>
                  <a:moveTo>
                    <a:pt x="19" y="104"/>
                  </a:moveTo>
                  <a:lnTo>
                    <a:pt x="21" y="103"/>
                  </a:lnTo>
                  <a:lnTo>
                    <a:pt x="19" y="104"/>
                  </a:lnTo>
                  <a:lnTo>
                    <a:pt x="19" y="104"/>
                  </a:lnTo>
                  <a:close/>
                  <a:moveTo>
                    <a:pt x="15" y="104"/>
                  </a:moveTo>
                  <a:lnTo>
                    <a:pt x="4" y="86"/>
                  </a:lnTo>
                  <a:lnTo>
                    <a:pt x="10" y="17"/>
                  </a:lnTo>
                  <a:lnTo>
                    <a:pt x="14" y="1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4" y="86"/>
                  </a:lnTo>
                  <a:lnTo>
                    <a:pt x="15" y="104"/>
                  </a:lnTo>
                  <a:lnTo>
                    <a:pt x="15" y="104"/>
                  </a:lnTo>
                  <a:close/>
                  <a:moveTo>
                    <a:pt x="9" y="85"/>
                  </a:moveTo>
                  <a:lnTo>
                    <a:pt x="19" y="100"/>
                  </a:lnTo>
                  <a:lnTo>
                    <a:pt x="25" y="83"/>
                  </a:lnTo>
                  <a:lnTo>
                    <a:pt x="13" y="32"/>
                  </a:lnTo>
                  <a:lnTo>
                    <a:pt x="9" y="85"/>
                  </a:lnTo>
                  <a:lnTo>
                    <a:pt x="9" y="85"/>
                  </a:lnTo>
                  <a:close/>
                  <a:moveTo>
                    <a:pt x="2" y="89"/>
                  </a:moveTo>
                  <a:lnTo>
                    <a:pt x="1" y="90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510"/>
            <p:cNvSpPr>
              <a:spLocks noEditPoints="1"/>
            </p:cNvSpPr>
            <p:nvPr/>
          </p:nvSpPr>
          <p:spPr bwMode="auto">
            <a:xfrm>
              <a:off x="4324352" y="628651"/>
              <a:ext cx="149225" cy="238125"/>
            </a:xfrm>
            <a:custGeom>
              <a:avLst/>
              <a:gdLst>
                <a:gd name="T0" fmla="*/ 13 w 86"/>
                <a:gd name="T1" fmla="*/ 109 h 137"/>
                <a:gd name="T2" fmla="*/ 0 w 86"/>
                <a:gd name="T3" fmla="*/ 52 h 137"/>
                <a:gd name="T4" fmla="*/ 0 w 86"/>
                <a:gd name="T5" fmla="*/ 52 h 137"/>
                <a:gd name="T6" fmla="*/ 13 w 86"/>
                <a:gd name="T7" fmla="*/ 12 h 137"/>
                <a:gd name="T8" fmla="*/ 13 w 86"/>
                <a:gd name="T9" fmla="*/ 12 h 137"/>
                <a:gd name="T10" fmla="*/ 42 w 86"/>
                <a:gd name="T11" fmla="*/ 0 h 137"/>
                <a:gd name="T12" fmla="*/ 42 w 86"/>
                <a:gd name="T13" fmla="*/ 0 h 137"/>
                <a:gd name="T14" fmla="*/ 71 w 86"/>
                <a:gd name="T15" fmla="*/ 11 h 137"/>
                <a:gd name="T16" fmla="*/ 71 w 86"/>
                <a:gd name="T17" fmla="*/ 11 h 137"/>
                <a:gd name="T18" fmla="*/ 86 w 86"/>
                <a:gd name="T19" fmla="*/ 51 h 137"/>
                <a:gd name="T20" fmla="*/ 86 w 86"/>
                <a:gd name="T21" fmla="*/ 51 h 137"/>
                <a:gd name="T22" fmla="*/ 72 w 86"/>
                <a:gd name="T23" fmla="*/ 108 h 137"/>
                <a:gd name="T24" fmla="*/ 72 w 86"/>
                <a:gd name="T25" fmla="*/ 108 h 137"/>
                <a:gd name="T26" fmla="*/ 42 w 86"/>
                <a:gd name="T27" fmla="*/ 137 h 137"/>
                <a:gd name="T28" fmla="*/ 42 w 86"/>
                <a:gd name="T29" fmla="*/ 137 h 137"/>
                <a:gd name="T30" fmla="*/ 13 w 86"/>
                <a:gd name="T31" fmla="*/ 109 h 137"/>
                <a:gd name="T32" fmla="*/ 68 w 86"/>
                <a:gd name="T33" fmla="*/ 107 h 137"/>
                <a:gd name="T34" fmla="*/ 82 w 86"/>
                <a:gd name="T35" fmla="*/ 51 h 137"/>
                <a:gd name="T36" fmla="*/ 82 w 86"/>
                <a:gd name="T37" fmla="*/ 51 h 137"/>
                <a:gd name="T38" fmla="*/ 42 w 86"/>
                <a:gd name="T39" fmla="*/ 4 h 137"/>
                <a:gd name="T40" fmla="*/ 42 w 86"/>
                <a:gd name="T41" fmla="*/ 4 h 137"/>
                <a:gd name="T42" fmla="*/ 4 w 86"/>
                <a:gd name="T43" fmla="*/ 52 h 137"/>
                <a:gd name="T44" fmla="*/ 4 w 86"/>
                <a:gd name="T45" fmla="*/ 52 h 137"/>
                <a:gd name="T46" fmla="*/ 17 w 86"/>
                <a:gd name="T47" fmla="*/ 107 h 137"/>
                <a:gd name="T48" fmla="*/ 17 w 86"/>
                <a:gd name="T49" fmla="*/ 107 h 137"/>
                <a:gd name="T50" fmla="*/ 42 w 86"/>
                <a:gd name="T51" fmla="*/ 133 h 137"/>
                <a:gd name="T52" fmla="*/ 42 w 86"/>
                <a:gd name="T53" fmla="*/ 133 h 137"/>
                <a:gd name="T54" fmla="*/ 68 w 86"/>
                <a:gd name="T55" fmla="*/ 10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137">
                  <a:moveTo>
                    <a:pt x="13" y="109"/>
                  </a:moveTo>
                  <a:cubicBezTo>
                    <a:pt x="5" y="93"/>
                    <a:pt x="0" y="7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33"/>
                    <a:pt x="6" y="2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21" y="3"/>
                    <a:pt x="3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2" y="0"/>
                    <a:pt x="63" y="3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80" y="19"/>
                    <a:pt x="86" y="32"/>
                    <a:pt x="86" y="51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6" y="71"/>
                    <a:pt x="80" y="92"/>
                    <a:pt x="72" y="108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64" y="125"/>
                    <a:pt x="53" y="137"/>
                    <a:pt x="42" y="137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30" y="137"/>
                    <a:pt x="21" y="125"/>
                    <a:pt x="13" y="109"/>
                  </a:cubicBezTo>
                  <a:close/>
                  <a:moveTo>
                    <a:pt x="68" y="107"/>
                  </a:moveTo>
                  <a:cubicBezTo>
                    <a:pt x="76" y="91"/>
                    <a:pt x="82" y="70"/>
                    <a:pt x="82" y="51"/>
                  </a:cubicBezTo>
                  <a:cubicBezTo>
                    <a:pt x="82" y="51"/>
                    <a:pt x="82" y="51"/>
                    <a:pt x="82" y="51"/>
                  </a:cubicBezTo>
                  <a:cubicBezTo>
                    <a:pt x="82" y="14"/>
                    <a:pt x="6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23" y="4"/>
                    <a:pt x="5" y="15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71"/>
                    <a:pt x="9" y="92"/>
                    <a:pt x="17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24" y="123"/>
                    <a:pt x="34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50" y="133"/>
                    <a:pt x="60" y="123"/>
                    <a:pt x="6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511"/>
            <p:cNvSpPr>
              <a:spLocks noEditPoints="1"/>
            </p:cNvSpPr>
            <p:nvPr/>
          </p:nvSpPr>
          <p:spPr bwMode="auto">
            <a:xfrm>
              <a:off x="4321177" y="625476"/>
              <a:ext cx="157163" cy="244475"/>
            </a:xfrm>
            <a:custGeom>
              <a:avLst/>
              <a:gdLst>
                <a:gd name="T0" fmla="*/ 13 w 90"/>
                <a:gd name="T1" fmla="*/ 112 h 141"/>
                <a:gd name="T2" fmla="*/ 0 w 90"/>
                <a:gd name="T3" fmla="*/ 54 h 141"/>
                <a:gd name="T4" fmla="*/ 14 w 90"/>
                <a:gd name="T5" fmla="*/ 12 h 141"/>
                <a:gd name="T6" fmla="*/ 44 w 90"/>
                <a:gd name="T7" fmla="*/ 0 h 141"/>
                <a:gd name="T8" fmla="*/ 75 w 90"/>
                <a:gd name="T9" fmla="*/ 11 h 141"/>
                <a:gd name="T10" fmla="*/ 90 w 90"/>
                <a:gd name="T11" fmla="*/ 53 h 141"/>
                <a:gd name="T12" fmla="*/ 90 w 90"/>
                <a:gd name="T13" fmla="*/ 53 h 141"/>
                <a:gd name="T14" fmla="*/ 44 w 90"/>
                <a:gd name="T15" fmla="*/ 141 h 141"/>
                <a:gd name="T16" fmla="*/ 44 w 90"/>
                <a:gd name="T17" fmla="*/ 137 h 141"/>
                <a:gd name="T18" fmla="*/ 44 w 90"/>
                <a:gd name="T19" fmla="*/ 137 h 141"/>
                <a:gd name="T20" fmla="*/ 44 w 90"/>
                <a:gd name="T21" fmla="*/ 137 h 141"/>
                <a:gd name="T22" fmla="*/ 26 w 90"/>
                <a:gd name="T23" fmla="*/ 126 h 141"/>
                <a:gd name="T24" fmla="*/ 45 w 90"/>
                <a:gd name="T25" fmla="*/ 137 h 141"/>
                <a:gd name="T26" fmla="*/ 45 w 90"/>
                <a:gd name="T27" fmla="*/ 137 h 141"/>
                <a:gd name="T28" fmla="*/ 45 w 90"/>
                <a:gd name="T29" fmla="*/ 137 h 141"/>
                <a:gd name="T30" fmla="*/ 86 w 90"/>
                <a:gd name="T31" fmla="*/ 54 h 141"/>
                <a:gd name="T32" fmla="*/ 72 w 90"/>
                <a:gd name="T33" fmla="*/ 110 h 141"/>
                <a:gd name="T34" fmla="*/ 44 w 90"/>
                <a:gd name="T35" fmla="*/ 133 h 141"/>
                <a:gd name="T36" fmla="*/ 69 w 90"/>
                <a:gd name="T37" fmla="*/ 108 h 141"/>
                <a:gd name="T38" fmla="*/ 69 w 90"/>
                <a:gd name="T39" fmla="*/ 108 h 141"/>
                <a:gd name="T40" fmla="*/ 82 w 90"/>
                <a:gd name="T41" fmla="*/ 53 h 141"/>
                <a:gd name="T42" fmla="*/ 82 w 90"/>
                <a:gd name="T43" fmla="*/ 53 h 141"/>
                <a:gd name="T44" fmla="*/ 8 w 90"/>
                <a:gd name="T45" fmla="*/ 54 h 141"/>
                <a:gd name="T46" fmla="*/ 8 w 90"/>
                <a:gd name="T47" fmla="*/ 55 h 141"/>
                <a:gd name="T48" fmla="*/ 44 w 90"/>
                <a:gd name="T49" fmla="*/ 133 h 141"/>
                <a:gd name="T50" fmla="*/ 26 w 90"/>
                <a:gd name="T51" fmla="*/ 126 h 141"/>
                <a:gd name="T52" fmla="*/ 26 w 90"/>
                <a:gd name="T53" fmla="*/ 126 h 141"/>
                <a:gd name="T54" fmla="*/ 26 w 90"/>
                <a:gd name="T55" fmla="*/ 125 h 141"/>
                <a:gd name="T56" fmla="*/ 26 w 90"/>
                <a:gd name="T57" fmla="*/ 125 h 141"/>
                <a:gd name="T58" fmla="*/ 19 w 90"/>
                <a:gd name="T59" fmla="*/ 115 h 141"/>
                <a:gd name="T60" fmla="*/ 19 w 90"/>
                <a:gd name="T61" fmla="*/ 115 h 141"/>
                <a:gd name="T62" fmla="*/ 17 w 90"/>
                <a:gd name="T63" fmla="*/ 110 h 141"/>
                <a:gd name="T64" fmla="*/ 17 w 90"/>
                <a:gd name="T65" fmla="*/ 110 h 141"/>
                <a:gd name="T66" fmla="*/ 4 w 90"/>
                <a:gd name="T67" fmla="*/ 54 h 141"/>
                <a:gd name="T68" fmla="*/ 41 w 90"/>
                <a:gd name="T69" fmla="*/ 4 h 141"/>
                <a:gd name="T70" fmla="*/ 4 w 90"/>
                <a:gd name="T71" fmla="*/ 54 h 141"/>
                <a:gd name="T72" fmla="*/ 86 w 90"/>
                <a:gd name="T73" fmla="*/ 53 h 141"/>
                <a:gd name="T74" fmla="*/ 86 w 90"/>
                <a:gd name="T75" fmla="*/ 53 h 141"/>
                <a:gd name="T76" fmla="*/ 78 w 90"/>
                <a:gd name="T77" fmla="*/ 22 h 141"/>
                <a:gd name="T78" fmla="*/ 59 w 90"/>
                <a:gd name="T79" fmla="*/ 7 h 141"/>
                <a:gd name="T80" fmla="*/ 59 w 90"/>
                <a:gd name="T81" fmla="*/ 7 h 141"/>
                <a:gd name="T82" fmla="*/ 59 w 90"/>
                <a:gd name="T83" fmla="*/ 7 h 141"/>
                <a:gd name="T84" fmla="*/ 58 w 90"/>
                <a:gd name="T85" fmla="*/ 6 h 141"/>
                <a:gd name="T86" fmla="*/ 58 w 90"/>
                <a:gd name="T87" fmla="*/ 6 h 141"/>
                <a:gd name="T88" fmla="*/ 58 w 90"/>
                <a:gd name="T89" fmla="*/ 6 h 141"/>
                <a:gd name="T90" fmla="*/ 58 w 90"/>
                <a:gd name="T91" fmla="*/ 6 h 141"/>
                <a:gd name="T92" fmla="*/ 42 w 90"/>
                <a:gd name="T93" fmla="*/ 4 h 141"/>
                <a:gd name="T94" fmla="*/ 42 w 90"/>
                <a:gd name="T95" fmla="*/ 4 h 141"/>
                <a:gd name="T96" fmla="*/ 42 w 90"/>
                <a:gd name="T97" fmla="*/ 4 h 141"/>
                <a:gd name="T98" fmla="*/ 42 w 90"/>
                <a:gd name="T99" fmla="*/ 4 h 141"/>
                <a:gd name="T100" fmla="*/ 43 w 90"/>
                <a:gd name="T101" fmla="*/ 4 h 141"/>
                <a:gd name="T102" fmla="*/ 43 w 90"/>
                <a:gd name="T103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141">
                  <a:moveTo>
                    <a:pt x="13" y="112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6" y="95"/>
                    <a:pt x="0" y="7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34"/>
                    <a:pt x="6" y="2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22" y="3"/>
                    <a:pt x="33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4" y="0"/>
                    <a:pt x="66" y="3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84" y="20"/>
                    <a:pt x="90" y="3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73"/>
                    <a:pt x="84" y="95"/>
                    <a:pt x="76" y="111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67" y="128"/>
                    <a:pt x="57" y="141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31" y="141"/>
                    <a:pt x="21" y="128"/>
                    <a:pt x="13" y="112"/>
                  </a:cubicBezTo>
                  <a:close/>
                  <a:moveTo>
                    <a:pt x="44" y="137"/>
                  </a:move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lose/>
                  <a:moveTo>
                    <a:pt x="43" y="137"/>
                  </a:moveTo>
                  <a:cubicBezTo>
                    <a:pt x="37" y="137"/>
                    <a:pt x="31" y="133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31" y="133"/>
                    <a:pt x="37" y="137"/>
                    <a:pt x="43" y="137"/>
                  </a:cubicBezTo>
                  <a:close/>
                  <a:moveTo>
                    <a:pt x="45" y="137"/>
                  </a:move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lose/>
                  <a:moveTo>
                    <a:pt x="72" y="110"/>
                  </a:moveTo>
                  <a:cubicBezTo>
                    <a:pt x="64" y="125"/>
                    <a:pt x="55" y="136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55" y="136"/>
                    <a:pt x="64" y="125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80" y="94"/>
                    <a:pt x="86" y="73"/>
                    <a:pt x="86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73"/>
                    <a:pt x="80" y="94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lose/>
                  <a:moveTo>
                    <a:pt x="44" y="133"/>
                  </a:move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50" y="134"/>
                    <a:pt x="61" y="123"/>
                    <a:pt x="69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70" y="109"/>
                    <a:pt x="70" y="109"/>
                    <a:pt x="70" y="109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76" y="92"/>
                    <a:pt x="82" y="72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1" y="17"/>
                    <a:pt x="62" y="9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26" y="9"/>
                    <a:pt x="9" y="17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73"/>
                    <a:pt x="13" y="93"/>
                    <a:pt x="20" y="108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27" y="124"/>
                    <a:pt x="37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lose/>
                  <a:moveTo>
                    <a:pt x="26" y="126"/>
                  </a:moveTo>
                  <a:cubicBezTo>
                    <a:pt x="26" y="126"/>
                    <a:pt x="26" y="126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lose/>
                  <a:moveTo>
                    <a:pt x="26" y="125"/>
                  </a:move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lose/>
                  <a:moveTo>
                    <a:pt x="26" y="125"/>
                  </a:move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lose/>
                  <a:moveTo>
                    <a:pt x="19" y="115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lose/>
                  <a:moveTo>
                    <a:pt x="19" y="115"/>
                  </a:moveTo>
                  <a:cubicBezTo>
                    <a:pt x="18" y="113"/>
                    <a:pt x="18" y="112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8" y="112"/>
                    <a:pt x="18" y="113"/>
                    <a:pt x="19" y="115"/>
                  </a:cubicBezTo>
                  <a:close/>
                  <a:moveTo>
                    <a:pt x="4" y="54"/>
                  </a:move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18"/>
                    <a:pt x="23" y="5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2" y="5"/>
                    <a:pt x="24" y="8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9" y="23"/>
                    <a:pt x="4" y="35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lose/>
                  <a:moveTo>
                    <a:pt x="86" y="53"/>
                  </a:move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lose/>
                  <a:moveTo>
                    <a:pt x="78" y="22"/>
                  </a:moveTo>
                  <a:cubicBezTo>
                    <a:pt x="76" y="19"/>
                    <a:pt x="74" y="16"/>
                    <a:pt x="72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68" y="11"/>
                    <a:pt x="64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7" y="9"/>
                    <a:pt x="73" y="14"/>
                    <a:pt x="78" y="22"/>
                  </a:cubicBezTo>
                  <a:close/>
                  <a:moveTo>
                    <a:pt x="59" y="7"/>
                  </a:move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lose/>
                  <a:moveTo>
                    <a:pt x="59" y="7"/>
                  </a:moveTo>
                  <a:cubicBezTo>
                    <a:pt x="59" y="7"/>
                    <a:pt x="59" y="7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7"/>
                    <a:pt x="59" y="7"/>
                    <a:pt x="59" y="7"/>
                  </a:cubicBezTo>
                  <a:close/>
                  <a:moveTo>
                    <a:pt x="58" y="6"/>
                  </a:move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lose/>
                  <a:moveTo>
                    <a:pt x="58" y="6"/>
                  </a:move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lose/>
                  <a:moveTo>
                    <a:pt x="43" y="4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lose/>
                  <a:moveTo>
                    <a:pt x="43" y="4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512"/>
            <p:cNvSpPr/>
            <p:nvPr/>
          </p:nvSpPr>
          <p:spPr bwMode="auto">
            <a:xfrm>
              <a:off x="4435477" y="569914"/>
              <a:ext cx="176213" cy="76200"/>
            </a:xfrm>
            <a:custGeom>
              <a:avLst/>
              <a:gdLst>
                <a:gd name="T0" fmla="*/ 0 w 111"/>
                <a:gd name="T1" fmla="*/ 44 h 48"/>
                <a:gd name="T2" fmla="*/ 103 w 111"/>
                <a:gd name="T3" fmla="*/ 6 h 48"/>
                <a:gd name="T4" fmla="*/ 108 w 111"/>
                <a:gd name="T5" fmla="*/ 0 h 48"/>
                <a:gd name="T6" fmla="*/ 111 w 111"/>
                <a:gd name="T7" fmla="*/ 2 h 48"/>
                <a:gd name="T8" fmla="*/ 107 w 111"/>
                <a:gd name="T9" fmla="*/ 10 h 48"/>
                <a:gd name="T10" fmla="*/ 1 w 111"/>
                <a:gd name="T11" fmla="*/ 48 h 48"/>
                <a:gd name="T12" fmla="*/ 1 w 111"/>
                <a:gd name="T13" fmla="*/ 48 h 48"/>
                <a:gd name="T14" fmla="*/ 0 w 111"/>
                <a:gd name="T15" fmla="*/ 44 h 48"/>
                <a:gd name="T16" fmla="*/ 0 w 111"/>
                <a:gd name="T1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48">
                  <a:moveTo>
                    <a:pt x="0" y="44"/>
                  </a:moveTo>
                  <a:lnTo>
                    <a:pt x="103" y="6"/>
                  </a:lnTo>
                  <a:lnTo>
                    <a:pt x="108" y="0"/>
                  </a:lnTo>
                  <a:lnTo>
                    <a:pt x="111" y="2"/>
                  </a:lnTo>
                  <a:lnTo>
                    <a:pt x="107" y="1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513"/>
            <p:cNvSpPr>
              <a:spLocks noEditPoints="1"/>
            </p:cNvSpPr>
            <p:nvPr/>
          </p:nvSpPr>
          <p:spPr bwMode="auto">
            <a:xfrm>
              <a:off x="4430714" y="563564"/>
              <a:ext cx="185738" cy="85725"/>
            </a:xfrm>
            <a:custGeom>
              <a:avLst/>
              <a:gdLst>
                <a:gd name="T0" fmla="*/ 4 w 117"/>
                <a:gd name="T1" fmla="*/ 52 h 54"/>
                <a:gd name="T2" fmla="*/ 2 w 117"/>
                <a:gd name="T3" fmla="*/ 53 h 54"/>
                <a:gd name="T4" fmla="*/ 1 w 117"/>
                <a:gd name="T5" fmla="*/ 49 h 54"/>
                <a:gd name="T6" fmla="*/ 3 w 117"/>
                <a:gd name="T7" fmla="*/ 48 h 54"/>
                <a:gd name="T8" fmla="*/ 3 w 117"/>
                <a:gd name="T9" fmla="*/ 50 h 54"/>
                <a:gd name="T10" fmla="*/ 3 w 117"/>
                <a:gd name="T11" fmla="*/ 48 h 54"/>
                <a:gd name="T12" fmla="*/ 1 w 117"/>
                <a:gd name="T13" fmla="*/ 49 h 54"/>
                <a:gd name="T14" fmla="*/ 0 w 117"/>
                <a:gd name="T15" fmla="*/ 46 h 54"/>
                <a:gd name="T16" fmla="*/ 105 w 117"/>
                <a:gd name="T17" fmla="*/ 8 h 54"/>
                <a:gd name="T18" fmla="*/ 110 w 117"/>
                <a:gd name="T19" fmla="*/ 0 h 54"/>
                <a:gd name="T20" fmla="*/ 117 w 117"/>
                <a:gd name="T21" fmla="*/ 5 h 54"/>
                <a:gd name="T22" fmla="*/ 111 w 117"/>
                <a:gd name="T23" fmla="*/ 16 h 54"/>
                <a:gd name="T24" fmla="*/ 5 w 117"/>
                <a:gd name="T25" fmla="*/ 54 h 54"/>
                <a:gd name="T26" fmla="*/ 4 w 117"/>
                <a:gd name="T27" fmla="*/ 52 h 54"/>
                <a:gd name="T28" fmla="*/ 4 w 117"/>
                <a:gd name="T29" fmla="*/ 52 h 54"/>
                <a:gd name="T30" fmla="*/ 5 w 117"/>
                <a:gd name="T31" fmla="*/ 49 h 54"/>
                <a:gd name="T32" fmla="*/ 22 w 117"/>
                <a:gd name="T33" fmla="*/ 43 h 54"/>
                <a:gd name="T34" fmla="*/ 5 w 117"/>
                <a:gd name="T35" fmla="*/ 49 h 54"/>
                <a:gd name="T36" fmla="*/ 5 w 117"/>
                <a:gd name="T37" fmla="*/ 49 h 54"/>
                <a:gd name="T38" fmla="*/ 5 w 117"/>
                <a:gd name="T39" fmla="*/ 49 h 54"/>
                <a:gd name="T40" fmla="*/ 107 w 117"/>
                <a:gd name="T41" fmla="*/ 11 h 54"/>
                <a:gd name="T42" fmla="*/ 107 w 117"/>
                <a:gd name="T43" fmla="*/ 11 h 54"/>
                <a:gd name="T44" fmla="*/ 111 w 117"/>
                <a:gd name="T45" fmla="*/ 7 h 54"/>
                <a:gd name="T46" fmla="*/ 107 w 117"/>
                <a:gd name="T47" fmla="*/ 11 h 54"/>
                <a:gd name="T48" fmla="*/ 107 w 117"/>
                <a:gd name="T49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7" h="54">
                  <a:moveTo>
                    <a:pt x="4" y="52"/>
                  </a:moveTo>
                  <a:lnTo>
                    <a:pt x="2" y="53"/>
                  </a:lnTo>
                  <a:lnTo>
                    <a:pt x="1" y="49"/>
                  </a:lnTo>
                  <a:lnTo>
                    <a:pt x="3" y="48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105" y="8"/>
                  </a:lnTo>
                  <a:lnTo>
                    <a:pt x="110" y="0"/>
                  </a:lnTo>
                  <a:lnTo>
                    <a:pt x="117" y="5"/>
                  </a:lnTo>
                  <a:lnTo>
                    <a:pt x="111" y="16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4" y="52"/>
                  </a:lnTo>
                  <a:close/>
                  <a:moveTo>
                    <a:pt x="5" y="49"/>
                  </a:moveTo>
                  <a:lnTo>
                    <a:pt x="22" y="43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5" y="49"/>
                  </a:lnTo>
                  <a:close/>
                  <a:moveTo>
                    <a:pt x="107" y="11"/>
                  </a:moveTo>
                  <a:lnTo>
                    <a:pt x="107" y="11"/>
                  </a:lnTo>
                  <a:lnTo>
                    <a:pt x="111" y="7"/>
                  </a:lnTo>
                  <a:lnTo>
                    <a:pt x="107" y="11"/>
                  </a:lnTo>
                  <a:lnTo>
                    <a:pt x="10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514"/>
            <p:cNvSpPr/>
            <p:nvPr/>
          </p:nvSpPr>
          <p:spPr bwMode="auto">
            <a:xfrm>
              <a:off x="4600577" y="581026"/>
              <a:ext cx="14288" cy="7938"/>
            </a:xfrm>
            <a:custGeom>
              <a:avLst/>
              <a:gdLst>
                <a:gd name="T0" fmla="*/ 0 w 9"/>
                <a:gd name="T1" fmla="*/ 5 h 5"/>
                <a:gd name="T2" fmla="*/ 0 w 9"/>
                <a:gd name="T3" fmla="*/ 0 h 5"/>
                <a:gd name="T4" fmla="*/ 9 w 9"/>
                <a:gd name="T5" fmla="*/ 0 h 5"/>
                <a:gd name="T6" fmla="*/ 9 w 9"/>
                <a:gd name="T7" fmla="*/ 5 h 5"/>
                <a:gd name="T8" fmla="*/ 0 w 9"/>
                <a:gd name="T9" fmla="*/ 5 h 5"/>
                <a:gd name="T10" fmla="*/ 0 w 9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515"/>
            <p:cNvSpPr>
              <a:spLocks noEditPoints="1"/>
            </p:cNvSpPr>
            <p:nvPr/>
          </p:nvSpPr>
          <p:spPr bwMode="auto">
            <a:xfrm>
              <a:off x="4597402" y="577851"/>
              <a:ext cx="20638" cy="14288"/>
            </a:xfrm>
            <a:custGeom>
              <a:avLst/>
              <a:gdLst>
                <a:gd name="T0" fmla="*/ 2 w 13"/>
                <a:gd name="T1" fmla="*/ 9 h 9"/>
                <a:gd name="T2" fmla="*/ 2 w 13"/>
                <a:gd name="T3" fmla="*/ 7 h 9"/>
                <a:gd name="T4" fmla="*/ 5 w 13"/>
                <a:gd name="T5" fmla="*/ 7 h 9"/>
                <a:gd name="T6" fmla="*/ 2 w 13"/>
                <a:gd name="T7" fmla="*/ 7 h 9"/>
                <a:gd name="T8" fmla="*/ 2 w 13"/>
                <a:gd name="T9" fmla="*/ 9 h 9"/>
                <a:gd name="T10" fmla="*/ 0 w 13"/>
                <a:gd name="T11" fmla="*/ 9 h 9"/>
                <a:gd name="T12" fmla="*/ 0 w 13"/>
                <a:gd name="T13" fmla="*/ 0 h 9"/>
                <a:gd name="T14" fmla="*/ 13 w 13"/>
                <a:gd name="T15" fmla="*/ 0 h 9"/>
                <a:gd name="T16" fmla="*/ 13 w 13"/>
                <a:gd name="T17" fmla="*/ 9 h 9"/>
                <a:gd name="T18" fmla="*/ 2 w 13"/>
                <a:gd name="T19" fmla="*/ 9 h 9"/>
                <a:gd name="T20" fmla="*/ 2 w 13"/>
                <a:gd name="T21" fmla="*/ 9 h 9"/>
                <a:gd name="T22" fmla="*/ 9 w 13"/>
                <a:gd name="T23" fmla="*/ 5 h 9"/>
                <a:gd name="T24" fmla="*/ 5 w 13"/>
                <a:gd name="T25" fmla="*/ 5 h 9"/>
                <a:gd name="T26" fmla="*/ 9 w 13"/>
                <a:gd name="T27" fmla="*/ 5 h 9"/>
                <a:gd name="T28" fmla="*/ 9 w 13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9">
                  <a:moveTo>
                    <a:pt x="2" y="9"/>
                  </a:moveTo>
                  <a:lnTo>
                    <a:pt x="2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9"/>
                  </a:lnTo>
                  <a:lnTo>
                    <a:pt x="2" y="9"/>
                  </a:lnTo>
                  <a:lnTo>
                    <a:pt x="2" y="9"/>
                  </a:lnTo>
                  <a:close/>
                  <a:moveTo>
                    <a:pt x="9" y="5"/>
                  </a:moveTo>
                  <a:lnTo>
                    <a:pt x="5" y="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516"/>
            <p:cNvSpPr/>
            <p:nvPr/>
          </p:nvSpPr>
          <p:spPr bwMode="auto">
            <a:xfrm>
              <a:off x="4576764" y="392114"/>
              <a:ext cx="111125" cy="255588"/>
            </a:xfrm>
            <a:custGeom>
              <a:avLst/>
              <a:gdLst>
                <a:gd name="T0" fmla="*/ 0 w 64"/>
                <a:gd name="T1" fmla="*/ 147 h 147"/>
                <a:gd name="T2" fmla="*/ 31 w 64"/>
                <a:gd name="T3" fmla="*/ 69 h 147"/>
                <a:gd name="T4" fmla="*/ 31 w 64"/>
                <a:gd name="T5" fmla="*/ 69 h 147"/>
                <a:gd name="T6" fmla="*/ 61 w 64"/>
                <a:gd name="T7" fmla="*/ 0 h 147"/>
                <a:gd name="T8" fmla="*/ 61 w 64"/>
                <a:gd name="T9" fmla="*/ 0 h 147"/>
                <a:gd name="T10" fmla="*/ 64 w 64"/>
                <a:gd name="T11" fmla="*/ 2 h 147"/>
                <a:gd name="T12" fmla="*/ 35 w 64"/>
                <a:gd name="T13" fmla="*/ 71 h 147"/>
                <a:gd name="T14" fmla="*/ 35 w 64"/>
                <a:gd name="T15" fmla="*/ 71 h 147"/>
                <a:gd name="T16" fmla="*/ 4 w 64"/>
                <a:gd name="T17" fmla="*/ 147 h 147"/>
                <a:gd name="T18" fmla="*/ 4 w 64"/>
                <a:gd name="T19" fmla="*/ 147 h 147"/>
                <a:gd name="T20" fmla="*/ 0 w 64"/>
                <a:gd name="T2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47">
                  <a:moveTo>
                    <a:pt x="0" y="147"/>
                  </a:moveTo>
                  <a:cubicBezTo>
                    <a:pt x="1" y="140"/>
                    <a:pt x="16" y="105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46" y="34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2"/>
                    <a:pt x="49" y="36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20" y="106"/>
                    <a:pt x="4" y="143"/>
                    <a:pt x="4" y="147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0" y="147"/>
                    <a:pt x="0" y="147"/>
                    <a:pt x="0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517"/>
            <p:cNvSpPr>
              <a:spLocks noEditPoints="1"/>
            </p:cNvSpPr>
            <p:nvPr/>
          </p:nvSpPr>
          <p:spPr bwMode="auto">
            <a:xfrm>
              <a:off x="4573589" y="385764"/>
              <a:ext cx="120650" cy="265113"/>
            </a:xfrm>
            <a:custGeom>
              <a:avLst/>
              <a:gdLst>
                <a:gd name="T0" fmla="*/ 6 w 69"/>
                <a:gd name="T1" fmla="*/ 152 h 152"/>
                <a:gd name="T2" fmla="*/ 2 w 69"/>
                <a:gd name="T3" fmla="*/ 152 h 152"/>
                <a:gd name="T4" fmla="*/ 2 w 69"/>
                <a:gd name="T5" fmla="*/ 150 h 152"/>
                <a:gd name="T6" fmla="*/ 4 w 69"/>
                <a:gd name="T7" fmla="*/ 150 h 152"/>
                <a:gd name="T8" fmla="*/ 2 w 69"/>
                <a:gd name="T9" fmla="*/ 150 h 152"/>
                <a:gd name="T10" fmla="*/ 2 w 69"/>
                <a:gd name="T11" fmla="*/ 152 h 152"/>
                <a:gd name="T12" fmla="*/ 0 w 69"/>
                <a:gd name="T13" fmla="*/ 152 h 152"/>
                <a:gd name="T14" fmla="*/ 0 w 69"/>
                <a:gd name="T15" fmla="*/ 150 h 152"/>
                <a:gd name="T16" fmla="*/ 31 w 69"/>
                <a:gd name="T17" fmla="*/ 71 h 152"/>
                <a:gd name="T18" fmla="*/ 31 w 69"/>
                <a:gd name="T19" fmla="*/ 71 h 152"/>
                <a:gd name="T20" fmla="*/ 61 w 69"/>
                <a:gd name="T21" fmla="*/ 2 h 152"/>
                <a:gd name="T22" fmla="*/ 61 w 69"/>
                <a:gd name="T23" fmla="*/ 2 h 152"/>
                <a:gd name="T24" fmla="*/ 62 w 69"/>
                <a:gd name="T25" fmla="*/ 0 h 152"/>
                <a:gd name="T26" fmla="*/ 69 w 69"/>
                <a:gd name="T27" fmla="*/ 4 h 152"/>
                <a:gd name="T28" fmla="*/ 68 w 69"/>
                <a:gd name="T29" fmla="*/ 5 h 152"/>
                <a:gd name="T30" fmla="*/ 38 w 69"/>
                <a:gd name="T31" fmla="*/ 74 h 152"/>
                <a:gd name="T32" fmla="*/ 38 w 69"/>
                <a:gd name="T33" fmla="*/ 74 h 152"/>
                <a:gd name="T34" fmla="*/ 18 w 69"/>
                <a:gd name="T35" fmla="*/ 124 h 152"/>
                <a:gd name="T36" fmla="*/ 18 w 69"/>
                <a:gd name="T37" fmla="*/ 124 h 152"/>
                <a:gd name="T38" fmla="*/ 8 w 69"/>
                <a:gd name="T39" fmla="*/ 150 h 152"/>
                <a:gd name="T40" fmla="*/ 8 w 69"/>
                <a:gd name="T41" fmla="*/ 150 h 152"/>
                <a:gd name="T42" fmla="*/ 8 w 69"/>
                <a:gd name="T43" fmla="*/ 152 h 152"/>
                <a:gd name="T44" fmla="*/ 6 w 69"/>
                <a:gd name="T45" fmla="*/ 152 h 152"/>
                <a:gd name="T46" fmla="*/ 8 w 69"/>
                <a:gd name="T47" fmla="*/ 138 h 152"/>
                <a:gd name="T48" fmla="*/ 14 w 69"/>
                <a:gd name="T49" fmla="*/ 123 h 152"/>
                <a:gd name="T50" fmla="*/ 14 w 69"/>
                <a:gd name="T51" fmla="*/ 123 h 152"/>
                <a:gd name="T52" fmla="*/ 19 w 69"/>
                <a:gd name="T53" fmla="*/ 110 h 152"/>
                <a:gd name="T54" fmla="*/ 19 w 69"/>
                <a:gd name="T55" fmla="*/ 110 h 152"/>
                <a:gd name="T56" fmla="*/ 8 w 69"/>
                <a:gd name="T57" fmla="*/ 138 h 152"/>
                <a:gd name="T58" fmla="*/ 35 w 69"/>
                <a:gd name="T59" fmla="*/ 73 h 152"/>
                <a:gd name="T60" fmla="*/ 34 w 69"/>
                <a:gd name="T61" fmla="*/ 75 h 152"/>
                <a:gd name="T62" fmla="*/ 34 w 69"/>
                <a:gd name="T63" fmla="*/ 75 h 152"/>
                <a:gd name="T64" fmla="*/ 35 w 69"/>
                <a:gd name="T65" fmla="*/ 73 h 152"/>
                <a:gd name="T66" fmla="*/ 35 w 69"/>
                <a:gd name="T67" fmla="*/ 73 h 152"/>
                <a:gd name="T68" fmla="*/ 56 w 69"/>
                <a:gd name="T69" fmla="*/ 23 h 152"/>
                <a:gd name="T70" fmla="*/ 56 w 69"/>
                <a:gd name="T71" fmla="*/ 23 h 152"/>
                <a:gd name="T72" fmla="*/ 35 w 69"/>
                <a:gd name="T73" fmla="*/ 7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9" h="152">
                  <a:moveTo>
                    <a:pt x="6" y="152"/>
                  </a:moveTo>
                  <a:cubicBezTo>
                    <a:pt x="2" y="152"/>
                    <a:pt x="2" y="152"/>
                    <a:pt x="2" y="152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" y="142"/>
                    <a:pt x="16" y="107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46" y="36"/>
                    <a:pt x="61" y="2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6"/>
                    <a:pt x="53" y="39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1" y="92"/>
                    <a:pt x="23" y="110"/>
                    <a:pt x="18" y="124"/>
                  </a:cubicBezTo>
                  <a:cubicBezTo>
                    <a:pt x="18" y="124"/>
                    <a:pt x="18" y="124"/>
                    <a:pt x="18" y="124"/>
                  </a:cubicBezTo>
                  <a:cubicBezTo>
                    <a:pt x="12" y="138"/>
                    <a:pt x="8" y="149"/>
                    <a:pt x="8" y="150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6" y="152"/>
                    <a:pt x="6" y="152"/>
                    <a:pt x="6" y="152"/>
                  </a:cubicBezTo>
                  <a:close/>
                  <a:moveTo>
                    <a:pt x="8" y="138"/>
                  </a:moveTo>
                  <a:cubicBezTo>
                    <a:pt x="10" y="133"/>
                    <a:pt x="12" y="128"/>
                    <a:pt x="14" y="123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6" y="119"/>
                    <a:pt x="17" y="114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5" y="121"/>
                    <a:pt x="11" y="130"/>
                    <a:pt x="8" y="138"/>
                  </a:cubicBezTo>
                  <a:close/>
                  <a:moveTo>
                    <a:pt x="35" y="73"/>
                  </a:moveTo>
                  <a:cubicBezTo>
                    <a:pt x="34" y="74"/>
                    <a:pt x="34" y="74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4"/>
                    <a:pt x="34" y="74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43" y="54"/>
                    <a:pt x="51" y="36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1" y="36"/>
                    <a:pt x="43" y="54"/>
                    <a:pt x="35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518"/>
            <p:cNvSpPr>
              <a:spLocks noEditPoints="1"/>
            </p:cNvSpPr>
            <p:nvPr/>
          </p:nvSpPr>
          <p:spPr bwMode="auto">
            <a:xfrm>
              <a:off x="4256089" y="654051"/>
              <a:ext cx="87313" cy="241300"/>
            </a:xfrm>
            <a:custGeom>
              <a:avLst/>
              <a:gdLst>
                <a:gd name="T0" fmla="*/ 2 w 50"/>
                <a:gd name="T1" fmla="*/ 138 h 138"/>
                <a:gd name="T2" fmla="*/ 1 w 50"/>
                <a:gd name="T3" fmla="*/ 138 h 138"/>
                <a:gd name="T4" fmla="*/ 1 w 50"/>
                <a:gd name="T5" fmla="*/ 138 h 138"/>
                <a:gd name="T6" fmla="*/ 2 w 50"/>
                <a:gd name="T7" fmla="*/ 136 h 138"/>
                <a:gd name="T8" fmla="*/ 1 w 50"/>
                <a:gd name="T9" fmla="*/ 135 h 138"/>
                <a:gd name="T10" fmla="*/ 1 w 50"/>
                <a:gd name="T11" fmla="*/ 136 h 138"/>
                <a:gd name="T12" fmla="*/ 0 w 50"/>
                <a:gd name="T13" fmla="*/ 135 h 138"/>
                <a:gd name="T14" fmla="*/ 0 w 50"/>
                <a:gd name="T15" fmla="*/ 135 h 138"/>
                <a:gd name="T16" fmla="*/ 0 w 50"/>
                <a:gd name="T17" fmla="*/ 135 h 138"/>
                <a:gd name="T18" fmla="*/ 0 w 50"/>
                <a:gd name="T19" fmla="*/ 132 h 138"/>
                <a:gd name="T20" fmla="*/ 0 w 50"/>
                <a:gd name="T21" fmla="*/ 132 h 138"/>
                <a:gd name="T22" fmla="*/ 0 w 50"/>
                <a:gd name="T23" fmla="*/ 130 h 138"/>
                <a:gd name="T24" fmla="*/ 0 w 50"/>
                <a:gd name="T25" fmla="*/ 130 h 138"/>
                <a:gd name="T26" fmla="*/ 7 w 50"/>
                <a:gd name="T27" fmla="*/ 122 h 138"/>
                <a:gd name="T28" fmla="*/ 7 w 50"/>
                <a:gd name="T29" fmla="*/ 122 h 138"/>
                <a:gd name="T30" fmla="*/ 11 w 50"/>
                <a:gd name="T31" fmla="*/ 120 h 138"/>
                <a:gd name="T32" fmla="*/ 11 w 50"/>
                <a:gd name="T33" fmla="*/ 120 h 138"/>
                <a:gd name="T34" fmla="*/ 22 w 50"/>
                <a:gd name="T35" fmla="*/ 48 h 138"/>
                <a:gd name="T36" fmla="*/ 22 w 50"/>
                <a:gd name="T37" fmla="*/ 48 h 138"/>
                <a:gd name="T38" fmla="*/ 47 w 50"/>
                <a:gd name="T39" fmla="*/ 0 h 138"/>
                <a:gd name="T40" fmla="*/ 47 w 50"/>
                <a:gd name="T41" fmla="*/ 0 h 138"/>
                <a:gd name="T42" fmla="*/ 47 w 50"/>
                <a:gd name="T43" fmla="*/ 0 h 138"/>
                <a:gd name="T44" fmla="*/ 50 w 50"/>
                <a:gd name="T45" fmla="*/ 3 h 138"/>
                <a:gd name="T46" fmla="*/ 39 w 50"/>
                <a:gd name="T47" fmla="*/ 18 h 138"/>
                <a:gd name="T48" fmla="*/ 39 w 50"/>
                <a:gd name="T49" fmla="*/ 18 h 138"/>
                <a:gd name="T50" fmla="*/ 26 w 50"/>
                <a:gd name="T51" fmla="*/ 49 h 138"/>
                <a:gd name="T52" fmla="*/ 26 w 50"/>
                <a:gd name="T53" fmla="*/ 49 h 138"/>
                <a:gd name="T54" fmla="*/ 15 w 50"/>
                <a:gd name="T55" fmla="*/ 122 h 138"/>
                <a:gd name="T56" fmla="*/ 15 w 50"/>
                <a:gd name="T57" fmla="*/ 122 h 138"/>
                <a:gd name="T58" fmla="*/ 15 w 50"/>
                <a:gd name="T59" fmla="*/ 123 h 138"/>
                <a:gd name="T60" fmla="*/ 14 w 50"/>
                <a:gd name="T61" fmla="*/ 124 h 138"/>
                <a:gd name="T62" fmla="*/ 8 w 50"/>
                <a:gd name="T63" fmla="*/ 126 h 138"/>
                <a:gd name="T64" fmla="*/ 8 w 50"/>
                <a:gd name="T65" fmla="*/ 126 h 138"/>
                <a:gd name="T66" fmla="*/ 4 w 50"/>
                <a:gd name="T67" fmla="*/ 130 h 138"/>
                <a:gd name="T68" fmla="*/ 4 w 50"/>
                <a:gd name="T69" fmla="*/ 130 h 138"/>
                <a:gd name="T70" fmla="*/ 4 w 50"/>
                <a:gd name="T71" fmla="*/ 131 h 138"/>
                <a:gd name="T72" fmla="*/ 4 w 50"/>
                <a:gd name="T73" fmla="*/ 131 h 138"/>
                <a:gd name="T74" fmla="*/ 4 w 50"/>
                <a:gd name="T75" fmla="*/ 135 h 138"/>
                <a:gd name="T76" fmla="*/ 4 w 50"/>
                <a:gd name="T77" fmla="*/ 135 h 138"/>
                <a:gd name="T78" fmla="*/ 4 w 50"/>
                <a:gd name="T79" fmla="*/ 137 h 138"/>
                <a:gd name="T80" fmla="*/ 4 w 50"/>
                <a:gd name="T81" fmla="*/ 137 h 138"/>
                <a:gd name="T82" fmla="*/ 2 w 50"/>
                <a:gd name="T83" fmla="*/ 138 h 138"/>
                <a:gd name="T84" fmla="*/ 2 w 50"/>
                <a:gd name="T85" fmla="*/ 138 h 138"/>
                <a:gd name="T86" fmla="*/ 2 w 50"/>
                <a:gd name="T87" fmla="*/ 138 h 138"/>
                <a:gd name="T88" fmla="*/ 2 w 50"/>
                <a:gd name="T89" fmla="*/ 136 h 138"/>
                <a:gd name="T90" fmla="*/ 2 w 50"/>
                <a:gd name="T91" fmla="*/ 134 h 138"/>
                <a:gd name="T92" fmla="*/ 2 w 50"/>
                <a:gd name="T93" fmla="*/ 13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" h="138">
                  <a:moveTo>
                    <a:pt x="2" y="138"/>
                  </a:moveTo>
                  <a:cubicBezTo>
                    <a:pt x="1" y="138"/>
                    <a:pt x="1" y="138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6"/>
                    <a:pt x="4" y="124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8" y="121"/>
                    <a:pt x="10" y="121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3" y="112"/>
                    <a:pt x="19" y="6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5" y="25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44" y="9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3" y="27"/>
                    <a:pt x="28" y="38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3" y="71"/>
                    <a:pt x="15" y="122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4" y="124"/>
                    <a:pt x="11" y="125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6" y="127"/>
                    <a:pt x="4" y="129"/>
                    <a:pt x="4" y="130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4" y="130"/>
                    <a:pt x="4" y="131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3"/>
                    <a:pt x="4" y="134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4" y="136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4" y="138"/>
                    <a:pt x="3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lose/>
                  <a:moveTo>
                    <a:pt x="2" y="136"/>
                  </a:moveTo>
                  <a:cubicBezTo>
                    <a:pt x="2" y="134"/>
                    <a:pt x="2" y="134"/>
                    <a:pt x="2" y="134"/>
                  </a:cubicBezTo>
                  <a:cubicBezTo>
                    <a:pt x="2" y="136"/>
                    <a:pt x="2" y="136"/>
                    <a:pt x="2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519"/>
            <p:cNvSpPr>
              <a:spLocks noEditPoints="1"/>
            </p:cNvSpPr>
            <p:nvPr/>
          </p:nvSpPr>
          <p:spPr bwMode="auto">
            <a:xfrm>
              <a:off x="4252914" y="650876"/>
              <a:ext cx="93663" cy="247650"/>
            </a:xfrm>
            <a:custGeom>
              <a:avLst/>
              <a:gdLst>
                <a:gd name="T0" fmla="*/ 4 w 54"/>
                <a:gd name="T1" fmla="*/ 142 h 142"/>
                <a:gd name="T2" fmla="*/ 2 w 54"/>
                <a:gd name="T3" fmla="*/ 142 h 142"/>
                <a:gd name="T4" fmla="*/ 1 w 54"/>
                <a:gd name="T5" fmla="*/ 139 h 142"/>
                <a:gd name="T6" fmla="*/ 0 w 54"/>
                <a:gd name="T7" fmla="*/ 137 h 142"/>
                <a:gd name="T8" fmla="*/ 0 w 54"/>
                <a:gd name="T9" fmla="*/ 134 h 142"/>
                <a:gd name="T10" fmla="*/ 8 w 54"/>
                <a:gd name="T11" fmla="*/ 122 h 142"/>
                <a:gd name="T12" fmla="*/ 12 w 54"/>
                <a:gd name="T13" fmla="*/ 121 h 142"/>
                <a:gd name="T14" fmla="*/ 47 w 54"/>
                <a:gd name="T15" fmla="*/ 1 h 142"/>
                <a:gd name="T16" fmla="*/ 49 w 54"/>
                <a:gd name="T17" fmla="*/ 0 h 142"/>
                <a:gd name="T18" fmla="*/ 54 w 54"/>
                <a:gd name="T19" fmla="*/ 5 h 142"/>
                <a:gd name="T20" fmla="*/ 53 w 54"/>
                <a:gd name="T21" fmla="*/ 6 h 142"/>
                <a:gd name="T22" fmla="*/ 53 w 54"/>
                <a:gd name="T23" fmla="*/ 6 h 142"/>
                <a:gd name="T24" fmla="*/ 53 w 54"/>
                <a:gd name="T25" fmla="*/ 6 h 142"/>
                <a:gd name="T26" fmla="*/ 52 w 54"/>
                <a:gd name="T27" fmla="*/ 7 h 142"/>
                <a:gd name="T28" fmla="*/ 50 w 54"/>
                <a:gd name="T29" fmla="*/ 10 h 142"/>
                <a:gd name="T30" fmla="*/ 30 w 54"/>
                <a:gd name="T31" fmla="*/ 51 h 142"/>
                <a:gd name="T32" fmla="*/ 19 w 54"/>
                <a:gd name="T33" fmla="*/ 125 h 142"/>
                <a:gd name="T34" fmla="*/ 17 w 54"/>
                <a:gd name="T35" fmla="*/ 127 h 142"/>
                <a:gd name="T36" fmla="*/ 16 w 54"/>
                <a:gd name="T37" fmla="*/ 128 h 142"/>
                <a:gd name="T38" fmla="*/ 16 w 54"/>
                <a:gd name="T39" fmla="*/ 128 h 142"/>
                <a:gd name="T40" fmla="*/ 15 w 54"/>
                <a:gd name="T41" fmla="*/ 128 h 142"/>
                <a:gd name="T42" fmla="*/ 8 w 54"/>
                <a:gd name="T43" fmla="*/ 132 h 142"/>
                <a:gd name="T44" fmla="*/ 8 w 54"/>
                <a:gd name="T45" fmla="*/ 132 h 142"/>
                <a:gd name="T46" fmla="*/ 8 w 54"/>
                <a:gd name="T47" fmla="*/ 137 h 142"/>
                <a:gd name="T48" fmla="*/ 10 w 54"/>
                <a:gd name="T49" fmla="*/ 141 h 142"/>
                <a:gd name="T50" fmla="*/ 4 w 54"/>
                <a:gd name="T51" fmla="*/ 142 h 142"/>
                <a:gd name="T52" fmla="*/ 4 w 54"/>
                <a:gd name="T53" fmla="*/ 133 h 142"/>
                <a:gd name="T54" fmla="*/ 4 w 54"/>
                <a:gd name="T55" fmla="*/ 133 h 142"/>
                <a:gd name="T56" fmla="*/ 4 w 54"/>
                <a:gd name="T57" fmla="*/ 133 h 142"/>
                <a:gd name="T58" fmla="*/ 4 w 54"/>
                <a:gd name="T59" fmla="*/ 136 h 142"/>
                <a:gd name="T60" fmla="*/ 5 w 54"/>
                <a:gd name="T61" fmla="*/ 129 h 142"/>
                <a:gd name="T62" fmla="*/ 9 w 54"/>
                <a:gd name="T63" fmla="*/ 126 h 142"/>
                <a:gd name="T64" fmla="*/ 9 w 54"/>
                <a:gd name="T65" fmla="*/ 126 h 142"/>
                <a:gd name="T66" fmla="*/ 14 w 54"/>
                <a:gd name="T67" fmla="*/ 124 h 142"/>
                <a:gd name="T68" fmla="*/ 15 w 54"/>
                <a:gd name="T69" fmla="*/ 124 h 142"/>
                <a:gd name="T70" fmla="*/ 15 w 54"/>
                <a:gd name="T71" fmla="*/ 124 h 142"/>
                <a:gd name="T72" fmla="*/ 15 w 54"/>
                <a:gd name="T73" fmla="*/ 124 h 142"/>
                <a:gd name="T74" fmla="*/ 15 w 54"/>
                <a:gd name="T75" fmla="*/ 123 h 142"/>
                <a:gd name="T76" fmla="*/ 15 w 54"/>
                <a:gd name="T77" fmla="*/ 123 h 142"/>
                <a:gd name="T78" fmla="*/ 16 w 54"/>
                <a:gd name="T79" fmla="*/ 120 h 142"/>
                <a:gd name="T80" fmla="*/ 26 w 54"/>
                <a:gd name="T81" fmla="*/ 51 h 142"/>
                <a:gd name="T82" fmla="*/ 16 w 54"/>
                <a:gd name="T83" fmla="*/ 116 h 142"/>
                <a:gd name="T84" fmla="*/ 20 w 54"/>
                <a:gd name="T85" fmla="*/ 95 h 142"/>
                <a:gd name="T86" fmla="*/ 27 w 54"/>
                <a:gd name="T87" fmla="*/ 47 h 142"/>
                <a:gd name="T88" fmla="*/ 39 w 54"/>
                <a:gd name="T89" fmla="*/ 19 h 142"/>
                <a:gd name="T90" fmla="*/ 39 w 54"/>
                <a:gd name="T91" fmla="*/ 19 h 142"/>
                <a:gd name="T92" fmla="*/ 46 w 54"/>
                <a:gd name="T93" fmla="*/ 9 h 142"/>
                <a:gd name="T94" fmla="*/ 49 w 54"/>
                <a:gd name="T95" fmla="*/ 5 h 142"/>
                <a:gd name="T96" fmla="*/ 49 w 54"/>
                <a:gd name="T97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" h="142">
                  <a:moveTo>
                    <a:pt x="4" y="142"/>
                  </a:move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3" y="142"/>
                    <a:pt x="3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6"/>
                    <a:pt x="0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27"/>
                    <a:pt x="5" y="124"/>
                    <a:pt x="8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9" y="122"/>
                    <a:pt x="10" y="121"/>
                    <a:pt x="12" y="121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3" y="110"/>
                    <a:pt x="20" y="6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5" y="27"/>
                    <a:pt x="45" y="4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1" y="9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8" y="13"/>
                    <a:pt x="45" y="17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37" y="30"/>
                    <a:pt x="31" y="4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7" y="73"/>
                    <a:pt x="20" y="121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4" y="129"/>
                    <a:pt x="12" y="129"/>
                    <a:pt x="11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4"/>
                    <a:pt x="8" y="136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8"/>
                    <a:pt x="8" y="138"/>
                    <a:pt x="8" y="139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7" y="142"/>
                    <a:pt x="6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lose/>
                  <a:moveTo>
                    <a:pt x="4" y="136"/>
                  </a:moveTo>
                  <a:cubicBezTo>
                    <a:pt x="4" y="135"/>
                    <a:pt x="4" y="134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4"/>
                    <a:pt x="4" y="135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lose/>
                  <a:moveTo>
                    <a:pt x="4" y="132"/>
                  </a:moveTo>
                  <a:cubicBezTo>
                    <a:pt x="4" y="131"/>
                    <a:pt x="4" y="130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4" y="130"/>
                    <a:pt x="4" y="131"/>
                    <a:pt x="4" y="132"/>
                  </a:cubicBezTo>
                  <a:close/>
                  <a:moveTo>
                    <a:pt x="9" y="126"/>
                  </a:moveTo>
                  <a:cubicBezTo>
                    <a:pt x="8" y="127"/>
                    <a:pt x="7" y="12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7" y="127"/>
                    <a:pt x="8" y="127"/>
                    <a:pt x="9" y="126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11" y="125"/>
                    <a:pt x="13" y="125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3" y="125"/>
                    <a:pt x="11" y="125"/>
                    <a:pt x="9" y="126"/>
                  </a:cubicBezTo>
                  <a:close/>
                  <a:moveTo>
                    <a:pt x="15" y="124"/>
                  </a:move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lose/>
                  <a:moveTo>
                    <a:pt x="15" y="123"/>
                  </a:moveTo>
                  <a:cubicBezTo>
                    <a:pt x="15" y="123"/>
                    <a:pt x="15" y="123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lose/>
                  <a:moveTo>
                    <a:pt x="15" y="123"/>
                  </a:moveTo>
                  <a:cubicBezTo>
                    <a:pt x="15" y="122"/>
                    <a:pt x="15" y="122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6" y="121"/>
                    <a:pt x="15" y="122"/>
                    <a:pt x="15" y="123"/>
                  </a:cubicBezTo>
                  <a:close/>
                  <a:moveTo>
                    <a:pt x="26" y="51"/>
                  </a:moveTo>
                  <a:cubicBezTo>
                    <a:pt x="24" y="68"/>
                    <a:pt x="18" y="102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6" y="117"/>
                    <a:pt x="16" y="116"/>
                    <a:pt x="16" y="116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0"/>
                    <a:pt x="18" y="103"/>
                    <a:pt x="20" y="95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22" y="80"/>
                    <a:pt x="25" y="62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49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8"/>
                    <a:pt x="26" y="49"/>
                    <a:pt x="26" y="51"/>
                  </a:cubicBezTo>
                  <a:close/>
                  <a:moveTo>
                    <a:pt x="39" y="19"/>
                  </a:moveTo>
                  <a:cubicBezTo>
                    <a:pt x="37" y="23"/>
                    <a:pt x="34" y="28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4" y="28"/>
                    <a:pt x="37" y="23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15"/>
                    <a:pt x="44" y="11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4" y="11"/>
                    <a:pt x="42" y="15"/>
                    <a:pt x="39" y="19"/>
                  </a:cubicBezTo>
                  <a:close/>
                  <a:moveTo>
                    <a:pt x="49" y="5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520"/>
            <p:cNvSpPr/>
            <p:nvPr/>
          </p:nvSpPr>
          <p:spPr bwMode="auto">
            <a:xfrm>
              <a:off x="4265614" y="866776"/>
              <a:ext cx="7938" cy="26988"/>
            </a:xfrm>
            <a:custGeom>
              <a:avLst/>
              <a:gdLst>
                <a:gd name="T0" fmla="*/ 0 w 5"/>
                <a:gd name="T1" fmla="*/ 7 h 15"/>
                <a:gd name="T2" fmla="*/ 0 w 5"/>
                <a:gd name="T3" fmla="*/ 3 h 15"/>
                <a:gd name="T4" fmla="*/ 0 w 5"/>
                <a:gd name="T5" fmla="*/ 3 h 15"/>
                <a:gd name="T6" fmla="*/ 3 w 5"/>
                <a:gd name="T7" fmla="*/ 0 h 15"/>
                <a:gd name="T8" fmla="*/ 3 w 5"/>
                <a:gd name="T9" fmla="*/ 0 h 15"/>
                <a:gd name="T10" fmla="*/ 4 w 5"/>
                <a:gd name="T11" fmla="*/ 3 h 15"/>
                <a:gd name="T12" fmla="*/ 5 w 5"/>
                <a:gd name="T13" fmla="*/ 3 h 15"/>
                <a:gd name="T14" fmla="*/ 5 w 5"/>
                <a:gd name="T15" fmla="*/ 3 h 15"/>
                <a:gd name="T16" fmla="*/ 5 w 5"/>
                <a:gd name="T17" fmla="*/ 3 h 15"/>
                <a:gd name="T18" fmla="*/ 4 w 5"/>
                <a:gd name="T19" fmla="*/ 4 h 15"/>
                <a:gd name="T20" fmla="*/ 4 w 5"/>
                <a:gd name="T21" fmla="*/ 4 h 15"/>
                <a:gd name="T22" fmla="*/ 4 w 5"/>
                <a:gd name="T23" fmla="*/ 7 h 15"/>
                <a:gd name="T24" fmla="*/ 4 w 5"/>
                <a:gd name="T25" fmla="*/ 7 h 15"/>
                <a:gd name="T26" fmla="*/ 5 w 5"/>
                <a:gd name="T27" fmla="*/ 14 h 15"/>
                <a:gd name="T28" fmla="*/ 5 w 5"/>
                <a:gd name="T29" fmla="*/ 14 h 15"/>
                <a:gd name="T30" fmla="*/ 1 w 5"/>
                <a:gd name="T31" fmla="*/ 15 h 15"/>
                <a:gd name="T32" fmla="*/ 0 w 5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15">
                  <a:moveTo>
                    <a:pt x="0" y="7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5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0" y="10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3521"/>
            <p:cNvSpPr/>
            <p:nvPr/>
          </p:nvSpPr>
          <p:spPr bwMode="auto">
            <a:xfrm>
              <a:off x="4260852" y="862014"/>
              <a:ext cx="17463" cy="34925"/>
            </a:xfrm>
            <a:custGeom>
              <a:avLst/>
              <a:gdLst>
                <a:gd name="T0" fmla="*/ 1 w 10"/>
                <a:gd name="T1" fmla="*/ 18 h 20"/>
                <a:gd name="T2" fmla="*/ 0 w 10"/>
                <a:gd name="T3" fmla="*/ 10 h 20"/>
                <a:gd name="T4" fmla="*/ 0 w 10"/>
                <a:gd name="T5" fmla="*/ 10 h 20"/>
                <a:gd name="T6" fmla="*/ 2 w 10"/>
                <a:gd name="T7" fmla="*/ 10 h 20"/>
                <a:gd name="T8" fmla="*/ 0 w 10"/>
                <a:gd name="T9" fmla="*/ 10 h 20"/>
                <a:gd name="T10" fmla="*/ 1 w 10"/>
                <a:gd name="T11" fmla="*/ 5 h 20"/>
                <a:gd name="T12" fmla="*/ 1 w 10"/>
                <a:gd name="T13" fmla="*/ 5 h 20"/>
                <a:gd name="T14" fmla="*/ 4 w 10"/>
                <a:gd name="T15" fmla="*/ 1 h 20"/>
                <a:gd name="T16" fmla="*/ 4 w 10"/>
                <a:gd name="T17" fmla="*/ 1 h 20"/>
                <a:gd name="T18" fmla="*/ 6 w 10"/>
                <a:gd name="T19" fmla="*/ 0 h 20"/>
                <a:gd name="T20" fmla="*/ 7 w 10"/>
                <a:gd name="T21" fmla="*/ 2 h 20"/>
                <a:gd name="T22" fmla="*/ 8 w 10"/>
                <a:gd name="T23" fmla="*/ 4 h 20"/>
                <a:gd name="T24" fmla="*/ 10 w 10"/>
                <a:gd name="T25" fmla="*/ 6 h 20"/>
                <a:gd name="T26" fmla="*/ 8 w 10"/>
                <a:gd name="T27" fmla="*/ 7 h 20"/>
                <a:gd name="T28" fmla="*/ 8 w 10"/>
                <a:gd name="T29" fmla="*/ 7 h 20"/>
                <a:gd name="T30" fmla="*/ 8 w 10"/>
                <a:gd name="T31" fmla="*/ 7 h 20"/>
                <a:gd name="T32" fmla="*/ 8 w 10"/>
                <a:gd name="T33" fmla="*/ 10 h 20"/>
                <a:gd name="T34" fmla="*/ 8 w 10"/>
                <a:gd name="T35" fmla="*/ 10 h 20"/>
                <a:gd name="T36" fmla="*/ 8 w 10"/>
                <a:gd name="T37" fmla="*/ 10 h 20"/>
                <a:gd name="T38" fmla="*/ 8 w 10"/>
                <a:gd name="T39" fmla="*/ 10 h 20"/>
                <a:gd name="T40" fmla="*/ 9 w 10"/>
                <a:gd name="T41" fmla="*/ 16 h 20"/>
                <a:gd name="T42" fmla="*/ 9 w 10"/>
                <a:gd name="T43" fmla="*/ 16 h 20"/>
                <a:gd name="T44" fmla="*/ 9 w 10"/>
                <a:gd name="T45" fmla="*/ 18 h 20"/>
                <a:gd name="T46" fmla="*/ 1 w 10"/>
                <a:gd name="T47" fmla="*/ 20 h 20"/>
                <a:gd name="T48" fmla="*/ 1 w 10"/>
                <a:gd name="T4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0">
                  <a:moveTo>
                    <a:pt x="1" y="18"/>
                  </a:moveTo>
                  <a:cubicBezTo>
                    <a:pt x="1" y="17"/>
                    <a:pt x="0" y="13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3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8"/>
                    <a:pt x="1" y="18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3522"/>
            <p:cNvSpPr/>
            <p:nvPr/>
          </p:nvSpPr>
          <p:spPr bwMode="auto">
            <a:xfrm>
              <a:off x="4270377" y="868364"/>
              <a:ext cx="11113" cy="25400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0 h 14"/>
                <a:gd name="T4" fmla="*/ 0 w 6"/>
                <a:gd name="T5" fmla="*/ 0 h 14"/>
                <a:gd name="T6" fmla="*/ 4 w 6"/>
                <a:gd name="T7" fmla="*/ 0 h 14"/>
                <a:gd name="T8" fmla="*/ 4 w 6"/>
                <a:gd name="T9" fmla="*/ 0 h 14"/>
                <a:gd name="T10" fmla="*/ 4 w 6"/>
                <a:gd name="T11" fmla="*/ 0 h 14"/>
                <a:gd name="T12" fmla="*/ 6 w 6"/>
                <a:gd name="T13" fmla="*/ 13 h 14"/>
                <a:gd name="T14" fmla="*/ 6 w 6"/>
                <a:gd name="T15" fmla="*/ 13 h 14"/>
                <a:gd name="T16" fmla="*/ 6 w 6"/>
                <a:gd name="T17" fmla="*/ 13 h 14"/>
                <a:gd name="T18" fmla="*/ 3 w 6"/>
                <a:gd name="T19" fmla="*/ 14 h 14"/>
                <a:gd name="T20" fmla="*/ 0 w 6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3523"/>
            <p:cNvSpPr/>
            <p:nvPr/>
          </p:nvSpPr>
          <p:spPr bwMode="auto">
            <a:xfrm>
              <a:off x="4267202" y="863601"/>
              <a:ext cx="17463" cy="33338"/>
            </a:xfrm>
            <a:custGeom>
              <a:avLst/>
              <a:gdLst>
                <a:gd name="T0" fmla="*/ 3 w 10"/>
                <a:gd name="T1" fmla="*/ 17 h 19"/>
                <a:gd name="T2" fmla="*/ 2 w 10"/>
                <a:gd name="T3" fmla="*/ 17 h 19"/>
                <a:gd name="T4" fmla="*/ 2 w 10"/>
                <a:gd name="T5" fmla="*/ 17 h 19"/>
                <a:gd name="T6" fmla="*/ 2 w 10"/>
                <a:gd name="T7" fmla="*/ 16 h 19"/>
                <a:gd name="T8" fmla="*/ 2 w 10"/>
                <a:gd name="T9" fmla="*/ 16 h 19"/>
                <a:gd name="T10" fmla="*/ 1 w 10"/>
                <a:gd name="T11" fmla="*/ 12 h 19"/>
                <a:gd name="T12" fmla="*/ 1 w 10"/>
                <a:gd name="T13" fmla="*/ 12 h 19"/>
                <a:gd name="T14" fmla="*/ 0 w 10"/>
                <a:gd name="T15" fmla="*/ 3 h 19"/>
                <a:gd name="T16" fmla="*/ 0 w 10"/>
                <a:gd name="T17" fmla="*/ 3 h 19"/>
                <a:gd name="T18" fmla="*/ 2 w 10"/>
                <a:gd name="T19" fmla="*/ 3 h 19"/>
                <a:gd name="T20" fmla="*/ 2 w 10"/>
                <a:gd name="T21" fmla="*/ 3 h 19"/>
                <a:gd name="T22" fmla="*/ 0 w 10"/>
                <a:gd name="T23" fmla="*/ 3 h 19"/>
                <a:gd name="T24" fmla="*/ 0 w 10"/>
                <a:gd name="T25" fmla="*/ 2 h 19"/>
                <a:gd name="T26" fmla="*/ 0 w 10"/>
                <a:gd name="T27" fmla="*/ 2 h 19"/>
                <a:gd name="T28" fmla="*/ 1 w 10"/>
                <a:gd name="T29" fmla="*/ 0 h 19"/>
                <a:gd name="T30" fmla="*/ 9 w 10"/>
                <a:gd name="T31" fmla="*/ 1 h 19"/>
                <a:gd name="T32" fmla="*/ 8 w 10"/>
                <a:gd name="T33" fmla="*/ 3 h 19"/>
                <a:gd name="T34" fmla="*/ 8 w 10"/>
                <a:gd name="T35" fmla="*/ 4 h 19"/>
                <a:gd name="T36" fmla="*/ 8 w 10"/>
                <a:gd name="T37" fmla="*/ 4 h 19"/>
                <a:gd name="T38" fmla="*/ 10 w 10"/>
                <a:gd name="T39" fmla="*/ 14 h 19"/>
                <a:gd name="T40" fmla="*/ 10 w 10"/>
                <a:gd name="T41" fmla="*/ 14 h 19"/>
                <a:gd name="T42" fmla="*/ 10 w 10"/>
                <a:gd name="T43" fmla="*/ 15 h 19"/>
                <a:gd name="T44" fmla="*/ 10 w 10"/>
                <a:gd name="T45" fmla="*/ 16 h 19"/>
                <a:gd name="T46" fmla="*/ 10 w 10"/>
                <a:gd name="T47" fmla="*/ 17 h 19"/>
                <a:gd name="T48" fmla="*/ 3 w 10"/>
                <a:gd name="T49" fmla="*/ 19 h 19"/>
                <a:gd name="T50" fmla="*/ 3 w 10"/>
                <a:gd name="T5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9">
                  <a:moveTo>
                    <a:pt x="3" y="17"/>
                  </a:move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9"/>
                    <a:pt x="0" y="6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6"/>
                    <a:pt x="10" y="12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7"/>
                    <a:pt x="3" y="17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3524"/>
            <p:cNvSpPr/>
            <p:nvPr/>
          </p:nvSpPr>
          <p:spPr bwMode="auto">
            <a:xfrm>
              <a:off x="4275139" y="866776"/>
              <a:ext cx="15875" cy="14288"/>
            </a:xfrm>
            <a:custGeom>
              <a:avLst/>
              <a:gdLst>
                <a:gd name="T0" fmla="*/ 0 w 10"/>
                <a:gd name="T1" fmla="*/ 4 h 9"/>
                <a:gd name="T2" fmla="*/ 4 w 10"/>
                <a:gd name="T3" fmla="*/ 0 h 9"/>
                <a:gd name="T4" fmla="*/ 10 w 10"/>
                <a:gd name="T5" fmla="*/ 6 h 9"/>
                <a:gd name="T6" fmla="*/ 8 w 10"/>
                <a:gd name="T7" fmla="*/ 9 h 9"/>
                <a:gd name="T8" fmla="*/ 0 w 10"/>
                <a:gd name="T9" fmla="*/ 4 h 9"/>
                <a:gd name="T10" fmla="*/ 0 w 10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0" y="4"/>
                  </a:moveTo>
                  <a:lnTo>
                    <a:pt x="4" y="0"/>
                  </a:lnTo>
                  <a:lnTo>
                    <a:pt x="10" y="6"/>
                  </a:lnTo>
                  <a:lnTo>
                    <a:pt x="8" y="9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3525"/>
            <p:cNvSpPr/>
            <p:nvPr/>
          </p:nvSpPr>
          <p:spPr bwMode="auto">
            <a:xfrm>
              <a:off x="4270377" y="862014"/>
              <a:ext cx="25400" cy="23813"/>
            </a:xfrm>
            <a:custGeom>
              <a:avLst/>
              <a:gdLst>
                <a:gd name="T0" fmla="*/ 2 w 16"/>
                <a:gd name="T1" fmla="*/ 9 h 15"/>
                <a:gd name="T2" fmla="*/ 3 w 16"/>
                <a:gd name="T3" fmla="*/ 7 h 15"/>
                <a:gd name="T4" fmla="*/ 5 w 16"/>
                <a:gd name="T5" fmla="*/ 8 h 15"/>
                <a:gd name="T6" fmla="*/ 3 w 16"/>
                <a:gd name="T7" fmla="*/ 7 h 15"/>
                <a:gd name="T8" fmla="*/ 2 w 16"/>
                <a:gd name="T9" fmla="*/ 9 h 15"/>
                <a:gd name="T10" fmla="*/ 0 w 16"/>
                <a:gd name="T11" fmla="*/ 7 h 15"/>
                <a:gd name="T12" fmla="*/ 7 w 16"/>
                <a:gd name="T13" fmla="*/ 0 h 15"/>
                <a:gd name="T14" fmla="*/ 16 w 16"/>
                <a:gd name="T15" fmla="*/ 9 h 15"/>
                <a:gd name="T16" fmla="*/ 11 w 16"/>
                <a:gd name="T17" fmla="*/ 15 h 15"/>
                <a:gd name="T18" fmla="*/ 2 w 16"/>
                <a:gd name="T19" fmla="*/ 9 h 15"/>
                <a:gd name="T20" fmla="*/ 2 w 16"/>
                <a:gd name="T2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5">
                  <a:moveTo>
                    <a:pt x="2" y="9"/>
                  </a:moveTo>
                  <a:lnTo>
                    <a:pt x="3" y="7"/>
                  </a:lnTo>
                  <a:lnTo>
                    <a:pt x="5" y="8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7"/>
                  </a:lnTo>
                  <a:lnTo>
                    <a:pt x="7" y="0"/>
                  </a:lnTo>
                  <a:lnTo>
                    <a:pt x="16" y="9"/>
                  </a:lnTo>
                  <a:lnTo>
                    <a:pt x="11" y="15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3526"/>
            <p:cNvSpPr>
              <a:spLocks noEditPoints="1"/>
            </p:cNvSpPr>
            <p:nvPr/>
          </p:nvSpPr>
          <p:spPr bwMode="auto">
            <a:xfrm>
              <a:off x="4362452" y="865189"/>
              <a:ext cx="34925" cy="242888"/>
            </a:xfrm>
            <a:custGeom>
              <a:avLst/>
              <a:gdLst>
                <a:gd name="T0" fmla="*/ 0 w 22"/>
                <a:gd name="T1" fmla="*/ 148 h 153"/>
                <a:gd name="T2" fmla="*/ 18 w 22"/>
                <a:gd name="T3" fmla="*/ 148 h 153"/>
                <a:gd name="T4" fmla="*/ 12 w 22"/>
                <a:gd name="T5" fmla="*/ 0 h 153"/>
                <a:gd name="T6" fmla="*/ 17 w 22"/>
                <a:gd name="T7" fmla="*/ 0 h 153"/>
                <a:gd name="T8" fmla="*/ 22 w 22"/>
                <a:gd name="T9" fmla="*/ 153 h 153"/>
                <a:gd name="T10" fmla="*/ 0 w 22"/>
                <a:gd name="T11" fmla="*/ 153 h 153"/>
                <a:gd name="T12" fmla="*/ 0 w 22"/>
                <a:gd name="T13" fmla="*/ 148 h 153"/>
                <a:gd name="T14" fmla="*/ 0 w 22"/>
                <a:gd name="T15" fmla="*/ 148 h 153"/>
                <a:gd name="T16" fmla="*/ 12 w 22"/>
                <a:gd name="T17" fmla="*/ 0 h 153"/>
                <a:gd name="T18" fmla="*/ 12 w 22"/>
                <a:gd name="T19" fmla="*/ 0 h 153"/>
                <a:gd name="T20" fmla="*/ 12 w 22"/>
                <a:gd name="T21" fmla="*/ 0 h 153"/>
                <a:gd name="T22" fmla="*/ 12 w 22"/>
                <a:gd name="T23" fmla="*/ 0 h 153"/>
                <a:gd name="T24" fmla="*/ 12 w 22"/>
                <a:gd name="T2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53">
                  <a:moveTo>
                    <a:pt x="0" y="148"/>
                  </a:moveTo>
                  <a:lnTo>
                    <a:pt x="18" y="148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153"/>
                  </a:lnTo>
                  <a:lnTo>
                    <a:pt x="0" y="153"/>
                  </a:lnTo>
                  <a:lnTo>
                    <a:pt x="0" y="148"/>
                  </a:lnTo>
                  <a:lnTo>
                    <a:pt x="0" y="148"/>
                  </a:lnTo>
                  <a:close/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3527"/>
            <p:cNvSpPr>
              <a:spLocks noEditPoints="1"/>
            </p:cNvSpPr>
            <p:nvPr/>
          </p:nvSpPr>
          <p:spPr bwMode="auto">
            <a:xfrm>
              <a:off x="4359277" y="862014"/>
              <a:ext cx="41275" cy="249238"/>
            </a:xfrm>
            <a:custGeom>
              <a:avLst/>
              <a:gdLst>
                <a:gd name="T0" fmla="*/ 0 w 26"/>
                <a:gd name="T1" fmla="*/ 155 h 157"/>
                <a:gd name="T2" fmla="*/ 0 w 26"/>
                <a:gd name="T3" fmla="*/ 150 h 157"/>
                <a:gd name="T4" fmla="*/ 0 w 26"/>
                <a:gd name="T5" fmla="*/ 148 h 157"/>
                <a:gd name="T6" fmla="*/ 17 w 26"/>
                <a:gd name="T7" fmla="*/ 148 h 157"/>
                <a:gd name="T8" fmla="*/ 12 w 26"/>
                <a:gd name="T9" fmla="*/ 0 h 157"/>
                <a:gd name="T10" fmla="*/ 21 w 26"/>
                <a:gd name="T11" fmla="*/ 0 h 157"/>
                <a:gd name="T12" fmla="*/ 26 w 26"/>
                <a:gd name="T13" fmla="*/ 157 h 157"/>
                <a:gd name="T14" fmla="*/ 0 w 26"/>
                <a:gd name="T15" fmla="*/ 157 h 157"/>
                <a:gd name="T16" fmla="*/ 0 w 26"/>
                <a:gd name="T17" fmla="*/ 155 h 157"/>
                <a:gd name="T18" fmla="*/ 0 w 26"/>
                <a:gd name="T19" fmla="*/ 155 h 157"/>
                <a:gd name="T20" fmla="*/ 22 w 26"/>
                <a:gd name="T21" fmla="*/ 152 h 157"/>
                <a:gd name="T22" fmla="*/ 22 w 26"/>
                <a:gd name="T23" fmla="*/ 152 h 157"/>
                <a:gd name="T24" fmla="*/ 16 w 26"/>
                <a:gd name="T25" fmla="*/ 4 h 157"/>
                <a:gd name="T26" fmla="*/ 22 w 26"/>
                <a:gd name="T27" fmla="*/ 152 h 157"/>
                <a:gd name="T28" fmla="*/ 22 w 26"/>
                <a:gd name="T29" fmla="*/ 15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57">
                  <a:moveTo>
                    <a:pt x="0" y="155"/>
                  </a:moveTo>
                  <a:lnTo>
                    <a:pt x="0" y="150"/>
                  </a:lnTo>
                  <a:lnTo>
                    <a:pt x="0" y="148"/>
                  </a:lnTo>
                  <a:lnTo>
                    <a:pt x="17" y="148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6" y="157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0" y="155"/>
                  </a:lnTo>
                  <a:close/>
                  <a:moveTo>
                    <a:pt x="22" y="152"/>
                  </a:moveTo>
                  <a:lnTo>
                    <a:pt x="22" y="152"/>
                  </a:lnTo>
                  <a:lnTo>
                    <a:pt x="16" y="4"/>
                  </a:lnTo>
                  <a:lnTo>
                    <a:pt x="22" y="152"/>
                  </a:lnTo>
                  <a:lnTo>
                    <a:pt x="22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3528"/>
            <p:cNvSpPr>
              <a:spLocks noEditPoints="1"/>
            </p:cNvSpPr>
            <p:nvPr/>
          </p:nvSpPr>
          <p:spPr bwMode="auto">
            <a:xfrm>
              <a:off x="4421189" y="849314"/>
              <a:ext cx="52388" cy="266700"/>
            </a:xfrm>
            <a:custGeom>
              <a:avLst/>
              <a:gdLst>
                <a:gd name="T0" fmla="*/ 0 w 33"/>
                <a:gd name="T1" fmla="*/ 0 h 168"/>
                <a:gd name="T2" fmla="*/ 5 w 33"/>
                <a:gd name="T3" fmla="*/ 0 h 168"/>
                <a:gd name="T4" fmla="*/ 11 w 33"/>
                <a:gd name="T5" fmla="*/ 163 h 168"/>
                <a:gd name="T6" fmla="*/ 33 w 33"/>
                <a:gd name="T7" fmla="*/ 162 h 168"/>
                <a:gd name="T8" fmla="*/ 33 w 33"/>
                <a:gd name="T9" fmla="*/ 166 h 168"/>
                <a:gd name="T10" fmla="*/ 7 w 33"/>
                <a:gd name="T11" fmla="*/ 168 h 168"/>
                <a:gd name="T12" fmla="*/ 0 w 33"/>
                <a:gd name="T13" fmla="*/ 0 h 168"/>
                <a:gd name="T14" fmla="*/ 0 w 33"/>
                <a:gd name="T15" fmla="*/ 0 h 168"/>
                <a:gd name="T16" fmla="*/ 0 w 33"/>
                <a:gd name="T17" fmla="*/ 0 h 168"/>
                <a:gd name="T18" fmla="*/ 0 w 33"/>
                <a:gd name="T19" fmla="*/ 0 h 168"/>
                <a:gd name="T20" fmla="*/ 0 w 33"/>
                <a:gd name="T21" fmla="*/ 0 h 168"/>
                <a:gd name="T22" fmla="*/ 0 w 33"/>
                <a:gd name="T23" fmla="*/ 0 h 168"/>
                <a:gd name="T24" fmla="*/ 0 w 33"/>
                <a:gd name="T2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68">
                  <a:moveTo>
                    <a:pt x="0" y="0"/>
                  </a:moveTo>
                  <a:lnTo>
                    <a:pt x="5" y="0"/>
                  </a:lnTo>
                  <a:lnTo>
                    <a:pt x="11" y="163"/>
                  </a:lnTo>
                  <a:lnTo>
                    <a:pt x="33" y="162"/>
                  </a:lnTo>
                  <a:lnTo>
                    <a:pt x="33" y="166"/>
                  </a:lnTo>
                  <a:lnTo>
                    <a:pt x="7" y="1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3529"/>
            <p:cNvSpPr>
              <a:spLocks noEditPoints="1"/>
            </p:cNvSpPr>
            <p:nvPr/>
          </p:nvSpPr>
          <p:spPr bwMode="auto">
            <a:xfrm>
              <a:off x="4418014" y="846139"/>
              <a:ext cx="60325" cy="273050"/>
            </a:xfrm>
            <a:custGeom>
              <a:avLst/>
              <a:gdLst>
                <a:gd name="T0" fmla="*/ 0 w 38"/>
                <a:gd name="T1" fmla="*/ 2 h 172"/>
                <a:gd name="T2" fmla="*/ 2 w 38"/>
                <a:gd name="T3" fmla="*/ 2 h 172"/>
                <a:gd name="T4" fmla="*/ 2 w 38"/>
                <a:gd name="T5" fmla="*/ 4 h 172"/>
                <a:gd name="T6" fmla="*/ 2 w 38"/>
                <a:gd name="T7" fmla="*/ 2 h 172"/>
                <a:gd name="T8" fmla="*/ 0 w 38"/>
                <a:gd name="T9" fmla="*/ 2 h 172"/>
                <a:gd name="T10" fmla="*/ 0 w 38"/>
                <a:gd name="T11" fmla="*/ 0 h 172"/>
                <a:gd name="T12" fmla="*/ 9 w 38"/>
                <a:gd name="T13" fmla="*/ 0 h 172"/>
                <a:gd name="T14" fmla="*/ 16 w 38"/>
                <a:gd name="T15" fmla="*/ 162 h 172"/>
                <a:gd name="T16" fmla="*/ 36 w 38"/>
                <a:gd name="T17" fmla="*/ 161 h 172"/>
                <a:gd name="T18" fmla="*/ 38 w 38"/>
                <a:gd name="T19" fmla="*/ 170 h 172"/>
                <a:gd name="T20" fmla="*/ 7 w 38"/>
                <a:gd name="T21" fmla="*/ 172 h 172"/>
                <a:gd name="T22" fmla="*/ 0 w 38"/>
                <a:gd name="T23" fmla="*/ 2 h 172"/>
                <a:gd name="T24" fmla="*/ 0 w 38"/>
                <a:gd name="T25" fmla="*/ 2 h 172"/>
                <a:gd name="T26" fmla="*/ 11 w 38"/>
                <a:gd name="T27" fmla="*/ 168 h 172"/>
                <a:gd name="T28" fmla="*/ 11 w 38"/>
                <a:gd name="T29" fmla="*/ 168 h 172"/>
                <a:gd name="T30" fmla="*/ 7 w 38"/>
                <a:gd name="T31" fmla="*/ 59 h 172"/>
                <a:gd name="T32" fmla="*/ 11 w 38"/>
                <a:gd name="T33" fmla="*/ 168 h 172"/>
                <a:gd name="T34" fmla="*/ 11 w 38"/>
                <a:gd name="T35" fmla="*/ 168 h 172"/>
                <a:gd name="T36" fmla="*/ 13 w 38"/>
                <a:gd name="T37" fmla="*/ 167 h 172"/>
                <a:gd name="T38" fmla="*/ 33 w 38"/>
                <a:gd name="T39" fmla="*/ 166 h 172"/>
                <a:gd name="T40" fmla="*/ 33 w 38"/>
                <a:gd name="T41" fmla="*/ 166 h 172"/>
                <a:gd name="T42" fmla="*/ 13 w 38"/>
                <a:gd name="T43" fmla="*/ 167 h 172"/>
                <a:gd name="T44" fmla="*/ 13 w 38"/>
                <a:gd name="T45" fmla="*/ 16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172">
                  <a:moveTo>
                    <a:pt x="0" y="2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0"/>
                  </a:lnTo>
                  <a:lnTo>
                    <a:pt x="16" y="162"/>
                  </a:lnTo>
                  <a:lnTo>
                    <a:pt x="36" y="161"/>
                  </a:lnTo>
                  <a:lnTo>
                    <a:pt x="38" y="170"/>
                  </a:lnTo>
                  <a:lnTo>
                    <a:pt x="7" y="17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11" y="168"/>
                  </a:moveTo>
                  <a:lnTo>
                    <a:pt x="11" y="168"/>
                  </a:lnTo>
                  <a:lnTo>
                    <a:pt x="7" y="59"/>
                  </a:lnTo>
                  <a:lnTo>
                    <a:pt x="11" y="168"/>
                  </a:lnTo>
                  <a:lnTo>
                    <a:pt x="11" y="168"/>
                  </a:lnTo>
                  <a:close/>
                  <a:moveTo>
                    <a:pt x="13" y="167"/>
                  </a:moveTo>
                  <a:lnTo>
                    <a:pt x="33" y="166"/>
                  </a:lnTo>
                  <a:lnTo>
                    <a:pt x="33" y="166"/>
                  </a:lnTo>
                  <a:lnTo>
                    <a:pt x="13" y="167"/>
                  </a:lnTo>
                  <a:lnTo>
                    <a:pt x="13" y="1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7" name="Group 4"/>
          <p:cNvGrpSpPr>
            <a:grpSpLocks noChangeAspect="1"/>
          </p:cNvGrpSpPr>
          <p:nvPr/>
        </p:nvGrpSpPr>
        <p:grpSpPr bwMode="auto">
          <a:xfrm>
            <a:off x="7950098" y="5764913"/>
            <a:ext cx="898303" cy="967241"/>
            <a:chOff x="3737" y="1189"/>
            <a:chExt cx="2124" cy="2287"/>
          </a:xfrm>
          <a:solidFill>
            <a:srgbClr val="1F4E79"/>
          </a:solidFill>
        </p:grpSpPr>
        <p:sp>
          <p:nvSpPr>
            <p:cNvPr id="108" name="Freeform 5"/>
            <p:cNvSpPr/>
            <p:nvPr/>
          </p:nvSpPr>
          <p:spPr bwMode="auto">
            <a:xfrm>
              <a:off x="4547" y="2019"/>
              <a:ext cx="318" cy="356"/>
            </a:xfrm>
            <a:custGeom>
              <a:avLst/>
              <a:gdLst>
                <a:gd name="T0" fmla="*/ 259 w 271"/>
                <a:gd name="T1" fmla="*/ 303 h 303"/>
                <a:gd name="T2" fmla="*/ 0 w 271"/>
                <a:gd name="T3" fmla="*/ 13 h 303"/>
                <a:gd name="T4" fmla="*/ 14 w 271"/>
                <a:gd name="T5" fmla="*/ 0 h 303"/>
                <a:gd name="T6" fmla="*/ 271 w 271"/>
                <a:gd name="T7" fmla="*/ 288 h 303"/>
                <a:gd name="T8" fmla="*/ 259 w 271"/>
                <a:gd name="T9" fmla="*/ 30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" h="303">
                  <a:moveTo>
                    <a:pt x="259" y="30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71" y="288"/>
                    <a:pt x="271" y="288"/>
                    <a:pt x="271" y="288"/>
                  </a:cubicBezTo>
                  <a:cubicBezTo>
                    <a:pt x="266" y="291"/>
                    <a:pt x="262" y="296"/>
                    <a:pt x="259" y="3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7"/>
            <p:cNvSpPr>
              <a:spLocks noEditPoints="1"/>
            </p:cNvSpPr>
            <p:nvPr/>
          </p:nvSpPr>
          <p:spPr bwMode="auto">
            <a:xfrm>
              <a:off x="4708" y="1653"/>
              <a:ext cx="533" cy="576"/>
            </a:xfrm>
            <a:custGeom>
              <a:avLst/>
              <a:gdLst>
                <a:gd name="T0" fmla="*/ 4 w 454"/>
                <a:gd name="T1" fmla="*/ 253 h 491"/>
                <a:gd name="T2" fmla="*/ 219 w 454"/>
                <a:gd name="T3" fmla="*/ 4 h 491"/>
                <a:gd name="T4" fmla="*/ 219 w 454"/>
                <a:gd name="T5" fmla="*/ 4 h 491"/>
                <a:gd name="T6" fmla="*/ 450 w 454"/>
                <a:gd name="T7" fmla="*/ 238 h 491"/>
                <a:gd name="T8" fmla="*/ 450 w 454"/>
                <a:gd name="T9" fmla="*/ 238 h 491"/>
                <a:gd name="T10" fmla="*/ 235 w 454"/>
                <a:gd name="T11" fmla="*/ 487 h 491"/>
                <a:gd name="T12" fmla="*/ 235 w 454"/>
                <a:gd name="T13" fmla="*/ 487 h 491"/>
                <a:gd name="T14" fmla="*/ 4 w 454"/>
                <a:gd name="T15" fmla="*/ 253 h 491"/>
                <a:gd name="T16" fmla="*/ 20 w 454"/>
                <a:gd name="T17" fmla="*/ 253 h 491"/>
                <a:gd name="T18" fmla="*/ 235 w 454"/>
                <a:gd name="T19" fmla="*/ 472 h 491"/>
                <a:gd name="T20" fmla="*/ 235 w 454"/>
                <a:gd name="T21" fmla="*/ 472 h 491"/>
                <a:gd name="T22" fmla="*/ 435 w 454"/>
                <a:gd name="T23" fmla="*/ 238 h 491"/>
                <a:gd name="T24" fmla="*/ 435 w 454"/>
                <a:gd name="T25" fmla="*/ 238 h 491"/>
                <a:gd name="T26" fmla="*/ 219 w 454"/>
                <a:gd name="T27" fmla="*/ 19 h 491"/>
                <a:gd name="T28" fmla="*/ 219 w 454"/>
                <a:gd name="T29" fmla="*/ 19 h 491"/>
                <a:gd name="T30" fmla="*/ 20 w 454"/>
                <a:gd name="T31" fmla="*/ 253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4" h="491">
                  <a:moveTo>
                    <a:pt x="4" y="253"/>
                  </a:moveTo>
                  <a:cubicBezTo>
                    <a:pt x="0" y="120"/>
                    <a:pt x="95" y="8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343" y="0"/>
                    <a:pt x="445" y="105"/>
                    <a:pt x="450" y="238"/>
                  </a:cubicBezTo>
                  <a:cubicBezTo>
                    <a:pt x="450" y="238"/>
                    <a:pt x="450" y="238"/>
                    <a:pt x="450" y="238"/>
                  </a:cubicBezTo>
                  <a:cubicBezTo>
                    <a:pt x="454" y="371"/>
                    <a:pt x="359" y="483"/>
                    <a:pt x="235" y="487"/>
                  </a:cubicBezTo>
                  <a:cubicBezTo>
                    <a:pt x="235" y="487"/>
                    <a:pt x="235" y="487"/>
                    <a:pt x="235" y="487"/>
                  </a:cubicBezTo>
                  <a:cubicBezTo>
                    <a:pt x="112" y="491"/>
                    <a:pt x="9" y="386"/>
                    <a:pt x="4" y="253"/>
                  </a:cubicBezTo>
                  <a:close/>
                  <a:moveTo>
                    <a:pt x="20" y="253"/>
                  </a:moveTo>
                  <a:cubicBezTo>
                    <a:pt x="24" y="378"/>
                    <a:pt x="121" y="476"/>
                    <a:pt x="235" y="472"/>
                  </a:cubicBezTo>
                  <a:cubicBezTo>
                    <a:pt x="235" y="472"/>
                    <a:pt x="235" y="472"/>
                    <a:pt x="235" y="472"/>
                  </a:cubicBezTo>
                  <a:cubicBezTo>
                    <a:pt x="349" y="468"/>
                    <a:pt x="439" y="364"/>
                    <a:pt x="435" y="238"/>
                  </a:cubicBezTo>
                  <a:cubicBezTo>
                    <a:pt x="435" y="238"/>
                    <a:pt x="435" y="238"/>
                    <a:pt x="435" y="238"/>
                  </a:cubicBezTo>
                  <a:cubicBezTo>
                    <a:pt x="431" y="113"/>
                    <a:pt x="334" y="15"/>
                    <a:pt x="219" y="19"/>
                  </a:cubicBezTo>
                  <a:cubicBezTo>
                    <a:pt x="219" y="19"/>
                    <a:pt x="219" y="19"/>
                    <a:pt x="219" y="19"/>
                  </a:cubicBezTo>
                  <a:cubicBezTo>
                    <a:pt x="105" y="23"/>
                    <a:pt x="15" y="127"/>
                    <a:pt x="20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8"/>
            <p:cNvSpPr>
              <a:spLocks noEditPoints="1"/>
            </p:cNvSpPr>
            <p:nvPr/>
          </p:nvSpPr>
          <p:spPr bwMode="auto">
            <a:xfrm>
              <a:off x="4706" y="1650"/>
              <a:ext cx="537" cy="582"/>
            </a:xfrm>
            <a:custGeom>
              <a:avLst/>
              <a:gdLst>
                <a:gd name="T0" fmla="*/ 4 w 458"/>
                <a:gd name="T1" fmla="*/ 255 h 495"/>
                <a:gd name="T2" fmla="*/ 221 w 458"/>
                <a:gd name="T3" fmla="*/ 4 h 495"/>
                <a:gd name="T4" fmla="*/ 221 w 458"/>
                <a:gd name="T5" fmla="*/ 4 h 495"/>
                <a:gd name="T6" fmla="*/ 454 w 458"/>
                <a:gd name="T7" fmla="*/ 240 h 495"/>
                <a:gd name="T8" fmla="*/ 454 w 458"/>
                <a:gd name="T9" fmla="*/ 240 h 495"/>
                <a:gd name="T10" fmla="*/ 238 w 458"/>
                <a:gd name="T11" fmla="*/ 491 h 495"/>
                <a:gd name="T12" fmla="*/ 238 w 458"/>
                <a:gd name="T13" fmla="*/ 491 h 495"/>
                <a:gd name="T14" fmla="*/ 4 w 458"/>
                <a:gd name="T15" fmla="*/ 255 h 495"/>
                <a:gd name="T16" fmla="*/ 8 w 458"/>
                <a:gd name="T17" fmla="*/ 255 h 495"/>
                <a:gd name="T18" fmla="*/ 237 w 458"/>
                <a:gd name="T19" fmla="*/ 487 h 495"/>
                <a:gd name="T20" fmla="*/ 237 w 458"/>
                <a:gd name="T21" fmla="*/ 487 h 495"/>
                <a:gd name="T22" fmla="*/ 450 w 458"/>
                <a:gd name="T23" fmla="*/ 240 h 495"/>
                <a:gd name="T24" fmla="*/ 450 w 458"/>
                <a:gd name="T25" fmla="*/ 240 h 495"/>
                <a:gd name="T26" fmla="*/ 221 w 458"/>
                <a:gd name="T27" fmla="*/ 8 h 495"/>
                <a:gd name="T28" fmla="*/ 221 w 458"/>
                <a:gd name="T29" fmla="*/ 8 h 495"/>
                <a:gd name="T30" fmla="*/ 8 w 458"/>
                <a:gd name="T31" fmla="*/ 255 h 495"/>
                <a:gd name="T32" fmla="*/ 8 w 458"/>
                <a:gd name="T33" fmla="*/ 255 h 495"/>
                <a:gd name="T34" fmla="*/ 20 w 458"/>
                <a:gd name="T35" fmla="*/ 255 h 495"/>
                <a:gd name="T36" fmla="*/ 221 w 458"/>
                <a:gd name="T37" fmla="*/ 19 h 495"/>
                <a:gd name="T38" fmla="*/ 221 w 458"/>
                <a:gd name="T39" fmla="*/ 19 h 495"/>
                <a:gd name="T40" fmla="*/ 439 w 458"/>
                <a:gd name="T41" fmla="*/ 240 h 495"/>
                <a:gd name="T42" fmla="*/ 439 w 458"/>
                <a:gd name="T43" fmla="*/ 240 h 495"/>
                <a:gd name="T44" fmla="*/ 237 w 458"/>
                <a:gd name="T45" fmla="*/ 476 h 495"/>
                <a:gd name="T46" fmla="*/ 237 w 458"/>
                <a:gd name="T47" fmla="*/ 476 h 495"/>
                <a:gd name="T48" fmla="*/ 20 w 458"/>
                <a:gd name="T49" fmla="*/ 255 h 495"/>
                <a:gd name="T50" fmla="*/ 237 w 458"/>
                <a:gd name="T51" fmla="*/ 472 h 495"/>
                <a:gd name="T52" fmla="*/ 435 w 458"/>
                <a:gd name="T53" fmla="*/ 241 h 495"/>
                <a:gd name="T54" fmla="*/ 435 w 458"/>
                <a:gd name="T55" fmla="*/ 241 h 495"/>
                <a:gd name="T56" fmla="*/ 222 w 458"/>
                <a:gd name="T57" fmla="*/ 23 h 495"/>
                <a:gd name="T58" fmla="*/ 222 w 458"/>
                <a:gd name="T59" fmla="*/ 23 h 495"/>
                <a:gd name="T60" fmla="*/ 24 w 458"/>
                <a:gd name="T61" fmla="*/ 255 h 495"/>
                <a:gd name="T62" fmla="*/ 24 w 458"/>
                <a:gd name="T63" fmla="*/ 255 h 495"/>
                <a:gd name="T64" fmla="*/ 237 w 458"/>
                <a:gd name="T65" fmla="*/ 472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8" h="495">
                  <a:moveTo>
                    <a:pt x="4" y="255"/>
                  </a:moveTo>
                  <a:cubicBezTo>
                    <a:pt x="0" y="121"/>
                    <a:pt x="96" y="8"/>
                    <a:pt x="221" y="4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346" y="0"/>
                    <a:pt x="449" y="106"/>
                    <a:pt x="454" y="240"/>
                  </a:cubicBezTo>
                  <a:cubicBezTo>
                    <a:pt x="454" y="240"/>
                    <a:pt x="454" y="240"/>
                    <a:pt x="454" y="240"/>
                  </a:cubicBezTo>
                  <a:cubicBezTo>
                    <a:pt x="458" y="374"/>
                    <a:pt x="362" y="487"/>
                    <a:pt x="238" y="491"/>
                  </a:cubicBezTo>
                  <a:cubicBezTo>
                    <a:pt x="238" y="491"/>
                    <a:pt x="238" y="491"/>
                    <a:pt x="238" y="491"/>
                  </a:cubicBezTo>
                  <a:cubicBezTo>
                    <a:pt x="113" y="495"/>
                    <a:pt x="9" y="389"/>
                    <a:pt x="4" y="255"/>
                  </a:cubicBezTo>
                  <a:close/>
                  <a:moveTo>
                    <a:pt x="8" y="255"/>
                  </a:moveTo>
                  <a:cubicBezTo>
                    <a:pt x="13" y="387"/>
                    <a:pt x="115" y="491"/>
                    <a:pt x="237" y="487"/>
                  </a:cubicBezTo>
                  <a:cubicBezTo>
                    <a:pt x="237" y="487"/>
                    <a:pt x="237" y="487"/>
                    <a:pt x="237" y="487"/>
                  </a:cubicBezTo>
                  <a:cubicBezTo>
                    <a:pt x="360" y="483"/>
                    <a:pt x="454" y="372"/>
                    <a:pt x="450" y="240"/>
                  </a:cubicBezTo>
                  <a:cubicBezTo>
                    <a:pt x="450" y="240"/>
                    <a:pt x="450" y="240"/>
                    <a:pt x="450" y="240"/>
                  </a:cubicBezTo>
                  <a:cubicBezTo>
                    <a:pt x="445" y="108"/>
                    <a:pt x="343" y="4"/>
                    <a:pt x="221" y="8"/>
                  </a:cubicBezTo>
                  <a:cubicBezTo>
                    <a:pt x="221" y="8"/>
                    <a:pt x="221" y="8"/>
                    <a:pt x="221" y="8"/>
                  </a:cubicBezTo>
                  <a:cubicBezTo>
                    <a:pt x="99" y="12"/>
                    <a:pt x="4" y="123"/>
                    <a:pt x="8" y="255"/>
                  </a:cubicBezTo>
                  <a:cubicBezTo>
                    <a:pt x="8" y="255"/>
                    <a:pt x="8" y="255"/>
                    <a:pt x="8" y="255"/>
                  </a:cubicBezTo>
                  <a:close/>
                  <a:moveTo>
                    <a:pt x="20" y="255"/>
                  </a:moveTo>
                  <a:cubicBezTo>
                    <a:pt x="15" y="128"/>
                    <a:pt x="106" y="23"/>
                    <a:pt x="221" y="19"/>
                  </a:cubicBezTo>
                  <a:cubicBezTo>
                    <a:pt x="221" y="19"/>
                    <a:pt x="221" y="19"/>
                    <a:pt x="221" y="19"/>
                  </a:cubicBezTo>
                  <a:cubicBezTo>
                    <a:pt x="337" y="15"/>
                    <a:pt x="434" y="114"/>
                    <a:pt x="439" y="240"/>
                  </a:cubicBezTo>
                  <a:cubicBezTo>
                    <a:pt x="439" y="240"/>
                    <a:pt x="439" y="240"/>
                    <a:pt x="439" y="240"/>
                  </a:cubicBezTo>
                  <a:cubicBezTo>
                    <a:pt x="443" y="367"/>
                    <a:pt x="352" y="472"/>
                    <a:pt x="237" y="476"/>
                  </a:cubicBezTo>
                  <a:cubicBezTo>
                    <a:pt x="237" y="476"/>
                    <a:pt x="237" y="476"/>
                    <a:pt x="237" y="476"/>
                  </a:cubicBezTo>
                  <a:cubicBezTo>
                    <a:pt x="122" y="480"/>
                    <a:pt x="24" y="381"/>
                    <a:pt x="20" y="255"/>
                  </a:cubicBezTo>
                  <a:close/>
                  <a:moveTo>
                    <a:pt x="237" y="472"/>
                  </a:moveTo>
                  <a:cubicBezTo>
                    <a:pt x="350" y="468"/>
                    <a:pt x="439" y="365"/>
                    <a:pt x="435" y="241"/>
                  </a:cubicBezTo>
                  <a:cubicBezTo>
                    <a:pt x="435" y="241"/>
                    <a:pt x="435" y="241"/>
                    <a:pt x="435" y="241"/>
                  </a:cubicBezTo>
                  <a:cubicBezTo>
                    <a:pt x="431" y="116"/>
                    <a:pt x="334" y="19"/>
                    <a:pt x="222" y="23"/>
                  </a:cubicBezTo>
                  <a:cubicBezTo>
                    <a:pt x="222" y="23"/>
                    <a:pt x="222" y="23"/>
                    <a:pt x="222" y="23"/>
                  </a:cubicBezTo>
                  <a:cubicBezTo>
                    <a:pt x="109" y="27"/>
                    <a:pt x="19" y="130"/>
                    <a:pt x="24" y="255"/>
                  </a:cubicBezTo>
                  <a:cubicBezTo>
                    <a:pt x="24" y="255"/>
                    <a:pt x="24" y="255"/>
                    <a:pt x="24" y="255"/>
                  </a:cubicBezTo>
                  <a:cubicBezTo>
                    <a:pt x="28" y="379"/>
                    <a:pt x="124" y="476"/>
                    <a:pt x="237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9"/>
            <p:cNvSpPr/>
            <p:nvPr/>
          </p:nvSpPr>
          <p:spPr bwMode="auto">
            <a:xfrm>
              <a:off x="4894" y="1811"/>
              <a:ext cx="16" cy="19"/>
            </a:xfrm>
            <a:custGeom>
              <a:avLst/>
              <a:gdLst>
                <a:gd name="T0" fmla="*/ 1 w 16"/>
                <a:gd name="T1" fmla="*/ 19 h 19"/>
                <a:gd name="T2" fmla="*/ 0 w 16"/>
                <a:gd name="T3" fmla="*/ 1 h 19"/>
                <a:gd name="T4" fmla="*/ 16 w 16"/>
                <a:gd name="T5" fmla="*/ 0 h 19"/>
                <a:gd name="T6" fmla="*/ 16 w 16"/>
                <a:gd name="T7" fmla="*/ 19 h 19"/>
                <a:gd name="T8" fmla="*/ 1 w 16"/>
                <a:gd name="T9" fmla="*/ 19 h 19"/>
                <a:gd name="T10" fmla="*/ 1 w 16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1" y="19"/>
                  </a:moveTo>
                  <a:lnTo>
                    <a:pt x="0" y="1"/>
                  </a:lnTo>
                  <a:lnTo>
                    <a:pt x="16" y="0"/>
                  </a:lnTo>
                  <a:lnTo>
                    <a:pt x="16" y="19"/>
                  </a:lnTo>
                  <a:lnTo>
                    <a:pt x="1" y="19"/>
                  </a:lnTo>
                  <a:lnTo>
                    <a:pt x="1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0"/>
            <p:cNvSpPr>
              <a:spLocks noEditPoints="1"/>
            </p:cNvSpPr>
            <p:nvPr/>
          </p:nvSpPr>
          <p:spPr bwMode="auto">
            <a:xfrm>
              <a:off x="4891" y="1809"/>
              <a:ext cx="21" cy="23"/>
            </a:xfrm>
            <a:custGeom>
              <a:avLst/>
              <a:gdLst>
                <a:gd name="T0" fmla="*/ 4 w 21"/>
                <a:gd name="T1" fmla="*/ 23 h 23"/>
                <a:gd name="T2" fmla="*/ 4 w 21"/>
                <a:gd name="T3" fmla="*/ 21 h 23"/>
                <a:gd name="T4" fmla="*/ 6 w 21"/>
                <a:gd name="T5" fmla="*/ 21 h 23"/>
                <a:gd name="T6" fmla="*/ 4 w 21"/>
                <a:gd name="T7" fmla="*/ 21 h 23"/>
                <a:gd name="T8" fmla="*/ 4 w 21"/>
                <a:gd name="T9" fmla="*/ 23 h 23"/>
                <a:gd name="T10" fmla="*/ 1 w 21"/>
                <a:gd name="T11" fmla="*/ 23 h 23"/>
                <a:gd name="T12" fmla="*/ 0 w 21"/>
                <a:gd name="T13" fmla="*/ 1 h 23"/>
                <a:gd name="T14" fmla="*/ 21 w 21"/>
                <a:gd name="T15" fmla="*/ 0 h 23"/>
                <a:gd name="T16" fmla="*/ 21 w 21"/>
                <a:gd name="T17" fmla="*/ 23 h 23"/>
                <a:gd name="T18" fmla="*/ 4 w 21"/>
                <a:gd name="T19" fmla="*/ 23 h 23"/>
                <a:gd name="T20" fmla="*/ 4 w 21"/>
                <a:gd name="T21" fmla="*/ 23 h 23"/>
                <a:gd name="T22" fmla="*/ 17 w 21"/>
                <a:gd name="T23" fmla="*/ 19 h 23"/>
                <a:gd name="T24" fmla="*/ 17 w 21"/>
                <a:gd name="T25" fmla="*/ 5 h 23"/>
                <a:gd name="T26" fmla="*/ 5 w 21"/>
                <a:gd name="T27" fmla="*/ 6 h 23"/>
                <a:gd name="T28" fmla="*/ 6 w 21"/>
                <a:gd name="T29" fmla="*/ 19 h 23"/>
                <a:gd name="T30" fmla="*/ 17 w 21"/>
                <a:gd name="T31" fmla="*/ 19 h 23"/>
                <a:gd name="T32" fmla="*/ 17 w 21"/>
                <a:gd name="T33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3">
                  <a:moveTo>
                    <a:pt x="4" y="23"/>
                  </a:moveTo>
                  <a:lnTo>
                    <a:pt x="4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1" y="23"/>
                  </a:lnTo>
                  <a:lnTo>
                    <a:pt x="0" y="1"/>
                  </a:lnTo>
                  <a:lnTo>
                    <a:pt x="21" y="0"/>
                  </a:lnTo>
                  <a:lnTo>
                    <a:pt x="21" y="23"/>
                  </a:lnTo>
                  <a:lnTo>
                    <a:pt x="4" y="23"/>
                  </a:lnTo>
                  <a:lnTo>
                    <a:pt x="4" y="23"/>
                  </a:lnTo>
                  <a:close/>
                  <a:moveTo>
                    <a:pt x="17" y="19"/>
                  </a:moveTo>
                  <a:lnTo>
                    <a:pt x="17" y="5"/>
                  </a:lnTo>
                  <a:lnTo>
                    <a:pt x="5" y="6"/>
                  </a:lnTo>
                  <a:lnTo>
                    <a:pt x="6" y="19"/>
                  </a:lnTo>
                  <a:lnTo>
                    <a:pt x="17" y="19"/>
                  </a:lnTo>
                  <a:lnTo>
                    <a:pt x="1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"/>
            <p:cNvSpPr/>
            <p:nvPr/>
          </p:nvSpPr>
          <p:spPr bwMode="auto">
            <a:xfrm>
              <a:off x="5108" y="1811"/>
              <a:ext cx="15" cy="18"/>
            </a:xfrm>
            <a:custGeom>
              <a:avLst/>
              <a:gdLst>
                <a:gd name="T0" fmla="*/ 2 w 15"/>
                <a:gd name="T1" fmla="*/ 18 h 18"/>
                <a:gd name="T2" fmla="*/ 0 w 15"/>
                <a:gd name="T3" fmla="*/ 0 h 18"/>
                <a:gd name="T4" fmla="*/ 13 w 15"/>
                <a:gd name="T5" fmla="*/ 0 h 18"/>
                <a:gd name="T6" fmla="*/ 15 w 15"/>
                <a:gd name="T7" fmla="*/ 18 h 18"/>
                <a:gd name="T8" fmla="*/ 2 w 15"/>
                <a:gd name="T9" fmla="*/ 18 h 18"/>
                <a:gd name="T10" fmla="*/ 2 w 15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8">
                  <a:moveTo>
                    <a:pt x="2" y="18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15" y="18"/>
                  </a:lnTo>
                  <a:lnTo>
                    <a:pt x="2" y="18"/>
                  </a:lnTo>
                  <a:lnTo>
                    <a:pt x="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2"/>
            <p:cNvSpPr>
              <a:spLocks noEditPoints="1"/>
            </p:cNvSpPr>
            <p:nvPr/>
          </p:nvSpPr>
          <p:spPr bwMode="auto">
            <a:xfrm>
              <a:off x="5106" y="1809"/>
              <a:ext cx="19" cy="22"/>
            </a:xfrm>
            <a:custGeom>
              <a:avLst/>
              <a:gdLst>
                <a:gd name="T0" fmla="*/ 4 w 19"/>
                <a:gd name="T1" fmla="*/ 22 h 22"/>
                <a:gd name="T2" fmla="*/ 4 w 19"/>
                <a:gd name="T3" fmla="*/ 20 h 22"/>
                <a:gd name="T4" fmla="*/ 6 w 19"/>
                <a:gd name="T5" fmla="*/ 20 h 22"/>
                <a:gd name="T6" fmla="*/ 4 w 19"/>
                <a:gd name="T7" fmla="*/ 20 h 22"/>
                <a:gd name="T8" fmla="*/ 4 w 19"/>
                <a:gd name="T9" fmla="*/ 22 h 22"/>
                <a:gd name="T10" fmla="*/ 1 w 19"/>
                <a:gd name="T11" fmla="*/ 22 h 22"/>
                <a:gd name="T12" fmla="*/ 0 w 19"/>
                <a:gd name="T13" fmla="*/ 0 h 22"/>
                <a:gd name="T14" fmla="*/ 18 w 19"/>
                <a:gd name="T15" fmla="*/ 0 h 22"/>
                <a:gd name="T16" fmla="*/ 19 w 19"/>
                <a:gd name="T17" fmla="*/ 22 h 22"/>
                <a:gd name="T18" fmla="*/ 4 w 19"/>
                <a:gd name="T19" fmla="*/ 22 h 22"/>
                <a:gd name="T20" fmla="*/ 4 w 19"/>
                <a:gd name="T21" fmla="*/ 22 h 22"/>
                <a:gd name="T22" fmla="*/ 14 w 19"/>
                <a:gd name="T23" fmla="*/ 17 h 22"/>
                <a:gd name="T24" fmla="*/ 13 w 19"/>
                <a:gd name="T25" fmla="*/ 5 h 22"/>
                <a:gd name="T26" fmla="*/ 5 w 19"/>
                <a:gd name="T27" fmla="*/ 5 h 22"/>
                <a:gd name="T28" fmla="*/ 6 w 19"/>
                <a:gd name="T29" fmla="*/ 17 h 22"/>
                <a:gd name="T30" fmla="*/ 14 w 19"/>
                <a:gd name="T31" fmla="*/ 17 h 22"/>
                <a:gd name="T32" fmla="*/ 14 w 19"/>
                <a:gd name="T33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2">
                  <a:moveTo>
                    <a:pt x="4" y="22"/>
                  </a:moveTo>
                  <a:lnTo>
                    <a:pt x="4" y="20"/>
                  </a:lnTo>
                  <a:lnTo>
                    <a:pt x="6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1" y="22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9" y="22"/>
                  </a:lnTo>
                  <a:lnTo>
                    <a:pt x="4" y="22"/>
                  </a:lnTo>
                  <a:lnTo>
                    <a:pt x="4" y="22"/>
                  </a:lnTo>
                  <a:close/>
                  <a:moveTo>
                    <a:pt x="14" y="17"/>
                  </a:moveTo>
                  <a:lnTo>
                    <a:pt x="13" y="5"/>
                  </a:lnTo>
                  <a:lnTo>
                    <a:pt x="5" y="5"/>
                  </a:lnTo>
                  <a:lnTo>
                    <a:pt x="6" y="17"/>
                  </a:lnTo>
                  <a:lnTo>
                    <a:pt x="14" y="17"/>
                  </a:lnTo>
                  <a:lnTo>
                    <a:pt x="14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3"/>
            <p:cNvSpPr/>
            <p:nvPr/>
          </p:nvSpPr>
          <p:spPr bwMode="auto">
            <a:xfrm>
              <a:off x="4888" y="1950"/>
              <a:ext cx="246" cy="127"/>
            </a:xfrm>
            <a:custGeom>
              <a:avLst/>
              <a:gdLst>
                <a:gd name="T0" fmla="*/ 0 w 210"/>
                <a:gd name="T1" fmla="*/ 60 h 108"/>
                <a:gd name="T2" fmla="*/ 10 w 210"/>
                <a:gd name="T3" fmla="*/ 48 h 108"/>
                <a:gd name="T4" fmla="*/ 43 w 210"/>
                <a:gd name="T5" fmla="*/ 71 h 108"/>
                <a:gd name="T6" fmla="*/ 43 w 210"/>
                <a:gd name="T7" fmla="*/ 71 h 108"/>
                <a:gd name="T8" fmla="*/ 97 w 210"/>
                <a:gd name="T9" fmla="*/ 92 h 108"/>
                <a:gd name="T10" fmla="*/ 97 w 210"/>
                <a:gd name="T11" fmla="*/ 92 h 108"/>
                <a:gd name="T12" fmla="*/ 101 w 210"/>
                <a:gd name="T13" fmla="*/ 92 h 108"/>
                <a:gd name="T14" fmla="*/ 101 w 210"/>
                <a:gd name="T15" fmla="*/ 92 h 108"/>
                <a:gd name="T16" fmla="*/ 159 w 210"/>
                <a:gd name="T17" fmla="*/ 44 h 108"/>
                <a:gd name="T18" fmla="*/ 159 w 210"/>
                <a:gd name="T19" fmla="*/ 44 h 108"/>
                <a:gd name="T20" fmla="*/ 198 w 210"/>
                <a:gd name="T21" fmla="*/ 0 h 108"/>
                <a:gd name="T22" fmla="*/ 198 w 210"/>
                <a:gd name="T23" fmla="*/ 0 h 108"/>
                <a:gd name="T24" fmla="*/ 210 w 210"/>
                <a:gd name="T25" fmla="*/ 9 h 108"/>
                <a:gd name="T26" fmla="*/ 171 w 210"/>
                <a:gd name="T27" fmla="*/ 55 h 108"/>
                <a:gd name="T28" fmla="*/ 171 w 210"/>
                <a:gd name="T29" fmla="*/ 55 h 108"/>
                <a:gd name="T30" fmla="*/ 103 w 210"/>
                <a:gd name="T31" fmla="*/ 107 h 108"/>
                <a:gd name="T32" fmla="*/ 103 w 210"/>
                <a:gd name="T33" fmla="*/ 107 h 108"/>
                <a:gd name="T34" fmla="*/ 98 w 210"/>
                <a:gd name="T35" fmla="*/ 108 h 108"/>
                <a:gd name="T36" fmla="*/ 98 w 210"/>
                <a:gd name="T37" fmla="*/ 108 h 108"/>
                <a:gd name="T38" fmla="*/ 0 w 210"/>
                <a:gd name="T39" fmla="*/ 6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0" h="108">
                  <a:moveTo>
                    <a:pt x="0" y="60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24" y="60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61" y="82"/>
                    <a:pt x="84" y="93"/>
                    <a:pt x="97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8" y="92"/>
                    <a:pt x="99" y="92"/>
                    <a:pt x="101" y="92"/>
                  </a:cubicBezTo>
                  <a:cubicBezTo>
                    <a:pt x="101" y="92"/>
                    <a:pt x="101" y="92"/>
                    <a:pt x="101" y="92"/>
                  </a:cubicBezTo>
                  <a:cubicBezTo>
                    <a:pt x="112" y="90"/>
                    <a:pt x="139" y="67"/>
                    <a:pt x="159" y="44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81" y="22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10" y="9"/>
                    <a:pt x="192" y="31"/>
                    <a:pt x="171" y="55"/>
                  </a:cubicBezTo>
                  <a:cubicBezTo>
                    <a:pt x="171" y="55"/>
                    <a:pt x="171" y="55"/>
                    <a:pt x="171" y="55"/>
                  </a:cubicBezTo>
                  <a:cubicBezTo>
                    <a:pt x="148" y="78"/>
                    <a:pt x="124" y="102"/>
                    <a:pt x="103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2" y="107"/>
                    <a:pt x="100" y="107"/>
                    <a:pt x="98" y="108"/>
                  </a:cubicBezTo>
                  <a:cubicBezTo>
                    <a:pt x="98" y="108"/>
                    <a:pt x="98" y="108"/>
                    <a:pt x="98" y="108"/>
                  </a:cubicBezTo>
                  <a:cubicBezTo>
                    <a:pt x="58" y="108"/>
                    <a:pt x="1" y="60"/>
                    <a:pt x="0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4"/>
            <p:cNvSpPr>
              <a:spLocks noEditPoints="1"/>
            </p:cNvSpPr>
            <p:nvPr/>
          </p:nvSpPr>
          <p:spPr bwMode="auto">
            <a:xfrm>
              <a:off x="4883" y="1946"/>
              <a:ext cx="255" cy="133"/>
            </a:xfrm>
            <a:custGeom>
              <a:avLst/>
              <a:gdLst>
                <a:gd name="T0" fmla="*/ 3 w 217"/>
                <a:gd name="T1" fmla="*/ 65 h 113"/>
                <a:gd name="T2" fmla="*/ 0 w 217"/>
                <a:gd name="T3" fmla="*/ 65 h 113"/>
                <a:gd name="T4" fmla="*/ 14 w 217"/>
                <a:gd name="T5" fmla="*/ 49 h 113"/>
                <a:gd name="T6" fmla="*/ 15 w 217"/>
                <a:gd name="T7" fmla="*/ 49 h 113"/>
                <a:gd name="T8" fmla="*/ 15 w 217"/>
                <a:gd name="T9" fmla="*/ 50 h 113"/>
                <a:gd name="T10" fmla="*/ 15 w 217"/>
                <a:gd name="T11" fmla="*/ 50 h 113"/>
                <a:gd name="T12" fmla="*/ 15 w 217"/>
                <a:gd name="T13" fmla="*/ 50 h 113"/>
                <a:gd name="T14" fmla="*/ 15 w 217"/>
                <a:gd name="T15" fmla="*/ 50 h 113"/>
                <a:gd name="T16" fmla="*/ 16 w 217"/>
                <a:gd name="T17" fmla="*/ 50 h 113"/>
                <a:gd name="T18" fmla="*/ 17 w 217"/>
                <a:gd name="T19" fmla="*/ 52 h 113"/>
                <a:gd name="T20" fmla="*/ 24 w 217"/>
                <a:gd name="T21" fmla="*/ 57 h 113"/>
                <a:gd name="T22" fmla="*/ 48 w 217"/>
                <a:gd name="T23" fmla="*/ 72 h 113"/>
                <a:gd name="T24" fmla="*/ 101 w 217"/>
                <a:gd name="T25" fmla="*/ 93 h 113"/>
                <a:gd name="T26" fmla="*/ 101 w 217"/>
                <a:gd name="T27" fmla="*/ 93 h 113"/>
                <a:gd name="T28" fmla="*/ 104 w 217"/>
                <a:gd name="T29" fmla="*/ 93 h 113"/>
                <a:gd name="T30" fmla="*/ 162 w 217"/>
                <a:gd name="T31" fmla="*/ 46 h 113"/>
                <a:gd name="T32" fmla="*/ 200 w 217"/>
                <a:gd name="T33" fmla="*/ 1 h 113"/>
                <a:gd name="T34" fmla="*/ 201 w 217"/>
                <a:gd name="T35" fmla="*/ 1 h 113"/>
                <a:gd name="T36" fmla="*/ 217 w 217"/>
                <a:gd name="T37" fmla="*/ 12 h 113"/>
                <a:gd name="T38" fmla="*/ 215 w 217"/>
                <a:gd name="T39" fmla="*/ 13 h 113"/>
                <a:gd name="T40" fmla="*/ 215 w 217"/>
                <a:gd name="T41" fmla="*/ 14 h 113"/>
                <a:gd name="T42" fmla="*/ 215 w 217"/>
                <a:gd name="T43" fmla="*/ 14 h 113"/>
                <a:gd name="T44" fmla="*/ 212 w 217"/>
                <a:gd name="T45" fmla="*/ 17 h 113"/>
                <a:gd name="T46" fmla="*/ 204 w 217"/>
                <a:gd name="T47" fmla="*/ 27 h 113"/>
                <a:gd name="T48" fmla="*/ 176 w 217"/>
                <a:gd name="T49" fmla="*/ 59 h 113"/>
                <a:gd name="T50" fmla="*/ 108 w 217"/>
                <a:gd name="T51" fmla="*/ 112 h 113"/>
                <a:gd name="T52" fmla="*/ 102 w 217"/>
                <a:gd name="T53" fmla="*/ 113 h 113"/>
                <a:gd name="T54" fmla="*/ 8 w 217"/>
                <a:gd name="T55" fmla="*/ 64 h 113"/>
                <a:gd name="T56" fmla="*/ 15 w 217"/>
                <a:gd name="T57" fmla="*/ 69 h 113"/>
                <a:gd name="T58" fmla="*/ 40 w 217"/>
                <a:gd name="T59" fmla="*/ 85 h 113"/>
                <a:gd name="T60" fmla="*/ 101 w 217"/>
                <a:gd name="T61" fmla="*/ 109 h 113"/>
                <a:gd name="T62" fmla="*/ 107 w 217"/>
                <a:gd name="T63" fmla="*/ 108 h 113"/>
                <a:gd name="T64" fmla="*/ 173 w 217"/>
                <a:gd name="T65" fmla="*/ 56 h 113"/>
                <a:gd name="T66" fmla="*/ 211 w 217"/>
                <a:gd name="T67" fmla="*/ 12 h 113"/>
                <a:gd name="T68" fmla="*/ 200 w 217"/>
                <a:gd name="T69" fmla="*/ 8 h 113"/>
                <a:gd name="T70" fmla="*/ 192 w 217"/>
                <a:gd name="T71" fmla="*/ 18 h 113"/>
                <a:gd name="T72" fmla="*/ 165 w 217"/>
                <a:gd name="T73" fmla="*/ 49 h 113"/>
                <a:gd name="T74" fmla="*/ 105 w 217"/>
                <a:gd name="T75" fmla="*/ 97 h 113"/>
                <a:gd name="T76" fmla="*/ 101 w 217"/>
                <a:gd name="T77" fmla="*/ 97 h 113"/>
                <a:gd name="T78" fmla="*/ 101 w 217"/>
                <a:gd name="T79" fmla="*/ 97 h 113"/>
                <a:gd name="T80" fmla="*/ 46 w 217"/>
                <a:gd name="T81" fmla="*/ 76 h 113"/>
                <a:gd name="T82" fmla="*/ 14 w 217"/>
                <a:gd name="T83" fmla="*/ 54 h 113"/>
                <a:gd name="T84" fmla="*/ 7 w 217"/>
                <a:gd name="T85" fmla="*/ 63 h 113"/>
                <a:gd name="T86" fmla="*/ 6 w 217"/>
                <a:gd name="T87" fmla="*/ 64 h 113"/>
                <a:gd name="T88" fmla="*/ 4 w 217"/>
                <a:gd name="T89" fmla="*/ 63 h 113"/>
                <a:gd name="T90" fmla="*/ 6 w 217"/>
                <a:gd name="T91" fmla="*/ 6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13">
                  <a:moveTo>
                    <a:pt x="38" y="89"/>
                  </a:moveTo>
                  <a:cubicBezTo>
                    <a:pt x="20" y="78"/>
                    <a:pt x="6" y="67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9"/>
                    <a:pt x="14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7" y="51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9" y="53"/>
                    <a:pt x="21" y="55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30" y="61"/>
                    <a:pt x="38" y="67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65" y="83"/>
                    <a:pt x="88" y="94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2" y="93"/>
                    <a:pt x="103" y="93"/>
                    <a:pt x="10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14" y="92"/>
                    <a:pt x="142" y="68"/>
                    <a:pt x="162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83" y="23"/>
                    <a:pt x="200" y="2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200" y="1"/>
                    <a:pt x="200" y="1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5" y="13"/>
                    <a:pt x="215" y="13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4" y="15"/>
                    <a:pt x="213" y="16"/>
                    <a:pt x="212" y="17"/>
                  </a:cubicBezTo>
                  <a:cubicBezTo>
                    <a:pt x="212" y="17"/>
                    <a:pt x="212" y="17"/>
                    <a:pt x="212" y="17"/>
                  </a:cubicBezTo>
                  <a:cubicBezTo>
                    <a:pt x="210" y="20"/>
                    <a:pt x="207" y="23"/>
                    <a:pt x="204" y="27"/>
                  </a:cubicBezTo>
                  <a:cubicBezTo>
                    <a:pt x="204" y="27"/>
                    <a:pt x="204" y="27"/>
                    <a:pt x="204" y="27"/>
                  </a:cubicBezTo>
                  <a:cubicBezTo>
                    <a:pt x="197" y="36"/>
                    <a:pt x="187" y="47"/>
                    <a:pt x="176" y="59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54" y="82"/>
                    <a:pt x="130" y="107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6" y="112"/>
                    <a:pt x="104" y="112"/>
                    <a:pt x="102" y="113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81" y="113"/>
                    <a:pt x="58" y="101"/>
                    <a:pt x="38" y="89"/>
                  </a:cubicBezTo>
                  <a:close/>
                  <a:moveTo>
                    <a:pt x="8" y="64"/>
                  </a:moveTo>
                  <a:cubicBezTo>
                    <a:pt x="10" y="65"/>
                    <a:pt x="12" y="67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22" y="73"/>
                    <a:pt x="30" y="79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59" y="97"/>
                    <a:pt x="83" y="109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3" y="108"/>
                    <a:pt x="105" y="108"/>
                    <a:pt x="107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27" y="103"/>
                    <a:pt x="151" y="79"/>
                    <a:pt x="173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91" y="37"/>
                    <a:pt x="207" y="18"/>
                    <a:pt x="211" y="12"/>
                  </a:cubicBezTo>
                  <a:cubicBezTo>
                    <a:pt x="211" y="12"/>
                    <a:pt x="211" y="12"/>
                    <a:pt x="211" y="12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2" y="6"/>
                    <a:pt x="201" y="7"/>
                    <a:pt x="200" y="8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198" y="10"/>
                    <a:pt x="196" y="14"/>
                    <a:pt x="192" y="18"/>
                  </a:cubicBezTo>
                  <a:cubicBezTo>
                    <a:pt x="192" y="18"/>
                    <a:pt x="192" y="18"/>
                    <a:pt x="192" y="18"/>
                  </a:cubicBezTo>
                  <a:cubicBezTo>
                    <a:pt x="185" y="26"/>
                    <a:pt x="176" y="37"/>
                    <a:pt x="165" y="49"/>
                  </a:cubicBezTo>
                  <a:cubicBezTo>
                    <a:pt x="165" y="49"/>
                    <a:pt x="165" y="49"/>
                    <a:pt x="165" y="49"/>
                  </a:cubicBezTo>
                  <a:cubicBezTo>
                    <a:pt x="144" y="71"/>
                    <a:pt x="118" y="95"/>
                    <a:pt x="105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104" y="97"/>
                    <a:pt x="102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86" y="98"/>
                    <a:pt x="64" y="87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31" y="67"/>
                    <a:pt x="18" y="57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63"/>
                    <a:pt x="8" y="63"/>
                    <a:pt x="8" y="64"/>
                  </a:cubicBezTo>
                  <a:close/>
                  <a:moveTo>
                    <a:pt x="6" y="64"/>
                  </a:move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6" y="64"/>
                    <a:pt x="6" y="64"/>
                    <a:pt x="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5"/>
            <p:cNvSpPr/>
            <p:nvPr/>
          </p:nvSpPr>
          <p:spPr bwMode="auto">
            <a:xfrm>
              <a:off x="4878" y="1994"/>
              <a:ext cx="31" cy="41"/>
            </a:xfrm>
            <a:custGeom>
              <a:avLst/>
              <a:gdLst>
                <a:gd name="T0" fmla="*/ 0 w 31"/>
                <a:gd name="T1" fmla="*/ 36 h 41"/>
                <a:gd name="T2" fmla="*/ 14 w 31"/>
                <a:gd name="T3" fmla="*/ 0 h 41"/>
                <a:gd name="T4" fmla="*/ 31 w 31"/>
                <a:gd name="T5" fmla="*/ 6 h 41"/>
                <a:gd name="T6" fmla="*/ 17 w 31"/>
                <a:gd name="T7" fmla="*/ 41 h 41"/>
                <a:gd name="T8" fmla="*/ 0 w 31"/>
                <a:gd name="T9" fmla="*/ 36 h 41"/>
                <a:gd name="T10" fmla="*/ 0 w 31"/>
                <a:gd name="T11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1">
                  <a:moveTo>
                    <a:pt x="0" y="36"/>
                  </a:moveTo>
                  <a:lnTo>
                    <a:pt x="14" y="0"/>
                  </a:lnTo>
                  <a:lnTo>
                    <a:pt x="31" y="6"/>
                  </a:lnTo>
                  <a:lnTo>
                    <a:pt x="17" y="41"/>
                  </a:lnTo>
                  <a:lnTo>
                    <a:pt x="0" y="36"/>
                  </a:lnTo>
                  <a:lnTo>
                    <a:pt x="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6"/>
            <p:cNvSpPr>
              <a:spLocks noEditPoints="1"/>
            </p:cNvSpPr>
            <p:nvPr/>
          </p:nvSpPr>
          <p:spPr bwMode="auto">
            <a:xfrm>
              <a:off x="4875" y="1991"/>
              <a:ext cx="37" cy="48"/>
            </a:xfrm>
            <a:custGeom>
              <a:avLst/>
              <a:gdLst>
                <a:gd name="T0" fmla="*/ 2 w 37"/>
                <a:gd name="T1" fmla="*/ 41 h 48"/>
                <a:gd name="T2" fmla="*/ 3 w 37"/>
                <a:gd name="T3" fmla="*/ 39 h 48"/>
                <a:gd name="T4" fmla="*/ 6 w 37"/>
                <a:gd name="T5" fmla="*/ 39 h 48"/>
                <a:gd name="T6" fmla="*/ 3 w 37"/>
                <a:gd name="T7" fmla="*/ 39 h 48"/>
                <a:gd name="T8" fmla="*/ 2 w 37"/>
                <a:gd name="T9" fmla="*/ 41 h 48"/>
                <a:gd name="T10" fmla="*/ 0 w 37"/>
                <a:gd name="T11" fmla="*/ 40 h 48"/>
                <a:gd name="T12" fmla="*/ 16 w 37"/>
                <a:gd name="T13" fmla="*/ 0 h 48"/>
                <a:gd name="T14" fmla="*/ 37 w 37"/>
                <a:gd name="T15" fmla="*/ 8 h 48"/>
                <a:gd name="T16" fmla="*/ 21 w 37"/>
                <a:gd name="T17" fmla="*/ 48 h 48"/>
                <a:gd name="T18" fmla="*/ 2 w 37"/>
                <a:gd name="T19" fmla="*/ 41 h 48"/>
                <a:gd name="T20" fmla="*/ 2 w 37"/>
                <a:gd name="T21" fmla="*/ 41 h 48"/>
                <a:gd name="T22" fmla="*/ 19 w 37"/>
                <a:gd name="T23" fmla="*/ 42 h 48"/>
                <a:gd name="T24" fmla="*/ 32 w 37"/>
                <a:gd name="T25" fmla="*/ 10 h 48"/>
                <a:gd name="T26" fmla="*/ 19 w 37"/>
                <a:gd name="T27" fmla="*/ 6 h 48"/>
                <a:gd name="T28" fmla="*/ 6 w 37"/>
                <a:gd name="T29" fmla="*/ 37 h 48"/>
                <a:gd name="T30" fmla="*/ 19 w 37"/>
                <a:gd name="T31" fmla="*/ 42 h 48"/>
                <a:gd name="T32" fmla="*/ 19 w 37"/>
                <a:gd name="T33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8">
                  <a:moveTo>
                    <a:pt x="2" y="41"/>
                  </a:moveTo>
                  <a:lnTo>
                    <a:pt x="3" y="39"/>
                  </a:lnTo>
                  <a:lnTo>
                    <a:pt x="6" y="39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0"/>
                  </a:lnTo>
                  <a:lnTo>
                    <a:pt x="16" y="0"/>
                  </a:lnTo>
                  <a:lnTo>
                    <a:pt x="37" y="8"/>
                  </a:lnTo>
                  <a:lnTo>
                    <a:pt x="21" y="48"/>
                  </a:lnTo>
                  <a:lnTo>
                    <a:pt x="2" y="41"/>
                  </a:lnTo>
                  <a:lnTo>
                    <a:pt x="2" y="41"/>
                  </a:lnTo>
                  <a:close/>
                  <a:moveTo>
                    <a:pt x="19" y="42"/>
                  </a:moveTo>
                  <a:lnTo>
                    <a:pt x="32" y="10"/>
                  </a:lnTo>
                  <a:lnTo>
                    <a:pt x="19" y="6"/>
                  </a:lnTo>
                  <a:lnTo>
                    <a:pt x="6" y="37"/>
                  </a:lnTo>
                  <a:lnTo>
                    <a:pt x="19" y="42"/>
                  </a:lnTo>
                  <a:lnTo>
                    <a:pt x="19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7"/>
            <p:cNvSpPr/>
            <p:nvPr/>
          </p:nvSpPr>
          <p:spPr bwMode="auto">
            <a:xfrm>
              <a:off x="5088" y="1931"/>
              <a:ext cx="46" cy="48"/>
            </a:xfrm>
            <a:custGeom>
              <a:avLst/>
              <a:gdLst>
                <a:gd name="T0" fmla="*/ 0 w 46"/>
                <a:gd name="T1" fmla="*/ 12 h 48"/>
                <a:gd name="T2" fmla="*/ 13 w 46"/>
                <a:gd name="T3" fmla="*/ 0 h 48"/>
                <a:gd name="T4" fmla="*/ 46 w 46"/>
                <a:gd name="T5" fmla="*/ 36 h 48"/>
                <a:gd name="T6" fmla="*/ 33 w 46"/>
                <a:gd name="T7" fmla="*/ 48 h 48"/>
                <a:gd name="T8" fmla="*/ 0 w 46"/>
                <a:gd name="T9" fmla="*/ 12 h 48"/>
                <a:gd name="T10" fmla="*/ 0 w 46"/>
                <a:gd name="T1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8">
                  <a:moveTo>
                    <a:pt x="0" y="12"/>
                  </a:moveTo>
                  <a:lnTo>
                    <a:pt x="13" y="0"/>
                  </a:lnTo>
                  <a:lnTo>
                    <a:pt x="46" y="36"/>
                  </a:lnTo>
                  <a:lnTo>
                    <a:pt x="33" y="48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8"/>
            <p:cNvSpPr>
              <a:spLocks noEditPoints="1"/>
            </p:cNvSpPr>
            <p:nvPr/>
          </p:nvSpPr>
          <p:spPr bwMode="auto">
            <a:xfrm>
              <a:off x="5085" y="1927"/>
              <a:ext cx="53" cy="56"/>
            </a:xfrm>
            <a:custGeom>
              <a:avLst/>
              <a:gdLst>
                <a:gd name="T0" fmla="*/ 1 w 53"/>
                <a:gd name="T1" fmla="*/ 17 h 56"/>
                <a:gd name="T2" fmla="*/ 3 w 53"/>
                <a:gd name="T3" fmla="*/ 16 h 56"/>
                <a:gd name="T4" fmla="*/ 5 w 53"/>
                <a:gd name="T5" fmla="*/ 18 h 56"/>
                <a:gd name="T6" fmla="*/ 3 w 53"/>
                <a:gd name="T7" fmla="*/ 16 h 56"/>
                <a:gd name="T8" fmla="*/ 1 w 53"/>
                <a:gd name="T9" fmla="*/ 17 h 56"/>
                <a:gd name="T10" fmla="*/ 0 w 53"/>
                <a:gd name="T11" fmla="*/ 16 h 56"/>
                <a:gd name="T12" fmla="*/ 16 w 53"/>
                <a:gd name="T13" fmla="*/ 0 h 56"/>
                <a:gd name="T14" fmla="*/ 53 w 53"/>
                <a:gd name="T15" fmla="*/ 42 h 56"/>
                <a:gd name="T16" fmla="*/ 36 w 53"/>
                <a:gd name="T17" fmla="*/ 56 h 56"/>
                <a:gd name="T18" fmla="*/ 1 w 53"/>
                <a:gd name="T19" fmla="*/ 17 h 56"/>
                <a:gd name="T20" fmla="*/ 1 w 53"/>
                <a:gd name="T21" fmla="*/ 17 h 56"/>
                <a:gd name="T22" fmla="*/ 36 w 53"/>
                <a:gd name="T23" fmla="*/ 50 h 56"/>
                <a:gd name="T24" fmla="*/ 46 w 53"/>
                <a:gd name="T25" fmla="*/ 40 h 56"/>
                <a:gd name="T26" fmla="*/ 16 w 53"/>
                <a:gd name="T27" fmla="*/ 8 h 56"/>
                <a:gd name="T28" fmla="*/ 7 w 53"/>
                <a:gd name="T29" fmla="*/ 16 h 56"/>
                <a:gd name="T30" fmla="*/ 36 w 53"/>
                <a:gd name="T31" fmla="*/ 50 h 56"/>
                <a:gd name="T32" fmla="*/ 36 w 53"/>
                <a:gd name="T33" fmla="*/ 5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6">
                  <a:moveTo>
                    <a:pt x="1" y="17"/>
                  </a:moveTo>
                  <a:lnTo>
                    <a:pt x="3" y="16"/>
                  </a:lnTo>
                  <a:lnTo>
                    <a:pt x="5" y="18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16" y="0"/>
                  </a:lnTo>
                  <a:lnTo>
                    <a:pt x="53" y="42"/>
                  </a:lnTo>
                  <a:lnTo>
                    <a:pt x="36" y="56"/>
                  </a:lnTo>
                  <a:lnTo>
                    <a:pt x="1" y="17"/>
                  </a:lnTo>
                  <a:lnTo>
                    <a:pt x="1" y="17"/>
                  </a:lnTo>
                  <a:close/>
                  <a:moveTo>
                    <a:pt x="36" y="50"/>
                  </a:moveTo>
                  <a:lnTo>
                    <a:pt x="46" y="40"/>
                  </a:lnTo>
                  <a:lnTo>
                    <a:pt x="16" y="8"/>
                  </a:lnTo>
                  <a:lnTo>
                    <a:pt x="7" y="16"/>
                  </a:lnTo>
                  <a:lnTo>
                    <a:pt x="36" y="50"/>
                  </a:lnTo>
                  <a:lnTo>
                    <a:pt x="36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9"/>
            <p:cNvSpPr/>
            <p:nvPr/>
          </p:nvSpPr>
          <p:spPr bwMode="auto">
            <a:xfrm>
              <a:off x="4951" y="2254"/>
              <a:ext cx="147" cy="74"/>
            </a:xfrm>
            <a:custGeom>
              <a:avLst/>
              <a:gdLst>
                <a:gd name="T0" fmla="*/ 64 w 125"/>
                <a:gd name="T1" fmla="*/ 41 h 63"/>
                <a:gd name="T2" fmla="*/ 59 w 125"/>
                <a:gd name="T3" fmla="*/ 33 h 63"/>
                <a:gd name="T4" fmla="*/ 59 w 125"/>
                <a:gd name="T5" fmla="*/ 33 h 63"/>
                <a:gd name="T6" fmla="*/ 20 w 125"/>
                <a:gd name="T7" fmla="*/ 62 h 63"/>
                <a:gd name="T8" fmla="*/ 20 w 125"/>
                <a:gd name="T9" fmla="*/ 62 h 63"/>
                <a:gd name="T10" fmla="*/ 17 w 125"/>
                <a:gd name="T11" fmla="*/ 63 h 63"/>
                <a:gd name="T12" fmla="*/ 17 w 125"/>
                <a:gd name="T13" fmla="*/ 63 h 63"/>
                <a:gd name="T14" fmla="*/ 3 w 125"/>
                <a:gd name="T15" fmla="*/ 55 h 63"/>
                <a:gd name="T16" fmla="*/ 3 w 125"/>
                <a:gd name="T17" fmla="*/ 55 h 63"/>
                <a:gd name="T18" fmla="*/ 0 w 125"/>
                <a:gd name="T19" fmla="*/ 41 h 63"/>
                <a:gd name="T20" fmla="*/ 0 w 125"/>
                <a:gd name="T21" fmla="*/ 41 h 63"/>
                <a:gd name="T22" fmla="*/ 6 w 125"/>
                <a:gd name="T23" fmla="*/ 10 h 63"/>
                <a:gd name="T24" fmla="*/ 6 w 125"/>
                <a:gd name="T25" fmla="*/ 10 h 63"/>
                <a:gd name="T26" fmla="*/ 6 w 125"/>
                <a:gd name="T27" fmla="*/ 10 h 63"/>
                <a:gd name="T28" fmla="*/ 21 w 125"/>
                <a:gd name="T29" fmla="*/ 15 h 63"/>
                <a:gd name="T30" fmla="*/ 15 w 125"/>
                <a:gd name="T31" fmla="*/ 41 h 63"/>
                <a:gd name="T32" fmla="*/ 15 w 125"/>
                <a:gd name="T33" fmla="*/ 41 h 63"/>
                <a:gd name="T34" fmla="*/ 16 w 125"/>
                <a:gd name="T35" fmla="*/ 47 h 63"/>
                <a:gd name="T36" fmla="*/ 16 w 125"/>
                <a:gd name="T37" fmla="*/ 47 h 63"/>
                <a:gd name="T38" fmla="*/ 16 w 125"/>
                <a:gd name="T39" fmla="*/ 47 h 63"/>
                <a:gd name="T40" fmla="*/ 16 w 125"/>
                <a:gd name="T41" fmla="*/ 47 h 63"/>
                <a:gd name="T42" fmla="*/ 17 w 125"/>
                <a:gd name="T43" fmla="*/ 47 h 63"/>
                <a:gd name="T44" fmla="*/ 17 w 125"/>
                <a:gd name="T45" fmla="*/ 47 h 63"/>
                <a:gd name="T46" fmla="*/ 18 w 125"/>
                <a:gd name="T47" fmla="*/ 47 h 63"/>
                <a:gd name="T48" fmla="*/ 18 w 125"/>
                <a:gd name="T49" fmla="*/ 47 h 63"/>
                <a:gd name="T50" fmla="*/ 42 w 125"/>
                <a:gd name="T51" fmla="*/ 30 h 63"/>
                <a:gd name="T52" fmla="*/ 42 w 125"/>
                <a:gd name="T53" fmla="*/ 30 h 63"/>
                <a:gd name="T54" fmla="*/ 53 w 125"/>
                <a:gd name="T55" fmla="*/ 14 h 63"/>
                <a:gd name="T56" fmla="*/ 53 w 125"/>
                <a:gd name="T57" fmla="*/ 14 h 63"/>
                <a:gd name="T58" fmla="*/ 61 w 125"/>
                <a:gd name="T59" fmla="*/ 0 h 63"/>
                <a:gd name="T60" fmla="*/ 67 w 125"/>
                <a:gd name="T61" fmla="*/ 15 h 63"/>
                <a:gd name="T62" fmla="*/ 77 w 125"/>
                <a:gd name="T63" fmla="*/ 32 h 63"/>
                <a:gd name="T64" fmla="*/ 77 w 125"/>
                <a:gd name="T65" fmla="*/ 32 h 63"/>
                <a:gd name="T66" fmla="*/ 95 w 125"/>
                <a:gd name="T67" fmla="*/ 48 h 63"/>
                <a:gd name="T68" fmla="*/ 95 w 125"/>
                <a:gd name="T69" fmla="*/ 48 h 63"/>
                <a:gd name="T70" fmla="*/ 97 w 125"/>
                <a:gd name="T71" fmla="*/ 48 h 63"/>
                <a:gd name="T72" fmla="*/ 97 w 125"/>
                <a:gd name="T73" fmla="*/ 48 h 63"/>
                <a:gd name="T74" fmla="*/ 110 w 125"/>
                <a:gd name="T75" fmla="*/ 18 h 63"/>
                <a:gd name="T76" fmla="*/ 110 w 125"/>
                <a:gd name="T77" fmla="*/ 18 h 63"/>
                <a:gd name="T78" fmla="*/ 109 w 125"/>
                <a:gd name="T79" fmla="*/ 13 h 63"/>
                <a:gd name="T80" fmla="*/ 109 w 125"/>
                <a:gd name="T81" fmla="*/ 13 h 63"/>
                <a:gd name="T82" fmla="*/ 124 w 125"/>
                <a:gd name="T83" fmla="*/ 12 h 63"/>
                <a:gd name="T84" fmla="*/ 125 w 125"/>
                <a:gd name="T85" fmla="*/ 18 h 63"/>
                <a:gd name="T86" fmla="*/ 125 w 125"/>
                <a:gd name="T87" fmla="*/ 18 h 63"/>
                <a:gd name="T88" fmla="*/ 101 w 125"/>
                <a:gd name="T89" fmla="*/ 63 h 63"/>
                <a:gd name="T90" fmla="*/ 101 w 125"/>
                <a:gd name="T91" fmla="*/ 63 h 63"/>
                <a:gd name="T92" fmla="*/ 95 w 125"/>
                <a:gd name="T93" fmla="*/ 63 h 63"/>
                <a:gd name="T94" fmla="*/ 95 w 125"/>
                <a:gd name="T95" fmla="*/ 63 h 63"/>
                <a:gd name="T96" fmla="*/ 64 w 125"/>
                <a:gd name="T97" fmla="*/ 4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5" h="63">
                  <a:moveTo>
                    <a:pt x="64" y="41"/>
                  </a:moveTo>
                  <a:cubicBezTo>
                    <a:pt x="62" y="38"/>
                    <a:pt x="61" y="35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1" y="44"/>
                    <a:pt x="38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3"/>
                    <a:pt x="18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1" y="63"/>
                    <a:pt x="5" y="59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" y="50"/>
                    <a:pt x="0" y="46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15" y="3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4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26" y="46"/>
                    <a:pt x="35" y="38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9" y="22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71" y="24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82" y="41"/>
                    <a:pt x="91" y="49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6" y="48"/>
                    <a:pt x="97" y="48"/>
                    <a:pt x="97" y="48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106" y="47"/>
                    <a:pt x="110" y="29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5"/>
                    <a:pt x="109" y="13"/>
                    <a:pt x="109" y="13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12"/>
                    <a:pt x="125" y="14"/>
                    <a:pt x="125" y="18"/>
                  </a:cubicBezTo>
                  <a:cubicBezTo>
                    <a:pt x="125" y="18"/>
                    <a:pt x="125" y="18"/>
                    <a:pt x="125" y="18"/>
                  </a:cubicBezTo>
                  <a:cubicBezTo>
                    <a:pt x="124" y="29"/>
                    <a:pt x="124" y="55"/>
                    <a:pt x="101" y="63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9" y="63"/>
                    <a:pt x="97" y="63"/>
                    <a:pt x="95" y="63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80" y="63"/>
                    <a:pt x="71" y="51"/>
                    <a:pt x="64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0"/>
            <p:cNvSpPr>
              <a:spLocks noEditPoints="1"/>
            </p:cNvSpPr>
            <p:nvPr/>
          </p:nvSpPr>
          <p:spPr bwMode="auto">
            <a:xfrm>
              <a:off x="4949" y="2248"/>
              <a:ext cx="151" cy="82"/>
            </a:xfrm>
            <a:custGeom>
              <a:avLst/>
              <a:gdLst>
                <a:gd name="T0" fmla="*/ 61 w 129"/>
                <a:gd name="T1" fmla="*/ 42 h 70"/>
                <a:gd name="T2" fmla="*/ 19 w 129"/>
                <a:gd name="T3" fmla="*/ 70 h 70"/>
                <a:gd name="T4" fmla="*/ 3 w 129"/>
                <a:gd name="T5" fmla="*/ 61 h 70"/>
                <a:gd name="T6" fmla="*/ 6 w 129"/>
                <a:gd name="T7" fmla="*/ 14 h 70"/>
                <a:gd name="T8" fmla="*/ 9 w 129"/>
                <a:gd name="T9" fmla="*/ 13 h 70"/>
                <a:gd name="T10" fmla="*/ 24 w 129"/>
                <a:gd name="T11" fmla="*/ 18 h 70"/>
                <a:gd name="T12" fmla="*/ 24 w 129"/>
                <a:gd name="T13" fmla="*/ 18 h 70"/>
                <a:gd name="T14" fmla="*/ 24 w 129"/>
                <a:gd name="T15" fmla="*/ 18 h 70"/>
                <a:gd name="T16" fmla="*/ 24 w 129"/>
                <a:gd name="T17" fmla="*/ 18 h 70"/>
                <a:gd name="T18" fmla="*/ 24 w 129"/>
                <a:gd name="T19" fmla="*/ 19 h 70"/>
                <a:gd name="T20" fmla="*/ 25 w 129"/>
                <a:gd name="T21" fmla="*/ 19 h 70"/>
                <a:gd name="T22" fmla="*/ 25 w 129"/>
                <a:gd name="T23" fmla="*/ 19 h 70"/>
                <a:gd name="T24" fmla="*/ 25 w 129"/>
                <a:gd name="T25" fmla="*/ 21 h 70"/>
                <a:gd name="T26" fmla="*/ 24 w 129"/>
                <a:gd name="T27" fmla="*/ 23 h 70"/>
                <a:gd name="T28" fmla="*/ 19 w 129"/>
                <a:gd name="T29" fmla="*/ 46 h 70"/>
                <a:gd name="T30" fmla="*/ 19 w 129"/>
                <a:gd name="T31" fmla="*/ 47 h 70"/>
                <a:gd name="T32" fmla="*/ 20 w 129"/>
                <a:gd name="T33" fmla="*/ 50 h 70"/>
                <a:gd name="T34" fmla="*/ 53 w 129"/>
                <a:gd name="T35" fmla="*/ 18 h 70"/>
                <a:gd name="T36" fmla="*/ 71 w 129"/>
                <a:gd name="T37" fmla="*/ 19 h 70"/>
                <a:gd name="T38" fmla="*/ 71 w 129"/>
                <a:gd name="T39" fmla="*/ 19 h 70"/>
                <a:gd name="T40" fmla="*/ 73 w 129"/>
                <a:gd name="T41" fmla="*/ 24 h 70"/>
                <a:gd name="T42" fmla="*/ 97 w 129"/>
                <a:gd name="T43" fmla="*/ 51 h 70"/>
                <a:gd name="T44" fmla="*/ 99 w 129"/>
                <a:gd name="T45" fmla="*/ 51 h 70"/>
                <a:gd name="T46" fmla="*/ 107 w 129"/>
                <a:gd name="T47" fmla="*/ 42 h 70"/>
                <a:gd name="T48" fmla="*/ 110 w 129"/>
                <a:gd name="T49" fmla="*/ 23 h 70"/>
                <a:gd name="T50" fmla="*/ 128 w 129"/>
                <a:gd name="T51" fmla="*/ 14 h 70"/>
                <a:gd name="T52" fmla="*/ 103 w 129"/>
                <a:gd name="T53" fmla="*/ 69 h 70"/>
                <a:gd name="T54" fmla="*/ 64 w 129"/>
                <a:gd name="T55" fmla="*/ 47 h 70"/>
                <a:gd name="T56" fmla="*/ 125 w 129"/>
                <a:gd name="T57" fmla="*/ 23 h 70"/>
                <a:gd name="T58" fmla="*/ 113 w 129"/>
                <a:gd name="T59" fmla="*/ 20 h 70"/>
                <a:gd name="T60" fmla="*/ 114 w 129"/>
                <a:gd name="T61" fmla="*/ 25 h 70"/>
                <a:gd name="T62" fmla="*/ 100 w 129"/>
                <a:gd name="T63" fmla="*/ 55 h 70"/>
                <a:gd name="T64" fmla="*/ 97 w 129"/>
                <a:gd name="T65" fmla="*/ 55 h 70"/>
                <a:gd name="T66" fmla="*/ 67 w 129"/>
                <a:gd name="T67" fmla="*/ 21 h 70"/>
                <a:gd name="T68" fmla="*/ 67 w 129"/>
                <a:gd name="T69" fmla="*/ 20 h 70"/>
                <a:gd name="T70" fmla="*/ 57 w 129"/>
                <a:gd name="T71" fmla="*/ 20 h 70"/>
                <a:gd name="T72" fmla="*/ 57 w 129"/>
                <a:gd name="T73" fmla="*/ 20 h 70"/>
                <a:gd name="T74" fmla="*/ 56 w 129"/>
                <a:gd name="T75" fmla="*/ 21 h 70"/>
                <a:gd name="T76" fmla="*/ 46 w 129"/>
                <a:gd name="T77" fmla="*/ 36 h 70"/>
                <a:gd name="T78" fmla="*/ 20 w 129"/>
                <a:gd name="T79" fmla="*/ 54 h 70"/>
                <a:gd name="T80" fmla="*/ 18 w 129"/>
                <a:gd name="T81" fmla="*/ 54 h 70"/>
                <a:gd name="T82" fmla="*/ 17 w 129"/>
                <a:gd name="T83" fmla="*/ 53 h 70"/>
                <a:gd name="T84" fmla="*/ 15 w 129"/>
                <a:gd name="T85" fmla="*/ 46 h 70"/>
                <a:gd name="T86" fmla="*/ 20 w 129"/>
                <a:gd name="T87" fmla="*/ 21 h 70"/>
                <a:gd name="T88" fmla="*/ 7 w 129"/>
                <a:gd name="T89" fmla="*/ 26 h 70"/>
                <a:gd name="T90" fmla="*/ 7 w 129"/>
                <a:gd name="T91" fmla="*/ 59 h 70"/>
                <a:gd name="T92" fmla="*/ 19 w 129"/>
                <a:gd name="T93" fmla="*/ 66 h 70"/>
                <a:gd name="T94" fmla="*/ 60 w 129"/>
                <a:gd name="T95" fmla="*/ 37 h 70"/>
                <a:gd name="T96" fmla="*/ 68 w 129"/>
                <a:gd name="T97" fmla="*/ 45 h 70"/>
                <a:gd name="T98" fmla="*/ 68 w 129"/>
                <a:gd name="T99" fmla="*/ 21 h 70"/>
                <a:gd name="T100" fmla="*/ 68 w 129"/>
                <a:gd name="T101" fmla="*/ 21 h 70"/>
                <a:gd name="T102" fmla="*/ 67 w 129"/>
                <a:gd name="T103" fmla="*/ 21 h 70"/>
                <a:gd name="T104" fmla="*/ 67 w 129"/>
                <a:gd name="T105" fmla="*/ 20 h 70"/>
                <a:gd name="T106" fmla="*/ 25 w 129"/>
                <a:gd name="T107" fmla="*/ 20 h 70"/>
                <a:gd name="T108" fmla="*/ 25 w 129"/>
                <a:gd name="T109" fmla="*/ 19 h 70"/>
                <a:gd name="T110" fmla="*/ 24 w 129"/>
                <a:gd name="T111" fmla="*/ 19 h 70"/>
                <a:gd name="T112" fmla="*/ 24 w 129"/>
                <a:gd name="T113" fmla="*/ 19 h 70"/>
                <a:gd name="T114" fmla="*/ 24 w 129"/>
                <a:gd name="T115" fmla="*/ 1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70">
                  <a:moveTo>
                    <a:pt x="64" y="47"/>
                  </a:moveTo>
                  <a:cubicBezTo>
                    <a:pt x="66" y="46"/>
                    <a:pt x="66" y="46"/>
                    <a:pt x="66" y="46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5"/>
                    <a:pt x="62" y="43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53" y="52"/>
                    <a:pt x="40" y="66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1" y="70"/>
                    <a:pt x="20" y="70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0"/>
                    <a:pt x="19" y="70"/>
                    <a:pt x="18" y="70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2" y="70"/>
                    <a:pt x="6" y="66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1" y="56"/>
                    <a:pt x="0" y="51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2"/>
                    <a:pt x="6" y="17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5" y="20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5"/>
                    <a:pt x="23" y="27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5"/>
                    <a:pt x="19" y="41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8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6" y="50"/>
                    <a:pt x="36" y="42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8" y="27"/>
                    <a:pt x="52" y="20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3" y="23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5" y="28"/>
                    <a:pt x="77" y="32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6" y="45"/>
                    <a:pt x="94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51"/>
                    <a:pt x="98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102" y="51"/>
                    <a:pt x="105" y="47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9" y="36"/>
                    <a:pt x="110" y="30"/>
                    <a:pt x="110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0" y="24"/>
                    <a:pt x="110" y="24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0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8" y="17"/>
                    <a:pt x="129" y="19"/>
                    <a:pt x="129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8" y="34"/>
                    <a:pt x="128" y="61"/>
                    <a:pt x="103" y="69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1" y="70"/>
                    <a:pt x="99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81" y="70"/>
                    <a:pt x="71" y="57"/>
                    <a:pt x="64" y="47"/>
                  </a:cubicBezTo>
                  <a:close/>
                  <a:moveTo>
                    <a:pt x="97" y="66"/>
                  </a:moveTo>
                  <a:cubicBezTo>
                    <a:pt x="99" y="66"/>
                    <a:pt x="101" y="66"/>
                    <a:pt x="102" y="66"/>
                  </a:cubicBezTo>
                  <a:cubicBezTo>
                    <a:pt x="102" y="66"/>
                    <a:pt x="102" y="66"/>
                    <a:pt x="102" y="66"/>
                  </a:cubicBezTo>
                  <a:cubicBezTo>
                    <a:pt x="124" y="59"/>
                    <a:pt x="124" y="34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1"/>
                    <a:pt x="125" y="20"/>
                    <a:pt x="125" y="19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21"/>
                    <a:pt x="114" y="22"/>
                    <a:pt x="114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4" y="24"/>
                    <a:pt x="114" y="24"/>
                    <a:pt x="114" y="25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4" y="30"/>
                    <a:pt x="113" y="37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08" y="49"/>
                    <a:pt x="105" y="54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55"/>
                    <a:pt x="83" y="47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1" y="30"/>
                    <a:pt x="68" y="22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2"/>
                    <a:pt x="55" y="23"/>
                    <a:pt x="54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2" y="28"/>
                    <a:pt x="49" y="32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39" y="45"/>
                    <a:pt x="29" y="53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19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6" y="52"/>
                    <a:pt x="15" y="50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37"/>
                    <a:pt x="19" y="25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20"/>
                    <a:pt x="8" y="23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32"/>
                    <a:pt x="4" y="39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51"/>
                    <a:pt x="5" y="55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9" y="63"/>
                    <a:pt x="14" y="66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6"/>
                    <a:pt x="19" y="66"/>
                    <a:pt x="19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6"/>
                    <a:pt x="21" y="66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39" y="62"/>
                    <a:pt x="52" y="4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4" y="39"/>
                    <a:pt x="66" y="42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5" y="55"/>
                    <a:pt x="84" y="66"/>
                    <a:pt x="97" y="66"/>
                  </a:cubicBezTo>
                  <a:close/>
                  <a:moveTo>
                    <a:pt x="68" y="21"/>
                  </a:move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lose/>
                  <a:moveTo>
                    <a:pt x="67" y="21"/>
                  </a:move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lose/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lose/>
                  <a:moveTo>
                    <a:pt x="25" y="19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19"/>
                  </a:cubicBezTo>
                  <a:close/>
                  <a:moveTo>
                    <a:pt x="25" y="19"/>
                  </a:move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lose/>
                  <a:moveTo>
                    <a:pt x="24" y="19"/>
                  </a:move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lose/>
                  <a:moveTo>
                    <a:pt x="24" y="18"/>
                  </a:move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8"/>
                  </a:cubicBezTo>
                  <a:close/>
                  <a:moveTo>
                    <a:pt x="24" y="18"/>
                  </a:move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1"/>
            <p:cNvSpPr/>
            <p:nvPr/>
          </p:nvSpPr>
          <p:spPr bwMode="auto">
            <a:xfrm>
              <a:off x="5016" y="2219"/>
              <a:ext cx="17" cy="49"/>
            </a:xfrm>
            <a:custGeom>
              <a:avLst/>
              <a:gdLst>
                <a:gd name="T0" fmla="*/ 0 w 17"/>
                <a:gd name="T1" fmla="*/ 49 h 49"/>
                <a:gd name="T2" fmla="*/ 0 w 17"/>
                <a:gd name="T3" fmla="*/ 0 h 49"/>
                <a:gd name="T4" fmla="*/ 17 w 17"/>
                <a:gd name="T5" fmla="*/ 0 h 49"/>
                <a:gd name="T6" fmla="*/ 17 w 17"/>
                <a:gd name="T7" fmla="*/ 49 h 49"/>
                <a:gd name="T8" fmla="*/ 0 w 17"/>
                <a:gd name="T9" fmla="*/ 49 h 49"/>
                <a:gd name="T10" fmla="*/ 0 w 17"/>
                <a:gd name="T1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49">
                  <a:moveTo>
                    <a:pt x="0" y="49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17" y="49"/>
                  </a:lnTo>
                  <a:lnTo>
                    <a:pt x="0" y="49"/>
                  </a:lnTo>
                  <a:lnTo>
                    <a:pt x="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22"/>
            <p:cNvSpPr>
              <a:spLocks noEditPoints="1"/>
            </p:cNvSpPr>
            <p:nvPr/>
          </p:nvSpPr>
          <p:spPr bwMode="auto">
            <a:xfrm>
              <a:off x="5012" y="2216"/>
              <a:ext cx="24" cy="54"/>
            </a:xfrm>
            <a:custGeom>
              <a:avLst/>
              <a:gdLst>
                <a:gd name="T0" fmla="*/ 4 w 24"/>
                <a:gd name="T1" fmla="*/ 54 h 54"/>
                <a:gd name="T2" fmla="*/ 4 w 24"/>
                <a:gd name="T3" fmla="*/ 52 h 54"/>
                <a:gd name="T4" fmla="*/ 5 w 24"/>
                <a:gd name="T5" fmla="*/ 52 h 54"/>
                <a:gd name="T6" fmla="*/ 4 w 24"/>
                <a:gd name="T7" fmla="*/ 52 h 54"/>
                <a:gd name="T8" fmla="*/ 4 w 24"/>
                <a:gd name="T9" fmla="*/ 54 h 54"/>
                <a:gd name="T10" fmla="*/ 0 w 24"/>
                <a:gd name="T11" fmla="*/ 54 h 54"/>
                <a:gd name="T12" fmla="*/ 0 w 24"/>
                <a:gd name="T13" fmla="*/ 0 h 54"/>
                <a:gd name="T14" fmla="*/ 24 w 24"/>
                <a:gd name="T15" fmla="*/ 0 h 54"/>
                <a:gd name="T16" fmla="*/ 24 w 24"/>
                <a:gd name="T17" fmla="*/ 54 h 54"/>
                <a:gd name="T18" fmla="*/ 4 w 24"/>
                <a:gd name="T19" fmla="*/ 54 h 54"/>
                <a:gd name="T20" fmla="*/ 4 w 24"/>
                <a:gd name="T21" fmla="*/ 54 h 54"/>
                <a:gd name="T22" fmla="*/ 19 w 24"/>
                <a:gd name="T23" fmla="*/ 50 h 54"/>
                <a:gd name="T24" fmla="*/ 19 w 24"/>
                <a:gd name="T25" fmla="*/ 5 h 54"/>
                <a:gd name="T26" fmla="*/ 5 w 24"/>
                <a:gd name="T27" fmla="*/ 5 h 54"/>
                <a:gd name="T28" fmla="*/ 5 w 24"/>
                <a:gd name="T29" fmla="*/ 50 h 54"/>
                <a:gd name="T30" fmla="*/ 19 w 24"/>
                <a:gd name="T31" fmla="*/ 50 h 54"/>
                <a:gd name="T32" fmla="*/ 19 w 24"/>
                <a:gd name="T33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54">
                  <a:moveTo>
                    <a:pt x="4" y="54"/>
                  </a:moveTo>
                  <a:lnTo>
                    <a:pt x="4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54"/>
                  </a:lnTo>
                  <a:lnTo>
                    <a:pt x="4" y="54"/>
                  </a:lnTo>
                  <a:lnTo>
                    <a:pt x="4" y="54"/>
                  </a:lnTo>
                  <a:close/>
                  <a:moveTo>
                    <a:pt x="19" y="50"/>
                  </a:moveTo>
                  <a:lnTo>
                    <a:pt x="19" y="5"/>
                  </a:lnTo>
                  <a:lnTo>
                    <a:pt x="5" y="5"/>
                  </a:lnTo>
                  <a:lnTo>
                    <a:pt x="5" y="50"/>
                  </a:lnTo>
                  <a:lnTo>
                    <a:pt x="19" y="50"/>
                  </a:lnTo>
                  <a:lnTo>
                    <a:pt x="19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3"/>
            <p:cNvSpPr>
              <a:spLocks noEditPoints="1"/>
            </p:cNvSpPr>
            <p:nvPr/>
          </p:nvSpPr>
          <p:spPr bwMode="auto">
            <a:xfrm>
              <a:off x="4984" y="2291"/>
              <a:ext cx="123" cy="451"/>
            </a:xfrm>
            <a:custGeom>
              <a:avLst/>
              <a:gdLst>
                <a:gd name="T0" fmla="*/ 2 w 123"/>
                <a:gd name="T1" fmla="*/ 350 h 451"/>
                <a:gd name="T2" fmla="*/ 0 w 123"/>
                <a:gd name="T3" fmla="*/ 350 h 451"/>
                <a:gd name="T4" fmla="*/ 27 w 123"/>
                <a:gd name="T5" fmla="*/ 2 h 451"/>
                <a:gd name="T6" fmla="*/ 45 w 123"/>
                <a:gd name="T7" fmla="*/ 0 h 451"/>
                <a:gd name="T8" fmla="*/ 123 w 123"/>
                <a:gd name="T9" fmla="*/ 332 h 451"/>
                <a:gd name="T10" fmla="*/ 70 w 123"/>
                <a:gd name="T11" fmla="*/ 451 h 451"/>
                <a:gd name="T12" fmla="*/ 2 w 123"/>
                <a:gd name="T13" fmla="*/ 350 h 451"/>
                <a:gd name="T14" fmla="*/ 2 w 123"/>
                <a:gd name="T15" fmla="*/ 350 h 451"/>
                <a:gd name="T16" fmla="*/ 67 w 123"/>
                <a:gd name="T17" fmla="*/ 415 h 451"/>
                <a:gd name="T18" fmla="*/ 104 w 123"/>
                <a:gd name="T19" fmla="*/ 330 h 451"/>
                <a:gd name="T20" fmla="*/ 40 w 123"/>
                <a:gd name="T21" fmla="*/ 60 h 451"/>
                <a:gd name="T22" fmla="*/ 18 w 123"/>
                <a:gd name="T23" fmla="*/ 342 h 451"/>
                <a:gd name="T24" fmla="*/ 67 w 123"/>
                <a:gd name="T25" fmla="*/ 415 h 451"/>
                <a:gd name="T26" fmla="*/ 67 w 123"/>
                <a:gd name="T27" fmla="*/ 415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451">
                  <a:moveTo>
                    <a:pt x="2" y="350"/>
                  </a:moveTo>
                  <a:lnTo>
                    <a:pt x="0" y="350"/>
                  </a:lnTo>
                  <a:lnTo>
                    <a:pt x="27" y="2"/>
                  </a:lnTo>
                  <a:lnTo>
                    <a:pt x="45" y="0"/>
                  </a:lnTo>
                  <a:lnTo>
                    <a:pt x="123" y="332"/>
                  </a:lnTo>
                  <a:lnTo>
                    <a:pt x="70" y="451"/>
                  </a:lnTo>
                  <a:lnTo>
                    <a:pt x="2" y="350"/>
                  </a:lnTo>
                  <a:lnTo>
                    <a:pt x="2" y="350"/>
                  </a:lnTo>
                  <a:close/>
                  <a:moveTo>
                    <a:pt x="67" y="415"/>
                  </a:moveTo>
                  <a:lnTo>
                    <a:pt x="104" y="330"/>
                  </a:lnTo>
                  <a:lnTo>
                    <a:pt x="40" y="60"/>
                  </a:lnTo>
                  <a:lnTo>
                    <a:pt x="18" y="342"/>
                  </a:lnTo>
                  <a:lnTo>
                    <a:pt x="67" y="415"/>
                  </a:lnTo>
                  <a:lnTo>
                    <a:pt x="67" y="4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4"/>
            <p:cNvSpPr>
              <a:spLocks noEditPoints="1"/>
            </p:cNvSpPr>
            <p:nvPr/>
          </p:nvSpPr>
          <p:spPr bwMode="auto">
            <a:xfrm>
              <a:off x="4980" y="2289"/>
              <a:ext cx="130" cy="458"/>
            </a:xfrm>
            <a:custGeom>
              <a:avLst/>
              <a:gdLst>
                <a:gd name="T0" fmla="*/ 5 w 130"/>
                <a:gd name="T1" fmla="*/ 355 h 458"/>
                <a:gd name="T2" fmla="*/ 0 w 130"/>
                <a:gd name="T3" fmla="*/ 354 h 458"/>
                <a:gd name="T4" fmla="*/ 29 w 130"/>
                <a:gd name="T5" fmla="*/ 1 h 458"/>
                <a:gd name="T6" fmla="*/ 50 w 130"/>
                <a:gd name="T7" fmla="*/ 0 h 458"/>
                <a:gd name="T8" fmla="*/ 130 w 130"/>
                <a:gd name="T9" fmla="*/ 334 h 458"/>
                <a:gd name="T10" fmla="*/ 74 w 130"/>
                <a:gd name="T11" fmla="*/ 458 h 458"/>
                <a:gd name="T12" fmla="*/ 5 w 130"/>
                <a:gd name="T13" fmla="*/ 355 h 458"/>
                <a:gd name="T14" fmla="*/ 5 w 130"/>
                <a:gd name="T15" fmla="*/ 355 h 458"/>
                <a:gd name="T16" fmla="*/ 8 w 130"/>
                <a:gd name="T17" fmla="*/ 350 h 458"/>
                <a:gd name="T18" fmla="*/ 74 w 130"/>
                <a:gd name="T19" fmla="*/ 449 h 458"/>
                <a:gd name="T20" fmla="*/ 125 w 130"/>
                <a:gd name="T21" fmla="*/ 334 h 458"/>
                <a:gd name="T22" fmla="*/ 46 w 130"/>
                <a:gd name="T23" fmla="*/ 5 h 458"/>
                <a:gd name="T24" fmla="*/ 33 w 130"/>
                <a:gd name="T25" fmla="*/ 6 h 458"/>
                <a:gd name="T26" fmla="*/ 6 w 130"/>
                <a:gd name="T27" fmla="*/ 350 h 458"/>
                <a:gd name="T28" fmla="*/ 6 w 130"/>
                <a:gd name="T29" fmla="*/ 350 h 458"/>
                <a:gd name="T30" fmla="*/ 6 w 130"/>
                <a:gd name="T31" fmla="*/ 352 h 458"/>
                <a:gd name="T32" fmla="*/ 4 w 130"/>
                <a:gd name="T33" fmla="*/ 354 h 458"/>
                <a:gd name="T34" fmla="*/ 6 w 130"/>
                <a:gd name="T35" fmla="*/ 352 h 458"/>
                <a:gd name="T36" fmla="*/ 6 w 130"/>
                <a:gd name="T37" fmla="*/ 350 h 458"/>
                <a:gd name="T38" fmla="*/ 8 w 130"/>
                <a:gd name="T39" fmla="*/ 350 h 458"/>
                <a:gd name="T40" fmla="*/ 8 w 130"/>
                <a:gd name="T41" fmla="*/ 350 h 458"/>
                <a:gd name="T42" fmla="*/ 19 w 130"/>
                <a:gd name="T43" fmla="*/ 344 h 458"/>
                <a:gd name="T44" fmla="*/ 42 w 130"/>
                <a:gd name="T45" fmla="*/ 62 h 458"/>
                <a:gd name="T46" fmla="*/ 46 w 130"/>
                <a:gd name="T47" fmla="*/ 61 h 458"/>
                <a:gd name="T48" fmla="*/ 111 w 130"/>
                <a:gd name="T49" fmla="*/ 332 h 458"/>
                <a:gd name="T50" fmla="*/ 73 w 130"/>
                <a:gd name="T51" fmla="*/ 418 h 458"/>
                <a:gd name="T52" fmla="*/ 72 w 130"/>
                <a:gd name="T53" fmla="*/ 422 h 458"/>
                <a:gd name="T54" fmla="*/ 19 w 130"/>
                <a:gd name="T55" fmla="*/ 344 h 458"/>
                <a:gd name="T56" fmla="*/ 19 w 130"/>
                <a:gd name="T57" fmla="*/ 344 h 458"/>
                <a:gd name="T58" fmla="*/ 71 w 130"/>
                <a:gd name="T59" fmla="*/ 417 h 458"/>
                <a:gd name="T60" fmla="*/ 73 w 130"/>
                <a:gd name="T61" fmla="*/ 416 h 458"/>
                <a:gd name="T62" fmla="*/ 71 w 130"/>
                <a:gd name="T63" fmla="*/ 417 h 458"/>
                <a:gd name="T64" fmla="*/ 71 w 130"/>
                <a:gd name="T65" fmla="*/ 417 h 458"/>
                <a:gd name="T66" fmla="*/ 24 w 130"/>
                <a:gd name="T67" fmla="*/ 343 h 458"/>
                <a:gd name="T68" fmla="*/ 71 w 130"/>
                <a:gd name="T69" fmla="*/ 412 h 458"/>
                <a:gd name="T70" fmla="*/ 106 w 130"/>
                <a:gd name="T71" fmla="*/ 331 h 458"/>
                <a:gd name="T72" fmla="*/ 45 w 130"/>
                <a:gd name="T73" fmla="*/ 78 h 458"/>
                <a:gd name="T74" fmla="*/ 24 w 130"/>
                <a:gd name="T75" fmla="*/ 343 h 458"/>
                <a:gd name="T76" fmla="*/ 24 w 130"/>
                <a:gd name="T77" fmla="*/ 3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" h="458">
                  <a:moveTo>
                    <a:pt x="5" y="355"/>
                  </a:moveTo>
                  <a:lnTo>
                    <a:pt x="0" y="354"/>
                  </a:lnTo>
                  <a:lnTo>
                    <a:pt x="29" y="1"/>
                  </a:lnTo>
                  <a:lnTo>
                    <a:pt x="50" y="0"/>
                  </a:lnTo>
                  <a:lnTo>
                    <a:pt x="130" y="334"/>
                  </a:lnTo>
                  <a:lnTo>
                    <a:pt x="74" y="458"/>
                  </a:lnTo>
                  <a:lnTo>
                    <a:pt x="5" y="355"/>
                  </a:lnTo>
                  <a:lnTo>
                    <a:pt x="5" y="355"/>
                  </a:lnTo>
                  <a:close/>
                  <a:moveTo>
                    <a:pt x="8" y="350"/>
                  </a:moveTo>
                  <a:lnTo>
                    <a:pt x="74" y="449"/>
                  </a:lnTo>
                  <a:lnTo>
                    <a:pt x="125" y="334"/>
                  </a:lnTo>
                  <a:lnTo>
                    <a:pt x="46" y="5"/>
                  </a:lnTo>
                  <a:lnTo>
                    <a:pt x="33" y="6"/>
                  </a:lnTo>
                  <a:lnTo>
                    <a:pt x="6" y="350"/>
                  </a:lnTo>
                  <a:lnTo>
                    <a:pt x="6" y="350"/>
                  </a:lnTo>
                  <a:lnTo>
                    <a:pt x="6" y="352"/>
                  </a:lnTo>
                  <a:lnTo>
                    <a:pt x="4" y="354"/>
                  </a:lnTo>
                  <a:lnTo>
                    <a:pt x="6" y="352"/>
                  </a:lnTo>
                  <a:lnTo>
                    <a:pt x="6" y="350"/>
                  </a:lnTo>
                  <a:lnTo>
                    <a:pt x="8" y="350"/>
                  </a:lnTo>
                  <a:lnTo>
                    <a:pt x="8" y="350"/>
                  </a:lnTo>
                  <a:close/>
                  <a:moveTo>
                    <a:pt x="19" y="344"/>
                  </a:moveTo>
                  <a:lnTo>
                    <a:pt x="42" y="62"/>
                  </a:lnTo>
                  <a:lnTo>
                    <a:pt x="46" y="61"/>
                  </a:lnTo>
                  <a:lnTo>
                    <a:pt x="111" y="332"/>
                  </a:lnTo>
                  <a:lnTo>
                    <a:pt x="73" y="418"/>
                  </a:lnTo>
                  <a:lnTo>
                    <a:pt x="72" y="422"/>
                  </a:lnTo>
                  <a:lnTo>
                    <a:pt x="19" y="344"/>
                  </a:lnTo>
                  <a:lnTo>
                    <a:pt x="19" y="344"/>
                  </a:lnTo>
                  <a:close/>
                  <a:moveTo>
                    <a:pt x="71" y="417"/>
                  </a:moveTo>
                  <a:lnTo>
                    <a:pt x="73" y="416"/>
                  </a:lnTo>
                  <a:lnTo>
                    <a:pt x="71" y="417"/>
                  </a:lnTo>
                  <a:lnTo>
                    <a:pt x="71" y="417"/>
                  </a:lnTo>
                  <a:close/>
                  <a:moveTo>
                    <a:pt x="24" y="343"/>
                  </a:moveTo>
                  <a:lnTo>
                    <a:pt x="71" y="412"/>
                  </a:lnTo>
                  <a:lnTo>
                    <a:pt x="106" y="331"/>
                  </a:lnTo>
                  <a:lnTo>
                    <a:pt x="45" y="78"/>
                  </a:lnTo>
                  <a:lnTo>
                    <a:pt x="24" y="343"/>
                  </a:lnTo>
                  <a:lnTo>
                    <a:pt x="24" y="3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5"/>
            <p:cNvSpPr>
              <a:spLocks noEditPoints="1"/>
            </p:cNvSpPr>
            <p:nvPr/>
          </p:nvSpPr>
          <p:spPr bwMode="auto">
            <a:xfrm>
              <a:off x="4840" y="2246"/>
              <a:ext cx="380" cy="611"/>
            </a:xfrm>
            <a:custGeom>
              <a:avLst/>
              <a:gdLst>
                <a:gd name="T0" fmla="*/ 47 w 324"/>
                <a:gd name="T1" fmla="*/ 413 h 521"/>
                <a:gd name="T2" fmla="*/ 0 w 324"/>
                <a:gd name="T3" fmla="*/ 198 h 521"/>
                <a:gd name="T4" fmla="*/ 0 w 324"/>
                <a:gd name="T5" fmla="*/ 198 h 521"/>
                <a:gd name="T6" fmla="*/ 49 w 324"/>
                <a:gd name="T7" fmla="*/ 43 h 521"/>
                <a:gd name="T8" fmla="*/ 49 w 324"/>
                <a:gd name="T9" fmla="*/ 43 h 521"/>
                <a:gd name="T10" fmla="*/ 157 w 324"/>
                <a:gd name="T11" fmla="*/ 0 h 521"/>
                <a:gd name="T12" fmla="*/ 157 w 324"/>
                <a:gd name="T13" fmla="*/ 0 h 521"/>
                <a:gd name="T14" fmla="*/ 270 w 324"/>
                <a:gd name="T15" fmla="*/ 41 h 521"/>
                <a:gd name="T16" fmla="*/ 270 w 324"/>
                <a:gd name="T17" fmla="*/ 41 h 521"/>
                <a:gd name="T18" fmla="*/ 324 w 324"/>
                <a:gd name="T19" fmla="*/ 194 h 521"/>
                <a:gd name="T20" fmla="*/ 324 w 324"/>
                <a:gd name="T21" fmla="*/ 194 h 521"/>
                <a:gd name="T22" fmla="*/ 271 w 324"/>
                <a:gd name="T23" fmla="*/ 412 h 521"/>
                <a:gd name="T24" fmla="*/ 271 w 324"/>
                <a:gd name="T25" fmla="*/ 412 h 521"/>
                <a:gd name="T26" fmla="*/ 157 w 324"/>
                <a:gd name="T27" fmla="*/ 521 h 521"/>
                <a:gd name="T28" fmla="*/ 157 w 324"/>
                <a:gd name="T29" fmla="*/ 521 h 521"/>
                <a:gd name="T30" fmla="*/ 47 w 324"/>
                <a:gd name="T31" fmla="*/ 413 h 521"/>
                <a:gd name="T32" fmla="*/ 258 w 324"/>
                <a:gd name="T33" fmla="*/ 405 h 521"/>
                <a:gd name="T34" fmla="*/ 309 w 324"/>
                <a:gd name="T35" fmla="*/ 194 h 521"/>
                <a:gd name="T36" fmla="*/ 309 w 324"/>
                <a:gd name="T37" fmla="*/ 194 h 521"/>
                <a:gd name="T38" fmla="*/ 157 w 324"/>
                <a:gd name="T39" fmla="*/ 15 h 521"/>
                <a:gd name="T40" fmla="*/ 157 w 324"/>
                <a:gd name="T41" fmla="*/ 15 h 521"/>
                <a:gd name="T42" fmla="*/ 15 w 324"/>
                <a:gd name="T43" fmla="*/ 198 h 521"/>
                <a:gd name="T44" fmla="*/ 15 w 324"/>
                <a:gd name="T45" fmla="*/ 198 h 521"/>
                <a:gd name="T46" fmla="*/ 61 w 324"/>
                <a:gd name="T47" fmla="*/ 407 h 521"/>
                <a:gd name="T48" fmla="*/ 61 w 324"/>
                <a:gd name="T49" fmla="*/ 407 h 521"/>
                <a:gd name="T50" fmla="*/ 157 w 324"/>
                <a:gd name="T51" fmla="*/ 506 h 521"/>
                <a:gd name="T52" fmla="*/ 157 w 324"/>
                <a:gd name="T53" fmla="*/ 506 h 521"/>
                <a:gd name="T54" fmla="*/ 258 w 324"/>
                <a:gd name="T55" fmla="*/ 40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4" h="521">
                  <a:moveTo>
                    <a:pt x="47" y="413"/>
                  </a:moveTo>
                  <a:cubicBezTo>
                    <a:pt x="19" y="352"/>
                    <a:pt x="0" y="272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24"/>
                    <a:pt x="19" y="74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78" y="12"/>
                    <a:pt x="118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95" y="0"/>
                    <a:pt x="237" y="11"/>
                    <a:pt x="270" y="41"/>
                  </a:cubicBezTo>
                  <a:cubicBezTo>
                    <a:pt x="270" y="41"/>
                    <a:pt x="270" y="41"/>
                    <a:pt x="270" y="41"/>
                  </a:cubicBezTo>
                  <a:cubicBezTo>
                    <a:pt x="302" y="71"/>
                    <a:pt x="324" y="120"/>
                    <a:pt x="324" y="194"/>
                  </a:cubicBezTo>
                  <a:cubicBezTo>
                    <a:pt x="324" y="194"/>
                    <a:pt x="324" y="194"/>
                    <a:pt x="324" y="194"/>
                  </a:cubicBezTo>
                  <a:cubicBezTo>
                    <a:pt x="324" y="268"/>
                    <a:pt x="302" y="349"/>
                    <a:pt x="271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40" y="474"/>
                    <a:pt x="200" y="520"/>
                    <a:pt x="157" y="521"/>
                  </a:cubicBezTo>
                  <a:cubicBezTo>
                    <a:pt x="157" y="521"/>
                    <a:pt x="157" y="521"/>
                    <a:pt x="157" y="521"/>
                  </a:cubicBezTo>
                  <a:cubicBezTo>
                    <a:pt x="113" y="520"/>
                    <a:pt x="76" y="475"/>
                    <a:pt x="47" y="413"/>
                  </a:cubicBezTo>
                  <a:close/>
                  <a:moveTo>
                    <a:pt x="258" y="405"/>
                  </a:moveTo>
                  <a:cubicBezTo>
                    <a:pt x="288" y="344"/>
                    <a:pt x="309" y="265"/>
                    <a:pt x="309" y="194"/>
                  </a:cubicBezTo>
                  <a:cubicBezTo>
                    <a:pt x="309" y="194"/>
                    <a:pt x="309" y="194"/>
                    <a:pt x="309" y="194"/>
                  </a:cubicBezTo>
                  <a:cubicBezTo>
                    <a:pt x="308" y="52"/>
                    <a:pt x="228" y="16"/>
                    <a:pt x="157" y="15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86" y="16"/>
                    <a:pt x="16" y="55"/>
                    <a:pt x="15" y="198"/>
                  </a:cubicBezTo>
                  <a:cubicBezTo>
                    <a:pt x="15" y="198"/>
                    <a:pt x="15" y="198"/>
                    <a:pt x="15" y="198"/>
                  </a:cubicBezTo>
                  <a:cubicBezTo>
                    <a:pt x="15" y="269"/>
                    <a:pt x="33" y="347"/>
                    <a:pt x="61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88" y="467"/>
                    <a:pt x="126" y="507"/>
                    <a:pt x="157" y="506"/>
                  </a:cubicBezTo>
                  <a:cubicBezTo>
                    <a:pt x="157" y="506"/>
                    <a:pt x="157" y="506"/>
                    <a:pt x="157" y="506"/>
                  </a:cubicBezTo>
                  <a:cubicBezTo>
                    <a:pt x="188" y="507"/>
                    <a:pt x="228" y="466"/>
                    <a:pt x="258" y="4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6"/>
            <p:cNvSpPr>
              <a:spLocks noEditPoints="1"/>
            </p:cNvSpPr>
            <p:nvPr/>
          </p:nvSpPr>
          <p:spPr bwMode="auto">
            <a:xfrm>
              <a:off x="4837" y="2243"/>
              <a:ext cx="385" cy="617"/>
            </a:xfrm>
            <a:custGeom>
              <a:avLst/>
              <a:gdLst>
                <a:gd name="T0" fmla="*/ 49 w 328"/>
                <a:gd name="T1" fmla="*/ 415 h 525"/>
                <a:gd name="T2" fmla="*/ 0 w 328"/>
                <a:gd name="T3" fmla="*/ 200 h 525"/>
                <a:gd name="T4" fmla="*/ 0 w 328"/>
                <a:gd name="T5" fmla="*/ 200 h 525"/>
                <a:gd name="T6" fmla="*/ 49 w 328"/>
                <a:gd name="T7" fmla="*/ 44 h 525"/>
                <a:gd name="T8" fmla="*/ 158 w 328"/>
                <a:gd name="T9" fmla="*/ 0 h 525"/>
                <a:gd name="T10" fmla="*/ 159 w 328"/>
                <a:gd name="T11" fmla="*/ 0 h 525"/>
                <a:gd name="T12" fmla="*/ 159 w 328"/>
                <a:gd name="T13" fmla="*/ 0 h 525"/>
                <a:gd name="T14" fmla="*/ 273 w 328"/>
                <a:gd name="T15" fmla="*/ 41 h 525"/>
                <a:gd name="T16" fmla="*/ 328 w 328"/>
                <a:gd name="T17" fmla="*/ 196 h 525"/>
                <a:gd name="T18" fmla="*/ 328 w 328"/>
                <a:gd name="T19" fmla="*/ 196 h 525"/>
                <a:gd name="T20" fmla="*/ 275 w 328"/>
                <a:gd name="T21" fmla="*/ 415 h 525"/>
                <a:gd name="T22" fmla="*/ 159 w 328"/>
                <a:gd name="T23" fmla="*/ 525 h 525"/>
                <a:gd name="T24" fmla="*/ 47 w 328"/>
                <a:gd name="T25" fmla="*/ 416 h 525"/>
                <a:gd name="T26" fmla="*/ 271 w 328"/>
                <a:gd name="T27" fmla="*/ 413 h 525"/>
                <a:gd name="T28" fmla="*/ 324 w 328"/>
                <a:gd name="T29" fmla="*/ 196 h 525"/>
                <a:gd name="T30" fmla="*/ 324 w 328"/>
                <a:gd name="T31" fmla="*/ 196 h 525"/>
                <a:gd name="T32" fmla="*/ 270 w 328"/>
                <a:gd name="T33" fmla="*/ 44 h 525"/>
                <a:gd name="T34" fmla="*/ 159 w 328"/>
                <a:gd name="T35" fmla="*/ 4 h 525"/>
                <a:gd name="T36" fmla="*/ 159 w 328"/>
                <a:gd name="T37" fmla="*/ 4 h 525"/>
                <a:gd name="T38" fmla="*/ 158 w 328"/>
                <a:gd name="T39" fmla="*/ 4 h 525"/>
                <a:gd name="T40" fmla="*/ 52 w 328"/>
                <a:gd name="T41" fmla="*/ 47 h 525"/>
                <a:gd name="T42" fmla="*/ 4 w 328"/>
                <a:gd name="T43" fmla="*/ 200 h 525"/>
                <a:gd name="T44" fmla="*/ 4 w 328"/>
                <a:gd name="T45" fmla="*/ 200 h 525"/>
                <a:gd name="T46" fmla="*/ 51 w 328"/>
                <a:gd name="T47" fmla="*/ 414 h 525"/>
                <a:gd name="T48" fmla="*/ 51 w 328"/>
                <a:gd name="T49" fmla="*/ 414 h 525"/>
                <a:gd name="T50" fmla="*/ 61 w 328"/>
                <a:gd name="T51" fmla="*/ 410 h 525"/>
                <a:gd name="T52" fmla="*/ 15 w 328"/>
                <a:gd name="T53" fmla="*/ 200 h 525"/>
                <a:gd name="T54" fmla="*/ 15 w 328"/>
                <a:gd name="T55" fmla="*/ 200 h 525"/>
                <a:gd name="T56" fmla="*/ 159 w 328"/>
                <a:gd name="T57" fmla="*/ 15 h 525"/>
                <a:gd name="T58" fmla="*/ 313 w 328"/>
                <a:gd name="T59" fmla="*/ 196 h 525"/>
                <a:gd name="T60" fmla="*/ 313 w 328"/>
                <a:gd name="T61" fmla="*/ 196 h 525"/>
                <a:gd name="T62" fmla="*/ 261 w 328"/>
                <a:gd name="T63" fmla="*/ 408 h 525"/>
                <a:gd name="T64" fmla="*/ 261 w 328"/>
                <a:gd name="T65" fmla="*/ 408 h 525"/>
                <a:gd name="T66" fmla="*/ 160 w 328"/>
                <a:gd name="T67" fmla="*/ 510 h 525"/>
                <a:gd name="T68" fmla="*/ 159 w 328"/>
                <a:gd name="T69" fmla="*/ 510 h 525"/>
                <a:gd name="T70" fmla="*/ 158 w 328"/>
                <a:gd name="T71" fmla="*/ 510 h 525"/>
                <a:gd name="T72" fmla="*/ 160 w 328"/>
                <a:gd name="T73" fmla="*/ 506 h 525"/>
                <a:gd name="T74" fmla="*/ 258 w 328"/>
                <a:gd name="T75" fmla="*/ 406 h 525"/>
                <a:gd name="T76" fmla="*/ 258 w 328"/>
                <a:gd name="T77" fmla="*/ 406 h 525"/>
                <a:gd name="T78" fmla="*/ 309 w 328"/>
                <a:gd name="T79" fmla="*/ 196 h 525"/>
                <a:gd name="T80" fmla="*/ 309 w 328"/>
                <a:gd name="T81" fmla="*/ 196 h 525"/>
                <a:gd name="T82" fmla="*/ 159 w 328"/>
                <a:gd name="T83" fmla="*/ 19 h 525"/>
                <a:gd name="T84" fmla="*/ 19 w 328"/>
                <a:gd name="T85" fmla="*/ 200 h 525"/>
                <a:gd name="T86" fmla="*/ 65 w 328"/>
                <a:gd name="T87" fmla="*/ 408 h 525"/>
                <a:gd name="T88" fmla="*/ 158 w 328"/>
                <a:gd name="T89" fmla="*/ 506 h 525"/>
                <a:gd name="T90" fmla="*/ 159 w 328"/>
                <a:gd name="T91" fmla="*/ 506 h 525"/>
                <a:gd name="T92" fmla="*/ 160 w 328"/>
                <a:gd name="T93" fmla="*/ 50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8" h="525">
                  <a:moveTo>
                    <a:pt x="47" y="416"/>
                  </a:moveTo>
                  <a:cubicBezTo>
                    <a:pt x="49" y="415"/>
                    <a:pt x="49" y="415"/>
                    <a:pt x="49" y="415"/>
                  </a:cubicBezTo>
                  <a:cubicBezTo>
                    <a:pt x="47" y="416"/>
                    <a:pt x="47" y="416"/>
                    <a:pt x="47" y="416"/>
                  </a:cubicBezTo>
                  <a:cubicBezTo>
                    <a:pt x="19" y="354"/>
                    <a:pt x="0" y="274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26"/>
                    <a:pt x="19" y="75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79" y="12"/>
                    <a:pt x="120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8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98" y="0"/>
                    <a:pt x="240" y="11"/>
                    <a:pt x="273" y="41"/>
                  </a:cubicBezTo>
                  <a:cubicBezTo>
                    <a:pt x="273" y="41"/>
                    <a:pt x="273" y="41"/>
                    <a:pt x="273" y="41"/>
                  </a:cubicBezTo>
                  <a:cubicBezTo>
                    <a:pt x="306" y="72"/>
                    <a:pt x="328" y="122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271"/>
                    <a:pt x="306" y="351"/>
                    <a:pt x="275" y="415"/>
                  </a:cubicBezTo>
                  <a:cubicBezTo>
                    <a:pt x="275" y="415"/>
                    <a:pt x="275" y="415"/>
                    <a:pt x="275" y="415"/>
                  </a:cubicBezTo>
                  <a:cubicBezTo>
                    <a:pt x="243" y="477"/>
                    <a:pt x="204" y="524"/>
                    <a:pt x="159" y="525"/>
                  </a:cubicBezTo>
                  <a:cubicBezTo>
                    <a:pt x="159" y="525"/>
                    <a:pt x="159" y="525"/>
                    <a:pt x="159" y="525"/>
                  </a:cubicBezTo>
                  <a:cubicBezTo>
                    <a:pt x="114" y="524"/>
                    <a:pt x="76" y="478"/>
                    <a:pt x="47" y="416"/>
                  </a:cubicBezTo>
                  <a:close/>
                  <a:moveTo>
                    <a:pt x="159" y="521"/>
                  </a:moveTo>
                  <a:cubicBezTo>
                    <a:pt x="200" y="520"/>
                    <a:pt x="240" y="475"/>
                    <a:pt x="271" y="413"/>
                  </a:cubicBezTo>
                  <a:cubicBezTo>
                    <a:pt x="271" y="413"/>
                    <a:pt x="271" y="413"/>
                    <a:pt x="271" y="413"/>
                  </a:cubicBezTo>
                  <a:cubicBezTo>
                    <a:pt x="302" y="350"/>
                    <a:pt x="324" y="270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22"/>
                    <a:pt x="302" y="74"/>
                    <a:pt x="270" y="44"/>
                  </a:cubicBezTo>
                  <a:cubicBezTo>
                    <a:pt x="270" y="44"/>
                    <a:pt x="270" y="44"/>
                    <a:pt x="270" y="44"/>
                  </a:cubicBezTo>
                  <a:cubicBezTo>
                    <a:pt x="238" y="15"/>
                    <a:pt x="197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8" y="4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20" y="4"/>
                    <a:pt x="81" y="1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23" y="77"/>
                    <a:pt x="4" y="126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73"/>
                    <a:pt x="23" y="353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80" y="476"/>
                    <a:pt x="117" y="520"/>
                    <a:pt x="159" y="521"/>
                  </a:cubicBezTo>
                  <a:close/>
                  <a:moveTo>
                    <a:pt x="61" y="410"/>
                  </a:moveTo>
                  <a:cubicBezTo>
                    <a:pt x="33" y="350"/>
                    <a:pt x="15" y="272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57"/>
                    <a:pt x="87" y="16"/>
                    <a:pt x="159" y="15"/>
                  </a:cubicBezTo>
                  <a:cubicBezTo>
                    <a:pt x="159" y="15"/>
                    <a:pt x="159" y="15"/>
                    <a:pt x="159" y="15"/>
                  </a:cubicBezTo>
                  <a:cubicBezTo>
                    <a:pt x="231" y="16"/>
                    <a:pt x="312" y="53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268"/>
                    <a:pt x="292" y="347"/>
                    <a:pt x="261" y="408"/>
                  </a:cubicBezTo>
                  <a:cubicBezTo>
                    <a:pt x="261" y="408"/>
                    <a:pt x="261" y="408"/>
                    <a:pt x="261" y="408"/>
                  </a:cubicBezTo>
                  <a:cubicBezTo>
                    <a:pt x="261" y="408"/>
                    <a:pt x="261" y="408"/>
                    <a:pt x="261" y="408"/>
                  </a:cubicBezTo>
                  <a:cubicBezTo>
                    <a:pt x="231" y="468"/>
                    <a:pt x="192" y="510"/>
                    <a:pt x="160" y="510"/>
                  </a:cubicBezTo>
                  <a:cubicBezTo>
                    <a:pt x="160" y="510"/>
                    <a:pt x="160" y="510"/>
                    <a:pt x="160" y="510"/>
                  </a:cubicBezTo>
                  <a:cubicBezTo>
                    <a:pt x="159" y="510"/>
                    <a:pt x="159" y="510"/>
                    <a:pt x="159" y="510"/>
                  </a:cubicBezTo>
                  <a:cubicBezTo>
                    <a:pt x="159" y="510"/>
                    <a:pt x="159" y="510"/>
                    <a:pt x="159" y="510"/>
                  </a:cubicBezTo>
                  <a:cubicBezTo>
                    <a:pt x="158" y="510"/>
                    <a:pt x="158" y="510"/>
                    <a:pt x="158" y="510"/>
                  </a:cubicBezTo>
                  <a:cubicBezTo>
                    <a:pt x="158" y="510"/>
                    <a:pt x="158" y="510"/>
                    <a:pt x="158" y="510"/>
                  </a:cubicBezTo>
                  <a:cubicBezTo>
                    <a:pt x="125" y="510"/>
                    <a:pt x="89" y="469"/>
                    <a:pt x="61" y="410"/>
                  </a:cubicBezTo>
                  <a:close/>
                  <a:moveTo>
                    <a:pt x="160" y="506"/>
                  </a:moveTo>
                  <a:cubicBezTo>
                    <a:pt x="189" y="506"/>
                    <a:pt x="228" y="466"/>
                    <a:pt x="258" y="406"/>
                  </a:cubicBezTo>
                  <a:cubicBezTo>
                    <a:pt x="258" y="406"/>
                    <a:pt x="258" y="406"/>
                    <a:pt x="258" y="406"/>
                  </a:cubicBezTo>
                  <a:cubicBezTo>
                    <a:pt x="260" y="407"/>
                    <a:pt x="260" y="407"/>
                    <a:pt x="260" y="407"/>
                  </a:cubicBezTo>
                  <a:cubicBezTo>
                    <a:pt x="258" y="406"/>
                    <a:pt x="258" y="406"/>
                    <a:pt x="258" y="406"/>
                  </a:cubicBezTo>
                  <a:cubicBezTo>
                    <a:pt x="288" y="346"/>
                    <a:pt x="309" y="267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8" y="55"/>
                    <a:pt x="230" y="21"/>
                    <a:pt x="159" y="19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89" y="21"/>
                    <a:pt x="20" y="58"/>
                    <a:pt x="19" y="200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9" y="271"/>
                    <a:pt x="37" y="349"/>
                    <a:pt x="65" y="408"/>
                  </a:cubicBezTo>
                  <a:cubicBezTo>
                    <a:pt x="65" y="408"/>
                    <a:pt x="65" y="408"/>
                    <a:pt x="65" y="408"/>
                  </a:cubicBezTo>
                  <a:cubicBezTo>
                    <a:pt x="92" y="467"/>
                    <a:pt x="129" y="506"/>
                    <a:pt x="158" y="506"/>
                  </a:cubicBezTo>
                  <a:cubicBezTo>
                    <a:pt x="158" y="506"/>
                    <a:pt x="158" y="506"/>
                    <a:pt x="158" y="506"/>
                  </a:cubicBezTo>
                  <a:cubicBezTo>
                    <a:pt x="158" y="506"/>
                    <a:pt x="158" y="506"/>
                    <a:pt x="159" y="506"/>
                  </a:cubicBezTo>
                  <a:cubicBezTo>
                    <a:pt x="159" y="506"/>
                    <a:pt x="159" y="506"/>
                    <a:pt x="159" y="506"/>
                  </a:cubicBezTo>
                  <a:cubicBezTo>
                    <a:pt x="159" y="506"/>
                    <a:pt x="159" y="506"/>
                    <a:pt x="160" y="5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7"/>
            <p:cNvSpPr>
              <a:spLocks noEditPoints="1"/>
            </p:cNvSpPr>
            <p:nvPr/>
          </p:nvSpPr>
          <p:spPr bwMode="auto">
            <a:xfrm>
              <a:off x="4936" y="2853"/>
              <a:ext cx="89" cy="621"/>
            </a:xfrm>
            <a:custGeom>
              <a:avLst/>
              <a:gdLst>
                <a:gd name="T0" fmla="*/ 0 w 89"/>
                <a:gd name="T1" fmla="*/ 602 h 621"/>
                <a:gd name="T2" fmla="*/ 70 w 89"/>
                <a:gd name="T3" fmla="*/ 602 h 621"/>
                <a:gd name="T4" fmla="*/ 48 w 89"/>
                <a:gd name="T5" fmla="*/ 1 h 621"/>
                <a:gd name="T6" fmla="*/ 66 w 89"/>
                <a:gd name="T7" fmla="*/ 0 h 621"/>
                <a:gd name="T8" fmla="*/ 89 w 89"/>
                <a:gd name="T9" fmla="*/ 621 h 621"/>
                <a:gd name="T10" fmla="*/ 0 w 89"/>
                <a:gd name="T11" fmla="*/ 621 h 621"/>
                <a:gd name="T12" fmla="*/ 0 w 89"/>
                <a:gd name="T13" fmla="*/ 602 h 621"/>
                <a:gd name="T14" fmla="*/ 0 w 89"/>
                <a:gd name="T15" fmla="*/ 602 h 621"/>
                <a:gd name="T16" fmla="*/ 48 w 89"/>
                <a:gd name="T17" fmla="*/ 1 h 621"/>
                <a:gd name="T18" fmla="*/ 48 w 89"/>
                <a:gd name="T19" fmla="*/ 1 h 621"/>
                <a:gd name="T20" fmla="*/ 48 w 89"/>
                <a:gd name="T21" fmla="*/ 1 h 621"/>
                <a:gd name="T22" fmla="*/ 48 w 89"/>
                <a:gd name="T23" fmla="*/ 1 h 621"/>
                <a:gd name="T24" fmla="*/ 48 w 89"/>
                <a:gd name="T25" fmla="*/ 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621">
                  <a:moveTo>
                    <a:pt x="0" y="602"/>
                  </a:moveTo>
                  <a:lnTo>
                    <a:pt x="70" y="602"/>
                  </a:lnTo>
                  <a:lnTo>
                    <a:pt x="48" y="1"/>
                  </a:lnTo>
                  <a:lnTo>
                    <a:pt x="66" y="0"/>
                  </a:lnTo>
                  <a:lnTo>
                    <a:pt x="89" y="621"/>
                  </a:lnTo>
                  <a:lnTo>
                    <a:pt x="0" y="621"/>
                  </a:lnTo>
                  <a:lnTo>
                    <a:pt x="0" y="602"/>
                  </a:lnTo>
                  <a:lnTo>
                    <a:pt x="0" y="602"/>
                  </a:lnTo>
                  <a:close/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8"/>
            <p:cNvSpPr>
              <a:spLocks noEditPoints="1"/>
            </p:cNvSpPr>
            <p:nvPr/>
          </p:nvSpPr>
          <p:spPr bwMode="auto">
            <a:xfrm>
              <a:off x="4934" y="2850"/>
              <a:ext cx="93" cy="626"/>
            </a:xfrm>
            <a:custGeom>
              <a:avLst/>
              <a:gdLst>
                <a:gd name="T0" fmla="*/ 0 w 93"/>
                <a:gd name="T1" fmla="*/ 605 h 626"/>
                <a:gd name="T2" fmla="*/ 0 w 93"/>
                <a:gd name="T3" fmla="*/ 603 h 626"/>
                <a:gd name="T4" fmla="*/ 70 w 93"/>
                <a:gd name="T5" fmla="*/ 603 h 626"/>
                <a:gd name="T6" fmla="*/ 48 w 93"/>
                <a:gd name="T7" fmla="*/ 2 h 626"/>
                <a:gd name="T8" fmla="*/ 70 w 93"/>
                <a:gd name="T9" fmla="*/ 0 h 626"/>
                <a:gd name="T10" fmla="*/ 93 w 93"/>
                <a:gd name="T11" fmla="*/ 626 h 626"/>
                <a:gd name="T12" fmla="*/ 0 w 93"/>
                <a:gd name="T13" fmla="*/ 626 h 626"/>
                <a:gd name="T14" fmla="*/ 0 w 93"/>
                <a:gd name="T15" fmla="*/ 605 h 626"/>
                <a:gd name="T16" fmla="*/ 0 w 93"/>
                <a:gd name="T17" fmla="*/ 605 h 626"/>
                <a:gd name="T18" fmla="*/ 4 w 93"/>
                <a:gd name="T19" fmla="*/ 621 h 626"/>
                <a:gd name="T20" fmla="*/ 89 w 93"/>
                <a:gd name="T21" fmla="*/ 621 h 626"/>
                <a:gd name="T22" fmla="*/ 65 w 93"/>
                <a:gd name="T23" fmla="*/ 5 h 626"/>
                <a:gd name="T24" fmla="*/ 52 w 93"/>
                <a:gd name="T25" fmla="*/ 5 h 626"/>
                <a:gd name="T26" fmla="*/ 76 w 93"/>
                <a:gd name="T27" fmla="*/ 607 h 626"/>
                <a:gd name="T28" fmla="*/ 4 w 93"/>
                <a:gd name="T29" fmla="*/ 607 h 626"/>
                <a:gd name="T30" fmla="*/ 4 w 93"/>
                <a:gd name="T31" fmla="*/ 621 h 626"/>
                <a:gd name="T32" fmla="*/ 4 w 93"/>
                <a:gd name="T33" fmla="*/ 62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626">
                  <a:moveTo>
                    <a:pt x="0" y="605"/>
                  </a:moveTo>
                  <a:lnTo>
                    <a:pt x="0" y="603"/>
                  </a:lnTo>
                  <a:lnTo>
                    <a:pt x="70" y="603"/>
                  </a:lnTo>
                  <a:lnTo>
                    <a:pt x="48" y="2"/>
                  </a:lnTo>
                  <a:lnTo>
                    <a:pt x="70" y="0"/>
                  </a:lnTo>
                  <a:lnTo>
                    <a:pt x="93" y="626"/>
                  </a:lnTo>
                  <a:lnTo>
                    <a:pt x="0" y="626"/>
                  </a:lnTo>
                  <a:lnTo>
                    <a:pt x="0" y="605"/>
                  </a:lnTo>
                  <a:lnTo>
                    <a:pt x="0" y="605"/>
                  </a:lnTo>
                  <a:close/>
                  <a:moveTo>
                    <a:pt x="4" y="621"/>
                  </a:moveTo>
                  <a:lnTo>
                    <a:pt x="89" y="621"/>
                  </a:lnTo>
                  <a:lnTo>
                    <a:pt x="65" y="5"/>
                  </a:lnTo>
                  <a:lnTo>
                    <a:pt x="52" y="5"/>
                  </a:lnTo>
                  <a:lnTo>
                    <a:pt x="76" y="607"/>
                  </a:lnTo>
                  <a:lnTo>
                    <a:pt x="4" y="607"/>
                  </a:lnTo>
                  <a:lnTo>
                    <a:pt x="4" y="621"/>
                  </a:lnTo>
                  <a:lnTo>
                    <a:pt x="4" y="6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9"/>
            <p:cNvSpPr>
              <a:spLocks noEditPoints="1"/>
            </p:cNvSpPr>
            <p:nvPr/>
          </p:nvSpPr>
          <p:spPr bwMode="auto">
            <a:xfrm>
              <a:off x="5088" y="2810"/>
              <a:ext cx="133" cy="656"/>
            </a:xfrm>
            <a:custGeom>
              <a:avLst/>
              <a:gdLst>
                <a:gd name="T0" fmla="*/ 0 w 133"/>
                <a:gd name="T1" fmla="*/ 2 h 656"/>
                <a:gd name="T2" fmla="*/ 19 w 133"/>
                <a:gd name="T3" fmla="*/ 0 h 656"/>
                <a:gd name="T4" fmla="*/ 44 w 133"/>
                <a:gd name="T5" fmla="*/ 637 h 656"/>
                <a:gd name="T6" fmla="*/ 131 w 133"/>
                <a:gd name="T7" fmla="*/ 631 h 656"/>
                <a:gd name="T8" fmla="*/ 133 w 133"/>
                <a:gd name="T9" fmla="*/ 647 h 656"/>
                <a:gd name="T10" fmla="*/ 26 w 133"/>
                <a:gd name="T11" fmla="*/ 656 h 656"/>
                <a:gd name="T12" fmla="*/ 0 w 133"/>
                <a:gd name="T13" fmla="*/ 2 h 656"/>
                <a:gd name="T14" fmla="*/ 0 w 133"/>
                <a:gd name="T15" fmla="*/ 2 h 656"/>
                <a:gd name="T16" fmla="*/ 0 w 133"/>
                <a:gd name="T17" fmla="*/ 2 h 656"/>
                <a:gd name="T18" fmla="*/ 0 w 133"/>
                <a:gd name="T19" fmla="*/ 2 h 656"/>
                <a:gd name="T20" fmla="*/ 0 w 133"/>
                <a:gd name="T21" fmla="*/ 2 h 656"/>
                <a:gd name="T22" fmla="*/ 0 w 133"/>
                <a:gd name="T23" fmla="*/ 2 h 656"/>
                <a:gd name="T24" fmla="*/ 0 w 133"/>
                <a:gd name="T25" fmla="*/ 2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656">
                  <a:moveTo>
                    <a:pt x="0" y="2"/>
                  </a:moveTo>
                  <a:lnTo>
                    <a:pt x="19" y="0"/>
                  </a:lnTo>
                  <a:lnTo>
                    <a:pt x="44" y="637"/>
                  </a:lnTo>
                  <a:lnTo>
                    <a:pt x="131" y="631"/>
                  </a:lnTo>
                  <a:lnTo>
                    <a:pt x="133" y="647"/>
                  </a:lnTo>
                  <a:lnTo>
                    <a:pt x="26" y="656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30"/>
            <p:cNvSpPr>
              <a:spLocks noEditPoints="1"/>
            </p:cNvSpPr>
            <p:nvPr/>
          </p:nvSpPr>
          <p:spPr bwMode="auto">
            <a:xfrm>
              <a:off x="5086" y="2808"/>
              <a:ext cx="138" cy="660"/>
            </a:xfrm>
            <a:custGeom>
              <a:avLst/>
              <a:gdLst>
                <a:gd name="T0" fmla="*/ 0 w 138"/>
                <a:gd name="T1" fmla="*/ 4 h 660"/>
                <a:gd name="T2" fmla="*/ 2 w 138"/>
                <a:gd name="T3" fmla="*/ 4 h 660"/>
                <a:gd name="T4" fmla="*/ 2 w 138"/>
                <a:gd name="T5" fmla="*/ 6 h 660"/>
                <a:gd name="T6" fmla="*/ 2 w 138"/>
                <a:gd name="T7" fmla="*/ 4 h 660"/>
                <a:gd name="T8" fmla="*/ 0 w 138"/>
                <a:gd name="T9" fmla="*/ 4 h 660"/>
                <a:gd name="T10" fmla="*/ 0 w 138"/>
                <a:gd name="T11" fmla="*/ 1 h 660"/>
                <a:gd name="T12" fmla="*/ 22 w 138"/>
                <a:gd name="T13" fmla="*/ 0 h 660"/>
                <a:gd name="T14" fmla="*/ 48 w 138"/>
                <a:gd name="T15" fmla="*/ 636 h 660"/>
                <a:gd name="T16" fmla="*/ 135 w 138"/>
                <a:gd name="T17" fmla="*/ 631 h 660"/>
                <a:gd name="T18" fmla="*/ 138 w 138"/>
                <a:gd name="T19" fmla="*/ 652 h 660"/>
                <a:gd name="T20" fmla="*/ 26 w 138"/>
                <a:gd name="T21" fmla="*/ 660 h 660"/>
                <a:gd name="T22" fmla="*/ 0 w 138"/>
                <a:gd name="T23" fmla="*/ 4 h 660"/>
                <a:gd name="T24" fmla="*/ 0 w 138"/>
                <a:gd name="T25" fmla="*/ 4 h 660"/>
                <a:gd name="T26" fmla="*/ 31 w 138"/>
                <a:gd name="T27" fmla="*/ 655 h 660"/>
                <a:gd name="T28" fmla="*/ 132 w 138"/>
                <a:gd name="T29" fmla="*/ 647 h 660"/>
                <a:gd name="T30" fmla="*/ 132 w 138"/>
                <a:gd name="T31" fmla="*/ 635 h 660"/>
                <a:gd name="T32" fmla="*/ 44 w 138"/>
                <a:gd name="T33" fmla="*/ 641 h 660"/>
                <a:gd name="T34" fmla="*/ 19 w 138"/>
                <a:gd name="T35" fmla="*/ 5 h 660"/>
                <a:gd name="T36" fmla="*/ 5 w 138"/>
                <a:gd name="T37" fmla="*/ 6 h 660"/>
                <a:gd name="T38" fmla="*/ 31 w 138"/>
                <a:gd name="T39" fmla="*/ 655 h 660"/>
                <a:gd name="T40" fmla="*/ 31 w 138"/>
                <a:gd name="T41" fmla="*/ 655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8" h="660">
                  <a:moveTo>
                    <a:pt x="0" y="4"/>
                  </a:moveTo>
                  <a:lnTo>
                    <a:pt x="2" y="4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22" y="0"/>
                  </a:lnTo>
                  <a:lnTo>
                    <a:pt x="48" y="636"/>
                  </a:lnTo>
                  <a:lnTo>
                    <a:pt x="135" y="631"/>
                  </a:lnTo>
                  <a:lnTo>
                    <a:pt x="138" y="652"/>
                  </a:lnTo>
                  <a:lnTo>
                    <a:pt x="26" y="660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31" y="655"/>
                  </a:moveTo>
                  <a:lnTo>
                    <a:pt x="132" y="647"/>
                  </a:lnTo>
                  <a:lnTo>
                    <a:pt x="132" y="635"/>
                  </a:lnTo>
                  <a:lnTo>
                    <a:pt x="44" y="641"/>
                  </a:lnTo>
                  <a:lnTo>
                    <a:pt x="19" y="5"/>
                  </a:lnTo>
                  <a:lnTo>
                    <a:pt x="5" y="6"/>
                  </a:lnTo>
                  <a:lnTo>
                    <a:pt x="31" y="655"/>
                  </a:lnTo>
                  <a:lnTo>
                    <a:pt x="31" y="6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31"/>
            <p:cNvSpPr/>
            <p:nvPr/>
          </p:nvSpPr>
          <p:spPr bwMode="auto">
            <a:xfrm>
              <a:off x="4848" y="1423"/>
              <a:ext cx="130" cy="261"/>
            </a:xfrm>
            <a:custGeom>
              <a:avLst/>
              <a:gdLst>
                <a:gd name="T0" fmla="*/ 0 w 111"/>
                <a:gd name="T1" fmla="*/ 88 h 223"/>
                <a:gd name="T2" fmla="*/ 5 w 111"/>
                <a:gd name="T3" fmla="*/ 66 h 223"/>
                <a:gd name="T4" fmla="*/ 5 w 111"/>
                <a:gd name="T5" fmla="*/ 66 h 223"/>
                <a:gd name="T6" fmla="*/ 75 w 111"/>
                <a:gd name="T7" fmla="*/ 0 h 223"/>
                <a:gd name="T8" fmla="*/ 75 w 111"/>
                <a:gd name="T9" fmla="*/ 0 h 223"/>
                <a:gd name="T10" fmla="*/ 91 w 111"/>
                <a:gd name="T11" fmla="*/ 7 h 223"/>
                <a:gd name="T12" fmla="*/ 91 w 111"/>
                <a:gd name="T13" fmla="*/ 7 h 223"/>
                <a:gd name="T14" fmla="*/ 111 w 111"/>
                <a:gd name="T15" fmla="*/ 54 h 223"/>
                <a:gd name="T16" fmla="*/ 111 w 111"/>
                <a:gd name="T17" fmla="*/ 54 h 223"/>
                <a:gd name="T18" fmla="*/ 92 w 111"/>
                <a:gd name="T19" fmla="*/ 57 h 223"/>
                <a:gd name="T20" fmla="*/ 89 w 111"/>
                <a:gd name="T21" fmla="*/ 42 h 223"/>
                <a:gd name="T22" fmla="*/ 89 w 111"/>
                <a:gd name="T23" fmla="*/ 42 h 223"/>
                <a:gd name="T24" fmla="*/ 77 w 111"/>
                <a:gd name="T25" fmla="*/ 20 h 223"/>
                <a:gd name="T26" fmla="*/ 77 w 111"/>
                <a:gd name="T27" fmla="*/ 20 h 223"/>
                <a:gd name="T28" fmla="*/ 75 w 111"/>
                <a:gd name="T29" fmla="*/ 19 h 223"/>
                <a:gd name="T30" fmla="*/ 75 w 111"/>
                <a:gd name="T31" fmla="*/ 19 h 223"/>
                <a:gd name="T32" fmla="*/ 22 w 111"/>
                <a:gd name="T33" fmla="*/ 76 h 223"/>
                <a:gd name="T34" fmla="*/ 22 w 111"/>
                <a:gd name="T35" fmla="*/ 76 h 223"/>
                <a:gd name="T36" fmla="*/ 18 w 111"/>
                <a:gd name="T37" fmla="*/ 88 h 223"/>
                <a:gd name="T38" fmla="*/ 18 w 111"/>
                <a:gd name="T39" fmla="*/ 88 h 223"/>
                <a:gd name="T40" fmla="*/ 62 w 111"/>
                <a:gd name="T41" fmla="*/ 165 h 223"/>
                <a:gd name="T42" fmla="*/ 62 w 111"/>
                <a:gd name="T43" fmla="*/ 165 h 223"/>
                <a:gd name="T44" fmla="*/ 108 w 111"/>
                <a:gd name="T45" fmla="*/ 208 h 223"/>
                <a:gd name="T46" fmla="*/ 108 w 111"/>
                <a:gd name="T47" fmla="*/ 208 h 223"/>
                <a:gd name="T48" fmla="*/ 108 w 111"/>
                <a:gd name="T49" fmla="*/ 208 h 223"/>
                <a:gd name="T50" fmla="*/ 96 w 111"/>
                <a:gd name="T51" fmla="*/ 223 h 223"/>
                <a:gd name="T52" fmla="*/ 0 w 111"/>
                <a:gd name="T53" fmla="*/ 8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1" h="223">
                  <a:moveTo>
                    <a:pt x="0" y="88"/>
                  </a:moveTo>
                  <a:cubicBezTo>
                    <a:pt x="0" y="81"/>
                    <a:pt x="1" y="73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30" y="26"/>
                    <a:pt x="52" y="2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81" y="0"/>
                    <a:pt x="87" y="3"/>
                    <a:pt x="91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107" y="24"/>
                    <a:pt x="111" y="53"/>
                    <a:pt x="111" y="54"/>
                  </a:cubicBezTo>
                  <a:cubicBezTo>
                    <a:pt x="111" y="54"/>
                    <a:pt x="111" y="54"/>
                    <a:pt x="111" y="54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7"/>
                    <a:pt x="91" y="50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6" y="34"/>
                    <a:pt x="82" y="24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19"/>
                    <a:pt x="77" y="19"/>
                    <a:pt x="75" y="19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69" y="18"/>
                    <a:pt x="44" y="37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19" y="80"/>
                    <a:pt x="18" y="84"/>
                    <a:pt x="18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108"/>
                    <a:pt x="39" y="140"/>
                    <a:pt x="62" y="165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85" y="189"/>
                    <a:pt x="108" y="208"/>
                    <a:pt x="108" y="208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1"/>
                    <a:pt x="2" y="148"/>
                    <a:pt x="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32"/>
            <p:cNvSpPr/>
            <p:nvPr/>
          </p:nvSpPr>
          <p:spPr bwMode="auto">
            <a:xfrm>
              <a:off x="4926" y="1517"/>
              <a:ext cx="141" cy="165"/>
            </a:xfrm>
            <a:custGeom>
              <a:avLst/>
              <a:gdLst>
                <a:gd name="T0" fmla="*/ 0 w 120"/>
                <a:gd name="T1" fmla="*/ 47 h 141"/>
                <a:gd name="T2" fmla="*/ 13 w 120"/>
                <a:gd name="T3" fmla="*/ 24 h 141"/>
                <a:gd name="T4" fmla="*/ 13 w 120"/>
                <a:gd name="T5" fmla="*/ 24 h 141"/>
                <a:gd name="T6" fmla="*/ 74 w 120"/>
                <a:gd name="T7" fmla="*/ 0 h 141"/>
                <a:gd name="T8" fmla="*/ 74 w 120"/>
                <a:gd name="T9" fmla="*/ 0 h 141"/>
                <a:gd name="T10" fmla="*/ 93 w 120"/>
                <a:gd name="T11" fmla="*/ 6 h 141"/>
                <a:gd name="T12" fmla="*/ 93 w 120"/>
                <a:gd name="T13" fmla="*/ 6 h 141"/>
                <a:gd name="T14" fmla="*/ 120 w 120"/>
                <a:gd name="T15" fmla="*/ 72 h 141"/>
                <a:gd name="T16" fmla="*/ 120 w 120"/>
                <a:gd name="T17" fmla="*/ 72 h 141"/>
                <a:gd name="T18" fmla="*/ 101 w 120"/>
                <a:gd name="T19" fmla="*/ 73 h 141"/>
                <a:gd name="T20" fmla="*/ 97 w 120"/>
                <a:gd name="T21" fmla="*/ 50 h 141"/>
                <a:gd name="T22" fmla="*/ 97 w 120"/>
                <a:gd name="T23" fmla="*/ 50 h 141"/>
                <a:gd name="T24" fmla="*/ 82 w 120"/>
                <a:gd name="T25" fmla="*/ 21 h 141"/>
                <a:gd name="T26" fmla="*/ 82 w 120"/>
                <a:gd name="T27" fmla="*/ 21 h 141"/>
                <a:gd name="T28" fmla="*/ 74 w 120"/>
                <a:gd name="T29" fmla="*/ 19 h 141"/>
                <a:gd name="T30" fmla="*/ 74 w 120"/>
                <a:gd name="T31" fmla="*/ 19 h 141"/>
                <a:gd name="T32" fmla="*/ 21 w 120"/>
                <a:gd name="T33" fmla="*/ 41 h 141"/>
                <a:gd name="T34" fmla="*/ 21 w 120"/>
                <a:gd name="T35" fmla="*/ 41 h 141"/>
                <a:gd name="T36" fmla="*/ 19 w 120"/>
                <a:gd name="T37" fmla="*/ 47 h 141"/>
                <a:gd name="T38" fmla="*/ 19 w 120"/>
                <a:gd name="T39" fmla="*/ 47 h 141"/>
                <a:gd name="T40" fmla="*/ 37 w 120"/>
                <a:gd name="T41" fmla="*/ 98 h 141"/>
                <a:gd name="T42" fmla="*/ 37 w 120"/>
                <a:gd name="T43" fmla="*/ 98 h 141"/>
                <a:gd name="T44" fmla="*/ 57 w 120"/>
                <a:gd name="T45" fmla="*/ 130 h 141"/>
                <a:gd name="T46" fmla="*/ 57 w 120"/>
                <a:gd name="T47" fmla="*/ 130 h 141"/>
                <a:gd name="T48" fmla="*/ 57 w 120"/>
                <a:gd name="T49" fmla="*/ 130 h 141"/>
                <a:gd name="T50" fmla="*/ 41 w 120"/>
                <a:gd name="T51" fmla="*/ 141 h 141"/>
                <a:gd name="T52" fmla="*/ 0 w 120"/>
                <a:gd name="T53" fmla="*/ 4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141">
                  <a:moveTo>
                    <a:pt x="0" y="47"/>
                  </a:moveTo>
                  <a:cubicBezTo>
                    <a:pt x="0" y="39"/>
                    <a:pt x="3" y="28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35" y="15"/>
                    <a:pt x="52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80" y="0"/>
                    <a:pt x="87" y="2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118" y="25"/>
                    <a:pt x="119" y="71"/>
                    <a:pt x="120" y="72"/>
                  </a:cubicBezTo>
                  <a:cubicBezTo>
                    <a:pt x="120" y="72"/>
                    <a:pt x="120" y="72"/>
                    <a:pt x="120" y="72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01" y="73"/>
                    <a:pt x="100" y="62"/>
                    <a:pt x="97" y="50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4" y="38"/>
                    <a:pt x="88" y="25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79" y="19"/>
                    <a:pt x="77" y="19"/>
                    <a:pt x="74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63" y="18"/>
                    <a:pt x="44" y="3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2"/>
                    <a:pt x="19" y="42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8" y="58"/>
                    <a:pt x="28" y="80"/>
                    <a:pt x="37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47" y="116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1" y="140"/>
                    <a:pt x="1" y="83"/>
                    <a:pt x="0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33"/>
            <p:cNvSpPr>
              <a:spLocks noEditPoints="1"/>
            </p:cNvSpPr>
            <p:nvPr/>
          </p:nvSpPr>
          <p:spPr bwMode="auto">
            <a:xfrm>
              <a:off x="4820" y="1738"/>
              <a:ext cx="163" cy="162"/>
            </a:xfrm>
            <a:custGeom>
              <a:avLst/>
              <a:gdLst>
                <a:gd name="T0" fmla="*/ 0 w 139"/>
                <a:gd name="T1" fmla="*/ 69 h 138"/>
                <a:gd name="T2" fmla="*/ 70 w 139"/>
                <a:gd name="T3" fmla="*/ 0 h 138"/>
                <a:gd name="T4" fmla="*/ 70 w 139"/>
                <a:gd name="T5" fmla="*/ 0 h 138"/>
                <a:gd name="T6" fmla="*/ 139 w 139"/>
                <a:gd name="T7" fmla="*/ 69 h 138"/>
                <a:gd name="T8" fmla="*/ 139 w 139"/>
                <a:gd name="T9" fmla="*/ 69 h 138"/>
                <a:gd name="T10" fmla="*/ 70 w 139"/>
                <a:gd name="T11" fmla="*/ 138 h 138"/>
                <a:gd name="T12" fmla="*/ 70 w 139"/>
                <a:gd name="T13" fmla="*/ 138 h 138"/>
                <a:gd name="T14" fmla="*/ 0 w 139"/>
                <a:gd name="T15" fmla="*/ 69 h 138"/>
                <a:gd name="T16" fmla="*/ 16 w 139"/>
                <a:gd name="T17" fmla="*/ 69 h 138"/>
                <a:gd name="T18" fmla="*/ 70 w 139"/>
                <a:gd name="T19" fmla="*/ 122 h 138"/>
                <a:gd name="T20" fmla="*/ 70 w 139"/>
                <a:gd name="T21" fmla="*/ 122 h 138"/>
                <a:gd name="T22" fmla="*/ 123 w 139"/>
                <a:gd name="T23" fmla="*/ 69 h 138"/>
                <a:gd name="T24" fmla="*/ 123 w 139"/>
                <a:gd name="T25" fmla="*/ 69 h 138"/>
                <a:gd name="T26" fmla="*/ 70 w 139"/>
                <a:gd name="T27" fmla="*/ 16 h 138"/>
                <a:gd name="T28" fmla="*/ 70 w 139"/>
                <a:gd name="T29" fmla="*/ 16 h 138"/>
                <a:gd name="T30" fmla="*/ 16 w 139"/>
                <a:gd name="T31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138">
                  <a:moveTo>
                    <a:pt x="0" y="69"/>
                  </a:moveTo>
                  <a:cubicBezTo>
                    <a:pt x="0" y="31"/>
                    <a:pt x="31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107"/>
                    <a:pt x="108" y="138"/>
                    <a:pt x="70" y="138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31" y="138"/>
                    <a:pt x="0" y="107"/>
                    <a:pt x="0" y="69"/>
                  </a:cubicBezTo>
                  <a:close/>
                  <a:moveTo>
                    <a:pt x="16" y="69"/>
                  </a:moveTo>
                  <a:cubicBezTo>
                    <a:pt x="17" y="98"/>
                    <a:pt x="40" y="122"/>
                    <a:pt x="70" y="122"/>
                  </a:cubicBezTo>
                  <a:cubicBezTo>
                    <a:pt x="70" y="122"/>
                    <a:pt x="70" y="122"/>
                    <a:pt x="70" y="122"/>
                  </a:cubicBezTo>
                  <a:cubicBezTo>
                    <a:pt x="99" y="122"/>
                    <a:pt x="123" y="98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39"/>
                    <a:pt x="99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40" y="16"/>
                    <a:pt x="17" y="39"/>
                    <a:pt x="16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34"/>
            <p:cNvSpPr>
              <a:spLocks noEditPoints="1"/>
            </p:cNvSpPr>
            <p:nvPr/>
          </p:nvSpPr>
          <p:spPr bwMode="auto">
            <a:xfrm>
              <a:off x="5020" y="1738"/>
              <a:ext cx="164" cy="162"/>
            </a:xfrm>
            <a:custGeom>
              <a:avLst/>
              <a:gdLst>
                <a:gd name="T0" fmla="*/ 0 w 139"/>
                <a:gd name="T1" fmla="*/ 69 h 138"/>
                <a:gd name="T2" fmla="*/ 69 w 139"/>
                <a:gd name="T3" fmla="*/ 0 h 138"/>
                <a:gd name="T4" fmla="*/ 69 w 139"/>
                <a:gd name="T5" fmla="*/ 0 h 138"/>
                <a:gd name="T6" fmla="*/ 139 w 139"/>
                <a:gd name="T7" fmla="*/ 69 h 138"/>
                <a:gd name="T8" fmla="*/ 139 w 139"/>
                <a:gd name="T9" fmla="*/ 69 h 138"/>
                <a:gd name="T10" fmla="*/ 69 w 139"/>
                <a:gd name="T11" fmla="*/ 138 h 138"/>
                <a:gd name="T12" fmla="*/ 69 w 139"/>
                <a:gd name="T13" fmla="*/ 138 h 138"/>
                <a:gd name="T14" fmla="*/ 0 w 139"/>
                <a:gd name="T15" fmla="*/ 69 h 138"/>
                <a:gd name="T16" fmla="*/ 16 w 139"/>
                <a:gd name="T17" fmla="*/ 69 h 138"/>
                <a:gd name="T18" fmla="*/ 69 w 139"/>
                <a:gd name="T19" fmla="*/ 122 h 138"/>
                <a:gd name="T20" fmla="*/ 69 w 139"/>
                <a:gd name="T21" fmla="*/ 122 h 138"/>
                <a:gd name="T22" fmla="*/ 123 w 139"/>
                <a:gd name="T23" fmla="*/ 69 h 138"/>
                <a:gd name="T24" fmla="*/ 123 w 139"/>
                <a:gd name="T25" fmla="*/ 69 h 138"/>
                <a:gd name="T26" fmla="*/ 69 w 139"/>
                <a:gd name="T27" fmla="*/ 16 h 138"/>
                <a:gd name="T28" fmla="*/ 69 w 139"/>
                <a:gd name="T29" fmla="*/ 16 h 138"/>
                <a:gd name="T30" fmla="*/ 16 w 139"/>
                <a:gd name="T31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138">
                  <a:moveTo>
                    <a:pt x="0" y="69"/>
                  </a:moveTo>
                  <a:cubicBezTo>
                    <a:pt x="0" y="31"/>
                    <a:pt x="31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107"/>
                    <a:pt x="108" y="138"/>
                    <a:pt x="69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31" y="138"/>
                    <a:pt x="0" y="107"/>
                    <a:pt x="0" y="69"/>
                  </a:cubicBezTo>
                  <a:close/>
                  <a:moveTo>
                    <a:pt x="16" y="69"/>
                  </a:moveTo>
                  <a:cubicBezTo>
                    <a:pt x="16" y="98"/>
                    <a:pt x="40" y="122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99" y="122"/>
                    <a:pt x="122" y="98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2" y="39"/>
                    <a:pt x="9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40" y="16"/>
                    <a:pt x="16" y="39"/>
                    <a:pt x="16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35"/>
            <p:cNvSpPr/>
            <p:nvPr/>
          </p:nvSpPr>
          <p:spPr bwMode="auto">
            <a:xfrm>
              <a:off x="4969" y="1798"/>
              <a:ext cx="71" cy="30"/>
            </a:xfrm>
            <a:custGeom>
              <a:avLst/>
              <a:gdLst>
                <a:gd name="T0" fmla="*/ 0 w 61"/>
                <a:gd name="T1" fmla="*/ 10 h 25"/>
                <a:gd name="T2" fmla="*/ 40 w 61"/>
                <a:gd name="T3" fmla="*/ 0 h 25"/>
                <a:gd name="T4" fmla="*/ 40 w 61"/>
                <a:gd name="T5" fmla="*/ 0 h 25"/>
                <a:gd name="T6" fmla="*/ 53 w 61"/>
                <a:gd name="T7" fmla="*/ 4 h 25"/>
                <a:gd name="T8" fmla="*/ 53 w 61"/>
                <a:gd name="T9" fmla="*/ 4 h 25"/>
                <a:gd name="T10" fmla="*/ 60 w 61"/>
                <a:gd name="T11" fmla="*/ 18 h 25"/>
                <a:gd name="T12" fmla="*/ 60 w 61"/>
                <a:gd name="T13" fmla="*/ 18 h 25"/>
                <a:gd name="T14" fmla="*/ 44 w 61"/>
                <a:gd name="T15" fmla="*/ 18 h 25"/>
                <a:gd name="T16" fmla="*/ 44 w 61"/>
                <a:gd name="T17" fmla="*/ 17 h 25"/>
                <a:gd name="T18" fmla="*/ 44 w 61"/>
                <a:gd name="T19" fmla="*/ 17 h 25"/>
                <a:gd name="T20" fmla="*/ 40 w 61"/>
                <a:gd name="T21" fmla="*/ 16 h 25"/>
                <a:gd name="T22" fmla="*/ 40 w 61"/>
                <a:gd name="T23" fmla="*/ 16 h 25"/>
                <a:gd name="T24" fmla="*/ 10 w 61"/>
                <a:gd name="T25" fmla="*/ 24 h 25"/>
                <a:gd name="T26" fmla="*/ 10 w 61"/>
                <a:gd name="T27" fmla="*/ 24 h 25"/>
                <a:gd name="T28" fmla="*/ 7 w 61"/>
                <a:gd name="T29" fmla="*/ 25 h 25"/>
                <a:gd name="T30" fmla="*/ 7 w 61"/>
                <a:gd name="T31" fmla="*/ 25 h 25"/>
                <a:gd name="T32" fmla="*/ 0 w 61"/>
                <a:gd name="T3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5">
                  <a:moveTo>
                    <a:pt x="0" y="10"/>
                  </a:moveTo>
                  <a:cubicBezTo>
                    <a:pt x="1" y="10"/>
                    <a:pt x="22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9" y="1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8" y="6"/>
                    <a:pt x="61" y="12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2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1" y="16"/>
                    <a:pt x="16" y="21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8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36"/>
            <p:cNvSpPr/>
            <p:nvPr/>
          </p:nvSpPr>
          <p:spPr bwMode="auto">
            <a:xfrm>
              <a:off x="4736" y="1810"/>
              <a:ext cx="97" cy="51"/>
            </a:xfrm>
            <a:custGeom>
              <a:avLst/>
              <a:gdLst>
                <a:gd name="T0" fmla="*/ 0 w 97"/>
                <a:gd name="T1" fmla="*/ 33 h 51"/>
                <a:gd name="T2" fmla="*/ 91 w 97"/>
                <a:gd name="T3" fmla="*/ 0 h 51"/>
                <a:gd name="T4" fmla="*/ 97 w 97"/>
                <a:gd name="T5" fmla="*/ 18 h 51"/>
                <a:gd name="T6" fmla="*/ 7 w 97"/>
                <a:gd name="T7" fmla="*/ 51 h 51"/>
                <a:gd name="T8" fmla="*/ 0 w 97"/>
                <a:gd name="T9" fmla="*/ 33 h 51"/>
                <a:gd name="T10" fmla="*/ 0 w 97"/>
                <a:gd name="T11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51">
                  <a:moveTo>
                    <a:pt x="0" y="33"/>
                  </a:moveTo>
                  <a:lnTo>
                    <a:pt x="91" y="0"/>
                  </a:lnTo>
                  <a:lnTo>
                    <a:pt x="97" y="18"/>
                  </a:lnTo>
                  <a:lnTo>
                    <a:pt x="7" y="51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37"/>
            <p:cNvSpPr/>
            <p:nvPr/>
          </p:nvSpPr>
          <p:spPr bwMode="auto">
            <a:xfrm>
              <a:off x="5168" y="1811"/>
              <a:ext cx="71" cy="52"/>
            </a:xfrm>
            <a:custGeom>
              <a:avLst/>
              <a:gdLst>
                <a:gd name="T0" fmla="*/ 0 w 71"/>
                <a:gd name="T1" fmla="*/ 17 h 52"/>
                <a:gd name="T2" fmla="*/ 11 w 71"/>
                <a:gd name="T3" fmla="*/ 0 h 52"/>
                <a:gd name="T4" fmla="*/ 71 w 71"/>
                <a:gd name="T5" fmla="*/ 35 h 52"/>
                <a:gd name="T6" fmla="*/ 61 w 71"/>
                <a:gd name="T7" fmla="*/ 52 h 52"/>
                <a:gd name="T8" fmla="*/ 0 w 71"/>
                <a:gd name="T9" fmla="*/ 17 h 52"/>
                <a:gd name="T10" fmla="*/ 0 w 71"/>
                <a:gd name="T11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52">
                  <a:moveTo>
                    <a:pt x="0" y="17"/>
                  </a:moveTo>
                  <a:lnTo>
                    <a:pt x="11" y="0"/>
                  </a:lnTo>
                  <a:lnTo>
                    <a:pt x="71" y="35"/>
                  </a:lnTo>
                  <a:lnTo>
                    <a:pt x="61" y="52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38"/>
            <p:cNvSpPr/>
            <p:nvPr/>
          </p:nvSpPr>
          <p:spPr bwMode="auto">
            <a:xfrm>
              <a:off x="5157" y="1916"/>
              <a:ext cx="432" cy="422"/>
            </a:xfrm>
            <a:custGeom>
              <a:avLst/>
              <a:gdLst>
                <a:gd name="T0" fmla="*/ 368 w 368"/>
                <a:gd name="T1" fmla="*/ 12 h 360"/>
                <a:gd name="T2" fmla="*/ 13 w 368"/>
                <a:gd name="T3" fmla="*/ 360 h 360"/>
                <a:gd name="T4" fmla="*/ 0 w 368"/>
                <a:gd name="T5" fmla="*/ 346 h 360"/>
                <a:gd name="T6" fmla="*/ 352 w 368"/>
                <a:gd name="T7" fmla="*/ 0 h 360"/>
                <a:gd name="T8" fmla="*/ 368 w 368"/>
                <a:gd name="T9" fmla="*/ 12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8" h="360">
                  <a:moveTo>
                    <a:pt x="368" y="12"/>
                  </a:moveTo>
                  <a:cubicBezTo>
                    <a:pt x="13" y="360"/>
                    <a:pt x="13" y="360"/>
                    <a:pt x="13" y="360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5" y="6"/>
                    <a:pt x="360" y="10"/>
                    <a:pt x="36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39"/>
            <p:cNvSpPr/>
            <p:nvPr/>
          </p:nvSpPr>
          <p:spPr bwMode="auto">
            <a:xfrm>
              <a:off x="5499" y="1805"/>
              <a:ext cx="214" cy="140"/>
            </a:xfrm>
            <a:custGeom>
              <a:avLst/>
              <a:gdLst>
                <a:gd name="T0" fmla="*/ 177 w 182"/>
                <a:gd name="T1" fmla="*/ 100 h 119"/>
                <a:gd name="T2" fmla="*/ 50 w 182"/>
                <a:gd name="T3" fmla="*/ 111 h 119"/>
                <a:gd name="T4" fmla="*/ 50 w 182"/>
                <a:gd name="T5" fmla="*/ 111 h 119"/>
                <a:gd name="T6" fmla="*/ 19 w 182"/>
                <a:gd name="T7" fmla="*/ 118 h 119"/>
                <a:gd name="T8" fmla="*/ 19 w 182"/>
                <a:gd name="T9" fmla="*/ 118 h 119"/>
                <a:gd name="T10" fmla="*/ 14 w 182"/>
                <a:gd name="T11" fmla="*/ 119 h 119"/>
                <a:gd name="T12" fmla="*/ 14 w 182"/>
                <a:gd name="T13" fmla="*/ 119 h 119"/>
                <a:gd name="T14" fmla="*/ 4 w 182"/>
                <a:gd name="T15" fmla="*/ 104 h 119"/>
                <a:gd name="T16" fmla="*/ 4 w 182"/>
                <a:gd name="T17" fmla="*/ 104 h 119"/>
                <a:gd name="T18" fmla="*/ 1 w 182"/>
                <a:gd name="T19" fmla="*/ 77 h 119"/>
                <a:gd name="T20" fmla="*/ 1 w 182"/>
                <a:gd name="T21" fmla="*/ 77 h 119"/>
                <a:gd name="T22" fmla="*/ 1 w 182"/>
                <a:gd name="T23" fmla="*/ 21 h 119"/>
                <a:gd name="T24" fmla="*/ 1 w 182"/>
                <a:gd name="T25" fmla="*/ 21 h 119"/>
                <a:gd name="T26" fmla="*/ 1 w 182"/>
                <a:gd name="T27" fmla="*/ 13 h 119"/>
                <a:gd name="T28" fmla="*/ 1 w 182"/>
                <a:gd name="T29" fmla="*/ 13 h 119"/>
                <a:gd name="T30" fmla="*/ 6 w 182"/>
                <a:gd name="T31" fmla="*/ 9 h 119"/>
                <a:gd name="T32" fmla="*/ 6 w 182"/>
                <a:gd name="T33" fmla="*/ 9 h 119"/>
                <a:gd name="T34" fmla="*/ 10 w 182"/>
                <a:gd name="T35" fmla="*/ 13 h 119"/>
                <a:gd name="T36" fmla="*/ 10 w 182"/>
                <a:gd name="T37" fmla="*/ 13 h 119"/>
                <a:gd name="T38" fmla="*/ 9 w 182"/>
                <a:gd name="T39" fmla="*/ 21 h 119"/>
                <a:gd name="T40" fmla="*/ 9 w 182"/>
                <a:gd name="T41" fmla="*/ 21 h 119"/>
                <a:gd name="T42" fmla="*/ 11 w 182"/>
                <a:gd name="T43" fmla="*/ 99 h 119"/>
                <a:gd name="T44" fmla="*/ 11 w 182"/>
                <a:gd name="T45" fmla="*/ 99 h 119"/>
                <a:gd name="T46" fmla="*/ 15 w 182"/>
                <a:gd name="T47" fmla="*/ 110 h 119"/>
                <a:gd name="T48" fmla="*/ 15 w 182"/>
                <a:gd name="T49" fmla="*/ 110 h 119"/>
                <a:gd name="T50" fmla="*/ 49 w 182"/>
                <a:gd name="T51" fmla="*/ 102 h 119"/>
                <a:gd name="T52" fmla="*/ 49 w 182"/>
                <a:gd name="T53" fmla="*/ 102 h 119"/>
                <a:gd name="T54" fmla="*/ 103 w 182"/>
                <a:gd name="T55" fmla="*/ 97 h 119"/>
                <a:gd name="T56" fmla="*/ 103 w 182"/>
                <a:gd name="T57" fmla="*/ 97 h 119"/>
                <a:gd name="T58" fmla="*/ 172 w 182"/>
                <a:gd name="T59" fmla="*/ 92 h 119"/>
                <a:gd name="T60" fmla="*/ 172 w 182"/>
                <a:gd name="T61" fmla="*/ 92 h 119"/>
                <a:gd name="T62" fmla="*/ 159 w 182"/>
                <a:gd name="T63" fmla="*/ 6 h 119"/>
                <a:gd name="T64" fmla="*/ 159 w 182"/>
                <a:gd name="T65" fmla="*/ 6 h 119"/>
                <a:gd name="T66" fmla="*/ 162 w 182"/>
                <a:gd name="T67" fmla="*/ 1 h 119"/>
                <a:gd name="T68" fmla="*/ 162 w 182"/>
                <a:gd name="T69" fmla="*/ 1 h 119"/>
                <a:gd name="T70" fmla="*/ 167 w 182"/>
                <a:gd name="T71" fmla="*/ 4 h 119"/>
                <a:gd name="T72" fmla="*/ 167 w 182"/>
                <a:gd name="T73" fmla="*/ 4 h 119"/>
                <a:gd name="T74" fmla="*/ 182 w 182"/>
                <a:gd name="T75" fmla="*/ 100 h 119"/>
                <a:gd name="T76" fmla="*/ 177 w 182"/>
                <a:gd name="T77" fmla="*/ 10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9">
                  <a:moveTo>
                    <a:pt x="177" y="100"/>
                  </a:moveTo>
                  <a:cubicBezTo>
                    <a:pt x="177" y="100"/>
                    <a:pt x="97" y="104"/>
                    <a:pt x="50" y="111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34" y="113"/>
                    <a:pt x="22" y="116"/>
                    <a:pt x="19" y="118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8" y="119"/>
                    <a:pt x="16" y="119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7" y="118"/>
                    <a:pt x="6" y="111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2" y="97"/>
                    <a:pt x="1" y="8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57"/>
                    <a:pt x="0" y="33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6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0"/>
                    <a:pt x="3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9"/>
                    <a:pt x="10" y="11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6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38"/>
                    <a:pt x="8" y="77"/>
                    <a:pt x="11" y="99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2" y="104"/>
                    <a:pt x="14" y="109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21" y="107"/>
                    <a:pt x="33" y="105"/>
                    <a:pt x="49" y="102"/>
                  </a:cubicBezTo>
                  <a:cubicBezTo>
                    <a:pt x="49" y="102"/>
                    <a:pt x="49" y="102"/>
                    <a:pt x="49" y="102"/>
                  </a:cubicBezTo>
                  <a:cubicBezTo>
                    <a:pt x="64" y="100"/>
                    <a:pt x="84" y="98"/>
                    <a:pt x="103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33" y="94"/>
                    <a:pt x="161" y="92"/>
                    <a:pt x="172" y="92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59" y="6"/>
                    <a:pt x="159" y="6"/>
                    <a:pt x="159" y="6"/>
                  </a:cubicBezTo>
                  <a:cubicBezTo>
                    <a:pt x="159" y="6"/>
                    <a:pt x="159" y="6"/>
                    <a:pt x="159" y="6"/>
                  </a:cubicBezTo>
                  <a:cubicBezTo>
                    <a:pt x="158" y="3"/>
                    <a:pt x="160" y="1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5" y="0"/>
                    <a:pt x="167" y="2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82" y="100"/>
                    <a:pt x="182" y="100"/>
                    <a:pt x="182" y="100"/>
                  </a:cubicBezTo>
                  <a:cubicBezTo>
                    <a:pt x="177" y="100"/>
                    <a:pt x="177" y="100"/>
                    <a:pt x="177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0"/>
            <p:cNvSpPr>
              <a:spLocks noEditPoints="1"/>
            </p:cNvSpPr>
            <p:nvPr/>
          </p:nvSpPr>
          <p:spPr bwMode="auto">
            <a:xfrm>
              <a:off x="5498" y="1805"/>
              <a:ext cx="216" cy="141"/>
            </a:xfrm>
            <a:custGeom>
              <a:avLst/>
              <a:gdLst>
                <a:gd name="T0" fmla="*/ 178 w 184"/>
                <a:gd name="T1" fmla="*/ 101 h 120"/>
                <a:gd name="T2" fmla="*/ 51 w 184"/>
                <a:gd name="T3" fmla="*/ 112 h 120"/>
                <a:gd name="T4" fmla="*/ 21 w 184"/>
                <a:gd name="T5" fmla="*/ 118 h 120"/>
                <a:gd name="T6" fmla="*/ 15 w 184"/>
                <a:gd name="T7" fmla="*/ 120 h 120"/>
                <a:gd name="T8" fmla="*/ 10 w 184"/>
                <a:gd name="T9" fmla="*/ 117 h 120"/>
                <a:gd name="T10" fmla="*/ 4 w 184"/>
                <a:gd name="T11" fmla="*/ 105 h 120"/>
                <a:gd name="T12" fmla="*/ 1 w 184"/>
                <a:gd name="T13" fmla="*/ 77 h 120"/>
                <a:gd name="T14" fmla="*/ 1 w 184"/>
                <a:gd name="T15" fmla="*/ 21 h 120"/>
                <a:gd name="T16" fmla="*/ 1 w 184"/>
                <a:gd name="T17" fmla="*/ 13 h 120"/>
                <a:gd name="T18" fmla="*/ 2 w 184"/>
                <a:gd name="T19" fmla="*/ 10 h 120"/>
                <a:gd name="T20" fmla="*/ 7 w 184"/>
                <a:gd name="T21" fmla="*/ 8 h 120"/>
                <a:gd name="T22" fmla="*/ 10 w 184"/>
                <a:gd name="T23" fmla="*/ 9 h 120"/>
                <a:gd name="T24" fmla="*/ 11 w 184"/>
                <a:gd name="T25" fmla="*/ 13 h 120"/>
                <a:gd name="T26" fmla="*/ 11 w 184"/>
                <a:gd name="T27" fmla="*/ 21 h 120"/>
                <a:gd name="T28" fmla="*/ 13 w 184"/>
                <a:gd name="T29" fmla="*/ 98 h 120"/>
                <a:gd name="T30" fmla="*/ 16 w 184"/>
                <a:gd name="T31" fmla="*/ 109 h 120"/>
                <a:gd name="T32" fmla="*/ 49 w 184"/>
                <a:gd name="T33" fmla="*/ 101 h 120"/>
                <a:gd name="T34" fmla="*/ 104 w 184"/>
                <a:gd name="T35" fmla="*/ 96 h 120"/>
                <a:gd name="T36" fmla="*/ 172 w 184"/>
                <a:gd name="T37" fmla="*/ 91 h 120"/>
                <a:gd name="T38" fmla="*/ 159 w 184"/>
                <a:gd name="T39" fmla="*/ 5 h 120"/>
                <a:gd name="T40" fmla="*/ 160 w 184"/>
                <a:gd name="T41" fmla="*/ 2 h 120"/>
                <a:gd name="T42" fmla="*/ 163 w 184"/>
                <a:gd name="T43" fmla="*/ 0 h 120"/>
                <a:gd name="T44" fmla="*/ 168 w 184"/>
                <a:gd name="T45" fmla="*/ 1 h 120"/>
                <a:gd name="T46" fmla="*/ 169 w 184"/>
                <a:gd name="T47" fmla="*/ 4 h 120"/>
                <a:gd name="T48" fmla="*/ 178 w 184"/>
                <a:gd name="T49" fmla="*/ 101 h 120"/>
                <a:gd name="T50" fmla="*/ 168 w 184"/>
                <a:gd name="T51" fmla="*/ 4 h 120"/>
                <a:gd name="T52" fmla="*/ 166 w 184"/>
                <a:gd name="T53" fmla="*/ 2 h 120"/>
                <a:gd name="T54" fmla="*/ 164 w 184"/>
                <a:gd name="T55" fmla="*/ 2 h 120"/>
                <a:gd name="T56" fmla="*/ 162 w 184"/>
                <a:gd name="T57" fmla="*/ 3 h 120"/>
                <a:gd name="T58" fmla="*/ 161 w 184"/>
                <a:gd name="T59" fmla="*/ 6 h 120"/>
                <a:gd name="T60" fmla="*/ 161 w 184"/>
                <a:gd name="T61" fmla="*/ 7 h 120"/>
                <a:gd name="T62" fmla="*/ 173 w 184"/>
                <a:gd name="T63" fmla="*/ 93 h 120"/>
                <a:gd name="T64" fmla="*/ 104 w 184"/>
                <a:gd name="T65" fmla="*/ 97 h 120"/>
                <a:gd name="T66" fmla="*/ 50 w 184"/>
                <a:gd name="T67" fmla="*/ 103 h 120"/>
                <a:gd name="T68" fmla="*/ 16 w 184"/>
                <a:gd name="T69" fmla="*/ 111 h 120"/>
                <a:gd name="T70" fmla="*/ 15 w 184"/>
                <a:gd name="T71" fmla="*/ 111 h 120"/>
                <a:gd name="T72" fmla="*/ 12 w 184"/>
                <a:gd name="T73" fmla="*/ 99 h 120"/>
                <a:gd name="T74" fmla="*/ 9 w 184"/>
                <a:gd name="T75" fmla="*/ 21 h 120"/>
                <a:gd name="T76" fmla="*/ 10 w 184"/>
                <a:gd name="T77" fmla="*/ 13 h 120"/>
                <a:gd name="T78" fmla="*/ 9 w 184"/>
                <a:gd name="T79" fmla="*/ 10 h 120"/>
                <a:gd name="T80" fmla="*/ 6 w 184"/>
                <a:gd name="T81" fmla="*/ 10 h 120"/>
                <a:gd name="T82" fmla="*/ 4 w 184"/>
                <a:gd name="T83" fmla="*/ 11 h 120"/>
                <a:gd name="T84" fmla="*/ 3 w 184"/>
                <a:gd name="T85" fmla="*/ 13 h 120"/>
                <a:gd name="T86" fmla="*/ 2 w 184"/>
                <a:gd name="T87" fmla="*/ 21 h 120"/>
                <a:gd name="T88" fmla="*/ 3 w 184"/>
                <a:gd name="T89" fmla="*/ 77 h 120"/>
                <a:gd name="T90" fmla="*/ 6 w 184"/>
                <a:gd name="T91" fmla="*/ 104 h 120"/>
                <a:gd name="T92" fmla="*/ 11 w 184"/>
                <a:gd name="T93" fmla="*/ 116 h 120"/>
                <a:gd name="T94" fmla="*/ 15 w 184"/>
                <a:gd name="T95" fmla="*/ 118 h 120"/>
                <a:gd name="T96" fmla="*/ 20 w 184"/>
                <a:gd name="T97" fmla="*/ 117 h 120"/>
                <a:gd name="T98" fmla="*/ 51 w 184"/>
                <a:gd name="T99" fmla="*/ 110 h 120"/>
                <a:gd name="T100" fmla="*/ 178 w 184"/>
                <a:gd name="T101" fmla="*/ 99 h 120"/>
                <a:gd name="T102" fmla="*/ 178 w 184"/>
                <a:gd name="T103" fmla="*/ 100 h 120"/>
                <a:gd name="T104" fmla="*/ 178 w 184"/>
                <a:gd name="T105" fmla="*/ 9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20">
                  <a:moveTo>
                    <a:pt x="178" y="101"/>
                  </a:moveTo>
                  <a:cubicBezTo>
                    <a:pt x="178" y="101"/>
                    <a:pt x="178" y="101"/>
                    <a:pt x="178" y="101"/>
                  </a:cubicBezTo>
                  <a:cubicBezTo>
                    <a:pt x="174" y="101"/>
                    <a:pt x="97" y="105"/>
                    <a:pt x="51" y="112"/>
                  </a:cubicBezTo>
                  <a:cubicBezTo>
                    <a:pt x="51" y="112"/>
                    <a:pt x="51" y="112"/>
                    <a:pt x="51" y="112"/>
                  </a:cubicBezTo>
                  <a:cubicBezTo>
                    <a:pt x="35" y="114"/>
                    <a:pt x="23" y="117"/>
                    <a:pt x="21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19" y="119"/>
                    <a:pt x="17" y="120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3" y="120"/>
                    <a:pt x="11" y="119"/>
                    <a:pt x="10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6" y="114"/>
                    <a:pt x="5" y="109"/>
                    <a:pt x="4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2" y="97"/>
                    <a:pt x="1" y="88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57"/>
                    <a:pt x="0" y="33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6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5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9" y="8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10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6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38"/>
                    <a:pt x="10" y="78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4" y="103"/>
                    <a:pt x="15" y="107"/>
                    <a:pt x="16" y="109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23" y="106"/>
                    <a:pt x="34" y="104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65" y="99"/>
                    <a:pt x="85" y="97"/>
                    <a:pt x="104" y="96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33" y="93"/>
                    <a:pt x="160" y="92"/>
                    <a:pt x="172" y="91"/>
                  </a:cubicBezTo>
                  <a:cubicBezTo>
                    <a:pt x="172" y="91"/>
                    <a:pt x="172" y="91"/>
                    <a:pt x="172" y="91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4"/>
                    <a:pt x="160" y="2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1" y="1"/>
                    <a:pt x="162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5" y="0"/>
                    <a:pt x="166" y="0"/>
                    <a:pt x="168" y="1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8" y="2"/>
                    <a:pt x="169" y="3"/>
                    <a:pt x="169" y="4"/>
                  </a:cubicBezTo>
                  <a:cubicBezTo>
                    <a:pt x="169" y="4"/>
                    <a:pt x="169" y="4"/>
                    <a:pt x="169" y="4"/>
                  </a:cubicBezTo>
                  <a:cubicBezTo>
                    <a:pt x="184" y="101"/>
                    <a:pt x="184" y="101"/>
                    <a:pt x="184" y="101"/>
                  </a:cubicBezTo>
                  <a:cubicBezTo>
                    <a:pt x="178" y="101"/>
                    <a:pt x="178" y="101"/>
                    <a:pt x="178" y="101"/>
                  </a:cubicBezTo>
                  <a:close/>
                  <a:moveTo>
                    <a:pt x="182" y="99"/>
                  </a:moveTo>
                  <a:cubicBezTo>
                    <a:pt x="168" y="4"/>
                    <a:pt x="168" y="4"/>
                    <a:pt x="168" y="4"/>
                  </a:cubicBezTo>
                  <a:cubicBezTo>
                    <a:pt x="167" y="4"/>
                    <a:pt x="167" y="3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6" y="2"/>
                    <a:pt x="165" y="1"/>
                    <a:pt x="164" y="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3" y="2"/>
                    <a:pt x="162" y="2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1" y="3"/>
                    <a:pt x="160" y="4"/>
                    <a:pt x="161" y="6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3" y="93"/>
                    <a:pt x="173" y="93"/>
                    <a:pt x="173" y="93"/>
                  </a:cubicBezTo>
                  <a:cubicBezTo>
                    <a:pt x="162" y="93"/>
                    <a:pt x="134" y="95"/>
                    <a:pt x="104" y="97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85" y="99"/>
                    <a:pt x="66" y="101"/>
                    <a:pt x="50" y="103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34" y="105"/>
                    <a:pt x="22" y="107"/>
                    <a:pt x="16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09"/>
                    <a:pt x="13" y="105"/>
                    <a:pt x="12" y="99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8" y="77"/>
                    <a:pt x="9" y="38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16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6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33"/>
                    <a:pt x="1" y="5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87"/>
                    <a:pt x="4" y="97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7" y="109"/>
                    <a:pt x="8" y="114"/>
                    <a:pt x="11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2" y="117"/>
                    <a:pt x="13" y="118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7" y="118"/>
                    <a:pt x="19" y="118"/>
                    <a:pt x="20" y="117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23" y="115"/>
                    <a:pt x="35" y="112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97" y="103"/>
                    <a:pt x="177" y="100"/>
                    <a:pt x="178" y="99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82" y="99"/>
                    <a:pt x="182" y="99"/>
                    <a:pt x="18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1"/>
            <p:cNvSpPr>
              <a:spLocks noEditPoints="1"/>
            </p:cNvSpPr>
            <p:nvPr/>
          </p:nvSpPr>
          <p:spPr bwMode="auto">
            <a:xfrm>
              <a:off x="5215" y="1464"/>
              <a:ext cx="611" cy="346"/>
            </a:xfrm>
            <a:custGeom>
              <a:avLst/>
              <a:gdLst>
                <a:gd name="T0" fmla="*/ 444 w 520"/>
                <a:gd name="T1" fmla="*/ 286 h 295"/>
                <a:gd name="T2" fmla="*/ 342 w 520"/>
                <a:gd name="T3" fmla="*/ 293 h 295"/>
                <a:gd name="T4" fmla="*/ 332 w 520"/>
                <a:gd name="T5" fmla="*/ 290 h 295"/>
                <a:gd name="T6" fmla="*/ 322 w 520"/>
                <a:gd name="T7" fmla="*/ 291 h 295"/>
                <a:gd name="T8" fmla="*/ 319 w 520"/>
                <a:gd name="T9" fmla="*/ 292 h 295"/>
                <a:gd name="T10" fmla="*/ 277 w 520"/>
                <a:gd name="T11" fmla="*/ 293 h 295"/>
                <a:gd name="T12" fmla="*/ 195 w 520"/>
                <a:gd name="T13" fmla="*/ 273 h 295"/>
                <a:gd name="T14" fmla="*/ 87 w 520"/>
                <a:gd name="T15" fmla="*/ 122 h 295"/>
                <a:gd name="T16" fmla="*/ 1 w 520"/>
                <a:gd name="T17" fmla="*/ 80 h 295"/>
                <a:gd name="T18" fmla="*/ 69 w 520"/>
                <a:gd name="T19" fmla="*/ 2 h 295"/>
                <a:gd name="T20" fmla="*/ 95 w 520"/>
                <a:gd name="T21" fmla="*/ 0 h 295"/>
                <a:gd name="T22" fmla="*/ 207 w 520"/>
                <a:gd name="T23" fmla="*/ 82 h 295"/>
                <a:gd name="T24" fmla="*/ 208 w 520"/>
                <a:gd name="T25" fmla="*/ 80 h 295"/>
                <a:gd name="T26" fmla="*/ 256 w 520"/>
                <a:gd name="T27" fmla="*/ 65 h 295"/>
                <a:gd name="T28" fmla="*/ 310 w 520"/>
                <a:gd name="T29" fmla="*/ 92 h 295"/>
                <a:gd name="T30" fmla="*/ 328 w 520"/>
                <a:gd name="T31" fmla="*/ 114 h 295"/>
                <a:gd name="T32" fmla="*/ 328 w 520"/>
                <a:gd name="T33" fmla="*/ 124 h 295"/>
                <a:gd name="T34" fmla="*/ 328 w 520"/>
                <a:gd name="T35" fmla="*/ 125 h 295"/>
                <a:gd name="T36" fmla="*/ 328 w 520"/>
                <a:gd name="T37" fmla="*/ 125 h 295"/>
                <a:gd name="T38" fmla="*/ 328 w 520"/>
                <a:gd name="T39" fmla="*/ 125 h 295"/>
                <a:gd name="T40" fmla="*/ 330 w 520"/>
                <a:gd name="T41" fmla="*/ 125 h 295"/>
                <a:gd name="T42" fmla="*/ 363 w 520"/>
                <a:gd name="T43" fmla="*/ 97 h 295"/>
                <a:gd name="T44" fmla="*/ 369 w 520"/>
                <a:gd name="T45" fmla="*/ 98 h 295"/>
                <a:gd name="T46" fmla="*/ 349 w 520"/>
                <a:gd name="T47" fmla="*/ 121 h 295"/>
                <a:gd name="T48" fmla="*/ 345 w 520"/>
                <a:gd name="T49" fmla="*/ 129 h 295"/>
                <a:gd name="T50" fmla="*/ 330 w 520"/>
                <a:gd name="T51" fmla="*/ 134 h 295"/>
                <a:gd name="T52" fmla="*/ 323 w 520"/>
                <a:gd name="T53" fmla="*/ 132 h 295"/>
                <a:gd name="T54" fmla="*/ 319 w 520"/>
                <a:gd name="T55" fmla="*/ 124 h 295"/>
                <a:gd name="T56" fmla="*/ 303 w 520"/>
                <a:gd name="T57" fmla="*/ 98 h 295"/>
                <a:gd name="T58" fmla="*/ 248 w 520"/>
                <a:gd name="T59" fmla="*/ 74 h 295"/>
                <a:gd name="T60" fmla="*/ 215 w 520"/>
                <a:gd name="T61" fmla="*/ 85 h 295"/>
                <a:gd name="T62" fmla="*/ 210 w 520"/>
                <a:gd name="T63" fmla="*/ 95 h 295"/>
                <a:gd name="T64" fmla="*/ 173 w 520"/>
                <a:gd name="T65" fmla="*/ 45 h 295"/>
                <a:gd name="T66" fmla="*/ 94 w 520"/>
                <a:gd name="T67" fmla="*/ 9 h 295"/>
                <a:gd name="T68" fmla="*/ 8 w 520"/>
                <a:gd name="T69" fmla="*/ 71 h 295"/>
                <a:gd name="T70" fmla="*/ 9 w 520"/>
                <a:gd name="T71" fmla="*/ 76 h 295"/>
                <a:gd name="T72" fmla="*/ 163 w 520"/>
                <a:gd name="T73" fmla="*/ 190 h 295"/>
                <a:gd name="T74" fmla="*/ 202 w 520"/>
                <a:gd name="T75" fmla="*/ 268 h 295"/>
                <a:gd name="T76" fmla="*/ 315 w 520"/>
                <a:gd name="T77" fmla="*/ 284 h 295"/>
                <a:gd name="T78" fmla="*/ 329 w 520"/>
                <a:gd name="T79" fmla="*/ 281 h 295"/>
                <a:gd name="T80" fmla="*/ 338 w 520"/>
                <a:gd name="T81" fmla="*/ 284 h 295"/>
                <a:gd name="T82" fmla="*/ 343 w 520"/>
                <a:gd name="T83" fmla="*/ 285 h 295"/>
                <a:gd name="T84" fmla="*/ 358 w 520"/>
                <a:gd name="T85" fmla="*/ 286 h 295"/>
                <a:gd name="T86" fmla="*/ 503 w 520"/>
                <a:gd name="T87" fmla="*/ 246 h 295"/>
                <a:gd name="T88" fmla="*/ 511 w 520"/>
                <a:gd name="T89" fmla="*/ 218 h 295"/>
                <a:gd name="T90" fmla="*/ 508 w 520"/>
                <a:gd name="T91" fmla="*/ 150 h 295"/>
                <a:gd name="T92" fmla="*/ 513 w 520"/>
                <a:gd name="T93" fmla="*/ 153 h 295"/>
                <a:gd name="T94" fmla="*/ 508 w 520"/>
                <a:gd name="T95" fmla="*/ 253 h 295"/>
                <a:gd name="T96" fmla="*/ 328 w 520"/>
                <a:gd name="T97" fmla="*/ 124 h 295"/>
                <a:gd name="T98" fmla="*/ 328 w 520"/>
                <a:gd name="T99" fmla="*/ 12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0" h="295">
                  <a:moveTo>
                    <a:pt x="508" y="253"/>
                  </a:moveTo>
                  <a:cubicBezTo>
                    <a:pt x="489" y="268"/>
                    <a:pt x="465" y="277"/>
                    <a:pt x="444" y="286"/>
                  </a:cubicBezTo>
                  <a:cubicBezTo>
                    <a:pt x="444" y="286"/>
                    <a:pt x="444" y="286"/>
                    <a:pt x="444" y="286"/>
                  </a:cubicBezTo>
                  <a:cubicBezTo>
                    <a:pt x="428" y="293"/>
                    <a:pt x="386" y="295"/>
                    <a:pt x="358" y="294"/>
                  </a:cubicBezTo>
                  <a:cubicBezTo>
                    <a:pt x="358" y="294"/>
                    <a:pt x="358" y="294"/>
                    <a:pt x="358" y="294"/>
                  </a:cubicBezTo>
                  <a:cubicBezTo>
                    <a:pt x="352" y="294"/>
                    <a:pt x="347" y="294"/>
                    <a:pt x="342" y="293"/>
                  </a:cubicBezTo>
                  <a:cubicBezTo>
                    <a:pt x="342" y="293"/>
                    <a:pt x="342" y="293"/>
                    <a:pt x="342" y="293"/>
                  </a:cubicBezTo>
                  <a:cubicBezTo>
                    <a:pt x="338" y="293"/>
                    <a:pt x="335" y="292"/>
                    <a:pt x="332" y="290"/>
                  </a:cubicBezTo>
                  <a:cubicBezTo>
                    <a:pt x="332" y="290"/>
                    <a:pt x="332" y="290"/>
                    <a:pt x="332" y="290"/>
                  </a:cubicBezTo>
                  <a:cubicBezTo>
                    <a:pt x="332" y="290"/>
                    <a:pt x="331" y="289"/>
                    <a:pt x="329" y="289"/>
                  </a:cubicBezTo>
                  <a:cubicBezTo>
                    <a:pt x="329" y="289"/>
                    <a:pt x="329" y="289"/>
                    <a:pt x="329" y="289"/>
                  </a:cubicBezTo>
                  <a:cubicBezTo>
                    <a:pt x="327" y="289"/>
                    <a:pt x="324" y="290"/>
                    <a:pt x="322" y="291"/>
                  </a:cubicBezTo>
                  <a:cubicBezTo>
                    <a:pt x="322" y="291"/>
                    <a:pt x="322" y="291"/>
                    <a:pt x="322" y="291"/>
                  </a:cubicBezTo>
                  <a:cubicBezTo>
                    <a:pt x="320" y="292"/>
                    <a:pt x="319" y="292"/>
                    <a:pt x="319" y="292"/>
                  </a:cubicBezTo>
                  <a:cubicBezTo>
                    <a:pt x="319" y="292"/>
                    <a:pt x="319" y="292"/>
                    <a:pt x="319" y="292"/>
                  </a:cubicBezTo>
                  <a:cubicBezTo>
                    <a:pt x="318" y="293"/>
                    <a:pt x="318" y="293"/>
                    <a:pt x="318" y="293"/>
                  </a:cubicBezTo>
                  <a:cubicBezTo>
                    <a:pt x="317" y="293"/>
                    <a:pt x="317" y="293"/>
                    <a:pt x="317" y="293"/>
                  </a:cubicBezTo>
                  <a:cubicBezTo>
                    <a:pt x="317" y="293"/>
                    <a:pt x="299" y="294"/>
                    <a:pt x="277" y="293"/>
                  </a:cubicBezTo>
                  <a:cubicBezTo>
                    <a:pt x="277" y="293"/>
                    <a:pt x="277" y="293"/>
                    <a:pt x="277" y="293"/>
                  </a:cubicBezTo>
                  <a:cubicBezTo>
                    <a:pt x="246" y="291"/>
                    <a:pt x="207" y="289"/>
                    <a:pt x="195" y="273"/>
                  </a:cubicBezTo>
                  <a:cubicBezTo>
                    <a:pt x="195" y="273"/>
                    <a:pt x="195" y="273"/>
                    <a:pt x="195" y="273"/>
                  </a:cubicBezTo>
                  <a:cubicBezTo>
                    <a:pt x="180" y="252"/>
                    <a:pt x="156" y="237"/>
                    <a:pt x="155" y="191"/>
                  </a:cubicBezTo>
                  <a:cubicBezTo>
                    <a:pt x="155" y="191"/>
                    <a:pt x="155" y="191"/>
                    <a:pt x="155" y="191"/>
                  </a:cubicBezTo>
                  <a:cubicBezTo>
                    <a:pt x="152" y="147"/>
                    <a:pt x="136" y="134"/>
                    <a:pt x="87" y="122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37" y="110"/>
                    <a:pt x="11" y="99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77"/>
                    <a:pt x="0" y="74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47"/>
                    <a:pt x="29" y="9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78" y="1"/>
                    <a:pt x="86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28" y="2"/>
                    <a:pt x="159" y="16"/>
                    <a:pt x="179" y="39"/>
                  </a:cubicBezTo>
                  <a:cubicBezTo>
                    <a:pt x="179" y="39"/>
                    <a:pt x="179" y="39"/>
                    <a:pt x="179" y="39"/>
                  </a:cubicBezTo>
                  <a:cubicBezTo>
                    <a:pt x="197" y="60"/>
                    <a:pt x="203" y="70"/>
                    <a:pt x="207" y="82"/>
                  </a:cubicBezTo>
                  <a:cubicBezTo>
                    <a:pt x="207" y="82"/>
                    <a:pt x="207" y="82"/>
                    <a:pt x="207" y="82"/>
                  </a:cubicBezTo>
                  <a:cubicBezTo>
                    <a:pt x="207" y="81"/>
                    <a:pt x="208" y="81"/>
                    <a:pt x="208" y="80"/>
                  </a:cubicBezTo>
                  <a:cubicBezTo>
                    <a:pt x="208" y="80"/>
                    <a:pt x="208" y="80"/>
                    <a:pt x="208" y="80"/>
                  </a:cubicBezTo>
                  <a:cubicBezTo>
                    <a:pt x="215" y="72"/>
                    <a:pt x="227" y="64"/>
                    <a:pt x="249" y="65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51" y="65"/>
                    <a:pt x="253" y="65"/>
                    <a:pt x="256" y="65"/>
                  </a:cubicBezTo>
                  <a:cubicBezTo>
                    <a:pt x="256" y="65"/>
                    <a:pt x="256" y="65"/>
                    <a:pt x="256" y="65"/>
                  </a:cubicBezTo>
                  <a:cubicBezTo>
                    <a:pt x="279" y="68"/>
                    <a:pt x="298" y="80"/>
                    <a:pt x="310" y="92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18" y="101"/>
                    <a:pt x="324" y="109"/>
                    <a:pt x="326" y="116"/>
                  </a:cubicBezTo>
                  <a:cubicBezTo>
                    <a:pt x="326" y="116"/>
                    <a:pt x="326" y="116"/>
                    <a:pt x="326" y="116"/>
                  </a:cubicBezTo>
                  <a:cubicBezTo>
                    <a:pt x="328" y="114"/>
                    <a:pt x="328" y="114"/>
                    <a:pt x="328" y="11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9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2" y="126"/>
                    <a:pt x="335" y="125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9" y="119"/>
                    <a:pt x="346" y="107"/>
                    <a:pt x="363" y="97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365" y="95"/>
                    <a:pt x="367" y="96"/>
                    <a:pt x="369" y="98"/>
                  </a:cubicBezTo>
                  <a:cubicBezTo>
                    <a:pt x="369" y="98"/>
                    <a:pt x="369" y="98"/>
                    <a:pt x="369" y="98"/>
                  </a:cubicBezTo>
                  <a:cubicBezTo>
                    <a:pt x="370" y="100"/>
                    <a:pt x="369" y="103"/>
                    <a:pt x="367" y="104"/>
                  </a:cubicBezTo>
                  <a:cubicBezTo>
                    <a:pt x="367" y="104"/>
                    <a:pt x="367" y="104"/>
                    <a:pt x="367" y="104"/>
                  </a:cubicBezTo>
                  <a:cubicBezTo>
                    <a:pt x="357" y="110"/>
                    <a:pt x="352" y="116"/>
                    <a:pt x="349" y="121"/>
                  </a:cubicBezTo>
                  <a:cubicBezTo>
                    <a:pt x="349" y="121"/>
                    <a:pt x="349" y="121"/>
                    <a:pt x="349" y="121"/>
                  </a:cubicBezTo>
                  <a:cubicBezTo>
                    <a:pt x="345" y="126"/>
                    <a:pt x="345" y="129"/>
                    <a:pt x="345" y="129"/>
                  </a:cubicBezTo>
                  <a:cubicBezTo>
                    <a:pt x="345" y="129"/>
                    <a:pt x="345" y="129"/>
                    <a:pt x="345" y="129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2" y="132"/>
                    <a:pt x="342" y="132"/>
                    <a:pt x="342" y="132"/>
                  </a:cubicBezTo>
                  <a:cubicBezTo>
                    <a:pt x="342" y="132"/>
                    <a:pt x="336" y="134"/>
                    <a:pt x="330" y="134"/>
                  </a:cubicBezTo>
                  <a:cubicBezTo>
                    <a:pt x="330" y="134"/>
                    <a:pt x="330" y="134"/>
                    <a:pt x="330" y="134"/>
                  </a:cubicBezTo>
                  <a:cubicBezTo>
                    <a:pt x="328" y="134"/>
                    <a:pt x="325" y="134"/>
                    <a:pt x="323" y="132"/>
                  </a:cubicBezTo>
                  <a:cubicBezTo>
                    <a:pt x="323" y="132"/>
                    <a:pt x="323" y="132"/>
                    <a:pt x="323" y="132"/>
                  </a:cubicBezTo>
                  <a:cubicBezTo>
                    <a:pt x="321" y="130"/>
                    <a:pt x="319" y="127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20" y="122"/>
                    <a:pt x="315" y="109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cubicBezTo>
                    <a:pt x="292" y="87"/>
                    <a:pt x="276" y="76"/>
                    <a:pt x="255" y="74"/>
                  </a:cubicBezTo>
                  <a:cubicBezTo>
                    <a:pt x="255" y="74"/>
                    <a:pt x="255" y="74"/>
                    <a:pt x="255" y="74"/>
                  </a:cubicBezTo>
                  <a:cubicBezTo>
                    <a:pt x="252" y="74"/>
                    <a:pt x="250" y="74"/>
                    <a:pt x="248" y="74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29" y="73"/>
                    <a:pt x="220" y="79"/>
                    <a:pt x="215" y="85"/>
                  </a:cubicBezTo>
                  <a:cubicBezTo>
                    <a:pt x="215" y="85"/>
                    <a:pt x="215" y="85"/>
                    <a:pt x="215" y="85"/>
                  </a:cubicBezTo>
                  <a:cubicBezTo>
                    <a:pt x="213" y="88"/>
                    <a:pt x="212" y="91"/>
                    <a:pt x="211" y="93"/>
                  </a:cubicBezTo>
                  <a:cubicBezTo>
                    <a:pt x="211" y="93"/>
                    <a:pt x="211" y="93"/>
                    <a:pt x="211" y="93"/>
                  </a:cubicBezTo>
                  <a:cubicBezTo>
                    <a:pt x="210" y="94"/>
                    <a:pt x="210" y="95"/>
                    <a:pt x="210" y="95"/>
                  </a:cubicBezTo>
                  <a:cubicBezTo>
                    <a:pt x="210" y="95"/>
                    <a:pt x="210" y="95"/>
                    <a:pt x="210" y="95"/>
                  </a:cubicBezTo>
                  <a:cubicBezTo>
                    <a:pt x="202" y="96"/>
                    <a:pt x="202" y="96"/>
                    <a:pt x="202" y="96"/>
                  </a:cubicBezTo>
                  <a:cubicBezTo>
                    <a:pt x="197" y="77"/>
                    <a:pt x="197" y="72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54" y="24"/>
                    <a:pt x="126" y="10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87" y="9"/>
                    <a:pt x="79" y="9"/>
                    <a:pt x="70" y="1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36" y="16"/>
                    <a:pt x="9" y="53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3"/>
                    <a:pt x="9" y="75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5" y="91"/>
                    <a:pt x="39" y="102"/>
                    <a:pt x="89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139" y="125"/>
                    <a:pt x="162" y="143"/>
                    <a:pt x="163" y="190"/>
                  </a:cubicBezTo>
                  <a:cubicBezTo>
                    <a:pt x="163" y="190"/>
                    <a:pt x="163" y="190"/>
                    <a:pt x="163" y="190"/>
                  </a:cubicBezTo>
                  <a:cubicBezTo>
                    <a:pt x="165" y="234"/>
                    <a:pt x="185" y="245"/>
                    <a:pt x="202" y="268"/>
                  </a:cubicBezTo>
                  <a:cubicBezTo>
                    <a:pt x="202" y="268"/>
                    <a:pt x="202" y="268"/>
                    <a:pt x="202" y="268"/>
                  </a:cubicBezTo>
                  <a:cubicBezTo>
                    <a:pt x="208" y="278"/>
                    <a:pt x="247" y="284"/>
                    <a:pt x="277" y="284"/>
                  </a:cubicBezTo>
                  <a:cubicBezTo>
                    <a:pt x="277" y="284"/>
                    <a:pt x="277" y="284"/>
                    <a:pt x="277" y="284"/>
                  </a:cubicBezTo>
                  <a:cubicBezTo>
                    <a:pt x="296" y="285"/>
                    <a:pt x="311" y="284"/>
                    <a:pt x="315" y="284"/>
                  </a:cubicBezTo>
                  <a:cubicBezTo>
                    <a:pt x="315" y="284"/>
                    <a:pt x="315" y="284"/>
                    <a:pt x="315" y="284"/>
                  </a:cubicBezTo>
                  <a:cubicBezTo>
                    <a:pt x="318" y="283"/>
                    <a:pt x="323" y="281"/>
                    <a:pt x="329" y="281"/>
                  </a:cubicBezTo>
                  <a:cubicBezTo>
                    <a:pt x="329" y="281"/>
                    <a:pt x="329" y="281"/>
                    <a:pt x="329" y="281"/>
                  </a:cubicBezTo>
                  <a:cubicBezTo>
                    <a:pt x="332" y="281"/>
                    <a:pt x="335" y="281"/>
                    <a:pt x="338" y="284"/>
                  </a:cubicBezTo>
                  <a:cubicBezTo>
                    <a:pt x="338" y="284"/>
                    <a:pt x="338" y="284"/>
                    <a:pt x="338" y="284"/>
                  </a:cubicBezTo>
                  <a:cubicBezTo>
                    <a:pt x="338" y="284"/>
                    <a:pt x="338" y="284"/>
                    <a:pt x="338" y="284"/>
                  </a:cubicBezTo>
                  <a:cubicBezTo>
                    <a:pt x="338" y="284"/>
                    <a:pt x="338" y="284"/>
                    <a:pt x="339" y="284"/>
                  </a:cubicBezTo>
                  <a:cubicBezTo>
                    <a:pt x="339" y="284"/>
                    <a:pt x="339" y="284"/>
                    <a:pt x="339" y="284"/>
                  </a:cubicBezTo>
                  <a:cubicBezTo>
                    <a:pt x="340" y="284"/>
                    <a:pt x="341" y="284"/>
                    <a:pt x="343" y="285"/>
                  </a:cubicBezTo>
                  <a:cubicBezTo>
                    <a:pt x="343" y="285"/>
                    <a:pt x="343" y="285"/>
                    <a:pt x="343" y="285"/>
                  </a:cubicBezTo>
                  <a:cubicBezTo>
                    <a:pt x="347" y="285"/>
                    <a:pt x="352" y="286"/>
                    <a:pt x="358" y="286"/>
                  </a:cubicBezTo>
                  <a:cubicBezTo>
                    <a:pt x="358" y="286"/>
                    <a:pt x="358" y="286"/>
                    <a:pt x="358" y="286"/>
                  </a:cubicBezTo>
                  <a:cubicBezTo>
                    <a:pt x="385" y="287"/>
                    <a:pt x="429" y="284"/>
                    <a:pt x="441" y="278"/>
                  </a:cubicBezTo>
                  <a:cubicBezTo>
                    <a:pt x="441" y="278"/>
                    <a:pt x="441" y="278"/>
                    <a:pt x="441" y="278"/>
                  </a:cubicBezTo>
                  <a:cubicBezTo>
                    <a:pt x="461" y="269"/>
                    <a:pt x="485" y="260"/>
                    <a:pt x="503" y="246"/>
                  </a:cubicBezTo>
                  <a:cubicBezTo>
                    <a:pt x="503" y="246"/>
                    <a:pt x="503" y="246"/>
                    <a:pt x="503" y="246"/>
                  </a:cubicBezTo>
                  <a:cubicBezTo>
                    <a:pt x="507" y="243"/>
                    <a:pt x="510" y="232"/>
                    <a:pt x="511" y="218"/>
                  </a:cubicBezTo>
                  <a:cubicBezTo>
                    <a:pt x="511" y="218"/>
                    <a:pt x="511" y="218"/>
                    <a:pt x="511" y="218"/>
                  </a:cubicBezTo>
                  <a:cubicBezTo>
                    <a:pt x="511" y="190"/>
                    <a:pt x="505" y="155"/>
                    <a:pt x="505" y="155"/>
                  </a:cubicBezTo>
                  <a:cubicBezTo>
                    <a:pt x="505" y="155"/>
                    <a:pt x="505" y="155"/>
                    <a:pt x="505" y="155"/>
                  </a:cubicBezTo>
                  <a:cubicBezTo>
                    <a:pt x="504" y="152"/>
                    <a:pt x="506" y="150"/>
                    <a:pt x="508" y="150"/>
                  </a:cubicBezTo>
                  <a:cubicBezTo>
                    <a:pt x="508" y="150"/>
                    <a:pt x="508" y="150"/>
                    <a:pt x="508" y="150"/>
                  </a:cubicBezTo>
                  <a:cubicBezTo>
                    <a:pt x="510" y="149"/>
                    <a:pt x="513" y="151"/>
                    <a:pt x="513" y="153"/>
                  </a:cubicBezTo>
                  <a:cubicBezTo>
                    <a:pt x="513" y="153"/>
                    <a:pt x="513" y="153"/>
                    <a:pt x="513" y="153"/>
                  </a:cubicBezTo>
                  <a:cubicBezTo>
                    <a:pt x="513" y="153"/>
                    <a:pt x="520" y="189"/>
                    <a:pt x="519" y="218"/>
                  </a:cubicBezTo>
                  <a:cubicBezTo>
                    <a:pt x="519" y="218"/>
                    <a:pt x="519" y="218"/>
                    <a:pt x="519" y="218"/>
                  </a:cubicBezTo>
                  <a:cubicBezTo>
                    <a:pt x="518" y="233"/>
                    <a:pt x="517" y="246"/>
                    <a:pt x="508" y="253"/>
                  </a:cubicBezTo>
                  <a:close/>
                  <a:moveTo>
                    <a:pt x="328" y="125"/>
                  </a:moveTo>
                  <a:cubicBezTo>
                    <a:pt x="328" y="125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2"/>
            <p:cNvSpPr>
              <a:spLocks noEditPoints="1"/>
            </p:cNvSpPr>
            <p:nvPr/>
          </p:nvSpPr>
          <p:spPr bwMode="auto">
            <a:xfrm>
              <a:off x="5214" y="1463"/>
              <a:ext cx="612" cy="348"/>
            </a:xfrm>
            <a:custGeom>
              <a:avLst/>
              <a:gdLst>
                <a:gd name="T0" fmla="*/ 359 w 521"/>
                <a:gd name="T1" fmla="*/ 296 h 297"/>
                <a:gd name="T2" fmla="*/ 323 w 521"/>
                <a:gd name="T3" fmla="*/ 293 h 297"/>
                <a:gd name="T4" fmla="*/ 278 w 521"/>
                <a:gd name="T5" fmla="*/ 295 h 297"/>
                <a:gd name="T6" fmla="*/ 155 w 521"/>
                <a:gd name="T7" fmla="*/ 192 h 297"/>
                <a:gd name="T8" fmla="*/ 2 w 521"/>
                <a:gd name="T9" fmla="*/ 81 h 297"/>
                <a:gd name="T10" fmla="*/ 70 w 521"/>
                <a:gd name="T11" fmla="*/ 2 h 297"/>
                <a:gd name="T12" fmla="*/ 208 w 521"/>
                <a:gd name="T13" fmla="*/ 81 h 297"/>
                <a:gd name="T14" fmla="*/ 250 w 521"/>
                <a:gd name="T15" fmla="*/ 65 h 297"/>
                <a:gd name="T16" fmla="*/ 328 w 521"/>
                <a:gd name="T17" fmla="*/ 115 h 297"/>
                <a:gd name="T18" fmla="*/ 330 w 521"/>
                <a:gd name="T19" fmla="*/ 125 h 297"/>
                <a:gd name="T20" fmla="*/ 363 w 521"/>
                <a:gd name="T21" fmla="*/ 97 h 297"/>
                <a:gd name="T22" fmla="*/ 370 w 521"/>
                <a:gd name="T23" fmla="*/ 105 h 297"/>
                <a:gd name="T24" fmla="*/ 346 w 521"/>
                <a:gd name="T25" fmla="*/ 130 h 297"/>
                <a:gd name="T26" fmla="*/ 324 w 521"/>
                <a:gd name="T27" fmla="*/ 134 h 297"/>
                <a:gd name="T28" fmla="*/ 320 w 521"/>
                <a:gd name="T29" fmla="*/ 125 h 297"/>
                <a:gd name="T30" fmla="*/ 249 w 521"/>
                <a:gd name="T31" fmla="*/ 75 h 297"/>
                <a:gd name="T32" fmla="*/ 213 w 521"/>
                <a:gd name="T33" fmla="*/ 94 h 297"/>
                <a:gd name="T34" fmla="*/ 173 w 521"/>
                <a:gd name="T35" fmla="*/ 46 h 297"/>
                <a:gd name="T36" fmla="*/ 28 w 521"/>
                <a:gd name="T37" fmla="*/ 38 h 297"/>
                <a:gd name="T38" fmla="*/ 18 w 521"/>
                <a:gd name="T39" fmla="*/ 86 h 297"/>
                <a:gd name="T40" fmla="*/ 203 w 521"/>
                <a:gd name="T41" fmla="*/ 269 h 297"/>
                <a:gd name="T42" fmla="*/ 316 w 521"/>
                <a:gd name="T43" fmla="*/ 285 h 297"/>
                <a:gd name="T44" fmla="*/ 344 w 521"/>
                <a:gd name="T45" fmla="*/ 285 h 297"/>
                <a:gd name="T46" fmla="*/ 504 w 521"/>
                <a:gd name="T47" fmla="*/ 246 h 297"/>
                <a:gd name="T48" fmla="*/ 505 w 521"/>
                <a:gd name="T49" fmla="*/ 156 h 297"/>
                <a:gd name="T50" fmla="*/ 513 w 521"/>
                <a:gd name="T51" fmla="*/ 151 h 297"/>
                <a:gd name="T52" fmla="*/ 515 w 521"/>
                <a:gd name="T53" fmla="*/ 155 h 297"/>
                <a:gd name="T54" fmla="*/ 512 w 521"/>
                <a:gd name="T55" fmla="*/ 252 h 297"/>
                <a:gd name="T56" fmla="*/ 519 w 521"/>
                <a:gd name="T57" fmla="*/ 219 h 297"/>
                <a:gd name="T58" fmla="*/ 507 w 521"/>
                <a:gd name="T59" fmla="*/ 152 h 297"/>
                <a:gd name="T60" fmla="*/ 506 w 521"/>
                <a:gd name="T61" fmla="*/ 156 h 297"/>
                <a:gd name="T62" fmla="*/ 510 w 521"/>
                <a:gd name="T63" fmla="*/ 177 h 297"/>
                <a:gd name="T64" fmla="*/ 442 w 521"/>
                <a:gd name="T65" fmla="*/ 280 h 297"/>
                <a:gd name="T66" fmla="*/ 340 w 521"/>
                <a:gd name="T67" fmla="*/ 286 h 297"/>
                <a:gd name="T68" fmla="*/ 317 w 521"/>
                <a:gd name="T69" fmla="*/ 286 h 297"/>
                <a:gd name="T70" fmla="*/ 204 w 521"/>
                <a:gd name="T71" fmla="*/ 272 h 297"/>
                <a:gd name="T72" fmla="*/ 90 w 521"/>
                <a:gd name="T73" fmla="*/ 115 h 297"/>
                <a:gd name="T74" fmla="*/ 9 w 521"/>
                <a:gd name="T75" fmla="*/ 72 h 297"/>
                <a:gd name="T76" fmla="*/ 166 w 521"/>
                <a:gd name="T77" fmla="*/ 37 h 297"/>
                <a:gd name="T78" fmla="*/ 211 w 521"/>
                <a:gd name="T79" fmla="*/ 93 h 297"/>
                <a:gd name="T80" fmla="*/ 249 w 521"/>
                <a:gd name="T81" fmla="*/ 74 h 297"/>
                <a:gd name="T82" fmla="*/ 321 w 521"/>
                <a:gd name="T83" fmla="*/ 125 h 297"/>
                <a:gd name="T84" fmla="*/ 325 w 521"/>
                <a:gd name="T85" fmla="*/ 132 h 297"/>
                <a:gd name="T86" fmla="*/ 345 w 521"/>
                <a:gd name="T87" fmla="*/ 130 h 297"/>
                <a:gd name="T88" fmla="*/ 368 w 521"/>
                <a:gd name="T89" fmla="*/ 104 h 297"/>
                <a:gd name="T90" fmla="*/ 364 w 521"/>
                <a:gd name="T91" fmla="*/ 98 h 297"/>
                <a:gd name="T92" fmla="*/ 331 w 521"/>
                <a:gd name="T93" fmla="*/ 127 h 297"/>
                <a:gd name="T94" fmla="*/ 329 w 521"/>
                <a:gd name="T95" fmla="*/ 126 h 297"/>
                <a:gd name="T96" fmla="*/ 328 w 521"/>
                <a:gd name="T97" fmla="*/ 126 h 297"/>
                <a:gd name="T98" fmla="*/ 329 w 521"/>
                <a:gd name="T99" fmla="*/ 125 h 297"/>
                <a:gd name="T100" fmla="*/ 306 w 521"/>
                <a:gd name="T101" fmla="*/ 90 h 297"/>
                <a:gd name="T102" fmla="*/ 211 w 521"/>
                <a:gd name="T103" fmla="*/ 80 h 297"/>
                <a:gd name="T104" fmla="*/ 179 w 521"/>
                <a:gd name="T105" fmla="*/ 41 h 297"/>
                <a:gd name="T106" fmla="*/ 70 w 521"/>
                <a:gd name="T107" fmla="*/ 4 h 297"/>
                <a:gd name="T108" fmla="*/ 12 w 521"/>
                <a:gd name="T109" fmla="*/ 93 h 297"/>
                <a:gd name="T110" fmla="*/ 156 w 521"/>
                <a:gd name="T111" fmla="*/ 192 h 297"/>
                <a:gd name="T112" fmla="*/ 318 w 521"/>
                <a:gd name="T113" fmla="*/ 293 h 297"/>
                <a:gd name="T114" fmla="*/ 330 w 521"/>
                <a:gd name="T115" fmla="*/ 289 h 297"/>
                <a:gd name="T116" fmla="*/ 445 w 521"/>
                <a:gd name="T117" fmla="*/ 28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1" h="297">
                  <a:moveTo>
                    <a:pt x="510" y="254"/>
                  </a:moveTo>
                  <a:cubicBezTo>
                    <a:pt x="509" y="254"/>
                    <a:pt x="509" y="254"/>
                    <a:pt x="509" y="254"/>
                  </a:cubicBezTo>
                  <a:cubicBezTo>
                    <a:pt x="510" y="254"/>
                    <a:pt x="510" y="254"/>
                    <a:pt x="510" y="254"/>
                  </a:cubicBezTo>
                  <a:cubicBezTo>
                    <a:pt x="490" y="269"/>
                    <a:pt x="466" y="279"/>
                    <a:pt x="446" y="288"/>
                  </a:cubicBezTo>
                  <a:cubicBezTo>
                    <a:pt x="446" y="288"/>
                    <a:pt x="446" y="288"/>
                    <a:pt x="446" y="288"/>
                  </a:cubicBezTo>
                  <a:cubicBezTo>
                    <a:pt x="429" y="295"/>
                    <a:pt x="387" y="297"/>
                    <a:pt x="359" y="296"/>
                  </a:cubicBezTo>
                  <a:cubicBezTo>
                    <a:pt x="359" y="296"/>
                    <a:pt x="359" y="296"/>
                    <a:pt x="359" y="296"/>
                  </a:cubicBezTo>
                  <a:cubicBezTo>
                    <a:pt x="353" y="296"/>
                    <a:pt x="347" y="296"/>
                    <a:pt x="343" y="295"/>
                  </a:cubicBezTo>
                  <a:cubicBezTo>
                    <a:pt x="343" y="295"/>
                    <a:pt x="343" y="295"/>
                    <a:pt x="343" y="295"/>
                  </a:cubicBezTo>
                  <a:cubicBezTo>
                    <a:pt x="339" y="294"/>
                    <a:pt x="336" y="294"/>
                    <a:pt x="333" y="292"/>
                  </a:cubicBezTo>
                  <a:cubicBezTo>
                    <a:pt x="333" y="292"/>
                    <a:pt x="333" y="292"/>
                    <a:pt x="333" y="292"/>
                  </a:cubicBezTo>
                  <a:cubicBezTo>
                    <a:pt x="332" y="291"/>
                    <a:pt x="331" y="291"/>
                    <a:pt x="330" y="291"/>
                  </a:cubicBezTo>
                  <a:cubicBezTo>
                    <a:pt x="330" y="291"/>
                    <a:pt x="330" y="291"/>
                    <a:pt x="330" y="291"/>
                  </a:cubicBezTo>
                  <a:cubicBezTo>
                    <a:pt x="328" y="291"/>
                    <a:pt x="325" y="292"/>
                    <a:pt x="323" y="293"/>
                  </a:cubicBezTo>
                  <a:cubicBezTo>
                    <a:pt x="323" y="293"/>
                    <a:pt x="323" y="293"/>
                    <a:pt x="323" y="293"/>
                  </a:cubicBezTo>
                  <a:cubicBezTo>
                    <a:pt x="321" y="293"/>
                    <a:pt x="320" y="294"/>
                    <a:pt x="320" y="294"/>
                  </a:cubicBezTo>
                  <a:cubicBezTo>
                    <a:pt x="320" y="294"/>
                    <a:pt x="320" y="294"/>
                    <a:pt x="320" y="294"/>
                  </a:cubicBezTo>
                  <a:cubicBezTo>
                    <a:pt x="319" y="295"/>
                    <a:pt x="319" y="295"/>
                    <a:pt x="319" y="295"/>
                  </a:cubicBezTo>
                  <a:cubicBezTo>
                    <a:pt x="319" y="295"/>
                    <a:pt x="319" y="295"/>
                    <a:pt x="319" y="295"/>
                  </a:cubicBezTo>
                  <a:cubicBezTo>
                    <a:pt x="318" y="295"/>
                    <a:pt x="318" y="295"/>
                    <a:pt x="318" y="295"/>
                  </a:cubicBezTo>
                  <a:cubicBezTo>
                    <a:pt x="318" y="295"/>
                    <a:pt x="300" y="295"/>
                    <a:pt x="278" y="295"/>
                  </a:cubicBezTo>
                  <a:cubicBezTo>
                    <a:pt x="278" y="295"/>
                    <a:pt x="278" y="295"/>
                    <a:pt x="278" y="295"/>
                  </a:cubicBezTo>
                  <a:cubicBezTo>
                    <a:pt x="249" y="293"/>
                    <a:pt x="213" y="291"/>
                    <a:pt x="198" y="278"/>
                  </a:cubicBezTo>
                  <a:cubicBezTo>
                    <a:pt x="198" y="278"/>
                    <a:pt x="198" y="278"/>
                    <a:pt x="198" y="278"/>
                  </a:cubicBezTo>
                  <a:cubicBezTo>
                    <a:pt x="197" y="277"/>
                    <a:pt x="196" y="276"/>
                    <a:pt x="195" y="275"/>
                  </a:cubicBezTo>
                  <a:cubicBezTo>
                    <a:pt x="195" y="275"/>
                    <a:pt x="195" y="275"/>
                    <a:pt x="195" y="275"/>
                  </a:cubicBezTo>
                  <a:cubicBezTo>
                    <a:pt x="180" y="254"/>
                    <a:pt x="157" y="239"/>
                    <a:pt x="155" y="192"/>
                  </a:cubicBezTo>
                  <a:cubicBezTo>
                    <a:pt x="155" y="192"/>
                    <a:pt x="155" y="192"/>
                    <a:pt x="155" y="192"/>
                  </a:cubicBezTo>
                  <a:cubicBezTo>
                    <a:pt x="154" y="169"/>
                    <a:pt x="149" y="155"/>
                    <a:pt x="138" y="145"/>
                  </a:cubicBezTo>
                  <a:cubicBezTo>
                    <a:pt x="138" y="145"/>
                    <a:pt x="138" y="145"/>
                    <a:pt x="138" y="145"/>
                  </a:cubicBezTo>
                  <a:cubicBezTo>
                    <a:pt x="127" y="136"/>
                    <a:pt x="111" y="130"/>
                    <a:pt x="88" y="124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49" y="114"/>
                    <a:pt x="25" y="106"/>
                    <a:pt x="11" y="94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7" y="90"/>
                    <a:pt x="4" y="86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0" y="78"/>
                    <a:pt x="0" y="75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60"/>
                    <a:pt x="8" y="45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32" y="18"/>
                    <a:pt x="50" y="6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9" y="1"/>
                    <a:pt x="87" y="0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125" y="2"/>
                    <a:pt x="152" y="13"/>
                    <a:pt x="172" y="31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5" y="33"/>
                    <a:pt x="178" y="36"/>
                    <a:pt x="181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98" y="59"/>
                    <a:pt x="205" y="70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8" y="81"/>
                    <a:pt x="208" y="81"/>
                    <a:pt x="209" y="80"/>
                  </a:cubicBezTo>
                  <a:cubicBezTo>
                    <a:pt x="209" y="80"/>
                    <a:pt x="209" y="80"/>
                    <a:pt x="209" y="80"/>
                  </a:cubicBezTo>
                  <a:cubicBezTo>
                    <a:pt x="209" y="80"/>
                    <a:pt x="209" y="79"/>
                    <a:pt x="210" y="79"/>
                  </a:cubicBezTo>
                  <a:cubicBezTo>
                    <a:pt x="210" y="79"/>
                    <a:pt x="210" y="79"/>
                    <a:pt x="210" y="79"/>
                  </a:cubicBezTo>
                  <a:cubicBezTo>
                    <a:pt x="217" y="71"/>
                    <a:pt x="229" y="64"/>
                    <a:pt x="250" y="65"/>
                  </a:cubicBezTo>
                  <a:cubicBezTo>
                    <a:pt x="250" y="65"/>
                    <a:pt x="250" y="65"/>
                    <a:pt x="250" y="65"/>
                  </a:cubicBezTo>
                  <a:cubicBezTo>
                    <a:pt x="252" y="65"/>
                    <a:pt x="254" y="65"/>
                    <a:pt x="257" y="66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78" y="68"/>
                    <a:pt x="295" y="78"/>
                    <a:pt x="307" y="88"/>
                  </a:cubicBezTo>
                  <a:cubicBezTo>
                    <a:pt x="307" y="88"/>
                    <a:pt x="307" y="88"/>
                    <a:pt x="307" y="88"/>
                  </a:cubicBezTo>
                  <a:cubicBezTo>
                    <a:pt x="309" y="90"/>
                    <a:pt x="310" y="91"/>
                    <a:pt x="311" y="92"/>
                  </a:cubicBezTo>
                  <a:cubicBezTo>
                    <a:pt x="311" y="92"/>
                    <a:pt x="311" y="92"/>
                    <a:pt x="311" y="92"/>
                  </a:cubicBezTo>
                  <a:cubicBezTo>
                    <a:pt x="319" y="101"/>
                    <a:pt x="325" y="109"/>
                    <a:pt x="328" y="115"/>
                  </a:cubicBezTo>
                  <a:cubicBezTo>
                    <a:pt x="328" y="115"/>
                    <a:pt x="328" y="115"/>
                    <a:pt x="328" y="115"/>
                  </a:cubicBezTo>
                  <a:cubicBezTo>
                    <a:pt x="330" y="113"/>
                    <a:pt x="330" y="113"/>
                    <a:pt x="330" y="113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6"/>
                    <a:pt x="331" y="126"/>
                    <a:pt x="331" y="126"/>
                  </a:cubicBezTo>
                  <a:cubicBezTo>
                    <a:pt x="331" y="126"/>
                    <a:pt x="331" y="126"/>
                    <a:pt x="331" y="126"/>
                  </a:cubicBezTo>
                  <a:cubicBezTo>
                    <a:pt x="333" y="126"/>
                    <a:pt x="336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9" y="122"/>
                    <a:pt x="342" y="116"/>
                    <a:pt x="347" y="110"/>
                  </a:cubicBezTo>
                  <a:cubicBezTo>
                    <a:pt x="347" y="110"/>
                    <a:pt x="347" y="110"/>
                    <a:pt x="347" y="110"/>
                  </a:cubicBezTo>
                  <a:cubicBezTo>
                    <a:pt x="351" y="106"/>
                    <a:pt x="356" y="101"/>
                    <a:pt x="363" y="97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365" y="96"/>
                    <a:pt x="368" y="96"/>
                    <a:pt x="369" y="97"/>
                  </a:cubicBezTo>
                  <a:cubicBezTo>
                    <a:pt x="369" y="97"/>
                    <a:pt x="369" y="97"/>
                    <a:pt x="369" y="97"/>
                  </a:cubicBezTo>
                  <a:cubicBezTo>
                    <a:pt x="370" y="98"/>
                    <a:pt x="370" y="98"/>
                    <a:pt x="370" y="99"/>
                  </a:cubicBezTo>
                  <a:cubicBezTo>
                    <a:pt x="370" y="99"/>
                    <a:pt x="370" y="99"/>
                    <a:pt x="370" y="99"/>
                  </a:cubicBezTo>
                  <a:cubicBezTo>
                    <a:pt x="371" y="101"/>
                    <a:pt x="371" y="103"/>
                    <a:pt x="370" y="105"/>
                  </a:cubicBezTo>
                  <a:cubicBezTo>
                    <a:pt x="370" y="105"/>
                    <a:pt x="370" y="105"/>
                    <a:pt x="370" y="105"/>
                  </a:cubicBezTo>
                  <a:cubicBezTo>
                    <a:pt x="369" y="105"/>
                    <a:pt x="369" y="105"/>
                    <a:pt x="369" y="106"/>
                  </a:cubicBezTo>
                  <a:cubicBezTo>
                    <a:pt x="369" y="106"/>
                    <a:pt x="369" y="106"/>
                    <a:pt x="369" y="106"/>
                  </a:cubicBezTo>
                  <a:cubicBezTo>
                    <a:pt x="362" y="109"/>
                    <a:pt x="358" y="113"/>
                    <a:pt x="355" y="117"/>
                  </a:cubicBezTo>
                  <a:cubicBezTo>
                    <a:pt x="355" y="117"/>
                    <a:pt x="355" y="117"/>
                    <a:pt x="355" y="117"/>
                  </a:cubicBezTo>
                  <a:cubicBezTo>
                    <a:pt x="353" y="119"/>
                    <a:pt x="351" y="121"/>
                    <a:pt x="350" y="123"/>
                  </a:cubicBezTo>
                  <a:cubicBezTo>
                    <a:pt x="350" y="123"/>
                    <a:pt x="350" y="123"/>
                    <a:pt x="350" y="123"/>
                  </a:cubicBezTo>
                  <a:cubicBezTo>
                    <a:pt x="347" y="127"/>
                    <a:pt x="346" y="130"/>
                    <a:pt x="346" y="130"/>
                  </a:cubicBezTo>
                  <a:cubicBezTo>
                    <a:pt x="346" y="130"/>
                    <a:pt x="346" y="130"/>
                    <a:pt x="346" y="130"/>
                  </a:cubicBezTo>
                  <a:cubicBezTo>
                    <a:pt x="346" y="133"/>
                    <a:pt x="346" y="133"/>
                    <a:pt x="346" y="133"/>
                  </a:cubicBezTo>
                  <a:cubicBezTo>
                    <a:pt x="345" y="133"/>
                    <a:pt x="345" y="133"/>
                    <a:pt x="345" y="133"/>
                  </a:cubicBezTo>
                  <a:cubicBezTo>
                    <a:pt x="343" y="134"/>
                    <a:pt x="343" y="134"/>
                    <a:pt x="343" y="134"/>
                  </a:cubicBezTo>
                  <a:cubicBezTo>
                    <a:pt x="343" y="134"/>
                    <a:pt x="337" y="136"/>
                    <a:pt x="331" y="136"/>
                  </a:cubicBezTo>
                  <a:cubicBezTo>
                    <a:pt x="331" y="136"/>
                    <a:pt x="331" y="136"/>
                    <a:pt x="331" y="136"/>
                  </a:cubicBezTo>
                  <a:cubicBezTo>
                    <a:pt x="329" y="136"/>
                    <a:pt x="326" y="135"/>
                    <a:pt x="324" y="134"/>
                  </a:cubicBezTo>
                  <a:cubicBezTo>
                    <a:pt x="324" y="134"/>
                    <a:pt x="324" y="134"/>
                    <a:pt x="324" y="134"/>
                  </a:cubicBezTo>
                  <a:cubicBezTo>
                    <a:pt x="323" y="133"/>
                    <a:pt x="323" y="133"/>
                    <a:pt x="323" y="133"/>
                  </a:cubicBezTo>
                  <a:cubicBezTo>
                    <a:pt x="323" y="133"/>
                    <a:pt x="323" y="133"/>
                    <a:pt x="323" y="133"/>
                  </a:cubicBezTo>
                  <a:cubicBezTo>
                    <a:pt x="321" y="131"/>
                    <a:pt x="320" y="128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3"/>
                    <a:pt x="315" y="110"/>
                    <a:pt x="304" y="100"/>
                  </a:cubicBezTo>
                  <a:cubicBezTo>
                    <a:pt x="304" y="100"/>
                    <a:pt x="304" y="100"/>
                    <a:pt x="304" y="100"/>
                  </a:cubicBezTo>
                  <a:cubicBezTo>
                    <a:pt x="303" y="98"/>
                    <a:pt x="302" y="97"/>
                    <a:pt x="300" y="96"/>
                  </a:cubicBezTo>
                  <a:cubicBezTo>
                    <a:pt x="300" y="96"/>
                    <a:pt x="300" y="96"/>
                    <a:pt x="300" y="96"/>
                  </a:cubicBezTo>
                  <a:cubicBezTo>
                    <a:pt x="290" y="86"/>
                    <a:pt x="275" y="78"/>
                    <a:pt x="256" y="76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3" y="76"/>
                    <a:pt x="251" y="75"/>
                    <a:pt x="249" y="75"/>
                  </a:cubicBezTo>
                  <a:cubicBezTo>
                    <a:pt x="249" y="75"/>
                    <a:pt x="249" y="75"/>
                    <a:pt x="249" y="75"/>
                  </a:cubicBezTo>
                  <a:cubicBezTo>
                    <a:pt x="231" y="75"/>
                    <a:pt x="222" y="80"/>
                    <a:pt x="218" y="86"/>
                  </a:cubicBezTo>
                  <a:cubicBezTo>
                    <a:pt x="218" y="86"/>
                    <a:pt x="218" y="86"/>
                    <a:pt x="218" y="86"/>
                  </a:cubicBezTo>
                  <a:cubicBezTo>
                    <a:pt x="217" y="86"/>
                    <a:pt x="217" y="87"/>
                    <a:pt x="217" y="87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5" y="89"/>
                    <a:pt x="213" y="92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6"/>
                    <a:pt x="212" y="97"/>
                    <a:pt x="212" y="97"/>
                  </a:cubicBezTo>
                  <a:cubicBezTo>
                    <a:pt x="212" y="97"/>
                    <a:pt x="212" y="97"/>
                    <a:pt x="212" y="97"/>
                  </a:cubicBezTo>
                  <a:cubicBezTo>
                    <a:pt x="212" y="97"/>
                    <a:pt x="212" y="97"/>
                    <a:pt x="212" y="97"/>
                  </a:cubicBezTo>
                  <a:cubicBezTo>
                    <a:pt x="202" y="98"/>
                    <a:pt x="202" y="98"/>
                    <a:pt x="202" y="98"/>
                  </a:cubicBezTo>
                  <a:cubicBezTo>
                    <a:pt x="202" y="97"/>
                    <a:pt x="202" y="97"/>
                    <a:pt x="202" y="97"/>
                  </a:cubicBezTo>
                  <a:cubicBezTo>
                    <a:pt x="197" y="78"/>
                    <a:pt x="197" y="74"/>
                    <a:pt x="173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0" y="43"/>
                    <a:pt x="168" y="41"/>
                    <a:pt x="165" y="38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47" y="22"/>
                    <a:pt x="122" y="12"/>
                    <a:pt x="95" y="11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88" y="11"/>
                    <a:pt x="80" y="11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54" y="15"/>
                    <a:pt x="39" y="26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17" y="50"/>
                    <a:pt x="10" y="64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4"/>
                    <a:pt x="10" y="76"/>
                    <a:pt x="11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2" y="80"/>
                    <a:pt x="15" y="83"/>
                    <a:pt x="18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29" y="96"/>
                    <a:pt x="52" y="105"/>
                    <a:pt x="90" y="114"/>
                  </a:cubicBezTo>
                  <a:cubicBezTo>
                    <a:pt x="90" y="114"/>
                    <a:pt x="90" y="114"/>
                    <a:pt x="90" y="114"/>
                  </a:cubicBezTo>
                  <a:cubicBezTo>
                    <a:pt x="114" y="119"/>
                    <a:pt x="132" y="126"/>
                    <a:pt x="144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58" y="149"/>
                    <a:pt x="164" y="167"/>
                    <a:pt x="165" y="191"/>
                  </a:cubicBezTo>
                  <a:cubicBezTo>
                    <a:pt x="165" y="191"/>
                    <a:pt x="165" y="191"/>
                    <a:pt x="165" y="191"/>
                  </a:cubicBezTo>
                  <a:cubicBezTo>
                    <a:pt x="167" y="235"/>
                    <a:pt x="186" y="245"/>
                    <a:pt x="203" y="269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4" y="269"/>
                    <a:pt x="204" y="270"/>
                    <a:pt x="205" y="270"/>
                  </a:cubicBezTo>
                  <a:cubicBezTo>
                    <a:pt x="205" y="270"/>
                    <a:pt x="205" y="270"/>
                    <a:pt x="205" y="270"/>
                  </a:cubicBezTo>
                  <a:cubicBezTo>
                    <a:pt x="214" y="279"/>
                    <a:pt x="250" y="284"/>
                    <a:pt x="278" y="284"/>
                  </a:cubicBezTo>
                  <a:cubicBezTo>
                    <a:pt x="278" y="284"/>
                    <a:pt x="278" y="284"/>
                    <a:pt x="278" y="284"/>
                  </a:cubicBezTo>
                  <a:cubicBezTo>
                    <a:pt x="297" y="285"/>
                    <a:pt x="312" y="285"/>
                    <a:pt x="316" y="285"/>
                  </a:cubicBezTo>
                  <a:cubicBezTo>
                    <a:pt x="316" y="285"/>
                    <a:pt x="316" y="285"/>
                    <a:pt x="316" y="285"/>
                  </a:cubicBezTo>
                  <a:cubicBezTo>
                    <a:pt x="319" y="283"/>
                    <a:pt x="324" y="281"/>
                    <a:pt x="330" y="281"/>
                  </a:cubicBezTo>
                  <a:cubicBezTo>
                    <a:pt x="330" y="281"/>
                    <a:pt x="330" y="281"/>
                    <a:pt x="330" y="281"/>
                  </a:cubicBezTo>
                  <a:cubicBezTo>
                    <a:pt x="333" y="281"/>
                    <a:pt x="336" y="282"/>
                    <a:pt x="339" y="284"/>
                  </a:cubicBezTo>
                  <a:cubicBezTo>
                    <a:pt x="339" y="284"/>
                    <a:pt x="339" y="284"/>
                    <a:pt x="339" y="284"/>
                  </a:cubicBezTo>
                  <a:cubicBezTo>
                    <a:pt x="339" y="284"/>
                    <a:pt x="340" y="284"/>
                    <a:pt x="340" y="284"/>
                  </a:cubicBezTo>
                  <a:cubicBezTo>
                    <a:pt x="340" y="284"/>
                    <a:pt x="340" y="284"/>
                    <a:pt x="340" y="284"/>
                  </a:cubicBezTo>
                  <a:cubicBezTo>
                    <a:pt x="341" y="284"/>
                    <a:pt x="343" y="285"/>
                    <a:pt x="344" y="285"/>
                  </a:cubicBezTo>
                  <a:cubicBezTo>
                    <a:pt x="344" y="285"/>
                    <a:pt x="344" y="285"/>
                    <a:pt x="344" y="285"/>
                  </a:cubicBezTo>
                  <a:cubicBezTo>
                    <a:pt x="348" y="285"/>
                    <a:pt x="354" y="286"/>
                    <a:pt x="360" y="286"/>
                  </a:cubicBezTo>
                  <a:cubicBezTo>
                    <a:pt x="360" y="286"/>
                    <a:pt x="360" y="286"/>
                    <a:pt x="360" y="286"/>
                  </a:cubicBezTo>
                  <a:cubicBezTo>
                    <a:pt x="386" y="287"/>
                    <a:pt x="430" y="284"/>
                    <a:pt x="441" y="279"/>
                  </a:cubicBezTo>
                  <a:cubicBezTo>
                    <a:pt x="441" y="279"/>
                    <a:pt x="441" y="279"/>
                    <a:pt x="441" y="279"/>
                  </a:cubicBezTo>
                  <a:cubicBezTo>
                    <a:pt x="462" y="269"/>
                    <a:pt x="485" y="260"/>
                    <a:pt x="504" y="246"/>
                  </a:cubicBezTo>
                  <a:cubicBezTo>
                    <a:pt x="504" y="246"/>
                    <a:pt x="504" y="246"/>
                    <a:pt x="504" y="246"/>
                  </a:cubicBezTo>
                  <a:cubicBezTo>
                    <a:pt x="504" y="246"/>
                    <a:pt x="504" y="246"/>
                    <a:pt x="505" y="245"/>
                  </a:cubicBezTo>
                  <a:cubicBezTo>
                    <a:pt x="505" y="245"/>
                    <a:pt x="505" y="245"/>
                    <a:pt x="505" y="245"/>
                  </a:cubicBezTo>
                  <a:cubicBezTo>
                    <a:pt x="508" y="242"/>
                    <a:pt x="510" y="231"/>
                    <a:pt x="511" y="219"/>
                  </a:cubicBezTo>
                  <a:cubicBezTo>
                    <a:pt x="511" y="219"/>
                    <a:pt x="511" y="219"/>
                    <a:pt x="511" y="219"/>
                  </a:cubicBezTo>
                  <a:cubicBezTo>
                    <a:pt x="512" y="192"/>
                    <a:pt x="505" y="158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4" y="154"/>
                    <a:pt x="505" y="152"/>
                    <a:pt x="506" y="151"/>
                  </a:cubicBezTo>
                  <a:cubicBezTo>
                    <a:pt x="506" y="151"/>
                    <a:pt x="506" y="151"/>
                    <a:pt x="506" y="151"/>
                  </a:cubicBezTo>
                  <a:cubicBezTo>
                    <a:pt x="507" y="151"/>
                    <a:pt x="508" y="150"/>
                    <a:pt x="509" y="150"/>
                  </a:cubicBezTo>
                  <a:cubicBezTo>
                    <a:pt x="509" y="150"/>
                    <a:pt x="509" y="150"/>
                    <a:pt x="509" y="150"/>
                  </a:cubicBezTo>
                  <a:cubicBezTo>
                    <a:pt x="511" y="149"/>
                    <a:pt x="512" y="150"/>
                    <a:pt x="513" y="151"/>
                  </a:cubicBezTo>
                  <a:cubicBezTo>
                    <a:pt x="513" y="151"/>
                    <a:pt x="513" y="151"/>
                    <a:pt x="513" y="151"/>
                  </a:cubicBezTo>
                  <a:cubicBezTo>
                    <a:pt x="514" y="152"/>
                    <a:pt x="515" y="153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5"/>
                    <a:pt x="515" y="155"/>
                    <a:pt x="515" y="155"/>
                  </a:cubicBezTo>
                  <a:cubicBezTo>
                    <a:pt x="515" y="155"/>
                    <a:pt x="515" y="155"/>
                    <a:pt x="515" y="155"/>
                  </a:cubicBezTo>
                  <a:cubicBezTo>
                    <a:pt x="515" y="157"/>
                    <a:pt x="516" y="158"/>
                    <a:pt x="516" y="160"/>
                  </a:cubicBezTo>
                  <a:cubicBezTo>
                    <a:pt x="516" y="160"/>
                    <a:pt x="516" y="160"/>
                    <a:pt x="516" y="160"/>
                  </a:cubicBezTo>
                  <a:cubicBezTo>
                    <a:pt x="517" y="164"/>
                    <a:pt x="517" y="169"/>
                    <a:pt x="518" y="176"/>
                  </a:cubicBezTo>
                  <a:cubicBezTo>
                    <a:pt x="518" y="176"/>
                    <a:pt x="518" y="176"/>
                    <a:pt x="518" y="176"/>
                  </a:cubicBezTo>
                  <a:cubicBezTo>
                    <a:pt x="520" y="188"/>
                    <a:pt x="521" y="205"/>
                    <a:pt x="521" y="219"/>
                  </a:cubicBezTo>
                  <a:cubicBezTo>
                    <a:pt x="521" y="219"/>
                    <a:pt x="521" y="219"/>
                    <a:pt x="521" y="219"/>
                  </a:cubicBezTo>
                  <a:cubicBezTo>
                    <a:pt x="520" y="232"/>
                    <a:pt x="519" y="244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1" y="253"/>
                    <a:pt x="511" y="254"/>
                    <a:pt x="510" y="254"/>
                  </a:cubicBezTo>
                  <a:close/>
                  <a:moveTo>
                    <a:pt x="511" y="251"/>
                  </a:moveTo>
                  <a:cubicBezTo>
                    <a:pt x="517" y="244"/>
                    <a:pt x="519" y="232"/>
                    <a:pt x="519" y="219"/>
                  </a:cubicBezTo>
                  <a:cubicBezTo>
                    <a:pt x="519" y="219"/>
                    <a:pt x="519" y="219"/>
                    <a:pt x="519" y="219"/>
                  </a:cubicBezTo>
                  <a:cubicBezTo>
                    <a:pt x="520" y="190"/>
                    <a:pt x="513" y="154"/>
                    <a:pt x="513" y="154"/>
                  </a:cubicBezTo>
                  <a:cubicBezTo>
                    <a:pt x="513" y="154"/>
                    <a:pt x="513" y="154"/>
                    <a:pt x="513" y="154"/>
                  </a:cubicBezTo>
                  <a:cubicBezTo>
                    <a:pt x="513" y="153"/>
                    <a:pt x="513" y="153"/>
                    <a:pt x="512" y="152"/>
                  </a:cubicBezTo>
                  <a:cubicBezTo>
                    <a:pt x="512" y="152"/>
                    <a:pt x="512" y="152"/>
                    <a:pt x="512" y="152"/>
                  </a:cubicBezTo>
                  <a:cubicBezTo>
                    <a:pt x="511" y="151"/>
                    <a:pt x="510" y="151"/>
                    <a:pt x="509" y="151"/>
                  </a:cubicBezTo>
                  <a:cubicBezTo>
                    <a:pt x="509" y="151"/>
                    <a:pt x="509" y="151"/>
                    <a:pt x="509" y="151"/>
                  </a:cubicBezTo>
                  <a:cubicBezTo>
                    <a:pt x="508" y="151"/>
                    <a:pt x="508" y="152"/>
                    <a:pt x="507" y="152"/>
                  </a:cubicBezTo>
                  <a:cubicBezTo>
                    <a:pt x="507" y="152"/>
                    <a:pt x="507" y="152"/>
                    <a:pt x="507" y="152"/>
                  </a:cubicBezTo>
                  <a:cubicBezTo>
                    <a:pt x="507" y="153"/>
                    <a:pt x="506" y="154"/>
                    <a:pt x="506" y="155"/>
                  </a:cubicBezTo>
                  <a:cubicBezTo>
                    <a:pt x="506" y="155"/>
                    <a:pt x="506" y="155"/>
                    <a:pt x="506" y="155"/>
                  </a:cubicBezTo>
                  <a:cubicBezTo>
                    <a:pt x="506" y="155"/>
                    <a:pt x="506" y="155"/>
                    <a:pt x="506" y="155"/>
                  </a:cubicBezTo>
                  <a:cubicBezTo>
                    <a:pt x="506" y="155"/>
                    <a:pt x="506" y="155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7" y="156"/>
                    <a:pt x="507" y="157"/>
                    <a:pt x="507" y="157"/>
                  </a:cubicBezTo>
                  <a:cubicBezTo>
                    <a:pt x="507" y="157"/>
                    <a:pt x="507" y="157"/>
                    <a:pt x="507" y="157"/>
                  </a:cubicBezTo>
                  <a:cubicBezTo>
                    <a:pt x="507" y="158"/>
                    <a:pt x="507" y="160"/>
                    <a:pt x="507" y="161"/>
                  </a:cubicBezTo>
                  <a:cubicBezTo>
                    <a:pt x="507" y="161"/>
                    <a:pt x="507" y="161"/>
                    <a:pt x="507" y="161"/>
                  </a:cubicBezTo>
                  <a:cubicBezTo>
                    <a:pt x="508" y="165"/>
                    <a:pt x="509" y="171"/>
                    <a:pt x="510" y="177"/>
                  </a:cubicBezTo>
                  <a:cubicBezTo>
                    <a:pt x="510" y="177"/>
                    <a:pt x="510" y="177"/>
                    <a:pt x="510" y="177"/>
                  </a:cubicBezTo>
                  <a:cubicBezTo>
                    <a:pt x="511" y="189"/>
                    <a:pt x="513" y="205"/>
                    <a:pt x="512" y="219"/>
                  </a:cubicBezTo>
                  <a:cubicBezTo>
                    <a:pt x="512" y="219"/>
                    <a:pt x="512" y="219"/>
                    <a:pt x="512" y="219"/>
                  </a:cubicBezTo>
                  <a:cubicBezTo>
                    <a:pt x="512" y="231"/>
                    <a:pt x="510" y="242"/>
                    <a:pt x="506" y="246"/>
                  </a:cubicBezTo>
                  <a:cubicBezTo>
                    <a:pt x="506" y="246"/>
                    <a:pt x="506" y="246"/>
                    <a:pt x="506" y="246"/>
                  </a:cubicBezTo>
                  <a:cubicBezTo>
                    <a:pt x="505" y="247"/>
                    <a:pt x="505" y="247"/>
                    <a:pt x="504" y="247"/>
                  </a:cubicBezTo>
                  <a:cubicBezTo>
                    <a:pt x="504" y="247"/>
                    <a:pt x="504" y="247"/>
                    <a:pt x="504" y="247"/>
                  </a:cubicBezTo>
                  <a:cubicBezTo>
                    <a:pt x="486" y="261"/>
                    <a:pt x="463" y="271"/>
                    <a:pt x="442" y="280"/>
                  </a:cubicBezTo>
                  <a:cubicBezTo>
                    <a:pt x="442" y="280"/>
                    <a:pt x="442" y="280"/>
                    <a:pt x="442" y="280"/>
                  </a:cubicBezTo>
                  <a:cubicBezTo>
                    <a:pt x="429" y="286"/>
                    <a:pt x="386" y="289"/>
                    <a:pt x="359" y="288"/>
                  </a:cubicBezTo>
                  <a:cubicBezTo>
                    <a:pt x="359" y="288"/>
                    <a:pt x="359" y="288"/>
                    <a:pt x="359" y="288"/>
                  </a:cubicBezTo>
                  <a:cubicBezTo>
                    <a:pt x="353" y="287"/>
                    <a:pt x="348" y="287"/>
                    <a:pt x="344" y="286"/>
                  </a:cubicBezTo>
                  <a:cubicBezTo>
                    <a:pt x="344" y="286"/>
                    <a:pt x="344" y="286"/>
                    <a:pt x="344" y="286"/>
                  </a:cubicBezTo>
                  <a:cubicBezTo>
                    <a:pt x="342" y="286"/>
                    <a:pt x="341" y="286"/>
                    <a:pt x="340" y="286"/>
                  </a:cubicBezTo>
                  <a:cubicBezTo>
                    <a:pt x="340" y="286"/>
                    <a:pt x="340" y="286"/>
                    <a:pt x="340" y="286"/>
                  </a:cubicBezTo>
                  <a:cubicBezTo>
                    <a:pt x="340" y="286"/>
                    <a:pt x="340" y="286"/>
                    <a:pt x="339" y="286"/>
                  </a:cubicBezTo>
                  <a:cubicBezTo>
                    <a:pt x="339" y="286"/>
                    <a:pt x="339" y="286"/>
                    <a:pt x="339" y="286"/>
                  </a:cubicBezTo>
                  <a:cubicBezTo>
                    <a:pt x="339" y="286"/>
                    <a:pt x="339" y="286"/>
                    <a:pt x="339" y="286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6" y="283"/>
                    <a:pt x="333" y="283"/>
                    <a:pt x="330" y="282"/>
                  </a:cubicBezTo>
                  <a:cubicBezTo>
                    <a:pt x="330" y="282"/>
                    <a:pt x="330" y="282"/>
                    <a:pt x="330" y="282"/>
                  </a:cubicBezTo>
                  <a:cubicBezTo>
                    <a:pt x="324" y="282"/>
                    <a:pt x="319" y="285"/>
                    <a:pt x="317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6" y="286"/>
                    <a:pt x="316" y="286"/>
                    <a:pt x="316" y="286"/>
                  </a:cubicBezTo>
                  <a:cubicBezTo>
                    <a:pt x="312" y="286"/>
                    <a:pt x="297" y="287"/>
                    <a:pt x="278" y="286"/>
                  </a:cubicBezTo>
                  <a:cubicBezTo>
                    <a:pt x="278" y="286"/>
                    <a:pt x="278" y="286"/>
                    <a:pt x="278" y="286"/>
                  </a:cubicBezTo>
                  <a:cubicBezTo>
                    <a:pt x="250" y="286"/>
                    <a:pt x="214" y="281"/>
                    <a:pt x="204" y="272"/>
                  </a:cubicBezTo>
                  <a:cubicBezTo>
                    <a:pt x="204" y="272"/>
                    <a:pt x="204" y="272"/>
                    <a:pt x="204" y="272"/>
                  </a:cubicBezTo>
                  <a:cubicBezTo>
                    <a:pt x="203" y="271"/>
                    <a:pt x="202" y="270"/>
                    <a:pt x="202" y="269"/>
                  </a:cubicBezTo>
                  <a:cubicBezTo>
                    <a:pt x="202" y="269"/>
                    <a:pt x="202" y="269"/>
                    <a:pt x="202" y="269"/>
                  </a:cubicBezTo>
                  <a:cubicBezTo>
                    <a:pt x="185" y="246"/>
                    <a:pt x="165" y="235"/>
                    <a:pt x="164" y="191"/>
                  </a:cubicBezTo>
                  <a:cubicBezTo>
                    <a:pt x="164" y="191"/>
                    <a:pt x="164" y="191"/>
                    <a:pt x="164" y="191"/>
                  </a:cubicBezTo>
                  <a:cubicBezTo>
                    <a:pt x="163" y="167"/>
                    <a:pt x="156" y="150"/>
                    <a:pt x="143" y="138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31" y="128"/>
                    <a:pt x="113" y="121"/>
                    <a:pt x="90" y="115"/>
                  </a:cubicBezTo>
                  <a:cubicBezTo>
                    <a:pt x="90" y="115"/>
                    <a:pt x="90" y="115"/>
                    <a:pt x="90" y="115"/>
                  </a:cubicBezTo>
                  <a:cubicBezTo>
                    <a:pt x="51" y="106"/>
                    <a:pt x="28" y="98"/>
                    <a:pt x="17" y="87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3" y="84"/>
                    <a:pt x="11" y="81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9" y="74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63"/>
                    <a:pt x="15" y="49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38" y="25"/>
                    <a:pt x="53" y="14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80" y="10"/>
                    <a:pt x="88" y="9"/>
                    <a:pt x="95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123" y="10"/>
                    <a:pt x="148" y="20"/>
                    <a:pt x="166" y="37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69" y="40"/>
                    <a:pt x="172" y="42"/>
                    <a:pt x="174" y="45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98" y="73"/>
                    <a:pt x="199" y="78"/>
                    <a:pt x="203" y="96"/>
                  </a:cubicBezTo>
                  <a:cubicBezTo>
                    <a:pt x="203" y="96"/>
                    <a:pt x="203" y="96"/>
                    <a:pt x="203" y="96"/>
                  </a:cubicBezTo>
                  <a:cubicBezTo>
                    <a:pt x="210" y="96"/>
                    <a:pt x="210" y="96"/>
                    <a:pt x="210" y="96"/>
                  </a:cubicBezTo>
                  <a:cubicBezTo>
                    <a:pt x="211" y="95"/>
                    <a:pt x="211" y="94"/>
                    <a:pt x="211" y="93"/>
                  </a:cubicBezTo>
                  <a:cubicBezTo>
                    <a:pt x="211" y="93"/>
                    <a:pt x="211" y="93"/>
                    <a:pt x="211" y="93"/>
                  </a:cubicBezTo>
                  <a:cubicBezTo>
                    <a:pt x="212" y="91"/>
                    <a:pt x="213" y="89"/>
                    <a:pt x="215" y="86"/>
                  </a:cubicBezTo>
                  <a:cubicBezTo>
                    <a:pt x="215" y="86"/>
                    <a:pt x="215" y="86"/>
                    <a:pt x="215" y="86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22" y="79"/>
                    <a:pt x="231" y="73"/>
                    <a:pt x="249" y="74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51" y="74"/>
                    <a:pt x="254" y="74"/>
                    <a:pt x="256" y="74"/>
                  </a:cubicBezTo>
                  <a:cubicBezTo>
                    <a:pt x="256" y="74"/>
                    <a:pt x="256" y="74"/>
                    <a:pt x="256" y="74"/>
                  </a:cubicBezTo>
                  <a:cubicBezTo>
                    <a:pt x="275" y="76"/>
                    <a:pt x="290" y="85"/>
                    <a:pt x="301" y="95"/>
                  </a:cubicBezTo>
                  <a:cubicBezTo>
                    <a:pt x="301" y="95"/>
                    <a:pt x="301" y="95"/>
                    <a:pt x="301" y="95"/>
                  </a:cubicBezTo>
                  <a:cubicBezTo>
                    <a:pt x="303" y="96"/>
                    <a:pt x="304" y="97"/>
                    <a:pt x="305" y="98"/>
                  </a:cubicBezTo>
                  <a:cubicBezTo>
                    <a:pt x="305" y="98"/>
                    <a:pt x="305" y="98"/>
                    <a:pt x="305" y="98"/>
                  </a:cubicBezTo>
                  <a:cubicBezTo>
                    <a:pt x="316" y="109"/>
                    <a:pt x="322" y="122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8"/>
                    <a:pt x="322" y="130"/>
                    <a:pt x="324" y="132"/>
                  </a:cubicBezTo>
                  <a:cubicBezTo>
                    <a:pt x="324" y="132"/>
                    <a:pt x="324" y="132"/>
                    <a:pt x="324" y="132"/>
                  </a:cubicBezTo>
                  <a:cubicBezTo>
                    <a:pt x="324" y="132"/>
                    <a:pt x="324" y="132"/>
                    <a:pt x="325" y="132"/>
                  </a:cubicBezTo>
                  <a:cubicBezTo>
                    <a:pt x="325" y="132"/>
                    <a:pt x="325" y="132"/>
                    <a:pt x="325" y="132"/>
                  </a:cubicBezTo>
                  <a:cubicBezTo>
                    <a:pt x="327" y="134"/>
                    <a:pt x="329" y="134"/>
                    <a:pt x="331" y="134"/>
                  </a:cubicBezTo>
                  <a:cubicBezTo>
                    <a:pt x="331" y="134"/>
                    <a:pt x="331" y="134"/>
                    <a:pt x="331" y="134"/>
                  </a:cubicBezTo>
                  <a:cubicBezTo>
                    <a:pt x="337" y="134"/>
                    <a:pt x="342" y="132"/>
                    <a:pt x="343" y="132"/>
                  </a:cubicBezTo>
                  <a:cubicBezTo>
                    <a:pt x="343" y="132"/>
                    <a:pt x="343" y="132"/>
                    <a:pt x="343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5" y="130"/>
                    <a:pt x="345" y="130"/>
                    <a:pt x="345" y="130"/>
                  </a:cubicBezTo>
                  <a:cubicBezTo>
                    <a:pt x="345" y="130"/>
                    <a:pt x="346" y="127"/>
                    <a:pt x="349" y="122"/>
                  </a:cubicBezTo>
                  <a:cubicBezTo>
                    <a:pt x="349" y="122"/>
                    <a:pt x="349" y="122"/>
                    <a:pt x="349" y="122"/>
                  </a:cubicBezTo>
                  <a:cubicBezTo>
                    <a:pt x="350" y="120"/>
                    <a:pt x="352" y="118"/>
                    <a:pt x="353" y="116"/>
                  </a:cubicBezTo>
                  <a:cubicBezTo>
                    <a:pt x="353" y="116"/>
                    <a:pt x="353" y="116"/>
                    <a:pt x="353" y="116"/>
                  </a:cubicBezTo>
                  <a:cubicBezTo>
                    <a:pt x="357" y="112"/>
                    <a:pt x="361" y="108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9" y="102"/>
                    <a:pt x="370" y="101"/>
                    <a:pt x="369" y="99"/>
                  </a:cubicBezTo>
                  <a:cubicBezTo>
                    <a:pt x="369" y="99"/>
                    <a:pt x="369" y="99"/>
                    <a:pt x="369" y="99"/>
                  </a:cubicBezTo>
                  <a:cubicBezTo>
                    <a:pt x="369" y="99"/>
                    <a:pt x="368" y="99"/>
                    <a:pt x="368" y="99"/>
                  </a:cubicBezTo>
                  <a:cubicBezTo>
                    <a:pt x="368" y="99"/>
                    <a:pt x="368" y="99"/>
                    <a:pt x="368" y="99"/>
                  </a:cubicBezTo>
                  <a:cubicBezTo>
                    <a:pt x="367" y="98"/>
                    <a:pt x="365" y="97"/>
                    <a:pt x="364" y="98"/>
                  </a:cubicBezTo>
                  <a:cubicBezTo>
                    <a:pt x="364" y="98"/>
                    <a:pt x="364" y="98"/>
                    <a:pt x="364" y="98"/>
                  </a:cubicBezTo>
                  <a:cubicBezTo>
                    <a:pt x="357" y="102"/>
                    <a:pt x="352" y="107"/>
                    <a:pt x="348" y="111"/>
                  </a:cubicBezTo>
                  <a:cubicBezTo>
                    <a:pt x="348" y="111"/>
                    <a:pt x="348" y="111"/>
                    <a:pt x="348" y="111"/>
                  </a:cubicBezTo>
                  <a:cubicBezTo>
                    <a:pt x="343" y="117"/>
                    <a:pt x="340" y="123"/>
                    <a:pt x="339" y="126"/>
                  </a:cubicBezTo>
                  <a:cubicBezTo>
                    <a:pt x="339" y="126"/>
                    <a:pt x="339" y="126"/>
                    <a:pt x="339" y="126"/>
                  </a:cubicBezTo>
                  <a:cubicBezTo>
                    <a:pt x="339" y="126"/>
                    <a:pt x="339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6" y="127"/>
                    <a:pt x="334" y="127"/>
                    <a:pt x="331" y="127"/>
                  </a:cubicBezTo>
                  <a:cubicBezTo>
                    <a:pt x="331" y="127"/>
                    <a:pt x="331" y="127"/>
                    <a:pt x="331" y="127"/>
                  </a:cubicBezTo>
                  <a:cubicBezTo>
                    <a:pt x="330" y="127"/>
                    <a:pt x="329" y="127"/>
                    <a:pt x="329" y="127"/>
                  </a:cubicBezTo>
                  <a:cubicBezTo>
                    <a:pt x="329" y="127"/>
                    <a:pt x="329" y="127"/>
                    <a:pt x="329" y="127"/>
                  </a:cubicBezTo>
                  <a:cubicBezTo>
                    <a:pt x="329" y="127"/>
                    <a:pt x="329" y="127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5"/>
                    <a:pt x="329" y="125"/>
                    <a:pt x="329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17"/>
                    <a:pt x="329" y="117"/>
                    <a:pt x="329" y="117"/>
                  </a:cubicBezTo>
                  <a:cubicBezTo>
                    <a:pt x="327" y="118"/>
                    <a:pt x="327" y="118"/>
                    <a:pt x="327" y="118"/>
                  </a:cubicBezTo>
                  <a:cubicBezTo>
                    <a:pt x="327" y="117"/>
                    <a:pt x="327" y="117"/>
                    <a:pt x="327" y="117"/>
                  </a:cubicBezTo>
                  <a:cubicBezTo>
                    <a:pt x="324" y="110"/>
                    <a:pt x="318" y="102"/>
                    <a:pt x="310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09" y="92"/>
                    <a:pt x="308" y="91"/>
                    <a:pt x="306" y="90"/>
                  </a:cubicBezTo>
                  <a:cubicBezTo>
                    <a:pt x="306" y="90"/>
                    <a:pt x="306" y="90"/>
                    <a:pt x="306" y="90"/>
                  </a:cubicBezTo>
                  <a:cubicBezTo>
                    <a:pt x="294" y="79"/>
                    <a:pt x="278" y="69"/>
                    <a:pt x="257" y="67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4" y="67"/>
                    <a:pt x="252" y="67"/>
                    <a:pt x="250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30" y="66"/>
                    <a:pt x="218" y="73"/>
                    <a:pt x="211" y="80"/>
                  </a:cubicBezTo>
                  <a:cubicBezTo>
                    <a:pt x="211" y="80"/>
                    <a:pt x="211" y="80"/>
                    <a:pt x="211" y="80"/>
                  </a:cubicBezTo>
                  <a:cubicBezTo>
                    <a:pt x="211" y="80"/>
                    <a:pt x="210" y="81"/>
                    <a:pt x="210" y="81"/>
                  </a:cubicBezTo>
                  <a:cubicBezTo>
                    <a:pt x="210" y="81"/>
                    <a:pt x="210" y="81"/>
                    <a:pt x="210" y="81"/>
                  </a:cubicBezTo>
                  <a:cubicBezTo>
                    <a:pt x="209" y="82"/>
                    <a:pt x="209" y="83"/>
                    <a:pt x="209" y="83"/>
                  </a:cubicBezTo>
                  <a:cubicBezTo>
                    <a:pt x="209" y="83"/>
                    <a:pt x="209" y="83"/>
                    <a:pt x="209" y="83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7" y="83"/>
                    <a:pt x="207" y="83"/>
                    <a:pt x="207" y="83"/>
                  </a:cubicBezTo>
                  <a:cubicBezTo>
                    <a:pt x="204" y="71"/>
                    <a:pt x="198" y="61"/>
                    <a:pt x="179" y="41"/>
                  </a:cubicBezTo>
                  <a:cubicBezTo>
                    <a:pt x="179" y="41"/>
                    <a:pt x="179" y="41"/>
                    <a:pt x="179" y="41"/>
                  </a:cubicBezTo>
                  <a:cubicBezTo>
                    <a:pt x="177" y="37"/>
                    <a:pt x="174" y="35"/>
                    <a:pt x="171" y="32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51" y="14"/>
                    <a:pt x="125" y="3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87" y="2"/>
                    <a:pt x="79" y="3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50" y="7"/>
                    <a:pt x="33" y="19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9" y="45"/>
                    <a:pt x="2" y="60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1" y="75"/>
                    <a:pt x="2" y="78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5" y="85"/>
                    <a:pt x="8" y="89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26" y="105"/>
                    <a:pt x="50" y="113"/>
                    <a:pt x="88" y="122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112" y="128"/>
                    <a:pt x="128" y="134"/>
                    <a:pt x="139" y="144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50" y="154"/>
                    <a:pt x="155" y="169"/>
                    <a:pt x="156" y="192"/>
                  </a:cubicBezTo>
                  <a:cubicBezTo>
                    <a:pt x="156" y="192"/>
                    <a:pt x="156" y="192"/>
                    <a:pt x="156" y="192"/>
                  </a:cubicBezTo>
                  <a:cubicBezTo>
                    <a:pt x="158" y="238"/>
                    <a:pt x="181" y="252"/>
                    <a:pt x="196" y="274"/>
                  </a:cubicBezTo>
                  <a:cubicBezTo>
                    <a:pt x="196" y="274"/>
                    <a:pt x="196" y="274"/>
                    <a:pt x="196" y="274"/>
                  </a:cubicBezTo>
                  <a:cubicBezTo>
                    <a:pt x="197" y="275"/>
                    <a:pt x="198" y="275"/>
                    <a:pt x="199" y="276"/>
                  </a:cubicBezTo>
                  <a:cubicBezTo>
                    <a:pt x="199" y="276"/>
                    <a:pt x="199" y="276"/>
                    <a:pt x="199" y="276"/>
                  </a:cubicBezTo>
                  <a:cubicBezTo>
                    <a:pt x="213" y="289"/>
                    <a:pt x="249" y="292"/>
                    <a:pt x="278" y="293"/>
                  </a:cubicBezTo>
                  <a:cubicBezTo>
                    <a:pt x="278" y="293"/>
                    <a:pt x="278" y="293"/>
                    <a:pt x="278" y="293"/>
                  </a:cubicBezTo>
                  <a:cubicBezTo>
                    <a:pt x="300" y="294"/>
                    <a:pt x="318" y="293"/>
                    <a:pt x="318" y="293"/>
                  </a:cubicBezTo>
                  <a:cubicBezTo>
                    <a:pt x="318" y="293"/>
                    <a:pt x="318" y="293"/>
                    <a:pt x="318" y="293"/>
                  </a:cubicBezTo>
                  <a:cubicBezTo>
                    <a:pt x="319" y="293"/>
                    <a:pt x="319" y="293"/>
                    <a:pt x="319" y="293"/>
                  </a:cubicBezTo>
                  <a:cubicBezTo>
                    <a:pt x="319" y="293"/>
                    <a:pt x="319" y="293"/>
                    <a:pt x="319" y="293"/>
                  </a:cubicBezTo>
                  <a:cubicBezTo>
                    <a:pt x="319" y="293"/>
                    <a:pt x="321" y="292"/>
                    <a:pt x="323" y="291"/>
                  </a:cubicBezTo>
                  <a:cubicBezTo>
                    <a:pt x="323" y="291"/>
                    <a:pt x="323" y="291"/>
                    <a:pt x="323" y="291"/>
                  </a:cubicBezTo>
                  <a:cubicBezTo>
                    <a:pt x="325" y="290"/>
                    <a:pt x="328" y="289"/>
                    <a:pt x="330" y="289"/>
                  </a:cubicBezTo>
                  <a:cubicBezTo>
                    <a:pt x="330" y="289"/>
                    <a:pt x="330" y="289"/>
                    <a:pt x="330" y="289"/>
                  </a:cubicBezTo>
                  <a:cubicBezTo>
                    <a:pt x="332" y="290"/>
                    <a:pt x="333" y="290"/>
                    <a:pt x="334" y="291"/>
                  </a:cubicBezTo>
                  <a:cubicBezTo>
                    <a:pt x="334" y="291"/>
                    <a:pt x="334" y="291"/>
                    <a:pt x="334" y="291"/>
                  </a:cubicBezTo>
                  <a:cubicBezTo>
                    <a:pt x="336" y="293"/>
                    <a:pt x="339" y="293"/>
                    <a:pt x="343" y="293"/>
                  </a:cubicBezTo>
                  <a:cubicBezTo>
                    <a:pt x="343" y="293"/>
                    <a:pt x="343" y="293"/>
                    <a:pt x="343" y="293"/>
                  </a:cubicBezTo>
                  <a:cubicBezTo>
                    <a:pt x="348" y="294"/>
                    <a:pt x="353" y="294"/>
                    <a:pt x="359" y="295"/>
                  </a:cubicBezTo>
                  <a:cubicBezTo>
                    <a:pt x="359" y="295"/>
                    <a:pt x="359" y="295"/>
                    <a:pt x="359" y="295"/>
                  </a:cubicBezTo>
                  <a:cubicBezTo>
                    <a:pt x="387" y="295"/>
                    <a:pt x="429" y="293"/>
                    <a:pt x="445" y="286"/>
                  </a:cubicBezTo>
                  <a:cubicBezTo>
                    <a:pt x="445" y="286"/>
                    <a:pt x="445" y="286"/>
                    <a:pt x="445" y="286"/>
                  </a:cubicBezTo>
                  <a:cubicBezTo>
                    <a:pt x="465" y="277"/>
                    <a:pt x="489" y="268"/>
                    <a:pt x="509" y="253"/>
                  </a:cubicBezTo>
                  <a:cubicBezTo>
                    <a:pt x="509" y="253"/>
                    <a:pt x="509" y="253"/>
                    <a:pt x="509" y="253"/>
                  </a:cubicBezTo>
                  <a:cubicBezTo>
                    <a:pt x="509" y="253"/>
                    <a:pt x="509" y="253"/>
                    <a:pt x="509" y="253"/>
                  </a:cubicBezTo>
                  <a:cubicBezTo>
                    <a:pt x="509" y="252"/>
                    <a:pt x="510" y="252"/>
                    <a:pt x="511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3"/>
            <p:cNvSpPr/>
            <p:nvPr/>
          </p:nvSpPr>
          <p:spPr bwMode="auto">
            <a:xfrm>
              <a:off x="5406" y="1189"/>
              <a:ext cx="186" cy="377"/>
            </a:xfrm>
            <a:custGeom>
              <a:avLst/>
              <a:gdLst>
                <a:gd name="T0" fmla="*/ 157 w 159"/>
                <a:gd name="T1" fmla="*/ 170 h 321"/>
                <a:gd name="T2" fmla="*/ 157 w 159"/>
                <a:gd name="T3" fmla="*/ 171 h 321"/>
                <a:gd name="T4" fmla="*/ 157 w 159"/>
                <a:gd name="T5" fmla="*/ 171 h 321"/>
                <a:gd name="T6" fmla="*/ 154 w 159"/>
                <a:gd name="T7" fmla="*/ 176 h 321"/>
                <a:gd name="T8" fmla="*/ 154 w 159"/>
                <a:gd name="T9" fmla="*/ 176 h 321"/>
                <a:gd name="T10" fmla="*/ 149 w 159"/>
                <a:gd name="T11" fmla="*/ 172 h 321"/>
                <a:gd name="T12" fmla="*/ 149 w 159"/>
                <a:gd name="T13" fmla="*/ 172 h 321"/>
                <a:gd name="T14" fmla="*/ 149 w 159"/>
                <a:gd name="T15" fmla="*/ 170 h 321"/>
                <a:gd name="T16" fmla="*/ 149 w 159"/>
                <a:gd name="T17" fmla="*/ 170 h 321"/>
                <a:gd name="T18" fmla="*/ 150 w 159"/>
                <a:gd name="T19" fmla="*/ 159 h 321"/>
                <a:gd name="T20" fmla="*/ 150 w 159"/>
                <a:gd name="T21" fmla="*/ 159 h 321"/>
                <a:gd name="T22" fmla="*/ 105 w 159"/>
                <a:gd name="T23" fmla="*/ 50 h 321"/>
                <a:gd name="T24" fmla="*/ 105 w 159"/>
                <a:gd name="T25" fmla="*/ 50 h 321"/>
                <a:gd name="T26" fmla="*/ 53 w 159"/>
                <a:gd name="T27" fmla="*/ 9 h 321"/>
                <a:gd name="T28" fmla="*/ 53 w 159"/>
                <a:gd name="T29" fmla="*/ 9 h 321"/>
                <a:gd name="T30" fmla="*/ 22 w 159"/>
                <a:gd name="T31" fmla="*/ 25 h 321"/>
                <a:gd name="T32" fmla="*/ 22 w 159"/>
                <a:gd name="T33" fmla="*/ 25 h 321"/>
                <a:gd name="T34" fmla="*/ 9 w 159"/>
                <a:gd name="T35" fmla="*/ 54 h 321"/>
                <a:gd name="T36" fmla="*/ 9 w 159"/>
                <a:gd name="T37" fmla="*/ 54 h 321"/>
                <a:gd name="T38" fmla="*/ 10 w 159"/>
                <a:gd name="T39" fmla="*/ 61 h 321"/>
                <a:gd name="T40" fmla="*/ 10 w 159"/>
                <a:gd name="T41" fmla="*/ 61 h 321"/>
                <a:gd name="T42" fmla="*/ 45 w 159"/>
                <a:gd name="T43" fmla="*/ 168 h 321"/>
                <a:gd name="T44" fmla="*/ 45 w 159"/>
                <a:gd name="T45" fmla="*/ 168 h 321"/>
                <a:gd name="T46" fmla="*/ 54 w 159"/>
                <a:gd name="T47" fmla="*/ 315 h 321"/>
                <a:gd name="T48" fmla="*/ 54 w 159"/>
                <a:gd name="T49" fmla="*/ 315 h 321"/>
                <a:gd name="T50" fmla="*/ 54 w 159"/>
                <a:gd name="T51" fmla="*/ 317 h 321"/>
                <a:gd name="T52" fmla="*/ 54 w 159"/>
                <a:gd name="T53" fmla="*/ 317 h 321"/>
                <a:gd name="T54" fmla="*/ 49 w 159"/>
                <a:gd name="T55" fmla="*/ 321 h 321"/>
                <a:gd name="T56" fmla="*/ 49 w 159"/>
                <a:gd name="T57" fmla="*/ 321 h 321"/>
                <a:gd name="T58" fmla="*/ 45 w 159"/>
                <a:gd name="T59" fmla="*/ 317 h 321"/>
                <a:gd name="T60" fmla="*/ 45 w 159"/>
                <a:gd name="T61" fmla="*/ 317 h 321"/>
                <a:gd name="T62" fmla="*/ 45 w 159"/>
                <a:gd name="T63" fmla="*/ 315 h 321"/>
                <a:gd name="T64" fmla="*/ 45 w 159"/>
                <a:gd name="T65" fmla="*/ 315 h 321"/>
                <a:gd name="T66" fmla="*/ 36 w 159"/>
                <a:gd name="T67" fmla="*/ 171 h 321"/>
                <a:gd name="T68" fmla="*/ 36 w 159"/>
                <a:gd name="T69" fmla="*/ 171 h 321"/>
                <a:gd name="T70" fmla="*/ 2 w 159"/>
                <a:gd name="T71" fmla="*/ 64 h 321"/>
                <a:gd name="T72" fmla="*/ 2 w 159"/>
                <a:gd name="T73" fmla="*/ 64 h 321"/>
                <a:gd name="T74" fmla="*/ 0 w 159"/>
                <a:gd name="T75" fmla="*/ 54 h 321"/>
                <a:gd name="T76" fmla="*/ 0 w 159"/>
                <a:gd name="T77" fmla="*/ 54 h 321"/>
                <a:gd name="T78" fmla="*/ 53 w 159"/>
                <a:gd name="T79" fmla="*/ 1 h 321"/>
                <a:gd name="T80" fmla="*/ 53 w 159"/>
                <a:gd name="T81" fmla="*/ 1 h 321"/>
                <a:gd name="T82" fmla="*/ 112 w 159"/>
                <a:gd name="T83" fmla="*/ 45 h 321"/>
                <a:gd name="T84" fmla="*/ 112 w 159"/>
                <a:gd name="T85" fmla="*/ 45 h 321"/>
                <a:gd name="T86" fmla="*/ 158 w 159"/>
                <a:gd name="T87" fmla="*/ 159 h 321"/>
                <a:gd name="T88" fmla="*/ 158 w 159"/>
                <a:gd name="T89" fmla="*/ 159 h 321"/>
                <a:gd name="T90" fmla="*/ 157 w 159"/>
                <a:gd name="T91" fmla="*/ 17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9" h="321">
                  <a:moveTo>
                    <a:pt x="157" y="170"/>
                  </a:moveTo>
                  <a:cubicBezTo>
                    <a:pt x="157" y="171"/>
                    <a:pt x="157" y="171"/>
                    <a:pt x="157" y="171"/>
                  </a:cubicBezTo>
                  <a:cubicBezTo>
                    <a:pt x="157" y="171"/>
                    <a:pt x="157" y="171"/>
                    <a:pt x="157" y="171"/>
                  </a:cubicBezTo>
                  <a:cubicBezTo>
                    <a:pt x="158" y="173"/>
                    <a:pt x="156" y="175"/>
                    <a:pt x="154" y="176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2" y="176"/>
                    <a:pt x="149" y="175"/>
                    <a:pt x="149" y="172"/>
                  </a:cubicBezTo>
                  <a:cubicBezTo>
                    <a:pt x="149" y="172"/>
                    <a:pt x="149" y="172"/>
                    <a:pt x="149" y="172"/>
                  </a:cubicBezTo>
                  <a:cubicBezTo>
                    <a:pt x="149" y="172"/>
                    <a:pt x="149" y="171"/>
                    <a:pt x="149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49" y="167"/>
                    <a:pt x="150" y="164"/>
                    <a:pt x="150" y="159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45"/>
                    <a:pt x="146" y="115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86" y="20"/>
                    <a:pt x="68" y="10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41" y="9"/>
                    <a:pt x="30" y="1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14" y="34"/>
                    <a:pt x="9" y="46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7"/>
                    <a:pt x="9" y="59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21" y="87"/>
                    <a:pt x="32" y="11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57" y="216"/>
                    <a:pt x="54" y="302"/>
                    <a:pt x="54" y="315"/>
                  </a:cubicBezTo>
                  <a:cubicBezTo>
                    <a:pt x="54" y="315"/>
                    <a:pt x="54" y="315"/>
                    <a:pt x="54" y="315"/>
                  </a:cubicBezTo>
                  <a:cubicBezTo>
                    <a:pt x="54" y="316"/>
                    <a:pt x="54" y="317"/>
                    <a:pt x="54" y="317"/>
                  </a:cubicBezTo>
                  <a:cubicBezTo>
                    <a:pt x="54" y="317"/>
                    <a:pt x="54" y="317"/>
                    <a:pt x="54" y="317"/>
                  </a:cubicBezTo>
                  <a:cubicBezTo>
                    <a:pt x="54" y="319"/>
                    <a:pt x="52" y="321"/>
                    <a:pt x="49" y="321"/>
                  </a:cubicBezTo>
                  <a:cubicBezTo>
                    <a:pt x="49" y="321"/>
                    <a:pt x="49" y="321"/>
                    <a:pt x="49" y="321"/>
                  </a:cubicBezTo>
                  <a:cubicBezTo>
                    <a:pt x="47" y="321"/>
                    <a:pt x="45" y="319"/>
                    <a:pt x="45" y="317"/>
                  </a:cubicBezTo>
                  <a:cubicBezTo>
                    <a:pt x="45" y="317"/>
                    <a:pt x="45" y="317"/>
                    <a:pt x="45" y="317"/>
                  </a:cubicBezTo>
                  <a:cubicBezTo>
                    <a:pt x="45" y="317"/>
                    <a:pt x="45" y="316"/>
                    <a:pt x="45" y="315"/>
                  </a:cubicBezTo>
                  <a:cubicBezTo>
                    <a:pt x="45" y="315"/>
                    <a:pt x="45" y="315"/>
                    <a:pt x="45" y="315"/>
                  </a:cubicBezTo>
                  <a:cubicBezTo>
                    <a:pt x="46" y="302"/>
                    <a:pt x="48" y="216"/>
                    <a:pt x="36" y="171"/>
                  </a:cubicBezTo>
                  <a:cubicBezTo>
                    <a:pt x="36" y="171"/>
                    <a:pt x="36" y="171"/>
                    <a:pt x="36" y="171"/>
                  </a:cubicBezTo>
                  <a:cubicBezTo>
                    <a:pt x="23" y="120"/>
                    <a:pt x="13" y="90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1"/>
                    <a:pt x="0" y="58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32"/>
                    <a:pt x="22" y="0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72" y="1"/>
                    <a:pt x="92" y="14"/>
                    <a:pt x="112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54" y="111"/>
                    <a:pt x="159" y="142"/>
                    <a:pt x="158" y="159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8" y="165"/>
                    <a:pt x="157" y="168"/>
                    <a:pt x="157" y="1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4"/>
            <p:cNvSpPr>
              <a:spLocks noEditPoints="1"/>
            </p:cNvSpPr>
            <p:nvPr/>
          </p:nvSpPr>
          <p:spPr bwMode="auto">
            <a:xfrm>
              <a:off x="5404" y="1189"/>
              <a:ext cx="189" cy="378"/>
            </a:xfrm>
            <a:custGeom>
              <a:avLst/>
              <a:gdLst>
                <a:gd name="T0" fmla="*/ 47 w 161"/>
                <a:gd name="T1" fmla="*/ 320 h 322"/>
                <a:gd name="T2" fmla="*/ 46 w 161"/>
                <a:gd name="T3" fmla="*/ 317 h 322"/>
                <a:gd name="T4" fmla="*/ 46 w 161"/>
                <a:gd name="T5" fmla="*/ 317 h 322"/>
                <a:gd name="T6" fmla="*/ 45 w 161"/>
                <a:gd name="T7" fmla="*/ 316 h 322"/>
                <a:gd name="T8" fmla="*/ 46 w 161"/>
                <a:gd name="T9" fmla="*/ 316 h 322"/>
                <a:gd name="T10" fmla="*/ 37 w 161"/>
                <a:gd name="T11" fmla="*/ 171 h 322"/>
                <a:gd name="T12" fmla="*/ 2 w 161"/>
                <a:gd name="T13" fmla="*/ 65 h 322"/>
                <a:gd name="T14" fmla="*/ 17 w 161"/>
                <a:gd name="T15" fmla="*/ 17 h 322"/>
                <a:gd name="T16" fmla="*/ 55 w 161"/>
                <a:gd name="T17" fmla="*/ 0 h 322"/>
                <a:gd name="T18" fmla="*/ 114 w 161"/>
                <a:gd name="T19" fmla="*/ 45 h 322"/>
                <a:gd name="T20" fmla="*/ 160 w 161"/>
                <a:gd name="T21" fmla="*/ 159 h 322"/>
                <a:gd name="T22" fmla="*/ 158 w 161"/>
                <a:gd name="T23" fmla="*/ 170 h 322"/>
                <a:gd name="T24" fmla="*/ 159 w 161"/>
                <a:gd name="T25" fmla="*/ 171 h 322"/>
                <a:gd name="T26" fmla="*/ 158 w 161"/>
                <a:gd name="T27" fmla="*/ 175 h 322"/>
                <a:gd name="T28" fmla="*/ 155 w 161"/>
                <a:gd name="T29" fmla="*/ 177 h 322"/>
                <a:gd name="T30" fmla="*/ 149 w 161"/>
                <a:gd name="T31" fmla="*/ 173 h 322"/>
                <a:gd name="T32" fmla="*/ 149 w 161"/>
                <a:gd name="T33" fmla="*/ 170 h 322"/>
                <a:gd name="T34" fmla="*/ 105 w 161"/>
                <a:gd name="T35" fmla="*/ 51 h 322"/>
                <a:gd name="T36" fmla="*/ 84 w 161"/>
                <a:gd name="T37" fmla="*/ 24 h 322"/>
                <a:gd name="T38" fmla="*/ 24 w 161"/>
                <a:gd name="T39" fmla="*/ 24 h 322"/>
                <a:gd name="T40" fmla="*/ 24 w 161"/>
                <a:gd name="T41" fmla="*/ 25 h 322"/>
                <a:gd name="T42" fmla="*/ 12 w 161"/>
                <a:gd name="T43" fmla="*/ 61 h 322"/>
                <a:gd name="T44" fmla="*/ 47 w 161"/>
                <a:gd name="T45" fmla="*/ 168 h 322"/>
                <a:gd name="T46" fmla="*/ 56 w 161"/>
                <a:gd name="T47" fmla="*/ 317 h 322"/>
                <a:gd name="T48" fmla="*/ 54 w 161"/>
                <a:gd name="T49" fmla="*/ 320 h 322"/>
                <a:gd name="T50" fmla="*/ 47 w 161"/>
                <a:gd name="T51" fmla="*/ 317 h 322"/>
                <a:gd name="T52" fmla="*/ 51 w 161"/>
                <a:gd name="T53" fmla="*/ 320 h 322"/>
                <a:gd name="T54" fmla="*/ 53 w 161"/>
                <a:gd name="T55" fmla="*/ 319 h 322"/>
                <a:gd name="T56" fmla="*/ 54 w 161"/>
                <a:gd name="T57" fmla="*/ 315 h 322"/>
                <a:gd name="T58" fmla="*/ 45 w 161"/>
                <a:gd name="T59" fmla="*/ 169 h 322"/>
                <a:gd name="T60" fmla="*/ 9 w 161"/>
                <a:gd name="T61" fmla="*/ 54 h 322"/>
                <a:gd name="T62" fmla="*/ 22 w 161"/>
                <a:gd name="T63" fmla="*/ 24 h 322"/>
                <a:gd name="T64" fmla="*/ 54 w 161"/>
                <a:gd name="T65" fmla="*/ 8 h 322"/>
                <a:gd name="T66" fmla="*/ 85 w 161"/>
                <a:gd name="T67" fmla="*/ 23 h 322"/>
                <a:gd name="T68" fmla="*/ 151 w 161"/>
                <a:gd name="T69" fmla="*/ 159 h 322"/>
                <a:gd name="T70" fmla="*/ 150 w 161"/>
                <a:gd name="T71" fmla="*/ 170 h 322"/>
                <a:gd name="T72" fmla="*/ 152 w 161"/>
                <a:gd name="T73" fmla="*/ 174 h 322"/>
                <a:gd name="T74" fmla="*/ 155 w 161"/>
                <a:gd name="T75" fmla="*/ 175 h 322"/>
                <a:gd name="T76" fmla="*/ 158 w 161"/>
                <a:gd name="T77" fmla="*/ 171 h 322"/>
                <a:gd name="T78" fmla="*/ 157 w 161"/>
                <a:gd name="T79" fmla="*/ 170 h 322"/>
                <a:gd name="T80" fmla="*/ 158 w 161"/>
                <a:gd name="T81" fmla="*/ 159 h 322"/>
                <a:gd name="T82" fmla="*/ 90 w 161"/>
                <a:gd name="T83" fmla="*/ 18 h 322"/>
                <a:gd name="T84" fmla="*/ 54 w 161"/>
                <a:gd name="T85" fmla="*/ 1 h 322"/>
                <a:gd name="T86" fmla="*/ 2 w 161"/>
                <a:gd name="T87" fmla="*/ 54 h 322"/>
                <a:gd name="T88" fmla="*/ 4 w 161"/>
                <a:gd name="T89" fmla="*/ 64 h 322"/>
                <a:gd name="T90" fmla="*/ 47 w 161"/>
                <a:gd name="T91" fmla="*/ 315 h 322"/>
                <a:gd name="T92" fmla="*/ 47 w 161"/>
                <a:gd name="T93" fmla="*/ 31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1" h="322">
                  <a:moveTo>
                    <a:pt x="50" y="322"/>
                  </a:moveTo>
                  <a:cubicBezTo>
                    <a:pt x="49" y="322"/>
                    <a:pt x="48" y="321"/>
                    <a:pt x="47" y="320"/>
                  </a:cubicBezTo>
                  <a:cubicBezTo>
                    <a:pt x="47" y="320"/>
                    <a:pt x="47" y="320"/>
                    <a:pt x="47" y="320"/>
                  </a:cubicBezTo>
                  <a:cubicBezTo>
                    <a:pt x="46" y="320"/>
                    <a:pt x="46" y="318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6"/>
                    <a:pt x="46" y="316"/>
                    <a:pt x="45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5" y="316"/>
                    <a:pt x="45" y="316"/>
                    <a:pt x="46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6"/>
                    <a:pt x="46" y="315"/>
                    <a:pt x="46" y="315"/>
                  </a:cubicBezTo>
                  <a:cubicBezTo>
                    <a:pt x="46" y="315"/>
                    <a:pt x="46" y="315"/>
                    <a:pt x="46" y="315"/>
                  </a:cubicBezTo>
                  <a:cubicBezTo>
                    <a:pt x="46" y="302"/>
                    <a:pt x="48" y="216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ubicBezTo>
                    <a:pt x="24" y="120"/>
                    <a:pt x="13" y="90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1"/>
                    <a:pt x="0" y="58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42"/>
                    <a:pt x="7" y="2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6" y="7"/>
                    <a:pt x="39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6" y="0"/>
                    <a:pt x="78" y="5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8" y="23"/>
                    <a:pt x="106" y="33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56" y="110"/>
                    <a:pt x="161" y="142"/>
                    <a:pt x="160" y="159"/>
                  </a:cubicBezTo>
                  <a:cubicBezTo>
                    <a:pt x="160" y="159"/>
                    <a:pt x="160" y="159"/>
                    <a:pt x="160" y="159"/>
                  </a:cubicBezTo>
                  <a:cubicBezTo>
                    <a:pt x="160" y="165"/>
                    <a:pt x="159" y="169"/>
                    <a:pt x="159" y="170"/>
                  </a:cubicBezTo>
                  <a:cubicBezTo>
                    <a:pt x="159" y="170"/>
                    <a:pt x="159" y="170"/>
                    <a:pt x="159" y="170"/>
                  </a:cubicBezTo>
                  <a:cubicBezTo>
                    <a:pt x="158" y="170"/>
                    <a:pt x="158" y="170"/>
                    <a:pt x="158" y="170"/>
                  </a:cubicBezTo>
                  <a:cubicBezTo>
                    <a:pt x="159" y="170"/>
                    <a:pt x="159" y="170"/>
                    <a:pt x="159" y="170"/>
                  </a:cubicBezTo>
                  <a:cubicBezTo>
                    <a:pt x="159" y="170"/>
                    <a:pt x="159" y="170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2"/>
                    <a:pt x="159" y="174"/>
                    <a:pt x="158" y="175"/>
                  </a:cubicBezTo>
                  <a:cubicBezTo>
                    <a:pt x="158" y="175"/>
                    <a:pt x="158" y="175"/>
                    <a:pt x="158" y="175"/>
                  </a:cubicBezTo>
                  <a:cubicBezTo>
                    <a:pt x="157" y="176"/>
                    <a:pt x="156" y="177"/>
                    <a:pt x="155" y="177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3" y="177"/>
                    <a:pt x="152" y="177"/>
                    <a:pt x="151" y="175"/>
                  </a:cubicBezTo>
                  <a:cubicBezTo>
                    <a:pt x="151" y="175"/>
                    <a:pt x="151" y="175"/>
                    <a:pt x="151" y="175"/>
                  </a:cubicBezTo>
                  <a:cubicBezTo>
                    <a:pt x="150" y="175"/>
                    <a:pt x="149" y="174"/>
                    <a:pt x="149" y="173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2"/>
                    <a:pt x="149" y="171"/>
                    <a:pt x="149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49" y="167"/>
                    <a:pt x="150" y="163"/>
                    <a:pt x="150" y="159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45"/>
                    <a:pt x="146" y="115"/>
                    <a:pt x="105" y="51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98" y="39"/>
                    <a:pt x="91" y="30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73" y="14"/>
                    <a:pt x="63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43" y="10"/>
                    <a:pt x="32" y="16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6" y="34"/>
                    <a:pt x="11" y="46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7"/>
                    <a:pt x="11" y="59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23" y="86"/>
                    <a:pt x="33" y="117"/>
                    <a:pt x="47" y="168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59" y="216"/>
                    <a:pt x="56" y="302"/>
                    <a:pt x="56" y="315"/>
                  </a:cubicBezTo>
                  <a:cubicBezTo>
                    <a:pt x="56" y="315"/>
                    <a:pt x="56" y="315"/>
                    <a:pt x="56" y="315"/>
                  </a:cubicBezTo>
                  <a:cubicBezTo>
                    <a:pt x="56" y="316"/>
                    <a:pt x="56" y="317"/>
                    <a:pt x="56" y="317"/>
                  </a:cubicBezTo>
                  <a:cubicBezTo>
                    <a:pt x="56" y="317"/>
                    <a:pt x="56" y="317"/>
                    <a:pt x="56" y="317"/>
                  </a:cubicBezTo>
                  <a:cubicBezTo>
                    <a:pt x="56" y="318"/>
                    <a:pt x="55" y="319"/>
                    <a:pt x="54" y="320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53" y="321"/>
                    <a:pt x="52" y="322"/>
                    <a:pt x="50" y="322"/>
                  </a:cubicBezTo>
                  <a:close/>
                  <a:moveTo>
                    <a:pt x="47" y="316"/>
                  </a:moveTo>
                  <a:cubicBezTo>
                    <a:pt x="47" y="317"/>
                    <a:pt x="47" y="317"/>
                    <a:pt x="47" y="317"/>
                  </a:cubicBezTo>
                  <a:cubicBezTo>
                    <a:pt x="47" y="318"/>
                    <a:pt x="48" y="319"/>
                    <a:pt x="48" y="319"/>
                  </a:cubicBezTo>
                  <a:cubicBezTo>
                    <a:pt x="48" y="319"/>
                    <a:pt x="48" y="319"/>
                    <a:pt x="48" y="319"/>
                  </a:cubicBezTo>
                  <a:cubicBezTo>
                    <a:pt x="49" y="320"/>
                    <a:pt x="50" y="320"/>
                    <a:pt x="51" y="320"/>
                  </a:cubicBezTo>
                  <a:cubicBezTo>
                    <a:pt x="51" y="320"/>
                    <a:pt x="51" y="320"/>
                    <a:pt x="51" y="320"/>
                  </a:cubicBezTo>
                  <a:cubicBezTo>
                    <a:pt x="52" y="320"/>
                    <a:pt x="53" y="320"/>
                    <a:pt x="53" y="319"/>
                  </a:cubicBezTo>
                  <a:cubicBezTo>
                    <a:pt x="53" y="319"/>
                    <a:pt x="53" y="319"/>
                    <a:pt x="53" y="319"/>
                  </a:cubicBezTo>
                  <a:cubicBezTo>
                    <a:pt x="54" y="318"/>
                    <a:pt x="54" y="318"/>
                    <a:pt x="54" y="317"/>
                  </a:cubicBezTo>
                  <a:cubicBezTo>
                    <a:pt x="54" y="317"/>
                    <a:pt x="54" y="317"/>
                    <a:pt x="54" y="317"/>
                  </a:cubicBezTo>
                  <a:cubicBezTo>
                    <a:pt x="54" y="317"/>
                    <a:pt x="54" y="316"/>
                    <a:pt x="54" y="315"/>
                  </a:cubicBezTo>
                  <a:cubicBezTo>
                    <a:pt x="54" y="315"/>
                    <a:pt x="54" y="315"/>
                    <a:pt x="54" y="315"/>
                  </a:cubicBezTo>
                  <a:cubicBezTo>
                    <a:pt x="55" y="302"/>
                    <a:pt x="57" y="216"/>
                    <a:pt x="45" y="169"/>
                  </a:cubicBezTo>
                  <a:cubicBezTo>
                    <a:pt x="45" y="169"/>
                    <a:pt x="45" y="169"/>
                    <a:pt x="45" y="169"/>
                  </a:cubicBezTo>
                  <a:cubicBezTo>
                    <a:pt x="32" y="118"/>
                    <a:pt x="21" y="87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60"/>
                    <a:pt x="9" y="57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46"/>
                    <a:pt x="14" y="3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31" y="14"/>
                    <a:pt x="42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63" y="9"/>
                    <a:pt x="74" y="1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92" y="29"/>
                    <a:pt x="99" y="38"/>
                    <a:pt x="107" y="50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48" y="114"/>
                    <a:pt x="152" y="144"/>
                    <a:pt x="151" y="159"/>
                  </a:cubicBezTo>
                  <a:cubicBezTo>
                    <a:pt x="151" y="159"/>
                    <a:pt x="151" y="159"/>
                    <a:pt x="151" y="159"/>
                  </a:cubicBezTo>
                  <a:cubicBezTo>
                    <a:pt x="151" y="164"/>
                    <a:pt x="151" y="167"/>
                    <a:pt x="150" y="170"/>
                  </a:cubicBezTo>
                  <a:cubicBezTo>
                    <a:pt x="150" y="170"/>
                    <a:pt x="150" y="170"/>
                    <a:pt x="150" y="170"/>
                  </a:cubicBezTo>
                  <a:cubicBezTo>
                    <a:pt x="150" y="171"/>
                    <a:pt x="150" y="171"/>
                    <a:pt x="151" y="172"/>
                  </a:cubicBezTo>
                  <a:cubicBezTo>
                    <a:pt x="151" y="172"/>
                    <a:pt x="151" y="172"/>
                    <a:pt x="151" y="172"/>
                  </a:cubicBezTo>
                  <a:cubicBezTo>
                    <a:pt x="151" y="173"/>
                    <a:pt x="151" y="174"/>
                    <a:pt x="152" y="174"/>
                  </a:cubicBezTo>
                  <a:cubicBezTo>
                    <a:pt x="152" y="174"/>
                    <a:pt x="152" y="174"/>
                    <a:pt x="152" y="174"/>
                  </a:cubicBezTo>
                  <a:cubicBezTo>
                    <a:pt x="153" y="175"/>
                    <a:pt x="154" y="175"/>
                    <a:pt x="155" y="175"/>
                  </a:cubicBezTo>
                  <a:cubicBezTo>
                    <a:pt x="155" y="175"/>
                    <a:pt x="155" y="175"/>
                    <a:pt x="155" y="175"/>
                  </a:cubicBezTo>
                  <a:cubicBezTo>
                    <a:pt x="156" y="175"/>
                    <a:pt x="156" y="175"/>
                    <a:pt x="157" y="174"/>
                  </a:cubicBezTo>
                  <a:cubicBezTo>
                    <a:pt x="157" y="174"/>
                    <a:pt x="157" y="174"/>
                    <a:pt x="157" y="174"/>
                  </a:cubicBezTo>
                  <a:cubicBezTo>
                    <a:pt x="157" y="173"/>
                    <a:pt x="158" y="172"/>
                    <a:pt x="158" y="171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7" y="171"/>
                    <a:pt x="157" y="171"/>
                    <a:pt x="157" y="170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8" y="168"/>
                    <a:pt x="158" y="164"/>
                    <a:pt x="158" y="159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9" y="143"/>
                    <a:pt x="154" y="111"/>
                    <a:pt x="113" y="46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05" y="34"/>
                    <a:pt x="97" y="24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77" y="7"/>
                    <a:pt x="66" y="2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9" y="1"/>
                    <a:pt x="27" y="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8" y="29"/>
                    <a:pt x="3" y="43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8"/>
                    <a:pt x="2" y="61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14" y="89"/>
                    <a:pt x="25" y="120"/>
                    <a:pt x="38" y="17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50" y="216"/>
                    <a:pt x="48" y="302"/>
                    <a:pt x="47" y="315"/>
                  </a:cubicBezTo>
                  <a:cubicBezTo>
                    <a:pt x="47" y="315"/>
                    <a:pt x="47" y="315"/>
                    <a:pt x="47" y="315"/>
                  </a:cubicBezTo>
                  <a:cubicBezTo>
                    <a:pt x="47" y="315"/>
                    <a:pt x="47" y="316"/>
                    <a:pt x="47" y="316"/>
                  </a:cubicBezTo>
                  <a:cubicBezTo>
                    <a:pt x="47" y="316"/>
                    <a:pt x="47" y="316"/>
                    <a:pt x="47" y="316"/>
                  </a:cubicBezTo>
                  <a:cubicBezTo>
                    <a:pt x="47" y="316"/>
                    <a:pt x="47" y="316"/>
                    <a:pt x="47" y="3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5"/>
            <p:cNvSpPr>
              <a:spLocks noEditPoints="1"/>
            </p:cNvSpPr>
            <p:nvPr/>
          </p:nvSpPr>
          <p:spPr bwMode="auto">
            <a:xfrm>
              <a:off x="5576" y="1386"/>
              <a:ext cx="110" cy="187"/>
            </a:xfrm>
            <a:custGeom>
              <a:avLst/>
              <a:gdLst>
                <a:gd name="T0" fmla="*/ 89 w 94"/>
                <a:gd name="T1" fmla="*/ 140 h 159"/>
                <a:gd name="T2" fmla="*/ 62 w 94"/>
                <a:gd name="T3" fmla="*/ 158 h 159"/>
                <a:gd name="T4" fmla="*/ 62 w 94"/>
                <a:gd name="T5" fmla="*/ 158 h 159"/>
                <a:gd name="T6" fmla="*/ 60 w 94"/>
                <a:gd name="T7" fmla="*/ 158 h 159"/>
                <a:gd name="T8" fmla="*/ 60 w 94"/>
                <a:gd name="T9" fmla="*/ 158 h 159"/>
                <a:gd name="T10" fmla="*/ 16 w 94"/>
                <a:gd name="T11" fmla="*/ 131 h 159"/>
                <a:gd name="T12" fmla="*/ 16 w 94"/>
                <a:gd name="T13" fmla="*/ 131 h 159"/>
                <a:gd name="T14" fmla="*/ 15 w 94"/>
                <a:gd name="T15" fmla="*/ 130 h 159"/>
                <a:gd name="T16" fmla="*/ 15 w 94"/>
                <a:gd name="T17" fmla="*/ 129 h 159"/>
                <a:gd name="T18" fmla="*/ 1 w 94"/>
                <a:gd name="T19" fmla="*/ 32 h 159"/>
                <a:gd name="T20" fmla="*/ 1 w 94"/>
                <a:gd name="T21" fmla="*/ 32 h 159"/>
                <a:gd name="T22" fmla="*/ 5 w 94"/>
                <a:gd name="T23" fmla="*/ 18 h 159"/>
                <a:gd name="T24" fmla="*/ 5 w 94"/>
                <a:gd name="T25" fmla="*/ 18 h 159"/>
                <a:gd name="T26" fmla="*/ 45 w 94"/>
                <a:gd name="T27" fmla="*/ 0 h 159"/>
                <a:gd name="T28" fmla="*/ 45 w 94"/>
                <a:gd name="T29" fmla="*/ 0 h 159"/>
                <a:gd name="T30" fmla="*/ 49 w 94"/>
                <a:gd name="T31" fmla="*/ 1 h 159"/>
                <a:gd name="T32" fmla="*/ 49 w 94"/>
                <a:gd name="T33" fmla="*/ 1 h 159"/>
                <a:gd name="T34" fmla="*/ 83 w 94"/>
                <a:gd name="T35" fmla="*/ 26 h 159"/>
                <a:gd name="T36" fmla="*/ 83 w 94"/>
                <a:gd name="T37" fmla="*/ 26 h 159"/>
                <a:gd name="T38" fmla="*/ 92 w 94"/>
                <a:gd name="T39" fmla="*/ 90 h 159"/>
                <a:gd name="T40" fmla="*/ 92 w 94"/>
                <a:gd name="T41" fmla="*/ 90 h 159"/>
                <a:gd name="T42" fmla="*/ 94 w 94"/>
                <a:gd name="T43" fmla="*/ 126 h 159"/>
                <a:gd name="T44" fmla="*/ 94 w 94"/>
                <a:gd name="T45" fmla="*/ 126 h 159"/>
                <a:gd name="T46" fmla="*/ 94 w 94"/>
                <a:gd name="T47" fmla="*/ 126 h 159"/>
                <a:gd name="T48" fmla="*/ 94 w 94"/>
                <a:gd name="T49" fmla="*/ 126 h 159"/>
                <a:gd name="T50" fmla="*/ 89 w 94"/>
                <a:gd name="T51" fmla="*/ 140 h 159"/>
                <a:gd name="T52" fmla="*/ 36 w 94"/>
                <a:gd name="T53" fmla="*/ 137 h 159"/>
                <a:gd name="T54" fmla="*/ 60 w 94"/>
                <a:gd name="T55" fmla="*/ 150 h 159"/>
                <a:gd name="T56" fmla="*/ 60 w 94"/>
                <a:gd name="T57" fmla="*/ 150 h 159"/>
                <a:gd name="T58" fmla="*/ 62 w 94"/>
                <a:gd name="T59" fmla="*/ 150 h 159"/>
                <a:gd name="T60" fmla="*/ 62 w 94"/>
                <a:gd name="T61" fmla="*/ 150 h 159"/>
                <a:gd name="T62" fmla="*/ 82 w 94"/>
                <a:gd name="T63" fmla="*/ 134 h 159"/>
                <a:gd name="T64" fmla="*/ 82 w 94"/>
                <a:gd name="T65" fmla="*/ 134 h 159"/>
                <a:gd name="T66" fmla="*/ 85 w 94"/>
                <a:gd name="T67" fmla="*/ 126 h 159"/>
                <a:gd name="T68" fmla="*/ 85 w 94"/>
                <a:gd name="T69" fmla="*/ 126 h 159"/>
                <a:gd name="T70" fmla="*/ 83 w 94"/>
                <a:gd name="T71" fmla="*/ 90 h 159"/>
                <a:gd name="T72" fmla="*/ 83 w 94"/>
                <a:gd name="T73" fmla="*/ 90 h 159"/>
                <a:gd name="T74" fmla="*/ 75 w 94"/>
                <a:gd name="T75" fmla="*/ 29 h 159"/>
                <a:gd name="T76" fmla="*/ 75 w 94"/>
                <a:gd name="T77" fmla="*/ 29 h 159"/>
                <a:gd name="T78" fmla="*/ 48 w 94"/>
                <a:gd name="T79" fmla="*/ 9 h 159"/>
                <a:gd name="T80" fmla="*/ 48 w 94"/>
                <a:gd name="T81" fmla="*/ 9 h 159"/>
                <a:gd name="T82" fmla="*/ 44 w 94"/>
                <a:gd name="T83" fmla="*/ 9 h 159"/>
                <a:gd name="T84" fmla="*/ 44 w 94"/>
                <a:gd name="T85" fmla="*/ 9 h 159"/>
                <a:gd name="T86" fmla="*/ 11 w 94"/>
                <a:gd name="T87" fmla="*/ 23 h 159"/>
                <a:gd name="T88" fmla="*/ 11 w 94"/>
                <a:gd name="T89" fmla="*/ 23 h 159"/>
                <a:gd name="T90" fmla="*/ 10 w 94"/>
                <a:gd name="T91" fmla="*/ 32 h 159"/>
                <a:gd name="T92" fmla="*/ 10 w 94"/>
                <a:gd name="T93" fmla="*/ 32 h 159"/>
                <a:gd name="T94" fmla="*/ 23 w 94"/>
                <a:gd name="T95" fmla="*/ 126 h 159"/>
                <a:gd name="T96" fmla="*/ 23 w 94"/>
                <a:gd name="T97" fmla="*/ 126 h 159"/>
                <a:gd name="T98" fmla="*/ 36 w 94"/>
                <a:gd name="T99" fmla="*/ 13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4" h="159">
                  <a:moveTo>
                    <a:pt x="89" y="140"/>
                  </a:moveTo>
                  <a:cubicBezTo>
                    <a:pt x="84" y="146"/>
                    <a:pt x="79" y="159"/>
                    <a:pt x="62" y="158"/>
                  </a:cubicBezTo>
                  <a:cubicBezTo>
                    <a:pt x="62" y="158"/>
                    <a:pt x="62" y="158"/>
                    <a:pt x="62" y="158"/>
                  </a:cubicBezTo>
                  <a:cubicBezTo>
                    <a:pt x="61" y="158"/>
                    <a:pt x="60" y="158"/>
                    <a:pt x="60" y="158"/>
                  </a:cubicBezTo>
                  <a:cubicBezTo>
                    <a:pt x="60" y="158"/>
                    <a:pt x="60" y="158"/>
                    <a:pt x="60" y="158"/>
                  </a:cubicBezTo>
                  <a:cubicBezTo>
                    <a:pt x="40" y="156"/>
                    <a:pt x="16" y="131"/>
                    <a:pt x="16" y="131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29"/>
                    <a:pt x="0" y="6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26"/>
                    <a:pt x="2" y="21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15" y="6"/>
                    <a:pt x="32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8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60" y="2"/>
                    <a:pt x="75" y="4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91" y="47"/>
                    <a:pt x="91" y="62"/>
                    <a:pt x="92" y="9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2" y="108"/>
                    <a:pt x="94" y="118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31"/>
                    <a:pt x="92" y="136"/>
                    <a:pt x="89" y="140"/>
                  </a:cubicBezTo>
                  <a:close/>
                  <a:moveTo>
                    <a:pt x="36" y="137"/>
                  </a:moveTo>
                  <a:cubicBezTo>
                    <a:pt x="44" y="143"/>
                    <a:pt x="54" y="149"/>
                    <a:pt x="60" y="150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74" y="150"/>
                    <a:pt x="75" y="144"/>
                    <a:pt x="82" y="134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4" y="132"/>
                    <a:pt x="85" y="130"/>
                    <a:pt x="85" y="126"/>
                  </a:cubicBezTo>
                  <a:cubicBezTo>
                    <a:pt x="85" y="126"/>
                    <a:pt x="85" y="126"/>
                    <a:pt x="85" y="126"/>
                  </a:cubicBezTo>
                  <a:cubicBezTo>
                    <a:pt x="85" y="119"/>
                    <a:pt x="83" y="108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2" y="61"/>
                    <a:pt x="83" y="49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68" y="11"/>
                    <a:pt x="60" y="12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5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34" y="9"/>
                    <a:pt x="19" y="14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0" y="2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58"/>
                    <a:pt x="21" y="116"/>
                    <a:pt x="23" y="126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5" y="128"/>
                    <a:pt x="30" y="132"/>
                    <a:pt x="36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6"/>
            <p:cNvSpPr>
              <a:spLocks noEditPoints="1"/>
            </p:cNvSpPr>
            <p:nvPr/>
          </p:nvSpPr>
          <p:spPr bwMode="auto">
            <a:xfrm>
              <a:off x="5576" y="1385"/>
              <a:ext cx="111" cy="189"/>
            </a:xfrm>
            <a:custGeom>
              <a:avLst/>
              <a:gdLst>
                <a:gd name="T0" fmla="*/ 59 w 95"/>
                <a:gd name="T1" fmla="*/ 160 h 161"/>
                <a:gd name="T2" fmla="*/ 16 w 95"/>
                <a:gd name="T3" fmla="*/ 133 h 161"/>
                <a:gd name="T4" fmla="*/ 15 w 95"/>
                <a:gd name="T5" fmla="*/ 133 h 161"/>
                <a:gd name="T6" fmla="*/ 14 w 95"/>
                <a:gd name="T7" fmla="*/ 132 h 161"/>
                <a:gd name="T8" fmla="*/ 14 w 95"/>
                <a:gd name="T9" fmla="*/ 130 h 161"/>
                <a:gd name="T10" fmla="*/ 14 w 95"/>
                <a:gd name="T11" fmla="*/ 130 h 161"/>
                <a:gd name="T12" fmla="*/ 14 w 95"/>
                <a:gd name="T13" fmla="*/ 130 h 161"/>
                <a:gd name="T14" fmla="*/ 13 w 95"/>
                <a:gd name="T15" fmla="*/ 127 h 161"/>
                <a:gd name="T16" fmla="*/ 12 w 95"/>
                <a:gd name="T17" fmla="*/ 119 h 161"/>
                <a:gd name="T18" fmla="*/ 0 w 95"/>
                <a:gd name="T19" fmla="*/ 33 h 161"/>
                <a:gd name="T20" fmla="*/ 4 w 95"/>
                <a:gd name="T21" fmla="*/ 18 h 161"/>
                <a:gd name="T22" fmla="*/ 45 w 95"/>
                <a:gd name="T23" fmla="*/ 1 h 161"/>
                <a:gd name="T24" fmla="*/ 49 w 95"/>
                <a:gd name="T25" fmla="*/ 1 h 161"/>
                <a:gd name="T26" fmla="*/ 84 w 95"/>
                <a:gd name="T27" fmla="*/ 27 h 161"/>
                <a:gd name="T28" fmla="*/ 92 w 95"/>
                <a:gd name="T29" fmla="*/ 91 h 161"/>
                <a:gd name="T30" fmla="*/ 95 w 95"/>
                <a:gd name="T31" fmla="*/ 127 h 161"/>
                <a:gd name="T32" fmla="*/ 90 w 95"/>
                <a:gd name="T33" fmla="*/ 141 h 161"/>
                <a:gd name="T34" fmla="*/ 81 w 95"/>
                <a:gd name="T35" fmla="*/ 152 h 161"/>
                <a:gd name="T36" fmla="*/ 81 w 95"/>
                <a:gd name="T37" fmla="*/ 152 h 161"/>
                <a:gd name="T38" fmla="*/ 22 w 95"/>
                <a:gd name="T39" fmla="*/ 137 h 161"/>
                <a:gd name="T40" fmla="*/ 60 w 95"/>
                <a:gd name="T41" fmla="*/ 158 h 161"/>
                <a:gd name="T42" fmla="*/ 80 w 95"/>
                <a:gd name="T43" fmla="*/ 151 h 161"/>
                <a:gd name="T44" fmla="*/ 88 w 95"/>
                <a:gd name="T45" fmla="*/ 140 h 161"/>
                <a:gd name="T46" fmla="*/ 93 w 95"/>
                <a:gd name="T47" fmla="*/ 127 h 161"/>
                <a:gd name="T48" fmla="*/ 91 w 95"/>
                <a:gd name="T49" fmla="*/ 91 h 161"/>
                <a:gd name="T50" fmla="*/ 83 w 95"/>
                <a:gd name="T51" fmla="*/ 28 h 161"/>
                <a:gd name="T52" fmla="*/ 49 w 95"/>
                <a:gd name="T53" fmla="*/ 3 h 161"/>
                <a:gd name="T54" fmla="*/ 45 w 95"/>
                <a:gd name="T55" fmla="*/ 2 h 161"/>
                <a:gd name="T56" fmla="*/ 5 w 95"/>
                <a:gd name="T57" fmla="*/ 19 h 161"/>
                <a:gd name="T58" fmla="*/ 2 w 95"/>
                <a:gd name="T59" fmla="*/ 33 h 161"/>
                <a:gd name="T60" fmla="*/ 16 w 95"/>
                <a:gd name="T61" fmla="*/ 131 h 161"/>
                <a:gd name="T62" fmla="*/ 62 w 95"/>
                <a:gd name="T63" fmla="*/ 152 h 161"/>
                <a:gd name="T64" fmla="*/ 35 w 95"/>
                <a:gd name="T65" fmla="*/ 139 h 161"/>
                <a:gd name="T66" fmla="*/ 26 w 95"/>
                <a:gd name="T67" fmla="*/ 131 h 161"/>
                <a:gd name="T68" fmla="*/ 22 w 95"/>
                <a:gd name="T69" fmla="*/ 127 h 161"/>
                <a:gd name="T70" fmla="*/ 9 w 95"/>
                <a:gd name="T71" fmla="*/ 33 h 161"/>
                <a:gd name="T72" fmla="*/ 11 w 95"/>
                <a:gd name="T73" fmla="*/ 24 h 161"/>
                <a:gd name="T74" fmla="*/ 11 w 95"/>
                <a:gd name="T75" fmla="*/ 23 h 161"/>
                <a:gd name="T76" fmla="*/ 44 w 95"/>
                <a:gd name="T77" fmla="*/ 9 h 161"/>
                <a:gd name="T78" fmla="*/ 67 w 95"/>
                <a:gd name="T79" fmla="*/ 16 h 161"/>
                <a:gd name="T80" fmla="*/ 76 w 95"/>
                <a:gd name="T81" fmla="*/ 30 h 161"/>
                <a:gd name="T82" fmla="*/ 86 w 95"/>
                <a:gd name="T83" fmla="*/ 127 h 161"/>
                <a:gd name="T84" fmla="*/ 83 w 95"/>
                <a:gd name="T85" fmla="*/ 136 h 161"/>
                <a:gd name="T86" fmla="*/ 74 w 95"/>
                <a:gd name="T87" fmla="*/ 147 h 161"/>
                <a:gd name="T88" fmla="*/ 60 w 95"/>
                <a:gd name="T89" fmla="*/ 150 h 161"/>
                <a:gd name="T90" fmla="*/ 73 w 95"/>
                <a:gd name="T91" fmla="*/ 146 h 161"/>
                <a:gd name="T92" fmla="*/ 82 w 95"/>
                <a:gd name="T93" fmla="*/ 135 h 161"/>
                <a:gd name="T94" fmla="*/ 82 w 95"/>
                <a:gd name="T95" fmla="*/ 91 h 161"/>
                <a:gd name="T96" fmla="*/ 75 w 95"/>
                <a:gd name="T97" fmla="*/ 31 h 161"/>
                <a:gd name="T98" fmla="*/ 47 w 95"/>
                <a:gd name="T99" fmla="*/ 11 h 161"/>
                <a:gd name="T100" fmla="*/ 44 w 95"/>
                <a:gd name="T101" fmla="*/ 11 h 161"/>
                <a:gd name="T102" fmla="*/ 12 w 95"/>
                <a:gd name="T103" fmla="*/ 25 h 161"/>
                <a:gd name="T104" fmla="*/ 12 w 95"/>
                <a:gd name="T105" fmla="*/ 25 h 161"/>
                <a:gd name="T106" fmla="*/ 11 w 95"/>
                <a:gd name="T107" fmla="*/ 27 h 161"/>
                <a:gd name="T108" fmla="*/ 24 w 95"/>
                <a:gd name="T109" fmla="*/ 126 h 161"/>
                <a:gd name="T110" fmla="*/ 27 w 95"/>
                <a:gd name="T111" fmla="*/ 129 h 161"/>
                <a:gd name="T112" fmla="*/ 36 w 95"/>
                <a:gd name="T113" fmla="*/ 13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" h="161">
                  <a:moveTo>
                    <a:pt x="62" y="160"/>
                  </a:moveTo>
                  <a:cubicBezTo>
                    <a:pt x="61" y="160"/>
                    <a:pt x="60" y="160"/>
                    <a:pt x="59" y="160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45" y="158"/>
                    <a:pt x="29" y="145"/>
                    <a:pt x="21" y="138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18" y="135"/>
                    <a:pt x="16" y="134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6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29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29"/>
                    <a:pt x="13" y="128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5"/>
                    <a:pt x="12" y="123"/>
                    <a:pt x="12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0" y="112"/>
                    <a:pt x="8" y="103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3" y="72"/>
                    <a:pt x="0" y="48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27"/>
                    <a:pt x="1" y="22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15" y="6"/>
                    <a:pt x="31" y="0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1"/>
                    <a:pt x="48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6" y="2"/>
                    <a:pt x="66" y="3"/>
                    <a:pt x="74" y="1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8" y="14"/>
                    <a:pt x="81" y="19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92" y="48"/>
                    <a:pt x="92" y="63"/>
                    <a:pt x="92" y="91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3" y="109"/>
                    <a:pt x="95" y="119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4" y="133"/>
                    <a:pt x="93" y="137"/>
                    <a:pt x="90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87" y="144"/>
                    <a:pt x="85" y="149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77" y="157"/>
                    <a:pt x="71" y="161"/>
                    <a:pt x="62" y="160"/>
                  </a:cubicBezTo>
                  <a:close/>
                  <a:moveTo>
                    <a:pt x="17" y="132"/>
                  </a:moveTo>
                  <a:cubicBezTo>
                    <a:pt x="17" y="132"/>
                    <a:pt x="19" y="134"/>
                    <a:pt x="22" y="137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30" y="144"/>
                    <a:pt x="46" y="157"/>
                    <a:pt x="60" y="158"/>
                  </a:cubicBezTo>
                  <a:cubicBezTo>
                    <a:pt x="60" y="158"/>
                    <a:pt x="60" y="158"/>
                    <a:pt x="60" y="158"/>
                  </a:cubicBezTo>
                  <a:cubicBezTo>
                    <a:pt x="60" y="159"/>
                    <a:pt x="61" y="159"/>
                    <a:pt x="62" y="159"/>
                  </a:cubicBezTo>
                  <a:cubicBezTo>
                    <a:pt x="62" y="159"/>
                    <a:pt x="62" y="159"/>
                    <a:pt x="62" y="159"/>
                  </a:cubicBezTo>
                  <a:cubicBezTo>
                    <a:pt x="71" y="159"/>
                    <a:pt x="76" y="156"/>
                    <a:pt x="80" y="151"/>
                  </a:cubicBezTo>
                  <a:cubicBezTo>
                    <a:pt x="80" y="151"/>
                    <a:pt x="80" y="151"/>
                    <a:pt x="80" y="151"/>
                  </a:cubicBezTo>
                  <a:cubicBezTo>
                    <a:pt x="83" y="148"/>
                    <a:pt x="86" y="143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92" y="137"/>
                    <a:pt x="93" y="132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9"/>
                    <a:pt x="91" y="109"/>
                    <a:pt x="91" y="91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0" y="63"/>
                    <a:pt x="91" y="49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0" y="20"/>
                    <a:pt x="76" y="15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65" y="5"/>
                    <a:pt x="56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2"/>
                    <a:pt x="46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32" y="2"/>
                    <a:pt x="15" y="8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3" y="23"/>
                    <a:pt x="2" y="27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63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7" y="132"/>
                    <a:pt x="16" y="132"/>
                    <a:pt x="17" y="132"/>
                  </a:cubicBezTo>
                  <a:close/>
                  <a:moveTo>
                    <a:pt x="62" y="152"/>
                  </a:moveTo>
                  <a:cubicBezTo>
                    <a:pt x="62" y="152"/>
                    <a:pt x="61" y="152"/>
                    <a:pt x="60" y="151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53" y="151"/>
                    <a:pt x="43" y="145"/>
                    <a:pt x="35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32" y="136"/>
                    <a:pt x="28" y="133"/>
                    <a:pt x="26" y="131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4" y="129"/>
                    <a:pt x="23" y="128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0" y="118"/>
                    <a:pt x="8" y="59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28"/>
                    <a:pt x="10" y="2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9" y="14"/>
                    <a:pt x="3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6" y="9"/>
                    <a:pt x="47" y="9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5" y="11"/>
                    <a:pt x="62" y="11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70" y="19"/>
                    <a:pt x="73" y="23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83" y="50"/>
                    <a:pt x="83" y="63"/>
                    <a:pt x="84" y="91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4" y="109"/>
                    <a:pt x="86" y="120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31"/>
                    <a:pt x="85" y="133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79" y="140"/>
                    <a:pt x="77" y="144"/>
                    <a:pt x="75" y="147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75" y="147"/>
                    <a:pt x="75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2" y="150"/>
                    <a:pt x="68" y="152"/>
                    <a:pt x="62" y="152"/>
                  </a:cubicBezTo>
                  <a:close/>
                  <a:moveTo>
                    <a:pt x="60" y="150"/>
                  </a:moveTo>
                  <a:cubicBezTo>
                    <a:pt x="61" y="150"/>
                    <a:pt x="62" y="150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8" y="150"/>
                    <a:pt x="71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6" y="143"/>
                    <a:pt x="78" y="139"/>
                    <a:pt x="82" y="135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84" y="133"/>
                    <a:pt x="84" y="131"/>
                    <a:pt x="84" y="127"/>
                  </a:cubicBezTo>
                  <a:cubicBezTo>
                    <a:pt x="84" y="127"/>
                    <a:pt x="84" y="127"/>
                    <a:pt x="84" y="127"/>
                  </a:cubicBezTo>
                  <a:cubicBezTo>
                    <a:pt x="85" y="120"/>
                    <a:pt x="83" y="109"/>
                    <a:pt x="82" y="91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1" y="62"/>
                    <a:pt x="82" y="50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2" y="24"/>
                    <a:pt x="69" y="20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1" y="13"/>
                    <a:pt x="55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1"/>
                    <a:pt x="45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35" y="10"/>
                    <a:pt x="20" y="16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6"/>
                    <a:pt x="11" y="26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9"/>
                    <a:pt x="10" y="31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58"/>
                    <a:pt x="21" y="116"/>
                    <a:pt x="24" y="126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4" y="127"/>
                    <a:pt x="25" y="128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9" y="132"/>
                    <a:pt x="33" y="134"/>
                    <a:pt x="36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44" y="143"/>
                    <a:pt x="54" y="149"/>
                    <a:pt x="6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7"/>
            <p:cNvSpPr>
              <a:spLocks noEditPoints="1"/>
            </p:cNvSpPr>
            <p:nvPr/>
          </p:nvSpPr>
          <p:spPr bwMode="auto">
            <a:xfrm>
              <a:off x="5674" y="1419"/>
              <a:ext cx="107" cy="170"/>
            </a:xfrm>
            <a:custGeom>
              <a:avLst/>
              <a:gdLst>
                <a:gd name="T0" fmla="*/ 88 w 91"/>
                <a:gd name="T1" fmla="*/ 110 h 145"/>
                <a:gd name="T2" fmla="*/ 67 w 91"/>
                <a:gd name="T3" fmla="*/ 133 h 145"/>
                <a:gd name="T4" fmla="*/ 67 w 91"/>
                <a:gd name="T5" fmla="*/ 133 h 145"/>
                <a:gd name="T6" fmla="*/ 58 w 91"/>
                <a:gd name="T7" fmla="*/ 140 h 145"/>
                <a:gd name="T8" fmla="*/ 58 w 91"/>
                <a:gd name="T9" fmla="*/ 140 h 145"/>
                <a:gd name="T10" fmla="*/ 47 w 91"/>
                <a:gd name="T11" fmla="*/ 144 h 145"/>
                <a:gd name="T12" fmla="*/ 47 w 91"/>
                <a:gd name="T13" fmla="*/ 144 h 145"/>
                <a:gd name="T14" fmla="*/ 37 w 91"/>
                <a:gd name="T15" fmla="*/ 143 h 145"/>
                <a:gd name="T16" fmla="*/ 37 w 91"/>
                <a:gd name="T17" fmla="*/ 143 h 145"/>
                <a:gd name="T18" fmla="*/ 2 w 91"/>
                <a:gd name="T19" fmla="*/ 115 h 145"/>
                <a:gd name="T20" fmla="*/ 2 w 91"/>
                <a:gd name="T21" fmla="*/ 115 h 145"/>
                <a:gd name="T22" fmla="*/ 2 w 91"/>
                <a:gd name="T23" fmla="*/ 109 h 145"/>
                <a:gd name="T24" fmla="*/ 2 w 91"/>
                <a:gd name="T25" fmla="*/ 109 h 145"/>
                <a:gd name="T26" fmla="*/ 8 w 91"/>
                <a:gd name="T27" fmla="*/ 110 h 145"/>
                <a:gd name="T28" fmla="*/ 8 w 91"/>
                <a:gd name="T29" fmla="*/ 110 h 145"/>
                <a:gd name="T30" fmla="*/ 38 w 91"/>
                <a:gd name="T31" fmla="*/ 134 h 145"/>
                <a:gd name="T32" fmla="*/ 38 w 91"/>
                <a:gd name="T33" fmla="*/ 134 h 145"/>
                <a:gd name="T34" fmla="*/ 48 w 91"/>
                <a:gd name="T35" fmla="*/ 136 h 145"/>
                <a:gd name="T36" fmla="*/ 48 w 91"/>
                <a:gd name="T37" fmla="*/ 136 h 145"/>
                <a:gd name="T38" fmla="*/ 51 w 91"/>
                <a:gd name="T39" fmla="*/ 134 h 145"/>
                <a:gd name="T40" fmla="*/ 51 w 91"/>
                <a:gd name="T41" fmla="*/ 134 h 145"/>
                <a:gd name="T42" fmla="*/ 63 w 91"/>
                <a:gd name="T43" fmla="*/ 125 h 145"/>
                <a:gd name="T44" fmla="*/ 63 w 91"/>
                <a:gd name="T45" fmla="*/ 125 h 145"/>
                <a:gd name="T46" fmla="*/ 80 w 91"/>
                <a:gd name="T47" fmla="*/ 107 h 145"/>
                <a:gd name="T48" fmla="*/ 80 w 91"/>
                <a:gd name="T49" fmla="*/ 107 h 145"/>
                <a:gd name="T50" fmla="*/ 82 w 91"/>
                <a:gd name="T51" fmla="*/ 90 h 145"/>
                <a:gd name="T52" fmla="*/ 82 w 91"/>
                <a:gd name="T53" fmla="*/ 90 h 145"/>
                <a:gd name="T54" fmla="*/ 82 w 91"/>
                <a:gd name="T55" fmla="*/ 41 h 145"/>
                <a:gd name="T56" fmla="*/ 82 w 91"/>
                <a:gd name="T57" fmla="*/ 41 h 145"/>
                <a:gd name="T58" fmla="*/ 42 w 91"/>
                <a:gd name="T59" fmla="*/ 11 h 145"/>
                <a:gd name="T60" fmla="*/ 42 w 91"/>
                <a:gd name="T61" fmla="*/ 11 h 145"/>
                <a:gd name="T62" fmla="*/ 21 w 91"/>
                <a:gd name="T63" fmla="*/ 9 h 145"/>
                <a:gd name="T64" fmla="*/ 21 w 91"/>
                <a:gd name="T65" fmla="*/ 9 h 145"/>
                <a:gd name="T66" fmla="*/ 10 w 91"/>
                <a:gd name="T67" fmla="*/ 10 h 145"/>
                <a:gd name="T68" fmla="*/ 10 w 91"/>
                <a:gd name="T69" fmla="*/ 10 h 145"/>
                <a:gd name="T70" fmla="*/ 10 w 91"/>
                <a:gd name="T71" fmla="*/ 10 h 145"/>
                <a:gd name="T72" fmla="*/ 4 w 91"/>
                <a:gd name="T73" fmla="*/ 7 h 145"/>
                <a:gd name="T74" fmla="*/ 4 w 91"/>
                <a:gd name="T75" fmla="*/ 7 h 145"/>
                <a:gd name="T76" fmla="*/ 7 w 91"/>
                <a:gd name="T77" fmla="*/ 1 h 145"/>
                <a:gd name="T78" fmla="*/ 7 w 91"/>
                <a:gd name="T79" fmla="*/ 1 h 145"/>
                <a:gd name="T80" fmla="*/ 21 w 91"/>
                <a:gd name="T81" fmla="*/ 1 h 145"/>
                <a:gd name="T82" fmla="*/ 21 w 91"/>
                <a:gd name="T83" fmla="*/ 1 h 145"/>
                <a:gd name="T84" fmla="*/ 42 w 91"/>
                <a:gd name="T85" fmla="*/ 2 h 145"/>
                <a:gd name="T86" fmla="*/ 42 w 91"/>
                <a:gd name="T87" fmla="*/ 2 h 145"/>
                <a:gd name="T88" fmla="*/ 90 w 91"/>
                <a:gd name="T89" fmla="*/ 42 h 145"/>
                <a:gd name="T90" fmla="*/ 90 w 91"/>
                <a:gd name="T91" fmla="*/ 42 h 145"/>
                <a:gd name="T92" fmla="*/ 90 w 91"/>
                <a:gd name="T93" fmla="*/ 91 h 145"/>
                <a:gd name="T94" fmla="*/ 90 w 91"/>
                <a:gd name="T95" fmla="*/ 91 h 145"/>
                <a:gd name="T96" fmla="*/ 88 w 91"/>
                <a:gd name="T97" fmla="*/ 110 h 145"/>
                <a:gd name="T98" fmla="*/ 10 w 91"/>
                <a:gd name="T99" fmla="*/ 9 h 145"/>
                <a:gd name="T100" fmla="*/ 10 w 91"/>
                <a:gd name="T101" fmla="*/ 9 h 145"/>
                <a:gd name="T102" fmla="*/ 10 w 91"/>
                <a:gd name="T103" fmla="*/ 9 h 145"/>
                <a:gd name="T104" fmla="*/ 10 w 91"/>
                <a:gd name="T105" fmla="*/ 10 h 145"/>
                <a:gd name="T106" fmla="*/ 10 w 91"/>
                <a:gd name="T107" fmla="*/ 9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1" h="145">
                  <a:moveTo>
                    <a:pt x="88" y="110"/>
                  </a:moveTo>
                  <a:cubicBezTo>
                    <a:pt x="85" y="118"/>
                    <a:pt x="83" y="125"/>
                    <a:pt x="67" y="133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61" y="136"/>
                    <a:pt x="60" y="138"/>
                    <a:pt x="58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7" y="142"/>
                    <a:pt x="52" y="145"/>
                    <a:pt x="47" y="144"/>
                  </a:cubicBezTo>
                  <a:cubicBezTo>
                    <a:pt x="47" y="144"/>
                    <a:pt x="47" y="144"/>
                    <a:pt x="47" y="144"/>
                  </a:cubicBezTo>
                  <a:cubicBezTo>
                    <a:pt x="45" y="144"/>
                    <a:pt x="41" y="144"/>
                    <a:pt x="37" y="143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13" y="139"/>
                    <a:pt x="4" y="117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4" y="108"/>
                    <a:pt x="6" y="108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13" y="115"/>
                    <a:pt x="19" y="131"/>
                    <a:pt x="38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43" y="135"/>
                    <a:pt x="46" y="136"/>
                    <a:pt x="48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1" y="136"/>
                    <a:pt x="50" y="136"/>
                    <a:pt x="51" y="13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53" y="132"/>
                    <a:pt x="56" y="129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78" y="117"/>
                    <a:pt x="76" y="116"/>
                    <a:pt x="80" y="107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6"/>
                    <a:pt x="81" y="98"/>
                    <a:pt x="82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2" y="74"/>
                    <a:pt x="81" y="51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31"/>
                    <a:pt x="68" y="13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2" y="10"/>
                    <a:pt x="25" y="10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3" y="9"/>
                    <a:pt x="10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0"/>
                    <a:pt x="5" y="9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4"/>
                    <a:pt x="5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11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6" y="1"/>
                    <a:pt x="33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73" y="5"/>
                    <a:pt x="91" y="25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50"/>
                    <a:pt x="91" y="74"/>
                    <a:pt x="90" y="91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0" y="99"/>
                    <a:pt x="89" y="106"/>
                    <a:pt x="88" y="110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8"/>
            <p:cNvSpPr>
              <a:spLocks noEditPoints="1"/>
            </p:cNvSpPr>
            <p:nvPr/>
          </p:nvSpPr>
          <p:spPr bwMode="auto">
            <a:xfrm>
              <a:off x="5673" y="1419"/>
              <a:ext cx="109" cy="171"/>
            </a:xfrm>
            <a:custGeom>
              <a:avLst/>
              <a:gdLst>
                <a:gd name="T0" fmla="*/ 61 w 93"/>
                <a:gd name="T1" fmla="*/ 139 h 146"/>
                <a:gd name="T2" fmla="*/ 59 w 93"/>
                <a:gd name="T3" fmla="*/ 141 h 146"/>
                <a:gd name="T4" fmla="*/ 48 w 93"/>
                <a:gd name="T5" fmla="*/ 145 h 146"/>
                <a:gd name="T6" fmla="*/ 15 w 93"/>
                <a:gd name="T7" fmla="*/ 133 h 146"/>
                <a:gd name="T8" fmla="*/ 2 w 93"/>
                <a:gd name="T9" fmla="*/ 116 h 146"/>
                <a:gd name="T10" fmla="*/ 2 w 93"/>
                <a:gd name="T11" fmla="*/ 116 h 146"/>
                <a:gd name="T12" fmla="*/ 2 w 93"/>
                <a:gd name="T13" fmla="*/ 109 h 146"/>
                <a:gd name="T14" fmla="*/ 9 w 93"/>
                <a:gd name="T15" fmla="*/ 109 h 146"/>
                <a:gd name="T16" fmla="*/ 22 w 93"/>
                <a:gd name="T17" fmla="*/ 125 h 146"/>
                <a:gd name="T18" fmla="*/ 39 w 93"/>
                <a:gd name="T19" fmla="*/ 134 h 146"/>
                <a:gd name="T20" fmla="*/ 51 w 93"/>
                <a:gd name="T21" fmla="*/ 135 h 146"/>
                <a:gd name="T22" fmla="*/ 51 w 93"/>
                <a:gd name="T23" fmla="*/ 134 h 146"/>
                <a:gd name="T24" fmla="*/ 53 w 93"/>
                <a:gd name="T25" fmla="*/ 132 h 146"/>
                <a:gd name="T26" fmla="*/ 63 w 93"/>
                <a:gd name="T27" fmla="*/ 125 h 146"/>
                <a:gd name="T28" fmla="*/ 80 w 93"/>
                <a:gd name="T29" fmla="*/ 106 h 146"/>
                <a:gd name="T30" fmla="*/ 82 w 93"/>
                <a:gd name="T31" fmla="*/ 90 h 146"/>
                <a:gd name="T32" fmla="*/ 72 w 93"/>
                <a:gd name="T33" fmla="*/ 24 h 146"/>
                <a:gd name="T34" fmla="*/ 43 w 93"/>
                <a:gd name="T35" fmla="*/ 12 h 146"/>
                <a:gd name="T36" fmla="*/ 11 w 93"/>
                <a:gd name="T37" fmla="*/ 10 h 146"/>
                <a:gd name="T38" fmla="*/ 10 w 93"/>
                <a:gd name="T39" fmla="*/ 10 h 146"/>
                <a:gd name="T40" fmla="*/ 5 w 93"/>
                <a:gd name="T41" fmla="*/ 7 h 146"/>
                <a:gd name="T42" fmla="*/ 6 w 93"/>
                <a:gd name="T43" fmla="*/ 2 h 146"/>
                <a:gd name="T44" fmla="*/ 22 w 93"/>
                <a:gd name="T45" fmla="*/ 0 h 146"/>
                <a:gd name="T46" fmla="*/ 44 w 93"/>
                <a:gd name="T47" fmla="*/ 1 h 146"/>
                <a:gd name="T48" fmla="*/ 92 w 93"/>
                <a:gd name="T49" fmla="*/ 42 h 146"/>
                <a:gd name="T50" fmla="*/ 92 w 93"/>
                <a:gd name="T51" fmla="*/ 91 h 146"/>
                <a:gd name="T52" fmla="*/ 82 w 93"/>
                <a:gd name="T53" fmla="*/ 123 h 146"/>
                <a:gd name="T54" fmla="*/ 67 w 93"/>
                <a:gd name="T55" fmla="*/ 132 h 146"/>
                <a:gd name="T56" fmla="*/ 88 w 93"/>
                <a:gd name="T57" fmla="*/ 110 h 146"/>
                <a:gd name="T58" fmla="*/ 90 w 93"/>
                <a:gd name="T59" fmla="*/ 91 h 146"/>
                <a:gd name="T60" fmla="*/ 91 w 93"/>
                <a:gd name="T61" fmla="*/ 42 h 146"/>
                <a:gd name="T62" fmla="*/ 43 w 93"/>
                <a:gd name="T63" fmla="*/ 3 h 146"/>
                <a:gd name="T64" fmla="*/ 22 w 93"/>
                <a:gd name="T65" fmla="*/ 2 h 146"/>
                <a:gd name="T66" fmla="*/ 7 w 93"/>
                <a:gd name="T67" fmla="*/ 3 h 146"/>
                <a:gd name="T68" fmla="*/ 6 w 93"/>
                <a:gd name="T69" fmla="*/ 6 h 146"/>
                <a:gd name="T70" fmla="*/ 10 w 93"/>
                <a:gd name="T71" fmla="*/ 9 h 146"/>
                <a:gd name="T72" fmla="*/ 12 w 93"/>
                <a:gd name="T73" fmla="*/ 9 h 146"/>
                <a:gd name="T74" fmla="*/ 43 w 93"/>
                <a:gd name="T75" fmla="*/ 10 h 146"/>
                <a:gd name="T76" fmla="*/ 74 w 93"/>
                <a:gd name="T77" fmla="*/ 23 h 146"/>
                <a:gd name="T78" fmla="*/ 83 w 93"/>
                <a:gd name="T79" fmla="*/ 90 h 146"/>
                <a:gd name="T80" fmla="*/ 82 w 93"/>
                <a:gd name="T81" fmla="*/ 107 h 146"/>
                <a:gd name="T82" fmla="*/ 64 w 93"/>
                <a:gd name="T83" fmla="*/ 126 h 146"/>
                <a:gd name="T84" fmla="*/ 55 w 93"/>
                <a:gd name="T85" fmla="*/ 133 h 146"/>
                <a:gd name="T86" fmla="*/ 52 w 93"/>
                <a:gd name="T87" fmla="*/ 136 h 146"/>
                <a:gd name="T88" fmla="*/ 52 w 93"/>
                <a:gd name="T89" fmla="*/ 136 h 146"/>
                <a:gd name="T90" fmla="*/ 49 w 93"/>
                <a:gd name="T91" fmla="*/ 137 h 146"/>
                <a:gd name="T92" fmla="*/ 39 w 93"/>
                <a:gd name="T93" fmla="*/ 135 h 146"/>
                <a:gd name="T94" fmla="*/ 9 w 93"/>
                <a:gd name="T95" fmla="*/ 110 h 146"/>
                <a:gd name="T96" fmla="*/ 8 w 93"/>
                <a:gd name="T97" fmla="*/ 110 h 146"/>
                <a:gd name="T98" fmla="*/ 3 w 93"/>
                <a:gd name="T99" fmla="*/ 110 h 146"/>
                <a:gd name="T100" fmla="*/ 3 w 93"/>
                <a:gd name="T101" fmla="*/ 115 h 146"/>
                <a:gd name="T102" fmla="*/ 17 w 93"/>
                <a:gd name="T103" fmla="*/ 132 h 146"/>
                <a:gd name="T104" fmla="*/ 38 w 93"/>
                <a:gd name="T105" fmla="*/ 142 h 146"/>
                <a:gd name="T106" fmla="*/ 58 w 93"/>
                <a:gd name="T107" fmla="*/ 140 h 146"/>
                <a:gd name="T108" fmla="*/ 58 w 93"/>
                <a:gd name="T109" fmla="*/ 139 h 146"/>
                <a:gd name="T110" fmla="*/ 67 w 93"/>
                <a:gd name="T111" fmla="*/ 13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" h="146">
                  <a:moveTo>
                    <a:pt x="68" y="134"/>
                  </a:moveTo>
                  <a:cubicBezTo>
                    <a:pt x="64" y="136"/>
                    <a:pt x="63" y="137"/>
                    <a:pt x="61" y="139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0" y="140"/>
                    <a:pt x="60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0" y="141"/>
                    <a:pt x="59" y="141"/>
                    <a:pt x="59" y="141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7" y="144"/>
                    <a:pt x="53" y="146"/>
                    <a:pt x="48" y="145"/>
                  </a:cubicBezTo>
                  <a:cubicBezTo>
                    <a:pt x="48" y="145"/>
                    <a:pt x="48" y="145"/>
                    <a:pt x="48" y="145"/>
                  </a:cubicBezTo>
                  <a:cubicBezTo>
                    <a:pt x="46" y="145"/>
                    <a:pt x="42" y="145"/>
                    <a:pt x="38" y="144"/>
                  </a:cubicBezTo>
                  <a:cubicBezTo>
                    <a:pt x="38" y="144"/>
                    <a:pt x="38" y="144"/>
                    <a:pt x="38" y="144"/>
                  </a:cubicBezTo>
                  <a:cubicBezTo>
                    <a:pt x="28" y="142"/>
                    <a:pt x="21" y="138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7" y="125"/>
                    <a:pt x="3" y="117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0" y="114"/>
                    <a:pt x="0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4" y="107"/>
                    <a:pt x="7" y="107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3" y="112"/>
                    <a:pt x="16" y="119"/>
                    <a:pt x="22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27" y="129"/>
                    <a:pt x="32" y="132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44" y="135"/>
                    <a:pt x="47" y="135"/>
                    <a:pt x="49" y="135"/>
                  </a:cubicBezTo>
                  <a:cubicBezTo>
                    <a:pt x="49" y="135"/>
                    <a:pt x="49" y="135"/>
                    <a:pt x="49" y="135"/>
                  </a:cubicBezTo>
                  <a:cubicBezTo>
                    <a:pt x="50" y="135"/>
                    <a:pt x="51" y="135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ubicBezTo>
                    <a:pt x="51" y="135"/>
                    <a:pt x="51" y="135"/>
                    <a:pt x="51" y="13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51" y="134"/>
                    <a:pt x="52" y="134"/>
                    <a:pt x="52" y="134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3"/>
                    <a:pt x="53" y="133"/>
                    <a:pt x="53" y="132"/>
                  </a:cubicBezTo>
                  <a:cubicBezTo>
                    <a:pt x="53" y="132"/>
                    <a:pt x="53" y="132"/>
                    <a:pt x="53" y="132"/>
                  </a:cubicBezTo>
                  <a:cubicBezTo>
                    <a:pt x="55" y="130"/>
                    <a:pt x="58" y="127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70" y="121"/>
                    <a:pt x="73" y="118"/>
                    <a:pt x="75" y="116"/>
                  </a:cubicBezTo>
                  <a:cubicBezTo>
                    <a:pt x="75" y="116"/>
                    <a:pt x="75" y="116"/>
                    <a:pt x="75" y="116"/>
                  </a:cubicBezTo>
                  <a:cubicBezTo>
                    <a:pt x="77" y="114"/>
                    <a:pt x="78" y="111"/>
                    <a:pt x="80" y="106"/>
                  </a:cubicBezTo>
                  <a:cubicBezTo>
                    <a:pt x="80" y="106"/>
                    <a:pt x="80" y="106"/>
                    <a:pt x="80" y="106"/>
                  </a:cubicBezTo>
                  <a:cubicBezTo>
                    <a:pt x="81" y="106"/>
                    <a:pt x="82" y="98"/>
                    <a:pt x="82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2" y="74"/>
                    <a:pt x="82" y="51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37"/>
                    <a:pt x="79" y="30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66" y="18"/>
                    <a:pt x="56" y="13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3" y="11"/>
                    <a:pt x="26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4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1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7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7" y="0"/>
                    <a:pt x="34" y="0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59" y="3"/>
                    <a:pt x="71" y="9"/>
                    <a:pt x="79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8" y="24"/>
                    <a:pt x="92" y="33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50"/>
                    <a:pt x="93" y="73"/>
                    <a:pt x="92" y="91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2" y="99"/>
                    <a:pt x="91" y="106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88" y="115"/>
                    <a:pt x="86" y="119"/>
                    <a:pt x="82" y="123"/>
                  </a:cubicBezTo>
                  <a:cubicBezTo>
                    <a:pt x="82" y="123"/>
                    <a:pt x="82" y="123"/>
                    <a:pt x="82" y="123"/>
                  </a:cubicBezTo>
                  <a:cubicBezTo>
                    <a:pt x="79" y="127"/>
                    <a:pt x="75" y="130"/>
                    <a:pt x="68" y="134"/>
                  </a:cubicBezTo>
                  <a:close/>
                  <a:moveTo>
                    <a:pt x="67" y="132"/>
                  </a:moveTo>
                  <a:cubicBezTo>
                    <a:pt x="74" y="129"/>
                    <a:pt x="78" y="125"/>
                    <a:pt x="81" y="122"/>
                  </a:cubicBezTo>
                  <a:cubicBezTo>
                    <a:pt x="81" y="122"/>
                    <a:pt x="81" y="122"/>
                    <a:pt x="81" y="122"/>
                  </a:cubicBezTo>
                  <a:cubicBezTo>
                    <a:pt x="85" y="118"/>
                    <a:pt x="86" y="114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90" y="106"/>
                    <a:pt x="90" y="99"/>
                    <a:pt x="90" y="91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1" y="74"/>
                    <a:pt x="90" y="50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34"/>
                    <a:pt x="86" y="25"/>
                    <a:pt x="78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0" y="10"/>
                    <a:pt x="58" y="4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34" y="2"/>
                    <a:pt x="27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8"/>
                    <a:pt x="16" y="8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6" y="9"/>
                    <a:pt x="33" y="9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6" y="11"/>
                    <a:pt x="67" y="16"/>
                    <a:pt x="74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80" y="29"/>
                    <a:pt x="84" y="36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3" y="51"/>
                    <a:pt x="84" y="74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3" y="99"/>
                    <a:pt x="82" y="105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79" y="112"/>
                    <a:pt x="79" y="114"/>
                    <a:pt x="76" y="117"/>
                  </a:cubicBezTo>
                  <a:cubicBezTo>
                    <a:pt x="76" y="117"/>
                    <a:pt x="76" y="117"/>
                    <a:pt x="76" y="117"/>
                  </a:cubicBezTo>
                  <a:cubicBezTo>
                    <a:pt x="74" y="120"/>
                    <a:pt x="71" y="122"/>
                    <a:pt x="64" y="126"/>
                  </a:cubicBezTo>
                  <a:cubicBezTo>
                    <a:pt x="64" y="126"/>
                    <a:pt x="64" y="126"/>
                    <a:pt x="64" y="126"/>
                  </a:cubicBezTo>
                  <a:cubicBezTo>
                    <a:pt x="59" y="129"/>
                    <a:pt x="56" y="131"/>
                    <a:pt x="55" y="133"/>
                  </a:cubicBezTo>
                  <a:cubicBezTo>
                    <a:pt x="55" y="133"/>
                    <a:pt x="55" y="133"/>
                    <a:pt x="55" y="133"/>
                  </a:cubicBezTo>
                  <a:cubicBezTo>
                    <a:pt x="54" y="134"/>
                    <a:pt x="53" y="134"/>
                    <a:pt x="53" y="13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5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1" y="137"/>
                    <a:pt x="51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7"/>
                    <a:pt x="50" y="137"/>
                    <a:pt x="49" y="137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7" y="137"/>
                    <a:pt x="44" y="136"/>
                    <a:pt x="39" y="135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1" y="134"/>
                    <a:pt x="26" y="130"/>
                    <a:pt x="21" y="126"/>
                  </a:cubicBezTo>
                  <a:cubicBezTo>
                    <a:pt x="21" y="126"/>
                    <a:pt x="21" y="126"/>
                    <a:pt x="21" y="126"/>
                  </a:cubicBezTo>
                  <a:cubicBezTo>
                    <a:pt x="15" y="120"/>
                    <a:pt x="11" y="113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7" y="109"/>
                    <a:pt x="5" y="109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2" y="111"/>
                    <a:pt x="2" y="114"/>
                    <a:pt x="3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5" y="117"/>
                    <a:pt x="9" y="125"/>
                    <a:pt x="17" y="132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22" y="136"/>
                    <a:pt x="29" y="141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43" y="143"/>
                    <a:pt x="46" y="144"/>
                    <a:pt x="49" y="144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53" y="144"/>
                    <a:pt x="56" y="142"/>
                    <a:pt x="58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8" y="140"/>
                    <a:pt x="58" y="140"/>
                    <a:pt x="58" y="139"/>
                  </a:cubicBezTo>
                  <a:cubicBezTo>
                    <a:pt x="58" y="139"/>
                    <a:pt x="58" y="139"/>
                    <a:pt x="58" y="139"/>
                  </a:cubicBezTo>
                  <a:cubicBezTo>
                    <a:pt x="59" y="139"/>
                    <a:pt x="59" y="138"/>
                    <a:pt x="60" y="138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1" y="136"/>
                    <a:pt x="63" y="134"/>
                    <a:pt x="67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"/>
            <p:cNvSpPr/>
            <p:nvPr/>
          </p:nvSpPr>
          <p:spPr bwMode="auto">
            <a:xfrm>
              <a:off x="5745" y="1464"/>
              <a:ext cx="115" cy="188"/>
            </a:xfrm>
            <a:custGeom>
              <a:avLst/>
              <a:gdLst>
                <a:gd name="T0" fmla="*/ 84 w 98"/>
                <a:gd name="T1" fmla="*/ 147 h 160"/>
                <a:gd name="T2" fmla="*/ 77 w 98"/>
                <a:gd name="T3" fmla="*/ 157 h 160"/>
                <a:gd name="T4" fmla="*/ 77 w 98"/>
                <a:gd name="T5" fmla="*/ 157 h 160"/>
                <a:gd name="T6" fmla="*/ 71 w 98"/>
                <a:gd name="T7" fmla="*/ 160 h 160"/>
                <a:gd name="T8" fmla="*/ 71 w 98"/>
                <a:gd name="T9" fmla="*/ 160 h 160"/>
                <a:gd name="T10" fmla="*/ 55 w 98"/>
                <a:gd name="T11" fmla="*/ 152 h 160"/>
                <a:gd name="T12" fmla="*/ 55 w 98"/>
                <a:gd name="T13" fmla="*/ 152 h 160"/>
                <a:gd name="T14" fmla="*/ 35 w 98"/>
                <a:gd name="T15" fmla="*/ 143 h 160"/>
                <a:gd name="T16" fmla="*/ 35 w 98"/>
                <a:gd name="T17" fmla="*/ 143 h 160"/>
                <a:gd name="T18" fmla="*/ 20 w 98"/>
                <a:gd name="T19" fmla="*/ 124 h 160"/>
                <a:gd name="T20" fmla="*/ 20 w 98"/>
                <a:gd name="T21" fmla="*/ 124 h 160"/>
                <a:gd name="T22" fmla="*/ 6 w 98"/>
                <a:gd name="T23" fmla="*/ 100 h 160"/>
                <a:gd name="T24" fmla="*/ 6 w 98"/>
                <a:gd name="T25" fmla="*/ 100 h 160"/>
                <a:gd name="T26" fmla="*/ 1 w 98"/>
                <a:gd name="T27" fmla="*/ 94 h 160"/>
                <a:gd name="T28" fmla="*/ 1 w 98"/>
                <a:gd name="T29" fmla="*/ 94 h 160"/>
                <a:gd name="T30" fmla="*/ 2 w 98"/>
                <a:gd name="T31" fmla="*/ 88 h 160"/>
                <a:gd name="T32" fmla="*/ 2 w 98"/>
                <a:gd name="T33" fmla="*/ 88 h 160"/>
                <a:gd name="T34" fmla="*/ 8 w 98"/>
                <a:gd name="T35" fmla="*/ 88 h 160"/>
                <a:gd name="T36" fmla="*/ 8 w 98"/>
                <a:gd name="T37" fmla="*/ 88 h 160"/>
                <a:gd name="T38" fmla="*/ 27 w 98"/>
                <a:gd name="T39" fmla="*/ 120 h 160"/>
                <a:gd name="T40" fmla="*/ 27 w 98"/>
                <a:gd name="T41" fmla="*/ 120 h 160"/>
                <a:gd name="T42" fmla="*/ 38 w 98"/>
                <a:gd name="T43" fmla="*/ 135 h 160"/>
                <a:gd name="T44" fmla="*/ 38 w 98"/>
                <a:gd name="T45" fmla="*/ 135 h 160"/>
                <a:gd name="T46" fmla="*/ 60 w 98"/>
                <a:gd name="T47" fmla="*/ 145 h 160"/>
                <a:gd name="T48" fmla="*/ 60 w 98"/>
                <a:gd name="T49" fmla="*/ 145 h 160"/>
                <a:gd name="T50" fmla="*/ 70 w 98"/>
                <a:gd name="T51" fmla="*/ 151 h 160"/>
                <a:gd name="T52" fmla="*/ 70 w 98"/>
                <a:gd name="T53" fmla="*/ 151 h 160"/>
                <a:gd name="T54" fmla="*/ 70 w 98"/>
                <a:gd name="T55" fmla="*/ 149 h 160"/>
                <a:gd name="T56" fmla="*/ 70 w 98"/>
                <a:gd name="T57" fmla="*/ 149 h 160"/>
                <a:gd name="T58" fmla="*/ 80 w 98"/>
                <a:gd name="T59" fmla="*/ 139 h 160"/>
                <a:gd name="T60" fmla="*/ 80 w 98"/>
                <a:gd name="T61" fmla="*/ 139 h 160"/>
                <a:gd name="T62" fmla="*/ 90 w 98"/>
                <a:gd name="T63" fmla="*/ 112 h 160"/>
                <a:gd name="T64" fmla="*/ 90 w 98"/>
                <a:gd name="T65" fmla="*/ 112 h 160"/>
                <a:gd name="T66" fmla="*/ 89 w 98"/>
                <a:gd name="T67" fmla="*/ 94 h 160"/>
                <a:gd name="T68" fmla="*/ 89 w 98"/>
                <a:gd name="T69" fmla="*/ 94 h 160"/>
                <a:gd name="T70" fmla="*/ 68 w 98"/>
                <a:gd name="T71" fmla="*/ 15 h 160"/>
                <a:gd name="T72" fmla="*/ 68 w 98"/>
                <a:gd name="T73" fmla="*/ 15 h 160"/>
                <a:gd name="T74" fmla="*/ 54 w 98"/>
                <a:gd name="T75" fmla="*/ 9 h 160"/>
                <a:gd name="T76" fmla="*/ 54 w 98"/>
                <a:gd name="T77" fmla="*/ 9 h 160"/>
                <a:gd name="T78" fmla="*/ 29 w 98"/>
                <a:gd name="T79" fmla="*/ 14 h 160"/>
                <a:gd name="T80" fmla="*/ 29 w 98"/>
                <a:gd name="T81" fmla="*/ 14 h 160"/>
                <a:gd name="T82" fmla="*/ 23 w 98"/>
                <a:gd name="T83" fmla="*/ 12 h 160"/>
                <a:gd name="T84" fmla="*/ 23 w 98"/>
                <a:gd name="T85" fmla="*/ 12 h 160"/>
                <a:gd name="T86" fmla="*/ 26 w 98"/>
                <a:gd name="T87" fmla="*/ 6 h 160"/>
                <a:gd name="T88" fmla="*/ 26 w 98"/>
                <a:gd name="T89" fmla="*/ 6 h 160"/>
                <a:gd name="T90" fmla="*/ 54 w 98"/>
                <a:gd name="T91" fmla="*/ 0 h 160"/>
                <a:gd name="T92" fmla="*/ 54 w 98"/>
                <a:gd name="T93" fmla="*/ 0 h 160"/>
                <a:gd name="T94" fmla="*/ 74 w 98"/>
                <a:gd name="T95" fmla="*/ 9 h 160"/>
                <a:gd name="T96" fmla="*/ 74 w 98"/>
                <a:gd name="T97" fmla="*/ 9 h 160"/>
                <a:gd name="T98" fmla="*/ 98 w 98"/>
                <a:gd name="T99" fmla="*/ 94 h 160"/>
                <a:gd name="T100" fmla="*/ 98 w 98"/>
                <a:gd name="T101" fmla="*/ 94 h 160"/>
                <a:gd name="T102" fmla="*/ 98 w 98"/>
                <a:gd name="T103" fmla="*/ 112 h 160"/>
                <a:gd name="T104" fmla="*/ 98 w 98"/>
                <a:gd name="T105" fmla="*/ 112 h 160"/>
                <a:gd name="T106" fmla="*/ 84 w 98"/>
                <a:gd name="T107" fmla="*/ 14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" h="160">
                  <a:moveTo>
                    <a:pt x="84" y="147"/>
                  </a:moveTo>
                  <a:cubicBezTo>
                    <a:pt x="78" y="150"/>
                    <a:pt x="79" y="152"/>
                    <a:pt x="77" y="157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6" y="158"/>
                    <a:pt x="73" y="160"/>
                    <a:pt x="71" y="160"/>
                  </a:cubicBezTo>
                  <a:cubicBezTo>
                    <a:pt x="71" y="160"/>
                    <a:pt x="71" y="160"/>
                    <a:pt x="71" y="160"/>
                  </a:cubicBezTo>
                  <a:cubicBezTo>
                    <a:pt x="66" y="159"/>
                    <a:pt x="63" y="157"/>
                    <a:pt x="55" y="152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44" y="146"/>
                    <a:pt x="40" y="145"/>
                    <a:pt x="35" y="143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0" y="141"/>
                    <a:pt x="26" y="136"/>
                    <a:pt x="20" y="124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4" y="113"/>
                    <a:pt x="9" y="105"/>
                    <a:pt x="6" y="100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3" y="95"/>
                    <a:pt x="1" y="94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0" y="92"/>
                    <a:pt x="0" y="89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4" y="86"/>
                    <a:pt x="6" y="86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9"/>
                    <a:pt x="15" y="96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34" y="132"/>
                    <a:pt x="36" y="134"/>
                    <a:pt x="38" y="135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42" y="137"/>
                    <a:pt x="48" y="138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5" y="148"/>
                    <a:pt x="68" y="150"/>
                    <a:pt x="70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0"/>
                    <a:pt x="70" y="150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2" y="147"/>
                    <a:pt x="74" y="142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6" y="136"/>
                    <a:pt x="89" y="124"/>
                    <a:pt x="90" y="112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90" y="106"/>
                    <a:pt x="89" y="100"/>
                    <a:pt x="89" y="94"/>
                  </a:cubicBezTo>
                  <a:cubicBezTo>
                    <a:pt x="89" y="94"/>
                    <a:pt x="89" y="94"/>
                    <a:pt x="89" y="94"/>
                  </a:cubicBezTo>
                  <a:cubicBezTo>
                    <a:pt x="88" y="79"/>
                    <a:pt x="79" y="28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4" y="11"/>
                    <a:pt x="59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42" y="8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5"/>
                    <a:pt x="24" y="14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0"/>
                    <a:pt x="23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40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61" y="0"/>
                    <a:pt x="69" y="3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89" y="27"/>
                    <a:pt x="96" y="77"/>
                    <a:pt x="98" y="94"/>
                  </a:cubicBezTo>
                  <a:cubicBezTo>
                    <a:pt x="98" y="94"/>
                    <a:pt x="98" y="94"/>
                    <a:pt x="98" y="94"/>
                  </a:cubicBezTo>
                  <a:cubicBezTo>
                    <a:pt x="98" y="99"/>
                    <a:pt x="98" y="105"/>
                    <a:pt x="98" y="112"/>
                  </a:cubicBezTo>
                  <a:cubicBezTo>
                    <a:pt x="98" y="112"/>
                    <a:pt x="98" y="112"/>
                    <a:pt x="98" y="112"/>
                  </a:cubicBezTo>
                  <a:cubicBezTo>
                    <a:pt x="98" y="125"/>
                    <a:pt x="95" y="140"/>
                    <a:pt x="84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50"/>
            <p:cNvSpPr>
              <a:spLocks noEditPoints="1"/>
            </p:cNvSpPr>
            <p:nvPr/>
          </p:nvSpPr>
          <p:spPr bwMode="auto">
            <a:xfrm>
              <a:off x="5744" y="1463"/>
              <a:ext cx="117" cy="190"/>
            </a:xfrm>
            <a:custGeom>
              <a:avLst/>
              <a:gdLst>
                <a:gd name="T0" fmla="*/ 36 w 100"/>
                <a:gd name="T1" fmla="*/ 145 h 162"/>
                <a:gd name="T2" fmla="*/ 20 w 100"/>
                <a:gd name="T3" fmla="*/ 126 h 162"/>
                <a:gd name="T4" fmla="*/ 2 w 100"/>
                <a:gd name="T5" fmla="*/ 95 h 162"/>
                <a:gd name="T6" fmla="*/ 2 w 100"/>
                <a:gd name="T7" fmla="*/ 88 h 162"/>
                <a:gd name="T8" fmla="*/ 10 w 100"/>
                <a:gd name="T9" fmla="*/ 89 h 162"/>
                <a:gd name="T10" fmla="*/ 37 w 100"/>
                <a:gd name="T11" fmla="*/ 134 h 162"/>
                <a:gd name="T12" fmla="*/ 61 w 100"/>
                <a:gd name="T13" fmla="*/ 145 h 162"/>
                <a:gd name="T14" fmla="*/ 71 w 100"/>
                <a:gd name="T15" fmla="*/ 150 h 162"/>
                <a:gd name="T16" fmla="*/ 80 w 100"/>
                <a:gd name="T17" fmla="*/ 139 h 162"/>
                <a:gd name="T18" fmla="*/ 90 w 100"/>
                <a:gd name="T19" fmla="*/ 113 h 162"/>
                <a:gd name="T20" fmla="*/ 68 w 100"/>
                <a:gd name="T21" fmla="*/ 16 h 162"/>
                <a:gd name="T22" fmla="*/ 55 w 100"/>
                <a:gd name="T23" fmla="*/ 11 h 162"/>
                <a:gd name="T24" fmla="*/ 31 w 100"/>
                <a:gd name="T25" fmla="*/ 16 h 162"/>
                <a:gd name="T26" fmla="*/ 30 w 100"/>
                <a:gd name="T27" fmla="*/ 16 h 162"/>
                <a:gd name="T28" fmla="*/ 24 w 100"/>
                <a:gd name="T29" fmla="*/ 13 h 162"/>
                <a:gd name="T30" fmla="*/ 26 w 100"/>
                <a:gd name="T31" fmla="*/ 7 h 162"/>
                <a:gd name="T32" fmla="*/ 74 w 100"/>
                <a:gd name="T33" fmla="*/ 7 h 162"/>
                <a:gd name="T34" fmla="*/ 100 w 100"/>
                <a:gd name="T35" fmla="*/ 95 h 162"/>
                <a:gd name="T36" fmla="*/ 91 w 100"/>
                <a:gd name="T37" fmla="*/ 144 h 162"/>
                <a:gd name="T38" fmla="*/ 85 w 100"/>
                <a:gd name="T39" fmla="*/ 148 h 162"/>
                <a:gd name="T40" fmla="*/ 98 w 100"/>
                <a:gd name="T41" fmla="*/ 113 h 162"/>
                <a:gd name="T42" fmla="*/ 75 w 100"/>
                <a:gd name="T43" fmla="*/ 10 h 162"/>
                <a:gd name="T44" fmla="*/ 55 w 100"/>
                <a:gd name="T45" fmla="*/ 2 h 162"/>
                <a:gd name="T46" fmla="*/ 26 w 100"/>
                <a:gd name="T47" fmla="*/ 9 h 162"/>
                <a:gd name="T48" fmla="*/ 26 w 100"/>
                <a:gd name="T49" fmla="*/ 14 h 162"/>
                <a:gd name="T50" fmla="*/ 30 w 100"/>
                <a:gd name="T51" fmla="*/ 14 h 162"/>
                <a:gd name="T52" fmla="*/ 38 w 100"/>
                <a:gd name="T53" fmla="*/ 12 h 162"/>
                <a:gd name="T54" fmla="*/ 68 w 100"/>
                <a:gd name="T55" fmla="*/ 14 h 162"/>
                <a:gd name="T56" fmla="*/ 91 w 100"/>
                <a:gd name="T57" fmla="*/ 95 h 162"/>
                <a:gd name="T58" fmla="*/ 84 w 100"/>
                <a:gd name="T59" fmla="*/ 138 h 162"/>
                <a:gd name="T60" fmla="*/ 76 w 100"/>
                <a:gd name="T61" fmla="*/ 145 h 162"/>
                <a:gd name="T62" fmla="*/ 72 w 100"/>
                <a:gd name="T63" fmla="*/ 152 h 162"/>
                <a:gd name="T64" fmla="*/ 61 w 100"/>
                <a:gd name="T65" fmla="*/ 147 h 162"/>
                <a:gd name="T66" fmla="*/ 36 w 100"/>
                <a:gd name="T67" fmla="*/ 135 h 162"/>
                <a:gd name="T68" fmla="*/ 8 w 100"/>
                <a:gd name="T69" fmla="*/ 90 h 162"/>
                <a:gd name="T70" fmla="*/ 3 w 100"/>
                <a:gd name="T71" fmla="*/ 89 h 162"/>
                <a:gd name="T72" fmla="*/ 3 w 100"/>
                <a:gd name="T73" fmla="*/ 94 h 162"/>
                <a:gd name="T74" fmla="*/ 21 w 100"/>
                <a:gd name="T75" fmla="*/ 125 h 162"/>
                <a:gd name="T76" fmla="*/ 36 w 100"/>
                <a:gd name="T77" fmla="*/ 143 h 162"/>
                <a:gd name="T78" fmla="*/ 72 w 100"/>
                <a:gd name="T79" fmla="*/ 160 h 162"/>
                <a:gd name="T80" fmla="*/ 77 w 100"/>
                <a:gd name="T81" fmla="*/ 157 h 162"/>
                <a:gd name="T82" fmla="*/ 84 w 100"/>
                <a:gd name="T83" fmla="*/ 147 h 162"/>
                <a:gd name="T84" fmla="*/ 82 w 100"/>
                <a:gd name="T85" fmla="*/ 151 h 162"/>
                <a:gd name="T86" fmla="*/ 78 w 100"/>
                <a:gd name="T87" fmla="*/ 159 h 162"/>
                <a:gd name="T88" fmla="*/ 30 w 100"/>
                <a:gd name="T89" fmla="*/ 14 h 162"/>
                <a:gd name="T90" fmla="*/ 30 w 100"/>
                <a:gd name="T91" fmla="*/ 14 h 162"/>
                <a:gd name="T92" fmla="*/ 31 w 100"/>
                <a:gd name="T93" fmla="*/ 16 h 162"/>
                <a:gd name="T94" fmla="*/ 31 w 100"/>
                <a:gd name="T95" fmla="*/ 16 h 162"/>
                <a:gd name="T96" fmla="*/ 31 w 100"/>
                <a:gd name="T97" fmla="*/ 1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0" h="162">
                  <a:moveTo>
                    <a:pt x="72" y="161"/>
                  </a:moveTo>
                  <a:cubicBezTo>
                    <a:pt x="67" y="161"/>
                    <a:pt x="64" y="159"/>
                    <a:pt x="56" y="154"/>
                  </a:cubicBezTo>
                  <a:cubicBezTo>
                    <a:pt x="56" y="154"/>
                    <a:pt x="56" y="154"/>
                    <a:pt x="56" y="154"/>
                  </a:cubicBezTo>
                  <a:cubicBezTo>
                    <a:pt x="45" y="147"/>
                    <a:pt x="41" y="147"/>
                    <a:pt x="36" y="145"/>
                  </a:cubicBezTo>
                  <a:cubicBezTo>
                    <a:pt x="36" y="145"/>
                    <a:pt x="36" y="145"/>
                    <a:pt x="36" y="145"/>
                  </a:cubicBezTo>
                  <a:cubicBezTo>
                    <a:pt x="34" y="144"/>
                    <a:pt x="32" y="143"/>
                    <a:pt x="30" y="142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27" y="139"/>
                    <a:pt x="24" y="134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4" y="114"/>
                    <a:pt x="9" y="106"/>
                    <a:pt x="6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3" y="97"/>
                    <a:pt x="2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3"/>
                    <a:pt x="0" y="90"/>
                    <a:pt x="2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4" y="86"/>
                    <a:pt x="7" y="87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9"/>
                    <a:pt x="10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89"/>
                    <a:pt x="17" y="97"/>
                    <a:pt x="29" y="121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3" y="129"/>
                    <a:pt x="36" y="132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8" y="135"/>
                    <a:pt x="39" y="135"/>
                    <a:pt x="40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3" y="137"/>
                    <a:pt x="50" y="138"/>
                    <a:pt x="61" y="145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6" y="148"/>
                    <a:pt x="69" y="150"/>
                    <a:pt x="70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48"/>
                    <a:pt x="72" y="146"/>
                    <a:pt x="75" y="144"/>
                  </a:cubicBezTo>
                  <a:cubicBezTo>
                    <a:pt x="75" y="144"/>
                    <a:pt x="75" y="144"/>
                    <a:pt x="75" y="144"/>
                  </a:cubicBezTo>
                  <a:cubicBezTo>
                    <a:pt x="76" y="142"/>
                    <a:pt x="78" y="141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1" y="139"/>
                    <a:pt x="82" y="138"/>
                    <a:pt x="83" y="13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87" y="132"/>
                    <a:pt x="90" y="123"/>
                    <a:pt x="90" y="113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90" y="107"/>
                    <a:pt x="90" y="101"/>
                    <a:pt x="89" y="95"/>
                  </a:cubicBezTo>
                  <a:cubicBezTo>
                    <a:pt x="89" y="95"/>
                    <a:pt x="89" y="95"/>
                    <a:pt x="89" y="95"/>
                  </a:cubicBezTo>
                  <a:cubicBezTo>
                    <a:pt x="88" y="81"/>
                    <a:pt x="79" y="29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5"/>
                    <a:pt x="67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4" y="12"/>
                    <a:pt x="59" y="11"/>
                    <a:pt x="55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44" y="10"/>
                    <a:pt x="32" y="15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7"/>
                    <a:pt x="26" y="16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4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1"/>
                    <a:pt x="23" y="9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40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1" y="1"/>
                    <a:pt x="68" y="2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8"/>
                    <a:pt x="75" y="9"/>
                    <a:pt x="76" y="9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91" y="28"/>
                    <a:pt x="98" y="78"/>
                    <a:pt x="100" y="95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100" y="100"/>
                    <a:pt x="100" y="106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100" y="124"/>
                    <a:pt x="98" y="136"/>
                    <a:pt x="91" y="144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89" y="145"/>
                    <a:pt x="87" y="147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6" y="146"/>
                    <a:pt x="88" y="144"/>
                    <a:pt x="90" y="143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96" y="135"/>
                    <a:pt x="98" y="124"/>
                    <a:pt x="98" y="113"/>
                  </a:cubicBezTo>
                  <a:cubicBezTo>
                    <a:pt x="98" y="113"/>
                    <a:pt x="98" y="113"/>
                    <a:pt x="98" y="113"/>
                  </a:cubicBezTo>
                  <a:cubicBezTo>
                    <a:pt x="99" y="106"/>
                    <a:pt x="98" y="100"/>
                    <a:pt x="98" y="95"/>
                  </a:cubicBezTo>
                  <a:cubicBezTo>
                    <a:pt x="98" y="95"/>
                    <a:pt x="98" y="95"/>
                    <a:pt x="98" y="95"/>
                  </a:cubicBezTo>
                  <a:cubicBezTo>
                    <a:pt x="97" y="78"/>
                    <a:pt x="89" y="28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4" y="10"/>
                    <a:pt x="73" y="9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67" y="4"/>
                    <a:pt x="61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41" y="2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10"/>
                    <a:pt x="25" y="11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8" y="15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1" y="14"/>
                    <a:pt x="31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6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3" y="10"/>
                    <a:pt x="49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0" y="9"/>
                    <a:pt x="64" y="10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9" y="14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81" y="29"/>
                    <a:pt x="90" y="80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1" y="100"/>
                    <a:pt x="92" y="107"/>
                    <a:pt x="91" y="113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1" y="123"/>
                    <a:pt x="89" y="133"/>
                    <a:pt x="84" y="138"/>
                  </a:cubicBezTo>
                  <a:cubicBezTo>
                    <a:pt x="84" y="138"/>
                    <a:pt x="84" y="138"/>
                    <a:pt x="84" y="138"/>
                  </a:cubicBezTo>
                  <a:cubicBezTo>
                    <a:pt x="83" y="139"/>
                    <a:pt x="82" y="140"/>
                    <a:pt x="81" y="141"/>
                  </a:cubicBezTo>
                  <a:cubicBezTo>
                    <a:pt x="81" y="141"/>
                    <a:pt x="81" y="141"/>
                    <a:pt x="81" y="141"/>
                  </a:cubicBezTo>
                  <a:cubicBezTo>
                    <a:pt x="79" y="142"/>
                    <a:pt x="77" y="143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4" y="147"/>
                    <a:pt x="73" y="149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2"/>
                  </a:cubicBezTo>
                  <a:cubicBezTo>
                    <a:pt x="72" y="152"/>
                    <a:pt x="72" y="152"/>
                    <a:pt x="72" y="152"/>
                  </a:cubicBezTo>
                  <a:cubicBezTo>
                    <a:pt x="71" y="153"/>
                    <a:pt x="71" y="153"/>
                    <a:pt x="71" y="153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69" y="152"/>
                    <a:pt x="66" y="150"/>
                    <a:pt x="61" y="147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49" y="139"/>
                    <a:pt x="43" y="139"/>
                    <a:pt x="39" y="137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38" y="137"/>
                    <a:pt x="37" y="136"/>
                    <a:pt x="36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4" y="133"/>
                    <a:pt x="32" y="130"/>
                    <a:pt x="28" y="122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15" y="98"/>
                    <a:pt x="9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8" y="90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88"/>
                    <a:pt x="5" y="88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9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2" y="91"/>
                    <a:pt x="2" y="93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4" y="96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1" y="105"/>
                    <a:pt x="15" y="113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25" y="133"/>
                    <a:pt x="28" y="138"/>
                    <a:pt x="32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3" y="142"/>
                    <a:pt x="35" y="143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41" y="146"/>
                    <a:pt x="46" y="146"/>
                    <a:pt x="57" y="153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4" y="157"/>
                    <a:pt x="68" y="159"/>
                    <a:pt x="72" y="160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73" y="160"/>
                    <a:pt x="75" y="159"/>
                    <a:pt x="76" y="158"/>
                  </a:cubicBezTo>
                  <a:cubicBezTo>
                    <a:pt x="76" y="158"/>
                    <a:pt x="76" y="158"/>
                    <a:pt x="76" y="158"/>
                  </a:cubicBezTo>
                  <a:cubicBezTo>
                    <a:pt x="77" y="158"/>
                    <a:pt x="77" y="157"/>
                    <a:pt x="77" y="157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9" y="154"/>
                    <a:pt x="79" y="152"/>
                    <a:pt x="81" y="150"/>
                  </a:cubicBezTo>
                  <a:cubicBezTo>
                    <a:pt x="81" y="150"/>
                    <a:pt x="81" y="150"/>
                    <a:pt x="81" y="150"/>
                  </a:cubicBezTo>
                  <a:cubicBezTo>
                    <a:pt x="82" y="149"/>
                    <a:pt x="83" y="148"/>
                    <a:pt x="8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4" y="149"/>
                    <a:pt x="83" y="150"/>
                    <a:pt x="82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0" y="153"/>
                    <a:pt x="80" y="155"/>
                    <a:pt x="78" y="158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8" y="158"/>
                    <a:pt x="78" y="159"/>
                    <a:pt x="78" y="159"/>
                  </a:cubicBezTo>
                  <a:cubicBezTo>
                    <a:pt x="78" y="159"/>
                    <a:pt x="78" y="159"/>
                    <a:pt x="78" y="159"/>
                  </a:cubicBezTo>
                  <a:cubicBezTo>
                    <a:pt x="76" y="160"/>
                    <a:pt x="74" y="162"/>
                    <a:pt x="72" y="161"/>
                  </a:cubicBezTo>
                  <a:close/>
                  <a:moveTo>
                    <a:pt x="31" y="15"/>
                  </a:moveTo>
                  <a:cubicBezTo>
                    <a:pt x="31" y="15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5"/>
                  </a:cubicBezTo>
                  <a:close/>
                  <a:moveTo>
                    <a:pt x="31" y="16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51"/>
            <p:cNvSpPr/>
            <p:nvPr/>
          </p:nvSpPr>
          <p:spPr bwMode="auto">
            <a:xfrm>
              <a:off x="5637" y="1872"/>
              <a:ext cx="23" cy="11"/>
            </a:xfrm>
            <a:custGeom>
              <a:avLst/>
              <a:gdLst>
                <a:gd name="T0" fmla="*/ 16 w 20"/>
                <a:gd name="T1" fmla="*/ 9 h 9"/>
                <a:gd name="T2" fmla="*/ 4 w 20"/>
                <a:gd name="T3" fmla="*/ 8 h 9"/>
                <a:gd name="T4" fmla="*/ 0 w 20"/>
                <a:gd name="T5" fmla="*/ 4 h 9"/>
                <a:gd name="T6" fmla="*/ 0 w 20"/>
                <a:gd name="T7" fmla="*/ 4 h 9"/>
                <a:gd name="T8" fmla="*/ 4 w 20"/>
                <a:gd name="T9" fmla="*/ 0 h 9"/>
                <a:gd name="T10" fmla="*/ 4 w 20"/>
                <a:gd name="T11" fmla="*/ 0 h 9"/>
                <a:gd name="T12" fmla="*/ 16 w 20"/>
                <a:gd name="T13" fmla="*/ 0 h 9"/>
                <a:gd name="T14" fmla="*/ 20 w 20"/>
                <a:gd name="T15" fmla="*/ 5 h 9"/>
                <a:gd name="T16" fmla="*/ 20 w 20"/>
                <a:gd name="T17" fmla="*/ 5 h 9"/>
                <a:gd name="T18" fmla="*/ 16 w 20"/>
                <a:gd name="T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9">
                  <a:moveTo>
                    <a:pt x="16" y="9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7"/>
                    <a:pt x="18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52"/>
            <p:cNvSpPr>
              <a:spLocks noEditPoints="1"/>
            </p:cNvSpPr>
            <p:nvPr/>
          </p:nvSpPr>
          <p:spPr bwMode="auto">
            <a:xfrm>
              <a:off x="5636" y="1871"/>
              <a:ext cx="25" cy="13"/>
            </a:xfrm>
            <a:custGeom>
              <a:avLst/>
              <a:gdLst>
                <a:gd name="T0" fmla="*/ 17 w 22"/>
                <a:gd name="T1" fmla="*/ 11 h 11"/>
                <a:gd name="T2" fmla="*/ 17 w 22"/>
                <a:gd name="T3" fmla="*/ 10 h 11"/>
                <a:gd name="T4" fmla="*/ 17 w 22"/>
                <a:gd name="T5" fmla="*/ 11 h 11"/>
                <a:gd name="T6" fmla="*/ 5 w 22"/>
                <a:gd name="T7" fmla="*/ 10 h 11"/>
                <a:gd name="T8" fmla="*/ 2 w 22"/>
                <a:gd name="T9" fmla="*/ 9 h 11"/>
                <a:gd name="T10" fmla="*/ 2 w 22"/>
                <a:gd name="T11" fmla="*/ 9 h 11"/>
                <a:gd name="T12" fmla="*/ 0 w 22"/>
                <a:gd name="T13" fmla="*/ 5 h 11"/>
                <a:gd name="T14" fmla="*/ 0 w 22"/>
                <a:gd name="T15" fmla="*/ 5 h 11"/>
                <a:gd name="T16" fmla="*/ 1 w 22"/>
                <a:gd name="T17" fmla="*/ 2 h 11"/>
                <a:gd name="T18" fmla="*/ 1 w 22"/>
                <a:gd name="T19" fmla="*/ 2 h 11"/>
                <a:gd name="T20" fmla="*/ 5 w 22"/>
                <a:gd name="T21" fmla="*/ 0 h 11"/>
                <a:gd name="T22" fmla="*/ 5 w 22"/>
                <a:gd name="T23" fmla="*/ 0 h 11"/>
                <a:gd name="T24" fmla="*/ 17 w 22"/>
                <a:gd name="T25" fmla="*/ 0 h 11"/>
                <a:gd name="T26" fmla="*/ 20 w 22"/>
                <a:gd name="T27" fmla="*/ 2 h 11"/>
                <a:gd name="T28" fmla="*/ 20 w 22"/>
                <a:gd name="T29" fmla="*/ 2 h 11"/>
                <a:gd name="T30" fmla="*/ 22 w 22"/>
                <a:gd name="T31" fmla="*/ 6 h 11"/>
                <a:gd name="T32" fmla="*/ 22 w 22"/>
                <a:gd name="T33" fmla="*/ 6 h 11"/>
                <a:gd name="T34" fmla="*/ 21 w 22"/>
                <a:gd name="T35" fmla="*/ 9 h 11"/>
                <a:gd name="T36" fmla="*/ 21 w 22"/>
                <a:gd name="T37" fmla="*/ 9 h 11"/>
                <a:gd name="T38" fmla="*/ 17 w 22"/>
                <a:gd name="T39" fmla="*/ 11 h 11"/>
                <a:gd name="T40" fmla="*/ 19 w 22"/>
                <a:gd name="T41" fmla="*/ 8 h 11"/>
                <a:gd name="T42" fmla="*/ 20 w 22"/>
                <a:gd name="T43" fmla="*/ 6 h 11"/>
                <a:gd name="T44" fmla="*/ 20 w 22"/>
                <a:gd name="T45" fmla="*/ 6 h 11"/>
                <a:gd name="T46" fmla="*/ 19 w 22"/>
                <a:gd name="T47" fmla="*/ 3 h 11"/>
                <a:gd name="T48" fmla="*/ 19 w 22"/>
                <a:gd name="T49" fmla="*/ 3 h 11"/>
                <a:gd name="T50" fmla="*/ 17 w 22"/>
                <a:gd name="T51" fmla="*/ 2 h 11"/>
                <a:gd name="T52" fmla="*/ 17 w 22"/>
                <a:gd name="T53" fmla="*/ 2 h 11"/>
                <a:gd name="T54" fmla="*/ 5 w 22"/>
                <a:gd name="T55" fmla="*/ 1 h 11"/>
                <a:gd name="T56" fmla="*/ 2 w 22"/>
                <a:gd name="T57" fmla="*/ 3 h 11"/>
                <a:gd name="T58" fmla="*/ 2 w 22"/>
                <a:gd name="T59" fmla="*/ 3 h 11"/>
                <a:gd name="T60" fmla="*/ 1 w 22"/>
                <a:gd name="T61" fmla="*/ 5 h 11"/>
                <a:gd name="T62" fmla="*/ 1 w 22"/>
                <a:gd name="T63" fmla="*/ 5 h 11"/>
                <a:gd name="T64" fmla="*/ 3 w 22"/>
                <a:gd name="T65" fmla="*/ 8 h 11"/>
                <a:gd name="T66" fmla="*/ 3 w 22"/>
                <a:gd name="T67" fmla="*/ 8 h 11"/>
                <a:gd name="T68" fmla="*/ 5 w 22"/>
                <a:gd name="T69" fmla="*/ 9 h 11"/>
                <a:gd name="T70" fmla="*/ 5 w 22"/>
                <a:gd name="T71" fmla="*/ 9 h 11"/>
                <a:gd name="T72" fmla="*/ 17 w 22"/>
                <a:gd name="T73" fmla="*/ 9 h 11"/>
                <a:gd name="T74" fmla="*/ 17 w 22"/>
                <a:gd name="T75" fmla="*/ 9 h 11"/>
                <a:gd name="T76" fmla="*/ 19 w 22"/>
                <a:gd name="T7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" h="11">
                  <a:moveTo>
                    <a:pt x="17" y="11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2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8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2" y="4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0"/>
                    <a:pt x="18" y="11"/>
                    <a:pt x="17" y="11"/>
                  </a:cubicBezTo>
                  <a:close/>
                  <a:moveTo>
                    <a:pt x="19" y="8"/>
                  </a:moveTo>
                  <a:cubicBezTo>
                    <a:pt x="20" y="7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53"/>
            <p:cNvSpPr/>
            <p:nvPr/>
          </p:nvSpPr>
          <p:spPr bwMode="auto">
            <a:xfrm>
              <a:off x="4518" y="1974"/>
              <a:ext cx="53" cy="56"/>
            </a:xfrm>
            <a:custGeom>
              <a:avLst/>
              <a:gdLst>
                <a:gd name="T0" fmla="*/ 32 w 45"/>
                <a:gd name="T1" fmla="*/ 5 h 47"/>
                <a:gd name="T2" fmla="*/ 45 w 45"/>
                <a:gd name="T3" fmla="*/ 40 h 47"/>
                <a:gd name="T4" fmla="*/ 34 w 45"/>
                <a:gd name="T5" fmla="*/ 47 h 47"/>
                <a:gd name="T6" fmla="*/ 3 w 45"/>
                <a:gd name="T7" fmla="*/ 19 h 47"/>
                <a:gd name="T8" fmla="*/ 3 w 45"/>
                <a:gd name="T9" fmla="*/ 10 h 47"/>
                <a:gd name="T10" fmla="*/ 3 w 45"/>
                <a:gd name="T11" fmla="*/ 10 h 47"/>
                <a:gd name="T12" fmla="*/ 12 w 45"/>
                <a:gd name="T13" fmla="*/ 9 h 47"/>
                <a:gd name="T14" fmla="*/ 12 w 45"/>
                <a:gd name="T15" fmla="*/ 9 h 47"/>
                <a:gd name="T16" fmla="*/ 23 w 45"/>
                <a:gd name="T17" fmla="*/ 19 h 47"/>
                <a:gd name="T18" fmla="*/ 19 w 45"/>
                <a:gd name="T19" fmla="*/ 10 h 47"/>
                <a:gd name="T20" fmla="*/ 24 w 45"/>
                <a:gd name="T21" fmla="*/ 1 h 47"/>
                <a:gd name="T22" fmla="*/ 24 w 45"/>
                <a:gd name="T23" fmla="*/ 1 h 47"/>
                <a:gd name="T24" fmla="*/ 32 w 45"/>
                <a:gd name="T25" fmla="*/ 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32" y="5"/>
                  </a:moveTo>
                  <a:cubicBezTo>
                    <a:pt x="45" y="40"/>
                    <a:pt x="45" y="40"/>
                    <a:pt x="45" y="40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7"/>
                    <a:pt x="0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7"/>
                    <a:pt x="10" y="7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7"/>
                    <a:pt x="20" y="3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7" y="0"/>
                    <a:pt x="31" y="2"/>
                    <a:pt x="3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54"/>
            <p:cNvSpPr/>
            <p:nvPr/>
          </p:nvSpPr>
          <p:spPr bwMode="auto">
            <a:xfrm>
              <a:off x="4503" y="1996"/>
              <a:ext cx="55" cy="47"/>
            </a:xfrm>
            <a:custGeom>
              <a:avLst/>
              <a:gdLst>
                <a:gd name="T0" fmla="*/ 6 w 47"/>
                <a:gd name="T1" fmla="*/ 33 h 40"/>
                <a:gd name="T2" fmla="*/ 42 w 47"/>
                <a:gd name="T3" fmla="*/ 40 h 40"/>
                <a:gd name="T4" fmla="*/ 47 w 47"/>
                <a:gd name="T5" fmla="*/ 28 h 40"/>
                <a:gd name="T6" fmla="*/ 15 w 47"/>
                <a:gd name="T7" fmla="*/ 2 h 40"/>
                <a:gd name="T8" fmla="*/ 6 w 47"/>
                <a:gd name="T9" fmla="*/ 3 h 40"/>
                <a:gd name="T10" fmla="*/ 6 w 47"/>
                <a:gd name="T11" fmla="*/ 3 h 40"/>
                <a:gd name="T12" fmla="*/ 7 w 47"/>
                <a:gd name="T13" fmla="*/ 13 h 40"/>
                <a:gd name="T14" fmla="*/ 7 w 47"/>
                <a:gd name="T15" fmla="*/ 13 h 40"/>
                <a:gd name="T16" fmla="*/ 17 w 47"/>
                <a:gd name="T17" fmla="*/ 21 h 40"/>
                <a:gd name="T18" fmla="*/ 8 w 47"/>
                <a:gd name="T19" fmla="*/ 20 h 40"/>
                <a:gd name="T20" fmla="*/ 0 w 47"/>
                <a:gd name="T21" fmla="*/ 25 h 40"/>
                <a:gd name="T22" fmla="*/ 0 w 47"/>
                <a:gd name="T23" fmla="*/ 25 h 40"/>
                <a:gd name="T24" fmla="*/ 6 w 47"/>
                <a:gd name="T25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40">
                  <a:moveTo>
                    <a:pt x="6" y="33"/>
                  </a:moveTo>
                  <a:cubicBezTo>
                    <a:pt x="42" y="40"/>
                    <a:pt x="42" y="40"/>
                    <a:pt x="42" y="40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2" y="0"/>
                    <a:pt x="8" y="0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6"/>
                    <a:pt x="4" y="10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5" y="19"/>
                    <a:pt x="1" y="21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2" y="32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55"/>
            <p:cNvSpPr>
              <a:spLocks noEditPoints="1"/>
            </p:cNvSpPr>
            <p:nvPr/>
          </p:nvSpPr>
          <p:spPr bwMode="auto">
            <a:xfrm>
              <a:off x="3778" y="1317"/>
              <a:ext cx="811" cy="796"/>
            </a:xfrm>
            <a:custGeom>
              <a:avLst/>
              <a:gdLst>
                <a:gd name="T0" fmla="*/ 293 w 691"/>
                <a:gd name="T1" fmla="*/ 675 h 678"/>
                <a:gd name="T2" fmla="*/ 46 w 691"/>
                <a:gd name="T3" fmla="*/ 535 h 678"/>
                <a:gd name="T4" fmla="*/ 0 w 691"/>
                <a:gd name="T5" fmla="*/ 356 h 678"/>
                <a:gd name="T6" fmla="*/ 1 w 691"/>
                <a:gd name="T7" fmla="*/ 327 h 678"/>
                <a:gd name="T8" fmla="*/ 124 w 691"/>
                <a:gd name="T9" fmla="*/ 82 h 678"/>
                <a:gd name="T10" fmla="*/ 242 w 691"/>
                <a:gd name="T11" fmla="*/ 32 h 678"/>
                <a:gd name="T12" fmla="*/ 268 w 691"/>
                <a:gd name="T13" fmla="*/ 25 h 678"/>
                <a:gd name="T14" fmla="*/ 147 w 691"/>
                <a:gd name="T15" fmla="*/ 63 h 678"/>
                <a:gd name="T16" fmla="*/ 133 w 691"/>
                <a:gd name="T17" fmla="*/ 59 h 678"/>
                <a:gd name="T18" fmla="*/ 137 w 691"/>
                <a:gd name="T19" fmla="*/ 45 h 678"/>
                <a:gd name="T20" fmla="*/ 324 w 691"/>
                <a:gd name="T21" fmla="*/ 0 h 678"/>
                <a:gd name="T22" fmla="*/ 367 w 691"/>
                <a:gd name="T23" fmla="*/ 3 h 678"/>
                <a:gd name="T24" fmla="*/ 642 w 691"/>
                <a:gd name="T25" fmla="*/ 163 h 678"/>
                <a:gd name="T26" fmla="*/ 691 w 691"/>
                <a:gd name="T27" fmla="*/ 326 h 678"/>
                <a:gd name="T28" fmla="*/ 647 w 691"/>
                <a:gd name="T29" fmla="*/ 517 h 678"/>
                <a:gd name="T30" fmla="*/ 352 w 691"/>
                <a:gd name="T31" fmla="*/ 678 h 678"/>
                <a:gd name="T32" fmla="*/ 352 w 691"/>
                <a:gd name="T33" fmla="*/ 678 h 678"/>
                <a:gd name="T34" fmla="*/ 629 w 691"/>
                <a:gd name="T35" fmla="*/ 508 h 678"/>
                <a:gd name="T36" fmla="*/ 650 w 691"/>
                <a:gd name="T37" fmla="*/ 454 h 678"/>
                <a:gd name="T38" fmla="*/ 671 w 691"/>
                <a:gd name="T39" fmla="*/ 326 h 678"/>
                <a:gd name="T40" fmla="*/ 625 w 691"/>
                <a:gd name="T41" fmla="*/ 174 h 678"/>
                <a:gd name="T42" fmla="*/ 610 w 691"/>
                <a:gd name="T43" fmla="*/ 154 h 678"/>
                <a:gd name="T44" fmla="*/ 561 w 691"/>
                <a:gd name="T45" fmla="*/ 107 h 678"/>
                <a:gd name="T46" fmla="*/ 365 w 691"/>
                <a:gd name="T47" fmla="*/ 23 h 678"/>
                <a:gd name="T48" fmla="*/ 353 w 691"/>
                <a:gd name="T49" fmla="*/ 22 h 678"/>
                <a:gd name="T50" fmla="*/ 351 w 691"/>
                <a:gd name="T51" fmla="*/ 22 h 678"/>
                <a:gd name="T52" fmla="*/ 432 w 691"/>
                <a:gd name="T53" fmla="*/ 68 h 678"/>
                <a:gd name="T54" fmla="*/ 432 w 691"/>
                <a:gd name="T55" fmla="*/ 68 h 678"/>
                <a:gd name="T56" fmla="*/ 429 w 691"/>
                <a:gd name="T57" fmla="*/ 83 h 678"/>
                <a:gd name="T58" fmla="*/ 415 w 691"/>
                <a:gd name="T59" fmla="*/ 80 h 678"/>
                <a:gd name="T60" fmla="*/ 414 w 691"/>
                <a:gd name="T61" fmla="*/ 79 h 678"/>
                <a:gd name="T62" fmla="*/ 410 w 691"/>
                <a:gd name="T63" fmla="*/ 75 h 678"/>
                <a:gd name="T64" fmla="*/ 392 w 691"/>
                <a:gd name="T65" fmla="*/ 60 h 678"/>
                <a:gd name="T66" fmla="*/ 317 w 691"/>
                <a:gd name="T67" fmla="*/ 39 h 678"/>
                <a:gd name="T68" fmla="*/ 248 w 691"/>
                <a:gd name="T69" fmla="*/ 52 h 678"/>
                <a:gd name="T70" fmla="*/ 246 w 691"/>
                <a:gd name="T71" fmla="*/ 53 h 678"/>
                <a:gd name="T72" fmla="*/ 237 w 691"/>
                <a:gd name="T73" fmla="*/ 54 h 678"/>
                <a:gd name="T74" fmla="*/ 212 w 691"/>
                <a:gd name="T75" fmla="*/ 61 h 678"/>
                <a:gd name="T76" fmla="*/ 136 w 691"/>
                <a:gd name="T77" fmla="*/ 99 h 678"/>
                <a:gd name="T78" fmla="*/ 22 w 691"/>
                <a:gd name="T79" fmla="*/ 328 h 678"/>
                <a:gd name="T80" fmla="*/ 22 w 691"/>
                <a:gd name="T81" fmla="*/ 329 h 678"/>
                <a:gd name="T82" fmla="*/ 21 w 691"/>
                <a:gd name="T83" fmla="*/ 356 h 678"/>
                <a:gd name="T84" fmla="*/ 64 w 691"/>
                <a:gd name="T85" fmla="*/ 524 h 678"/>
                <a:gd name="T86" fmla="*/ 296 w 691"/>
                <a:gd name="T87" fmla="*/ 654 h 678"/>
                <a:gd name="T88" fmla="*/ 296 w 691"/>
                <a:gd name="T89" fmla="*/ 654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1" h="678">
                  <a:moveTo>
                    <a:pt x="352" y="678"/>
                  </a:moveTo>
                  <a:cubicBezTo>
                    <a:pt x="316" y="678"/>
                    <a:pt x="293" y="675"/>
                    <a:pt x="293" y="675"/>
                  </a:cubicBezTo>
                  <a:cubicBezTo>
                    <a:pt x="293" y="675"/>
                    <a:pt x="293" y="675"/>
                    <a:pt x="293" y="675"/>
                  </a:cubicBezTo>
                  <a:cubicBezTo>
                    <a:pt x="161" y="662"/>
                    <a:pt x="86" y="602"/>
                    <a:pt x="46" y="535"/>
                  </a:cubicBezTo>
                  <a:cubicBezTo>
                    <a:pt x="46" y="535"/>
                    <a:pt x="46" y="535"/>
                    <a:pt x="46" y="535"/>
                  </a:cubicBezTo>
                  <a:cubicBezTo>
                    <a:pt x="6" y="468"/>
                    <a:pt x="0" y="396"/>
                    <a:pt x="0" y="356"/>
                  </a:cubicBezTo>
                  <a:cubicBezTo>
                    <a:pt x="0" y="356"/>
                    <a:pt x="0" y="356"/>
                    <a:pt x="0" y="356"/>
                  </a:cubicBezTo>
                  <a:cubicBezTo>
                    <a:pt x="0" y="340"/>
                    <a:pt x="1" y="329"/>
                    <a:pt x="1" y="327"/>
                  </a:cubicBezTo>
                  <a:cubicBezTo>
                    <a:pt x="1" y="327"/>
                    <a:pt x="1" y="327"/>
                    <a:pt x="1" y="327"/>
                  </a:cubicBezTo>
                  <a:cubicBezTo>
                    <a:pt x="4" y="198"/>
                    <a:pt x="65" y="123"/>
                    <a:pt x="124" y="82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80" y="44"/>
                    <a:pt x="234" y="34"/>
                    <a:pt x="242" y="32"/>
                  </a:cubicBezTo>
                  <a:cubicBezTo>
                    <a:pt x="242" y="32"/>
                    <a:pt x="242" y="32"/>
                    <a:pt x="242" y="32"/>
                  </a:cubicBezTo>
                  <a:cubicBezTo>
                    <a:pt x="251" y="29"/>
                    <a:pt x="260" y="27"/>
                    <a:pt x="268" y="25"/>
                  </a:cubicBezTo>
                  <a:cubicBezTo>
                    <a:pt x="268" y="25"/>
                    <a:pt x="268" y="25"/>
                    <a:pt x="268" y="25"/>
                  </a:cubicBezTo>
                  <a:cubicBezTo>
                    <a:pt x="231" y="30"/>
                    <a:pt x="188" y="41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2" y="66"/>
                    <a:pt x="136" y="64"/>
                    <a:pt x="133" y="59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0" y="54"/>
                    <a:pt x="132" y="48"/>
                    <a:pt x="137" y="45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206" y="7"/>
                    <a:pt x="279" y="0"/>
                    <a:pt x="324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50" y="0"/>
                    <a:pt x="367" y="3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553" y="25"/>
                    <a:pt x="642" y="162"/>
                    <a:pt x="642" y="163"/>
                  </a:cubicBezTo>
                  <a:cubicBezTo>
                    <a:pt x="642" y="163"/>
                    <a:pt x="642" y="163"/>
                    <a:pt x="642" y="163"/>
                  </a:cubicBezTo>
                  <a:cubicBezTo>
                    <a:pt x="679" y="214"/>
                    <a:pt x="691" y="272"/>
                    <a:pt x="691" y="326"/>
                  </a:cubicBezTo>
                  <a:cubicBezTo>
                    <a:pt x="691" y="326"/>
                    <a:pt x="691" y="326"/>
                    <a:pt x="691" y="326"/>
                  </a:cubicBezTo>
                  <a:cubicBezTo>
                    <a:pt x="691" y="429"/>
                    <a:pt x="647" y="516"/>
                    <a:pt x="647" y="517"/>
                  </a:cubicBezTo>
                  <a:cubicBezTo>
                    <a:pt x="647" y="517"/>
                    <a:pt x="647" y="517"/>
                    <a:pt x="647" y="517"/>
                  </a:cubicBezTo>
                  <a:cubicBezTo>
                    <a:pt x="584" y="658"/>
                    <a:pt x="434" y="678"/>
                    <a:pt x="352" y="678"/>
                  </a:cubicBezTo>
                  <a:cubicBezTo>
                    <a:pt x="352" y="678"/>
                    <a:pt x="352" y="678"/>
                    <a:pt x="352" y="678"/>
                  </a:cubicBezTo>
                  <a:cubicBezTo>
                    <a:pt x="352" y="678"/>
                    <a:pt x="352" y="678"/>
                    <a:pt x="352" y="678"/>
                  </a:cubicBezTo>
                  <a:close/>
                  <a:moveTo>
                    <a:pt x="352" y="658"/>
                  </a:moveTo>
                  <a:cubicBezTo>
                    <a:pt x="432" y="658"/>
                    <a:pt x="571" y="638"/>
                    <a:pt x="629" y="508"/>
                  </a:cubicBezTo>
                  <a:cubicBezTo>
                    <a:pt x="629" y="508"/>
                    <a:pt x="629" y="508"/>
                    <a:pt x="629" y="508"/>
                  </a:cubicBezTo>
                  <a:cubicBezTo>
                    <a:pt x="628" y="508"/>
                    <a:pt x="639" y="487"/>
                    <a:pt x="650" y="454"/>
                  </a:cubicBezTo>
                  <a:cubicBezTo>
                    <a:pt x="650" y="454"/>
                    <a:pt x="650" y="454"/>
                    <a:pt x="650" y="454"/>
                  </a:cubicBezTo>
                  <a:cubicBezTo>
                    <a:pt x="660" y="420"/>
                    <a:pt x="671" y="374"/>
                    <a:pt x="671" y="326"/>
                  </a:cubicBezTo>
                  <a:cubicBezTo>
                    <a:pt x="671" y="326"/>
                    <a:pt x="671" y="326"/>
                    <a:pt x="671" y="326"/>
                  </a:cubicBezTo>
                  <a:cubicBezTo>
                    <a:pt x="671" y="275"/>
                    <a:pt x="659" y="222"/>
                    <a:pt x="625" y="174"/>
                  </a:cubicBezTo>
                  <a:cubicBezTo>
                    <a:pt x="625" y="174"/>
                    <a:pt x="625" y="174"/>
                    <a:pt x="625" y="174"/>
                  </a:cubicBezTo>
                  <a:cubicBezTo>
                    <a:pt x="625" y="174"/>
                    <a:pt x="620" y="167"/>
                    <a:pt x="610" y="154"/>
                  </a:cubicBezTo>
                  <a:cubicBezTo>
                    <a:pt x="610" y="154"/>
                    <a:pt x="610" y="154"/>
                    <a:pt x="610" y="154"/>
                  </a:cubicBezTo>
                  <a:cubicBezTo>
                    <a:pt x="599" y="142"/>
                    <a:pt x="583" y="125"/>
                    <a:pt x="561" y="107"/>
                  </a:cubicBezTo>
                  <a:cubicBezTo>
                    <a:pt x="561" y="107"/>
                    <a:pt x="561" y="107"/>
                    <a:pt x="561" y="107"/>
                  </a:cubicBezTo>
                  <a:cubicBezTo>
                    <a:pt x="518" y="72"/>
                    <a:pt x="453" y="34"/>
                    <a:pt x="365" y="23"/>
                  </a:cubicBezTo>
                  <a:cubicBezTo>
                    <a:pt x="365" y="23"/>
                    <a:pt x="365" y="23"/>
                    <a:pt x="365" y="23"/>
                  </a:cubicBezTo>
                  <a:cubicBezTo>
                    <a:pt x="365" y="23"/>
                    <a:pt x="361" y="23"/>
                    <a:pt x="353" y="22"/>
                  </a:cubicBezTo>
                  <a:cubicBezTo>
                    <a:pt x="353" y="22"/>
                    <a:pt x="353" y="22"/>
                    <a:pt x="353" y="22"/>
                  </a:cubicBezTo>
                  <a:cubicBezTo>
                    <a:pt x="353" y="22"/>
                    <a:pt x="352" y="22"/>
                    <a:pt x="351" y="22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405" y="33"/>
                    <a:pt x="431" y="67"/>
                    <a:pt x="432" y="68"/>
                  </a:cubicBezTo>
                  <a:cubicBezTo>
                    <a:pt x="432" y="68"/>
                    <a:pt x="432" y="68"/>
                    <a:pt x="432" y="68"/>
                  </a:cubicBezTo>
                  <a:cubicBezTo>
                    <a:pt x="432" y="68"/>
                    <a:pt x="432" y="68"/>
                    <a:pt x="432" y="68"/>
                  </a:cubicBezTo>
                  <a:cubicBezTo>
                    <a:pt x="435" y="73"/>
                    <a:pt x="434" y="79"/>
                    <a:pt x="429" y="83"/>
                  </a:cubicBezTo>
                  <a:cubicBezTo>
                    <a:pt x="429" y="83"/>
                    <a:pt x="429" y="83"/>
                    <a:pt x="429" y="83"/>
                  </a:cubicBezTo>
                  <a:cubicBezTo>
                    <a:pt x="425" y="86"/>
                    <a:pt x="418" y="85"/>
                    <a:pt x="415" y="80"/>
                  </a:cubicBezTo>
                  <a:cubicBezTo>
                    <a:pt x="415" y="80"/>
                    <a:pt x="415" y="80"/>
                    <a:pt x="415" y="80"/>
                  </a:cubicBezTo>
                  <a:cubicBezTo>
                    <a:pt x="415" y="80"/>
                    <a:pt x="415" y="80"/>
                    <a:pt x="414" y="79"/>
                  </a:cubicBezTo>
                  <a:cubicBezTo>
                    <a:pt x="414" y="79"/>
                    <a:pt x="414" y="79"/>
                    <a:pt x="414" y="79"/>
                  </a:cubicBezTo>
                  <a:cubicBezTo>
                    <a:pt x="413" y="78"/>
                    <a:pt x="412" y="76"/>
                    <a:pt x="410" y="75"/>
                  </a:cubicBezTo>
                  <a:cubicBezTo>
                    <a:pt x="410" y="75"/>
                    <a:pt x="410" y="75"/>
                    <a:pt x="410" y="75"/>
                  </a:cubicBezTo>
                  <a:cubicBezTo>
                    <a:pt x="406" y="71"/>
                    <a:pt x="400" y="66"/>
                    <a:pt x="392" y="60"/>
                  </a:cubicBezTo>
                  <a:cubicBezTo>
                    <a:pt x="392" y="60"/>
                    <a:pt x="392" y="60"/>
                    <a:pt x="392" y="60"/>
                  </a:cubicBezTo>
                  <a:cubicBezTo>
                    <a:pt x="376" y="50"/>
                    <a:pt x="352" y="40"/>
                    <a:pt x="317" y="39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298" y="39"/>
                    <a:pt x="275" y="43"/>
                    <a:pt x="248" y="52"/>
                  </a:cubicBezTo>
                  <a:cubicBezTo>
                    <a:pt x="248" y="52"/>
                    <a:pt x="248" y="52"/>
                    <a:pt x="248" y="52"/>
                  </a:cubicBezTo>
                  <a:cubicBezTo>
                    <a:pt x="247" y="52"/>
                    <a:pt x="247" y="52"/>
                    <a:pt x="247" y="52"/>
                  </a:cubicBezTo>
                  <a:cubicBezTo>
                    <a:pt x="246" y="53"/>
                    <a:pt x="246" y="53"/>
                    <a:pt x="246" y="53"/>
                  </a:cubicBezTo>
                  <a:cubicBezTo>
                    <a:pt x="246" y="53"/>
                    <a:pt x="243" y="53"/>
                    <a:pt x="237" y="54"/>
                  </a:cubicBezTo>
                  <a:cubicBezTo>
                    <a:pt x="237" y="54"/>
                    <a:pt x="237" y="54"/>
                    <a:pt x="237" y="54"/>
                  </a:cubicBezTo>
                  <a:cubicBezTo>
                    <a:pt x="231" y="56"/>
                    <a:pt x="223" y="58"/>
                    <a:pt x="212" y="61"/>
                  </a:cubicBezTo>
                  <a:cubicBezTo>
                    <a:pt x="212" y="61"/>
                    <a:pt x="212" y="61"/>
                    <a:pt x="212" y="61"/>
                  </a:cubicBezTo>
                  <a:cubicBezTo>
                    <a:pt x="192" y="68"/>
                    <a:pt x="164" y="80"/>
                    <a:pt x="136" y="99"/>
                  </a:cubicBezTo>
                  <a:cubicBezTo>
                    <a:pt x="136" y="99"/>
                    <a:pt x="136" y="99"/>
                    <a:pt x="136" y="99"/>
                  </a:cubicBezTo>
                  <a:cubicBezTo>
                    <a:pt x="81" y="138"/>
                    <a:pt x="25" y="205"/>
                    <a:pt x="22" y="328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2" y="329"/>
                    <a:pt x="22" y="329"/>
                    <a:pt x="22" y="329"/>
                  </a:cubicBezTo>
                  <a:cubicBezTo>
                    <a:pt x="22" y="329"/>
                    <a:pt x="21" y="339"/>
                    <a:pt x="21" y="356"/>
                  </a:cubicBezTo>
                  <a:cubicBezTo>
                    <a:pt x="21" y="356"/>
                    <a:pt x="21" y="356"/>
                    <a:pt x="21" y="356"/>
                  </a:cubicBezTo>
                  <a:cubicBezTo>
                    <a:pt x="21" y="394"/>
                    <a:pt x="27" y="462"/>
                    <a:pt x="64" y="524"/>
                  </a:cubicBezTo>
                  <a:cubicBezTo>
                    <a:pt x="64" y="524"/>
                    <a:pt x="64" y="524"/>
                    <a:pt x="64" y="524"/>
                  </a:cubicBezTo>
                  <a:cubicBezTo>
                    <a:pt x="101" y="586"/>
                    <a:pt x="168" y="641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318" y="658"/>
                    <a:pt x="352" y="6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56"/>
            <p:cNvSpPr/>
            <p:nvPr/>
          </p:nvSpPr>
          <p:spPr bwMode="auto">
            <a:xfrm>
              <a:off x="3737" y="1284"/>
              <a:ext cx="895" cy="868"/>
            </a:xfrm>
            <a:custGeom>
              <a:avLst/>
              <a:gdLst>
                <a:gd name="T0" fmla="*/ 214 w 762"/>
                <a:gd name="T1" fmla="*/ 714 h 739"/>
                <a:gd name="T2" fmla="*/ 38 w 762"/>
                <a:gd name="T3" fmla="*/ 592 h 739"/>
                <a:gd name="T4" fmla="*/ 8 w 762"/>
                <a:gd name="T5" fmla="*/ 475 h 739"/>
                <a:gd name="T6" fmla="*/ 8 w 762"/>
                <a:gd name="T7" fmla="*/ 469 h 739"/>
                <a:gd name="T8" fmla="*/ 0 w 762"/>
                <a:gd name="T9" fmla="*/ 375 h 739"/>
                <a:gd name="T10" fmla="*/ 132 w 762"/>
                <a:gd name="T11" fmla="*/ 93 h 739"/>
                <a:gd name="T12" fmla="*/ 132 w 762"/>
                <a:gd name="T13" fmla="*/ 93 h 739"/>
                <a:gd name="T14" fmla="*/ 146 w 762"/>
                <a:gd name="T15" fmla="*/ 97 h 739"/>
                <a:gd name="T16" fmla="*/ 143 w 762"/>
                <a:gd name="T17" fmla="*/ 111 h 739"/>
                <a:gd name="T18" fmla="*/ 138 w 762"/>
                <a:gd name="T19" fmla="*/ 114 h 739"/>
                <a:gd name="T20" fmla="*/ 124 w 762"/>
                <a:gd name="T21" fmla="*/ 125 h 739"/>
                <a:gd name="T22" fmla="*/ 82 w 762"/>
                <a:gd name="T23" fmla="*/ 170 h 739"/>
                <a:gd name="T24" fmla="*/ 20 w 762"/>
                <a:gd name="T25" fmla="*/ 375 h 739"/>
                <a:gd name="T26" fmla="*/ 29 w 762"/>
                <a:gd name="T27" fmla="*/ 467 h 739"/>
                <a:gd name="T28" fmla="*/ 29 w 762"/>
                <a:gd name="T29" fmla="*/ 469 h 739"/>
                <a:gd name="T30" fmla="*/ 29 w 762"/>
                <a:gd name="T31" fmla="*/ 475 h 739"/>
                <a:gd name="T32" fmla="*/ 56 w 762"/>
                <a:gd name="T33" fmla="*/ 582 h 739"/>
                <a:gd name="T34" fmla="*/ 219 w 762"/>
                <a:gd name="T35" fmla="*/ 694 h 739"/>
                <a:gd name="T36" fmla="*/ 221 w 762"/>
                <a:gd name="T37" fmla="*/ 695 h 739"/>
                <a:gd name="T38" fmla="*/ 261 w 762"/>
                <a:gd name="T39" fmla="*/ 707 h 739"/>
                <a:gd name="T40" fmla="*/ 365 w 762"/>
                <a:gd name="T41" fmla="*/ 719 h 739"/>
                <a:gd name="T42" fmla="*/ 642 w 762"/>
                <a:gd name="T43" fmla="*/ 617 h 739"/>
                <a:gd name="T44" fmla="*/ 657 w 762"/>
                <a:gd name="T45" fmla="*/ 600 h 739"/>
                <a:gd name="T46" fmla="*/ 691 w 762"/>
                <a:gd name="T47" fmla="*/ 552 h 739"/>
                <a:gd name="T48" fmla="*/ 741 w 762"/>
                <a:gd name="T49" fmla="*/ 373 h 739"/>
                <a:gd name="T50" fmla="*/ 735 w 762"/>
                <a:gd name="T51" fmla="*/ 307 h 739"/>
                <a:gd name="T52" fmla="*/ 727 w 762"/>
                <a:gd name="T53" fmla="*/ 279 h 739"/>
                <a:gd name="T54" fmla="*/ 703 w 762"/>
                <a:gd name="T55" fmla="*/ 214 h 739"/>
                <a:gd name="T56" fmla="*/ 598 w 762"/>
                <a:gd name="T57" fmla="*/ 86 h 739"/>
                <a:gd name="T58" fmla="*/ 597 w 762"/>
                <a:gd name="T59" fmla="*/ 86 h 739"/>
                <a:gd name="T60" fmla="*/ 578 w 762"/>
                <a:gd name="T61" fmla="*/ 76 h 739"/>
                <a:gd name="T62" fmla="*/ 524 w 762"/>
                <a:gd name="T63" fmla="*/ 54 h 739"/>
                <a:gd name="T64" fmla="*/ 348 w 762"/>
                <a:gd name="T65" fmla="*/ 21 h 739"/>
                <a:gd name="T66" fmla="*/ 139 w 762"/>
                <a:gd name="T67" fmla="*/ 84 h 739"/>
                <a:gd name="T68" fmla="*/ 125 w 762"/>
                <a:gd name="T69" fmla="*/ 82 h 739"/>
                <a:gd name="T70" fmla="*/ 127 w 762"/>
                <a:gd name="T71" fmla="*/ 67 h 739"/>
                <a:gd name="T72" fmla="*/ 348 w 762"/>
                <a:gd name="T73" fmla="*/ 0 h 739"/>
                <a:gd name="T74" fmla="*/ 607 w 762"/>
                <a:gd name="T75" fmla="*/ 68 h 739"/>
                <a:gd name="T76" fmla="*/ 755 w 762"/>
                <a:gd name="T77" fmla="*/ 303 h 739"/>
                <a:gd name="T78" fmla="*/ 762 w 762"/>
                <a:gd name="T79" fmla="*/ 373 h 739"/>
                <a:gd name="T80" fmla="*/ 656 w 762"/>
                <a:gd name="T81" fmla="*/ 632 h 739"/>
                <a:gd name="T82" fmla="*/ 365 w 762"/>
                <a:gd name="T83" fmla="*/ 739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2" h="739">
                  <a:moveTo>
                    <a:pt x="365" y="739"/>
                  </a:moveTo>
                  <a:cubicBezTo>
                    <a:pt x="281" y="739"/>
                    <a:pt x="222" y="717"/>
                    <a:pt x="214" y="714"/>
                  </a:cubicBezTo>
                  <a:cubicBezTo>
                    <a:pt x="214" y="714"/>
                    <a:pt x="214" y="714"/>
                    <a:pt x="214" y="714"/>
                  </a:cubicBezTo>
                  <a:cubicBezTo>
                    <a:pt x="118" y="693"/>
                    <a:pt x="65" y="642"/>
                    <a:pt x="38" y="592"/>
                  </a:cubicBezTo>
                  <a:cubicBezTo>
                    <a:pt x="38" y="592"/>
                    <a:pt x="38" y="592"/>
                    <a:pt x="38" y="592"/>
                  </a:cubicBezTo>
                  <a:cubicBezTo>
                    <a:pt x="11" y="542"/>
                    <a:pt x="8" y="493"/>
                    <a:pt x="8" y="475"/>
                  </a:cubicBezTo>
                  <a:cubicBezTo>
                    <a:pt x="8" y="475"/>
                    <a:pt x="8" y="475"/>
                    <a:pt x="8" y="475"/>
                  </a:cubicBezTo>
                  <a:cubicBezTo>
                    <a:pt x="8" y="472"/>
                    <a:pt x="8" y="470"/>
                    <a:pt x="8" y="469"/>
                  </a:cubicBezTo>
                  <a:cubicBezTo>
                    <a:pt x="8" y="469"/>
                    <a:pt x="8" y="469"/>
                    <a:pt x="8" y="469"/>
                  </a:cubicBezTo>
                  <a:cubicBezTo>
                    <a:pt x="2" y="435"/>
                    <a:pt x="0" y="404"/>
                    <a:pt x="0" y="375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172"/>
                    <a:pt x="131" y="94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7" y="90"/>
                    <a:pt x="143" y="92"/>
                    <a:pt x="146" y="97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9" y="102"/>
                    <a:pt x="147" y="108"/>
                    <a:pt x="143" y="111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3" y="111"/>
                    <a:pt x="141" y="112"/>
                    <a:pt x="138" y="114"/>
                  </a:cubicBezTo>
                  <a:cubicBezTo>
                    <a:pt x="138" y="114"/>
                    <a:pt x="138" y="114"/>
                    <a:pt x="138" y="114"/>
                  </a:cubicBezTo>
                  <a:cubicBezTo>
                    <a:pt x="135" y="117"/>
                    <a:pt x="130" y="120"/>
                    <a:pt x="124" y="125"/>
                  </a:cubicBezTo>
                  <a:cubicBezTo>
                    <a:pt x="124" y="125"/>
                    <a:pt x="124" y="125"/>
                    <a:pt x="124" y="125"/>
                  </a:cubicBezTo>
                  <a:cubicBezTo>
                    <a:pt x="113" y="135"/>
                    <a:pt x="97" y="149"/>
                    <a:pt x="82" y="170"/>
                  </a:cubicBezTo>
                  <a:cubicBezTo>
                    <a:pt x="82" y="170"/>
                    <a:pt x="82" y="170"/>
                    <a:pt x="82" y="170"/>
                  </a:cubicBezTo>
                  <a:cubicBezTo>
                    <a:pt x="51" y="212"/>
                    <a:pt x="20" y="278"/>
                    <a:pt x="20" y="375"/>
                  </a:cubicBezTo>
                  <a:cubicBezTo>
                    <a:pt x="20" y="375"/>
                    <a:pt x="20" y="375"/>
                    <a:pt x="20" y="375"/>
                  </a:cubicBezTo>
                  <a:cubicBezTo>
                    <a:pt x="20" y="403"/>
                    <a:pt x="23" y="433"/>
                    <a:pt x="29" y="467"/>
                  </a:cubicBezTo>
                  <a:cubicBezTo>
                    <a:pt x="29" y="467"/>
                    <a:pt x="29" y="467"/>
                    <a:pt x="29" y="467"/>
                  </a:cubicBezTo>
                  <a:cubicBezTo>
                    <a:pt x="29" y="468"/>
                    <a:pt x="29" y="468"/>
                    <a:pt x="29" y="468"/>
                  </a:cubicBezTo>
                  <a:cubicBezTo>
                    <a:pt x="29" y="469"/>
                    <a:pt x="29" y="469"/>
                    <a:pt x="29" y="469"/>
                  </a:cubicBezTo>
                  <a:cubicBezTo>
                    <a:pt x="29" y="469"/>
                    <a:pt x="29" y="471"/>
                    <a:pt x="29" y="475"/>
                  </a:cubicBezTo>
                  <a:cubicBezTo>
                    <a:pt x="29" y="475"/>
                    <a:pt x="29" y="475"/>
                    <a:pt x="29" y="475"/>
                  </a:cubicBezTo>
                  <a:cubicBezTo>
                    <a:pt x="29" y="491"/>
                    <a:pt x="31" y="536"/>
                    <a:pt x="56" y="582"/>
                  </a:cubicBezTo>
                  <a:cubicBezTo>
                    <a:pt x="56" y="582"/>
                    <a:pt x="56" y="582"/>
                    <a:pt x="56" y="582"/>
                  </a:cubicBezTo>
                  <a:cubicBezTo>
                    <a:pt x="81" y="628"/>
                    <a:pt x="128" y="674"/>
                    <a:pt x="219" y="694"/>
                  </a:cubicBezTo>
                  <a:cubicBezTo>
                    <a:pt x="219" y="694"/>
                    <a:pt x="219" y="694"/>
                    <a:pt x="219" y="694"/>
                  </a:cubicBezTo>
                  <a:cubicBezTo>
                    <a:pt x="220" y="694"/>
                    <a:pt x="220" y="694"/>
                    <a:pt x="220" y="694"/>
                  </a:cubicBezTo>
                  <a:cubicBezTo>
                    <a:pt x="221" y="695"/>
                    <a:pt x="221" y="695"/>
                    <a:pt x="221" y="695"/>
                  </a:cubicBezTo>
                  <a:cubicBezTo>
                    <a:pt x="221" y="695"/>
                    <a:pt x="235" y="701"/>
                    <a:pt x="261" y="707"/>
                  </a:cubicBezTo>
                  <a:cubicBezTo>
                    <a:pt x="261" y="707"/>
                    <a:pt x="261" y="707"/>
                    <a:pt x="261" y="707"/>
                  </a:cubicBezTo>
                  <a:cubicBezTo>
                    <a:pt x="286" y="713"/>
                    <a:pt x="322" y="719"/>
                    <a:pt x="365" y="719"/>
                  </a:cubicBezTo>
                  <a:cubicBezTo>
                    <a:pt x="365" y="719"/>
                    <a:pt x="365" y="719"/>
                    <a:pt x="365" y="719"/>
                  </a:cubicBezTo>
                  <a:cubicBezTo>
                    <a:pt x="444" y="718"/>
                    <a:pt x="545" y="698"/>
                    <a:pt x="642" y="617"/>
                  </a:cubicBezTo>
                  <a:cubicBezTo>
                    <a:pt x="642" y="617"/>
                    <a:pt x="642" y="617"/>
                    <a:pt x="642" y="617"/>
                  </a:cubicBezTo>
                  <a:cubicBezTo>
                    <a:pt x="642" y="617"/>
                    <a:pt x="648" y="611"/>
                    <a:pt x="657" y="600"/>
                  </a:cubicBezTo>
                  <a:cubicBezTo>
                    <a:pt x="657" y="600"/>
                    <a:pt x="657" y="600"/>
                    <a:pt x="657" y="600"/>
                  </a:cubicBezTo>
                  <a:cubicBezTo>
                    <a:pt x="666" y="589"/>
                    <a:pt x="679" y="573"/>
                    <a:pt x="691" y="552"/>
                  </a:cubicBezTo>
                  <a:cubicBezTo>
                    <a:pt x="691" y="552"/>
                    <a:pt x="691" y="552"/>
                    <a:pt x="691" y="552"/>
                  </a:cubicBezTo>
                  <a:cubicBezTo>
                    <a:pt x="716" y="509"/>
                    <a:pt x="741" y="448"/>
                    <a:pt x="741" y="373"/>
                  </a:cubicBezTo>
                  <a:cubicBezTo>
                    <a:pt x="741" y="373"/>
                    <a:pt x="741" y="373"/>
                    <a:pt x="741" y="373"/>
                  </a:cubicBezTo>
                  <a:cubicBezTo>
                    <a:pt x="741" y="352"/>
                    <a:pt x="739" y="330"/>
                    <a:pt x="735" y="307"/>
                  </a:cubicBezTo>
                  <a:cubicBezTo>
                    <a:pt x="735" y="307"/>
                    <a:pt x="735" y="307"/>
                    <a:pt x="735" y="307"/>
                  </a:cubicBezTo>
                  <a:cubicBezTo>
                    <a:pt x="735" y="307"/>
                    <a:pt x="732" y="296"/>
                    <a:pt x="727" y="279"/>
                  </a:cubicBezTo>
                  <a:cubicBezTo>
                    <a:pt x="727" y="279"/>
                    <a:pt x="727" y="279"/>
                    <a:pt x="727" y="279"/>
                  </a:cubicBezTo>
                  <a:cubicBezTo>
                    <a:pt x="722" y="262"/>
                    <a:pt x="714" y="239"/>
                    <a:pt x="703" y="214"/>
                  </a:cubicBezTo>
                  <a:cubicBezTo>
                    <a:pt x="703" y="214"/>
                    <a:pt x="703" y="214"/>
                    <a:pt x="703" y="214"/>
                  </a:cubicBezTo>
                  <a:cubicBezTo>
                    <a:pt x="682" y="164"/>
                    <a:pt x="646" y="110"/>
                    <a:pt x="598" y="86"/>
                  </a:cubicBezTo>
                  <a:cubicBezTo>
                    <a:pt x="598" y="86"/>
                    <a:pt x="598" y="86"/>
                    <a:pt x="598" y="86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97" y="86"/>
                    <a:pt x="590" y="82"/>
                    <a:pt x="578" y="76"/>
                  </a:cubicBezTo>
                  <a:cubicBezTo>
                    <a:pt x="578" y="76"/>
                    <a:pt x="578" y="76"/>
                    <a:pt x="578" y="76"/>
                  </a:cubicBezTo>
                  <a:cubicBezTo>
                    <a:pt x="565" y="70"/>
                    <a:pt x="546" y="62"/>
                    <a:pt x="524" y="54"/>
                  </a:cubicBezTo>
                  <a:cubicBezTo>
                    <a:pt x="524" y="54"/>
                    <a:pt x="524" y="54"/>
                    <a:pt x="524" y="54"/>
                  </a:cubicBezTo>
                  <a:cubicBezTo>
                    <a:pt x="478" y="37"/>
                    <a:pt x="416" y="21"/>
                    <a:pt x="348" y="21"/>
                  </a:cubicBezTo>
                  <a:cubicBezTo>
                    <a:pt x="348" y="21"/>
                    <a:pt x="348" y="21"/>
                    <a:pt x="348" y="21"/>
                  </a:cubicBezTo>
                  <a:cubicBezTo>
                    <a:pt x="280" y="21"/>
                    <a:pt x="207" y="37"/>
                    <a:pt x="139" y="84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4" y="87"/>
                    <a:pt x="128" y="86"/>
                    <a:pt x="125" y="82"/>
                  </a:cubicBezTo>
                  <a:cubicBezTo>
                    <a:pt x="125" y="82"/>
                    <a:pt x="125" y="82"/>
                    <a:pt x="125" y="82"/>
                  </a:cubicBezTo>
                  <a:cubicBezTo>
                    <a:pt x="121" y="77"/>
                    <a:pt x="123" y="70"/>
                    <a:pt x="127" y="67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200" y="17"/>
                    <a:pt x="277" y="0"/>
                    <a:pt x="348" y="0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487" y="1"/>
                    <a:pt x="601" y="64"/>
                    <a:pt x="607" y="68"/>
                  </a:cubicBezTo>
                  <a:cubicBezTo>
                    <a:pt x="607" y="68"/>
                    <a:pt x="607" y="68"/>
                    <a:pt x="607" y="68"/>
                  </a:cubicBezTo>
                  <a:cubicBezTo>
                    <a:pt x="719" y="123"/>
                    <a:pt x="754" y="302"/>
                    <a:pt x="755" y="303"/>
                  </a:cubicBezTo>
                  <a:cubicBezTo>
                    <a:pt x="755" y="303"/>
                    <a:pt x="755" y="303"/>
                    <a:pt x="755" y="303"/>
                  </a:cubicBezTo>
                  <a:cubicBezTo>
                    <a:pt x="760" y="327"/>
                    <a:pt x="762" y="351"/>
                    <a:pt x="762" y="373"/>
                  </a:cubicBezTo>
                  <a:cubicBezTo>
                    <a:pt x="762" y="373"/>
                    <a:pt x="762" y="373"/>
                    <a:pt x="762" y="373"/>
                  </a:cubicBezTo>
                  <a:cubicBezTo>
                    <a:pt x="762" y="533"/>
                    <a:pt x="657" y="631"/>
                    <a:pt x="656" y="632"/>
                  </a:cubicBezTo>
                  <a:cubicBezTo>
                    <a:pt x="656" y="632"/>
                    <a:pt x="656" y="632"/>
                    <a:pt x="656" y="632"/>
                  </a:cubicBezTo>
                  <a:cubicBezTo>
                    <a:pt x="554" y="717"/>
                    <a:pt x="448" y="739"/>
                    <a:pt x="365" y="739"/>
                  </a:cubicBezTo>
                  <a:cubicBezTo>
                    <a:pt x="365" y="739"/>
                    <a:pt x="365" y="739"/>
                    <a:pt x="365" y="739"/>
                  </a:cubicBezTo>
                  <a:cubicBezTo>
                    <a:pt x="365" y="739"/>
                    <a:pt x="365" y="739"/>
                    <a:pt x="365" y="7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57"/>
            <p:cNvSpPr/>
            <p:nvPr/>
          </p:nvSpPr>
          <p:spPr bwMode="auto">
            <a:xfrm>
              <a:off x="4127" y="1481"/>
              <a:ext cx="142" cy="288"/>
            </a:xfrm>
            <a:custGeom>
              <a:avLst/>
              <a:gdLst>
                <a:gd name="T0" fmla="*/ 40 w 121"/>
                <a:gd name="T1" fmla="*/ 239 h 245"/>
                <a:gd name="T2" fmla="*/ 41 w 121"/>
                <a:gd name="T3" fmla="*/ 229 h 245"/>
                <a:gd name="T4" fmla="*/ 41 w 121"/>
                <a:gd name="T5" fmla="*/ 229 h 245"/>
                <a:gd name="T6" fmla="*/ 22 w 121"/>
                <a:gd name="T7" fmla="*/ 101 h 245"/>
                <a:gd name="T8" fmla="*/ 22 w 121"/>
                <a:gd name="T9" fmla="*/ 101 h 245"/>
                <a:gd name="T10" fmla="*/ 2 w 121"/>
                <a:gd name="T11" fmla="*/ 14 h 245"/>
                <a:gd name="T12" fmla="*/ 2 w 121"/>
                <a:gd name="T13" fmla="*/ 14 h 245"/>
                <a:gd name="T14" fmla="*/ 2 w 121"/>
                <a:gd name="T15" fmla="*/ 14 h 245"/>
                <a:gd name="T16" fmla="*/ 9 w 121"/>
                <a:gd name="T17" fmla="*/ 1 h 245"/>
                <a:gd name="T18" fmla="*/ 9 w 121"/>
                <a:gd name="T19" fmla="*/ 1 h 245"/>
                <a:gd name="T20" fmla="*/ 22 w 121"/>
                <a:gd name="T21" fmla="*/ 9 h 245"/>
                <a:gd name="T22" fmla="*/ 22 w 121"/>
                <a:gd name="T23" fmla="*/ 9 h 245"/>
                <a:gd name="T24" fmla="*/ 59 w 121"/>
                <a:gd name="T25" fmla="*/ 191 h 245"/>
                <a:gd name="T26" fmla="*/ 59 w 121"/>
                <a:gd name="T27" fmla="*/ 191 h 245"/>
                <a:gd name="T28" fmla="*/ 81 w 121"/>
                <a:gd name="T29" fmla="*/ 142 h 245"/>
                <a:gd name="T30" fmla="*/ 81 w 121"/>
                <a:gd name="T31" fmla="*/ 142 h 245"/>
                <a:gd name="T32" fmla="*/ 104 w 121"/>
                <a:gd name="T33" fmla="*/ 114 h 245"/>
                <a:gd name="T34" fmla="*/ 104 w 121"/>
                <a:gd name="T35" fmla="*/ 114 h 245"/>
                <a:gd name="T36" fmla="*/ 118 w 121"/>
                <a:gd name="T37" fmla="*/ 118 h 245"/>
                <a:gd name="T38" fmla="*/ 118 w 121"/>
                <a:gd name="T39" fmla="*/ 118 h 245"/>
                <a:gd name="T40" fmla="*/ 114 w 121"/>
                <a:gd name="T41" fmla="*/ 132 h 245"/>
                <a:gd name="T42" fmla="*/ 114 w 121"/>
                <a:gd name="T43" fmla="*/ 132 h 245"/>
                <a:gd name="T44" fmla="*/ 100 w 121"/>
                <a:gd name="T45" fmla="*/ 152 h 245"/>
                <a:gd name="T46" fmla="*/ 100 w 121"/>
                <a:gd name="T47" fmla="*/ 152 h 245"/>
                <a:gd name="T48" fmla="*/ 81 w 121"/>
                <a:gd name="T49" fmla="*/ 192 h 245"/>
                <a:gd name="T50" fmla="*/ 81 w 121"/>
                <a:gd name="T51" fmla="*/ 192 h 245"/>
                <a:gd name="T52" fmla="*/ 60 w 121"/>
                <a:gd name="T53" fmla="*/ 245 h 245"/>
                <a:gd name="T54" fmla="*/ 60 w 121"/>
                <a:gd name="T55" fmla="*/ 245 h 245"/>
                <a:gd name="T56" fmla="*/ 40 w 121"/>
                <a:gd name="T57" fmla="*/ 23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1" h="245">
                  <a:moveTo>
                    <a:pt x="40" y="239"/>
                  </a:moveTo>
                  <a:cubicBezTo>
                    <a:pt x="41" y="238"/>
                    <a:pt x="41" y="234"/>
                    <a:pt x="41" y="229"/>
                  </a:cubicBezTo>
                  <a:cubicBezTo>
                    <a:pt x="41" y="229"/>
                    <a:pt x="41" y="229"/>
                    <a:pt x="41" y="229"/>
                  </a:cubicBezTo>
                  <a:cubicBezTo>
                    <a:pt x="41" y="202"/>
                    <a:pt x="31" y="148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12" y="5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8"/>
                    <a:pt x="4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5" y="0"/>
                    <a:pt x="20" y="3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49" y="119"/>
                    <a:pt x="59" y="191"/>
                  </a:cubicBezTo>
                  <a:cubicBezTo>
                    <a:pt x="59" y="191"/>
                    <a:pt x="59" y="191"/>
                    <a:pt x="59" y="191"/>
                  </a:cubicBezTo>
                  <a:cubicBezTo>
                    <a:pt x="66" y="174"/>
                    <a:pt x="73" y="157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8" y="130"/>
                    <a:pt x="95" y="120"/>
                    <a:pt x="104" y="114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8" y="111"/>
                    <a:pt x="115" y="113"/>
                    <a:pt x="118" y="118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21" y="122"/>
                    <a:pt x="119" y="129"/>
                    <a:pt x="114" y="132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12" y="133"/>
                    <a:pt x="106" y="141"/>
                    <a:pt x="100" y="152"/>
                  </a:cubicBezTo>
                  <a:cubicBezTo>
                    <a:pt x="100" y="152"/>
                    <a:pt x="100" y="152"/>
                    <a:pt x="100" y="152"/>
                  </a:cubicBezTo>
                  <a:cubicBezTo>
                    <a:pt x="93" y="164"/>
                    <a:pt x="87" y="178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69" y="219"/>
                    <a:pt x="60" y="245"/>
                    <a:pt x="60" y="245"/>
                  </a:cubicBezTo>
                  <a:cubicBezTo>
                    <a:pt x="60" y="245"/>
                    <a:pt x="60" y="245"/>
                    <a:pt x="60" y="245"/>
                  </a:cubicBezTo>
                  <a:cubicBezTo>
                    <a:pt x="40" y="239"/>
                    <a:pt x="40" y="239"/>
                    <a:pt x="40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58"/>
            <p:cNvSpPr>
              <a:spLocks noEditPoints="1"/>
            </p:cNvSpPr>
            <p:nvPr/>
          </p:nvSpPr>
          <p:spPr bwMode="auto">
            <a:xfrm>
              <a:off x="4163" y="1713"/>
              <a:ext cx="68" cy="72"/>
            </a:xfrm>
            <a:custGeom>
              <a:avLst/>
              <a:gdLst>
                <a:gd name="T0" fmla="*/ 0 w 58"/>
                <a:gd name="T1" fmla="*/ 31 h 62"/>
                <a:gd name="T2" fmla="*/ 29 w 58"/>
                <a:gd name="T3" fmla="*/ 0 h 62"/>
                <a:gd name="T4" fmla="*/ 29 w 58"/>
                <a:gd name="T5" fmla="*/ 0 h 62"/>
                <a:gd name="T6" fmla="*/ 58 w 58"/>
                <a:gd name="T7" fmla="*/ 31 h 62"/>
                <a:gd name="T8" fmla="*/ 58 w 58"/>
                <a:gd name="T9" fmla="*/ 31 h 62"/>
                <a:gd name="T10" fmla="*/ 29 w 58"/>
                <a:gd name="T11" fmla="*/ 62 h 62"/>
                <a:gd name="T12" fmla="*/ 29 w 58"/>
                <a:gd name="T13" fmla="*/ 62 h 62"/>
                <a:gd name="T14" fmla="*/ 0 w 58"/>
                <a:gd name="T15" fmla="*/ 31 h 62"/>
                <a:gd name="T16" fmla="*/ 20 w 58"/>
                <a:gd name="T17" fmla="*/ 31 h 62"/>
                <a:gd name="T18" fmla="*/ 29 w 58"/>
                <a:gd name="T19" fmla="*/ 41 h 62"/>
                <a:gd name="T20" fmla="*/ 29 w 58"/>
                <a:gd name="T21" fmla="*/ 41 h 62"/>
                <a:gd name="T22" fmla="*/ 37 w 58"/>
                <a:gd name="T23" fmla="*/ 31 h 62"/>
                <a:gd name="T24" fmla="*/ 37 w 58"/>
                <a:gd name="T25" fmla="*/ 31 h 62"/>
                <a:gd name="T26" fmla="*/ 29 w 58"/>
                <a:gd name="T27" fmla="*/ 21 h 62"/>
                <a:gd name="T28" fmla="*/ 29 w 58"/>
                <a:gd name="T29" fmla="*/ 21 h 62"/>
                <a:gd name="T30" fmla="*/ 20 w 58"/>
                <a:gd name="T31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62">
                  <a:moveTo>
                    <a:pt x="0" y="31"/>
                  </a:moveTo>
                  <a:cubicBezTo>
                    <a:pt x="0" y="15"/>
                    <a:pt x="12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6" y="0"/>
                    <a:pt x="58" y="15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47"/>
                    <a:pt x="46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12" y="62"/>
                    <a:pt x="0" y="47"/>
                    <a:pt x="0" y="31"/>
                  </a:cubicBezTo>
                  <a:close/>
                  <a:moveTo>
                    <a:pt x="20" y="31"/>
                  </a:moveTo>
                  <a:cubicBezTo>
                    <a:pt x="21" y="37"/>
                    <a:pt x="25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2" y="41"/>
                    <a:pt x="37" y="37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25"/>
                    <a:pt x="32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5" y="21"/>
                    <a:pt x="21" y="25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59"/>
            <p:cNvSpPr>
              <a:spLocks noEditPoints="1"/>
            </p:cNvSpPr>
            <p:nvPr/>
          </p:nvSpPr>
          <p:spPr bwMode="auto">
            <a:xfrm>
              <a:off x="4102" y="1364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60"/>
            <p:cNvSpPr>
              <a:spLocks noEditPoints="1"/>
            </p:cNvSpPr>
            <p:nvPr/>
          </p:nvSpPr>
          <p:spPr bwMode="auto">
            <a:xfrm>
              <a:off x="4480" y="1576"/>
              <a:ext cx="58" cy="56"/>
            </a:xfrm>
            <a:custGeom>
              <a:avLst/>
              <a:gdLst>
                <a:gd name="T0" fmla="*/ 0 w 49"/>
                <a:gd name="T1" fmla="*/ 24 h 47"/>
                <a:gd name="T2" fmla="*/ 25 w 49"/>
                <a:gd name="T3" fmla="*/ 0 h 47"/>
                <a:gd name="T4" fmla="*/ 25 w 49"/>
                <a:gd name="T5" fmla="*/ 0 h 47"/>
                <a:gd name="T6" fmla="*/ 49 w 49"/>
                <a:gd name="T7" fmla="*/ 24 h 47"/>
                <a:gd name="T8" fmla="*/ 49 w 49"/>
                <a:gd name="T9" fmla="*/ 24 h 47"/>
                <a:gd name="T10" fmla="*/ 25 w 49"/>
                <a:gd name="T11" fmla="*/ 47 h 47"/>
                <a:gd name="T12" fmla="*/ 25 w 49"/>
                <a:gd name="T13" fmla="*/ 47 h 47"/>
                <a:gd name="T14" fmla="*/ 0 w 49"/>
                <a:gd name="T15" fmla="*/ 24 h 47"/>
                <a:gd name="T16" fmla="*/ 21 w 49"/>
                <a:gd name="T17" fmla="*/ 24 h 47"/>
                <a:gd name="T18" fmla="*/ 25 w 49"/>
                <a:gd name="T19" fmla="*/ 27 h 47"/>
                <a:gd name="T20" fmla="*/ 25 w 49"/>
                <a:gd name="T21" fmla="*/ 27 h 47"/>
                <a:gd name="T22" fmla="*/ 28 w 49"/>
                <a:gd name="T23" fmla="*/ 24 h 47"/>
                <a:gd name="T24" fmla="*/ 28 w 49"/>
                <a:gd name="T25" fmla="*/ 24 h 47"/>
                <a:gd name="T26" fmla="*/ 25 w 49"/>
                <a:gd name="T27" fmla="*/ 21 h 47"/>
                <a:gd name="T28" fmla="*/ 25 w 49"/>
                <a:gd name="T29" fmla="*/ 21 h 47"/>
                <a:gd name="T30" fmla="*/ 21 w 49"/>
                <a:gd name="T31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4"/>
                  </a:moveTo>
                  <a:cubicBezTo>
                    <a:pt x="0" y="10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11" y="47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61"/>
            <p:cNvSpPr>
              <a:spLocks noEditPoints="1"/>
            </p:cNvSpPr>
            <p:nvPr/>
          </p:nvSpPr>
          <p:spPr bwMode="auto">
            <a:xfrm>
              <a:off x="4500" y="1718"/>
              <a:ext cx="58" cy="57"/>
            </a:xfrm>
            <a:custGeom>
              <a:avLst/>
              <a:gdLst>
                <a:gd name="T0" fmla="*/ 0 w 49"/>
                <a:gd name="T1" fmla="*/ 24 h 48"/>
                <a:gd name="T2" fmla="*/ 24 w 49"/>
                <a:gd name="T3" fmla="*/ 0 h 48"/>
                <a:gd name="T4" fmla="*/ 24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4 w 49"/>
                <a:gd name="T11" fmla="*/ 48 h 48"/>
                <a:gd name="T12" fmla="*/ 24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4 w 49"/>
                <a:gd name="T19" fmla="*/ 27 h 48"/>
                <a:gd name="T20" fmla="*/ 24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4 w 49"/>
                <a:gd name="T27" fmla="*/ 21 h 48"/>
                <a:gd name="T28" fmla="*/ 24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37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62"/>
            <p:cNvSpPr>
              <a:spLocks noEditPoints="1"/>
            </p:cNvSpPr>
            <p:nvPr/>
          </p:nvSpPr>
          <p:spPr bwMode="auto">
            <a:xfrm>
              <a:off x="4446" y="1850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1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63"/>
            <p:cNvSpPr>
              <a:spLocks noEditPoints="1"/>
            </p:cNvSpPr>
            <p:nvPr/>
          </p:nvSpPr>
          <p:spPr bwMode="auto">
            <a:xfrm>
              <a:off x="4351" y="1964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64"/>
            <p:cNvSpPr>
              <a:spLocks noEditPoints="1"/>
            </p:cNvSpPr>
            <p:nvPr/>
          </p:nvSpPr>
          <p:spPr bwMode="auto">
            <a:xfrm>
              <a:off x="4196" y="2025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65"/>
            <p:cNvSpPr>
              <a:spLocks noEditPoints="1"/>
            </p:cNvSpPr>
            <p:nvPr/>
          </p:nvSpPr>
          <p:spPr bwMode="auto">
            <a:xfrm>
              <a:off x="4021" y="1990"/>
              <a:ext cx="58" cy="55"/>
            </a:xfrm>
            <a:custGeom>
              <a:avLst/>
              <a:gdLst>
                <a:gd name="T0" fmla="*/ 0 w 49"/>
                <a:gd name="T1" fmla="*/ 23 h 47"/>
                <a:gd name="T2" fmla="*/ 25 w 49"/>
                <a:gd name="T3" fmla="*/ 0 h 47"/>
                <a:gd name="T4" fmla="*/ 25 w 49"/>
                <a:gd name="T5" fmla="*/ 0 h 47"/>
                <a:gd name="T6" fmla="*/ 49 w 49"/>
                <a:gd name="T7" fmla="*/ 23 h 47"/>
                <a:gd name="T8" fmla="*/ 49 w 49"/>
                <a:gd name="T9" fmla="*/ 23 h 47"/>
                <a:gd name="T10" fmla="*/ 25 w 49"/>
                <a:gd name="T11" fmla="*/ 47 h 47"/>
                <a:gd name="T12" fmla="*/ 25 w 49"/>
                <a:gd name="T13" fmla="*/ 47 h 47"/>
                <a:gd name="T14" fmla="*/ 0 w 49"/>
                <a:gd name="T15" fmla="*/ 23 h 47"/>
                <a:gd name="T16" fmla="*/ 21 w 49"/>
                <a:gd name="T17" fmla="*/ 23 h 47"/>
                <a:gd name="T18" fmla="*/ 25 w 49"/>
                <a:gd name="T19" fmla="*/ 26 h 47"/>
                <a:gd name="T20" fmla="*/ 25 w 49"/>
                <a:gd name="T21" fmla="*/ 26 h 47"/>
                <a:gd name="T22" fmla="*/ 28 w 49"/>
                <a:gd name="T23" fmla="*/ 23 h 47"/>
                <a:gd name="T24" fmla="*/ 28 w 49"/>
                <a:gd name="T25" fmla="*/ 23 h 47"/>
                <a:gd name="T26" fmla="*/ 25 w 49"/>
                <a:gd name="T27" fmla="*/ 21 h 47"/>
                <a:gd name="T28" fmla="*/ 25 w 49"/>
                <a:gd name="T29" fmla="*/ 21 h 47"/>
                <a:gd name="T30" fmla="*/ 21 w 49"/>
                <a:gd name="T31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3"/>
                  </a:moveTo>
                  <a:cubicBezTo>
                    <a:pt x="0" y="10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37"/>
                    <a:pt x="38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11" y="47"/>
                    <a:pt x="0" y="37"/>
                    <a:pt x="0" y="23"/>
                  </a:cubicBezTo>
                  <a:close/>
                  <a:moveTo>
                    <a:pt x="21" y="23"/>
                  </a:moveTo>
                  <a:cubicBezTo>
                    <a:pt x="21" y="25"/>
                    <a:pt x="22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2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66"/>
            <p:cNvSpPr>
              <a:spLocks noEditPoints="1"/>
            </p:cNvSpPr>
            <p:nvPr/>
          </p:nvSpPr>
          <p:spPr bwMode="auto">
            <a:xfrm>
              <a:off x="3870" y="1893"/>
              <a:ext cx="57" cy="57"/>
            </a:xfrm>
            <a:custGeom>
              <a:avLst/>
              <a:gdLst>
                <a:gd name="T0" fmla="*/ 0 w 49"/>
                <a:gd name="T1" fmla="*/ 24 h 48"/>
                <a:gd name="T2" fmla="*/ 24 w 49"/>
                <a:gd name="T3" fmla="*/ 0 h 48"/>
                <a:gd name="T4" fmla="*/ 24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4 w 49"/>
                <a:gd name="T11" fmla="*/ 48 h 48"/>
                <a:gd name="T12" fmla="*/ 24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4 w 49"/>
                <a:gd name="T19" fmla="*/ 27 h 48"/>
                <a:gd name="T20" fmla="*/ 24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4 w 49"/>
                <a:gd name="T27" fmla="*/ 21 h 48"/>
                <a:gd name="T28" fmla="*/ 24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67"/>
            <p:cNvSpPr>
              <a:spLocks noEditPoints="1"/>
            </p:cNvSpPr>
            <p:nvPr/>
          </p:nvSpPr>
          <p:spPr bwMode="auto">
            <a:xfrm>
              <a:off x="3812" y="1733"/>
              <a:ext cx="57" cy="56"/>
            </a:xfrm>
            <a:custGeom>
              <a:avLst/>
              <a:gdLst>
                <a:gd name="T0" fmla="*/ 0 w 48"/>
                <a:gd name="T1" fmla="*/ 24 h 48"/>
                <a:gd name="T2" fmla="*/ 24 w 48"/>
                <a:gd name="T3" fmla="*/ 0 h 48"/>
                <a:gd name="T4" fmla="*/ 24 w 48"/>
                <a:gd name="T5" fmla="*/ 0 h 48"/>
                <a:gd name="T6" fmla="*/ 48 w 48"/>
                <a:gd name="T7" fmla="*/ 24 h 48"/>
                <a:gd name="T8" fmla="*/ 48 w 48"/>
                <a:gd name="T9" fmla="*/ 24 h 48"/>
                <a:gd name="T10" fmla="*/ 24 w 48"/>
                <a:gd name="T11" fmla="*/ 48 h 48"/>
                <a:gd name="T12" fmla="*/ 24 w 48"/>
                <a:gd name="T13" fmla="*/ 48 h 48"/>
                <a:gd name="T14" fmla="*/ 0 w 48"/>
                <a:gd name="T15" fmla="*/ 24 h 48"/>
                <a:gd name="T16" fmla="*/ 20 w 48"/>
                <a:gd name="T17" fmla="*/ 24 h 48"/>
                <a:gd name="T18" fmla="*/ 24 w 48"/>
                <a:gd name="T19" fmla="*/ 27 h 48"/>
                <a:gd name="T20" fmla="*/ 24 w 48"/>
                <a:gd name="T21" fmla="*/ 27 h 48"/>
                <a:gd name="T22" fmla="*/ 28 w 48"/>
                <a:gd name="T23" fmla="*/ 24 h 48"/>
                <a:gd name="T24" fmla="*/ 28 w 48"/>
                <a:gd name="T25" fmla="*/ 24 h 48"/>
                <a:gd name="T26" fmla="*/ 24 w 48"/>
                <a:gd name="T27" fmla="*/ 21 h 48"/>
                <a:gd name="T28" fmla="*/ 24 w 48"/>
                <a:gd name="T29" fmla="*/ 21 h 48"/>
                <a:gd name="T30" fmla="*/ 20 w 48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8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7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0" y="24"/>
                  </a:moveTo>
                  <a:cubicBezTo>
                    <a:pt x="20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6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0" y="23"/>
                    <a:pt x="2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68"/>
            <p:cNvSpPr>
              <a:spLocks noEditPoints="1"/>
            </p:cNvSpPr>
            <p:nvPr/>
          </p:nvSpPr>
          <p:spPr bwMode="auto">
            <a:xfrm>
              <a:off x="3818" y="1585"/>
              <a:ext cx="58" cy="55"/>
            </a:xfrm>
            <a:custGeom>
              <a:avLst/>
              <a:gdLst>
                <a:gd name="T0" fmla="*/ 0 w 49"/>
                <a:gd name="T1" fmla="*/ 23 h 47"/>
                <a:gd name="T2" fmla="*/ 24 w 49"/>
                <a:gd name="T3" fmla="*/ 0 h 47"/>
                <a:gd name="T4" fmla="*/ 24 w 49"/>
                <a:gd name="T5" fmla="*/ 0 h 47"/>
                <a:gd name="T6" fmla="*/ 49 w 49"/>
                <a:gd name="T7" fmla="*/ 23 h 47"/>
                <a:gd name="T8" fmla="*/ 49 w 49"/>
                <a:gd name="T9" fmla="*/ 23 h 47"/>
                <a:gd name="T10" fmla="*/ 24 w 49"/>
                <a:gd name="T11" fmla="*/ 47 h 47"/>
                <a:gd name="T12" fmla="*/ 24 w 49"/>
                <a:gd name="T13" fmla="*/ 47 h 47"/>
                <a:gd name="T14" fmla="*/ 0 w 49"/>
                <a:gd name="T15" fmla="*/ 23 h 47"/>
                <a:gd name="T16" fmla="*/ 21 w 49"/>
                <a:gd name="T17" fmla="*/ 23 h 47"/>
                <a:gd name="T18" fmla="*/ 24 w 49"/>
                <a:gd name="T19" fmla="*/ 26 h 47"/>
                <a:gd name="T20" fmla="*/ 24 w 49"/>
                <a:gd name="T21" fmla="*/ 26 h 47"/>
                <a:gd name="T22" fmla="*/ 28 w 49"/>
                <a:gd name="T23" fmla="*/ 23 h 47"/>
                <a:gd name="T24" fmla="*/ 28 w 49"/>
                <a:gd name="T25" fmla="*/ 23 h 47"/>
                <a:gd name="T26" fmla="*/ 24 w 49"/>
                <a:gd name="T27" fmla="*/ 20 h 47"/>
                <a:gd name="T28" fmla="*/ 24 w 49"/>
                <a:gd name="T29" fmla="*/ 20 h 47"/>
                <a:gd name="T30" fmla="*/ 21 w 49"/>
                <a:gd name="T31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3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9" y="10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37"/>
                    <a:pt x="37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11" y="47"/>
                    <a:pt x="0" y="37"/>
                    <a:pt x="0" y="23"/>
                  </a:cubicBezTo>
                  <a:close/>
                  <a:moveTo>
                    <a:pt x="21" y="23"/>
                  </a:moveTo>
                  <a:cubicBezTo>
                    <a:pt x="21" y="25"/>
                    <a:pt x="22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7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2" y="21"/>
                    <a:pt x="21" y="22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69"/>
            <p:cNvSpPr>
              <a:spLocks noEditPoints="1"/>
            </p:cNvSpPr>
            <p:nvPr/>
          </p:nvSpPr>
          <p:spPr bwMode="auto">
            <a:xfrm>
              <a:off x="3901" y="1448"/>
              <a:ext cx="57" cy="56"/>
            </a:xfrm>
            <a:custGeom>
              <a:avLst/>
              <a:gdLst>
                <a:gd name="T0" fmla="*/ 0 w 48"/>
                <a:gd name="T1" fmla="*/ 24 h 47"/>
                <a:gd name="T2" fmla="*/ 24 w 48"/>
                <a:gd name="T3" fmla="*/ 0 h 47"/>
                <a:gd name="T4" fmla="*/ 24 w 48"/>
                <a:gd name="T5" fmla="*/ 0 h 47"/>
                <a:gd name="T6" fmla="*/ 48 w 48"/>
                <a:gd name="T7" fmla="*/ 24 h 47"/>
                <a:gd name="T8" fmla="*/ 48 w 48"/>
                <a:gd name="T9" fmla="*/ 24 h 47"/>
                <a:gd name="T10" fmla="*/ 24 w 48"/>
                <a:gd name="T11" fmla="*/ 47 h 47"/>
                <a:gd name="T12" fmla="*/ 24 w 48"/>
                <a:gd name="T13" fmla="*/ 47 h 47"/>
                <a:gd name="T14" fmla="*/ 0 w 48"/>
                <a:gd name="T15" fmla="*/ 24 h 47"/>
                <a:gd name="T16" fmla="*/ 20 w 48"/>
                <a:gd name="T17" fmla="*/ 24 h 47"/>
                <a:gd name="T18" fmla="*/ 24 w 48"/>
                <a:gd name="T19" fmla="*/ 26 h 47"/>
                <a:gd name="T20" fmla="*/ 24 w 48"/>
                <a:gd name="T21" fmla="*/ 26 h 47"/>
                <a:gd name="T22" fmla="*/ 28 w 48"/>
                <a:gd name="T23" fmla="*/ 24 h 47"/>
                <a:gd name="T24" fmla="*/ 28 w 48"/>
                <a:gd name="T25" fmla="*/ 24 h 47"/>
                <a:gd name="T26" fmla="*/ 24 w 48"/>
                <a:gd name="T27" fmla="*/ 21 h 47"/>
                <a:gd name="T28" fmla="*/ 24 w 48"/>
                <a:gd name="T29" fmla="*/ 21 h 47"/>
                <a:gd name="T30" fmla="*/ 20 w 48"/>
                <a:gd name="T31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7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7"/>
                    <a:pt x="37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11" y="47"/>
                    <a:pt x="0" y="37"/>
                    <a:pt x="0" y="24"/>
                  </a:cubicBezTo>
                  <a:close/>
                  <a:moveTo>
                    <a:pt x="20" y="24"/>
                  </a:moveTo>
                  <a:cubicBezTo>
                    <a:pt x="20" y="25"/>
                    <a:pt x="22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6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6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0" y="22"/>
                    <a:pt x="2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70"/>
            <p:cNvSpPr>
              <a:spLocks noEditPoints="1"/>
            </p:cNvSpPr>
            <p:nvPr/>
          </p:nvSpPr>
          <p:spPr bwMode="auto">
            <a:xfrm>
              <a:off x="4350" y="1423"/>
              <a:ext cx="60" cy="56"/>
            </a:xfrm>
            <a:custGeom>
              <a:avLst/>
              <a:gdLst>
                <a:gd name="T0" fmla="*/ 0 w 51"/>
                <a:gd name="T1" fmla="*/ 24 h 48"/>
                <a:gd name="T2" fmla="*/ 26 w 51"/>
                <a:gd name="T3" fmla="*/ 0 h 48"/>
                <a:gd name="T4" fmla="*/ 26 w 51"/>
                <a:gd name="T5" fmla="*/ 0 h 48"/>
                <a:gd name="T6" fmla="*/ 51 w 51"/>
                <a:gd name="T7" fmla="*/ 24 h 48"/>
                <a:gd name="T8" fmla="*/ 51 w 51"/>
                <a:gd name="T9" fmla="*/ 24 h 48"/>
                <a:gd name="T10" fmla="*/ 26 w 51"/>
                <a:gd name="T11" fmla="*/ 48 h 48"/>
                <a:gd name="T12" fmla="*/ 26 w 51"/>
                <a:gd name="T13" fmla="*/ 48 h 48"/>
                <a:gd name="T14" fmla="*/ 0 w 51"/>
                <a:gd name="T15" fmla="*/ 24 h 48"/>
                <a:gd name="T16" fmla="*/ 21 w 51"/>
                <a:gd name="T17" fmla="*/ 24 h 48"/>
                <a:gd name="T18" fmla="*/ 26 w 51"/>
                <a:gd name="T19" fmla="*/ 27 h 48"/>
                <a:gd name="T20" fmla="*/ 26 w 51"/>
                <a:gd name="T21" fmla="*/ 27 h 48"/>
                <a:gd name="T22" fmla="*/ 31 w 51"/>
                <a:gd name="T23" fmla="*/ 24 h 48"/>
                <a:gd name="T24" fmla="*/ 31 w 51"/>
                <a:gd name="T25" fmla="*/ 24 h 48"/>
                <a:gd name="T26" fmla="*/ 26 w 51"/>
                <a:gd name="T27" fmla="*/ 21 h 48"/>
                <a:gd name="T28" fmla="*/ 26 w 51"/>
                <a:gd name="T29" fmla="*/ 21 h 48"/>
                <a:gd name="T30" fmla="*/ 21 w 51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48">
                  <a:moveTo>
                    <a:pt x="0" y="24"/>
                  </a:moveTo>
                  <a:cubicBezTo>
                    <a:pt x="0" y="10"/>
                    <a:pt x="12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9" y="1"/>
                    <a:pt x="51" y="10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38"/>
                    <a:pt x="39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9" y="27"/>
                    <a:pt x="31" y="25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29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2" y="21"/>
                    <a:pt x="21" y="24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3" name="组合 135"/>
          <p:cNvGrpSpPr/>
          <p:nvPr/>
        </p:nvGrpSpPr>
        <p:grpSpPr>
          <a:xfrm>
            <a:off x="9541752" y="5717335"/>
            <a:ext cx="671816" cy="978354"/>
            <a:chOff x="4869199" y="2184580"/>
            <a:chExt cx="1569382" cy="2364128"/>
          </a:xfrm>
        </p:grpSpPr>
        <p:sp>
          <p:nvSpPr>
            <p:cNvPr id="174" name="Freeform 3737"/>
            <p:cNvSpPr>
              <a:spLocks noEditPoints="1"/>
            </p:cNvSpPr>
            <p:nvPr/>
          </p:nvSpPr>
          <p:spPr bwMode="auto">
            <a:xfrm>
              <a:off x="4879259" y="2370693"/>
              <a:ext cx="603607" cy="658939"/>
            </a:xfrm>
            <a:custGeom>
              <a:avLst/>
              <a:gdLst>
                <a:gd name="T0" fmla="*/ 0 w 110"/>
                <a:gd name="T1" fmla="*/ 59 h 119"/>
                <a:gd name="T2" fmla="*/ 53 w 110"/>
                <a:gd name="T3" fmla="*/ 0 h 119"/>
                <a:gd name="T4" fmla="*/ 53 w 110"/>
                <a:gd name="T5" fmla="*/ 0 h 119"/>
                <a:gd name="T6" fmla="*/ 110 w 110"/>
                <a:gd name="T7" fmla="*/ 60 h 119"/>
                <a:gd name="T8" fmla="*/ 110 w 110"/>
                <a:gd name="T9" fmla="*/ 60 h 119"/>
                <a:gd name="T10" fmla="*/ 52 w 110"/>
                <a:gd name="T11" fmla="*/ 119 h 119"/>
                <a:gd name="T12" fmla="*/ 52 w 110"/>
                <a:gd name="T13" fmla="*/ 119 h 119"/>
                <a:gd name="T14" fmla="*/ 0 w 110"/>
                <a:gd name="T15" fmla="*/ 59 h 119"/>
                <a:gd name="T16" fmla="*/ 4 w 110"/>
                <a:gd name="T17" fmla="*/ 59 h 119"/>
                <a:gd name="T18" fmla="*/ 52 w 110"/>
                <a:gd name="T19" fmla="*/ 115 h 119"/>
                <a:gd name="T20" fmla="*/ 52 w 110"/>
                <a:gd name="T21" fmla="*/ 115 h 119"/>
                <a:gd name="T22" fmla="*/ 89 w 110"/>
                <a:gd name="T23" fmla="*/ 99 h 119"/>
                <a:gd name="T24" fmla="*/ 89 w 110"/>
                <a:gd name="T25" fmla="*/ 99 h 119"/>
                <a:gd name="T26" fmla="*/ 106 w 110"/>
                <a:gd name="T27" fmla="*/ 60 h 119"/>
                <a:gd name="T28" fmla="*/ 106 w 110"/>
                <a:gd name="T29" fmla="*/ 60 h 119"/>
                <a:gd name="T30" fmla="*/ 53 w 110"/>
                <a:gd name="T31" fmla="*/ 4 h 119"/>
                <a:gd name="T32" fmla="*/ 53 w 110"/>
                <a:gd name="T33" fmla="*/ 4 h 119"/>
                <a:gd name="T34" fmla="*/ 4 w 110"/>
                <a:gd name="T35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119">
                  <a:moveTo>
                    <a:pt x="0" y="59"/>
                  </a:moveTo>
                  <a:cubicBezTo>
                    <a:pt x="0" y="26"/>
                    <a:pt x="2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83" y="0"/>
                    <a:pt x="110" y="27"/>
                    <a:pt x="110" y="60"/>
                  </a:cubicBezTo>
                  <a:cubicBezTo>
                    <a:pt x="110" y="60"/>
                    <a:pt x="110" y="60"/>
                    <a:pt x="110" y="60"/>
                  </a:cubicBezTo>
                  <a:cubicBezTo>
                    <a:pt x="110" y="92"/>
                    <a:pt x="81" y="119"/>
                    <a:pt x="52" y="119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22" y="119"/>
                    <a:pt x="0" y="91"/>
                    <a:pt x="0" y="59"/>
                  </a:cubicBezTo>
                  <a:close/>
                  <a:moveTo>
                    <a:pt x="4" y="59"/>
                  </a:moveTo>
                  <a:cubicBezTo>
                    <a:pt x="4" y="90"/>
                    <a:pt x="25" y="115"/>
                    <a:pt x="52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65" y="115"/>
                    <a:pt x="79" y="109"/>
                    <a:pt x="89" y="99"/>
                  </a:cubicBezTo>
                  <a:cubicBezTo>
                    <a:pt x="89" y="99"/>
                    <a:pt x="89" y="99"/>
                    <a:pt x="89" y="99"/>
                  </a:cubicBezTo>
                  <a:cubicBezTo>
                    <a:pt x="99" y="89"/>
                    <a:pt x="106" y="75"/>
                    <a:pt x="106" y="60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06" y="29"/>
                    <a:pt x="80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26" y="4"/>
                    <a:pt x="4" y="28"/>
                    <a:pt x="4" y="5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3738"/>
            <p:cNvSpPr>
              <a:spLocks noEditPoints="1"/>
            </p:cNvSpPr>
            <p:nvPr/>
          </p:nvSpPr>
          <p:spPr bwMode="auto">
            <a:xfrm>
              <a:off x="4869199" y="2360633"/>
              <a:ext cx="628759" cy="679060"/>
            </a:xfrm>
            <a:custGeom>
              <a:avLst/>
              <a:gdLst>
                <a:gd name="T0" fmla="*/ 0 w 114"/>
                <a:gd name="T1" fmla="*/ 61 h 123"/>
                <a:gd name="T2" fmla="*/ 2 w 114"/>
                <a:gd name="T3" fmla="*/ 61 h 123"/>
                <a:gd name="T4" fmla="*/ 0 w 114"/>
                <a:gd name="T5" fmla="*/ 61 h 123"/>
                <a:gd name="T6" fmla="*/ 55 w 114"/>
                <a:gd name="T7" fmla="*/ 0 h 123"/>
                <a:gd name="T8" fmla="*/ 55 w 114"/>
                <a:gd name="T9" fmla="*/ 0 h 123"/>
                <a:gd name="T10" fmla="*/ 114 w 114"/>
                <a:gd name="T11" fmla="*/ 62 h 123"/>
                <a:gd name="T12" fmla="*/ 114 w 114"/>
                <a:gd name="T13" fmla="*/ 62 h 123"/>
                <a:gd name="T14" fmla="*/ 54 w 114"/>
                <a:gd name="T15" fmla="*/ 123 h 123"/>
                <a:gd name="T16" fmla="*/ 54 w 114"/>
                <a:gd name="T17" fmla="*/ 123 h 123"/>
                <a:gd name="T18" fmla="*/ 0 w 114"/>
                <a:gd name="T19" fmla="*/ 61 h 123"/>
                <a:gd name="T20" fmla="*/ 54 w 114"/>
                <a:gd name="T21" fmla="*/ 119 h 123"/>
                <a:gd name="T22" fmla="*/ 102 w 114"/>
                <a:gd name="T23" fmla="*/ 89 h 123"/>
                <a:gd name="T24" fmla="*/ 102 w 114"/>
                <a:gd name="T25" fmla="*/ 89 h 123"/>
                <a:gd name="T26" fmla="*/ 93 w 114"/>
                <a:gd name="T27" fmla="*/ 102 h 123"/>
                <a:gd name="T28" fmla="*/ 93 w 114"/>
                <a:gd name="T29" fmla="*/ 102 h 123"/>
                <a:gd name="T30" fmla="*/ 54 w 114"/>
                <a:gd name="T31" fmla="*/ 119 h 123"/>
                <a:gd name="T32" fmla="*/ 54 w 114"/>
                <a:gd name="T33" fmla="*/ 119 h 123"/>
                <a:gd name="T34" fmla="*/ 54 w 114"/>
                <a:gd name="T35" fmla="*/ 119 h 123"/>
                <a:gd name="T36" fmla="*/ 54 w 114"/>
                <a:gd name="T37" fmla="*/ 119 h 123"/>
                <a:gd name="T38" fmla="*/ 16 w 114"/>
                <a:gd name="T39" fmla="*/ 99 h 123"/>
                <a:gd name="T40" fmla="*/ 16 w 114"/>
                <a:gd name="T41" fmla="*/ 99 h 123"/>
                <a:gd name="T42" fmla="*/ 54 w 114"/>
                <a:gd name="T43" fmla="*/ 119 h 123"/>
                <a:gd name="T44" fmla="*/ 54 w 114"/>
                <a:gd name="T45" fmla="*/ 115 h 123"/>
                <a:gd name="T46" fmla="*/ 54 w 114"/>
                <a:gd name="T47" fmla="*/ 115 h 123"/>
                <a:gd name="T48" fmla="*/ 54 w 114"/>
                <a:gd name="T49" fmla="*/ 115 h 123"/>
                <a:gd name="T50" fmla="*/ 90 w 114"/>
                <a:gd name="T51" fmla="*/ 99 h 123"/>
                <a:gd name="T52" fmla="*/ 90 w 114"/>
                <a:gd name="T53" fmla="*/ 99 h 123"/>
                <a:gd name="T54" fmla="*/ 106 w 114"/>
                <a:gd name="T55" fmla="*/ 62 h 123"/>
                <a:gd name="T56" fmla="*/ 106 w 114"/>
                <a:gd name="T57" fmla="*/ 62 h 123"/>
                <a:gd name="T58" fmla="*/ 55 w 114"/>
                <a:gd name="T59" fmla="*/ 8 h 123"/>
                <a:gd name="T60" fmla="*/ 55 w 114"/>
                <a:gd name="T61" fmla="*/ 8 h 123"/>
                <a:gd name="T62" fmla="*/ 8 w 114"/>
                <a:gd name="T63" fmla="*/ 61 h 123"/>
                <a:gd name="T64" fmla="*/ 8 w 114"/>
                <a:gd name="T65" fmla="*/ 61 h 123"/>
                <a:gd name="T66" fmla="*/ 54 w 114"/>
                <a:gd name="T67" fmla="*/ 115 h 123"/>
                <a:gd name="T68" fmla="*/ 110 w 114"/>
                <a:gd name="T69" fmla="*/ 62 h 123"/>
                <a:gd name="T70" fmla="*/ 55 w 114"/>
                <a:gd name="T71" fmla="*/ 4 h 123"/>
                <a:gd name="T72" fmla="*/ 55 w 114"/>
                <a:gd name="T73" fmla="*/ 4 h 123"/>
                <a:gd name="T74" fmla="*/ 110 w 114"/>
                <a:gd name="T75" fmla="*/ 62 h 123"/>
                <a:gd name="T76" fmla="*/ 6 w 114"/>
                <a:gd name="T77" fmla="*/ 61 h 123"/>
                <a:gd name="T78" fmla="*/ 4 w 114"/>
                <a:gd name="T79" fmla="*/ 61 h 123"/>
                <a:gd name="T80" fmla="*/ 4 w 114"/>
                <a:gd name="T81" fmla="*/ 61 h 123"/>
                <a:gd name="T82" fmla="*/ 4 w 114"/>
                <a:gd name="T83" fmla="*/ 61 h 123"/>
                <a:gd name="T84" fmla="*/ 4 w 114"/>
                <a:gd name="T85" fmla="*/ 61 h 123"/>
                <a:gd name="T86" fmla="*/ 4 w 114"/>
                <a:gd name="T87" fmla="*/ 61 h 123"/>
                <a:gd name="T88" fmla="*/ 6 w 114"/>
                <a:gd name="T89" fmla="*/ 61 h 123"/>
                <a:gd name="T90" fmla="*/ 17 w 114"/>
                <a:gd name="T91" fmla="*/ 23 h 123"/>
                <a:gd name="T92" fmla="*/ 55 w 114"/>
                <a:gd name="T93" fmla="*/ 4 h 123"/>
                <a:gd name="T94" fmla="*/ 55 w 114"/>
                <a:gd name="T95" fmla="*/ 4 h 123"/>
                <a:gd name="T96" fmla="*/ 17 w 114"/>
                <a:gd name="T97" fmla="*/ 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4" h="123">
                  <a:moveTo>
                    <a:pt x="0" y="61"/>
                  </a:moveTo>
                  <a:cubicBezTo>
                    <a:pt x="2" y="61"/>
                    <a:pt x="2" y="61"/>
                    <a:pt x="2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27"/>
                    <a:pt x="2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86" y="0"/>
                    <a:pt x="114" y="28"/>
                    <a:pt x="114" y="62"/>
                  </a:cubicBezTo>
                  <a:cubicBezTo>
                    <a:pt x="114" y="62"/>
                    <a:pt x="114" y="62"/>
                    <a:pt x="114" y="62"/>
                  </a:cubicBezTo>
                  <a:cubicBezTo>
                    <a:pt x="114" y="96"/>
                    <a:pt x="84" y="123"/>
                    <a:pt x="54" y="123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23" y="123"/>
                    <a:pt x="0" y="94"/>
                    <a:pt x="0" y="61"/>
                  </a:cubicBezTo>
                  <a:close/>
                  <a:moveTo>
                    <a:pt x="54" y="119"/>
                  </a:moveTo>
                  <a:cubicBezTo>
                    <a:pt x="73" y="119"/>
                    <a:pt x="92" y="107"/>
                    <a:pt x="102" y="89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100" y="94"/>
                    <a:pt x="96" y="98"/>
                    <a:pt x="93" y="102"/>
                  </a:cubicBezTo>
                  <a:cubicBezTo>
                    <a:pt x="93" y="102"/>
                    <a:pt x="93" y="102"/>
                    <a:pt x="93" y="102"/>
                  </a:cubicBezTo>
                  <a:cubicBezTo>
                    <a:pt x="82" y="113"/>
                    <a:pt x="68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38" y="119"/>
                    <a:pt x="25" y="111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25" y="111"/>
                    <a:pt x="38" y="119"/>
                    <a:pt x="54" y="119"/>
                  </a:cubicBezTo>
                  <a:close/>
                  <a:moveTo>
                    <a:pt x="54" y="115"/>
                  </a:moveTo>
                  <a:cubicBezTo>
                    <a:pt x="54" y="115"/>
                    <a:pt x="54" y="115"/>
                    <a:pt x="54" y="115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67" y="115"/>
                    <a:pt x="80" y="109"/>
                    <a:pt x="90" y="99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100" y="90"/>
                    <a:pt x="106" y="76"/>
                    <a:pt x="106" y="62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6" y="32"/>
                    <a:pt x="81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29" y="8"/>
                    <a:pt x="8" y="3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91"/>
                    <a:pt x="28" y="115"/>
                    <a:pt x="54" y="115"/>
                  </a:cubicBezTo>
                  <a:close/>
                  <a:moveTo>
                    <a:pt x="110" y="62"/>
                  </a:moveTo>
                  <a:cubicBezTo>
                    <a:pt x="110" y="30"/>
                    <a:pt x="83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83" y="4"/>
                    <a:pt x="110" y="30"/>
                    <a:pt x="110" y="62"/>
                  </a:cubicBezTo>
                  <a:close/>
                  <a:moveTo>
                    <a:pt x="6" y="61"/>
                  </a:move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17" y="23"/>
                  </a:moveTo>
                  <a:cubicBezTo>
                    <a:pt x="26" y="11"/>
                    <a:pt x="40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40" y="4"/>
                    <a:pt x="26" y="11"/>
                    <a:pt x="17" y="2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3739"/>
            <p:cNvSpPr/>
            <p:nvPr/>
          </p:nvSpPr>
          <p:spPr bwMode="auto">
            <a:xfrm>
              <a:off x="5005012" y="2576924"/>
              <a:ext cx="20120" cy="20120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0 h 4"/>
                <a:gd name="T4" fmla="*/ 4 w 4"/>
                <a:gd name="T5" fmla="*/ 0 h 4"/>
                <a:gd name="T6" fmla="*/ 4 w 4"/>
                <a:gd name="T7" fmla="*/ 4 h 4"/>
                <a:gd name="T8" fmla="*/ 0 w 4"/>
                <a:gd name="T9" fmla="*/ 4 h 4"/>
                <a:gd name="T10" fmla="*/ 0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3740"/>
            <p:cNvSpPr>
              <a:spLocks noEditPoints="1"/>
            </p:cNvSpPr>
            <p:nvPr/>
          </p:nvSpPr>
          <p:spPr bwMode="auto">
            <a:xfrm>
              <a:off x="4994952" y="2561836"/>
              <a:ext cx="45272" cy="45272"/>
            </a:xfrm>
            <a:custGeom>
              <a:avLst/>
              <a:gdLst>
                <a:gd name="T0" fmla="*/ 6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6 w 9"/>
                <a:gd name="T21" fmla="*/ 9 h 9"/>
                <a:gd name="T22" fmla="*/ 6 w 9"/>
                <a:gd name="T23" fmla="*/ 9 h 9"/>
                <a:gd name="T24" fmla="*/ 4 w 9"/>
                <a:gd name="T25" fmla="*/ 5 h 9"/>
                <a:gd name="T26" fmla="*/ 4 w 9"/>
                <a:gd name="T27" fmla="*/ 5 h 9"/>
                <a:gd name="T28" fmla="*/ 4 w 9"/>
                <a:gd name="T29" fmla="*/ 5 h 9"/>
                <a:gd name="T30" fmla="*/ 4 w 9"/>
                <a:gd name="T3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6" y="9"/>
                  </a:lnTo>
                  <a:lnTo>
                    <a:pt x="6" y="9"/>
                  </a:lnTo>
                  <a:close/>
                  <a:moveTo>
                    <a:pt x="4" y="5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3741"/>
            <p:cNvSpPr/>
            <p:nvPr/>
          </p:nvSpPr>
          <p:spPr bwMode="auto">
            <a:xfrm>
              <a:off x="5155914" y="2511535"/>
              <a:ext cx="25152" cy="25152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3742"/>
            <p:cNvSpPr>
              <a:spLocks noEditPoints="1"/>
            </p:cNvSpPr>
            <p:nvPr/>
          </p:nvSpPr>
          <p:spPr bwMode="auto">
            <a:xfrm>
              <a:off x="5140822" y="2501475"/>
              <a:ext cx="50301" cy="45272"/>
            </a:xfrm>
            <a:custGeom>
              <a:avLst/>
              <a:gdLst>
                <a:gd name="T0" fmla="*/ 8 w 10"/>
                <a:gd name="T1" fmla="*/ 9 h 9"/>
                <a:gd name="T2" fmla="*/ 3 w 10"/>
                <a:gd name="T3" fmla="*/ 9 h 9"/>
                <a:gd name="T4" fmla="*/ 3 w 10"/>
                <a:gd name="T5" fmla="*/ 7 h 9"/>
                <a:gd name="T6" fmla="*/ 5 w 10"/>
                <a:gd name="T7" fmla="*/ 7 h 9"/>
                <a:gd name="T8" fmla="*/ 3 w 10"/>
                <a:gd name="T9" fmla="*/ 7 h 9"/>
                <a:gd name="T10" fmla="*/ 3 w 10"/>
                <a:gd name="T11" fmla="*/ 9 h 9"/>
                <a:gd name="T12" fmla="*/ 0 w 10"/>
                <a:gd name="T13" fmla="*/ 9 h 9"/>
                <a:gd name="T14" fmla="*/ 0 w 10"/>
                <a:gd name="T15" fmla="*/ 0 h 9"/>
                <a:gd name="T16" fmla="*/ 10 w 10"/>
                <a:gd name="T17" fmla="*/ 0 h 9"/>
                <a:gd name="T18" fmla="*/ 10 w 10"/>
                <a:gd name="T19" fmla="*/ 9 h 9"/>
                <a:gd name="T20" fmla="*/ 8 w 10"/>
                <a:gd name="T21" fmla="*/ 9 h 9"/>
                <a:gd name="T22" fmla="*/ 8 w 10"/>
                <a:gd name="T23" fmla="*/ 9 h 9"/>
                <a:gd name="T24" fmla="*/ 6 w 10"/>
                <a:gd name="T25" fmla="*/ 5 h 9"/>
                <a:gd name="T26" fmla="*/ 6 w 10"/>
                <a:gd name="T27" fmla="*/ 5 h 9"/>
                <a:gd name="T28" fmla="*/ 5 w 10"/>
                <a:gd name="T29" fmla="*/ 5 h 9"/>
                <a:gd name="T30" fmla="*/ 5 w 10"/>
                <a:gd name="T31" fmla="*/ 5 h 9"/>
                <a:gd name="T32" fmla="*/ 6 w 10"/>
                <a:gd name="T33" fmla="*/ 5 h 9"/>
                <a:gd name="T34" fmla="*/ 6 w 10"/>
                <a:gd name="T3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9">
                  <a:moveTo>
                    <a:pt x="8" y="9"/>
                  </a:moveTo>
                  <a:lnTo>
                    <a:pt x="3" y="9"/>
                  </a:lnTo>
                  <a:lnTo>
                    <a:pt x="3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9"/>
                  </a:lnTo>
                  <a:lnTo>
                    <a:pt x="8" y="9"/>
                  </a:lnTo>
                  <a:lnTo>
                    <a:pt x="8" y="9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3743"/>
            <p:cNvSpPr>
              <a:spLocks noEditPoints="1"/>
            </p:cNvSpPr>
            <p:nvPr/>
          </p:nvSpPr>
          <p:spPr bwMode="auto">
            <a:xfrm>
              <a:off x="4944651" y="2637285"/>
              <a:ext cx="281683" cy="176054"/>
            </a:xfrm>
            <a:custGeom>
              <a:avLst/>
              <a:gdLst>
                <a:gd name="T0" fmla="*/ 0 w 51"/>
                <a:gd name="T1" fmla="*/ 18 h 32"/>
                <a:gd name="T2" fmla="*/ 3 w 51"/>
                <a:gd name="T3" fmla="*/ 15 h 32"/>
                <a:gd name="T4" fmla="*/ 11 w 51"/>
                <a:gd name="T5" fmla="*/ 22 h 32"/>
                <a:gd name="T6" fmla="*/ 11 w 51"/>
                <a:gd name="T7" fmla="*/ 22 h 32"/>
                <a:gd name="T8" fmla="*/ 27 w 51"/>
                <a:gd name="T9" fmla="*/ 28 h 32"/>
                <a:gd name="T10" fmla="*/ 27 w 51"/>
                <a:gd name="T11" fmla="*/ 28 h 32"/>
                <a:gd name="T12" fmla="*/ 34 w 51"/>
                <a:gd name="T13" fmla="*/ 26 h 32"/>
                <a:gd name="T14" fmla="*/ 34 w 51"/>
                <a:gd name="T15" fmla="*/ 26 h 32"/>
                <a:gd name="T16" fmla="*/ 47 w 51"/>
                <a:gd name="T17" fmla="*/ 3 h 32"/>
                <a:gd name="T18" fmla="*/ 47 w 51"/>
                <a:gd name="T19" fmla="*/ 3 h 32"/>
                <a:gd name="T20" fmla="*/ 47 w 51"/>
                <a:gd name="T21" fmla="*/ 0 h 32"/>
                <a:gd name="T22" fmla="*/ 47 w 51"/>
                <a:gd name="T23" fmla="*/ 0 h 32"/>
                <a:gd name="T24" fmla="*/ 51 w 51"/>
                <a:gd name="T25" fmla="*/ 0 h 32"/>
                <a:gd name="T26" fmla="*/ 51 w 51"/>
                <a:gd name="T27" fmla="*/ 3 h 32"/>
                <a:gd name="T28" fmla="*/ 51 w 51"/>
                <a:gd name="T29" fmla="*/ 3 h 32"/>
                <a:gd name="T30" fmla="*/ 36 w 51"/>
                <a:gd name="T31" fmla="*/ 30 h 32"/>
                <a:gd name="T32" fmla="*/ 36 w 51"/>
                <a:gd name="T33" fmla="*/ 30 h 32"/>
                <a:gd name="T34" fmla="*/ 27 w 51"/>
                <a:gd name="T35" fmla="*/ 32 h 32"/>
                <a:gd name="T36" fmla="*/ 27 w 51"/>
                <a:gd name="T37" fmla="*/ 32 h 32"/>
                <a:gd name="T38" fmla="*/ 0 w 51"/>
                <a:gd name="T39" fmla="*/ 18 h 32"/>
                <a:gd name="T40" fmla="*/ 0 w 51"/>
                <a:gd name="T41" fmla="*/ 18 h 32"/>
                <a:gd name="T42" fmla="*/ 0 w 51"/>
                <a:gd name="T43" fmla="*/ 18 h 32"/>
                <a:gd name="T44" fmla="*/ 0 w 51"/>
                <a:gd name="T45" fmla="*/ 18 h 32"/>
                <a:gd name="T46" fmla="*/ 0 w 51"/>
                <a:gd name="T47" fmla="*/ 18 h 32"/>
                <a:gd name="T48" fmla="*/ 0 w 51"/>
                <a:gd name="T4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32">
                  <a:moveTo>
                    <a:pt x="0" y="18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6" y="18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5" y="25"/>
                    <a:pt x="22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0" y="28"/>
                    <a:pt x="32" y="28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45" y="21"/>
                    <a:pt x="47" y="9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1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9"/>
                    <a:pt x="49" y="23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3" y="31"/>
                    <a:pt x="30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13" y="32"/>
                    <a:pt x="1" y="18"/>
                    <a:pt x="0" y="18"/>
                  </a:cubicBezTo>
                  <a:close/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3744"/>
            <p:cNvSpPr>
              <a:spLocks noEditPoints="1"/>
            </p:cNvSpPr>
            <p:nvPr/>
          </p:nvSpPr>
          <p:spPr bwMode="auto">
            <a:xfrm>
              <a:off x="4929560" y="2622197"/>
              <a:ext cx="306835" cy="201202"/>
            </a:xfrm>
            <a:custGeom>
              <a:avLst/>
              <a:gdLst>
                <a:gd name="T0" fmla="*/ 5 w 56"/>
                <a:gd name="T1" fmla="*/ 24 h 36"/>
                <a:gd name="T2" fmla="*/ 5 w 56"/>
                <a:gd name="T3" fmla="*/ 26 h 36"/>
                <a:gd name="T4" fmla="*/ 0 w 56"/>
                <a:gd name="T5" fmla="*/ 20 h 36"/>
                <a:gd name="T6" fmla="*/ 5 w 56"/>
                <a:gd name="T7" fmla="*/ 15 h 36"/>
                <a:gd name="T8" fmla="*/ 6 w 56"/>
                <a:gd name="T9" fmla="*/ 15 h 36"/>
                <a:gd name="T10" fmla="*/ 7 w 56"/>
                <a:gd name="T11" fmla="*/ 15 h 36"/>
                <a:gd name="T12" fmla="*/ 7 w 56"/>
                <a:gd name="T13" fmla="*/ 15 h 36"/>
                <a:gd name="T14" fmla="*/ 8 w 56"/>
                <a:gd name="T15" fmla="*/ 15 h 36"/>
                <a:gd name="T16" fmla="*/ 8 w 56"/>
                <a:gd name="T17" fmla="*/ 15 h 36"/>
                <a:gd name="T18" fmla="*/ 8 w 56"/>
                <a:gd name="T19" fmla="*/ 16 h 36"/>
                <a:gd name="T20" fmla="*/ 8 w 56"/>
                <a:gd name="T21" fmla="*/ 16 h 36"/>
                <a:gd name="T22" fmla="*/ 8 w 56"/>
                <a:gd name="T23" fmla="*/ 16 h 36"/>
                <a:gd name="T24" fmla="*/ 10 w 56"/>
                <a:gd name="T25" fmla="*/ 18 h 36"/>
                <a:gd name="T26" fmla="*/ 15 w 56"/>
                <a:gd name="T27" fmla="*/ 22 h 36"/>
                <a:gd name="T28" fmla="*/ 30 w 56"/>
                <a:gd name="T29" fmla="*/ 28 h 36"/>
                <a:gd name="T30" fmla="*/ 30 w 56"/>
                <a:gd name="T31" fmla="*/ 28 h 36"/>
                <a:gd name="T32" fmla="*/ 31 w 56"/>
                <a:gd name="T33" fmla="*/ 28 h 36"/>
                <a:gd name="T34" fmla="*/ 37 w 56"/>
                <a:gd name="T35" fmla="*/ 27 h 36"/>
                <a:gd name="T36" fmla="*/ 48 w 56"/>
                <a:gd name="T37" fmla="*/ 5 h 36"/>
                <a:gd name="T38" fmla="*/ 48 w 56"/>
                <a:gd name="T39" fmla="*/ 2 h 36"/>
                <a:gd name="T40" fmla="*/ 48 w 56"/>
                <a:gd name="T41" fmla="*/ 1 h 36"/>
                <a:gd name="T42" fmla="*/ 56 w 56"/>
                <a:gd name="T43" fmla="*/ 2 h 36"/>
                <a:gd name="T44" fmla="*/ 56 w 56"/>
                <a:gd name="T45" fmla="*/ 5 h 36"/>
                <a:gd name="T46" fmla="*/ 40 w 56"/>
                <a:gd name="T47" fmla="*/ 34 h 36"/>
                <a:gd name="T48" fmla="*/ 30 w 56"/>
                <a:gd name="T49" fmla="*/ 36 h 36"/>
                <a:gd name="T50" fmla="*/ 30 w 56"/>
                <a:gd name="T51" fmla="*/ 32 h 36"/>
                <a:gd name="T52" fmla="*/ 35 w 56"/>
                <a:gd name="T53" fmla="*/ 31 h 36"/>
                <a:gd name="T54" fmla="*/ 30 w 56"/>
                <a:gd name="T55" fmla="*/ 32 h 36"/>
                <a:gd name="T56" fmla="*/ 30 w 56"/>
                <a:gd name="T57" fmla="*/ 32 h 36"/>
                <a:gd name="T58" fmla="*/ 28 w 56"/>
                <a:gd name="T59" fmla="*/ 32 h 36"/>
                <a:gd name="T60" fmla="*/ 20 w 56"/>
                <a:gd name="T61" fmla="*/ 30 h 36"/>
                <a:gd name="T62" fmla="*/ 20 w 56"/>
                <a:gd name="T63" fmla="*/ 30 h 36"/>
                <a:gd name="T64" fmla="*/ 13 w 56"/>
                <a:gd name="T65" fmla="*/ 25 h 36"/>
                <a:gd name="T66" fmla="*/ 20 w 56"/>
                <a:gd name="T67" fmla="*/ 30 h 36"/>
                <a:gd name="T68" fmla="*/ 13 w 56"/>
                <a:gd name="T69" fmla="*/ 25 h 36"/>
                <a:gd name="T70" fmla="*/ 8 w 56"/>
                <a:gd name="T71" fmla="*/ 21 h 36"/>
                <a:gd name="T72" fmla="*/ 6 w 56"/>
                <a:gd name="T73" fmla="*/ 19 h 36"/>
                <a:gd name="T74" fmla="*/ 5 w 56"/>
                <a:gd name="T75" fmla="*/ 19 h 36"/>
                <a:gd name="T76" fmla="*/ 6 w 56"/>
                <a:gd name="T77" fmla="*/ 19 h 36"/>
                <a:gd name="T78" fmla="*/ 5 w 56"/>
                <a:gd name="T79" fmla="*/ 18 h 36"/>
                <a:gd name="T80" fmla="*/ 4 w 56"/>
                <a:gd name="T8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6" h="36">
                  <a:moveTo>
                    <a:pt x="30" y="36"/>
                  </a:moveTo>
                  <a:cubicBezTo>
                    <a:pt x="19" y="36"/>
                    <a:pt x="10" y="29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7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9"/>
                    <a:pt x="13" y="20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9" y="25"/>
                    <a:pt x="25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3" y="28"/>
                    <a:pt x="35" y="28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46" y="22"/>
                    <a:pt x="48" y="10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3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11"/>
                    <a:pt x="54" y="26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37" y="35"/>
                    <a:pt x="34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lose/>
                  <a:moveTo>
                    <a:pt x="30" y="32"/>
                  </a:moveTo>
                  <a:cubicBezTo>
                    <a:pt x="32" y="32"/>
                    <a:pt x="34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4" y="32"/>
                    <a:pt x="32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9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30" y="32"/>
                    <a:pt x="30" y="32"/>
                  </a:cubicBezTo>
                  <a:close/>
                  <a:moveTo>
                    <a:pt x="20" y="30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lose/>
                  <a:moveTo>
                    <a:pt x="13" y="25"/>
                  </a:moveTo>
                  <a:cubicBezTo>
                    <a:pt x="15" y="27"/>
                    <a:pt x="17" y="28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7" y="28"/>
                    <a:pt x="15" y="27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1" y="24"/>
                    <a:pt x="9" y="23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3"/>
                    <a:pt x="11" y="24"/>
                    <a:pt x="13" y="25"/>
                  </a:cubicBezTo>
                  <a:close/>
                  <a:moveTo>
                    <a:pt x="6" y="19"/>
                  </a:moveTo>
                  <a:cubicBezTo>
                    <a:pt x="6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lose/>
                  <a:moveTo>
                    <a:pt x="5" y="18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5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3745"/>
            <p:cNvSpPr/>
            <p:nvPr/>
          </p:nvSpPr>
          <p:spPr bwMode="auto">
            <a:xfrm>
              <a:off x="5181063" y="2622197"/>
              <a:ext cx="50301" cy="35212"/>
            </a:xfrm>
            <a:custGeom>
              <a:avLst/>
              <a:gdLst>
                <a:gd name="T0" fmla="*/ 0 w 10"/>
                <a:gd name="T1" fmla="*/ 5 h 7"/>
                <a:gd name="T2" fmla="*/ 0 w 10"/>
                <a:gd name="T3" fmla="*/ 0 h 7"/>
                <a:gd name="T4" fmla="*/ 10 w 10"/>
                <a:gd name="T5" fmla="*/ 3 h 7"/>
                <a:gd name="T6" fmla="*/ 10 w 10"/>
                <a:gd name="T7" fmla="*/ 7 h 7"/>
                <a:gd name="T8" fmla="*/ 0 w 10"/>
                <a:gd name="T9" fmla="*/ 5 h 7"/>
                <a:gd name="T10" fmla="*/ 0 w 10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0" y="5"/>
                  </a:moveTo>
                  <a:lnTo>
                    <a:pt x="0" y="0"/>
                  </a:lnTo>
                  <a:lnTo>
                    <a:pt x="10" y="3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3746"/>
            <p:cNvSpPr/>
            <p:nvPr/>
          </p:nvSpPr>
          <p:spPr bwMode="auto">
            <a:xfrm>
              <a:off x="5165974" y="2612136"/>
              <a:ext cx="80481" cy="55332"/>
            </a:xfrm>
            <a:custGeom>
              <a:avLst/>
              <a:gdLst>
                <a:gd name="T0" fmla="*/ 2 w 16"/>
                <a:gd name="T1" fmla="*/ 9 h 11"/>
                <a:gd name="T2" fmla="*/ 3 w 16"/>
                <a:gd name="T3" fmla="*/ 7 h 11"/>
                <a:gd name="T4" fmla="*/ 4 w 16"/>
                <a:gd name="T5" fmla="*/ 8 h 11"/>
                <a:gd name="T6" fmla="*/ 3 w 16"/>
                <a:gd name="T7" fmla="*/ 7 h 11"/>
                <a:gd name="T8" fmla="*/ 2 w 16"/>
                <a:gd name="T9" fmla="*/ 9 h 11"/>
                <a:gd name="T10" fmla="*/ 0 w 16"/>
                <a:gd name="T11" fmla="*/ 9 h 11"/>
                <a:gd name="T12" fmla="*/ 2 w 16"/>
                <a:gd name="T13" fmla="*/ 0 h 11"/>
                <a:gd name="T14" fmla="*/ 16 w 16"/>
                <a:gd name="T15" fmla="*/ 2 h 11"/>
                <a:gd name="T16" fmla="*/ 14 w 16"/>
                <a:gd name="T17" fmla="*/ 11 h 11"/>
                <a:gd name="T18" fmla="*/ 2 w 16"/>
                <a:gd name="T19" fmla="*/ 9 h 11"/>
                <a:gd name="T20" fmla="*/ 2 w 16"/>
                <a:gd name="T2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1">
                  <a:moveTo>
                    <a:pt x="2" y="9"/>
                  </a:moveTo>
                  <a:lnTo>
                    <a:pt x="3" y="7"/>
                  </a:lnTo>
                  <a:lnTo>
                    <a:pt x="4" y="8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2" y="0"/>
                  </a:lnTo>
                  <a:lnTo>
                    <a:pt x="16" y="2"/>
                  </a:lnTo>
                  <a:lnTo>
                    <a:pt x="14" y="11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3747"/>
            <p:cNvSpPr/>
            <p:nvPr/>
          </p:nvSpPr>
          <p:spPr bwMode="auto">
            <a:xfrm>
              <a:off x="4929560" y="2707706"/>
              <a:ext cx="35212" cy="55332"/>
            </a:xfrm>
            <a:custGeom>
              <a:avLst/>
              <a:gdLst>
                <a:gd name="T0" fmla="*/ 0 w 7"/>
                <a:gd name="T1" fmla="*/ 9 h 11"/>
                <a:gd name="T2" fmla="*/ 3 w 7"/>
                <a:gd name="T3" fmla="*/ 0 h 11"/>
                <a:gd name="T4" fmla="*/ 7 w 7"/>
                <a:gd name="T5" fmla="*/ 2 h 11"/>
                <a:gd name="T6" fmla="*/ 4 w 7"/>
                <a:gd name="T7" fmla="*/ 11 h 11"/>
                <a:gd name="T8" fmla="*/ 0 w 7"/>
                <a:gd name="T9" fmla="*/ 9 h 11"/>
                <a:gd name="T10" fmla="*/ 0 w 7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0" y="9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4" y="11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748"/>
            <p:cNvSpPr/>
            <p:nvPr/>
          </p:nvSpPr>
          <p:spPr bwMode="auto">
            <a:xfrm>
              <a:off x="4914471" y="2697646"/>
              <a:ext cx="65392" cy="75452"/>
            </a:xfrm>
            <a:custGeom>
              <a:avLst/>
              <a:gdLst>
                <a:gd name="T0" fmla="*/ 6 w 13"/>
                <a:gd name="T1" fmla="*/ 14 h 15"/>
                <a:gd name="T2" fmla="*/ 3 w 13"/>
                <a:gd name="T3" fmla="*/ 13 h 15"/>
                <a:gd name="T4" fmla="*/ 3 w 13"/>
                <a:gd name="T5" fmla="*/ 11 h 15"/>
                <a:gd name="T6" fmla="*/ 5 w 13"/>
                <a:gd name="T7" fmla="*/ 12 h 15"/>
                <a:gd name="T8" fmla="*/ 3 w 13"/>
                <a:gd name="T9" fmla="*/ 11 h 15"/>
                <a:gd name="T10" fmla="*/ 3 w 13"/>
                <a:gd name="T11" fmla="*/ 13 h 15"/>
                <a:gd name="T12" fmla="*/ 0 w 13"/>
                <a:gd name="T13" fmla="*/ 13 h 15"/>
                <a:gd name="T14" fmla="*/ 5 w 13"/>
                <a:gd name="T15" fmla="*/ 0 h 15"/>
                <a:gd name="T16" fmla="*/ 13 w 13"/>
                <a:gd name="T17" fmla="*/ 2 h 15"/>
                <a:gd name="T18" fmla="*/ 8 w 13"/>
                <a:gd name="T19" fmla="*/ 15 h 15"/>
                <a:gd name="T20" fmla="*/ 6 w 13"/>
                <a:gd name="T21" fmla="*/ 14 h 15"/>
                <a:gd name="T22" fmla="*/ 6 w 13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5">
                  <a:moveTo>
                    <a:pt x="6" y="14"/>
                  </a:moveTo>
                  <a:lnTo>
                    <a:pt x="3" y="13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5" y="0"/>
                  </a:lnTo>
                  <a:lnTo>
                    <a:pt x="13" y="2"/>
                  </a:lnTo>
                  <a:lnTo>
                    <a:pt x="8" y="15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3749"/>
            <p:cNvSpPr/>
            <p:nvPr/>
          </p:nvSpPr>
          <p:spPr bwMode="auto">
            <a:xfrm>
              <a:off x="4939620" y="2194640"/>
              <a:ext cx="125753" cy="221323"/>
            </a:xfrm>
            <a:custGeom>
              <a:avLst/>
              <a:gdLst>
                <a:gd name="T0" fmla="*/ 0 w 23"/>
                <a:gd name="T1" fmla="*/ 13 h 40"/>
                <a:gd name="T2" fmla="*/ 3 w 23"/>
                <a:gd name="T3" fmla="*/ 7 h 40"/>
                <a:gd name="T4" fmla="*/ 3 w 23"/>
                <a:gd name="T5" fmla="*/ 7 h 40"/>
                <a:gd name="T6" fmla="*/ 15 w 23"/>
                <a:gd name="T7" fmla="*/ 0 h 40"/>
                <a:gd name="T8" fmla="*/ 15 w 23"/>
                <a:gd name="T9" fmla="*/ 0 h 40"/>
                <a:gd name="T10" fmla="*/ 23 w 23"/>
                <a:gd name="T11" fmla="*/ 3 h 40"/>
                <a:gd name="T12" fmla="*/ 23 w 23"/>
                <a:gd name="T13" fmla="*/ 3 h 40"/>
                <a:gd name="T14" fmla="*/ 20 w 23"/>
                <a:gd name="T15" fmla="*/ 6 h 40"/>
                <a:gd name="T16" fmla="*/ 19 w 23"/>
                <a:gd name="T17" fmla="*/ 5 h 40"/>
                <a:gd name="T18" fmla="*/ 19 w 23"/>
                <a:gd name="T19" fmla="*/ 5 h 40"/>
                <a:gd name="T20" fmla="*/ 15 w 23"/>
                <a:gd name="T21" fmla="*/ 4 h 40"/>
                <a:gd name="T22" fmla="*/ 15 w 23"/>
                <a:gd name="T23" fmla="*/ 4 h 40"/>
                <a:gd name="T24" fmla="*/ 6 w 23"/>
                <a:gd name="T25" fmla="*/ 9 h 40"/>
                <a:gd name="T26" fmla="*/ 6 w 23"/>
                <a:gd name="T27" fmla="*/ 9 h 40"/>
                <a:gd name="T28" fmla="*/ 4 w 23"/>
                <a:gd name="T29" fmla="*/ 13 h 40"/>
                <a:gd name="T30" fmla="*/ 4 w 23"/>
                <a:gd name="T31" fmla="*/ 13 h 40"/>
                <a:gd name="T32" fmla="*/ 13 w 23"/>
                <a:gd name="T33" fmla="*/ 28 h 40"/>
                <a:gd name="T34" fmla="*/ 13 w 23"/>
                <a:gd name="T35" fmla="*/ 28 h 40"/>
                <a:gd name="T36" fmla="*/ 23 w 23"/>
                <a:gd name="T37" fmla="*/ 37 h 40"/>
                <a:gd name="T38" fmla="*/ 23 w 23"/>
                <a:gd name="T39" fmla="*/ 37 h 40"/>
                <a:gd name="T40" fmla="*/ 23 w 23"/>
                <a:gd name="T41" fmla="*/ 37 h 40"/>
                <a:gd name="T42" fmla="*/ 20 w 23"/>
                <a:gd name="T43" fmla="*/ 40 h 40"/>
                <a:gd name="T44" fmla="*/ 0 w 23"/>
                <a:gd name="T45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40">
                  <a:moveTo>
                    <a:pt x="0" y="13"/>
                  </a:moveTo>
                  <a:cubicBezTo>
                    <a:pt x="0" y="11"/>
                    <a:pt x="1" y="8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12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0" y="0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4"/>
                    <a:pt x="10" y="5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7"/>
                    <a:pt x="9" y="23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8" y="33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1" y="26"/>
                    <a:pt x="0" y="1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3750"/>
            <p:cNvSpPr>
              <a:spLocks noEditPoints="1"/>
            </p:cNvSpPr>
            <p:nvPr/>
          </p:nvSpPr>
          <p:spPr bwMode="auto">
            <a:xfrm>
              <a:off x="4929560" y="2184580"/>
              <a:ext cx="150902" cy="256535"/>
            </a:xfrm>
            <a:custGeom>
              <a:avLst/>
              <a:gdLst>
                <a:gd name="T0" fmla="*/ 20 w 28"/>
                <a:gd name="T1" fmla="*/ 43 h 47"/>
                <a:gd name="T2" fmla="*/ 18 w 28"/>
                <a:gd name="T3" fmla="*/ 41 h 47"/>
                <a:gd name="T4" fmla="*/ 11 w 28"/>
                <a:gd name="T5" fmla="*/ 34 h 47"/>
                <a:gd name="T6" fmla="*/ 0 w 28"/>
                <a:gd name="T7" fmla="*/ 15 h 47"/>
                <a:gd name="T8" fmla="*/ 0 w 28"/>
                <a:gd name="T9" fmla="*/ 15 h 47"/>
                <a:gd name="T10" fmla="*/ 3 w 28"/>
                <a:gd name="T11" fmla="*/ 7 h 47"/>
                <a:gd name="T12" fmla="*/ 17 w 28"/>
                <a:gd name="T13" fmla="*/ 0 h 47"/>
                <a:gd name="T14" fmla="*/ 17 w 28"/>
                <a:gd name="T15" fmla="*/ 0 h 47"/>
                <a:gd name="T16" fmla="*/ 18 w 28"/>
                <a:gd name="T17" fmla="*/ 0 h 47"/>
                <a:gd name="T18" fmla="*/ 26 w 28"/>
                <a:gd name="T19" fmla="*/ 3 h 47"/>
                <a:gd name="T20" fmla="*/ 28 w 28"/>
                <a:gd name="T21" fmla="*/ 4 h 47"/>
                <a:gd name="T22" fmla="*/ 22 w 28"/>
                <a:gd name="T23" fmla="*/ 10 h 47"/>
                <a:gd name="T24" fmla="*/ 21 w 28"/>
                <a:gd name="T25" fmla="*/ 9 h 47"/>
                <a:gd name="T26" fmla="*/ 21 w 28"/>
                <a:gd name="T27" fmla="*/ 9 h 47"/>
                <a:gd name="T28" fmla="*/ 21 w 28"/>
                <a:gd name="T29" fmla="*/ 9 h 47"/>
                <a:gd name="T30" fmla="*/ 20 w 28"/>
                <a:gd name="T31" fmla="*/ 9 h 47"/>
                <a:gd name="T32" fmla="*/ 17 w 28"/>
                <a:gd name="T33" fmla="*/ 8 h 47"/>
                <a:gd name="T34" fmla="*/ 9 w 28"/>
                <a:gd name="T35" fmla="*/ 13 h 47"/>
                <a:gd name="T36" fmla="*/ 8 w 28"/>
                <a:gd name="T37" fmla="*/ 15 h 47"/>
                <a:gd name="T38" fmla="*/ 8 w 28"/>
                <a:gd name="T39" fmla="*/ 15 h 47"/>
                <a:gd name="T40" fmla="*/ 17 w 28"/>
                <a:gd name="T41" fmla="*/ 29 h 47"/>
                <a:gd name="T42" fmla="*/ 26 w 28"/>
                <a:gd name="T43" fmla="*/ 37 h 47"/>
                <a:gd name="T44" fmla="*/ 26 w 28"/>
                <a:gd name="T45" fmla="*/ 37 h 47"/>
                <a:gd name="T46" fmla="*/ 21 w 28"/>
                <a:gd name="T47" fmla="*/ 47 h 47"/>
                <a:gd name="T48" fmla="*/ 19 w 28"/>
                <a:gd name="T49" fmla="*/ 37 h 47"/>
                <a:gd name="T50" fmla="*/ 14 w 28"/>
                <a:gd name="T51" fmla="*/ 32 h 47"/>
                <a:gd name="T52" fmla="*/ 8 w 28"/>
                <a:gd name="T53" fmla="*/ 25 h 47"/>
                <a:gd name="T54" fmla="*/ 2 w 28"/>
                <a:gd name="T55" fmla="*/ 15 h 47"/>
                <a:gd name="T56" fmla="*/ 2 w 28"/>
                <a:gd name="T57" fmla="*/ 15 h 47"/>
                <a:gd name="T58" fmla="*/ 2 w 28"/>
                <a:gd name="T59" fmla="*/ 15 h 47"/>
                <a:gd name="T60" fmla="*/ 4 w 28"/>
                <a:gd name="T61" fmla="*/ 15 h 47"/>
                <a:gd name="T62" fmla="*/ 6 w 28"/>
                <a:gd name="T63" fmla="*/ 10 h 47"/>
                <a:gd name="T64" fmla="*/ 17 w 28"/>
                <a:gd name="T65" fmla="*/ 4 h 47"/>
                <a:gd name="T66" fmla="*/ 17 w 28"/>
                <a:gd name="T67" fmla="*/ 4 h 47"/>
                <a:gd name="T68" fmla="*/ 17 w 28"/>
                <a:gd name="T69" fmla="*/ 4 h 47"/>
                <a:gd name="T70" fmla="*/ 6 w 28"/>
                <a:gd name="T71" fmla="*/ 10 h 47"/>
                <a:gd name="T72" fmla="*/ 4 w 28"/>
                <a:gd name="T73" fmla="*/ 15 h 47"/>
                <a:gd name="T74" fmla="*/ 4 w 28"/>
                <a:gd name="T75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" h="47">
                  <a:moveTo>
                    <a:pt x="20" y="43"/>
                  </a:move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2"/>
                    <a:pt x="19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6" y="39"/>
                    <a:pt x="14" y="37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6" y="29"/>
                    <a:pt x="1" y="23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2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3" y="0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19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8"/>
                    <a:pt x="12" y="24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1" y="33"/>
                    <a:pt x="25" y="36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0" y="43"/>
                    <a:pt x="20" y="43"/>
                    <a:pt x="20" y="43"/>
                  </a:cubicBezTo>
                  <a:close/>
                  <a:moveTo>
                    <a:pt x="19" y="37"/>
                  </a:moveTo>
                  <a:cubicBezTo>
                    <a:pt x="18" y="35"/>
                    <a:pt x="16" y="34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2" y="29"/>
                    <a:pt x="10" y="27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1" y="29"/>
                    <a:pt x="16" y="34"/>
                    <a:pt x="19" y="37"/>
                  </a:cubicBezTo>
                  <a:close/>
                  <a:moveTo>
                    <a:pt x="2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3"/>
                    <a:pt x="5" y="11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1" y="6"/>
                    <a:pt x="15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3751"/>
            <p:cNvSpPr/>
            <p:nvPr/>
          </p:nvSpPr>
          <p:spPr bwMode="auto">
            <a:xfrm>
              <a:off x="5035193" y="2239912"/>
              <a:ext cx="130782" cy="145873"/>
            </a:xfrm>
            <a:custGeom>
              <a:avLst/>
              <a:gdLst>
                <a:gd name="T0" fmla="*/ 0 w 24"/>
                <a:gd name="T1" fmla="*/ 7 h 27"/>
                <a:gd name="T2" fmla="*/ 4 w 24"/>
                <a:gd name="T3" fmla="*/ 1 h 27"/>
                <a:gd name="T4" fmla="*/ 4 w 24"/>
                <a:gd name="T5" fmla="*/ 1 h 27"/>
                <a:gd name="T6" fmla="*/ 9 w 24"/>
                <a:gd name="T7" fmla="*/ 0 h 27"/>
                <a:gd name="T8" fmla="*/ 9 w 24"/>
                <a:gd name="T9" fmla="*/ 0 h 27"/>
                <a:gd name="T10" fmla="*/ 19 w 24"/>
                <a:gd name="T11" fmla="*/ 3 h 27"/>
                <a:gd name="T12" fmla="*/ 19 w 24"/>
                <a:gd name="T13" fmla="*/ 3 h 27"/>
                <a:gd name="T14" fmla="*/ 24 w 24"/>
                <a:gd name="T15" fmla="*/ 9 h 27"/>
                <a:gd name="T16" fmla="*/ 24 w 24"/>
                <a:gd name="T17" fmla="*/ 9 h 27"/>
                <a:gd name="T18" fmla="*/ 20 w 24"/>
                <a:gd name="T19" fmla="*/ 9 h 27"/>
                <a:gd name="T20" fmla="*/ 17 w 24"/>
                <a:gd name="T21" fmla="*/ 6 h 27"/>
                <a:gd name="T22" fmla="*/ 17 w 24"/>
                <a:gd name="T23" fmla="*/ 6 h 27"/>
                <a:gd name="T24" fmla="*/ 9 w 24"/>
                <a:gd name="T25" fmla="*/ 4 h 27"/>
                <a:gd name="T26" fmla="*/ 9 w 24"/>
                <a:gd name="T27" fmla="*/ 4 h 27"/>
                <a:gd name="T28" fmla="*/ 5 w 24"/>
                <a:gd name="T29" fmla="*/ 5 h 27"/>
                <a:gd name="T30" fmla="*/ 5 w 24"/>
                <a:gd name="T31" fmla="*/ 5 h 27"/>
                <a:gd name="T32" fmla="*/ 4 w 24"/>
                <a:gd name="T33" fmla="*/ 7 h 27"/>
                <a:gd name="T34" fmla="*/ 4 w 24"/>
                <a:gd name="T35" fmla="*/ 7 h 27"/>
                <a:gd name="T36" fmla="*/ 8 w 24"/>
                <a:gd name="T37" fmla="*/ 18 h 27"/>
                <a:gd name="T38" fmla="*/ 8 w 24"/>
                <a:gd name="T39" fmla="*/ 18 h 27"/>
                <a:gd name="T40" fmla="*/ 11 w 24"/>
                <a:gd name="T41" fmla="*/ 25 h 27"/>
                <a:gd name="T42" fmla="*/ 11 w 24"/>
                <a:gd name="T43" fmla="*/ 25 h 27"/>
                <a:gd name="T44" fmla="*/ 11 w 24"/>
                <a:gd name="T45" fmla="*/ 25 h 27"/>
                <a:gd name="T46" fmla="*/ 8 w 24"/>
                <a:gd name="T47" fmla="*/ 27 h 27"/>
                <a:gd name="T48" fmla="*/ 0 w 24"/>
                <a:gd name="T4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7">
                  <a:moveTo>
                    <a:pt x="0" y="7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6" y="1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1" y="4"/>
                    <a:pt x="24" y="6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19" y="7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5" y="5"/>
                    <a:pt x="12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7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6" y="14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22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6"/>
                    <a:pt x="0" y="15"/>
                    <a:pt x="0" y="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3752"/>
            <p:cNvSpPr>
              <a:spLocks noEditPoints="1"/>
            </p:cNvSpPr>
            <p:nvPr/>
          </p:nvSpPr>
          <p:spPr bwMode="auto">
            <a:xfrm>
              <a:off x="5020101" y="2224820"/>
              <a:ext cx="155933" cy="181082"/>
            </a:xfrm>
            <a:custGeom>
              <a:avLst/>
              <a:gdLst>
                <a:gd name="T0" fmla="*/ 8 w 28"/>
                <a:gd name="T1" fmla="*/ 29 h 32"/>
                <a:gd name="T2" fmla="*/ 7 w 28"/>
                <a:gd name="T3" fmla="*/ 28 h 32"/>
                <a:gd name="T4" fmla="*/ 4 w 28"/>
                <a:gd name="T5" fmla="*/ 23 h 32"/>
                <a:gd name="T6" fmla="*/ 0 w 28"/>
                <a:gd name="T7" fmla="*/ 9 h 32"/>
                <a:gd name="T8" fmla="*/ 0 w 28"/>
                <a:gd name="T9" fmla="*/ 9 h 32"/>
                <a:gd name="T10" fmla="*/ 0 w 28"/>
                <a:gd name="T11" fmla="*/ 9 h 32"/>
                <a:gd name="T12" fmla="*/ 5 w 28"/>
                <a:gd name="T13" fmla="*/ 1 h 32"/>
                <a:gd name="T14" fmla="*/ 11 w 28"/>
                <a:gd name="T15" fmla="*/ 0 h 32"/>
                <a:gd name="T16" fmla="*/ 22 w 28"/>
                <a:gd name="T17" fmla="*/ 3 h 32"/>
                <a:gd name="T18" fmla="*/ 28 w 28"/>
                <a:gd name="T19" fmla="*/ 11 h 32"/>
                <a:gd name="T20" fmla="*/ 19 w 28"/>
                <a:gd name="T21" fmla="*/ 13 h 32"/>
                <a:gd name="T22" fmla="*/ 19 w 28"/>
                <a:gd name="T23" fmla="*/ 11 h 32"/>
                <a:gd name="T24" fmla="*/ 18 w 28"/>
                <a:gd name="T25" fmla="*/ 10 h 32"/>
                <a:gd name="T26" fmla="*/ 12 w 28"/>
                <a:gd name="T27" fmla="*/ 8 h 32"/>
                <a:gd name="T28" fmla="*/ 11 w 28"/>
                <a:gd name="T29" fmla="*/ 8 h 32"/>
                <a:gd name="T30" fmla="*/ 8 w 28"/>
                <a:gd name="T31" fmla="*/ 8 h 32"/>
                <a:gd name="T32" fmla="*/ 8 w 28"/>
                <a:gd name="T33" fmla="*/ 9 h 32"/>
                <a:gd name="T34" fmla="*/ 8 w 28"/>
                <a:gd name="T35" fmla="*/ 9 h 32"/>
                <a:gd name="T36" fmla="*/ 11 w 28"/>
                <a:gd name="T37" fmla="*/ 19 h 32"/>
                <a:gd name="T38" fmla="*/ 14 w 28"/>
                <a:gd name="T39" fmla="*/ 24 h 32"/>
                <a:gd name="T40" fmla="*/ 15 w 28"/>
                <a:gd name="T41" fmla="*/ 25 h 32"/>
                <a:gd name="T42" fmla="*/ 15 w 28"/>
                <a:gd name="T43" fmla="*/ 26 h 32"/>
                <a:gd name="T44" fmla="*/ 15 w 28"/>
                <a:gd name="T45" fmla="*/ 28 h 32"/>
                <a:gd name="T46" fmla="*/ 8 w 28"/>
                <a:gd name="T47" fmla="*/ 29 h 32"/>
                <a:gd name="T48" fmla="*/ 10 w 28"/>
                <a:gd name="T49" fmla="*/ 26 h 32"/>
                <a:gd name="T50" fmla="*/ 10 w 28"/>
                <a:gd name="T51" fmla="*/ 26 h 32"/>
                <a:gd name="T52" fmla="*/ 8 w 28"/>
                <a:gd name="T53" fmla="*/ 21 h 32"/>
                <a:gd name="T54" fmla="*/ 6 w 28"/>
                <a:gd name="T55" fmla="*/ 17 h 32"/>
                <a:gd name="T56" fmla="*/ 4 w 28"/>
                <a:gd name="T57" fmla="*/ 9 h 32"/>
                <a:gd name="T58" fmla="*/ 4 w 28"/>
                <a:gd name="T59" fmla="*/ 9 h 32"/>
                <a:gd name="T60" fmla="*/ 4 w 28"/>
                <a:gd name="T61" fmla="*/ 9 h 32"/>
                <a:gd name="T62" fmla="*/ 4 w 28"/>
                <a:gd name="T63" fmla="*/ 9 h 32"/>
                <a:gd name="T64" fmla="*/ 4 w 28"/>
                <a:gd name="T65" fmla="*/ 9 h 32"/>
                <a:gd name="T66" fmla="*/ 4 w 28"/>
                <a:gd name="T67" fmla="*/ 9 h 32"/>
                <a:gd name="T68" fmla="*/ 20 w 28"/>
                <a:gd name="T69" fmla="*/ 6 h 32"/>
                <a:gd name="T70" fmla="*/ 22 w 28"/>
                <a:gd name="T71" fmla="*/ 8 h 32"/>
                <a:gd name="T72" fmla="*/ 20 w 28"/>
                <a:gd name="T73" fmla="*/ 6 h 32"/>
                <a:gd name="T74" fmla="*/ 18 w 28"/>
                <a:gd name="T75" fmla="*/ 5 h 32"/>
                <a:gd name="T76" fmla="*/ 4 w 28"/>
                <a:gd name="T77" fmla="*/ 8 h 32"/>
                <a:gd name="T78" fmla="*/ 6 w 28"/>
                <a:gd name="T79" fmla="*/ 5 h 32"/>
                <a:gd name="T80" fmla="*/ 8 w 28"/>
                <a:gd name="T81" fmla="*/ 4 h 32"/>
                <a:gd name="T82" fmla="*/ 8 w 28"/>
                <a:gd name="T83" fmla="*/ 4 h 32"/>
                <a:gd name="T84" fmla="*/ 8 w 28"/>
                <a:gd name="T85" fmla="*/ 4 h 32"/>
                <a:gd name="T86" fmla="*/ 8 w 28"/>
                <a:gd name="T87" fmla="*/ 4 h 32"/>
                <a:gd name="T88" fmla="*/ 9 w 28"/>
                <a:gd name="T89" fmla="*/ 4 h 32"/>
                <a:gd name="T90" fmla="*/ 9 w 28"/>
                <a:gd name="T91" fmla="*/ 4 h 32"/>
                <a:gd name="T92" fmla="*/ 9 w 28"/>
                <a:gd name="T93" fmla="*/ 4 h 32"/>
                <a:gd name="T94" fmla="*/ 9 w 28"/>
                <a:gd name="T95" fmla="*/ 4 h 32"/>
                <a:gd name="T96" fmla="*/ 9 w 28"/>
                <a:gd name="T97" fmla="*/ 4 h 32"/>
                <a:gd name="T98" fmla="*/ 9 w 28"/>
                <a:gd name="T99" fmla="*/ 4 h 32"/>
                <a:gd name="T100" fmla="*/ 10 w 28"/>
                <a:gd name="T101" fmla="*/ 4 h 32"/>
                <a:gd name="T102" fmla="*/ 10 w 28"/>
                <a:gd name="T103" fmla="*/ 4 h 32"/>
                <a:gd name="T104" fmla="*/ 10 w 28"/>
                <a:gd name="T105" fmla="*/ 4 h 32"/>
                <a:gd name="T106" fmla="*/ 11 w 28"/>
                <a:gd name="T107" fmla="*/ 4 h 32"/>
                <a:gd name="T108" fmla="*/ 11 w 28"/>
                <a:gd name="T109" fmla="*/ 4 h 32"/>
                <a:gd name="T110" fmla="*/ 11 w 28"/>
                <a:gd name="T11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" h="32">
                  <a:moveTo>
                    <a:pt x="8" y="29"/>
                  </a:move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6" y="26"/>
                    <a:pt x="5" y="25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2" y="19"/>
                    <a:pt x="0" y="1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9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9" y="1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5"/>
                    <a:pt x="28" y="7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9"/>
                    <a:pt x="14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1"/>
                    <a:pt x="10" y="16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1"/>
                    <a:pt x="13" y="23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29"/>
                    <a:pt x="8" y="29"/>
                    <a:pt x="8" y="29"/>
                  </a:cubicBezTo>
                  <a:close/>
                  <a:moveTo>
                    <a:pt x="10" y="26"/>
                  </a:move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4"/>
                    <a:pt x="9" y="23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19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8" y="21"/>
                    <a:pt x="9" y="24"/>
                    <a:pt x="10" y="26"/>
                  </a:cubicBezTo>
                  <a:close/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20" y="6"/>
                  </a:moveTo>
                  <a:cubicBezTo>
                    <a:pt x="21" y="7"/>
                    <a:pt x="21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7"/>
                    <a:pt x="21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6"/>
                    <a:pt x="19" y="6"/>
                    <a:pt x="20" y="6"/>
                  </a:cubicBezTo>
                  <a:close/>
                  <a:moveTo>
                    <a:pt x="4" y="8"/>
                  </a:moveTo>
                  <a:cubicBezTo>
                    <a:pt x="5" y="7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5" y="7"/>
                    <a:pt x="4" y="8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0" y="4"/>
                  </a:moveTo>
                  <a:cubicBezTo>
                    <a:pt x="10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0" y="4"/>
                    <a:pt x="10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3753"/>
            <p:cNvSpPr/>
            <p:nvPr/>
          </p:nvSpPr>
          <p:spPr bwMode="auto">
            <a:xfrm>
              <a:off x="5251484" y="2989389"/>
              <a:ext cx="50301" cy="65392"/>
            </a:xfrm>
            <a:custGeom>
              <a:avLst/>
              <a:gdLst>
                <a:gd name="T0" fmla="*/ 0 w 10"/>
                <a:gd name="T1" fmla="*/ 3 h 13"/>
                <a:gd name="T2" fmla="*/ 5 w 10"/>
                <a:gd name="T3" fmla="*/ 0 h 13"/>
                <a:gd name="T4" fmla="*/ 10 w 10"/>
                <a:gd name="T5" fmla="*/ 10 h 13"/>
                <a:gd name="T6" fmla="*/ 7 w 10"/>
                <a:gd name="T7" fmla="*/ 13 h 13"/>
                <a:gd name="T8" fmla="*/ 0 w 10"/>
                <a:gd name="T9" fmla="*/ 3 h 13"/>
                <a:gd name="T10" fmla="*/ 0 w 10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0" y="3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7" y="1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3754"/>
            <p:cNvSpPr/>
            <p:nvPr/>
          </p:nvSpPr>
          <p:spPr bwMode="auto">
            <a:xfrm>
              <a:off x="5236395" y="2979329"/>
              <a:ext cx="85513" cy="85513"/>
            </a:xfrm>
            <a:custGeom>
              <a:avLst/>
              <a:gdLst>
                <a:gd name="T0" fmla="*/ 2 w 17"/>
                <a:gd name="T1" fmla="*/ 6 h 17"/>
                <a:gd name="T2" fmla="*/ 3 w 17"/>
                <a:gd name="T3" fmla="*/ 5 h 17"/>
                <a:gd name="T4" fmla="*/ 5 w 17"/>
                <a:gd name="T5" fmla="*/ 6 h 17"/>
                <a:gd name="T6" fmla="*/ 3 w 17"/>
                <a:gd name="T7" fmla="*/ 5 h 17"/>
                <a:gd name="T8" fmla="*/ 2 w 17"/>
                <a:gd name="T9" fmla="*/ 6 h 17"/>
                <a:gd name="T10" fmla="*/ 0 w 17"/>
                <a:gd name="T11" fmla="*/ 4 h 17"/>
                <a:gd name="T12" fmla="*/ 8 w 17"/>
                <a:gd name="T13" fmla="*/ 0 h 17"/>
                <a:gd name="T14" fmla="*/ 17 w 17"/>
                <a:gd name="T15" fmla="*/ 13 h 17"/>
                <a:gd name="T16" fmla="*/ 9 w 17"/>
                <a:gd name="T17" fmla="*/ 17 h 17"/>
                <a:gd name="T18" fmla="*/ 2 w 17"/>
                <a:gd name="T19" fmla="*/ 6 h 17"/>
                <a:gd name="T20" fmla="*/ 2 w 17"/>
                <a:gd name="T2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7">
                  <a:moveTo>
                    <a:pt x="2" y="6"/>
                  </a:moveTo>
                  <a:lnTo>
                    <a:pt x="3" y="5"/>
                  </a:lnTo>
                  <a:lnTo>
                    <a:pt x="5" y="6"/>
                  </a:lnTo>
                  <a:lnTo>
                    <a:pt x="3" y="5"/>
                  </a:lnTo>
                  <a:lnTo>
                    <a:pt x="2" y="6"/>
                  </a:lnTo>
                  <a:lnTo>
                    <a:pt x="0" y="4"/>
                  </a:lnTo>
                  <a:lnTo>
                    <a:pt x="8" y="0"/>
                  </a:lnTo>
                  <a:lnTo>
                    <a:pt x="17" y="13"/>
                  </a:lnTo>
                  <a:lnTo>
                    <a:pt x="9" y="17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3755"/>
            <p:cNvSpPr>
              <a:spLocks noEditPoints="1"/>
            </p:cNvSpPr>
            <p:nvPr/>
          </p:nvSpPr>
          <p:spPr bwMode="auto">
            <a:xfrm>
              <a:off x="5221303" y="3019570"/>
              <a:ext cx="171022" cy="115693"/>
            </a:xfrm>
            <a:custGeom>
              <a:avLst/>
              <a:gdLst>
                <a:gd name="T0" fmla="*/ 9 w 31"/>
                <a:gd name="T1" fmla="*/ 21 h 21"/>
                <a:gd name="T2" fmla="*/ 0 w 31"/>
                <a:gd name="T3" fmla="*/ 14 h 21"/>
                <a:gd name="T4" fmla="*/ 0 w 31"/>
                <a:gd name="T5" fmla="*/ 14 h 21"/>
                <a:gd name="T6" fmla="*/ 4 w 31"/>
                <a:gd name="T7" fmla="*/ 12 h 21"/>
                <a:gd name="T8" fmla="*/ 6 w 31"/>
                <a:gd name="T9" fmla="*/ 15 h 21"/>
                <a:gd name="T10" fmla="*/ 6 w 31"/>
                <a:gd name="T11" fmla="*/ 15 h 21"/>
                <a:gd name="T12" fmla="*/ 9 w 31"/>
                <a:gd name="T13" fmla="*/ 17 h 21"/>
                <a:gd name="T14" fmla="*/ 9 w 31"/>
                <a:gd name="T15" fmla="*/ 17 h 21"/>
                <a:gd name="T16" fmla="*/ 10 w 31"/>
                <a:gd name="T17" fmla="*/ 17 h 21"/>
                <a:gd name="T18" fmla="*/ 10 w 31"/>
                <a:gd name="T19" fmla="*/ 17 h 21"/>
                <a:gd name="T20" fmla="*/ 12 w 31"/>
                <a:gd name="T21" fmla="*/ 11 h 21"/>
                <a:gd name="T22" fmla="*/ 12 w 31"/>
                <a:gd name="T23" fmla="*/ 11 h 21"/>
                <a:gd name="T24" fmla="*/ 12 w 31"/>
                <a:gd name="T25" fmla="*/ 8 h 21"/>
                <a:gd name="T26" fmla="*/ 12 w 31"/>
                <a:gd name="T27" fmla="*/ 8 h 21"/>
                <a:gd name="T28" fmla="*/ 11 w 31"/>
                <a:gd name="T29" fmla="*/ 4 h 21"/>
                <a:gd name="T30" fmla="*/ 15 w 31"/>
                <a:gd name="T31" fmla="*/ 5 h 21"/>
                <a:gd name="T32" fmla="*/ 18 w 31"/>
                <a:gd name="T33" fmla="*/ 7 h 21"/>
                <a:gd name="T34" fmla="*/ 18 w 31"/>
                <a:gd name="T35" fmla="*/ 7 h 21"/>
                <a:gd name="T36" fmla="*/ 24 w 31"/>
                <a:gd name="T37" fmla="*/ 8 h 21"/>
                <a:gd name="T38" fmla="*/ 24 w 31"/>
                <a:gd name="T39" fmla="*/ 8 h 21"/>
                <a:gd name="T40" fmla="*/ 26 w 31"/>
                <a:gd name="T41" fmla="*/ 8 h 21"/>
                <a:gd name="T42" fmla="*/ 26 w 31"/>
                <a:gd name="T43" fmla="*/ 8 h 21"/>
                <a:gd name="T44" fmla="*/ 27 w 31"/>
                <a:gd name="T45" fmla="*/ 4 h 21"/>
                <a:gd name="T46" fmla="*/ 27 w 31"/>
                <a:gd name="T47" fmla="*/ 4 h 21"/>
                <a:gd name="T48" fmla="*/ 26 w 31"/>
                <a:gd name="T49" fmla="*/ 0 h 21"/>
                <a:gd name="T50" fmla="*/ 26 w 31"/>
                <a:gd name="T51" fmla="*/ 0 h 21"/>
                <a:gd name="T52" fmla="*/ 30 w 31"/>
                <a:gd name="T53" fmla="*/ 0 h 21"/>
                <a:gd name="T54" fmla="*/ 31 w 31"/>
                <a:gd name="T55" fmla="*/ 4 h 21"/>
                <a:gd name="T56" fmla="*/ 31 w 31"/>
                <a:gd name="T57" fmla="*/ 4 h 21"/>
                <a:gd name="T58" fmla="*/ 28 w 31"/>
                <a:gd name="T59" fmla="*/ 11 h 21"/>
                <a:gd name="T60" fmla="*/ 28 w 31"/>
                <a:gd name="T61" fmla="*/ 11 h 21"/>
                <a:gd name="T62" fmla="*/ 24 w 31"/>
                <a:gd name="T63" fmla="*/ 12 h 21"/>
                <a:gd name="T64" fmla="*/ 24 w 31"/>
                <a:gd name="T65" fmla="*/ 12 h 21"/>
                <a:gd name="T66" fmla="*/ 16 w 31"/>
                <a:gd name="T67" fmla="*/ 10 h 21"/>
                <a:gd name="T68" fmla="*/ 16 w 31"/>
                <a:gd name="T69" fmla="*/ 10 h 21"/>
                <a:gd name="T70" fmla="*/ 16 w 31"/>
                <a:gd name="T71" fmla="*/ 11 h 21"/>
                <a:gd name="T72" fmla="*/ 16 w 31"/>
                <a:gd name="T73" fmla="*/ 11 h 21"/>
                <a:gd name="T74" fmla="*/ 12 w 31"/>
                <a:gd name="T75" fmla="*/ 20 h 21"/>
                <a:gd name="T76" fmla="*/ 12 w 31"/>
                <a:gd name="T77" fmla="*/ 20 h 21"/>
                <a:gd name="T78" fmla="*/ 9 w 31"/>
                <a:gd name="T79" fmla="*/ 21 h 21"/>
                <a:gd name="T80" fmla="*/ 9 w 31"/>
                <a:gd name="T81" fmla="*/ 21 h 21"/>
                <a:gd name="T82" fmla="*/ 9 w 31"/>
                <a:gd name="T83" fmla="*/ 21 h 21"/>
                <a:gd name="T84" fmla="*/ 0 w 31"/>
                <a:gd name="T85" fmla="*/ 14 h 21"/>
                <a:gd name="T86" fmla="*/ 0 w 31"/>
                <a:gd name="T87" fmla="*/ 14 h 21"/>
                <a:gd name="T88" fmla="*/ 0 w 31"/>
                <a:gd name="T89" fmla="*/ 14 h 21"/>
                <a:gd name="T90" fmla="*/ 0 w 31"/>
                <a:gd name="T91" fmla="*/ 14 h 21"/>
                <a:gd name="T92" fmla="*/ 0 w 31"/>
                <a:gd name="T93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" h="21">
                  <a:moveTo>
                    <a:pt x="9" y="21"/>
                  </a:moveTo>
                  <a:cubicBezTo>
                    <a:pt x="3" y="20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6"/>
                    <a:pt x="8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6"/>
                    <a:pt x="12" y="13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0" y="8"/>
                    <a:pt x="23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6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2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2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6"/>
                    <a:pt x="30" y="9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2"/>
                    <a:pt x="26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2"/>
                    <a:pt x="18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3"/>
                    <a:pt x="16" y="18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0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lose/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3756"/>
            <p:cNvSpPr>
              <a:spLocks noEditPoints="1"/>
            </p:cNvSpPr>
            <p:nvPr/>
          </p:nvSpPr>
          <p:spPr bwMode="auto">
            <a:xfrm>
              <a:off x="5196155" y="3004481"/>
              <a:ext cx="206234" cy="145873"/>
            </a:xfrm>
            <a:custGeom>
              <a:avLst/>
              <a:gdLst>
                <a:gd name="T0" fmla="*/ 13 w 37"/>
                <a:gd name="T1" fmla="*/ 26 h 26"/>
                <a:gd name="T2" fmla="*/ 2 w 37"/>
                <a:gd name="T3" fmla="*/ 20 h 26"/>
                <a:gd name="T4" fmla="*/ 2 w 37"/>
                <a:gd name="T5" fmla="*/ 16 h 26"/>
                <a:gd name="T6" fmla="*/ 7 w 37"/>
                <a:gd name="T7" fmla="*/ 13 h 26"/>
                <a:gd name="T8" fmla="*/ 9 w 37"/>
                <a:gd name="T9" fmla="*/ 14 h 26"/>
                <a:gd name="T10" fmla="*/ 10 w 37"/>
                <a:gd name="T11" fmla="*/ 14 h 26"/>
                <a:gd name="T12" fmla="*/ 10 w 37"/>
                <a:gd name="T13" fmla="*/ 14 h 26"/>
                <a:gd name="T14" fmla="*/ 10 w 37"/>
                <a:gd name="T15" fmla="*/ 15 h 26"/>
                <a:gd name="T16" fmla="*/ 11 w 37"/>
                <a:gd name="T17" fmla="*/ 16 h 26"/>
                <a:gd name="T18" fmla="*/ 13 w 37"/>
                <a:gd name="T19" fmla="*/ 18 h 26"/>
                <a:gd name="T20" fmla="*/ 13 w 37"/>
                <a:gd name="T21" fmla="*/ 18 h 26"/>
                <a:gd name="T22" fmla="*/ 14 w 37"/>
                <a:gd name="T23" fmla="*/ 14 h 26"/>
                <a:gd name="T24" fmla="*/ 14 w 37"/>
                <a:gd name="T25" fmla="*/ 13 h 26"/>
                <a:gd name="T26" fmla="*/ 12 w 37"/>
                <a:gd name="T27" fmla="*/ 3 h 26"/>
                <a:gd name="T28" fmla="*/ 19 w 37"/>
                <a:gd name="T29" fmla="*/ 7 h 26"/>
                <a:gd name="T30" fmla="*/ 19 w 37"/>
                <a:gd name="T31" fmla="*/ 7 h 26"/>
                <a:gd name="T32" fmla="*/ 19 w 37"/>
                <a:gd name="T33" fmla="*/ 7 h 26"/>
                <a:gd name="T34" fmla="*/ 20 w 37"/>
                <a:gd name="T35" fmla="*/ 7 h 26"/>
                <a:gd name="T36" fmla="*/ 23 w 37"/>
                <a:gd name="T37" fmla="*/ 8 h 26"/>
                <a:gd name="T38" fmla="*/ 28 w 37"/>
                <a:gd name="T39" fmla="*/ 9 h 26"/>
                <a:gd name="T40" fmla="*/ 28 w 37"/>
                <a:gd name="T41" fmla="*/ 9 h 26"/>
                <a:gd name="T42" fmla="*/ 29 w 37"/>
                <a:gd name="T43" fmla="*/ 7 h 26"/>
                <a:gd name="T44" fmla="*/ 28 w 37"/>
                <a:gd name="T45" fmla="*/ 4 h 26"/>
                <a:gd name="T46" fmla="*/ 36 w 37"/>
                <a:gd name="T47" fmla="*/ 2 h 26"/>
                <a:gd name="T48" fmla="*/ 34 w 37"/>
                <a:gd name="T49" fmla="*/ 15 h 26"/>
                <a:gd name="T50" fmla="*/ 28 w 37"/>
                <a:gd name="T51" fmla="*/ 17 h 26"/>
                <a:gd name="T52" fmla="*/ 17 w 37"/>
                <a:gd name="T53" fmla="*/ 25 h 26"/>
                <a:gd name="T54" fmla="*/ 13 w 37"/>
                <a:gd name="T55" fmla="*/ 26 h 26"/>
                <a:gd name="T56" fmla="*/ 14 w 37"/>
                <a:gd name="T57" fmla="*/ 22 h 26"/>
                <a:gd name="T58" fmla="*/ 14 w 37"/>
                <a:gd name="T59" fmla="*/ 22 h 26"/>
                <a:gd name="T60" fmla="*/ 14 w 37"/>
                <a:gd name="T61" fmla="*/ 22 h 26"/>
                <a:gd name="T62" fmla="*/ 14 w 37"/>
                <a:gd name="T63" fmla="*/ 22 h 26"/>
                <a:gd name="T64" fmla="*/ 15 w 37"/>
                <a:gd name="T65" fmla="*/ 21 h 26"/>
                <a:gd name="T66" fmla="*/ 8 w 37"/>
                <a:gd name="T67" fmla="*/ 19 h 26"/>
                <a:gd name="T68" fmla="*/ 8 w 37"/>
                <a:gd name="T69" fmla="*/ 19 h 26"/>
                <a:gd name="T70" fmla="*/ 7 w 37"/>
                <a:gd name="T71" fmla="*/ 18 h 26"/>
                <a:gd name="T72" fmla="*/ 13 w 37"/>
                <a:gd name="T73" fmla="*/ 18 h 26"/>
                <a:gd name="T74" fmla="*/ 18 w 37"/>
                <a:gd name="T75" fmla="*/ 17 h 26"/>
                <a:gd name="T76" fmla="*/ 18 w 37"/>
                <a:gd name="T77" fmla="*/ 17 h 26"/>
                <a:gd name="T78" fmla="*/ 30 w 37"/>
                <a:gd name="T79" fmla="*/ 13 h 26"/>
                <a:gd name="T80" fmla="*/ 30 w 37"/>
                <a:gd name="T81" fmla="*/ 13 h 26"/>
                <a:gd name="T82" fmla="*/ 25 w 37"/>
                <a:gd name="T83" fmla="*/ 13 h 26"/>
                <a:gd name="T84" fmla="*/ 22 w 37"/>
                <a:gd name="T85" fmla="*/ 12 h 26"/>
                <a:gd name="T86" fmla="*/ 21 w 37"/>
                <a:gd name="T87" fmla="*/ 11 h 26"/>
                <a:gd name="T88" fmla="*/ 31 w 37"/>
                <a:gd name="T89" fmla="*/ 13 h 26"/>
                <a:gd name="T90" fmla="*/ 31 w 37"/>
                <a:gd name="T91" fmla="*/ 13 h 26"/>
                <a:gd name="T92" fmla="*/ 31 w 37"/>
                <a:gd name="T93" fmla="*/ 13 h 26"/>
                <a:gd name="T94" fmla="*/ 32 w 37"/>
                <a:gd name="T95" fmla="*/ 12 h 26"/>
                <a:gd name="T96" fmla="*/ 31 w 37"/>
                <a:gd name="T97" fmla="*/ 12 h 26"/>
                <a:gd name="T98" fmla="*/ 18 w 37"/>
                <a:gd name="T99" fmla="*/ 12 h 26"/>
                <a:gd name="T100" fmla="*/ 18 w 37"/>
                <a:gd name="T101" fmla="*/ 10 h 26"/>
                <a:gd name="T102" fmla="*/ 18 w 37"/>
                <a:gd name="T103" fmla="*/ 10 h 26"/>
                <a:gd name="T104" fmla="*/ 18 w 37"/>
                <a:gd name="T105" fmla="*/ 10 h 26"/>
                <a:gd name="T106" fmla="*/ 33 w 37"/>
                <a:gd name="T107" fmla="*/ 7 h 26"/>
                <a:gd name="T108" fmla="*/ 32 w 37"/>
                <a:gd name="T109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6">
                  <a:moveTo>
                    <a:pt x="13" y="26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8" y="25"/>
                    <a:pt x="5" y="22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4" y="16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5" y="9"/>
                    <a:pt x="27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5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4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9"/>
                    <a:pt x="36" y="13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2" y="17"/>
                    <a:pt x="30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6" y="17"/>
                    <a:pt x="24" y="17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9"/>
                    <a:pt x="20" y="22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5"/>
                    <a:pt x="14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lose/>
                  <a:moveTo>
                    <a:pt x="14" y="22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2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5" y="21"/>
                  </a:move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lose/>
                  <a:moveTo>
                    <a:pt x="8" y="19"/>
                  </a:moveTo>
                  <a:cubicBezTo>
                    <a:pt x="9" y="19"/>
                    <a:pt x="9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9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9"/>
                  </a:cubicBezTo>
                  <a:close/>
                  <a:moveTo>
                    <a:pt x="13" y="18"/>
                  </a:move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lose/>
                  <a:moveTo>
                    <a:pt x="18" y="17"/>
                  </a:moveTo>
                  <a:cubicBezTo>
                    <a:pt x="18" y="16"/>
                    <a:pt x="18" y="15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6"/>
                    <a:pt x="18" y="17"/>
                  </a:cubicBezTo>
                  <a:close/>
                  <a:moveTo>
                    <a:pt x="30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lose/>
                  <a:moveTo>
                    <a:pt x="21" y="11"/>
                  </a:moveTo>
                  <a:cubicBezTo>
                    <a:pt x="22" y="12"/>
                    <a:pt x="24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3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2"/>
                  </a:moveTo>
                  <a:cubicBezTo>
                    <a:pt x="31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1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32" y="10"/>
                  </a:moveTo>
                  <a:cubicBezTo>
                    <a:pt x="33" y="9"/>
                    <a:pt x="33" y="8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8"/>
                    <a:pt x="33" y="9"/>
                    <a:pt x="32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3757"/>
            <p:cNvSpPr>
              <a:spLocks noEditPoints="1"/>
            </p:cNvSpPr>
            <p:nvPr/>
          </p:nvSpPr>
          <p:spPr bwMode="auto">
            <a:xfrm>
              <a:off x="5291724" y="3064842"/>
              <a:ext cx="241443" cy="427557"/>
            </a:xfrm>
            <a:custGeom>
              <a:avLst/>
              <a:gdLst>
                <a:gd name="T0" fmla="*/ 24 w 48"/>
                <a:gd name="T1" fmla="*/ 73 h 85"/>
                <a:gd name="T2" fmla="*/ 25 w 48"/>
                <a:gd name="T3" fmla="*/ 70 h 85"/>
                <a:gd name="T4" fmla="*/ 28 w 48"/>
                <a:gd name="T5" fmla="*/ 70 h 85"/>
                <a:gd name="T6" fmla="*/ 25 w 48"/>
                <a:gd name="T7" fmla="*/ 70 h 85"/>
                <a:gd name="T8" fmla="*/ 24 w 48"/>
                <a:gd name="T9" fmla="*/ 73 h 85"/>
                <a:gd name="T10" fmla="*/ 24 w 48"/>
                <a:gd name="T11" fmla="*/ 73 h 85"/>
                <a:gd name="T12" fmla="*/ 0 w 48"/>
                <a:gd name="T13" fmla="*/ 2 h 85"/>
                <a:gd name="T14" fmla="*/ 4 w 48"/>
                <a:gd name="T15" fmla="*/ 0 h 85"/>
                <a:gd name="T16" fmla="*/ 46 w 48"/>
                <a:gd name="T17" fmla="*/ 61 h 85"/>
                <a:gd name="T18" fmla="*/ 48 w 48"/>
                <a:gd name="T19" fmla="*/ 85 h 85"/>
                <a:gd name="T20" fmla="*/ 24 w 48"/>
                <a:gd name="T21" fmla="*/ 73 h 85"/>
                <a:gd name="T22" fmla="*/ 24 w 48"/>
                <a:gd name="T23" fmla="*/ 73 h 85"/>
                <a:gd name="T24" fmla="*/ 43 w 48"/>
                <a:gd name="T25" fmla="*/ 77 h 85"/>
                <a:gd name="T26" fmla="*/ 42 w 48"/>
                <a:gd name="T27" fmla="*/ 62 h 85"/>
                <a:gd name="T28" fmla="*/ 9 w 48"/>
                <a:gd name="T29" fmla="*/ 16 h 85"/>
                <a:gd name="T30" fmla="*/ 28 w 48"/>
                <a:gd name="T31" fmla="*/ 69 h 85"/>
                <a:gd name="T32" fmla="*/ 43 w 48"/>
                <a:gd name="T33" fmla="*/ 77 h 85"/>
                <a:gd name="T34" fmla="*/ 43 w 48"/>
                <a:gd name="T35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85">
                  <a:moveTo>
                    <a:pt x="24" y="73"/>
                  </a:moveTo>
                  <a:lnTo>
                    <a:pt x="25" y="70"/>
                  </a:lnTo>
                  <a:lnTo>
                    <a:pt x="28" y="70"/>
                  </a:lnTo>
                  <a:lnTo>
                    <a:pt x="25" y="70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0" y="2"/>
                  </a:lnTo>
                  <a:lnTo>
                    <a:pt x="4" y="0"/>
                  </a:lnTo>
                  <a:lnTo>
                    <a:pt x="46" y="61"/>
                  </a:lnTo>
                  <a:lnTo>
                    <a:pt x="48" y="85"/>
                  </a:lnTo>
                  <a:lnTo>
                    <a:pt x="24" y="73"/>
                  </a:lnTo>
                  <a:lnTo>
                    <a:pt x="24" y="73"/>
                  </a:lnTo>
                  <a:close/>
                  <a:moveTo>
                    <a:pt x="43" y="77"/>
                  </a:moveTo>
                  <a:lnTo>
                    <a:pt x="42" y="62"/>
                  </a:lnTo>
                  <a:lnTo>
                    <a:pt x="9" y="16"/>
                  </a:lnTo>
                  <a:lnTo>
                    <a:pt x="28" y="69"/>
                  </a:lnTo>
                  <a:lnTo>
                    <a:pt x="43" y="77"/>
                  </a:lnTo>
                  <a:lnTo>
                    <a:pt x="43" y="7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3758"/>
            <p:cNvSpPr>
              <a:spLocks noEditPoints="1"/>
            </p:cNvSpPr>
            <p:nvPr/>
          </p:nvSpPr>
          <p:spPr bwMode="auto">
            <a:xfrm>
              <a:off x="5281664" y="3054782"/>
              <a:ext cx="266595" cy="452705"/>
            </a:xfrm>
            <a:custGeom>
              <a:avLst/>
              <a:gdLst>
                <a:gd name="T0" fmla="*/ 26 w 53"/>
                <a:gd name="T1" fmla="*/ 77 h 90"/>
                <a:gd name="T2" fmla="*/ 24 w 53"/>
                <a:gd name="T3" fmla="*/ 76 h 90"/>
                <a:gd name="T4" fmla="*/ 24 w 53"/>
                <a:gd name="T5" fmla="*/ 76 h 90"/>
                <a:gd name="T6" fmla="*/ 24 w 53"/>
                <a:gd name="T7" fmla="*/ 76 h 90"/>
                <a:gd name="T8" fmla="*/ 24 w 53"/>
                <a:gd name="T9" fmla="*/ 76 h 90"/>
                <a:gd name="T10" fmla="*/ 0 w 53"/>
                <a:gd name="T11" fmla="*/ 3 h 90"/>
                <a:gd name="T12" fmla="*/ 6 w 53"/>
                <a:gd name="T13" fmla="*/ 0 h 90"/>
                <a:gd name="T14" fmla="*/ 50 w 53"/>
                <a:gd name="T15" fmla="*/ 61 h 90"/>
                <a:gd name="T16" fmla="*/ 53 w 53"/>
                <a:gd name="T17" fmla="*/ 90 h 90"/>
                <a:gd name="T18" fmla="*/ 26 w 53"/>
                <a:gd name="T19" fmla="*/ 77 h 90"/>
                <a:gd name="T20" fmla="*/ 26 w 53"/>
                <a:gd name="T21" fmla="*/ 77 h 90"/>
                <a:gd name="T22" fmla="*/ 48 w 53"/>
                <a:gd name="T23" fmla="*/ 82 h 90"/>
                <a:gd name="T24" fmla="*/ 46 w 53"/>
                <a:gd name="T25" fmla="*/ 63 h 90"/>
                <a:gd name="T26" fmla="*/ 31 w 53"/>
                <a:gd name="T27" fmla="*/ 41 h 90"/>
                <a:gd name="T28" fmla="*/ 46 w 53"/>
                <a:gd name="T29" fmla="*/ 63 h 90"/>
                <a:gd name="T30" fmla="*/ 47 w 53"/>
                <a:gd name="T31" fmla="*/ 79 h 90"/>
                <a:gd name="T32" fmla="*/ 45 w 53"/>
                <a:gd name="T33" fmla="*/ 79 h 90"/>
                <a:gd name="T34" fmla="*/ 46 w 53"/>
                <a:gd name="T35" fmla="*/ 77 h 90"/>
                <a:gd name="T36" fmla="*/ 45 w 53"/>
                <a:gd name="T37" fmla="*/ 79 h 90"/>
                <a:gd name="T38" fmla="*/ 47 w 53"/>
                <a:gd name="T39" fmla="*/ 79 h 90"/>
                <a:gd name="T40" fmla="*/ 48 w 53"/>
                <a:gd name="T41" fmla="*/ 82 h 90"/>
                <a:gd name="T42" fmla="*/ 31 w 53"/>
                <a:gd name="T43" fmla="*/ 74 h 90"/>
                <a:gd name="T44" fmla="*/ 31 w 53"/>
                <a:gd name="T45" fmla="*/ 74 h 90"/>
                <a:gd name="T46" fmla="*/ 48 w 53"/>
                <a:gd name="T47" fmla="*/ 82 h 90"/>
                <a:gd name="T48" fmla="*/ 48 w 53"/>
                <a:gd name="T49" fmla="*/ 82 h 90"/>
                <a:gd name="T50" fmla="*/ 32 w 53"/>
                <a:gd name="T51" fmla="*/ 69 h 90"/>
                <a:gd name="T52" fmla="*/ 43 w 53"/>
                <a:gd name="T53" fmla="*/ 76 h 90"/>
                <a:gd name="T54" fmla="*/ 42 w 53"/>
                <a:gd name="T55" fmla="*/ 65 h 90"/>
                <a:gd name="T56" fmla="*/ 19 w 53"/>
                <a:gd name="T57" fmla="*/ 31 h 90"/>
                <a:gd name="T58" fmla="*/ 32 w 53"/>
                <a:gd name="T59" fmla="*/ 69 h 90"/>
                <a:gd name="T60" fmla="*/ 32 w 53"/>
                <a:gd name="T61" fmla="*/ 69 h 90"/>
                <a:gd name="T62" fmla="*/ 27 w 53"/>
                <a:gd name="T63" fmla="*/ 70 h 90"/>
                <a:gd name="T64" fmla="*/ 27 w 53"/>
                <a:gd name="T65" fmla="*/ 70 h 90"/>
                <a:gd name="T66" fmla="*/ 27 w 53"/>
                <a:gd name="T67" fmla="*/ 70 h 90"/>
                <a:gd name="T68" fmla="*/ 14 w 53"/>
                <a:gd name="T69" fmla="*/ 31 h 90"/>
                <a:gd name="T70" fmla="*/ 27 w 53"/>
                <a:gd name="T71" fmla="*/ 70 h 90"/>
                <a:gd name="T72" fmla="*/ 27 w 53"/>
                <a:gd name="T73" fmla="*/ 70 h 90"/>
                <a:gd name="T74" fmla="*/ 5 w 53"/>
                <a:gd name="T75" fmla="*/ 5 h 90"/>
                <a:gd name="T76" fmla="*/ 10 w 53"/>
                <a:gd name="T77" fmla="*/ 18 h 90"/>
                <a:gd name="T78" fmla="*/ 13 w 53"/>
                <a:gd name="T79" fmla="*/ 16 h 90"/>
                <a:gd name="T80" fmla="*/ 5 w 53"/>
                <a:gd name="T81" fmla="*/ 5 h 90"/>
                <a:gd name="T82" fmla="*/ 5 w 53"/>
                <a:gd name="T83" fmla="*/ 5 h 90"/>
                <a:gd name="T84" fmla="*/ 5 w 53"/>
                <a:gd name="T8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3" h="90">
                  <a:moveTo>
                    <a:pt x="26" y="77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0" y="3"/>
                  </a:lnTo>
                  <a:lnTo>
                    <a:pt x="6" y="0"/>
                  </a:lnTo>
                  <a:lnTo>
                    <a:pt x="50" y="61"/>
                  </a:lnTo>
                  <a:lnTo>
                    <a:pt x="53" y="90"/>
                  </a:lnTo>
                  <a:lnTo>
                    <a:pt x="26" y="77"/>
                  </a:lnTo>
                  <a:lnTo>
                    <a:pt x="26" y="77"/>
                  </a:lnTo>
                  <a:close/>
                  <a:moveTo>
                    <a:pt x="48" y="82"/>
                  </a:moveTo>
                  <a:lnTo>
                    <a:pt x="46" y="63"/>
                  </a:lnTo>
                  <a:lnTo>
                    <a:pt x="31" y="41"/>
                  </a:lnTo>
                  <a:lnTo>
                    <a:pt x="46" y="63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6" y="77"/>
                  </a:lnTo>
                  <a:lnTo>
                    <a:pt x="45" y="79"/>
                  </a:lnTo>
                  <a:lnTo>
                    <a:pt x="47" y="79"/>
                  </a:lnTo>
                  <a:lnTo>
                    <a:pt x="48" y="82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48" y="82"/>
                  </a:lnTo>
                  <a:lnTo>
                    <a:pt x="48" y="82"/>
                  </a:lnTo>
                  <a:close/>
                  <a:moveTo>
                    <a:pt x="32" y="69"/>
                  </a:moveTo>
                  <a:lnTo>
                    <a:pt x="43" y="76"/>
                  </a:lnTo>
                  <a:lnTo>
                    <a:pt x="42" y="65"/>
                  </a:lnTo>
                  <a:lnTo>
                    <a:pt x="19" y="31"/>
                  </a:lnTo>
                  <a:lnTo>
                    <a:pt x="32" y="69"/>
                  </a:lnTo>
                  <a:lnTo>
                    <a:pt x="32" y="69"/>
                  </a:lnTo>
                  <a:close/>
                  <a:moveTo>
                    <a:pt x="27" y="70"/>
                  </a:moveTo>
                  <a:lnTo>
                    <a:pt x="27" y="70"/>
                  </a:lnTo>
                  <a:lnTo>
                    <a:pt x="27" y="70"/>
                  </a:lnTo>
                  <a:lnTo>
                    <a:pt x="14" y="31"/>
                  </a:lnTo>
                  <a:lnTo>
                    <a:pt x="27" y="70"/>
                  </a:lnTo>
                  <a:lnTo>
                    <a:pt x="27" y="70"/>
                  </a:lnTo>
                  <a:close/>
                  <a:moveTo>
                    <a:pt x="5" y="5"/>
                  </a:moveTo>
                  <a:lnTo>
                    <a:pt x="10" y="18"/>
                  </a:lnTo>
                  <a:lnTo>
                    <a:pt x="13" y="1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3759"/>
            <p:cNvSpPr>
              <a:spLocks noEditPoints="1"/>
            </p:cNvSpPr>
            <p:nvPr/>
          </p:nvSpPr>
          <p:spPr bwMode="auto">
            <a:xfrm>
              <a:off x="5150882" y="3009510"/>
              <a:ext cx="462766" cy="563367"/>
            </a:xfrm>
            <a:custGeom>
              <a:avLst/>
              <a:gdLst>
                <a:gd name="T0" fmla="*/ 60 w 84"/>
                <a:gd name="T1" fmla="*/ 102 h 102"/>
                <a:gd name="T2" fmla="*/ 4 w 84"/>
                <a:gd name="T3" fmla="*/ 57 h 102"/>
                <a:gd name="T4" fmla="*/ 4 w 84"/>
                <a:gd name="T5" fmla="*/ 57 h 102"/>
                <a:gd name="T6" fmla="*/ 0 w 84"/>
                <a:gd name="T7" fmla="*/ 39 h 102"/>
                <a:gd name="T8" fmla="*/ 0 w 84"/>
                <a:gd name="T9" fmla="*/ 39 h 102"/>
                <a:gd name="T10" fmla="*/ 27 w 84"/>
                <a:gd name="T11" fmla="*/ 2 h 102"/>
                <a:gd name="T12" fmla="*/ 27 w 84"/>
                <a:gd name="T13" fmla="*/ 2 h 102"/>
                <a:gd name="T14" fmla="*/ 38 w 84"/>
                <a:gd name="T15" fmla="*/ 0 h 102"/>
                <a:gd name="T16" fmla="*/ 38 w 84"/>
                <a:gd name="T17" fmla="*/ 0 h 102"/>
                <a:gd name="T18" fmla="*/ 76 w 84"/>
                <a:gd name="T19" fmla="*/ 36 h 102"/>
                <a:gd name="T20" fmla="*/ 76 w 84"/>
                <a:gd name="T21" fmla="*/ 36 h 102"/>
                <a:gd name="T22" fmla="*/ 74 w 84"/>
                <a:gd name="T23" fmla="*/ 37 h 102"/>
                <a:gd name="T24" fmla="*/ 76 w 84"/>
                <a:gd name="T25" fmla="*/ 36 h 102"/>
                <a:gd name="T26" fmla="*/ 84 w 84"/>
                <a:gd name="T27" fmla="*/ 72 h 102"/>
                <a:gd name="T28" fmla="*/ 84 w 84"/>
                <a:gd name="T29" fmla="*/ 72 h 102"/>
                <a:gd name="T30" fmla="*/ 69 w 84"/>
                <a:gd name="T31" fmla="*/ 100 h 102"/>
                <a:gd name="T32" fmla="*/ 69 w 84"/>
                <a:gd name="T33" fmla="*/ 100 h 102"/>
                <a:gd name="T34" fmla="*/ 60 w 84"/>
                <a:gd name="T35" fmla="*/ 102 h 102"/>
                <a:gd name="T36" fmla="*/ 60 w 84"/>
                <a:gd name="T37" fmla="*/ 102 h 102"/>
                <a:gd name="T38" fmla="*/ 60 w 84"/>
                <a:gd name="T39" fmla="*/ 102 h 102"/>
                <a:gd name="T40" fmla="*/ 38 w 84"/>
                <a:gd name="T41" fmla="*/ 4 h 102"/>
                <a:gd name="T42" fmla="*/ 29 w 84"/>
                <a:gd name="T43" fmla="*/ 6 h 102"/>
                <a:gd name="T44" fmla="*/ 29 w 84"/>
                <a:gd name="T45" fmla="*/ 6 h 102"/>
                <a:gd name="T46" fmla="*/ 4 w 84"/>
                <a:gd name="T47" fmla="*/ 39 h 102"/>
                <a:gd name="T48" fmla="*/ 4 w 84"/>
                <a:gd name="T49" fmla="*/ 39 h 102"/>
                <a:gd name="T50" fmla="*/ 8 w 84"/>
                <a:gd name="T51" fmla="*/ 55 h 102"/>
                <a:gd name="T52" fmla="*/ 8 w 84"/>
                <a:gd name="T53" fmla="*/ 55 h 102"/>
                <a:gd name="T54" fmla="*/ 60 w 84"/>
                <a:gd name="T55" fmla="*/ 98 h 102"/>
                <a:gd name="T56" fmla="*/ 60 w 84"/>
                <a:gd name="T57" fmla="*/ 98 h 102"/>
                <a:gd name="T58" fmla="*/ 67 w 84"/>
                <a:gd name="T59" fmla="*/ 97 h 102"/>
                <a:gd name="T60" fmla="*/ 67 w 84"/>
                <a:gd name="T61" fmla="*/ 97 h 102"/>
                <a:gd name="T62" fmla="*/ 80 w 84"/>
                <a:gd name="T63" fmla="*/ 72 h 102"/>
                <a:gd name="T64" fmla="*/ 80 w 84"/>
                <a:gd name="T65" fmla="*/ 72 h 102"/>
                <a:gd name="T66" fmla="*/ 72 w 84"/>
                <a:gd name="T67" fmla="*/ 37 h 102"/>
                <a:gd name="T68" fmla="*/ 72 w 84"/>
                <a:gd name="T69" fmla="*/ 37 h 102"/>
                <a:gd name="T70" fmla="*/ 72 w 84"/>
                <a:gd name="T71" fmla="*/ 37 h 102"/>
                <a:gd name="T72" fmla="*/ 38 w 84"/>
                <a:gd name="T73" fmla="*/ 4 h 102"/>
                <a:gd name="T74" fmla="*/ 38 w 84"/>
                <a:gd name="T75" fmla="*/ 4 h 102"/>
                <a:gd name="T76" fmla="*/ 38 w 84"/>
                <a:gd name="T77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4" h="102">
                  <a:moveTo>
                    <a:pt x="60" y="102"/>
                  </a:moveTo>
                  <a:cubicBezTo>
                    <a:pt x="40" y="102"/>
                    <a:pt x="14" y="80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1" y="51"/>
                    <a:pt x="0" y="45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1"/>
                    <a:pt x="13" y="8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31" y="1"/>
                    <a:pt x="35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4" y="0"/>
                    <a:pt x="66" y="14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81" y="48"/>
                    <a:pt x="84" y="61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85"/>
                    <a:pt x="79" y="96"/>
                    <a:pt x="69" y="100"/>
                  </a:cubicBezTo>
                  <a:cubicBezTo>
                    <a:pt x="69" y="100"/>
                    <a:pt x="69" y="100"/>
                    <a:pt x="69" y="100"/>
                  </a:cubicBezTo>
                  <a:cubicBezTo>
                    <a:pt x="66" y="101"/>
                    <a:pt x="63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lose/>
                  <a:moveTo>
                    <a:pt x="38" y="4"/>
                  </a:moveTo>
                  <a:cubicBezTo>
                    <a:pt x="35" y="4"/>
                    <a:pt x="32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15" y="12"/>
                    <a:pt x="4" y="23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4"/>
                    <a:pt x="5" y="49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17" y="77"/>
                    <a:pt x="43" y="98"/>
                    <a:pt x="60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3" y="98"/>
                    <a:pt x="65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76" y="93"/>
                    <a:pt x="80" y="84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61"/>
                    <a:pt x="77" y="49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63" y="16"/>
                    <a:pt x="51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3760"/>
            <p:cNvSpPr>
              <a:spLocks noEditPoints="1"/>
            </p:cNvSpPr>
            <p:nvPr/>
          </p:nvSpPr>
          <p:spPr bwMode="auto">
            <a:xfrm>
              <a:off x="5135794" y="2999449"/>
              <a:ext cx="487917" cy="583487"/>
            </a:xfrm>
            <a:custGeom>
              <a:avLst/>
              <a:gdLst>
                <a:gd name="T0" fmla="*/ 62 w 88"/>
                <a:gd name="T1" fmla="*/ 104 h 106"/>
                <a:gd name="T2" fmla="*/ 4 w 88"/>
                <a:gd name="T3" fmla="*/ 60 h 106"/>
                <a:gd name="T4" fmla="*/ 0 w 88"/>
                <a:gd name="T5" fmla="*/ 41 h 106"/>
                <a:gd name="T6" fmla="*/ 0 w 88"/>
                <a:gd name="T7" fmla="*/ 41 h 106"/>
                <a:gd name="T8" fmla="*/ 0 w 88"/>
                <a:gd name="T9" fmla="*/ 41 h 106"/>
                <a:gd name="T10" fmla="*/ 40 w 88"/>
                <a:gd name="T11" fmla="*/ 0 h 106"/>
                <a:gd name="T12" fmla="*/ 79 w 88"/>
                <a:gd name="T13" fmla="*/ 35 h 106"/>
                <a:gd name="T14" fmla="*/ 80 w 88"/>
                <a:gd name="T15" fmla="*/ 39 h 106"/>
                <a:gd name="T16" fmla="*/ 88 w 88"/>
                <a:gd name="T17" fmla="*/ 74 h 106"/>
                <a:gd name="T18" fmla="*/ 71 w 88"/>
                <a:gd name="T19" fmla="*/ 104 h 106"/>
                <a:gd name="T20" fmla="*/ 62 w 88"/>
                <a:gd name="T21" fmla="*/ 106 h 106"/>
                <a:gd name="T22" fmla="*/ 68 w 88"/>
                <a:gd name="T23" fmla="*/ 101 h 106"/>
                <a:gd name="T24" fmla="*/ 62 w 88"/>
                <a:gd name="T25" fmla="*/ 102 h 106"/>
                <a:gd name="T26" fmla="*/ 62 w 88"/>
                <a:gd name="T27" fmla="*/ 102 h 106"/>
                <a:gd name="T28" fmla="*/ 61 w 88"/>
                <a:gd name="T29" fmla="*/ 102 h 106"/>
                <a:gd name="T30" fmla="*/ 60 w 88"/>
                <a:gd name="T31" fmla="*/ 102 h 106"/>
                <a:gd name="T32" fmla="*/ 60 w 88"/>
                <a:gd name="T33" fmla="*/ 102 h 106"/>
                <a:gd name="T34" fmla="*/ 60 w 88"/>
                <a:gd name="T35" fmla="*/ 102 h 106"/>
                <a:gd name="T36" fmla="*/ 59 w 88"/>
                <a:gd name="T37" fmla="*/ 102 h 106"/>
                <a:gd name="T38" fmla="*/ 33 w 88"/>
                <a:gd name="T39" fmla="*/ 90 h 106"/>
                <a:gd name="T40" fmla="*/ 8 w 88"/>
                <a:gd name="T41" fmla="*/ 41 h 106"/>
                <a:gd name="T42" fmla="*/ 62 w 88"/>
                <a:gd name="T43" fmla="*/ 98 h 106"/>
                <a:gd name="T44" fmla="*/ 62 w 88"/>
                <a:gd name="T45" fmla="*/ 98 h 106"/>
                <a:gd name="T46" fmla="*/ 80 w 88"/>
                <a:gd name="T47" fmla="*/ 74 h 106"/>
                <a:gd name="T48" fmla="*/ 73 w 88"/>
                <a:gd name="T49" fmla="*/ 41 h 106"/>
                <a:gd name="T50" fmla="*/ 40 w 88"/>
                <a:gd name="T51" fmla="*/ 8 h 106"/>
                <a:gd name="T52" fmla="*/ 40 w 88"/>
                <a:gd name="T53" fmla="*/ 4 h 106"/>
                <a:gd name="T54" fmla="*/ 40 w 88"/>
                <a:gd name="T55" fmla="*/ 4 h 106"/>
                <a:gd name="T56" fmla="*/ 40 w 88"/>
                <a:gd name="T57" fmla="*/ 4 h 106"/>
                <a:gd name="T58" fmla="*/ 40 w 88"/>
                <a:gd name="T59" fmla="*/ 8 h 106"/>
                <a:gd name="T60" fmla="*/ 8 w 88"/>
                <a:gd name="T61" fmla="*/ 41 h 106"/>
                <a:gd name="T62" fmla="*/ 8 w 88"/>
                <a:gd name="T63" fmla="*/ 41 h 106"/>
                <a:gd name="T64" fmla="*/ 33 w 88"/>
                <a:gd name="T65" fmla="*/ 90 h 106"/>
                <a:gd name="T66" fmla="*/ 33 w 88"/>
                <a:gd name="T67" fmla="*/ 89 h 106"/>
                <a:gd name="T68" fmla="*/ 33 w 88"/>
                <a:gd name="T69" fmla="*/ 89 h 106"/>
                <a:gd name="T70" fmla="*/ 32 w 88"/>
                <a:gd name="T71" fmla="*/ 89 h 106"/>
                <a:gd name="T72" fmla="*/ 31 w 88"/>
                <a:gd name="T73" fmla="*/ 89 h 106"/>
                <a:gd name="T74" fmla="*/ 84 w 88"/>
                <a:gd name="T75" fmla="*/ 74 h 106"/>
                <a:gd name="T76" fmla="*/ 84 w 88"/>
                <a:gd name="T77" fmla="*/ 74 h 106"/>
                <a:gd name="T78" fmla="*/ 6 w 88"/>
                <a:gd name="T79" fmla="*/ 53 h 106"/>
                <a:gd name="T80" fmla="*/ 4 w 88"/>
                <a:gd name="T81" fmla="*/ 41 h 106"/>
                <a:gd name="T82" fmla="*/ 4 w 88"/>
                <a:gd name="T83" fmla="*/ 41 h 106"/>
                <a:gd name="T84" fmla="*/ 4 w 88"/>
                <a:gd name="T85" fmla="*/ 41 h 106"/>
                <a:gd name="T86" fmla="*/ 76 w 88"/>
                <a:gd name="T87" fmla="*/ 39 h 106"/>
                <a:gd name="T88" fmla="*/ 69 w 88"/>
                <a:gd name="T89" fmla="*/ 26 h 106"/>
                <a:gd name="T90" fmla="*/ 69 w 88"/>
                <a:gd name="T91" fmla="*/ 26 h 106"/>
                <a:gd name="T92" fmla="*/ 69 w 88"/>
                <a:gd name="T93" fmla="*/ 25 h 106"/>
                <a:gd name="T94" fmla="*/ 69 w 88"/>
                <a:gd name="T95" fmla="*/ 25 h 106"/>
                <a:gd name="T96" fmla="*/ 69 w 88"/>
                <a:gd name="T97" fmla="*/ 25 h 106"/>
                <a:gd name="T98" fmla="*/ 69 w 88"/>
                <a:gd name="T99" fmla="*/ 25 h 106"/>
                <a:gd name="T100" fmla="*/ 41 w 88"/>
                <a:gd name="T101" fmla="*/ 4 h 106"/>
                <a:gd name="T102" fmla="*/ 24 w 88"/>
                <a:gd name="T103" fmla="*/ 9 h 106"/>
                <a:gd name="T104" fmla="*/ 30 w 88"/>
                <a:gd name="T105" fmla="*/ 6 h 106"/>
                <a:gd name="T106" fmla="*/ 30 w 88"/>
                <a:gd name="T107" fmla="*/ 6 h 106"/>
                <a:gd name="T108" fmla="*/ 34 w 88"/>
                <a:gd name="T109" fmla="*/ 5 h 106"/>
                <a:gd name="T110" fmla="*/ 34 w 88"/>
                <a:gd name="T111" fmla="*/ 5 h 106"/>
                <a:gd name="T112" fmla="*/ 41 w 88"/>
                <a:gd name="T113" fmla="*/ 4 h 106"/>
                <a:gd name="T114" fmla="*/ 41 w 88"/>
                <a:gd name="T115" fmla="*/ 4 h 106"/>
                <a:gd name="T116" fmla="*/ 41 w 88"/>
                <a:gd name="T117" fmla="*/ 4 h 106"/>
                <a:gd name="T118" fmla="*/ 40 w 88"/>
                <a:gd name="T119" fmla="*/ 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" h="106">
                  <a:moveTo>
                    <a:pt x="62" y="106"/>
                  </a:moveTo>
                  <a:cubicBezTo>
                    <a:pt x="62" y="106"/>
                    <a:pt x="62" y="106"/>
                    <a:pt x="62" y="106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41" y="106"/>
                    <a:pt x="15" y="8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1" y="53"/>
                    <a:pt x="0" y="47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2"/>
                    <a:pt x="14" y="9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2" y="1"/>
                    <a:pt x="36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7" y="0"/>
                    <a:pt x="69" y="14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5" y="51"/>
                    <a:pt x="88" y="63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87"/>
                    <a:pt x="83" y="99"/>
                    <a:pt x="71" y="104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68" y="105"/>
                    <a:pt x="65" y="106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lose/>
                  <a:moveTo>
                    <a:pt x="62" y="102"/>
                  </a:moveTo>
                  <a:cubicBezTo>
                    <a:pt x="64" y="102"/>
                    <a:pt x="66" y="102"/>
                    <a:pt x="68" y="101"/>
                  </a:cubicBezTo>
                  <a:cubicBezTo>
                    <a:pt x="68" y="101"/>
                    <a:pt x="68" y="101"/>
                    <a:pt x="68" y="101"/>
                  </a:cubicBezTo>
                  <a:cubicBezTo>
                    <a:pt x="66" y="102"/>
                    <a:pt x="64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lose/>
                  <a:moveTo>
                    <a:pt x="61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lose/>
                  <a:moveTo>
                    <a:pt x="60" y="102"/>
                  </a:move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lose/>
                  <a:moveTo>
                    <a:pt x="60" y="102"/>
                  </a:move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lose/>
                  <a:moveTo>
                    <a:pt x="59" y="102"/>
                  </a:moveTo>
                  <a:cubicBezTo>
                    <a:pt x="59" y="102"/>
                    <a:pt x="59" y="102"/>
                    <a:pt x="59" y="102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59" y="102"/>
                    <a:pt x="59" y="102"/>
                    <a:pt x="59" y="102"/>
                  </a:cubicBezTo>
                  <a:close/>
                  <a:moveTo>
                    <a:pt x="59" y="102"/>
                  </a:moveTo>
                  <a:cubicBezTo>
                    <a:pt x="51" y="101"/>
                    <a:pt x="42" y="96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42" y="96"/>
                    <a:pt x="51" y="101"/>
                    <a:pt x="59" y="102"/>
                  </a:cubicBezTo>
                  <a:close/>
                  <a:moveTo>
                    <a:pt x="8" y="41"/>
                  </a:moveTo>
                  <a:cubicBezTo>
                    <a:pt x="8" y="46"/>
                    <a:pt x="9" y="51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20" y="78"/>
                    <a:pt x="46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4" y="98"/>
                    <a:pt x="66" y="98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76" y="93"/>
                    <a:pt x="80" y="86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64"/>
                    <a:pt x="77" y="53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63" y="19"/>
                    <a:pt x="52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4"/>
                    <a:pt x="38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9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7" y="8"/>
                    <a:pt x="35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19" y="15"/>
                    <a:pt x="8" y="26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lose/>
                  <a:moveTo>
                    <a:pt x="33" y="89"/>
                  </a:moveTo>
                  <a:cubicBezTo>
                    <a:pt x="33" y="89"/>
                    <a:pt x="32" y="89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3" y="89"/>
                    <a:pt x="33" y="89"/>
                  </a:cubicBezTo>
                  <a:close/>
                  <a:moveTo>
                    <a:pt x="32" y="89"/>
                  </a:move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lose/>
                  <a:moveTo>
                    <a:pt x="32" y="89"/>
                  </a:moveTo>
                  <a:cubicBezTo>
                    <a:pt x="32" y="89"/>
                    <a:pt x="31" y="89"/>
                    <a:pt x="31" y="89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1" y="89"/>
                    <a:pt x="32" y="89"/>
                    <a:pt x="32" y="89"/>
                  </a:cubicBezTo>
                  <a:close/>
                  <a:moveTo>
                    <a:pt x="84" y="74"/>
                  </a:moveTo>
                  <a:cubicBezTo>
                    <a:pt x="84" y="66"/>
                    <a:pt x="82" y="57"/>
                    <a:pt x="79" y="48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82" y="57"/>
                    <a:pt x="84" y="66"/>
                    <a:pt x="84" y="74"/>
                  </a:cubicBezTo>
                  <a:close/>
                  <a:moveTo>
                    <a:pt x="6" y="53"/>
                  </a:move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lose/>
                  <a:moveTo>
                    <a:pt x="6" y="53"/>
                  </a:moveTo>
                  <a:cubicBezTo>
                    <a:pt x="5" y="49"/>
                    <a:pt x="4" y="45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5"/>
                    <a:pt x="5" y="49"/>
                    <a:pt x="6" y="53"/>
                  </a:cubicBezTo>
                  <a:close/>
                  <a:moveTo>
                    <a:pt x="76" y="39"/>
                  </a:move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lose/>
                  <a:moveTo>
                    <a:pt x="69" y="26"/>
                  </a:move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lose/>
                  <a:moveTo>
                    <a:pt x="69" y="25"/>
                  </a:move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lose/>
                  <a:moveTo>
                    <a:pt x="69" y="25"/>
                  </a:move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lose/>
                  <a:moveTo>
                    <a:pt x="69" y="25"/>
                  </a:moveTo>
                  <a:cubicBezTo>
                    <a:pt x="69" y="25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9" y="25"/>
                    <a:pt x="69" y="25"/>
                  </a:cubicBezTo>
                  <a:close/>
                  <a:moveTo>
                    <a:pt x="68" y="24"/>
                  </a:moveTo>
                  <a:cubicBezTo>
                    <a:pt x="61" y="12"/>
                    <a:pt x="51" y="5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51" y="5"/>
                    <a:pt x="61" y="12"/>
                    <a:pt x="68" y="24"/>
                  </a:cubicBezTo>
                  <a:close/>
                  <a:moveTo>
                    <a:pt x="24" y="9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30" y="6"/>
                  </a:moveTo>
                  <a:cubicBezTo>
                    <a:pt x="28" y="7"/>
                    <a:pt x="26" y="8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6" y="8"/>
                    <a:pt x="28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6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1" y="6"/>
                    <a:pt x="30" y="6"/>
                  </a:cubicBezTo>
                  <a:close/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3761"/>
            <p:cNvSpPr/>
            <p:nvPr/>
          </p:nvSpPr>
          <p:spPr bwMode="auto">
            <a:xfrm>
              <a:off x="4999981" y="3145323"/>
              <a:ext cx="191142" cy="548278"/>
            </a:xfrm>
            <a:custGeom>
              <a:avLst/>
              <a:gdLst>
                <a:gd name="T0" fmla="*/ 17 w 35"/>
                <a:gd name="T1" fmla="*/ 99 h 100"/>
                <a:gd name="T2" fmla="*/ 11 w 35"/>
                <a:gd name="T3" fmla="*/ 93 h 100"/>
                <a:gd name="T4" fmla="*/ 11 w 35"/>
                <a:gd name="T5" fmla="*/ 93 h 100"/>
                <a:gd name="T6" fmla="*/ 7 w 35"/>
                <a:gd name="T7" fmla="*/ 80 h 100"/>
                <a:gd name="T8" fmla="*/ 7 w 35"/>
                <a:gd name="T9" fmla="*/ 80 h 100"/>
                <a:gd name="T10" fmla="*/ 0 w 35"/>
                <a:gd name="T11" fmla="*/ 52 h 100"/>
                <a:gd name="T12" fmla="*/ 0 w 35"/>
                <a:gd name="T13" fmla="*/ 52 h 100"/>
                <a:gd name="T14" fmla="*/ 0 w 35"/>
                <a:gd name="T15" fmla="*/ 50 h 100"/>
                <a:gd name="T16" fmla="*/ 0 w 35"/>
                <a:gd name="T17" fmla="*/ 50 h 100"/>
                <a:gd name="T18" fmla="*/ 31 w 35"/>
                <a:gd name="T19" fmla="*/ 0 h 100"/>
                <a:gd name="T20" fmla="*/ 31 w 35"/>
                <a:gd name="T21" fmla="*/ 0 h 100"/>
                <a:gd name="T22" fmla="*/ 31 w 35"/>
                <a:gd name="T23" fmla="*/ 0 h 100"/>
                <a:gd name="T24" fmla="*/ 34 w 35"/>
                <a:gd name="T25" fmla="*/ 2 h 100"/>
                <a:gd name="T26" fmla="*/ 19 w 35"/>
                <a:gd name="T27" fmla="*/ 21 h 100"/>
                <a:gd name="T28" fmla="*/ 19 w 35"/>
                <a:gd name="T29" fmla="*/ 21 h 100"/>
                <a:gd name="T30" fmla="*/ 4 w 35"/>
                <a:gd name="T31" fmla="*/ 50 h 100"/>
                <a:gd name="T32" fmla="*/ 4 w 35"/>
                <a:gd name="T33" fmla="*/ 50 h 100"/>
                <a:gd name="T34" fmla="*/ 4 w 35"/>
                <a:gd name="T35" fmla="*/ 51 h 100"/>
                <a:gd name="T36" fmla="*/ 4 w 35"/>
                <a:gd name="T37" fmla="*/ 51 h 100"/>
                <a:gd name="T38" fmla="*/ 10 w 35"/>
                <a:gd name="T39" fmla="*/ 77 h 100"/>
                <a:gd name="T40" fmla="*/ 10 w 35"/>
                <a:gd name="T41" fmla="*/ 77 h 100"/>
                <a:gd name="T42" fmla="*/ 18 w 35"/>
                <a:gd name="T43" fmla="*/ 95 h 100"/>
                <a:gd name="T44" fmla="*/ 18 w 35"/>
                <a:gd name="T45" fmla="*/ 95 h 100"/>
                <a:gd name="T46" fmla="*/ 18 w 35"/>
                <a:gd name="T47" fmla="*/ 95 h 100"/>
                <a:gd name="T48" fmla="*/ 18 w 35"/>
                <a:gd name="T49" fmla="*/ 95 h 100"/>
                <a:gd name="T50" fmla="*/ 24 w 35"/>
                <a:gd name="T51" fmla="*/ 96 h 100"/>
                <a:gd name="T52" fmla="*/ 24 w 35"/>
                <a:gd name="T53" fmla="*/ 96 h 100"/>
                <a:gd name="T54" fmla="*/ 34 w 35"/>
                <a:gd name="T55" fmla="*/ 95 h 100"/>
                <a:gd name="T56" fmla="*/ 34 w 35"/>
                <a:gd name="T57" fmla="*/ 95 h 100"/>
                <a:gd name="T58" fmla="*/ 35 w 35"/>
                <a:gd name="T59" fmla="*/ 99 h 100"/>
                <a:gd name="T60" fmla="*/ 24 w 35"/>
                <a:gd name="T61" fmla="*/ 100 h 100"/>
                <a:gd name="T62" fmla="*/ 24 w 35"/>
                <a:gd name="T63" fmla="*/ 100 h 100"/>
                <a:gd name="T64" fmla="*/ 17 w 35"/>
                <a:gd name="T65" fmla="*/ 9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100">
                  <a:moveTo>
                    <a:pt x="17" y="99"/>
                  </a:moveTo>
                  <a:cubicBezTo>
                    <a:pt x="14" y="98"/>
                    <a:pt x="13" y="96"/>
                    <a:pt x="11" y="93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0" y="89"/>
                    <a:pt x="8" y="85"/>
                    <a:pt x="7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4" y="71"/>
                    <a:pt x="1" y="59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32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26" y="10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1" y="30"/>
                    <a:pt x="4" y="43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8"/>
                    <a:pt x="8" y="68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86"/>
                    <a:pt x="16" y="94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9" y="96"/>
                    <a:pt x="21" y="96"/>
                    <a:pt x="24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9" y="96"/>
                    <a:pt x="34" y="95"/>
                    <a:pt x="34" y="95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5" y="99"/>
                    <a:pt x="35" y="99"/>
                    <a:pt x="35" y="99"/>
                  </a:cubicBezTo>
                  <a:cubicBezTo>
                    <a:pt x="35" y="99"/>
                    <a:pt x="29" y="100"/>
                    <a:pt x="24" y="100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1" y="100"/>
                    <a:pt x="19" y="100"/>
                    <a:pt x="17" y="9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3762"/>
            <p:cNvSpPr>
              <a:spLocks noEditPoints="1"/>
            </p:cNvSpPr>
            <p:nvPr/>
          </p:nvSpPr>
          <p:spPr bwMode="auto">
            <a:xfrm>
              <a:off x="4989920" y="3130231"/>
              <a:ext cx="216294" cy="573427"/>
            </a:xfrm>
            <a:custGeom>
              <a:avLst/>
              <a:gdLst>
                <a:gd name="T0" fmla="*/ 19 w 39"/>
                <a:gd name="T1" fmla="*/ 101 h 104"/>
                <a:gd name="T2" fmla="*/ 12 w 39"/>
                <a:gd name="T3" fmla="*/ 95 h 104"/>
                <a:gd name="T4" fmla="*/ 7 w 39"/>
                <a:gd name="T5" fmla="*/ 83 h 104"/>
                <a:gd name="T6" fmla="*/ 0 w 39"/>
                <a:gd name="T7" fmla="*/ 54 h 104"/>
                <a:gd name="T8" fmla="*/ 0 w 39"/>
                <a:gd name="T9" fmla="*/ 52 h 104"/>
                <a:gd name="T10" fmla="*/ 31 w 39"/>
                <a:gd name="T11" fmla="*/ 1 h 104"/>
                <a:gd name="T12" fmla="*/ 31 w 39"/>
                <a:gd name="T13" fmla="*/ 0 h 104"/>
                <a:gd name="T14" fmla="*/ 33 w 39"/>
                <a:gd name="T15" fmla="*/ 0 h 104"/>
                <a:gd name="T16" fmla="*/ 37 w 39"/>
                <a:gd name="T17" fmla="*/ 5 h 104"/>
                <a:gd name="T18" fmla="*/ 37 w 39"/>
                <a:gd name="T19" fmla="*/ 6 h 104"/>
                <a:gd name="T20" fmla="*/ 37 w 39"/>
                <a:gd name="T21" fmla="*/ 6 h 104"/>
                <a:gd name="T22" fmla="*/ 37 w 39"/>
                <a:gd name="T23" fmla="*/ 6 h 104"/>
                <a:gd name="T24" fmla="*/ 37 w 39"/>
                <a:gd name="T25" fmla="*/ 6 h 104"/>
                <a:gd name="T26" fmla="*/ 36 w 39"/>
                <a:gd name="T27" fmla="*/ 7 h 104"/>
                <a:gd name="T28" fmla="*/ 32 w 39"/>
                <a:gd name="T29" fmla="*/ 11 h 104"/>
                <a:gd name="T30" fmla="*/ 22 w 39"/>
                <a:gd name="T31" fmla="*/ 24 h 104"/>
                <a:gd name="T32" fmla="*/ 8 w 39"/>
                <a:gd name="T33" fmla="*/ 51 h 104"/>
                <a:gd name="T34" fmla="*/ 8 w 39"/>
                <a:gd name="T35" fmla="*/ 52 h 104"/>
                <a:gd name="T36" fmla="*/ 8 w 39"/>
                <a:gd name="T37" fmla="*/ 53 h 104"/>
                <a:gd name="T38" fmla="*/ 14 w 39"/>
                <a:gd name="T39" fmla="*/ 79 h 104"/>
                <a:gd name="T40" fmla="*/ 18 w 39"/>
                <a:gd name="T41" fmla="*/ 90 h 104"/>
                <a:gd name="T42" fmla="*/ 21 w 39"/>
                <a:gd name="T43" fmla="*/ 95 h 104"/>
                <a:gd name="T44" fmla="*/ 26 w 39"/>
                <a:gd name="T45" fmla="*/ 96 h 104"/>
                <a:gd name="T46" fmla="*/ 26 w 39"/>
                <a:gd name="T47" fmla="*/ 96 h 104"/>
                <a:gd name="T48" fmla="*/ 26 w 39"/>
                <a:gd name="T49" fmla="*/ 96 h 104"/>
                <a:gd name="T50" fmla="*/ 36 w 39"/>
                <a:gd name="T51" fmla="*/ 95 h 104"/>
                <a:gd name="T52" fmla="*/ 39 w 39"/>
                <a:gd name="T53" fmla="*/ 103 h 104"/>
                <a:gd name="T54" fmla="*/ 37 w 39"/>
                <a:gd name="T55" fmla="*/ 103 h 104"/>
                <a:gd name="T56" fmla="*/ 36 w 39"/>
                <a:gd name="T57" fmla="*/ 103 h 104"/>
                <a:gd name="T58" fmla="*/ 33 w 39"/>
                <a:gd name="T59" fmla="*/ 104 h 104"/>
                <a:gd name="T60" fmla="*/ 26 w 39"/>
                <a:gd name="T61" fmla="*/ 104 h 104"/>
                <a:gd name="T62" fmla="*/ 26 w 39"/>
                <a:gd name="T63" fmla="*/ 100 h 104"/>
                <a:gd name="T64" fmla="*/ 19 w 39"/>
                <a:gd name="T65" fmla="*/ 99 h 104"/>
                <a:gd name="T66" fmla="*/ 19 w 39"/>
                <a:gd name="T67" fmla="*/ 99 h 104"/>
                <a:gd name="T68" fmla="*/ 26 w 39"/>
                <a:gd name="T69" fmla="*/ 100 h 104"/>
                <a:gd name="T70" fmla="*/ 30 w 39"/>
                <a:gd name="T71" fmla="*/ 100 h 104"/>
                <a:gd name="T72" fmla="*/ 33 w 39"/>
                <a:gd name="T73" fmla="*/ 100 h 104"/>
                <a:gd name="T74" fmla="*/ 33 w 39"/>
                <a:gd name="T75" fmla="*/ 100 h 104"/>
                <a:gd name="T76" fmla="*/ 17 w 39"/>
                <a:gd name="T77" fmla="*/ 97 h 104"/>
                <a:gd name="T78" fmla="*/ 18 w 39"/>
                <a:gd name="T79" fmla="*/ 99 h 104"/>
                <a:gd name="T80" fmla="*/ 15 w 39"/>
                <a:gd name="T81" fmla="*/ 94 h 104"/>
                <a:gd name="T82" fmla="*/ 14 w 39"/>
                <a:gd name="T83" fmla="*/ 92 h 104"/>
                <a:gd name="T84" fmla="*/ 13 w 39"/>
                <a:gd name="T85" fmla="*/ 89 h 104"/>
                <a:gd name="T86" fmla="*/ 15 w 39"/>
                <a:gd name="T87" fmla="*/ 94 h 104"/>
                <a:gd name="T88" fmla="*/ 10 w 39"/>
                <a:gd name="T89" fmla="*/ 80 h 104"/>
                <a:gd name="T90" fmla="*/ 10 w 39"/>
                <a:gd name="T91" fmla="*/ 80 h 104"/>
                <a:gd name="T92" fmla="*/ 4 w 39"/>
                <a:gd name="T93" fmla="*/ 53 h 104"/>
                <a:gd name="T94" fmla="*/ 4 w 39"/>
                <a:gd name="T95" fmla="*/ 53 h 104"/>
                <a:gd name="T96" fmla="*/ 4 w 39"/>
                <a:gd name="T97" fmla="*/ 53 h 104"/>
                <a:gd name="T98" fmla="*/ 10 w 39"/>
                <a:gd name="T99" fmla="*/ 35 h 104"/>
                <a:gd name="T100" fmla="*/ 19 w 39"/>
                <a:gd name="T101" fmla="*/ 21 h 104"/>
                <a:gd name="T102" fmla="*/ 27 w 39"/>
                <a:gd name="T103" fmla="*/ 12 h 104"/>
                <a:gd name="T104" fmla="*/ 19 w 39"/>
                <a:gd name="T105" fmla="*/ 2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" h="104">
                  <a:moveTo>
                    <a:pt x="18" y="103"/>
                  </a:moveTo>
                  <a:cubicBezTo>
                    <a:pt x="19" y="101"/>
                    <a:pt x="19" y="101"/>
                    <a:pt x="19" y="101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4" y="102"/>
                    <a:pt x="13" y="99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0" y="92"/>
                    <a:pt x="8" y="88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4" y="73"/>
                    <a:pt x="1" y="62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33"/>
                    <a:pt x="28" y="5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8"/>
                    <a:pt x="34" y="9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0" y="14"/>
                    <a:pt x="26" y="19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33"/>
                    <a:pt x="8" y="46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9" y="60"/>
                    <a:pt x="11" y="70"/>
                    <a:pt x="14" y="79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5" y="83"/>
                    <a:pt x="17" y="87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9" y="93"/>
                    <a:pt x="20" y="95"/>
                    <a:pt x="21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2" y="96"/>
                    <a:pt x="24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31" y="96"/>
                    <a:pt x="36" y="95"/>
                    <a:pt x="36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5" y="103"/>
                    <a:pt x="34" y="103"/>
                    <a:pt x="33" y="104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1" y="104"/>
                    <a:pt x="29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3" y="104"/>
                    <a:pt x="20" y="104"/>
                    <a:pt x="18" y="103"/>
                  </a:cubicBezTo>
                  <a:close/>
                  <a:moveTo>
                    <a:pt x="26" y="100"/>
                  </a:moveTo>
                  <a:cubicBezTo>
                    <a:pt x="26" y="100"/>
                    <a:pt x="26" y="100"/>
                    <a:pt x="26" y="100"/>
                  </a:cubicBezTo>
                  <a:cubicBezTo>
                    <a:pt x="23" y="100"/>
                    <a:pt x="21" y="100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21" y="100"/>
                    <a:pt x="23" y="100"/>
                    <a:pt x="26" y="100"/>
                  </a:cubicBezTo>
                  <a:close/>
                  <a:moveTo>
                    <a:pt x="33" y="100"/>
                  </a:moveTo>
                  <a:cubicBezTo>
                    <a:pt x="32" y="100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31" y="100"/>
                    <a:pt x="32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lose/>
                  <a:moveTo>
                    <a:pt x="18" y="99"/>
                  </a:moveTo>
                  <a:cubicBezTo>
                    <a:pt x="18" y="98"/>
                    <a:pt x="17" y="98"/>
                    <a:pt x="17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8"/>
                    <a:pt x="18" y="98"/>
                    <a:pt x="18" y="99"/>
                  </a:cubicBezTo>
                  <a:close/>
                  <a:moveTo>
                    <a:pt x="15" y="94"/>
                  </a:move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3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1"/>
                    <a:pt x="14" y="90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91"/>
                    <a:pt x="14" y="92"/>
                    <a:pt x="15" y="94"/>
                  </a:cubicBezTo>
                  <a:close/>
                  <a:moveTo>
                    <a:pt x="4" y="53"/>
                  </a:moveTo>
                  <a:cubicBezTo>
                    <a:pt x="5" y="61"/>
                    <a:pt x="8" y="71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8" y="71"/>
                    <a:pt x="5" y="61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lose/>
                  <a:moveTo>
                    <a:pt x="19" y="21"/>
                  </a:moveTo>
                  <a:cubicBezTo>
                    <a:pt x="16" y="25"/>
                    <a:pt x="13" y="30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3" y="30"/>
                    <a:pt x="16" y="26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8"/>
                    <a:pt x="24" y="15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4" y="15"/>
                    <a:pt x="22" y="18"/>
                    <a:pt x="19" y="2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3763"/>
            <p:cNvSpPr/>
            <p:nvPr/>
          </p:nvSpPr>
          <p:spPr bwMode="auto">
            <a:xfrm>
              <a:off x="5095553" y="3668449"/>
              <a:ext cx="95573" cy="55332"/>
            </a:xfrm>
            <a:custGeom>
              <a:avLst/>
              <a:gdLst>
                <a:gd name="T0" fmla="*/ 0 w 19"/>
                <a:gd name="T1" fmla="*/ 4 h 11"/>
                <a:gd name="T2" fmla="*/ 1 w 19"/>
                <a:gd name="T3" fmla="*/ 0 h 11"/>
                <a:gd name="T4" fmla="*/ 19 w 19"/>
                <a:gd name="T5" fmla="*/ 7 h 11"/>
                <a:gd name="T6" fmla="*/ 18 w 19"/>
                <a:gd name="T7" fmla="*/ 11 h 11"/>
                <a:gd name="T8" fmla="*/ 0 w 19"/>
                <a:gd name="T9" fmla="*/ 4 h 11"/>
                <a:gd name="T10" fmla="*/ 0 w 19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0" y="4"/>
                  </a:moveTo>
                  <a:lnTo>
                    <a:pt x="1" y="0"/>
                  </a:lnTo>
                  <a:lnTo>
                    <a:pt x="19" y="7"/>
                  </a:lnTo>
                  <a:lnTo>
                    <a:pt x="18" y="11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3764"/>
            <p:cNvSpPr>
              <a:spLocks noEditPoints="1"/>
            </p:cNvSpPr>
            <p:nvPr/>
          </p:nvSpPr>
          <p:spPr bwMode="auto">
            <a:xfrm>
              <a:off x="5075433" y="3658389"/>
              <a:ext cx="135813" cy="80481"/>
            </a:xfrm>
            <a:custGeom>
              <a:avLst/>
              <a:gdLst>
                <a:gd name="T0" fmla="*/ 2 w 27"/>
                <a:gd name="T1" fmla="*/ 8 h 16"/>
                <a:gd name="T2" fmla="*/ 4 w 27"/>
                <a:gd name="T3" fmla="*/ 6 h 16"/>
                <a:gd name="T4" fmla="*/ 5 w 27"/>
                <a:gd name="T5" fmla="*/ 7 h 16"/>
                <a:gd name="T6" fmla="*/ 4 w 27"/>
                <a:gd name="T7" fmla="*/ 6 h 16"/>
                <a:gd name="T8" fmla="*/ 2 w 27"/>
                <a:gd name="T9" fmla="*/ 8 h 16"/>
                <a:gd name="T10" fmla="*/ 0 w 27"/>
                <a:gd name="T11" fmla="*/ 7 h 16"/>
                <a:gd name="T12" fmla="*/ 4 w 27"/>
                <a:gd name="T13" fmla="*/ 0 h 16"/>
                <a:gd name="T14" fmla="*/ 27 w 27"/>
                <a:gd name="T15" fmla="*/ 8 h 16"/>
                <a:gd name="T16" fmla="*/ 23 w 27"/>
                <a:gd name="T17" fmla="*/ 16 h 16"/>
                <a:gd name="T18" fmla="*/ 2 w 27"/>
                <a:gd name="T19" fmla="*/ 8 h 16"/>
                <a:gd name="T20" fmla="*/ 2 w 27"/>
                <a:gd name="T21" fmla="*/ 8 h 16"/>
                <a:gd name="T22" fmla="*/ 20 w 27"/>
                <a:gd name="T23" fmla="*/ 11 h 16"/>
                <a:gd name="T24" fmla="*/ 20 w 27"/>
                <a:gd name="T25" fmla="*/ 11 h 16"/>
                <a:gd name="T26" fmla="*/ 6 w 27"/>
                <a:gd name="T27" fmla="*/ 5 h 16"/>
                <a:gd name="T28" fmla="*/ 6 w 27"/>
                <a:gd name="T29" fmla="*/ 5 h 16"/>
                <a:gd name="T30" fmla="*/ 20 w 27"/>
                <a:gd name="T31" fmla="*/ 11 h 16"/>
                <a:gd name="T32" fmla="*/ 20 w 27"/>
                <a:gd name="T3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16">
                  <a:moveTo>
                    <a:pt x="2" y="8"/>
                  </a:moveTo>
                  <a:lnTo>
                    <a:pt x="4" y="6"/>
                  </a:lnTo>
                  <a:lnTo>
                    <a:pt x="5" y="7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4" y="0"/>
                  </a:lnTo>
                  <a:lnTo>
                    <a:pt x="27" y="8"/>
                  </a:lnTo>
                  <a:lnTo>
                    <a:pt x="23" y="16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20" y="11"/>
                  </a:moveTo>
                  <a:lnTo>
                    <a:pt x="20" y="11"/>
                  </a:lnTo>
                  <a:lnTo>
                    <a:pt x="6" y="5"/>
                  </a:lnTo>
                  <a:lnTo>
                    <a:pt x="6" y="5"/>
                  </a:lnTo>
                  <a:lnTo>
                    <a:pt x="20" y="11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3765"/>
            <p:cNvSpPr/>
            <p:nvPr/>
          </p:nvSpPr>
          <p:spPr bwMode="auto">
            <a:xfrm>
              <a:off x="5362145" y="2511535"/>
              <a:ext cx="417497" cy="518098"/>
            </a:xfrm>
            <a:custGeom>
              <a:avLst/>
              <a:gdLst>
                <a:gd name="T0" fmla="*/ 0 w 75"/>
                <a:gd name="T1" fmla="*/ 89 h 93"/>
                <a:gd name="T2" fmla="*/ 33 w 75"/>
                <a:gd name="T3" fmla="*/ 80 h 93"/>
                <a:gd name="T4" fmla="*/ 33 w 75"/>
                <a:gd name="T5" fmla="*/ 80 h 93"/>
                <a:gd name="T6" fmla="*/ 69 w 75"/>
                <a:gd name="T7" fmla="*/ 52 h 93"/>
                <a:gd name="T8" fmla="*/ 69 w 75"/>
                <a:gd name="T9" fmla="*/ 52 h 93"/>
                <a:gd name="T10" fmla="*/ 71 w 75"/>
                <a:gd name="T11" fmla="*/ 40 h 93"/>
                <a:gd name="T12" fmla="*/ 71 w 75"/>
                <a:gd name="T13" fmla="*/ 40 h 93"/>
                <a:gd name="T14" fmla="*/ 65 w 75"/>
                <a:gd name="T15" fmla="*/ 15 h 93"/>
                <a:gd name="T16" fmla="*/ 65 w 75"/>
                <a:gd name="T17" fmla="*/ 15 h 93"/>
                <a:gd name="T18" fmla="*/ 58 w 75"/>
                <a:gd name="T19" fmla="*/ 5 h 93"/>
                <a:gd name="T20" fmla="*/ 58 w 75"/>
                <a:gd name="T21" fmla="*/ 5 h 93"/>
                <a:gd name="T22" fmla="*/ 41 w 75"/>
                <a:gd name="T23" fmla="*/ 4 h 93"/>
                <a:gd name="T24" fmla="*/ 42 w 75"/>
                <a:gd name="T25" fmla="*/ 0 h 93"/>
                <a:gd name="T26" fmla="*/ 60 w 75"/>
                <a:gd name="T27" fmla="*/ 1 h 93"/>
                <a:gd name="T28" fmla="*/ 60 w 75"/>
                <a:gd name="T29" fmla="*/ 2 h 93"/>
                <a:gd name="T30" fmla="*/ 68 w 75"/>
                <a:gd name="T31" fmla="*/ 13 h 93"/>
                <a:gd name="T32" fmla="*/ 68 w 75"/>
                <a:gd name="T33" fmla="*/ 13 h 93"/>
                <a:gd name="T34" fmla="*/ 75 w 75"/>
                <a:gd name="T35" fmla="*/ 40 h 93"/>
                <a:gd name="T36" fmla="*/ 75 w 75"/>
                <a:gd name="T37" fmla="*/ 40 h 93"/>
                <a:gd name="T38" fmla="*/ 73 w 75"/>
                <a:gd name="T39" fmla="*/ 53 h 93"/>
                <a:gd name="T40" fmla="*/ 73 w 75"/>
                <a:gd name="T41" fmla="*/ 53 h 93"/>
                <a:gd name="T42" fmla="*/ 34 w 75"/>
                <a:gd name="T43" fmla="*/ 84 h 93"/>
                <a:gd name="T44" fmla="*/ 34 w 75"/>
                <a:gd name="T45" fmla="*/ 84 h 93"/>
                <a:gd name="T46" fmla="*/ 1 w 75"/>
                <a:gd name="T47" fmla="*/ 93 h 93"/>
                <a:gd name="T48" fmla="*/ 1 w 75"/>
                <a:gd name="T49" fmla="*/ 93 h 93"/>
                <a:gd name="T50" fmla="*/ 0 w 75"/>
                <a:gd name="T51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5" h="93">
                  <a:moveTo>
                    <a:pt x="0" y="89"/>
                  </a:moveTo>
                  <a:cubicBezTo>
                    <a:pt x="0" y="89"/>
                    <a:pt x="16" y="86"/>
                    <a:pt x="33" y="80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50" y="74"/>
                    <a:pt x="67" y="64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70" y="48"/>
                    <a:pt x="71" y="44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30"/>
                    <a:pt x="68" y="21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2" y="10"/>
                    <a:pt x="59" y="6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2" y="3"/>
                    <a:pt x="65" y="7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72" y="20"/>
                    <a:pt x="75" y="29"/>
                    <a:pt x="75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4"/>
                    <a:pt x="74" y="48"/>
                    <a:pt x="73" y="53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0" y="68"/>
                    <a:pt x="51" y="77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17" y="90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0" y="89"/>
                    <a:pt x="0" y="89"/>
                    <a:pt x="0" y="8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3766"/>
            <p:cNvSpPr>
              <a:spLocks noEditPoints="1"/>
            </p:cNvSpPr>
            <p:nvPr/>
          </p:nvSpPr>
          <p:spPr bwMode="auto">
            <a:xfrm>
              <a:off x="5352085" y="2496443"/>
              <a:ext cx="437617" cy="548278"/>
            </a:xfrm>
            <a:custGeom>
              <a:avLst/>
              <a:gdLst>
                <a:gd name="T0" fmla="*/ 0 w 79"/>
                <a:gd name="T1" fmla="*/ 92 h 99"/>
                <a:gd name="T2" fmla="*/ 0 w 79"/>
                <a:gd name="T3" fmla="*/ 92 h 99"/>
                <a:gd name="T4" fmla="*/ 1 w 79"/>
                <a:gd name="T5" fmla="*/ 91 h 99"/>
                <a:gd name="T6" fmla="*/ 1 w 79"/>
                <a:gd name="T7" fmla="*/ 90 h 99"/>
                <a:gd name="T8" fmla="*/ 2 w 79"/>
                <a:gd name="T9" fmla="*/ 90 h 99"/>
                <a:gd name="T10" fmla="*/ 2 w 79"/>
                <a:gd name="T11" fmla="*/ 90 h 99"/>
                <a:gd name="T12" fmla="*/ 2 w 79"/>
                <a:gd name="T13" fmla="*/ 90 h 99"/>
                <a:gd name="T14" fmla="*/ 2 w 79"/>
                <a:gd name="T15" fmla="*/ 90 h 99"/>
                <a:gd name="T16" fmla="*/ 4 w 79"/>
                <a:gd name="T17" fmla="*/ 90 h 99"/>
                <a:gd name="T18" fmla="*/ 12 w 79"/>
                <a:gd name="T19" fmla="*/ 88 h 99"/>
                <a:gd name="T20" fmla="*/ 34 w 79"/>
                <a:gd name="T21" fmla="*/ 81 h 99"/>
                <a:gd name="T22" fmla="*/ 69 w 79"/>
                <a:gd name="T23" fmla="*/ 54 h 99"/>
                <a:gd name="T24" fmla="*/ 71 w 79"/>
                <a:gd name="T25" fmla="*/ 43 h 99"/>
                <a:gd name="T26" fmla="*/ 65 w 79"/>
                <a:gd name="T27" fmla="*/ 19 h 99"/>
                <a:gd name="T28" fmla="*/ 59 w 79"/>
                <a:gd name="T29" fmla="*/ 10 h 99"/>
                <a:gd name="T30" fmla="*/ 41 w 79"/>
                <a:gd name="T31" fmla="*/ 8 h 99"/>
                <a:gd name="T32" fmla="*/ 62 w 79"/>
                <a:gd name="T33" fmla="*/ 2 h 99"/>
                <a:gd name="T34" fmla="*/ 63 w 79"/>
                <a:gd name="T35" fmla="*/ 3 h 99"/>
                <a:gd name="T36" fmla="*/ 72 w 79"/>
                <a:gd name="T37" fmla="*/ 15 h 99"/>
                <a:gd name="T38" fmla="*/ 79 w 79"/>
                <a:gd name="T39" fmla="*/ 43 h 99"/>
                <a:gd name="T40" fmla="*/ 79 w 79"/>
                <a:gd name="T41" fmla="*/ 43 h 99"/>
                <a:gd name="T42" fmla="*/ 77 w 79"/>
                <a:gd name="T43" fmla="*/ 56 h 99"/>
                <a:gd name="T44" fmla="*/ 37 w 79"/>
                <a:gd name="T45" fmla="*/ 89 h 99"/>
                <a:gd name="T46" fmla="*/ 3 w 79"/>
                <a:gd name="T47" fmla="*/ 98 h 99"/>
                <a:gd name="T48" fmla="*/ 1 w 79"/>
                <a:gd name="T49" fmla="*/ 96 h 99"/>
                <a:gd name="T50" fmla="*/ 5 w 79"/>
                <a:gd name="T51" fmla="*/ 93 h 99"/>
                <a:gd name="T52" fmla="*/ 13 w 79"/>
                <a:gd name="T53" fmla="*/ 92 h 99"/>
                <a:gd name="T54" fmla="*/ 28 w 79"/>
                <a:gd name="T55" fmla="*/ 88 h 99"/>
                <a:gd name="T56" fmla="*/ 4 w 79"/>
                <a:gd name="T57" fmla="*/ 94 h 99"/>
                <a:gd name="T58" fmla="*/ 4 w 79"/>
                <a:gd name="T59" fmla="*/ 94 h 99"/>
                <a:gd name="T60" fmla="*/ 28 w 79"/>
                <a:gd name="T61" fmla="*/ 87 h 99"/>
                <a:gd name="T62" fmla="*/ 28 w 79"/>
                <a:gd name="T63" fmla="*/ 88 h 99"/>
                <a:gd name="T64" fmla="*/ 43 w 79"/>
                <a:gd name="T65" fmla="*/ 82 h 99"/>
                <a:gd name="T66" fmla="*/ 73 w 79"/>
                <a:gd name="T67" fmla="*/ 55 h 99"/>
                <a:gd name="T68" fmla="*/ 74 w 79"/>
                <a:gd name="T69" fmla="*/ 53 h 99"/>
                <a:gd name="T70" fmla="*/ 73 w 79"/>
                <a:gd name="T71" fmla="*/ 55 h 99"/>
                <a:gd name="T72" fmla="*/ 70 w 79"/>
                <a:gd name="T73" fmla="*/ 20 h 99"/>
                <a:gd name="T74" fmla="*/ 75 w 79"/>
                <a:gd name="T75" fmla="*/ 42 h 99"/>
                <a:gd name="T76" fmla="*/ 62 w 79"/>
                <a:gd name="T77" fmla="*/ 7 h 99"/>
                <a:gd name="T78" fmla="*/ 65 w 79"/>
                <a:gd name="T79" fmla="*/ 11 h 99"/>
                <a:gd name="T80" fmla="*/ 61 w 79"/>
                <a:gd name="T81" fmla="*/ 6 h 99"/>
                <a:gd name="T82" fmla="*/ 45 w 79"/>
                <a:gd name="T83" fmla="*/ 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9" h="99">
                  <a:moveTo>
                    <a:pt x="1" y="96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1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3" y="90"/>
                    <a:pt x="4" y="90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6" y="89"/>
                    <a:pt x="9" y="89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8" y="86"/>
                    <a:pt x="26" y="84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51" y="75"/>
                    <a:pt x="68" y="65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0" y="50"/>
                    <a:pt x="71" y="46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3"/>
                    <a:pt x="68" y="25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3" y="15"/>
                    <a:pt x="60" y="11"/>
                    <a:pt x="59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5" y="5"/>
                    <a:pt x="69" y="9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6" y="22"/>
                    <a:pt x="79" y="32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7"/>
                    <a:pt x="78" y="51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3" y="73"/>
                    <a:pt x="54" y="82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20" y="95"/>
                    <a:pt x="5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1" y="96"/>
                    <a:pt x="1" y="96"/>
                    <a:pt x="1" y="96"/>
                  </a:cubicBezTo>
                  <a:close/>
                  <a:moveTo>
                    <a:pt x="4" y="94"/>
                  </a:moveTo>
                  <a:cubicBezTo>
                    <a:pt x="5" y="94"/>
                    <a:pt x="5" y="94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7" y="93"/>
                    <a:pt x="10" y="93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7" y="91"/>
                    <a:pt x="22" y="89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17" y="91"/>
                    <a:pt x="8" y="93"/>
                    <a:pt x="4" y="94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4" y="94"/>
                    <a:pt x="4" y="94"/>
                  </a:cubicBezTo>
                  <a:close/>
                  <a:moveTo>
                    <a:pt x="28" y="88"/>
                  </a:move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28" y="87"/>
                    <a:pt x="28" y="88"/>
                  </a:cubicBezTo>
                  <a:close/>
                  <a:moveTo>
                    <a:pt x="73" y="55"/>
                  </a:moveTo>
                  <a:cubicBezTo>
                    <a:pt x="71" y="67"/>
                    <a:pt x="57" y="76"/>
                    <a:pt x="43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57" y="76"/>
                    <a:pt x="71" y="67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4" y="54"/>
                    <a:pt x="74" y="54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4"/>
                    <a:pt x="74" y="54"/>
                    <a:pt x="73" y="55"/>
                  </a:cubicBezTo>
                  <a:close/>
                  <a:moveTo>
                    <a:pt x="75" y="42"/>
                  </a:moveTo>
                  <a:cubicBezTo>
                    <a:pt x="75" y="33"/>
                    <a:pt x="72" y="26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2" y="26"/>
                    <a:pt x="75" y="33"/>
                    <a:pt x="75" y="42"/>
                  </a:cubicBezTo>
                  <a:close/>
                  <a:moveTo>
                    <a:pt x="65" y="11"/>
                  </a:moveTo>
                  <a:cubicBezTo>
                    <a:pt x="64" y="9"/>
                    <a:pt x="63" y="8"/>
                    <a:pt x="62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8"/>
                    <a:pt x="64" y="9"/>
                    <a:pt x="65" y="11"/>
                  </a:cubicBezTo>
                  <a:close/>
                  <a:moveTo>
                    <a:pt x="45" y="5"/>
                  </a:move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3767"/>
            <p:cNvSpPr/>
            <p:nvPr/>
          </p:nvSpPr>
          <p:spPr bwMode="auto">
            <a:xfrm>
              <a:off x="5623708" y="2431054"/>
              <a:ext cx="45272" cy="100601"/>
            </a:xfrm>
            <a:custGeom>
              <a:avLst/>
              <a:gdLst>
                <a:gd name="T0" fmla="*/ 0 w 9"/>
                <a:gd name="T1" fmla="*/ 0 h 20"/>
                <a:gd name="T2" fmla="*/ 4 w 9"/>
                <a:gd name="T3" fmla="*/ 0 h 20"/>
                <a:gd name="T4" fmla="*/ 9 w 9"/>
                <a:gd name="T5" fmla="*/ 19 h 20"/>
                <a:gd name="T6" fmla="*/ 4 w 9"/>
                <a:gd name="T7" fmla="*/ 20 h 20"/>
                <a:gd name="T8" fmla="*/ 0 w 9"/>
                <a:gd name="T9" fmla="*/ 0 h 20"/>
                <a:gd name="T10" fmla="*/ 0 w 9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0">
                  <a:moveTo>
                    <a:pt x="0" y="0"/>
                  </a:moveTo>
                  <a:lnTo>
                    <a:pt x="4" y="0"/>
                  </a:lnTo>
                  <a:lnTo>
                    <a:pt x="9" y="19"/>
                  </a:lnTo>
                  <a:lnTo>
                    <a:pt x="4" y="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3768"/>
            <p:cNvSpPr>
              <a:spLocks noEditPoints="1"/>
            </p:cNvSpPr>
            <p:nvPr/>
          </p:nvSpPr>
          <p:spPr bwMode="auto">
            <a:xfrm>
              <a:off x="5613648" y="2415962"/>
              <a:ext cx="65392" cy="125753"/>
            </a:xfrm>
            <a:custGeom>
              <a:avLst/>
              <a:gdLst>
                <a:gd name="T0" fmla="*/ 0 w 13"/>
                <a:gd name="T1" fmla="*/ 4 h 25"/>
                <a:gd name="T2" fmla="*/ 2 w 13"/>
                <a:gd name="T3" fmla="*/ 3 h 25"/>
                <a:gd name="T4" fmla="*/ 3 w 13"/>
                <a:gd name="T5" fmla="*/ 5 h 25"/>
                <a:gd name="T6" fmla="*/ 2 w 13"/>
                <a:gd name="T7" fmla="*/ 3 h 25"/>
                <a:gd name="T8" fmla="*/ 0 w 13"/>
                <a:gd name="T9" fmla="*/ 4 h 25"/>
                <a:gd name="T10" fmla="*/ 0 w 13"/>
                <a:gd name="T11" fmla="*/ 2 h 25"/>
                <a:gd name="T12" fmla="*/ 8 w 13"/>
                <a:gd name="T13" fmla="*/ 0 h 25"/>
                <a:gd name="T14" fmla="*/ 13 w 13"/>
                <a:gd name="T15" fmla="*/ 24 h 25"/>
                <a:gd name="T16" fmla="*/ 4 w 13"/>
                <a:gd name="T17" fmla="*/ 25 h 25"/>
                <a:gd name="T18" fmla="*/ 0 w 13"/>
                <a:gd name="T19" fmla="*/ 4 h 25"/>
                <a:gd name="T20" fmla="*/ 0 w 13"/>
                <a:gd name="T21" fmla="*/ 4 h 25"/>
                <a:gd name="T22" fmla="*/ 7 w 13"/>
                <a:gd name="T23" fmla="*/ 21 h 25"/>
                <a:gd name="T24" fmla="*/ 7 w 13"/>
                <a:gd name="T25" fmla="*/ 21 h 25"/>
                <a:gd name="T26" fmla="*/ 5 w 13"/>
                <a:gd name="T27" fmla="*/ 5 h 25"/>
                <a:gd name="T28" fmla="*/ 5 w 13"/>
                <a:gd name="T29" fmla="*/ 5 h 25"/>
                <a:gd name="T30" fmla="*/ 7 w 13"/>
                <a:gd name="T31" fmla="*/ 21 h 25"/>
                <a:gd name="T32" fmla="*/ 7 w 13"/>
                <a:gd name="T3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5">
                  <a:moveTo>
                    <a:pt x="0" y="4"/>
                  </a:moveTo>
                  <a:lnTo>
                    <a:pt x="2" y="3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2"/>
                  </a:lnTo>
                  <a:lnTo>
                    <a:pt x="8" y="0"/>
                  </a:lnTo>
                  <a:lnTo>
                    <a:pt x="13" y="24"/>
                  </a:lnTo>
                  <a:lnTo>
                    <a:pt x="4" y="25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7" y="21"/>
                  </a:moveTo>
                  <a:lnTo>
                    <a:pt x="7" y="21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1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3769"/>
            <p:cNvSpPr/>
            <p:nvPr/>
          </p:nvSpPr>
          <p:spPr bwMode="auto">
            <a:xfrm>
              <a:off x="5653888" y="2441114"/>
              <a:ext cx="25152" cy="85513"/>
            </a:xfrm>
            <a:custGeom>
              <a:avLst/>
              <a:gdLst>
                <a:gd name="T0" fmla="*/ 0 w 5"/>
                <a:gd name="T1" fmla="*/ 17 h 17"/>
                <a:gd name="T2" fmla="*/ 0 w 5"/>
                <a:gd name="T3" fmla="*/ 0 h 17"/>
                <a:gd name="T4" fmla="*/ 5 w 5"/>
                <a:gd name="T5" fmla="*/ 0 h 17"/>
                <a:gd name="T6" fmla="*/ 5 w 5"/>
                <a:gd name="T7" fmla="*/ 17 h 17"/>
                <a:gd name="T8" fmla="*/ 0 w 5"/>
                <a:gd name="T9" fmla="*/ 17 h 17"/>
                <a:gd name="T10" fmla="*/ 0 w 5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0" y="17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3770"/>
            <p:cNvSpPr>
              <a:spLocks noEditPoints="1"/>
            </p:cNvSpPr>
            <p:nvPr/>
          </p:nvSpPr>
          <p:spPr bwMode="auto">
            <a:xfrm>
              <a:off x="5643828" y="2431054"/>
              <a:ext cx="45272" cy="105633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2 w 9"/>
                <a:gd name="T5" fmla="*/ 19 h 21"/>
                <a:gd name="T6" fmla="*/ 5 w 9"/>
                <a:gd name="T7" fmla="*/ 19 h 21"/>
                <a:gd name="T8" fmla="*/ 2 w 9"/>
                <a:gd name="T9" fmla="*/ 19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0 h 21"/>
                <a:gd name="T16" fmla="*/ 9 w 9"/>
                <a:gd name="T17" fmla="*/ 0 h 21"/>
                <a:gd name="T18" fmla="*/ 9 w 9"/>
                <a:gd name="T19" fmla="*/ 21 h 21"/>
                <a:gd name="T20" fmla="*/ 7 w 9"/>
                <a:gd name="T21" fmla="*/ 21 h 21"/>
                <a:gd name="T22" fmla="*/ 7 w 9"/>
                <a:gd name="T23" fmla="*/ 21 h 21"/>
                <a:gd name="T24" fmla="*/ 5 w 9"/>
                <a:gd name="T25" fmla="*/ 16 h 21"/>
                <a:gd name="T26" fmla="*/ 5 w 9"/>
                <a:gd name="T27" fmla="*/ 16 h 21"/>
                <a:gd name="T28" fmla="*/ 5 w 9"/>
                <a:gd name="T29" fmla="*/ 4 h 21"/>
                <a:gd name="T30" fmla="*/ 5 w 9"/>
                <a:gd name="T31" fmla="*/ 4 h 21"/>
                <a:gd name="T32" fmla="*/ 5 w 9"/>
                <a:gd name="T33" fmla="*/ 16 h 21"/>
                <a:gd name="T34" fmla="*/ 5 w 9"/>
                <a:gd name="T3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lnTo>
                    <a:pt x="2" y="21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close/>
                  <a:moveTo>
                    <a:pt x="5" y="16"/>
                  </a:moveTo>
                  <a:lnTo>
                    <a:pt x="5" y="16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16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3771"/>
            <p:cNvSpPr/>
            <p:nvPr/>
          </p:nvSpPr>
          <p:spPr bwMode="auto">
            <a:xfrm>
              <a:off x="5653888" y="2436083"/>
              <a:ext cx="50301" cy="95573"/>
            </a:xfrm>
            <a:custGeom>
              <a:avLst/>
              <a:gdLst>
                <a:gd name="T0" fmla="*/ 0 w 10"/>
                <a:gd name="T1" fmla="*/ 18 h 19"/>
                <a:gd name="T2" fmla="*/ 6 w 10"/>
                <a:gd name="T3" fmla="*/ 0 h 19"/>
                <a:gd name="T4" fmla="*/ 10 w 10"/>
                <a:gd name="T5" fmla="*/ 2 h 19"/>
                <a:gd name="T6" fmla="*/ 5 w 10"/>
                <a:gd name="T7" fmla="*/ 19 h 19"/>
                <a:gd name="T8" fmla="*/ 0 w 10"/>
                <a:gd name="T9" fmla="*/ 18 h 19"/>
                <a:gd name="T10" fmla="*/ 0 w 10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0" y="18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3772"/>
            <p:cNvSpPr/>
            <p:nvPr/>
          </p:nvSpPr>
          <p:spPr bwMode="auto">
            <a:xfrm>
              <a:off x="5638800" y="2426023"/>
              <a:ext cx="80481" cy="120721"/>
            </a:xfrm>
            <a:custGeom>
              <a:avLst/>
              <a:gdLst>
                <a:gd name="T0" fmla="*/ 7 w 16"/>
                <a:gd name="T1" fmla="*/ 23 h 24"/>
                <a:gd name="T2" fmla="*/ 2 w 16"/>
                <a:gd name="T3" fmla="*/ 22 h 24"/>
                <a:gd name="T4" fmla="*/ 3 w 16"/>
                <a:gd name="T5" fmla="*/ 20 h 24"/>
                <a:gd name="T6" fmla="*/ 6 w 16"/>
                <a:gd name="T7" fmla="*/ 21 h 24"/>
                <a:gd name="T8" fmla="*/ 3 w 16"/>
                <a:gd name="T9" fmla="*/ 20 h 24"/>
                <a:gd name="T10" fmla="*/ 2 w 16"/>
                <a:gd name="T11" fmla="*/ 22 h 24"/>
                <a:gd name="T12" fmla="*/ 0 w 16"/>
                <a:gd name="T13" fmla="*/ 21 h 24"/>
                <a:gd name="T14" fmla="*/ 8 w 16"/>
                <a:gd name="T15" fmla="*/ 0 h 24"/>
                <a:gd name="T16" fmla="*/ 16 w 16"/>
                <a:gd name="T17" fmla="*/ 2 h 24"/>
                <a:gd name="T18" fmla="*/ 9 w 16"/>
                <a:gd name="T19" fmla="*/ 24 h 24"/>
                <a:gd name="T20" fmla="*/ 7 w 16"/>
                <a:gd name="T21" fmla="*/ 23 h 24"/>
                <a:gd name="T22" fmla="*/ 7 w 16"/>
                <a:gd name="T2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24">
                  <a:moveTo>
                    <a:pt x="7" y="23"/>
                  </a:moveTo>
                  <a:lnTo>
                    <a:pt x="2" y="22"/>
                  </a:lnTo>
                  <a:lnTo>
                    <a:pt x="3" y="20"/>
                  </a:lnTo>
                  <a:lnTo>
                    <a:pt x="6" y="21"/>
                  </a:lnTo>
                  <a:lnTo>
                    <a:pt x="3" y="20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8" y="0"/>
                  </a:lnTo>
                  <a:lnTo>
                    <a:pt x="16" y="2"/>
                  </a:lnTo>
                  <a:lnTo>
                    <a:pt x="9" y="24"/>
                  </a:lnTo>
                  <a:lnTo>
                    <a:pt x="7" y="23"/>
                  </a:lnTo>
                  <a:lnTo>
                    <a:pt x="7" y="23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3773"/>
            <p:cNvSpPr/>
            <p:nvPr/>
          </p:nvSpPr>
          <p:spPr bwMode="auto">
            <a:xfrm>
              <a:off x="5674009" y="2466263"/>
              <a:ext cx="45272" cy="70421"/>
            </a:xfrm>
            <a:custGeom>
              <a:avLst/>
              <a:gdLst>
                <a:gd name="T0" fmla="*/ 0 w 9"/>
                <a:gd name="T1" fmla="*/ 12 h 14"/>
                <a:gd name="T2" fmla="*/ 4 w 9"/>
                <a:gd name="T3" fmla="*/ 0 h 14"/>
                <a:gd name="T4" fmla="*/ 9 w 9"/>
                <a:gd name="T5" fmla="*/ 2 h 14"/>
                <a:gd name="T6" fmla="*/ 3 w 9"/>
                <a:gd name="T7" fmla="*/ 14 h 14"/>
                <a:gd name="T8" fmla="*/ 0 w 9"/>
                <a:gd name="T9" fmla="*/ 12 h 14"/>
                <a:gd name="T10" fmla="*/ 0 w 9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0" y="12"/>
                  </a:moveTo>
                  <a:lnTo>
                    <a:pt x="4" y="0"/>
                  </a:lnTo>
                  <a:lnTo>
                    <a:pt x="9" y="2"/>
                  </a:lnTo>
                  <a:lnTo>
                    <a:pt x="3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3774"/>
            <p:cNvSpPr>
              <a:spLocks noEditPoints="1"/>
            </p:cNvSpPr>
            <p:nvPr/>
          </p:nvSpPr>
          <p:spPr bwMode="auto">
            <a:xfrm>
              <a:off x="5653888" y="2446143"/>
              <a:ext cx="80481" cy="100601"/>
            </a:xfrm>
            <a:custGeom>
              <a:avLst/>
              <a:gdLst>
                <a:gd name="T0" fmla="*/ 6 w 16"/>
                <a:gd name="T1" fmla="*/ 19 h 20"/>
                <a:gd name="T2" fmla="*/ 3 w 16"/>
                <a:gd name="T3" fmla="*/ 18 h 20"/>
                <a:gd name="T4" fmla="*/ 4 w 16"/>
                <a:gd name="T5" fmla="*/ 16 h 20"/>
                <a:gd name="T6" fmla="*/ 5 w 16"/>
                <a:gd name="T7" fmla="*/ 17 h 20"/>
                <a:gd name="T8" fmla="*/ 4 w 16"/>
                <a:gd name="T9" fmla="*/ 16 h 20"/>
                <a:gd name="T10" fmla="*/ 3 w 16"/>
                <a:gd name="T11" fmla="*/ 18 h 20"/>
                <a:gd name="T12" fmla="*/ 0 w 16"/>
                <a:gd name="T13" fmla="*/ 17 h 20"/>
                <a:gd name="T14" fmla="*/ 7 w 16"/>
                <a:gd name="T15" fmla="*/ 0 h 20"/>
                <a:gd name="T16" fmla="*/ 16 w 16"/>
                <a:gd name="T17" fmla="*/ 5 h 20"/>
                <a:gd name="T18" fmla="*/ 8 w 16"/>
                <a:gd name="T19" fmla="*/ 20 h 20"/>
                <a:gd name="T20" fmla="*/ 6 w 16"/>
                <a:gd name="T21" fmla="*/ 19 h 20"/>
                <a:gd name="T22" fmla="*/ 6 w 16"/>
                <a:gd name="T23" fmla="*/ 19 h 20"/>
                <a:gd name="T24" fmla="*/ 7 w 16"/>
                <a:gd name="T25" fmla="*/ 13 h 20"/>
                <a:gd name="T26" fmla="*/ 9 w 16"/>
                <a:gd name="T27" fmla="*/ 7 h 20"/>
                <a:gd name="T28" fmla="*/ 9 w 16"/>
                <a:gd name="T29" fmla="*/ 7 h 20"/>
                <a:gd name="T30" fmla="*/ 7 w 16"/>
                <a:gd name="T31" fmla="*/ 13 h 20"/>
                <a:gd name="T32" fmla="*/ 7 w 16"/>
                <a:gd name="T3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0">
                  <a:moveTo>
                    <a:pt x="6" y="19"/>
                  </a:moveTo>
                  <a:lnTo>
                    <a:pt x="3" y="18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8"/>
                  </a:lnTo>
                  <a:lnTo>
                    <a:pt x="0" y="17"/>
                  </a:lnTo>
                  <a:lnTo>
                    <a:pt x="7" y="0"/>
                  </a:lnTo>
                  <a:lnTo>
                    <a:pt x="16" y="5"/>
                  </a:lnTo>
                  <a:lnTo>
                    <a:pt x="8" y="20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7" y="13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7" y="13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3775"/>
            <p:cNvSpPr/>
            <p:nvPr/>
          </p:nvSpPr>
          <p:spPr bwMode="auto">
            <a:xfrm>
              <a:off x="5392325" y="3562816"/>
              <a:ext cx="160962" cy="965772"/>
            </a:xfrm>
            <a:custGeom>
              <a:avLst/>
              <a:gdLst>
                <a:gd name="T0" fmla="*/ 0 w 29"/>
                <a:gd name="T1" fmla="*/ 174 h 175"/>
                <a:gd name="T2" fmla="*/ 0 w 29"/>
                <a:gd name="T3" fmla="*/ 170 h 175"/>
                <a:gd name="T4" fmla="*/ 20 w 29"/>
                <a:gd name="T5" fmla="*/ 171 h 175"/>
                <a:gd name="T6" fmla="*/ 20 w 29"/>
                <a:gd name="T7" fmla="*/ 171 h 175"/>
                <a:gd name="T8" fmla="*/ 25 w 29"/>
                <a:gd name="T9" fmla="*/ 171 h 175"/>
                <a:gd name="T10" fmla="*/ 25 w 29"/>
                <a:gd name="T11" fmla="*/ 171 h 175"/>
                <a:gd name="T12" fmla="*/ 17 w 29"/>
                <a:gd name="T13" fmla="*/ 83 h 175"/>
                <a:gd name="T14" fmla="*/ 17 w 29"/>
                <a:gd name="T15" fmla="*/ 83 h 175"/>
                <a:gd name="T16" fmla="*/ 9 w 29"/>
                <a:gd name="T17" fmla="*/ 0 h 175"/>
                <a:gd name="T18" fmla="*/ 9 w 29"/>
                <a:gd name="T19" fmla="*/ 0 h 175"/>
                <a:gd name="T20" fmla="*/ 9 w 29"/>
                <a:gd name="T21" fmla="*/ 0 h 175"/>
                <a:gd name="T22" fmla="*/ 13 w 29"/>
                <a:gd name="T23" fmla="*/ 0 h 175"/>
                <a:gd name="T24" fmla="*/ 29 w 29"/>
                <a:gd name="T25" fmla="*/ 172 h 175"/>
                <a:gd name="T26" fmla="*/ 29 w 29"/>
                <a:gd name="T27" fmla="*/ 172 h 175"/>
                <a:gd name="T28" fmla="*/ 29 w 29"/>
                <a:gd name="T29" fmla="*/ 173 h 175"/>
                <a:gd name="T30" fmla="*/ 29 w 29"/>
                <a:gd name="T31" fmla="*/ 173 h 175"/>
                <a:gd name="T32" fmla="*/ 29 w 29"/>
                <a:gd name="T33" fmla="*/ 173 h 175"/>
                <a:gd name="T34" fmla="*/ 29 w 29"/>
                <a:gd name="T35" fmla="*/ 173 h 175"/>
                <a:gd name="T36" fmla="*/ 27 w 29"/>
                <a:gd name="T37" fmla="*/ 174 h 175"/>
                <a:gd name="T38" fmla="*/ 27 w 29"/>
                <a:gd name="T39" fmla="*/ 174 h 175"/>
                <a:gd name="T40" fmla="*/ 25 w 29"/>
                <a:gd name="T41" fmla="*/ 175 h 175"/>
                <a:gd name="T42" fmla="*/ 25 w 29"/>
                <a:gd name="T43" fmla="*/ 175 h 175"/>
                <a:gd name="T44" fmla="*/ 20 w 29"/>
                <a:gd name="T45" fmla="*/ 175 h 175"/>
                <a:gd name="T46" fmla="*/ 20 w 29"/>
                <a:gd name="T47" fmla="*/ 175 h 175"/>
                <a:gd name="T48" fmla="*/ 0 w 29"/>
                <a:gd name="T49" fmla="*/ 17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175">
                  <a:moveTo>
                    <a:pt x="0" y="174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70"/>
                    <a:pt x="12" y="171"/>
                    <a:pt x="20" y="171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22" y="171"/>
                    <a:pt x="24" y="171"/>
                    <a:pt x="25" y="171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5" y="162"/>
                    <a:pt x="21" y="122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3" y="41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29" y="164"/>
                    <a:pt x="29" y="172"/>
                  </a:cubicBezTo>
                  <a:cubicBezTo>
                    <a:pt x="29" y="172"/>
                    <a:pt x="29" y="172"/>
                    <a:pt x="29" y="172"/>
                  </a:cubicBezTo>
                  <a:cubicBezTo>
                    <a:pt x="29" y="172"/>
                    <a:pt x="29" y="172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8" y="175"/>
                    <a:pt x="28" y="174"/>
                    <a:pt x="27" y="174"/>
                  </a:cubicBezTo>
                  <a:cubicBezTo>
                    <a:pt x="27" y="174"/>
                    <a:pt x="27" y="174"/>
                    <a:pt x="27" y="174"/>
                  </a:cubicBezTo>
                  <a:cubicBezTo>
                    <a:pt x="26" y="174"/>
                    <a:pt x="26" y="175"/>
                    <a:pt x="25" y="175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4" y="175"/>
                    <a:pt x="22" y="175"/>
                    <a:pt x="20" y="175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12" y="175"/>
                    <a:pt x="0" y="174"/>
                    <a:pt x="0" y="17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3776"/>
            <p:cNvSpPr>
              <a:spLocks noEditPoints="1"/>
            </p:cNvSpPr>
            <p:nvPr/>
          </p:nvSpPr>
          <p:spPr bwMode="auto">
            <a:xfrm>
              <a:off x="5382265" y="3532636"/>
              <a:ext cx="181082" cy="1016072"/>
            </a:xfrm>
            <a:custGeom>
              <a:avLst/>
              <a:gdLst>
                <a:gd name="T0" fmla="*/ 0 w 33"/>
                <a:gd name="T1" fmla="*/ 181 h 184"/>
                <a:gd name="T2" fmla="*/ 0 w 33"/>
                <a:gd name="T3" fmla="*/ 180 h 184"/>
                <a:gd name="T4" fmla="*/ 0 w 33"/>
                <a:gd name="T5" fmla="*/ 179 h 184"/>
                <a:gd name="T6" fmla="*/ 0 w 33"/>
                <a:gd name="T7" fmla="*/ 179 h 184"/>
                <a:gd name="T8" fmla="*/ 2 w 33"/>
                <a:gd name="T9" fmla="*/ 173 h 184"/>
                <a:gd name="T10" fmla="*/ 22 w 33"/>
                <a:gd name="T11" fmla="*/ 174 h 184"/>
                <a:gd name="T12" fmla="*/ 23 w 33"/>
                <a:gd name="T13" fmla="*/ 174 h 184"/>
                <a:gd name="T14" fmla="*/ 25 w 33"/>
                <a:gd name="T15" fmla="*/ 174 h 184"/>
                <a:gd name="T16" fmla="*/ 17 w 33"/>
                <a:gd name="T17" fmla="*/ 89 h 184"/>
                <a:gd name="T18" fmla="*/ 9 w 33"/>
                <a:gd name="T19" fmla="*/ 5 h 184"/>
                <a:gd name="T20" fmla="*/ 12 w 33"/>
                <a:gd name="T21" fmla="*/ 3 h 184"/>
                <a:gd name="T22" fmla="*/ 17 w 33"/>
                <a:gd name="T23" fmla="*/ 5 h 184"/>
                <a:gd name="T24" fmla="*/ 17 w 33"/>
                <a:gd name="T25" fmla="*/ 5 h 184"/>
                <a:gd name="T26" fmla="*/ 18 w 33"/>
                <a:gd name="T27" fmla="*/ 6 h 184"/>
                <a:gd name="T28" fmla="*/ 18 w 33"/>
                <a:gd name="T29" fmla="*/ 12 h 184"/>
                <a:gd name="T30" fmla="*/ 20 w 33"/>
                <a:gd name="T31" fmla="*/ 30 h 184"/>
                <a:gd name="T32" fmla="*/ 25 w 33"/>
                <a:gd name="T33" fmla="*/ 88 h 184"/>
                <a:gd name="T34" fmla="*/ 33 w 33"/>
                <a:gd name="T35" fmla="*/ 177 h 184"/>
                <a:gd name="T36" fmla="*/ 33 w 33"/>
                <a:gd name="T37" fmla="*/ 177 h 184"/>
                <a:gd name="T38" fmla="*/ 33 w 33"/>
                <a:gd name="T39" fmla="*/ 178 h 184"/>
                <a:gd name="T40" fmla="*/ 33 w 33"/>
                <a:gd name="T41" fmla="*/ 178 h 184"/>
                <a:gd name="T42" fmla="*/ 33 w 33"/>
                <a:gd name="T43" fmla="*/ 179 h 184"/>
                <a:gd name="T44" fmla="*/ 33 w 33"/>
                <a:gd name="T45" fmla="*/ 180 h 184"/>
                <a:gd name="T46" fmla="*/ 30 w 33"/>
                <a:gd name="T47" fmla="*/ 181 h 184"/>
                <a:gd name="T48" fmla="*/ 30 w 33"/>
                <a:gd name="T49" fmla="*/ 181 h 184"/>
                <a:gd name="T50" fmla="*/ 27 w 33"/>
                <a:gd name="T51" fmla="*/ 182 h 184"/>
                <a:gd name="T52" fmla="*/ 22 w 33"/>
                <a:gd name="T53" fmla="*/ 182 h 184"/>
                <a:gd name="T54" fmla="*/ 4 w 33"/>
                <a:gd name="T55" fmla="*/ 181 h 184"/>
                <a:gd name="T56" fmla="*/ 3 w 33"/>
                <a:gd name="T57" fmla="*/ 184 h 184"/>
                <a:gd name="T58" fmla="*/ 2 w 33"/>
                <a:gd name="T59" fmla="*/ 181 h 184"/>
                <a:gd name="T60" fmla="*/ 2 w 33"/>
                <a:gd name="T61" fmla="*/ 181 h 184"/>
                <a:gd name="T62" fmla="*/ 1 w 33"/>
                <a:gd name="T63" fmla="*/ 181 h 184"/>
                <a:gd name="T64" fmla="*/ 2 w 33"/>
                <a:gd name="T65" fmla="*/ 179 h 184"/>
                <a:gd name="T66" fmla="*/ 2 w 33"/>
                <a:gd name="T67" fmla="*/ 179 h 184"/>
                <a:gd name="T68" fmla="*/ 2 w 33"/>
                <a:gd name="T69" fmla="*/ 179 h 184"/>
                <a:gd name="T70" fmla="*/ 25 w 33"/>
                <a:gd name="T71" fmla="*/ 178 h 184"/>
                <a:gd name="T72" fmla="*/ 27 w 33"/>
                <a:gd name="T73" fmla="*/ 178 h 184"/>
                <a:gd name="T74" fmla="*/ 27 w 33"/>
                <a:gd name="T75" fmla="*/ 178 h 184"/>
                <a:gd name="T76" fmla="*/ 33 w 33"/>
                <a:gd name="T77" fmla="*/ 178 h 184"/>
                <a:gd name="T78" fmla="*/ 33 w 33"/>
                <a:gd name="T79" fmla="*/ 178 h 184"/>
                <a:gd name="T80" fmla="*/ 26 w 33"/>
                <a:gd name="T81" fmla="*/ 135 h 184"/>
                <a:gd name="T82" fmla="*/ 29 w 33"/>
                <a:gd name="T83" fmla="*/ 175 h 184"/>
                <a:gd name="T84" fmla="*/ 14 w 33"/>
                <a:gd name="T85" fmla="*/ 7 h 184"/>
                <a:gd name="T86" fmla="*/ 14 w 33"/>
                <a:gd name="T87" fmla="*/ 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" h="184">
                  <a:moveTo>
                    <a:pt x="0" y="181"/>
                  </a:moveTo>
                  <a:cubicBezTo>
                    <a:pt x="0" y="181"/>
                    <a:pt x="0" y="181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181"/>
                    <a:pt x="0" y="181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0"/>
                    <a:pt x="0" y="180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2" y="173"/>
                    <a:pt x="14" y="174"/>
                    <a:pt x="22" y="174"/>
                  </a:cubicBezTo>
                  <a:cubicBezTo>
                    <a:pt x="22" y="174"/>
                    <a:pt x="22" y="174"/>
                    <a:pt x="22" y="174"/>
                  </a:cubicBezTo>
                  <a:cubicBezTo>
                    <a:pt x="22" y="174"/>
                    <a:pt x="22" y="174"/>
                    <a:pt x="23" y="174"/>
                  </a:cubicBezTo>
                  <a:cubicBezTo>
                    <a:pt x="23" y="174"/>
                    <a:pt x="23" y="174"/>
                    <a:pt x="23" y="174"/>
                  </a:cubicBezTo>
                  <a:cubicBezTo>
                    <a:pt x="23" y="174"/>
                    <a:pt x="24" y="174"/>
                    <a:pt x="25" y="174"/>
                  </a:cubicBezTo>
                  <a:cubicBezTo>
                    <a:pt x="25" y="174"/>
                    <a:pt x="25" y="174"/>
                    <a:pt x="25" y="174"/>
                  </a:cubicBezTo>
                  <a:cubicBezTo>
                    <a:pt x="24" y="162"/>
                    <a:pt x="21" y="125"/>
                    <a:pt x="17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3" y="46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8"/>
                    <a:pt x="18" y="9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6"/>
                    <a:pt x="19" y="23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1" y="46"/>
                    <a:pt x="23" y="67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9" y="130"/>
                    <a:pt x="33" y="173"/>
                    <a:pt x="33" y="177"/>
                  </a:cubicBezTo>
                  <a:cubicBezTo>
                    <a:pt x="33" y="177"/>
                    <a:pt x="33" y="177"/>
                    <a:pt x="33" y="177"/>
                  </a:cubicBezTo>
                  <a:cubicBezTo>
                    <a:pt x="33" y="177"/>
                    <a:pt x="33" y="177"/>
                    <a:pt x="33" y="177"/>
                  </a:cubicBezTo>
                  <a:cubicBezTo>
                    <a:pt x="33" y="177"/>
                    <a:pt x="33" y="177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3" y="180"/>
                    <a:pt x="33" y="180"/>
                    <a:pt x="33" y="180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2" y="181"/>
                    <a:pt x="30" y="181"/>
                    <a:pt x="30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9" y="181"/>
                    <a:pt x="28" y="182"/>
                    <a:pt x="27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6" y="182"/>
                    <a:pt x="24" y="182"/>
                    <a:pt x="22" y="182"/>
                  </a:cubicBezTo>
                  <a:cubicBezTo>
                    <a:pt x="22" y="182"/>
                    <a:pt x="22" y="182"/>
                    <a:pt x="22" y="182"/>
                  </a:cubicBezTo>
                  <a:cubicBezTo>
                    <a:pt x="16" y="182"/>
                    <a:pt x="7" y="181"/>
                    <a:pt x="4" y="181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0" y="181"/>
                    <a:pt x="0" y="181"/>
                    <a:pt x="0" y="181"/>
                  </a:cubicBezTo>
                  <a:close/>
                  <a:moveTo>
                    <a:pt x="2" y="181"/>
                  </a:moveTo>
                  <a:cubicBezTo>
                    <a:pt x="2" y="181"/>
                    <a:pt x="2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1"/>
                    <a:pt x="1" y="181"/>
                    <a:pt x="2" y="181"/>
                  </a:cubicBezTo>
                  <a:close/>
                  <a:moveTo>
                    <a:pt x="2" y="179"/>
                  </a:moveTo>
                  <a:cubicBezTo>
                    <a:pt x="2" y="179"/>
                    <a:pt x="2" y="179"/>
                    <a:pt x="2" y="179"/>
                  </a:cubicBezTo>
                  <a:cubicBezTo>
                    <a:pt x="2" y="179"/>
                    <a:pt x="2" y="179"/>
                    <a:pt x="2" y="179"/>
                  </a:cubicBezTo>
                  <a:close/>
                  <a:moveTo>
                    <a:pt x="2" y="179"/>
                  </a:moveTo>
                  <a:cubicBezTo>
                    <a:pt x="2" y="179"/>
                    <a:pt x="2" y="179"/>
                    <a:pt x="2" y="179"/>
                  </a:cubicBezTo>
                  <a:cubicBezTo>
                    <a:pt x="2" y="179"/>
                    <a:pt x="2" y="179"/>
                    <a:pt x="2" y="179"/>
                  </a:cubicBezTo>
                  <a:close/>
                  <a:moveTo>
                    <a:pt x="25" y="178"/>
                  </a:moveTo>
                  <a:cubicBezTo>
                    <a:pt x="26" y="178"/>
                    <a:pt x="27" y="178"/>
                    <a:pt x="27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7" y="178"/>
                    <a:pt x="26" y="178"/>
                    <a:pt x="25" y="178"/>
                  </a:cubicBezTo>
                  <a:close/>
                  <a:moveTo>
                    <a:pt x="33" y="178"/>
                  </a:move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lose/>
                  <a:moveTo>
                    <a:pt x="29" y="175"/>
                  </a:moveTo>
                  <a:cubicBezTo>
                    <a:pt x="29" y="169"/>
                    <a:pt x="28" y="154"/>
                    <a:pt x="26" y="135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8" y="154"/>
                    <a:pt x="29" y="169"/>
                    <a:pt x="29" y="175"/>
                  </a:cubicBezTo>
                  <a:close/>
                  <a:moveTo>
                    <a:pt x="15" y="17"/>
                  </a:moveTo>
                  <a:cubicBezTo>
                    <a:pt x="14" y="13"/>
                    <a:pt x="14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9"/>
                    <a:pt x="14" y="13"/>
                    <a:pt x="15" y="1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3777"/>
            <p:cNvSpPr>
              <a:spLocks noEditPoints="1"/>
            </p:cNvSpPr>
            <p:nvPr/>
          </p:nvSpPr>
          <p:spPr bwMode="auto">
            <a:xfrm>
              <a:off x="5573407" y="3281133"/>
              <a:ext cx="850082" cy="377256"/>
            </a:xfrm>
            <a:custGeom>
              <a:avLst/>
              <a:gdLst>
                <a:gd name="T0" fmla="*/ 128 w 154"/>
                <a:gd name="T1" fmla="*/ 65 h 68"/>
                <a:gd name="T2" fmla="*/ 122 w 154"/>
                <a:gd name="T3" fmla="*/ 40 h 68"/>
                <a:gd name="T4" fmla="*/ 122 w 154"/>
                <a:gd name="T5" fmla="*/ 40 h 68"/>
                <a:gd name="T6" fmla="*/ 110 w 154"/>
                <a:gd name="T7" fmla="*/ 6 h 68"/>
                <a:gd name="T8" fmla="*/ 110 w 154"/>
                <a:gd name="T9" fmla="*/ 6 h 68"/>
                <a:gd name="T10" fmla="*/ 105 w 154"/>
                <a:gd name="T11" fmla="*/ 4 h 68"/>
                <a:gd name="T12" fmla="*/ 105 w 154"/>
                <a:gd name="T13" fmla="*/ 4 h 68"/>
                <a:gd name="T14" fmla="*/ 45 w 154"/>
                <a:gd name="T15" fmla="*/ 23 h 68"/>
                <a:gd name="T16" fmla="*/ 45 w 154"/>
                <a:gd name="T17" fmla="*/ 23 h 68"/>
                <a:gd name="T18" fmla="*/ 2 w 154"/>
                <a:gd name="T19" fmla="*/ 42 h 68"/>
                <a:gd name="T20" fmla="*/ 2 w 154"/>
                <a:gd name="T21" fmla="*/ 42 h 68"/>
                <a:gd name="T22" fmla="*/ 0 w 154"/>
                <a:gd name="T23" fmla="*/ 38 h 68"/>
                <a:gd name="T24" fmla="*/ 105 w 154"/>
                <a:gd name="T25" fmla="*/ 0 h 68"/>
                <a:gd name="T26" fmla="*/ 105 w 154"/>
                <a:gd name="T27" fmla="*/ 0 h 68"/>
                <a:gd name="T28" fmla="*/ 113 w 154"/>
                <a:gd name="T29" fmla="*/ 4 h 68"/>
                <a:gd name="T30" fmla="*/ 113 w 154"/>
                <a:gd name="T31" fmla="*/ 4 h 68"/>
                <a:gd name="T32" fmla="*/ 131 w 154"/>
                <a:gd name="T33" fmla="*/ 62 h 68"/>
                <a:gd name="T34" fmla="*/ 131 w 154"/>
                <a:gd name="T35" fmla="*/ 62 h 68"/>
                <a:gd name="T36" fmla="*/ 153 w 154"/>
                <a:gd name="T37" fmla="*/ 53 h 68"/>
                <a:gd name="T38" fmla="*/ 154 w 154"/>
                <a:gd name="T39" fmla="*/ 57 h 68"/>
                <a:gd name="T40" fmla="*/ 128 w 154"/>
                <a:gd name="T41" fmla="*/ 68 h 68"/>
                <a:gd name="T42" fmla="*/ 128 w 154"/>
                <a:gd name="T43" fmla="*/ 65 h 68"/>
                <a:gd name="T44" fmla="*/ 2 w 154"/>
                <a:gd name="T45" fmla="*/ 42 h 68"/>
                <a:gd name="T46" fmla="*/ 2 w 154"/>
                <a:gd name="T47" fmla="*/ 42 h 68"/>
                <a:gd name="T48" fmla="*/ 2 w 154"/>
                <a:gd name="T49" fmla="*/ 42 h 68"/>
                <a:gd name="T50" fmla="*/ 2 w 154"/>
                <a:gd name="T51" fmla="*/ 42 h 68"/>
                <a:gd name="T52" fmla="*/ 2 w 154"/>
                <a:gd name="T53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4" h="68">
                  <a:moveTo>
                    <a:pt x="128" y="65"/>
                  </a:moveTo>
                  <a:cubicBezTo>
                    <a:pt x="128" y="65"/>
                    <a:pt x="125" y="54"/>
                    <a:pt x="122" y="40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18" y="27"/>
                    <a:pt x="113" y="12"/>
                    <a:pt x="110" y="6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5"/>
                    <a:pt x="108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94" y="4"/>
                    <a:pt x="68" y="14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22" y="33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80" y="1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9" y="0"/>
                    <a:pt x="112" y="1"/>
                    <a:pt x="113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20" y="15"/>
                    <a:pt x="129" y="53"/>
                    <a:pt x="131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53" y="53"/>
                    <a:pt x="153" y="53"/>
                    <a:pt x="153" y="53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5"/>
                    <a:pt x="128" y="65"/>
                    <a:pt x="128" y="65"/>
                  </a:cubicBezTo>
                  <a:close/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3778"/>
            <p:cNvSpPr>
              <a:spLocks noEditPoints="1"/>
            </p:cNvSpPr>
            <p:nvPr/>
          </p:nvSpPr>
          <p:spPr bwMode="auto">
            <a:xfrm>
              <a:off x="5558319" y="3271073"/>
              <a:ext cx="880262" cy="397376"/>
            </a:xfrm>
            <a:custGeom>
              <a:avLst/>
              <a:gdLst>
                <a:gd name="T0" fmla="*/ 129 w 160"/>
                <a:gd name="T1" fmla="*/ 68 h 72"/>
                <a:gd name="T2" fmla="*/ 129 w 160"/>
                <a:gd name="T3" fmla="*/ 68 h 72"/>
                <a:gd name="T4" fmla="*/ 129 w 160"/>
                <a:gd name="T5" fmla="*/ 68 h 72"/>
                <a:gd name="T6" fmla="*/ 131 w 160"/>
                <a:gd name="T7" fmla="*/ 67 h 72"/>
                <a:gd name="T8" fmla="*/ 131 w 160"/>
                <a:gd name="T9" fmla="*/ 67 h 72"/>
                <a:gd name="T10" fmla="*/ 129 w 160"/>
                <a:gd name="T11" fmla="*/ 68 h 72"/>
                <a:gd name="T12" fmla="*/ 129 w 160"/>
                <a:gd name="T13" fmla="*/ 68 h 72"/>
                <a:gd name="T14" fmla="*/ 129 w 160"/>
                <a:gd name="T15" fmla="*/ 67 h 72"/>
                <a:gd name="T16" fmla="*/ 128 w 160"/>
                <a:gd name="T17" fmla="*/ 66 h 72"/>
                <a:gd name="T18" fmla="*/ 127 w 160"/>
                <a:gd name="T19" fmla="*/ 60 h 72"/>
                <a:gd name="T20" fmla="*/ 123 w 160"/>
                <a:gd name="T21" fmla="*/ 43 h 72"/>
                <a:gd name="T22" fmla="*/ 111 w 160"/>
                <a:gd name="T23" fmla="*/ 9 h 72"/>
                <a:gd name="T24" fmla="*/ 111 w 160"/>
                <a:gd name="T25" fmla="*/ 9 h 72"/>
                <a:gd name="T26" fmla="*/ 109 w 160"/>
                <a:gd name="T27" fmla="*/ 8 h 72"/>
                <a:gd name="T28" fmla="*/ 108 w 160"/>
                <a:gd name="T29" fmla="*/ 8 h 72"/>
                <a:gd name="T30" fmla="*/ 49 w 160"/>
                <a:gd name="T31" fmla="*/ 27 h 72"/>
                <a:gd name="T32" fmla="*/ 7 w 160"/>
                <a:gd name="T33" fmla="*/ 45 h 72"/>
                <a:gd name="T34" fmla="*/ 7 w 160"/>
                <a:gd name="T35" fmla="*/ 46 h 72"/>
                <a:gd name="T36" fmla="*/ 4 w 160"/>
                <a:gd name="T37" fmla="*/ 47 h 72"/>
                <a:gd name="T38" fmla="*/ 3 w 160"/>
                <a:gd name="T39" fmla="*/ 39 h 72"/>
                <a:gd name="T40" fmla="*/ 3 w 160"/>
                <a:gd name="T41" fmla="*/ 38 h 72"/>
                <a:gd name="T42" fmla="*/ 6 w 160"/>
                <a:gd name="T43" fmla="*/ 37 h 72"/>
                <a:gd name="T44" fmla="*/ 15 w 160"/>
                <a:gd name="T45" fmla="*/ 33 h 72"/>
                <a:gd name="T46" fmla="*/ 46 w 160"/>
                <a:gd name="T47" fmla="*/ 20 h 72"/>
                <a:gd name="T48" fmla="*/ 108 w 160"/>
                <a:gd name="T49" fmla="*/ 0 h 72"/>
                <a:gd name="T50" fmla="*/ 118 w 160"/>
                <a:gd name="T51" fmla="*/ 5 h 72"/>
                <a:gd name="T52" fmla="*/ 136 w 160"/>
                <a:gd name="T53" fmla="*/ 61 h 72"/>
                <a:gd name="T54" fmla="*/ 160 w 160"/>
                <a:gd name="T55" fmla="*/ 60 h 72"/>
                <a:gd name="T56" fmla="*/ 129 w 160"/>
                <a:gd name="T57" fmla="*/ 70 h 72"/>
                <a:gd name="T58" fmla="*/ 133 w 160"/>
                <a:gd name="T59" fmla="*/ 67 h 72"/>
                <a:gd name="T60" fmla="*/ 133 w 160"/>
                <a:gd name="T61" fmla="*/ 67 h 72"/>
                <a:gd name="T62" fmla="*/ 133 w 160"/>
                <a:gd name="T63" fmla="*/ 67 h 72"/>
                <a:gd name="T64" fmla="*/ 131 w 160"/>
                <a:gd name="T65" fmla="*/ 59 h 72"/>
                <a:gd name="T66" fmla="*/ 115 w 160"/>
                <a:gd name="T67" fmla="*/ 7 h 72"/>
                <a:gd name="T68" fmla="*/ 115 w 160"/>
                <a:gd name="T69" fmla="*/ 7 h 72"/>
                <a:gd name="T70" fmla="*/ 126 w 160"/>
                <a:gd name="T71" fmla="*/ 42 h 72"/>
                <a:gd name="T72" fmla="*/ 8 w 160"/>
                <a:gd name="T73" fmla="*/ 40 h 72"/>
                <a:gd name="T74" fmla="*/ 7 w 160"/>
                <a:gd name="T75" fmla="*/ 41 h 72"/>
                <a:gd name="T76" fmla="*/ 115 w 160"/>
                <a:gd name="T77" fmla="*/ 7 h 72"/>
                <a:gd name="T78" fmla="*/ 114 w 160"/>
                <a:gd name="T79" fmla="*/ 6 h 72"/>
                <a:gd name="T80" fmla="*/ 115 w 160"/>
                <a:gd name="T81" fmla="*/ 7 h 72"/>
                <a:gd name="T82" fmla="*/ 109 w 160"/>
                <a:gd name="T83" fmla="*/ 4 h 72"/>
                <a:gd name="T84" fmla="*/ 112 w 160"/>
                <a:gd name="T85" fmla="*/ 5 h 72"/>
                <a:gd name="T86" fmla="*/ 129 w 160"/>
                <a:gd name="T87" fmla="*/ 6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0" h="72">
                  <a:moveTo>
                    <a:pt x="129" y="70"/>
                  </a:move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7"/>
                    <a:pt x="129" y="67"/>
                  </a:cubicBezTo>
                  <a:cubicBezTo>
                    <a:pt x="129" y="67"/>
                    <a:pt x="129" y="67"/>
                    <a:pt x="129" y="67"/>
                  </a:cubicBezTo>
                  <a:cubicBezTo>
                    <a:pt x="129" y="67"/>
                    <a:pt x="128" y="66"/>
                    <a:pt x="128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8" y="64"/>
                    <a:pt x="128" y="63"/>
                    <a:pt x="127" y="60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56"/>
                    <a:pt x="124" y="49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19" y="30"/>
                    <a:pt x="115" y="14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0" y="8"/>
                    <a:pt x="109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98" y="8"/>
                    <a:pt x="71" y="1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29" y="35"/>
                    <a:pt x="11" y="43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4" y="38"/>
                    <a:pt x="5" y="38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8" y="36"/>
                    <a:pt x="11" y="34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23" y="29"/>
                    <a:pt x="34" y="24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69" y="10"/>
                    <a:pt x="95" y="1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2" y="0"/>
                    <a:pt x="116" y="1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25" y="16"/>
                    <a:pt x="133" y="49"/>
                    <a:pt x="136" y="61"/>
                  </a:cubicBezTo>
                  <a:cubicBezTo>
                    <a:pt x="136" y="61"/>
                    <a:pt x="136" y="61"/>
                    <a:pt x="136" y="61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30" y="72"/>
                    <a:pt x="130" y="72"/>
                    <a:pt x="130" y="72"/>
                  </a:cubicBezTo>
                  <a:cubicBezTo>
                    <a:pt x="129" y="70"/>
                    <a:pt x="129" y="70"/>
                    <a:pt x="129" y="70"/>
                  </a:cubicBezTo>
                  <a:close/>
                  <a:moveTo>
                    <a:pt x="133" y="67"/>
                  </a:moveTo>
                  <a:cubicBezTo>
                    <a:pt x="133" y="67"/>
                    <a:pt x="133" y="67"/>
                    <a:pt x="133" y="67"/>
                  </a:cubicBezTo>
                  <a:cubicBezTo>
                    <a:pt x="155" y="58"/>
                    <a:pt x="155" y="58"/>
                    <a:pt x="155" y="58"/>
                  </a:cubicBezTo>
                  <a:cubicBezTo>
                    <a:pt x="133" y="67"/>
                    <a:pt x="133" y="67"/>
                    <a:pt x="133" y="67"/>
                  </a:cubicBezTo>
                  <a:cubicBezTo>
                    <a:pt x="133" y="67"/>
                    <a:pt x="133" y="67"/>
                    <a:pt x="133" y="67"/>
                  </a:cubicBezTo>
                  <a:cubicBezTo>
                    <a:pt x="133" y="67"/>
                    <a:pt x="133" y="67"/>
                    <a:pt x="133" y="67"/>
                  </a:cubicBezTo>
                  <a:close/>
                  <a:moveTo>
                    <a:pt x="126" y="42"/>
                  </a:moveTo>
                  <a:cubicBezTo>
                    <a:pt x="128" y="48"/>
                    <a:pt x="130" y="54"/>
                    <a:pt x="131" y="59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27" y="45"/>
                    <a:pt x="120" y="16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8" y="13"/>
                    <a:pt x="123" y="28"/>
                    <a:pt x="126" y="42"/>
                  </a:cubicBezTo>
                  <a:close/>
                  <a:moveTo>
                    <a:pt x="7" y="41"/>
                  </a:moveTo>
                  <a:cubicBezTo>
                    <a:pt x="7" y="41"/>
                    <a:pt x="8" y="41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lose/>
                  <a:moveTo>
                    <a:pt x="115" y="7"/>
                  </a:moveTo>
                  <a:cubicBezTo>
                    <a:pt x="115" y="7"/>
                    <a:pt x="115" y="7"/>
                    <a:pt x="115" y="7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4" y="6"/>
                    <a:pt x="115" y="7"/>
                  </a:cubicBezTo>
                  <a:close/>
                  <a:moveTo>
                    <a:pt x="112" y="5"/>
                  </a:moveTo>
                  <a:cubicBezTo>
                    <a:pt x="111" y="4"/>
                    <a:pt x="110" y="4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0" y="4"/>
                    <a:pt x="111" y="5"/>
                    <a:pt x="112" y="5"/>
                  </a:cubicBezTo>
                  <a:close/>
                  <a:moveTo>
                    <a:pt x="129" y="68"/>
                  </a:move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6" name="组合 134"/>
          <p:cNvGrpSpPr/>
          <p:nvPr/>
        </p:nvGrpSpPr>
        <p:grpSpPr>
          <a:xfrm>
            <a:off x="11020356" y="5796927"/>
            <a:ext cx="400442" cy="954719"/>
            <a:chOff x="6332948" y="2078950"/>
            <a:chExt cx="1343028" cy="2449641"/>
          </a:xfrm>
        </p:grpSpPr>
        <p:sp>
          <p:nvSpPr>
            <p:cNvPr id="217" name="Freeform 3779"/>
            <p:cNvSpPr>
              <a:spLocks noEditPoints="1"/>
            </p:cNvSpPr>
            <p:nvPr/>
          </p:nvSpPr>
          <p:spPr bwMode="auto">
            <a:xfrm>
              <a:off x="6750442" y="2320393"/>
              <a:ext cx="623728" cy="628759"/>
            </a:xfrm>
            <a:custGeom>
              <a:avLst/>
              <a:gdLst>
                <a:gd name="T0" fmla="*/ 0 w 113"/>
                <a:gd name="T1" fmla="*/ 57 h 114"/>
                <a:gd name="T2" fmla="*/ 55 w 113"/>
                <a:gd name="T3" fmla="*/ 0 h 114"/>
                <a:gd name="T4" fmla="*/ 55 w 113"/>
                <a:gd name="T5" fmla="*/ 0 h 114"/>
                <a:gd name="T6" fmla="*/ 113 w 113"/>
                <a:gd name="T7" fmla="*/ 57 h 114"/>
                <a:gd name="T8" fmla="*/ 113 w 113"/>
                <a:gd name="T9" fmla="*/ 57 h 114"/>
                <a:gd name="T10" fmla="*/ 55 w 113"/>
                <a:gd name="T11" fmla="*/ 114 h 114"/>
                <a:gd name="T12" fmla="*/ 55 w 113"/>
                <a:gd name="T13" fmla="*/ 114 h 114"/>
                <a:gd name="T14" fmla="*/ 0 w 113"/>
                <a:gd name="T15" fmla="*/ 57 h 114"/>
                <a:gd name="T16" fmla="*/ 4 w 113"/>
                <a:gd name="T17" fmla="*/ 57 h 114"/>
                <a:gd name="T18" fmla="*/ 55 w 113"/>
                <a:gd name="T19" fmla="*/ 110 h 114"/>
                <a:gd name="T20" fmla="*/ 55 w 113"/>
                <a:gd name="T21" fmla="*/ 110 h 114"/>
                <a:gd name="T22" fmla="*/ 109 w 113"/>
                <a:gd name="T23" fmla="*/ 57 h 114"/>
                <a:gd name="T24" fmla="*/ 109 w 113"/>
                <a:gd name="T25" fmla="*/ 57 h 114"/>
                <a:gd name="T26" fmla="*/ 55 w 113"/>
                <a:gd name="T27" fmla="*/ 4 h 114"/>
                <a:gd name="T28" fmla="*/ 55 w 113"/>
                <a:gd name="T29" fmla="*/ 4 h 114"/>
                <a:gd name="T30" fmla="*/ 4 w 113"/>
                <a:gd name="T31" fmla="*/ 5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14">
                  <a:moveTo>
                    <a:pt x="0" y="57"/>
                  </a:moveTo>
                  <a:cubicBezTo>
                    <a:pt x="0" y="25"/>
                    <a:pt x="2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85" y="0"/>
                    <a:pt x="113" y="25"/>
                    <a:pt x="113" y="57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88"/>
                    <a:pt x="85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24" y="114"/>
                    <a:pt x="0" y="88"/>
                    <a:pt x="0" y="57"/>
                  </a:cubicBezTo>
                  <a:close/>
                  <a:moveTo>
                    <a:pt x="4" y="57"/>
                  </a:moveTo>
                  <a:cubicBezTo>
                    <a:pt x="4" y="86"/>
                    <a:pt x="27" y="110"/>
                    <a:pt x="55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83" y="110"/>
                    <a:pt x="109" y="86"/>
                    <a:pt x="109" y="57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27"/>
                    <a:pt x="83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27" y="4"/>
                    <a:pt x="4" y="27"/>
                    <a:pt x="4" y="5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780"/>
            <p:cNvSpPr>
              <a:spLocks noEditPoints="1"/>
            </p:cNvSpPr>
            <p:nvPr/>
          </p:nvSpPr>
          <p:spPr bwMode="auto">
            <a:xfrm>
              <a:off x="6740382" y="2310333"/>
              <a:ext cx="643848" cy="648879"/>
            </a:xfrm>
            <a:custGeom>
              <a:avLst/>
              <a:gdLst>
                <a:gd name="T0" fmla="*/ 0 w 117"/>
                <a:gd name="T1" fmla="*/ 59 h 118"/>
                <a:gd name="T2" fmla="*/ 2 w 117"/>
                <a:gd name="T3" fmla="*/ 59 h 118"/>
                <a:gd name="T4" fmla="*/ 0 w 117"/>
                <a:gd name="T5" fmla="*/ 59 h 118"/>
                <a:gd name="T6" fmla="*/ 57 w 117"/>
                <a:gd name="T7" fmla="*/ 0 h 118"/>
                <a:gd name="T8" fmla="*/ 57 w 117"/>
                <a:gd name="T9" fmla="*/ 0 h 118"/>
                <a:gd name="T10" fmla="*/ 117 w 117"/>
                <a:gd name="T11" fmla="*/ 59 h 118"/>
                <a:gd name="T12" fmla="*/ 117 w 117"/>
                <a:gd name="T13" fmla="*/ 59 h 118"/>
                <a:gd name="T14" fmla="*/ 57 w 117"/>
                <a:gd name="T15" fmla="*/ 118 h 118"/>
                <a:gd name="T16" fmla="*/ 57 w 117"/>
                <a:gd name="T17" fmla="*/ 118 h 118"/>
                <a:gd name="T18" fmla="*/ 0 w 117"/>
                <a:gd name="T19" fmla="*/ 59 h 118"/>
                <a:gd name="T20" fmla="*/ 57 w 117"/>
                <a:gd name="T21" fmla="*/ 114 h 118"/>
                <a:gd name="T22" fmla="*/ 113 w 117"/>
                <a:gd name="T23" fmla="*/ 59 h 118"/>
                <a:gd name="T24" fmla="*/ 113 w 117"/>
                <a:gd name="T25" fmla="*/ 59 h 118"/>
                <a:gd name="T26" fmla="*/ 57 w 117"/>
                <a:gd name="T27" fmla="*/ 4 h 118"/>
                <a:gd name="T28" fmla="*/ 57 w 117"/>
                <a:gd name="T29" fmla="*/ 4 h 118"/>
                <a:gd name="T30" fmla="*/ 19 w 117"/>
                <a:gd name="T31" fmla="*/ 20 h 118"/>
                <a:gd name="T32" fmla="*/ 19 w 117"/>
                <a:gd name="T33" fmla="*/ 20 h 118"/>
                <a:gd name="T34" fmla="*/ 57 w 117"/>
                <a:gd name="T35" fmla="*/ 4 h 118"/>
                <a:gd name="T36" fmla="*/ 57 w 117"/>
                <a:gd name="T37" fmla="*/ 4 h 118"/>
                <a:gd name="T38" fmla="*/ 113 w 117"/>
                <a:gd name="T39" fmla="*/ 59 h 118"/>
                <a:gd name="T40" fmla="*/ 113 w 117"/>
                <a:gd name="T41" fmla="*/ 59 h 118"/>
                <a:gd name="T42" fmla="*/ 57 w 117"/>
                <a:gd name="T43" fmla="*/ 114 h 118"/>
                <a:gd name="T44" fmla="*/ 57 w 117"/>
                <a:gd name="T45" fmla="*/ 114 h 118"/>
                <a:gd name="T46" fmla="*/ 17 w 117"/>
                <a:gd name="T47" fmla="*/ 95 h 118"/>
                <a:gd name="T48" fmla="*/ 17 w 117"/>
                <a:gd name="T49" fmla="*/ 95 h 118"/>
                <a:gd name="T50" fmla="*/ 57 w 117"/>
                <a:gd name="T51" fmla="*/ 114 h 118"/>
                <a:gd name="T52" fmla="*/ 57 w 117"/>
                <a:gd name="T53" fmla="*/ 110 h 118"/>
                <a:gd name="T54" fmla="*/ 109 w 117"/>
                <a:gd name="T55" fmla="*/ 59 h 118"/>
                <a:gd name="T56" fmla="*/ 109 w 117"/>
                <a:gd name="T57" fmla="*/ 59 h 118"/>
                <a:gd name="T58" fmla="*/ 57 w 117"/>
                <a:gd name="T59" fmla="*/ 8 h 118"/>
                <a:gd name="T60" fmla="*/ 57 w 117"/>
                <a:gd name="T61" fmla="*/ 8 h 118"/>
                <a:gd name="T62" fmla="*/ 8 w 117"/>
                <a:gd name="T63" fmla="*/ 59 h 118"/>
                <a:gd name="T64" fmla="*/ 8 w 117"/>
                <a:gd name="T65" fmla="*/ 59 h 118"/>
                <a:gd name="T66" fmla="*/ 57 w 117"/>
                <a:gd name="T67" fmla="*/ 110 h 118"/>
                <a:gd name="T68" fmla="*/ 4 w 117"/>
                <a:gd name="T69" fmla="*/ 63 h 118"/>
                <a:gd name="T70" fmla="*/ 4 w 117"/>
                <a:gd name="T71" fmla="*/ 59 h 118"/>
                <a:gd name="T72" fmla="*/ 4 w 117"/>
                <a:gd name="T73" fmla="*/ 59 h 118"/>
                <a:gd name="T74" fmla="*/ 6 w 117"/>
                <a:gd name="T75" fmla="*/ 59 h 118"/>
                <a:gd name="T76" fmla="*/ 4 w 117"/>
                <a:gd name="T77" fmla="*/ 59 h 118"/>
                <a:gd name="T78" fmla="*/ 4 w 117"/>
                <a:gd name="T79" fmla="*/ 54 h 118"/>
                <a:gd name="T80" fmla="*/ 4 w 117"/>
                <a:gd name="T81" fmla="*/ 54 h 118"/>
                <a:gd name="T82" fmla="*/ 4 w 117"/>
                <a:gd name="T83" fmla="*/ 59 h 118"/>
                <a:gd name="T84" fmla="*/ 4 w 117"/>
                <a:gd name="T85" fmla="*/ 59 h 118"/>
                <a:gd name="T86" fmla="*/ 4 w 117"/>
                <a:gd name="T87" fmla="*/ 6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18">
                  <a:moveTo>
                    <a:pt x="0" y="59"/>
                  </a:moveTo>
                  <a:cubicBezTo>
                    <a:pt x="2" y="59"/>
                    <a:pt x="2" y="59"/>
                    <a:pt x="2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6"/>
                    <a:pt x="25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88" y="0"/>
                    <a:pt x="117" y="26"/>
                    <a:pt x="117" y="59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17" y="91"/>
                    <a:pt x="88" y="118"/>
                    <a:pt x="57" y="118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25" y="118"/>
                    <a:pt x="0" y="91"/>
                    <a:pt x="0" y="59"/>
                  </a:cubicBezTo>
                  <a:close/>
                  <a:moveTo>
                    <a:pt x="57" y="114"/>
                  </a:moveTo>
                  <a:cubicBezTo>
                    <a:pt x="86" y="114"/>
                    <a:pt x="113" y="89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28"/>
                    <a:pt x="8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42" y="4"/>
                    <a:pt x="29" y="1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9" y="10"/>
                    <a:pt x="42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86" y="4"/>
                    <a:pt x="113" y="28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89"/>
                    <a:pt x="86" y="113"/>
                    <a:pt x="57" y="114"/>
                  </a:cubicBezTo>
                  <a:cubicBezTo>
                    <a:pt x="57" y="114"/>
                    <a:pt x="57" y="114"/>
                    <a:pt x="57" y="114"/>
                  </a:cubicBezTo>
                  <a:cubicBezTo>
                    <a:pt x="41" y="114"/>
                    <a:pt x="27" y="106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27" y="106"/>
                    <a:pt x="41" y="114"/>
                    <a:pt x="57" y="114"/>
                  </a:cubicBezTo>
                  <a:close/>
                  <a:moveTo>
                    <a:pt x="57" y="110"/>
                  </a:moveTo>
                  <a:cubicBezTo>
                    <a:pt x="84" y="110"/>
                    <a:pt x="109" y="86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31"/>
                    <a:pt x="84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30" y="8"/>
                    <a:pt x="8" y="30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87"/>
                    <a:pt x="30" y="110"/>
                    <a:pt x="57" y="110"/>
                  </a:cubicBezTo>
                  <a:close/>
                  <a:moveTo>
                    <a:pt x="4" y="63"/>
                  </a:moveTo>
                  <a:cubicBezTo>
                    <a:pt x="4" y="62"/>
                    <a:pt x="4" y="60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7"/>
                    <a:pt x="4" y="56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6"/>
                    <a:pt x="4" y="57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60"/>
                    <a:pt x="4" y="62"/>
                    <a:pt x="4" y="6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781"/>
            <p:cNvSpPr>
              <a:spLocks noEditPoints="1"/>
            </p:cNvSpPr>
            <p:nvPr/>
          </p:nvSpPr>
          <p:spPr bwMode="auto">
            <a:xfrm>
              <a:off x="6861103" y="2602076"/>
              <a:ext cx="347076" cy="165994"/>
            </a:xfrm>
            <a:custGeom>
              <a:avLst/>
              <a:gdLst>
                <a:gd name="T0" fmla="*/ 0 w 63"/>
                <a:gd name="T1" fmla="*/ 10 h 30"/>
                <a:gd name="T2" fmla="*/ 3 w 63"/>
                <a:gd name="T3" fmla="*/ 8 h 30"/>
                <a:gd name="T4" fmla="*/ 11 w 63"/>
                <a:gd name="T5" fmla="*/ 17 h 30"/>
                <a:gd name="T6" fmla="*/ 11 w 63"/>
                <a:gd name="T7" fmla="*/ 17 h 30"/>
                <a:gd name="T8" fmla="*/ 31 w 63"/>
                <a:gd name="T9" fmla="*/ 26 h 30"/>
                <a:gd name="T10" fmla="*/ 31 w 63"/>
                <a:gd name="T11" fmla="*/ 26 h 30"/>
                <a:gd name="T12" fmla="*/ 35 w 63"/>
                <a:gd name="T13" fmla="*/ 25 h 30"/>
                <a:gd name="T14" fmla="*/ 35 w 63"/>
                <a:gd name="T15" fmla="*/ 25 h 30"/>
                <a:gd name="T16" fmla="*/ 54 w 63"/>
                <a:gd name="T17" fmla="*/ 11 h 30"/>
                <a:gd name="T18" fmla="*/ 54 w 63"/>
                <a:gd name="T19" fmla="*/ 11 h 30"/>
                <a:gd name="T20" fmla="*/ 59 w 63"/>
                <a:gd name="T21" fmla="*/ 0 h 30"/>
                <a:gd name="T22" fmla="*/ 59 w 63"/>
                <a:gd name="T23" fmla="*/ 0 h 30"/>
                <a:gd name="T24" fmla="*/ 63 w 63"/>
                <a:gd name="T25" fmla="*/ 1 h 30"/>
                <a:gd name="T26" fmla="*/ 35 w 63"/>
                <a:gd name="T27" fmla="*/ 29 h 30"/>
                <a:gd name="T28" fmla="*/ 35 w 63"/>
                <a:gd name="T29" fmla="*/ 29 h 30"/>
                <a:gd name="T30" fmla="*/ 31 w 63"/>
                <a:gd name="T31" fmla="*/ 30 h 30"/>
                <a:gd name="T32" fmla="*/ 31 w 63"/>
                <a:gd name="T33" fmla="*/ 30 h 30"/>
                <a:gd name="T34" fmla="*/ 0 w 63"/>
                <a:gd name="T35" fmla="*/ 10 h 30"/>
                <a:gd name="T36" fmla="*/ 0 w 63"/>
                <a:gd name="T37" fmla="*/ 10 h 30"/>
                <a:gd name="T38" fmla="*/ 0 w 63"/>
                <a:gd name="T39" fmla="*/ 10 h 30"/>
                <a:gd name="T40" fmla="*/ 0 w 63"/>
                <a:gd name="T41" fmla="*/ 10 h 30"/>
                <a:gd name="T42" fmla="*/ 0 w 63"/>
                <a:gd name="T43" fmla="*/ 10 h 30"/>
                <a:gd name="T44" fmla="*/ 0 w 63"/>
                <a:gd name="T45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30">
                  <a:moveTo>
                    <a:pt x="0" y="1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6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6" y="21"/>
                    <a:pt x="23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6"/>
                    <a:pt x="33" y="26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3" y="24"/>
                    <a:pt x="49" y="17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8" y="5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3" y="1"/>
                    <a:pt x="56" y="25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30"/>
                    <a:pt x="32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3" y="29"/>
                    <a:pt x="0" y="10"/>
                    <a:pt x="0" y="10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782"/>
            <p:cNvSpPr>
              <a:spLocks noEditPoints="1"/>
            </p:cNvSpPr>
            <p:nvPr/>
          </p:nvSpPr>
          <p:spPr bwMode="auto">
            <a:xfrm>
              <a:off x="6840983" y="2586985"/>
              <a:ext cx="387316" cy="191142"/>
            </a:xfrm>
            <a:custGeom>
              <a:avLst/>
              <a:gdLst>
                <a:gd name="T0" fmla="*/ 0 w 70"/>
                <a:gd name="T1" fmla="*/ 13 h 35"/>
                <a:gd name="T2" fmla="*/ 6 w 70"/>
                <a:gd name="T3" fmla="*/ 9 h 35"/>
                <a:gd name="T4" fmla="*/ 7 w 70"/>
                <a:gd name="T5" fmla="*/ 9 h 35"/>
                <a:gd name="T6" fmla="*/ 7 w 70"/>
                <a:gd name="T7" fmla="*/ 9 h 35"/>
                <a:gd name="T8" fmla="*/ 7 w 70"/>
                <a:gd name="T9" fmla="*/ 9 h 35"/>
                <a:gd name="T10" fmla="*/ 7 w 70"/>
                <a:gd name="T11" fmla="*/ 9 h 35"/>
                <a:gd name="T12" fmla="*/ 8 w 70"/>
                <a:gd name="T13" fmla="*/ 9 h 35"/>
                <a:gd name="T14" fmla="*/ 8 w 70"/>
                <a:gd name="T15" fmla="*/ 10 h 35"/>
                <a:gd name="T16" fmla="*/ 8 w 70"/>
                <a:gd name="T17" fmla="*/ 10 h 35"/>
                <a:gd name="T18" fmla="*/ 8 w 70"/>
                <a:gd name="T19" fmla="*/ 10 h 35"/>
                <a:gd name="T20" fmla="*/ 8 w 70"/>
                <a:gd name="T21" fmla="*/ 10 h 35"/>
                <a:gd name="T22" fmla="*/ 10 w 70"/>
                <a:gd name="T23" fmla="*/ 12 h 35"/>
                <a:gd name="T24" fmla="*/ 15 w 70"/>
                <a:gd name="T25" fmla="*/ 18 h 35"/>
                <a:gd name="T26" fmla="*/ 33 w 70"/>
                <a:gd name="T27" fmla="*/ 27 h 35"/>
                <a:gd name="T28" fmla="*/ 34 w 70"/>
                <a:gd name="T29" fmla="*/ 27 h 35"/>
                <a:gd name="T30" fmla="*/ 34 w 70"/>
                <a:gd name="T31" fmla="*/ 27 h 35"/>
                <a:gd name="T32" fmla="*/ 37 w 70"/>
                <a:gd name="T33" fmla="*/ 26 h 35"/>
                <a:gd name="T34" fmla="*/ 55 w 70"/>
                <a:gd name="T35" fmla="*/ 13 h 35"/>
                <a:gd name="T36" fmla="*/ 60 w 70"/>
                <a:gd name="T37" fmla="*/ 2 h 35"/>
                <a:gd name="T38" fmla="*/ 60 w 70"/>
                <a:gd name="T39" fmla="*/ 0 h 35"/>
                <a:gd name="T40" fmla="*/ 68 w 70"/>
                <a:gd name="T41" fmla="*/ 5 h 35"/>
                <a:gd name="T42" fmla="*/ 68 w 70"/>
                <a:gd name="T43" fmla="*/ 6 h 35"/>
                <a:gd name="T44" fmla="*/ 67 w 70"/>
                <a:gd name="T45" fmla="*/ 9 h 35"/>
                <a:gd name="T46" fmla="*/ 62 w 70"/>
                <a:gd name="T47" fmla="*/ 18 h 35"/>
                <a:gd name="T48" fmla="*/ 39 w 70"/>
                <a:gd name="T49" fmla="*/ 34 h 35"/>
                <a:gd name="T50" fmla="*/ 34 w 70"/>
                <a:gd name="T51" fmla="*/ 35 h 35"/>
                <a:gd name="T52" fmla="*/ 34 w 70"/>
                <a:gd name="T53" fmla="*/ 31 h 35"/>
                <a:gd name="T54" fmla="*/ 36 w 70"/>
                <a:gd name="T55" fmla="*/ 31 h 35"/>
                <a:gd name="T56" fmla="*/ 33 w 70"/>
                <a:gd name="T57" fmla="*/ 31 h 35"/>
                <a:gd name="T58" fmla="*/ 33 w 70"/>
                <a:gd name="T59" fmla="*/ 31 h 35"/>
                <a:gd name="T60" fmla="*/ 33 w 70"/>
                <a:gd name="T61" fmla="*/ 31 h 35"/>
                <a:gd name="T62" fmla="*/ 20 w 70"/>
                <a:gd name="T63" fmla="*/ 27 h 35"/>
                <a:gd name="T64" fmla="*/ 13 w 70"/>
                <a:gd name="T65" fmla="*/ 21 h 35"/>
                <a:gd name="T66" fmla="*/ 9 w 70"/>
                <a:gd name="T67" fmla="*/ 18 h 35"/>
                <a:gd name="T68" fmla="*/ 13 w 70"/>
                <a:gd name="T69" fmla="*/ 21 h 35"/>
                <a:gd name="T70" fmla="*/ 54 w 70"/>
                <a:gd name="T71" fmla="*/ 20 h 35"/>
                <a:gd name="T72" fmla="*/ 54 w 70"/>
                <a:gd name="T73" fmla="*/ 20 h 35"/>
                <a:gd name="T74" fmla="*/ 55 w 70"/>
                <a:gd name="T75" fmla="*/ 20 h 35"/>
                <a:gd name="T76" fmla="*/ 60 w 70"/>
                <a:gd name="T77" fmla="*/ 12 h 35"/>
                <a:gd name="T78" fmla="*/ 58 w 70"/>
                <a:gd name="T79" fmla="*/ 15 h 35"/>
                <a:gd name="T80" fmla="*/ 3 w 70"/>
                <a:gd name="T81" fmla="*/ 13 h 35"/>
                <a:gd name="T82" fmla="*/ 3 w 70"/>
                <a:gd name="T83" fmla="*/ 13 h 35"/>
                <a:gd name="T84" fmla="*/ 1 w 70"/>
                <a:gd name="T85" fmla="*/ 14 h 35"/>
                <a:gd name="T86" fmla="*/ 1 w 70"/>
                <a:gd name="T87" fmla="*/ 14 h 35"/>
                <a:gd name="T88" fmla="*/ 4 w 70"/>
                <a:gd name="T89" fmla="*/ 11 h 35"/>
                <a:gd name="T90" fmla="*/ 4 w 70"/>
                <a:gd name="T91" fmla="*/ 12 h 35"/>
                <a:gd name="T92" fmla="*/ 4 w 70"/>
                <a:gd name="T9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0" h="35">
                  <a:moveTo>
                    <a:pt x="1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9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0" y="23"/>
                    <a:pt x="27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6" y="27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45" y="25"/>
                    <a:pt x="51" y="19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8" y="8"/>
                    <a:pt x="60" y="3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5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6"/>
                    <a:pt x="67" y="7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5" y="11"/>
                    <a:pt x="64" y="14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57" y="24"/>
                    <a:pt x="50" y="32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7" y="34"/>
                    <a:pt x="35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15" y="34"/>
                    <a:pt x="2" y="16"/>
                    <a:pt x="1" y="14"/>
                  </a:cubicBezTo>
                  <a:close/>
                  <a:moveTo>
                    <a:pt x="34" y="31"/>
                  </a:moveTo>
                  <a:cubicBezTo>
                    <a:pt x="34" y="31"/>
                    <a:pt x="35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31"/>
                    <a:pt x="34" y="31"/>
                    <a:pt x="34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13" y="21"/>
                  </a:moveTo>
                  <a:cubicBezTo>
                    <a:pt x="15" y="23"/>
                    <a:pt x="17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7" y="25"/>
                    <a:pt x="15" y="23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0"/>
                    <a:pt x="10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1" y="20"/>
                    <a:pt x="13" y="21"/>
                  </a:cubicBezTo>
                  <a:close/>
                  <a:moveTo>
                    <a:pt x="54" y="20"/>
                  </a:move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lose/>
                  <a:moveTo>
                    <a:pt x="58" y="15"/>
                  </a:moveTo>
                  <a:cubicBezTo>
                    <a:pt x="57" y="17"/>
                    <a:pt x="56" y="19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7" y="17"/>
                    <a:pt x="59" y="15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3"/>
                    <a:pt x="59" y="14"/>
                    <a:pt x="58" y="15"/>
                  </a:cubicBezTo>
                  <a:close/>
                  <a:moveTo>
                    <a:pt x="4" y="15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1" y="14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lose/>
                  <a:moveTo>
                    <a:pt x="4" y="12"/>
                  </a:moveTo>
                  <a:cubicBezTo>
                    <a:pt x="4" y="12"/>
                    <a:pt x="4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783"/>
            <p:cNvSpPr/>
            <p:nvPr/>
          </p:nvSpPr>
          <p:spPr bwMode="auto">
            <a:xfrm>
              <a:off x="6891283" y="2501475"/>
              <a:ext cx="25152" cy="25152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784"/>
            <p:cNvSpPr>
              <a:spLocks noEditPoints="1"/>
            </p:cNvSpPr>
            <p:nvPr/>
          </p:nvSpPr>
          <p:spPr bwMode="auto">
            <a:xfrm>
              <a:off x="6881223" y="2491415"/>
              <a:ext cx="45272" cy="45272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  <a:gd name="T24" fmla="*/ 4 w 9"/>
                <a:gd name="T25" fmla="*/ 4 h 9"/>
                <a:gd name="T26" fmla="*/ 4 w 9"/>
                <a:gd name="T27" fmla="*/ 4 h 9"/>
                <a:gd name="T28" fmla="*/ 4 w 9"/>
                <a:gd name="T29" fmla="*/ 4 h 9"/>
                <a:gd name="T30" fmla="*/ 4 w 9"/>
                <a:gd name="T31" fmla="*/ 4 h 9"/>
                <a:gd name="T32" fmla="*/ 4 w 9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785"/>
            <p:cNvSpPr/>
            <p:nvPr/>
          </p:nvSpPr>
          <p:spPr bwMode="auto">
            <a:xfrm>
              <a:off x="7172967" y="2461235"/>
              <a:ext cx="25152" cy="20120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0 h 4"/>
                <a:gd name="T4" fmla="*/ 5 w 5"/>
                <a:gd name="T5" fmla="*/ 0 h 4"/>
                <a:gd name="T6" fmla="*/ 5 w 5"/>
                <a:gd name="T7" fmla="*/ 4 h 4"/>
                <a:gd name="T8" fmla="*/ 0 w 5"/>
                <a:gd name="T9" fmla="*/ 4 h 4"/>
                <a:gd name="T10" fmla="*/ 0 w 5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786"/>
            <p:cNvSpPr/>
            <p:nvPr/>
          </p:nvSpPr>
          <p:spPr bwMode="auto">
            <a:xfrm>
              <a:off x="7162907" y="2446143"/>
              <a:ext cx="45272" cy="45272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3787"/>
            <p:cNvSpPr/>
            <p:nvPr/>
          </p:nvSpPr>
          <p:spPr bwMode="auto">
            <a:xfrm>
              <a:off x="6629720" y="2511535"/>
              <a:ext cx="171022" cy="306835"/>
            </a:xfrm>
            <a:custGeom>
              <a:avLst/>
              <a:gdLst>
                <a:gd name="T0" fmla="*/ 0 w 31"/>
                <a:gd name="T1" fmla="*/ 31 h 55"/>
                <a:gd name="T2" fmla="*/ 0 w 31"/>
                <a:gd name="T3" fmla="*/ 30 h 55"/>
                <a:gd name="T4" fmla="*/ 0 w 31"/>
                <a:gd name="T5" fmla="*/ 30 h 55"/>
                <a:gd name="T6" fmla="*/ 25 w 31"/>
                <a:gd name="T7" fmla="*/ 0 h 55"/>
                <a:gd name="T8" fmla="*/ 25 w 31"/>
                <a:gd name="T9" fmla="*/ 0 h 55"/>
                <a:gd name="T10" fmla="*/ 27 w 31"/>
                <a:gd name="T11" fmla="*/ 1 h 55"/>
                <a:gd name="T12" fmla="*/ 27 w 31"/>
                <a:gd name="T13" fmla="*/ 1 h 55"/>
                <a:gd name="T14" fmla="*/ 27 w 31"/>
                <a:gd name="T15" fmla="*/ 4 h 55"/>
                <a:gd name="T16" fmla="*/ 25 w 31"/>
                <a:gd name="T17" fmla="*/ 4 h 55"/>
                <a:gd name="T18" fmla="*/ 25 w 31"/>
                <a:gd name="T19" fmla="*/ 4 h 55"/>
                <a:gd name="T20" fmla="*/ 4 w 31"/>
                <a:gd name="T21" fmla="*/ 30 h 55"/>
                <a:gd name="T22" fmla="*/ 4 w 31"/>
                <a:gd name="T23" fmla="*/ 30 h 55"/>
                <a:gd name="T24" fmla="*/ 4 w 31"/>
                <a:gd name="T25" fmla="*/ 31 h 55"/>
                <a:gd name="T26" fmla="*/ 4 w 31"/>
                <a:gd name="T27" fmla="*/ 31 h 55"/>
                <a:gd name="T28" fmla="*/ 17 w 31"/>
                <a:gd name="T29" fmla="*/ 47 h 55"/>
                <a:gd name="T30" fmla="*/ 17 w 31"/>
                <a:gd name="T31" fmla="*/ 47 h 55"/>
                <a:gd name="T32" fmla="*/ 31 w 31"/>
                <a:gd name="T33" fmla="*/ 51 h 55"/>
                <a:gd name="T34" fmla="*/ 31 w 31"/>
                <a:gd name="T35" fmla="*/ 51 h 55"/>
                <a:gd name="T36" fmla="*/ 30 w 31"/>
                <a:gd name="T37" fmla="*/ 55 h 55"/>
                <a:gd name="T38" fmla="*/ 0 w 31"/>
                <a:gd name="T39" fmla="*/ 3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55">
                  <a:moveTo>
                    <a:pt x="0" y="31"/>
                  </a:moveTo>
                  <a:cubicBezTo>
                    <a:pt x="0" y="31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12"/>
                    <a:pt x="1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8" y="4"/>
                    <a:pt x="5" y="14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9"/>
                    <a:pt x="10" y="44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4" y="50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1" y="51"/>
                    <a:pt x="0" y="3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3788"/>
            <p:cNvSpPr>
              <a:spLocks noEditPoints="1"/>
            </p:cNvSpPr>
            <p:nvPr/>
          </p:nvSpPr>
          <p:spPr bwMode="auto">
            <a:xfrm>
              <a:off x="6614632" y="2501475"/>
              <a:ext cx="196174" cy="326956"/>
            </a:xfrm>
            <a:custGeom>
              <a:avLst/>
              <a:gdLst>
                <a:gd name="T0" fmla="*/ 31 w 35"/>
                <a:gd name="T1" fmla="*/ 59 h 59"/>
                <a:gd name="T2" fmla="*/ 30 w 35"/>
                <a:gd name="T3" fmla="*/ 59 h 59"/>
                <a:gd name="T4" fmla="*/ 27 w 35"/>
                <a:gd name="T5" fmla="*/ 58 h 59"/>
                <a:gd name="T6" fmla="*/ 16 w 35"/>
                <a:gd name="T7" fmla="*/ 54 h 59"/>
                <a:gd name="T8" fmla="*/ 0 w 35"/>
                <a:gd name="T9" fmla="*/ 33 h 59"/>
                <a:gd name="T10" fmla="*/ 2 w 35"/>
                <a:gd name="T11" fmla="*/ 33 h 59"/>
                <a:gd name="T12" fmla="*/ 0 w 35"/>
                <a:gd name="T13" fmla="*/ 32 h 59"/>
                <a:gd name="T14" fmla="*/ 27 w 35"/>
                <a:gd name="T15" fmla="*/ 0 h 59"/>
                <a:gd name="T16" fmla="*/ 30 w 35"/>
                <a:gd name="T17" fmla="*/ 1 h 59"/>
                <a:gd name="T18" fmla="*/ 32 w 35"/>
                <a:gd name="T19" fmla="*/ 1 h 59"/>
                <a:gd name="T20" fmla="*/ 28 w 35"/>
                <a:gd name="T21" fmla="*/ 8 h 59"/>
                <a:gd name="T22" fmla="*/ 27 w 35"/>
                <a:gd name="T23" fmla="*/ 8 h 59"/>
                <a:gd name="T24" fmla="*/ 8 w 35"/>
                <a:gd name="T25" fmla="*/ 32 h 59"/>
                <a:gd name="T26" fmla="*/ 8 w 35"/>
                <a:gd name="T27" fmla="*/ 33 h 59"/>
                <a:gd name="T28" fmla="*/ 8 w 35"/>
                <a:gd name="T29" fmla="*/ 33 h 59"/>
                <a:gd name="T30" fmla="*/ 20 w 35"/>
                <a:gd name="T31" fmla="*/ 47 h 59"/>
                <a:gd name="T32" fmla="*/ 33 w 35"/>
                <a:gd name="T33" fmla="*/ 51 h 59"/>
                <a:gd name="T34" fmla="*/ 33 w 35"/>
                <a:gd name="T35" fmla="*/ 51 h 59"/>
                <a:gd name="T36" fmla="*/ 35 w 35"/>
                <a:gd name="T37" fmla="*/ 53 h 59"/>
                <a:gd name="T38" fmla="*/ 32 w 35"/>
                <a:gd name="T39" fmla="*/ 57 h 59"/>
                <a:gd name="T40" fmla="*/ 32 w 35"/>
                <a:gd name="T41" fmla="*/ 57 h 59"/>
                <a:gd name="T42" fmla="*/ 32 w 35"/>
                <a:gd name="T43" fmla="*/ 59 h 59"/>
                <a:gd name="T44" fmla="*/ 32 w 35"/>
                <a:gd name="T45" fmla="*/ 57 h 59"/>
                <a:gd name="T46" fmla="*/ 31 w 35"/>
                <a:gd name="T47" fmla="*/ 59 h 59"/>
                <a:gd name="T48" fmla="*/ 18 w 35"/>
                <a:gd name="T49" fmla="*/ 51 h 59"/>
                <a:gd name="T50" fmla="*/ 10 w 35"/>
                <a:gd name="T51" fmla="*/ 45 h 59"/>
                <a:gd name="T52" fmla="*/ 26 w 35"/>
                <a:gd name="T53" fmla="*/ 53 h 59"/>
                <a:gd name="T54" fmla="*/ 4 w 35"/>
                <a:gd name="T55" fmla="*/ 32 h 59"/>
                <a:gd name="T56" fmla="*/ 4 w 35"/>
                <a:gd name="T57" fmla="*/ 32 h 59"/>
                <a:gd name="T58" fmla="*/ 27 w 35"/>
                <a:gd name="T59" fmla="*/ 4 h 59"/>
                <a:gd name="T60" fmla="*/ 27 w 35"/>
                <a:gd name="T61" fmla="*/ 4 h 59"/>
                <a:gd name="T62" fmla="*/ 27 w 35"/>
                <a:gd name="T63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59">
                  <a:moveTo>
                    <a:pt x="32" y="59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8"/>
                    <a:pt x="28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4" y="57"/>
                    <a:pt x="20" y="56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9" y="51"/>
                    <a:pt x="0" y="4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13"/>
                    <a:pt x="15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1" y="8"/>
                    <a:pt x="9" y="17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9"/>
                    <a:pt x="13" y="44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6" y="50"/>
                    <a:pt x="31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lose/>
                  <a:moveTo>
                    <a:pt x="31" y="59"/>
                  </a:moveTo>
                  <a:cubicBezTo>
                    <a:pt x="32" y="57"/>
                    <a:pt x="32" y="57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9"/>
                    <a:pt x="31" y="59"/>
                    <a:pt x="31" y="59"/>
                  </a:cubicBezTo>
                  <a:close/>
                  <a:moveTo>
                    <a:pt x="26" y="53"/>
                  </a:moveTo>
                  <a:cubicBezTo>
                    <a:pt x="24" y="53"/>
                    <a:pt x="21" y="52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5" y="49"/>
                    <a:pt x="12" y="48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5" y="50"/>
                    <a:pt x="21" y="52"/>
                    <a:pt x="26" y="53"/>
                  </a:cubicBezTo>
                  <a:close/>
                  <a:moveTo>
                    <a:pt x="4" y="32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3789"/>
            <p:cNvSpPr>
              <a:spLocks noEditPoints="1"/>
            </p:cNvSpPr>
            <p:nvPr/>
          </p:nvSpPr>
          <p:spPr bwMode="auto">
            <a:xfrm>
              <a:off x="7308780" y="2441114"/>
              <a:ext cx="186114" cy="286715"/>
            </a:xfrm>
            <a:custGeom>
              <a:avLst/>
              <a:gdLst>
                <a:gd name="T0" fmla="*/ 7 w 34"/>
                <a:gd name="T1" fmla="*/ 51 h 52"/>
                <a:gd name="T2" fmla="*/ 10 w 34"/>
                <a:gd name="T3" fmla="*/ 48 h 52"/>
                <a:gd name="T4" fmla="*/ 9 w 34"/>
                <a:gd name="T5" fmla="*/ 49 h 52"/>
                <a:gd name="T6" fmla="*/ 9 w 34"/>
                <a:gd name="T7" fmla="*/ 48 h 52"/>
                <a:gd name="T8" fmla="*/ 9 w 34"/>
                <a:gd name="T9" fmla="*/ 48 h 52"/>
                <a:gd name="T10" fmla="*/ 9 w 34"/>
                <a:gd name="T11" fmla="*/ 48 h 52"/>
                <a:gd name="T12" fmla="*/ 9 w 34"/>
                <a:gd name="T13" fmla="*/ 48 h 52"/>
                <a:gd name="T14" fmla="*/ 9 w 34"/>
                <a:gd name="T15" fmla="*/ 48 h 52"/>
                <a:gd name="T16" fmla="*/ 9 w 34"/>
                <a:gd name="T17" fmla="*/ 48 h 52"/>
                <a:gd name="T18" fmla="*/ 9 w 34"/>
                <a:gd name="T19" fmla="*/ 48 h 52"/>
                <a:gd name="T20" fmla="*/ 21 w 34"/>
                <a:gd name="T21" fmla="*/ 42 h 52"/>
                <a:gd name="T22" fmla="*/ 21 w 34"/>
                <a:gd name="T23" fmla="*/ 42 h 52"/>
                <a:gd name="T24" fmla="*/ 30 w 34"/>
                <a:gd name="T25" fmla="*/ 24 h 52"/>
                <a:gd name="T26" fmla="*/ 30 w 34"/>
                <a:gd name="T27" fmla="*/ 24 h 52"/>
                <a:gd name="T28" fmla="*/ 29 w 34"/>
                <a:gd name="T29" fmla="*/ 20 h 52"/>
                <a:gd name="T30" fmla="*/ 29 w 34"/>
                <a:gd name="T31" fmla="*/ 20 h 52"/>
                <a:gd name="T32" fmla="*/ 14 w 34"/>
                <a:gd name="T33" fmla="*/ 4 h 52"/>
                <a:gd name="T34" fmla="*/ 14 w 34"/>
                <a:gd name="T35" fmla="*/ 4 h 52"/>
                <a:gd name="T36" fmla="*/ 6 w 34"/>
                <a:gd name="T37" fmla="*/ 5 h 52"/>
                <a:gd name="T38" fmla="*/ 6 w 34"/>
                <a:gd name="T39" fmla="*/ 5 h 52"/>
                <a:gd name="T40" fmla="*/ 2 w 34"/>
                <a:gd name="T41" fmla="*/ 7 h 52"/>
                <a:gd name="T42" fmla="*/ 2 w 34"/>
                <a:gd name="T43" fmla="*/ 7 h 52"/>
                <a:gd name="T44" fmla="*/ 0 w 34"/>
                <a:gd name="T45" fmla="*/ 4 h 52"/>
                <a:gd name="T46" fmla="*/ 14 w 34"/>
                <a:gd name="T47" fmla="*/ 0 h 52"/>
                <a:gd name="T48" fmla="*/ 14 w 34"/>
                <a:gd name="T49" fmla="*/ 0 h 52"/>
                <a:gd name="T50" fmla="*/ 33 w 34"/>
                <a:gd name="T51" fmla="*/ 19 h 52"/>
                <a:gd name="T52" fmla="*/ 33 w 34"/>
                <a:gd name="T53" fmla="*/ 19 h 52"/>
                <a:gd name="T54" fmla="*/ 34 w 34"/>
                <a:gd name="T55" fmla="*/ 24 h 52"/>
                <a:gd name="T56" fmla="*/ 34 w 34"/>
                <a:gd name="T57" fmla="*/ 24 h 52"/>
                <a:gd name="T58" fmla="*/ 23 w 34"/>
                <a:gd name="T59" fmla="*/ 45 h 52"/>
                <a:gd name="T60" fmla="*/ 23 w 34"/>
                <a:gd name="T61" fmla="*/ 45 h 52"/>
                <a:gd name="T62" fmla="*/ 9 w 34"/>
                <a:gd name="T63" fmla="*/ 52 h 52"/>
                <a:gd name="T64" fmla="*/ 9 w 34"/>
                <a:gd name="T65" fmla="*/ 52 h 52"/>
                <a:gd name="T66" fmla="*/ 7 w 34"/>
                <a:gd name="T67" fmla="*/ 51 h 52"/>
                <a:gd name="T68" fmla="*/ 2 w 34"/>
                <a:gd name="T69" fmla="*/ 7 h 52"/>
                <a:gd name="T70" fmla="*/ 2 w 34"/>
                <a:gd name="T71" fmla="*/ 7 h 52"/>
                <a:gd name="T72" fmla="*/ 2 w 34"/>
                <a:gd name="T73" fmla="*/ 7 h 52"/>
                <a:gd name="T74" fmla="*/ 2 w 34"/>
                <a:gd name="T75" fmla="*/ 7 h 52"/>
                <a:gd name="T76" fmla="*/ 2 w 34"/>
                <a:gd name="T77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52">
                  <a:moveTo>
                    <a:pt x="7" y="51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48"/>
                    <a:pt x="16" y="46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6" y="37"/>
                    <a:pt x="30" y="32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0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7" y="6"/>
                    <a:pt x="20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4"/>
                    <a:pt x="8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7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31" y="4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21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33"/>
                    <a:pt x="29" y="40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18" y="49"/>
                    <a:pt x="12" y="52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8" y="52"/>
                    <a:pt x="8" y="52"/>
                    <a:pt x="7" y="51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3790"/>
            <p:cNvSpPr>
              <a:spLocks noEditPoints="1"/>
            </p:cNvSpPr>
            <p:nvPr/>
          </p:nvSpPr>
          <p:spPr bwMode="auto">
            <a:xfrm>
              <a:off x="7288660" y="2431054"/>
              <a:ext cx="216294" cy="306835"/>
            </a:xfrm>
            <a:custGeom>
              <a:avLst/>
              <a:gdLst>
                <a:gd name="T0" fmla="*/ 10 w 39"/>
                <a:gd name="T1" fmla="*/ 53 h 56"/>
                <a:gd name="T2" fmla="*/ 7 w 39"/>
                <a:gd name="T3" fmla="*/ 52 h 56"/>
                <a:gd name="T4" fmla="*/ 12 w 39"/>
                <a:gd name="T5" fmla="*/ 48 h 56"/>
                <a:gd name="T6" fmla="*/ 31 w 39"/>
                <a:gd name="T7" fmla="*/ 26 h 56"/>
                <a:gd name="T8" fmla="*/ 31 w 39"/>
                <a:gd name="T9" fmla="*/ 26 h 56"/>
                <a:gd name="T10" fmla="*/ 17 w 39"/>
                <a:gd name="T11" fmla="*/ 8 h 56"/>
                <a:gd name="T12" fmla="*/ 9 w 39"/>
                <a:gd name="T13" fmla="*/ 9 h 56"/>
                <a:gd name="T14" fmla="*/ 7 w 39"/>
                <a:gd name="T15" fmla="*/ 11 h 56"/>
                <a:gd name="T16" fmla="*/ 0 w 39"/>
                <a:gd name="T17" fmla="*/ 5 h 56"/>
                <a:gd name="T18" fmla="*/ 3 w 39"/>
                <a:gd name="T19" fmla="*/ 4 h 56"/>
                <a:gd name="T20" fmla="*/ 4 w 39"/>
                <a:gd name="T21" fmla="*/ 3 h 56"/>
                <a:gd name="T22" fmla="*/ 17 w 39"/>
                <a:gd name="T23" fmla="*/ 0 h 56"/>
                <a:gd name="T24" fmla="*/ 17 w 39"/>
                <a:gd name="T25" fmla="*/ 0 h 56"/>
                <a:gd name="T26" fmla="*/ 39 w 39"/>
                <a:gd name="T27" fmla="*/ 26 h 56"/>
                <a:gd name="T28" fmla="*/ 28 w 39"/>
                <a:gd name="T29" fmla="*/ 48 h 56"/>
                <a:gd name="T30" fmla="*/ 12 w 39"/>
                <a:gd name="T31" fmla="*/ 56 h 56"/>
                <a:gd name="T32" fmla="*/ 11 w 39"/>
                <a:gd name="T33" fmla="*/ 54 h 56"/>
                <a:gd name="T34" fmla="*/ 14 w 39"/>
                <a:gd name="T35" fmla="*/ 51 h 56"/>
                <a:gd name="T36" fmla="*/ 14 w 39"/>
                <a:gd name="T37" fmla="*/ 51 h 56"/>
                <a:gd name="T38" fmla="*/ 21 w 39"/>
                <a:gd name="T39" fmla="*/ 48 h 56"/>
                <a:gd name="T40" fmla="*/ 21 w 39"/>
                <a:gd name="T41" fmla="*/ 48 h 56"/>
                <a:gd name="T42" fmla="*/ 35 w 39"/>
                <a:gd name="T43" fmla="*/ 29 h 56"/>
                <a:gd name="T44" fmla="*/ 34 w 39"/>
                <a:gd name="T45" fmla="*/ 22 h 56"/>
                <a:gd name="T46" fmla="*/ 35 w 39"/>
                <a:gd name="T47" fmla="*/ 27 h 56"/>
                <a:gd name="T48" fmla="*/ 34 w 39"/>
                <a:gd name="T49" fmla="*/ 22 h 56"/>
                <a:gd name="T50" fmla="*/ 33 w 39"/>
                <a:gd name="T51" fmla="*/ 16 h 56"/>
                <a:gd name="T52" fmla="*/ 33 w 39"/>
                <a:gd name="T53" fmla="*/ 16 h 56"/>
                <a:gd name="T54" fmla="*/ 33 w 39"/>
                <a:gd name="T55" fmla="*/ 16 h 56"/>
                <a:gd name="T56" fmla="*/ 33 w 39"/>
                <a:gd name="T57" fmla="*/ 16 h 56"/>
                <a:gd name="T58" fmla="*/ 33 w 39"/>
                <a:gd name="T59" fmla="*/ 16 h 56"/>
                <a:gd name="T60" fmla="*/ 33 w 39"/>
                <a:gd name="T61" fmla="*/ 15 h 56"/>
                <a:gd name="T62" fmla="*/ 33 w 39"/>
                <a:gd name="T63" fmla="*/ 15 h 56"/>
                <a:gd name="T64" fmla="*/ 33 w 39"/>
                <a:gd name="T65" fmla="*/ 15 h 56"/>
                <a:gd name="T66" fmla="*/ 32 w 39"/>
                <a:gd name="T67" fmla="*/ 15 h 56"/>
                <a:gd name="T68" fmla="*/ 32 w 39"/>
                <a:gd name="T69" fmla="*/ 15 h 56"/>
                <a:gd name="T70" fmla="*/ 32 w 39"/>
                <a:gd name="T71" fmla="*/ 15 h 56"/>
                <a:gd name="T72" fmla="*/ 32 w 39"/>
                <a:gd name="T73" fmla="*/ 15 h 56"/>
                <a:gd name="T74" fmla="*/ 32 w 39"/>
                <a:gd name="T75" fmla="*/ 14 h 56"/>
                <a:gd name="T76" fmla="*/ 32 w 39"/>
                <a:gd name="T77" fmla="*/ 14 h 56"/>
                <a:gd name="T78" fmla="*/ 32 w 39"/>
                <a:gd name="T79" fmla="*/ 14 h 56"/>
                <a:gd name="T80" fmla="*/ 32 w 39"/>
                <a:gd name="T81" fmla="*/ 14 h 56"/>
                <a:gd name="T82" fmla="*/ 32 w 39"/>
                <a:gd name="T83" fmla="*/ 14 h 56"/>
                <a:gd name="T84" fmla="*/ 32 w 39"/>
                <a:gd name="T85" fmla="*/ 13 h 56"/>
                <a:gd name="T86" fmla="*/ 32 w 39"/>
                <a:gd name="T87" fmla="*/ 13 h 56"/>
                <a:gd name="T88" fmla="*/ 32 w 39"/>
                <a:gd name="T89" fmla="*/ 13 h 56"/>
                <a:gd name="T90" fmla="*/ 31 w 39"/>
                <a:gd name="T91" fmla="*/ 13 h 56"/>
                <a:gd name="T92" fmla="*/ 31 w 39"/>
                <a:gd name="T93" fmla="*/ 13 h 56"/>
                <a:gd name="T94" fmla="*/ 31 w 39"/>
                <a:gd name="T95" fmla="*/ 13 h 56"/>
                <a:gd name="T96" fmla="*/ 31 w 39"/>
                <a:gd name="T97" fmla="*/ 13 h 56"/>
                <a:gd name="T98" fmla="*/ 31 w 39"/>
                <a:gd name="T99" fmla="*/ 12 h 56"/>
                <a:gd name="T100" fmla="*/ 31 w 39"/>
                <a:gd name="T101" fmla="*/ 12 h 56"/>
                <a:gd name="T102" fmla="*/ 31 w 39"/>
                <a:gd name="T103" fmla="*/ 12 h 56"/>
                <a:gd name="T104" fmla="*/ 31 w 39"/>
                <a:gd name="T105" fmla="*/ 12 h 56"/>
                <a:gd name="T106" fmla="*/ 31 w 39"/>
                <a:gd name="T107" fmla="*/ 12 h 56"/>
                <a:gd name="T108" fmla="*/ 17 w 39"/>
                <a:gd name="T109" fmla="*/ 4 h 56"/>
                <a:gd name="T110" fmla="*/ 17 w 39"/>
                <a:gd name="T111" fmla="*/ 4 h 56"/>
                <a:gd name="T112" fmla="*/ 17 w 39"/>
                <a:gd name="T113" fmla="*/ 4 h 56"/>
                <a:gd name="T114" fmla="*/ 17 w 39"/>
                <a:gd name="T115" fmla="*/ 4 h 56"/>
                <a:gd name="T116" fmla="*/ 8 w 39"/>
                <a:gd name="T117" fmla="*/ 6 h 56"/>
                <a:gd name="T118" fmla="*/ 12 w 39"/>
                <a:gd name="T119" fmla="*/ 4 h 56"/>
                <a:gd name="T120" fmla="*/ 7 w 39"/>
                <a:gd name="T121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56">
                  <a:moveTo>
                    <a:pt x="8" y="54"/>
                  </a:move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4" y="47"/>
                    <a:pt x="19" y="45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7" y="38"/>
                    <a:pt x="31" y="33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5"/>
                    <a:pt x="31" y="24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7" y="9"/>
                    <a:pt x="23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4" y="8"/>
                    <a:pt x="12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6" y="0"/>
                    <a:pt x="36" y="5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9" y="23"/>
                    <a:pt x="39" y="24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36"/>
                    <a:pt x="33" y="43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2" y="53"/>
                    <a:pt x="16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1" y="56"/>
                    <a:pt x="9" y="56"/>
                    <a:pt x="8" y="54"/>
                  </a:cubicBezTo>
                  <a:close/>
                  <a:moveTo>
                    <a:pt x="11" y="54"/>
                  </a:move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lose/>
                  <a:moveTo>
                    <a:pt x="14" y="51"/>
                  </a:moveTo>
                  <a:cubicBezTo>
                    <a:pt x="15" y="51"/>
                    <a:pt x="18" y="50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18" y="50"/>
                    <a:pt x="15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lose/>
                  <a:moveTo>
                    <a:pt x="21" y="48"/>
                  </a:move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lose/>
                  <a:moveTo>
                    <a:pt x="28" y="42"/>
                  </a:moveTo>
                  <a:cubicBezTo>
                    <a:pt x="31" y="39"/>
                    <a:pt x="34" y="34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34"/>
                    <a:pt x="31" y="39"/>
                    <a:pt x="28" y="42"/>
                  </a:cubicBezTo>
                  <a:close/>
                  <a:moveTo>
                    <a:pt x="34" y="22"/>
                  </a:moveTo>
                  <a:cubicBezTo>
                    <a:pt x="35" y="23"/>
                    <a:pt x="35" y="25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5" y="23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0"/>
                    <a:pt x="34" y="18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8"/>
                    <a:pt x="34" y="20"/>
                    <a:pt x="34" y="22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6"/>
                    <a:pt x="33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3"/>
                  </a:moveTo>
                  <a:cubicBezTo>
                    <a:pt x="32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3"/>
                    <a:pt x="31" y="13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27" y="6"/>
                    <a:pt x="22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2" y="4"/>
                    <a:pt x="27" y="6"/>
                    <a:pt x="31" y="12"/>
                  </a:cubicBezTo>
                  <a:close/>
                  <a:moveTo>
                    <a:pt x="7" y="6"/>
                  </a:move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10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5"/>
                    <a:pt x="8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3791"/>
            <p:cNvSpPr/>
            <p:nvPr/>
          </p:nvSpPr>
          <p:spPr bwMode="auto">
            <a:xfrm>
              <a:off x="6685052" y="2089010"/>
              <a:ext cx="699180" cy="467797"/>
            </a:xfrm>
            <a:custGeom>
              <a:avLst/>
              <a:gdLst>
                <a:gd name="T0" fmla="*/ 2 w 127"/>
                <a:gd name="T1" fmla="*/ 83 h 85"/>
                <a:gd name="T2" fmla="*/ 3 w 127"/>
                <a:gd name="T3" fmla="*/ 84 h 85"/>
                <a:gd name="T4" fmla="*/ 1 w 127"/>
                <a:gd name="T5" fmla="*/ 84 h 85"/>
                <a:gd name="T6" fmla="*/ 1 w 127"/>
                <a:gd name="T7" fmla="*/ 84 h 85"/>
                <a:gd name="T8" fmla="*/ 1 w 127"/>
                <a:gd name="T9" fmla="*/ 84 h 85"/>
                <a:gd name="T10" fmla="*/ 1 w 127"/>
                <a:gd name="T11" fmla="*/ 84 h 85"/>
                <a:gd name="T12" fmla="*/ 1 w 127"/>
                <a:gd name="T13" fmla="*/ 84 h 85"/>
                <a:gd name="T14" fmla="*/ 1 w 127"/>
                <a:gd name="T15" fmla="*/ 84 h 85"/>
                <a:gd name="T16" fmla="*/ 0 w 127"/>
                <a:gd name="T17" fmla="*/ 49 h 85"/>
                <a:gd name="T18" fmla="*/ 0 w 127"/>
                <a:gd name="T19" fmla="*/ 49 h 85"/>
                <a:gd name="T20" fmla="*/ 0 w 127"/>
                <a:gd name="T21" fmla="*/ 40 h 85"/>
                <a:gd name="T22" fmla="*/ 0 w 127"/>
                <a:gd name="T23" fmla="*/ 40 h 85"/>
                <a:gd name="T24" fmla="*/ 2 w 127"/>
                <a:gd name="T25" fmla="*/ 35 h 85"/>
                <a:gd name="T26" fmla="*/ 2 w 127"/>
                <a:gd name="T27" fmla="*/ 35 h 85"/>
                <a:gd name="T28" fmla="*/ 49 w 127"/>
                <a:gd name="T29" fmla="*/ 1 h 85"/>
                <a:gd name="T30" fmla="*/ 49 w 127"/>
                <a:gd name="T31" fmla="*/ 1 h 85"/>
                <a:gd name="T32" fmla="*/ 70 w 127"/>
                <a:gd name="T33" fmla="*/ 0 h 85"/>
                <a:gd name="T34" fmla="*/ 70 w 127"/>
                <a:gd name="T35" fmla="*/ 0 h 85"/>
                <a:gd name="T36" fmla="*/ 103 w 127"/>
                <a:gd name="T37" fmla="*/ 9 h 85"/>
                <a:gd name="T38" fmla="*/ 103 w 127"/>
                <a:gd name="T39" fmla="*/ 9 h 85"/>
                <a:gd name="T40" fmla="*/ 118 w 127"/>
                <a:gd name="T41" fmla="*/ 37 h 85"/>
                <a:gd name="T42" fmla="*/ 118 w 127"/>
                <a:gd name="T43" fmla="*/ 37 h 85"/>
                <a:gd name="T44" fmla="*/ 127 w 127"/>
                <a:gd name="T45" fmla="*/ 65 h 85"/>
                <a:gd name="T46" fmla="*/ 127 w 127"/>
                <a:gd name="T47" fmla="*/ 65 h 85"/>
                <a:gd name="T48" fmla="*/ 123 w 127"/>
                <a:gd name="T49" fmla="*/ 66 h 85"/>
                <a:gd name="T50" fmla="*/ 114 w 127"/>
                <a:gd name="T51" fmla="*/ 39 h 85"/>
                <a:gd name="T52" fmla="*/ 114 w 127"/>
                <a:gd name="T53" fmla="*/ 39 h 85"/>
                <a:gd name="T54" fmla="*/ 100 w 127"/>
                <a:gd name="T55" fmla="*/ 12 h 85"/>
                <a:gd name="T56" fmla="*/ 100 w 127"/>
                <a:gd name="T57" fmla="*/ 12 h 85"/>
                <a:gd name="T58" fmla="*/ 70 w 127"/>
                <a:gd name="T59" fmla="*/ 4 h 85"/>
                <a:gd name="T60" fmla="*/ 70 w 127"/>
                <a:gd name="T61" fmla="*/ 4 h 85"/>
                <a:gd name="T62" fmla="*/ 50 w 127"/>
                <a:gd name="T63" fmla="*/ 5 h 85"/>
                <a:gd name="T64" fmla="*/ 50 w 127"/>
                <a:gd name="T65" fmla="*/ 5 h 85"/>
                <a:gd name="T66" fmla="*/ 5 w 127"/>
                <a:gd name="T67" fmla="*/ 37 h 85"/>
                <a:gd name="T68" fmla="*/ 5 w 127"/>
                <a:gd name="T69" fmla="*/ 37 h 85"/>
                <a:gd name="T70" fmla="*/ 4 w 127"/>
                <a:gd name="T71" fmla="*/ 41 h 85"/>
                <a:gd name="T72" fmla="*/ 4 w 127"/>
                <a:gd name="T73" fmla="*/ 41 h 85"/>
                <a:gd name="T74" fmla="*/ 4 w 127"/>
                <a:gd name="T75" fmla="*/ 49 h 85"/>
                <a:gd name="T76" fmla="*/ 4 w 127"/>
                <a:gd name="T77" fmla="*/ 49 h 85"/>
                <a:gd name="T78" fmla="*/ 5 w 127"/>
                <a:gd name="T79" fmla="*/ 84 h 85"/>
                <a:gd name="T80" fmla="*/ 5 w 127"/>
                <a:gd name="T81" fmla="*/ 84 h 85"/>
                <a:gd name="T82" fmla="*/ 5 w 127"/>
                <a:gd name="T83" fmla="*/ 84 h 85"/>
                <a:gd name="T84" fmla="*/ 5 w 127"/>
                <a:gd name="T85" fmla="*/ 84 h 85"/>
                <a:gd name="T86" fmla="*/ 5 w 127"/>
                <a:gd name="T87" fmla="*/ 85 h 85"/>
                <a:gd name="T88" fmla="*/ 5 w 127"/>
                <a:gd name="T89" fmla="*/ 85 h 85"/>
                <a:gd name="T90" fmla="*/ 2 w 127"/>
                <a:gd name="T91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7" h="85">
                  <a:moveTo>
                    <a:pt x="2" y="83"/>
                  </a:moveTo>
                  <a:cubicBezTo>
                    <a:pt x="3" y="84"/>
                    <a:pt x="3" y="84"/>
                    <a:pt x="3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1"/>
                    <a:pt x="0" y="63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6"/>
                    <a:pt x="0" y="43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1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5" y="31"/>
                    <a:pt x="16" y="6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7" y="0"/>
                    <a:pt x="64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90" y="0"/>
                    <a:pt x="99" y="5"/>
                    <a:pt x="103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7" y="14"/>
                    <a:pt x="112" y="23"/>
                    <a:pt x="118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24" y="52"/>
                    <a:pt x="127" y="65"/>
                    <a:pt x="127" y="65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3" y="66"/>
                    <a:pt x="123" y="66"/>
                    <a:pt x="123" y="66"/>
                  </a:cubicBezTo>
                  <a:cubicBezTo>
                    <a:pt x="123" y="66"/>
                    <a:pt x="120" y="53"/>
                    <a:pt x="114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09" y="25"/>
                    <a:pt x="103" y="16"/>
                    <a:pt x="100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8" y="9"/>
                    <a:pt x="89" y="4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4" y="4"/>
                    <a:pt x="58" y="4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19" y="10"/>
                    <a:pt x="9" y="32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4" y="39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3"/>
                    <a:pt x="4" y="46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63"/>
                    <a:pt x="5" y="82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2" y="83"/>
                    <a:pt x="2" y="83"/>
                    <a:pt x="2" y="8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3792"/>
            <p:cNvSpPr>
              <a:spLocks noEditPoints="1"/>
            </p:cNvSpPr>
            <p:nvPr/>
          </p:nvSpPr>
          <p:spPr bwMode="auto">
            <a:xfrm>
              <a:off x="6669961" y="2078950"/>
              <a:ext cx="729360" cy="497978"/>
            </a:xfrm>
            <a:custGeom>
              <a:avLst/>
              <a:gdLst>
                <a:gd name="T0" fmla="*/ 1 w 132"/>
                <a:gd name="T1" fmla="*/ 88 h 90"/>
                <a:gd name="T2" fmla="*/ 1 w 132"/>
                <a:gd name="T3" fmla="*/ 86 h 90"/>
                <a:gd name="T4" fmla="*/ 1 w 132"/>
                <a:gd name="T5" fmla="*/ 86 h 90"/>
                <a:gd name="T6" fmla="*/ 1 w 132"/>
                <a:gd name="T7" fmla="*/ 86 h 90"/>
                <a:gd name="T8" fmla="*/ 0 w 132"/>
                <a:gd name="T9" fmla="*/ 52 h 90"/>
                <a:gd name="T10" fmla="*/ 0 w 132"/>
                <a:gd name="T11" fmla="*/ 52 h 90"/>
                <a:gd name="T12" fmla="*/ 0 w 132"/>
                <a:gd name="T13" fmla="*/ 51 h 90"/>
                <a:gd name="T14" fmla="*/ 0 w 132"/>
                <a:gd name="T15" fmla="*/ 42 h 90"/>
                <a:gd name="T16" fmla="*/ 2 w 132"/>
                <a:gd name="T17" fmla="*/ 35 h 90"/>
                <a:gd name="T18" fmla="*/ 51 w 132"/>
                <a:gd name="T19" fmla="*/ 1 h 90"/>
                <a:gd name="T20" fmla="*/ 72 w 132"/>
                <a:gd name="T21" fmla="*/ 0 h 90"/>
                <a:gd name="T22" fmla="*/ 106 w 132"/>
                <a:gd name="T23" fmla="*/ 10 h 90"/>
                <a:gd name="T24" fmla="*/ 122 w 132"/>
                <a:gd name="T25" fmla="*/ 39 h 90"/>
                <a:gd name="T26" fmla="*/ 131 w 132"/>
                <a:gd name="T27" fmla="*/ 67 h 90"/>
                <a:gd name="T28" fmla="*/ 124 w 132"/>
                <a:gd name="T29" fmla="*/ 71 h 90"/>
                <a:gd name="T30" fmla="*/ 123 w 132"/>
                <a:gd name="T31" fmla="*/ 69 h 90"/>
                <a:gd name="T32" fmla="*/ 123 w 132"/>
                <a:gd name="T33" fmla="*/ 69 h 90"/>
                <a:gd name="T34" fmla="*/ 123 w 132"/>
                <a:gd name="T35" fmla="*/ 69 h 90"/>
                <a:gd name="T36" fmla="*/ 123 w 132"/>
                <a:gd name="T37" fmla="*/ 68 h 90"/>
                <a:gd name="T38" fmla="*/ 123 w 132"/>
                <a:gd name="T39" fmla="*/ 67 h 90"/>
                <a:gd name="T40" fmla="*/ 121 w 132"/>
                <a:gd name="T41" fmla="*/ 60 h 90"/>
                <a:gd name="T42" fmla="*/ 114 w 132"/>
                <a:gd name="T43" fmla="*/ 42 h 90"/>
                <a:gd name="T44" fmla="*/ 100 w 132"/>
                <a:gd name="T45" fmla="*/ 15 h 90"/>
                <a:gd name="T46" fmla="*/ 72 w 132"/>
                <a:gd name="T47" fmla="*/ 8 h 90"/>
                <a:gd name="T48" fmla="*/ 72 w 132"/>
                <a:gd name="T49" fmla="*/ 8 h 90"/>
                <a:gd name="T50" fmla="*/ 52 w 132"/>
                <a:gd name="T51" fmla="*/ 9 h 90"/>
                <a:gd name="T52" fmla="*/ 9 w 132"/>
                <a:gd name="T53" fmla="*/ 40 h 90"/>
                <a:gd name="T54" fmla="*/ 8 w 132"/>
                <a:gd name="T55" fmla="*/ 41 h 90"/>
                <a:gd name="T56" fmla="*/ 8 w 132"/>
                <a:gd name="T57" fmla="*/ 43 h 90"/>
                <a:gd name="T58" fmla="*/ 8 w 132"/>
                <a:gd name="T59" fmla="*/ 51 h 90"/>
                <a:gd name="T60" fmla="*/ 9 w 132"/>
                <a:gd name="T61" fmla="*/ 86 h 90"/>
                <a:gd name="T62" fmla="*/ 9 w 132"/>
                <a:gd name="T63" fmla="*/ 86 h 90"/>
                <a:gd name="T64" fmla="*/ 9 w 132"/>
                <a:gd name="T65" fmla="*/ 86 h 90"/>
                <a:gd name="T66" fmla="*/ 9 w 132"/>
                <a:gd name="T67" fmla="*/ 88 h 90"/>
                <a:gd name="T68" fmla="*/ 5 w 132"/>
                <a:gd name="T69" fmla="*/ 88 h 90"/>
                <a:gd name="T70" fmla="*/ 4 w 132"/>
                <a:gd name="T71" fmla="*/ 51 h 90"/>
                <a:gd name="T72" fmla="*/ 4 w 132"/>
                <a:gd name="T73" fmla="*/ 52 h 90"/>
                <a:gd name="T74" fmla="*/ 5 w 132"/>
                <a:gd name="T75" fmla="*/ 80 h 90"/>
                <a:gd name="T76" fmla="*/ 126 w 132"/>
                <a:gd name="T77" fmla="*/ 62 h 90"/>
                <a:gd name="T78" fmla="*/ 125 w 132"/>
                <a:gd name="T79" fmla="*/ 59 h 90"/>
                <a:gd name="T80" fmla="*/ 118 w 132"/>
                <a:gd name="T81" fmla="*/ 40 h 90"/>
                <a:gd name="T82" fmla="*/ 109 w 132"/>
                <a:gd name="T83" fmla="*/ 20 h 90"/>
                <a:gd name="T84" fmla="*/ 118 w 132"/>
                <a:gd name="T85" fmla="*/ 40 h 90"/>
                <a:gd name="T86" fmla="*/ 5 w 132"/>
                <a:gd name="T87" fmla="*/ 38 h 90"/>
                <a:gd name="T88" fmla="*/ 5 w 132"/>
                <a:gd name="T89" fmla="*/ 38 h 90"/>
                <a:gd name="T90" fmla="*/ 4 w 132"/>
                <a:gd name="T91" fmla="*/ 41 h 90"/>
                <a:gd name="T92" fmla="*/ 8 w 132"/>
                <a:gd name="T93" fmla="*/ 40 h 90"/>
                <a:gd name="T94" fmla="*/ 8 w 132"/>
                <a:gd name="T95" fmla="*/ 40 h 90"/>
                <a:gd name="T96" fmla="*/ 5 w 132"/>
                <a:gd name="T97" fmla="*/ 38 h 90"/>
                <a:gd name="T98" fmla="*/ 5 w 132"/>
                <a:gd name="T99" fmla="*/ 38 h 90"/>
                <a:gd name="T100" fmla="*/ 5 w 132"/>
                <a:gd name="T101" fmla="*/ 38 h 90"/>
                <a:gd name="T102" fmla="*/ 5 w 132"/>
                <a:gd name="T103" fmla="*/ 38 h 90"/>
                <a:gd name="T104" fmla="*/ 5 w 132"/>
                <a:gd name="T105" fmla="*/ 38 h 90"/>
                <a:gd name="T106" fmla="*/ 5 w 132"/>
                <a:gd name="T107" fmla="*/ 38 h 90"/>
                <a:gd name="T108" fmla="*/ 5 w 132"/>
                <a:gd name="T109" fmla="*/ 38 h 90"/>
                <a:gd name="T110" fmla="*/ 5 w 132"/>
                <a:gd name="T111" fmla="*/ 38 h 90"/>
                <a:gd name="T112" fmla="*/ 6 w 132"/>
                <a:gd name="T113" fmla="*/ 38 h 90"/>
                <a:gd name="T114" fmla="*/ 5 w 132"/>
                <a:gd name="T115" fmla="*/ 38 h 90"/>
                <a:gd name="T116" fmla="*/ 9 w 132"/>
                <a:gd name="T117" fmla="*/ 32 h 90"/>
                <a:gd name="T118" fmla="*/ 52 w 132"/>
                <a:gd name="T119" fmla="*/ 5 h 90"/>
                <a:gd name="T120" fmla="*/ 71 w 132"/>
                <a:gd name="T121" fmla="*/ 4 h 90"/>
                <a:gd name="T122" fmla="*/ 72 w 132"/>
                <a:gd name="T123" fmla="*/ 4 h 90"/>
                <a:gd name="T124" fmla="*/ 52 w 132"/>
                <a:gd name="T12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90">
                  <a:moveTo>
                    <a:pt x="5" y="88"/>
                  </a:moveTo>
                  <a:cubicBezTo>
                    <a:pt x="1" y="88"/>
                    <a:pt x="1" y="88"/>
                    <a:pt x="1" y="88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3"/>
                    <a:pt x="0" y="65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48"/>
                    <a:pt x="0" y="45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1" y="38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5" y="32"/>
                    <a:pt x="17" y="6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9" y="0"/>
                    <a:pt x="66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92" y="0"/>
                    <a:pt x="102" y="5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11" y="15"/>
                    <a:pt x="116" y="24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8" y="53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3" y="69"/>
                    <a:pt x="124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8"/>
                    <a:pt x="123" y="68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3" y="68"/>
                    <a:pt x="123" y="67"/>
                    <a:pt x="123" y="67"/>
                  </a:cubicBezTo>
                  <a:cubicBezTo>
                    <a:pt x="123" y="67"/>
                    <a:pt x="123" y="67"/>
                    <a:pt x="123" y="67"/>
                  </a:cubicBezTo>
                  <a:cubicBezTo>
                    <a:pt x="122" y="65"/>
                    <a:pt x="122" y="63"/>
                    <a:pt x="121" y="60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19" y="55"/>
                    <a:pt x="117" y="49"/>
                    <a:pt x="114" y="42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09" y="28"/>
                    <a:pt x="103" y="18"/>
                    <a:pt x="100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99" y="13"/>
                    <a:pt x="91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66" y="8"/>
                    <a:pt x="60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22" y="14"/>
                    <a:pt x="13" y="34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2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8" y="48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5"/>
                    <a:pt x="9" y="83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5" y="88"/>
                    <a:pt x="5" y="88"/>
                    <a:pt x="5" y="88"/>
                  </a:cubicBezTo>
                  <a:close/>
                  <a:moveTo>
                    <a:pt x="5" y="80"/>
                  </a:moveTo>
                  <a:cubicBezTo>
                    <a:pt x="5" y="73"/>
                    <a:pt x="4" y="6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61"/>
                    <a:pt x="5" y="73"/>
                    <a:pt x="5" y="80"/>
                  </a:cubicBezTo>
                  <a:close/>
                  <a:moveTo>
                    <a:pt x="118" y="40"/>
                  </a:moveTo>
                  <a:cubicBezTo>
                    <a:pt x="121" y="49"/>
                    <a:pt x="124" y="57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5" y="61"/>
                    <a:pt x="125" y="60"/>
                    <a:pt x="125" y="59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3" y="54"/>
                    <a:pt x="121" y="47"/>
                    <a:pt x="118" y="40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5" y="32"/>
                    <a:pt x="111" y="25"/>
                    <a:pt x="109" y="2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11" y="25"/>
                    <a:pt x="115" y="32"/>
                    <a:pt x="118" y="40"/>
                  </a:cubicBezTo>
                  <a:close/>
                  <a:moveTo>
                    <a:pt x="4" y="41"/>
                  </a:moveTo>
                  <a:cubicBezTo>
                    <a:pt x="5" y="40"/>
                    <a:pt x="5" y="39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9"/>
                    <a:pt x="5" y="40"/>
                    <a:pt x="4" y="41"/>
                  </a:cubicBezTo>
                  <a:close/>
                  <a:moveTo>
                    <a:pt x="8" y="40"/>
                  </a:move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5" y="38"/>
                    <a:pt x="5" y="38"/>
                  </a:cubicBezTo>
                  <a:close/>
                  <a:moveTo>
                    <a:pt x="52" y="5"/>
                  </a:moveTo>
                  <a:cubicBezTo>
                    <a:pt x="27" y="9"/>
                    <a:pt x="15" y="24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5" y="24"/>
                    <a:pt x="27" y="9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9" y="4"/>
                    <a:pt x="66" y="4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6" y="4"/>
                    <a:pt x="59" y="4"/>
                    <a:pt x="52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3793"/>
            <p:cNvSpPr/>
            <p:nvPr/>
          </p:nvSpPr>
          <p:spPr bwMode="auto">
            <a:xfrm>
              <a:off x="7052245" y="2949149"/>
              <a:ext cx="20120" cy="85513"/>
            </a:xfrm>
            <a:custGeom>
              <a:avLst/>
              <a:gdLst>
                <a:gd name="T0" fmla="*/ 0 w 4"/>
                <a:gd name="T1" fmla="*/ 17 h 17"/>
                <a:gd name="T2" fmla="*/ 0 w 4"/>
                <a:gd name="T3" fmla="*/ 0 h 17"/>
                <a:gd name="T4" fmla="*/ 4 w 4"/>
                <a:gd name="T5" fmla="*/ 0 h 17"/>
                <a:gd name="T6" fmla="*/ 4 w 4"/>
                <a:gd name="T7" fmla="*/ 17 h 17"/>
                <a:gd name="T8" fmla="*/ 0 w 4"/>
                <a:gd name="T9" fmla="*/ 17 h 17"/>
                <a:gd name="T10" fmla="*/ 0 w 4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7">
                  <a:moveTo>
                    <a:pt x="0" y="1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3794"/>
            <p:cNvSpPr>
              <a:spLocks noEditPoints="1"/>
            </p:cNvSpPr>
            <p:nvPr/>
          </p:nvSpPr>
          <p:spPr bwMode="auto">
            <a:xfrm>
              <a:off x="7042185" y="2939089"/>
              <a:ext cx="45272" cy="105633"/>
            </a:xfrm>
            <a:custGeom>
              <a:avLst/>
              <a:gdLst>
                <a:gd name="T0" fmla="*/ 6 w 9"/>
                <a:gd name="T1" fmla="*/ 21 h 21"/>
                <a:gd name="T2" fmla="*/ 2 w 9"/>
                <a:gd name="T3" fmla="*/ 21 h 21"/>
                <a:gd name="T4" fmla="*/ 2 w 9"/>
                <a:gd name="T5" fmla="*/ 19 h 21"/>
                <a:gd name="T6" fmla="*/ 4 w 9"/>
                <a:gd name="T7" fmla="*/ 19 h 21"/>
                <a:gd name="T8" fmla="*/ 2 w 9"/>
                <a:gd name="T9" fmla="*/ 19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0 h 21"/>
                <a:gd name="T16" fmla="*/ 9 w 9"/>
                <a:gd name="T17" fmla="*/ 0 h 21"/>
                <a:gd name="T18" fmla="*/ 9 w 9"/>
                <a:gd name="T19" fmla="*/ 21 h 21"/>
                <a:gd name="T20" fmla="*/ 6 w 9"/>
                <a:gd name="T21" fmla="*/ 21 h 21"/>
                <a:gd name="T22" fmla="*/ 6 w 9"/>
                <a:gd name="T23" fmla="*/ 21 h 21"/>
                <a:gd name="T24" fmla="*/ 4 w 9"/>
                <a:gd name="T25" fmla="*/ 16 h 21"/>
                <a:gd name="T26" fmla="*/ 4 w 9"/>
                <a:gd name="T27" fmla="*/ 4 h 21"/>
                <a:gd name="T28" fmla="*/ 4 w 9"/>
                <a:gd name="T29" fmla="*/ 16 h 21"/>
                <a:gd name="T30" fmla="*/ 4 w 9"/>
                <a:gd name="T3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21">
                  <a:moveTo>
                    <a:pt x="6" y="21"/>
                  </a:moveTo>
                  <a:lnTo>
                    <a:pt x="2" y="21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21"/>
                  </a:lnTo>
                  <a:lnTo>
                    <a:pt x="6" y="21"/>
                  </a:lnTo>
                  <a:lnTo>
                    <a:pt x="6" y="21"/>
                  </a:lnTo>
                  <a:close/>
                  <a:moveTo>
                    <a:pt x="4" y="16"/>
                  </a:moveTo>
                  <a:lnTo>
                    <a:pt x="4" y="4"/>
                  </a:lnTo>
                  <a:lnTo>
                    <a:pt x="4" y="16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3795"/>
            <p:cNvSpPr/>
            <p:nvPr/>
          </p:nvSpPr>
          <p:spPr bwMode="auto">
            <a:xfrm>
              <a:off x="6941584" y="3009510"/>
              <a:ext cx="196174" cy="80481"/>
            </a:xfrm>
            <a:custGeom>
              <a:avLst/>
              <a:gdLst>
                <a:gd name="T0" fmla="*/ 25 w 35"/>
                <a:gd name="T1" fmla="*/ 13 h 14"/>
                <a:gd name="T2" fmla="*/ 20 w 35"/>
                <a:gd name="T3" fmla="*/ 9 h 14"/>
                <a:gd name="T4" fmla="*/ 20 w 35"/>
                <a:gd name="T5" fmla="*/ 9 h 14"/>
                <a:gd name="T6" fmla="*/ 19 w 35"/>
                <a:gd name="T7" fmla="*/ 7 h 14"/>
                <a:gd name="T8" fmla="*/ 19 w 35"/>
                <a:gd name="T9" fmla="*/ 7 h 14"/>
                <a:gd name="T10" fmla="*/ 7 w 35"/>
                <a:gd name="T11" fmla="*/ 14 h 14"/>
                <a:gd name="T12" fmla="*/ 7 w 35"/>
                <a:gd name="T13" fmla="*/ 14 h 14"/>
                <a:gd name="T14" fmla="*/ 6 w 35"/>
                <a:gd name="T15" fmla="*/ 14 h 14"/>
                <a:gd name="T16" fmla="*/ 6 w 35"/>
                <a:gd name="T17" fmla="*/ 14 h 14"/>
                <a:gd name="T18" fmla="*/ 1 w 35"/>
                <a:gd name="T19" fmla="*/ 4 h 14"/>
                <a:gd name="T20" fmla="*/ 1 w 35"/>
                <a:gd name="T21" fmla="*/ 4 h 14"/>
                <a:gd name="T22" fmla="*/ 1 w 35"/>
                <a:gd name="T23" fmla="*/ 3 h 14"/>
                <a:gd name="T24" fmla="*/ 1 w 35"/>
                <a:gd name="T25" fmla="*/ 3 h 14"/>
                <a:gd name="T26" fmla="*/ 5 w 35"/>
                <a:gd name="T27" fmla="*/ 4 h 14"/>
                <a:gd name="T28" fmla="*/ 5 w 35"/>
                <a:gd name="T29" fmla="*/ 4 h 14"/>
                <a:gd name="T30" fmla="*/ 5 w 35"/>
                <a:gd name="T31" fmla="*/ 4 h 14"/>
                <a:gd name="T32" fmla="*/ 5 w 35"/>
                <a:gd name="T33" fmla="*/ 7 h 14"/>
                <a:gd name="T34" fmla="*/ 5 w 35"/>
                <a:gd name="T35" fmla="*/ 7 h 14"/>
                <a:gd name="T36" fmla="*/ 7 w 35"/>
                <a:gd name="T37" fmla="*/ 10 h 14"/>
                <a:gd name="T38" fmla="*/ 7 w 35"/>
                <a:gd name="T39" fmla="*/ 10 h 14"/>
                <a:gd name="T40" fmla="*/ 7 w 35"/>
                <a:gd name="T41" fmla="*/ 10 h 14"/>
                <a:gd name="T42" fmla="*/ 7 w 35"/>
                <a:gd name="T43" fmla="*/ 10 h 14"/>
                <a:gd name="T44" fmla="*/ 13 w 35"/>
                <a:gd name="T45" fmla="*/ 6 h 14"/>
                <a:gd name="T46" fmla="*/ 13 w 35"/>
                <a:gd name="T47" fmla="*/ 6 h 14"/>
                <a:gd name="T48" fmla="*/ 18 w 35"/>
                <a:gd name="T49" fmla="*/ 2 h 14"/>
                <a:gd name="T50" fmla="*/ 18 w 35"/>
                <a:gd name="T51" fmla="*/ 2 h 14"/>
                <a:gd name="T52" fmla="*/ 20 w 35"/>
                <a:gd name="T53" fmla="*/ 0 h 14"/>
                <a:gd name="T54" fmla="*/ 21 w 35"/>
                <a:gd name="T55" fmla="*/ 3 h 14"/>
                <a:gd name="T56" fmla="*/ 23 w 35"/>
                <a:gd name="T57" fmla="*/ 6 h 14"/>
                <a:gd name="T58" fmla="*/ 23 w 35"/>
                <a:gd name="T59" fmla="*/ 6 h 14"/>
                <a:gd name="T60" fmla="*/ 26 w 35"/>
                <a:gd name="T61" fmla="*/ 10 h 14"/>
                <a:gd name="T62" fmla="*/ 26 w 35"/>
                <a:gd name="T63" fmla="*/ 10 h 14"/>
                <a:gd name="T64" fmla="*/ 26 w 35"/>
                <a:gd name="T65" fmla="*/ 10 h 14"/>
                <a:gd name="T66" fmla="*/ 26 w 35"/>
                <a:gd name="T67" fmla="*/ 10 h 14"/>
                <a:gd name="T68" fmla="*/ 26 w 35"/>
                <a:gd name="T69" fmla="*/ 10 h 14"/>
                <a:gd name="T70" fmla="*/ 26 w 35"/>
                <a:gd name="T71" fmla="*/ 10 h 14"/>
                <a:gd name="T72" fmla="*/ 27 w 35"/>
                <a:gd name="T73" fmla="*/ 9 h 14"/>
                <a:gd name="T74" fmla="*/ 27 w 35"/>
                <a:gd name="T75" fmla="*/ 9 h 14"/>
                <a:gd name="T76" fmla="*/ 29 w 35"/>
                <a:gd name="T77" fmla="*/ 5 h 14"/>
                <a:gd name="T78" fmla="*/ 29 w 35"/>
                <a:gd name="T79" fmla="*/ 5 h 14"/>
                <a:gd name="T80" fmla="*/ 31 w 35"/>
                <a:gd name="T81" fmla="*/ 0 h 14"/>
                <a:gd name="T82" fmla="*/ 31 w 35"/>
                <a:gd name="T83" fmla="*/ 0 h 14"/>
                <a:gd name="T84" fmla="*/ 35 w 35"/>
                <a:gd name="T85" fmla="*/ 2 h 14"/>
                <a:gd name="T86" fmla="*/ 32 w 35"/>
                <a:gd name="T87" fmla="*/ 7 h 14"/>
                <a:gd name="T88" fmla="*/ 32 w 35"/>
                <a:gd name="T89" fmla="*/ 7 h 14"/>
                <a:gd name="T90" fmla="*/ 27 w 35"/>
                <a:gd name="T91" fmla="*/ 13 h 14"/>
                <a:gd name="T92" fmla="*/ 27 w 35"/>
                <a:gd name="T93" fmla="*/ 13 h 14"/>
                <a:gd name="T94" fmla="*/ 27 w 35"/>
                <a:gd name="T95" fmla="*/ 14 h 14"/>
                <a:gd name="T96" fmla="*/ 27 w 35"/>
                <a:gd name="T97" fmla="*/ 14 h 14"/>
                <a:gd name="T98" fmla="*/ 26 w 35"/>
                <a:gd name="T99" fmla="*/ 14 h 14"/>
                <a:gd name="T100" fmla="*/ 26 w 35"/>
                <a:gd name="T101" fmla="*/ 14 h 14"/>
                <a:gd name="T102" fmla="*/ 26 w 35"/>
                <a:gd name="T103" fmla="*/ 14 h 14"/>
                <a:gd name="T104" fmla="*/ 26 w 35"/>
                <a:gd name="T105" fmla="*/ 14 h 14"/>
                <a:gd name="T106" fmla="*/ 25 w 35"/>
                <a:gd name="T107" fmla="*/ 14 h 14"/>
                <a:gd name="T108" fmla="*/ 25 w 35"/>
                <a:gd name="T10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" h="14">
                  <a:moveTo>
                    <a:pt x="25" y="13"/>
                  </a:moveTo>
                  <a:cubicBezTo>
                    <a:pt x="23" y="13"/>
                    <a:pt x="21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6" y="9"/>
                    <a:pt x="12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2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9"/>
                    <a:pt x="6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11" y="8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4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4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7"/>
                    <a:pt x="25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8" y="7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3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4" y="5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10"/>
                    <a:pt x="30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3796"/>
            <p:cNvSpPr>
              <a:spLocks noEditPoints="1"/>
            </p:cNvSpPr>
            <p:nvPr/>
          </p:nvSpPr>
          <p:spPr bwMode="auto">
            <a:xfrm>
              <a:off x="6931524" y="2994421"/>
              <a:ext cx="216294" cy="105633"/>
            </a:xfrm>
            <a:custGeom>
              <a:avLst/>
              <a:gdLst>
                <a:gd name="T0" fmla="*/ 20 w 39"/>
                <a:gd name="T1" fmla="*/ 13 h 19"/>
                <a:gd name="T2" fmla="*/ 8 w 39"/>
                <a:gd name="T3" fmla="*/ 18 h 19"/>
                <a:gd name="T4" fmla="*/ 1 w 39"/>
                <a:gd name="T5" fmla="*/ 7 h 19"/>
                <a:gd name="T6" fmla="*/ 1 w 39"/>
                <a:gd name="T7" fmla="*/ 4 h 19"/>
                <a:gd name="T8" fmla="*/ 9 w 39"/>
                <a:gd name="T9" fmla="*/ 7 h 19"/>
                <a:gd name="T10" fmla="*/ 9 w 39"/>
                <a:gd name="T11" fmla="*/ 7 h 19"/>
                <a:gd name="T12" fmla="*/ 9 w 39"/>
                <a:gd name="T13" fmla="*/ 10 h 19"/>
                <a:gd name="T14" fmla="*/ 10 w 39"/>
                <a:gd name="T15" fmla="*/ 10 h 19"/>
                <a:gd name="T16" fmla="*/ 11 w 39"/>
                <a:gd name="T17" fmla="*/ 10 h 19"/>
                <a:gd name="T18" fmla="*/ 18 w 39"/>
                <a:gd name="T19" fmla="*/ 4 h 19"/>
                <a:gd name="T20" fmla="*/ 22 w 39"/>
                <a:gd name="T21" fmla="*/ 0 h 19"/>
                <a:gd name="T22" fmla="*/ 25 w 39"/>
                <a:gd name="T23" fmla="*/ 5 h 19"/>
                <a:gd name="T24" fmla="*/ 25 w 39"/>
                <a:gd name="T25" fmla="*/ 5 h 19"/>
                <a:gd name="T26" fmla="*/ 26 w 39"/>
                <a:gd name="T27" fmla="*/ 8 h 19"/>
                <a:gd name="T28" fmla="*/ 28 w 39"/>
                <a:gd name="T29" fmla="*/ 10 h 19"/>
                <a:gd name="T30" fmla="*/ 31 w 39"/>
                <a:gd name="T31" fmla="*/ 3 h 19"/>
                <a:gd name="T32" fmla="*/ 32 w 39"/>
                <a:gd name="T33" fmla="*/ 2 h 19"/>
                <a:gd name="T34" fmla="*/ 39 w 39"/>
                <a:gd name="T35" fmla="*/ 6 h 19"/>
                <a:gd name="T36" fmla="*/ 30 w 39"/>
                <a:gd name="T37" fmla="*/ 18 h 19"/>
                <a:gd name="T38" fmla="*/ 29 w 39"/>
                <a:gd name="T39" fmla="*/ 18 h 19"/>
                <a:gd name="T40" fmla="*/ 28 w 39"/>
                <a:gd name="T41" fmla="*/ 19 h 19"/>
                <a:gd name="T42" fmla="*/ 26 w 39"/>
                <a:gd name="T43" fmla="*/ 18 h 19"/>
                <a:gd name="T44" fmla="*/ 27 w 39"/>
                <a:gd name="T45" fmla="*/ 16 h 19"/>
                <a:gd name="T46" fmla="*/ 9 w 39"/>
                <a:gd name="T47" fmla="*/ 15 h 19"/>
                <a:gd name="T48" fmla="*/ 9 w 39"/>
                <a:gd name="T49" fmla="*/ 15 h 19"/>
                <a:gd name="T50" fmla="*/ 27 w 39"/>
                <a:gd name="T51" fmla="*/ 14 h 19"/>
                <a:gd name="T52" fmla="*/ 27 w 39"/>
                <a:gd name="T53" fmla="*/ 14 h 19"/>
                <a:gd name="T54" fmla="*/ 29 w 39"/>
                <a:gd name="T55" fmla="*/ 14 h 19"/>
                <a:gd name="T56" fmla="*/ 30 w 39"/>
                <a:gd name="T57" fmla="*/ 13 h 19"/>
                <a:gd name="T58" fmla="*/ 5 w 39"/>
                <a:gd name="T59" fmla="*/ 11 h 19"/>
                <a:gd name="T60" fmla="*/ 7 w 39"/>
                <a:gd name="T61" fmla="*/ 14 h 19"/>
                <a:gd name="T62" fmla="*/ 13 w 39"/>
                <a:gd name="T63" fmla="*/ 13 h 19"/>
                <a:gd name="T64" fmla="*/ 17 w 39"/>
                <a:gd name="T65" fmla="*/ 11 h 19"/>
                <a:gd name="T66" fmla="*/ 23 w 39"/>
                <a:gd name="T67" fmla="*/ 11 h 19"/>
                <a:gd name="T68" fmla="*/ 23 w 39"/>
                <a:gd name="T69" fmla="*/ 10 h 19"/>
                <a:gd name="T70" fmla="*/ 33 w 39"/>
                <a:gd name="T71" fmla="*/ 9 h 19"/>
                <a:gd name="T72" fmla="*/ 34 w 39"/>
                <a:gd name="T73" fmla="*/ 7 h 19"/>
                <a:gd name="T74" fmla="*/ 22 w 39"/>
                <a:gd name="T75" fmla="*/ 9 h 19"/>
                <a:gd name="T76" fmla="*/ 22 w 39"/>
                <a:gd name="T77" fmla="*/ 8 h 19"/>
                <a:gd name="T78" fmla="*/ 21 w 39"/>
                <a:gd name="T79" fmla="*/ 7 h 19"/>
                <a:gd name="T80" fmla="*/ 21 w 39"/>
                <a:gd name="T81" fmla="*/ 7 h 19"/>
                <a:gd name="T82" fmla="*/ 21 w 39"/>
                <a:gd name="T83" fmla="*/ 7 h 19"/>
                <a:gd name="T84" fmla="*/ 21 w 39"/>
                <a:gd name="T8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19">
                  <a:moveTo>
                    <a:pt x="26" y="18"/>
                  </a:moveTo>
                  <a:cubicBezTo>
                    <a:pt x="23" y="17"/>
                    <a:pt x="22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5"/>
                    <a:pt x="14" y="18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0" y="16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7" y="9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5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1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8" y="8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3"/>
                    <a:pt x="34" y="17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9"/>
                    <a:pt x="29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27" y="16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9" y="15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  <a:moveTo>
                    <a:pt x="27" y="14"/>
                  </a:moveTo>
                  <a:cubicBezTo>
                    <a:pt x="26" y="14"/>
                    <a:pt x="26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4"/>
                    <a:pt x="27" y="14"/>
                  </a:cubicBezTo>
                  <a:close/>
                  <a:moveTo>
                    <a:pt x="30" y="13"/>
                  </a:moveTo>
                  <a:cubicBezTo>
                    <a:pt x="30" y="13"/>
                    <a:pt x="30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1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3"/>
                    <a:pt x="30" y="13"/>
                  </a:cubicBezTo>
                  <a:close/>
                  <a:moveTo>
                    <a:pt x="7" y="14"/>
                  </a:moveTo>
                  <a:cubicBezTo>
                    <a:pt x="6" y="13"/>
                    <a:pt x="6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1"/>
                    <a:pt x="6" y="13"/>
                    <a:pt x="7" y="14"/>
                  </a:cubicBezTo>
                  <a:close/>
                  <a:moveTo>
                    <a:pt x="17" y="11"/>
                  </a:moveTo>
                  <a:cubicBezTo>
                    <a:pt x="16" y="12"/>
                    <a:pt x="14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5" y="12"/>
                    <a:pt x="18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10"/>
                    <a:pt x="17" y="11"/>
                  </a:cubicBezTo>
                  <a:close/>
                  <a:moveTo>
                    <a:pt x="23" y="10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lose/>
                  <a:moveTo>
                    <a:pt x="33" y="9"/>
                  </a:move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8"/>
                    <a:pt x="33" y="9"/>
                    <a:pt x="33" y="9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1" y="8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3797"/>
            <p:cNvSpPr>
              <a:spLocks noEditPoints="1"/>
            </p:cNvSpPr>
            <p:nvPr/>
          </p:nvSpPr>
          <p:spPr bwMode="auto">
            <a:xfrm>
              <a:off x="6956676" y="3044722"/>
              <a:ext cx="145873" cy="487917"/>
            </a:xfrm>
            <a:custGeom>
              <a:avLst/>
              <a:gdLst>
                <a:gd name="T0" fmla="*/ 2 w 29"/>
                <a:gd name="T1" fmla="*/ 74 h 97"/>
                <a:gd name="T2" fmla="*/ 0 w 29"/>
                <a:gd name="T3" fmla="*/ 73 h 97"/>
                <a:gd name="T4" fmla="*/ 0 w 29"/>
                <a:gd name="T5" fmla="*/ 72 h 97"/>
                <a:gd name="T6" fmla="*/ 14 w 29"/>
                <a:gd name="T7" fmla="*/ 0 h 97"/>
                <a:gd name="T8" fmla="*/ 18 w 29"/>
                <a:gd name="T9" fmla="*/ 0 h 97"/>
                <a:gd name="T10" fmla="*/ 29 w 29"/>
                <a:gd name="T11" fmla="*/ 72 h 97"/>
                <a:gd name="T12" fmla="*/ 11 w 29"/>
                <a:gd name="T13" fmla="*/ 97 h 97"/>
                <a:gd name="T14" fmla="*/ 2 w 29"/>
                <a:gd name="T15" fmla="*/ 74 h 97"/>
                <a:gd name="T16" fmla="*/ 2 w 29"/>
                <a:gd name="T17" fmla="*/ 74 h 97"/>
                <a:gd name="T18" fmla="*/ 5 w 29"/>
                <a:gd name="T19" fmla="*/ 72 h 97"/>
                <a:gd name="T20" fmla="*/ 12 w 29"/>
                <a:gd name="T21" fmla="*/ 89 h 97"/>
                <a:gd name="T22" fmla="*/ 25 w 29"/>
                <a:gd name="T23" fmla="*/ 71 h 97"/>
                <a:gd name="T24" fmla="*/ 16 w 29"/>
                <a:gd name="T25" fmla="*/ 13 h 97"/>
                <a:gd name="T26" fmla="*/ 5 w 29"/>
                <a:gd name="T27" fmla="*/ 72 h 97"/>
                <a:gd name="T28" fmla="*/ 5 w 29"/>
                <a:gd name="T29" fmla="*/ 72 h 97"/>
                <a:gd name="T30" fmla="*/ 5 w 29"/>
                <a:gd name="T31" fmla="*/ 7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97">
                  <a:moveTo>
                    <a:pt x="2" y="74"/>
                  </a:moveTo>
                  <a:lnTo>
                    <a:pt x="0" y="73"/>
                  </a:lnTo>
                  <a:lnTo>
                    <a:pt x="0" y="7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9" y="72"/>
                  </a:lnTo>
                  <a:lnTo>
                    <a:pt x="11" y="97"/>
                  </a:lnTo>
                  <a:lnTo>
                    <a:pt x="2" y="74"/>
                  </a:lnTo>
                  <a:lnTo>
                    <a:pt x="2" y="74"/>
                  </a:lnTo>
                  <a:close/>
                  <a:moveTo>
                    <a:pt x="5" y="72"/>
                  </a:moveTo>
                  <a:lnTo>
                    <a:pt x="12" y="89"/>
                  </a:lnTo>
                  <a:lnTo>
                    <a:pt x="25" y="71"/>
                  </a:lnTo>
                  <a:lnTo>
                    <a:pt x="16" y="13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3798"/>
            <p:cNvSpPr>
              <a:spLocks noEditPoints="1"/>
            </p:cNvSpPr>
            <p:nvPr/>
          </p:nvSpPr>
          <p:spPr bwMode="auto">
            <a:xfrm>
              <a:off x="6946616" y="3029630"/>
              <a:ext cx="165994" cy="528158"/>
            </a:xfrm>
            <a:custGeom>
              <a:avLst/>
              <a:gdLst>
                <a:gd name="T0" fmla="*/ 1 w 33"/>
                <a:gd name="T1" fmla="*/ 79 h 105"/>
                <a:gd name="T2" fmla="*/ 4 w 33"/>
                <a:gd name="T3" fmla="*/ 77 h 105"/>
                <a:gd name="T4" fmla="*/ 5 w 33"/>
                <a:gd name="T5" fmla="*/ 76 h 105"/>
                <a:gd name="T6" fmla="*/ 9 w 33"/>
                <a:gd name="T7" fmla="*/ 86 h 105"/>
                <a:gd name="T8" fmla="*/ 5 w 33"/>
                <a:gd name="T9" fmla="*/ 76 h 105"/>
                <a:gd name="T10" fmla="*/ 7 w 33"/>
                <a:gd name="T11" fmla="*/ 75 h 105"/>
                <a:gd name="T12" fmla="*/ 9 w 33"/>
                <a:gd name="T13" fmla="*/ 75 h 105"/>
                <a:gd name="T14" fmla="*/ 14 w 33"/>
                <a:gd name="T15" fmla="*/ 87 h 105"/>
                <a:gd name="T16" fmla="*/ 24 w 33"/>
                <a:gd name="T17" fmla="*/ 74 h 105"/>
                <a:gd name="T18" fmla="*/ 17 w 33"/>
                <a:gd name="T19" fmla="*/ 29 h 105"/>
                <a:gd name="T20" fmla="*/ 9 w 33"/>
                <a:gd name="T21" fmla="*/ 74 h 105"/>
                <a:gd name="T22" fmla="*/ 9 w 33"/>
                <a:gd name="T23" fmla="*/ 75 h 105"/>
                <a:gd name="T24" fmla="*/ 7 w 33"/>
                <a:gd name="T25" fmla="*/ 75 h 105"/>
                <a:gd name="T26" fmla="*/ 5 w 33"/>
                <a:gd name="T27" fmla="*/ 76 h 105"/>
                <a:gd name="T28" fmla="*/ 5 w 33"/>
                <a:gd name="T29" fmla="*/ 76 h 105"/>
                <a:gd name="T30" fmla="*/ 4 w 33"/>
                <a:gd name="T31" fmla="*/ 77 h 105"/>
                <a:gd name="T32" fmla="*/ 1 w 33"/>
                <a:gd name="T33" fmla="*/ 79 h 105"/>
                <a:gd name="T34" fmla="*/ 0 w 33"/>
                <a:gd name="T35" fmla="*/ 77 h 105"/>
                <a:gd name="T36" fmla="*/ 0 w 33"/>
                <a:gd name="T37" fmla="*/ 75 h 105"/>
                <a:gd name="T38" fmla="*/ 13 w 33"/>
                <a:gd name="T39" fmla="*/ 0 h 105"/>
                <a:gd name="T40" fmla="*/ 21 w 33"/>
                <a:gd name="T41" fmla="*/ 1 h 105"/>
                <a:gd name="T42" fmla="*/ 33 w 33"/>
                <a:gd name="T43" fmla="*/ 76 h 105"/>
                <a:gd name="T44" fmla="*/ 13 w 33"/>
                <a:gd name="T45" fmla="*/ 105 h 105"/>
                <a:gd name="T46" fmla="*/ 1 w 33"/>
                <a:gd name="T47" fmla="*/ 79 h 105"/>
                <a:gd name="T48" fmla="*/ 1 w 33"/>
                <a:gd name="T49" fmla="*/ 79 h 105"/>
                <a:gd name="T50" fmla="*/ 5 w 33"/>
                <a:gd name="T51" fmla="*/ 75 h 105"/>
                <a:gd name="T52" fmla="*/ 5 w 33"/>
                <a:gd name="T53" fmla="*/ 75 h 105"/>
                <a:gd name="T54" fmla="*/ 5 w 33"/>
                <a:gd name="T55" fmla="*/ 75 h 105"/>
                <a:gd name="T56" fmla="*/ 5 w 33"/>
                <a:gd name="T57" fmla="*/ 75 h 105"/>
                <a:gd name="T58" fmla="*/ 5 w 33"/>
                <a:gd name="T59" fmla="*/ 75 h 105"/>
                <a:gd name="T60" fmla="*/ 5 w 33"/>
                <a:gd name="T61" fmla="*/ 75 h 105"/>
                <a:gd name="T62" fmla="*/ 19 w 33"/>
                <a:gd name="T63" fmla="*/ 16 h 105"/>
                <a:gd name="T64" fmla="*/ 29 w 33"/>
                <a:gd name="T65" fmla="*/ 75 h 105"/>
                <a:gd name="T66" fmla="*/ 18 w 33"/>
                <a:gd name="T67" fmla="*/ 5 h 105"/>
                <a:gd name="T68" fmla="*/ 17 w 33"/>
                <a:gd name="T69" fmla="*/ 5 h 105"/>
                <a:gd name="T70" fmla="*/ 8 w 33"/>
                <a:gd name="T71" fmla="*/ 58 h 105"/>
                <a:gd name="T72" fmla="*/ 16 w 33"/>
                <a:gd name="T73" fmla="*/ 16 h 105"/>
                <a:gd name="T74" fmla="*/ 19 w 33"/>
                <a:gd name="T75" fmla="*/ 16 h 105"/>
                <a:gd name="T76" fmla="*/ 19 w 33"/>
                <a:gd name="T77" fmla="*/ 1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" h="105">
                  <a:moveTo>
                    <a:pt x="1" y="79"/>
                  </a:moveTo>
                  <a:lnTo>
                    <a:pt x="4" y="77"/>
                  </a:lnTo>
                  <a:lnTo>
                    <a:pt x="5" y="76"/>
                  </a:lnTo>
                  <a:lnTo>
                    <a:pt x="9" y="86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9" y="75"/>
                  </a:lnTo>
                  <a:lnTo>
                    <a:pt x="14" y="87"/>
                  </a:lnTo>
                  <a:lnTo>
                    <a:pt x="24" y="74"/>
                  </a:lnTo>
                  <a:lnTo>
                    <a:pt x="17" y="29"/>
                  </a:lnTo>
                  <a:lnTo>
                    <a:pt x="9" y="74"/>
                  </a:lnTo>
                  <a:lnTo>
                    <a:pt x="9" y="75"/>
                  </a:lnTo>
                  <a:lnTo>
                    <a:pt x="7" y="75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7"/>
                  </a:lnTo>
                  <a:lnTo>
                    <a:pt x="1" y="79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13" y="0"/>
                  </a:lnTo>
                  <a:lnTo>
                    <a:pt x="21" y="1"/>
                  </a:lnTo>
                  <a:lnTo>
                    <a:pt x="33" y="76"/>
                  </a:lnTo>
                  <a:lnTo>
                    <a:pt x="13" y="105"/>
                  </a:lnTo>
                  <a:lnTo>
                    <a:pt x="1" y="79"/>
                  </a:lnTo>
                  <a:lnTo>
                    <a:pt x="1" y="79"/>
                  </a:lnTo>
                  <a:close/>
                  <a:moveTo>
                    <a:pt x="5" y="75"/>
                  </a:move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close/>
                  <a:moveTo>
                    <a:pt x="19" y="16"/>
                  </a:moveTo>
                  <a:lnTo>
                    <a:pt x="29" y="7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8" y="58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3799"/>
            <p:cNvSpPr>
              <a:spLocks noEditPoints="1"/>
            </p:cNvSpPr>
            <p:nvPr/>
          </p:nvSpPr>
          <p:spPr bwMode="auto">
            <a:xfrm>
              <a:off x="6780622" y="2989389"/>
              <a:ext cx="447677" cy="684088"/>
            </a:xfrm>
            <a:custGeom>
              <a:avLst/>
              <a:gdLst>
                <a:gd name="T0" fmla="*/ 12 w 81"/>
                <a:gd name="T1" fmla="*/ 101 h 124"/>
                <a:gd name="T2" fmla="*/ 0 w 81"/>
                <a:gd name="T3" fmla="*/ 56 h 124"/>
                <a:gd name="T4" fmla="*/ 0 w 81"/>
                <a:gd name="T5" fmla="*/ 56 h 124"/>
                <a:gd name="T6" fmla="*/ 0 w 81"/>
                <a:gd name="T7" fmla="*/ 46 h 124"/>
                <a:gd name="T8" fmla="*/ 0 w 81"/>
                <a:gd name="T9" fmla="*/ 46 h 124"/>
                <a:gd name="T10" fmla="*/ 51 w 81"/>
                <a:gd name="T11" fmla="*/ 0 h 124"/>
                <a:gd name="T12" fmla="*/ 51 w 81"/>
                <a:gd name="T13" fmla="*/ 0 h 124"/>
                <a:gd name="T14" fmla="*/ 75 w 81"/>
                <a:gd name="T15" fmla="*/ 17 h 124"/>
                <a:gd name="T16" fmla="*/ 75 w 81"/>
                <a:gd name="T17" fmla="*/ 17 h 124"/>
                <a:gd name="T18" fmla="*/ 81 w 81"/>
                <a:gd name="T19" fmla="*/ 58 h 124"/>
                <a:gd name="T20" fmla="*/ 81 w 81"/>
                <a:gd name="T21" fmla="*/ 58 h 124"/>
                <a:gd name="T22" fmla="*/ 40 w 81"/>
                <a:gd name="T23" fmla="*/ 124 h 124"/>
                <a:gd name="T24" fmla="*/ 40 w 81"/>
                <a:gd name="T25" fmla="*/ 124 h 124"/>
                <a:gd name="T26" fmla="*/ 12 w 81"/>
                <a:gd name="T27" fmla="*/ 101 h 124"/>
                <a:gd name="T28" fmla="*/ 4 w 81"/>
                <a:gd name="T29" fmla="*/ 47 h 124"/>
                <a:gd name="T30" fmla="*/ 4 w 81"/>
                <a:gd name="T31" fmla="*/ 56 h 124"/>
                <a:gd name="T32" fmla="*/ 4 w 81"/>
                <a:gd name="T33" fmla="*/ 56 h 124"/>
                <a:gd name="T34" fmla="*/ 16 w 81"/>
                <a:gd name="T35" fmla="*/ 99 h 124"/>
                <a:gd name="T36" fmla="*/ 16 w 81"/>
                <a:gd name="T37" fmla="*/ 99 h 124"/>
                <a:gd name="T38" fmla="*/ 40 w 81"/>
                <a:gd name="T39" fmla="*/ 120 h 124"/>
                <a:gd name="T40" fmla="*/ 40 w 81"/>
                <a:gd name="T41" fmla="*/ 120 h 124"/>
                <a:gd name="T42" fmla="*/ 66 w 81"/>
                <a:gd name="T43" fmla="*/ 101 h 124"/>
                <a:gd name="T44" fmla="*/ 66 w 81"/>
                <a:gd name="T45" fmla="*/ 101 h 124"/>
                <a:gd name="T46" fmla="*/ 77 w 81"/>
                <a:gd name="T47" fmla="*/ 58 h 124"/>
                <a:gd name="T48" fmla="*/ 77 w 81"/>
                <a:gd name="T49" fmla="*/ 58 h 124"/>
                <a:gd name="T50" fmla="*/ 71 w 81"/>
                <a:gd name="T51" fmla="*/ 19 h 124"/>
                <a:gd name="T52" fmla="*/ 71 w 81"/>
                <a:gd name="T53" fmla="*/ 19 h 124"/>
                <a:gd name="T54" fmla="*/ 51 w 81"/>
                <a:gd name="T55" fmla="*/ 4 h 124"/>
                <a:gd name="T56" fmla="*/ 51 w 81"/>
                <a:gd name="T57" fmla="*/ 4 h 124"/>
                <a:gd name="T58" fmla="*/ 4 w 81"/>
                <a:gd name="T59" fmla="*/ 4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124">
                  <a:moveTo>
                    <a:pt x="12" y="101"/>
                  </a:moveTo>
                  <a:cubicBezTo>
                    <a:pt x="5" y="88"/>
                    <a:pt x="0" y="72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3"/>
                    <a:pt x="0" y="49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5" y="13"/>
                    <a:pt x="29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9" y="28"/>
                    <a:pt x="81" y="42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91"/>
                    <a:pt x="64" y="124"/>
                    <a:pt x="40" y="124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29" y="124"/>
                    <a:pt x="20" y="114"/>
                    <a:pt x="12" y="101"/>
                  </a:cubicBezTo>
                  <a:close/>
                  <a:moveTo>
                    <a:pt x="4" y="47"/>
                  </a:moveTo>
                  <a:cubicBezTo>
                    <a:pt x="4" y="50"/>
                    <a:pt x="4" y="53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71"/>
                    <a:pt x="8" y="87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23" y="112"/>
                    <a:pt x="32" y="120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50" y="120"/>
                    <a:pt x="59" y="113"/>
                    <a:pt x="66" y="101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73" y="89"/>
                    <a:pt x="77" y="74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42"/>
                    <a:pt x="75" y="28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67" y="9"/>
                    <a:pt x="60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30" y="4"/>
                    <a:pt x="9" y="15"/>
                    <a:pt x="4" y="4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3800"/>
            <p:cNvSpPr>
              <a:spLocks noEditPoints="1"/>
            </p:cNvSpPr>
            <p:nvPr/>
          </p:nvSpPr>
          <p:spPr bwMode="auto">
            <a:xfrm>
              <a:off x="6770562" y="2979329"/>
              <a:ext cx="467797" cy="704208"/>
            </a:xfrm>
            <a:custGeom>
              <a:avLst/>
              <a:gdLst>
                <a:gd name="T0" fmla="*/ 12 w 85"/>
                <a:gd name="T1" fmla="*/ 104 h 128"/>
                <a:gd name="T2" fmla="*/ 0 w 85"/>
                <a:gd name="T3" fmla="*/ 48 h 128"/>
                <a:gd name="T4" fmla="*/ 52 w 85"/>
                <a:gd name="T5" fmla="*/ 0 h 128"/>
                <a:gd name="T6" fmla="*/ 53 w 85"/>
                <a:gd name="T7" fmla="*/ 0 h 128"/>
                <a:gd name="T8" fmla="*/ 78 w 85"/>
                <a:gd name="T9" fmla="*/ 19 h 128"/>
                <a:gd name="T10" fmla="*/ 42 w 85"/>
                <a:gd name="T11" fmla="*/ 128 h 128"/>
                <a:gd name="T12" fmla="*/ 42 w 85"/>
                <a:gd name="T13" fmla="*/ 124 h 128"/>
                <a:gd name="T14" fmla="*/ 42 w 85"/>
                <a:gd name="T15" fmla="*/ 124 h 128"/>
                <a:gd name="T16" fmla="*/ 42 w 85"/>
                <a:gd name="T17" fmla="*/ 124 h 128"/>
                <a:gd name="T18" fmla="*/ 18 w 85"/>
                <a:gd name="T19" fmla="*/ 106 h 128"/>
                <a:gd name="T20" fmla="*/ 50 w 85"/>
                <a:gd name="T21" fmla="*/ 123 h 128"/>
                <a:gd name="T22" fmla="*/ 50 w 85"/>
                <a:gd name="T23" fmla="*/ 123 h 128"/>
                <a:gd name="T24" fmla="*/ 50 w 85"/>
                <a:gd name="T25" fmla="*/ 123 h 128"/>
                <a:gd name="T26" fmla="*/ 50 w 85"/>
                <a:gd name="T27" fmla="*/ 123 h 128"/>
                <a:gd name="T28" fmla="*/ 70 w 85"/>
                <a:gd name="T29" fmla="*/ 104 h 128"/>
                <a:gd name="T30" fmla="*/ 66 w 85"/>
                <a:gd name="T31" fmla="*/ 102 h 128"/>
                <a:gd name="T32" fmla="*/ 77 w 85"/>
                <a:gd name="T33" fmla="*/ 60 h 128"/>
                <a:gd name="T34" fmla="*/ 77 w 85"/>
                <a:gd name="T35" fmla="*/ 60 h 128"/>
                <a:gd name="T36" fmla="*/ 71 w 85"/>
                <a:gd name="T37" fmla="*/ 22 h 128"/>
                <a:gd name="T38" fmla="*/ 53 w 85"/>
                <a:gd name="T39" fmla="*/ 8 h 128"/>
                <a:gd name="T40" fmla="*/ 8 w 85"/>
                <a:gd name="T41" fmla="*/ 58 h 128"/>
                <a:gd name="T42" fmla="*/ 8 w 85"/>
                <a:gd name="T43" fmla="*/ 58 h 128"/>
                <a:gd name="T44" fmla="*/ 19 w 85"/>
                <a:gd name="T45" fmla="*/ 100 h 128"/>
                <a:gd name="T46" fmla="*/ 42 w 85"/>
                <a:gd name="T47" fmla="*/ 120 h 128"/>
                <a:gd name="T48" fmla="*/ 42 w 85"/>
                <a:gd name="T49" fmla="*/ 120 h 128"/>
                <a:gd name="T50" fmla="*/ 16 w 85"/>
                <a:gd name="T51" fmla="*/ 102 h 128"/>
                <a:gd name="T52" fmla="*/ 78 w 85"/>
                <a:gd name="T53" fmla="*/ 85 h 128"/>
                <a:gd name="T54" fmla="*/ 78 w 85"/>
                <a:gd name="T55" fmla="*/ 85 h 128"/>
                <a:gd name="T56" fmla="*/ 78 w 85"/>
                <a:gd name="T57" fmla="*/ 84 h 128"/>
                <a:gd name="T58" fmla="*/ 81 w 85"/>
                <a:gd name="T59" fmla="*/ 61 h 128"/>
                <a:gd name="T60" fmla="*/ 81 w 85"/>
                <a:gd name="T61" fmla="*/ 60 h 128"/>
                <a:gd name="T62" fmla="*/ 81 w 85"/>
                <a:gd name="T63" fmla="*/ 60 h 128"/>
                <a:gd name="T64" fmla="*/ 4 w 85"/>
                <a:gd name="T65" fmla="*/ 59 h 128"/>
                <a:gd name="T66" fmla="*/ 4 w 85"/>
                <a:gd name="T67" fmla="*/ 59 h 128"/>
                <a:gd name="T68" fmla="*/ 4 w 85"/>
                <a:gd name="T69" fmla="*/ 58 h 128"/>
                <a:gd name="T70" fmla="*/ 4 w 85"/>
                <a:gd name="T71" fmla="*/ 58 h 128"/>
                <a:gd name="T72" fmla="*/ 11 w 85"/>
                <a:gd name="T73" fmla="*/ 29 h 128"/>
                <a:gd name="T74" fmla="*/ 11 w 85"/>
                <a:gd name="T75" fmla="*/ 29 h 128"/>
                <a:gd name="T76" fmla="*/ 11 w 85"/>
                <a:gd name="T77" fmla="*/ 28 h 128"/>
                <a:gd name="T78" fmla="*/ 11 w 85"/>
                <a:gd name="T79" fmla="*/ 28 h 128"/>
                <a:gd name="T80" fmla="*/ 11 w 85"/>
                <a:gd name="T81" fmla="*/ 27 h 128"/>
                <a:gd name="T82" fmla="*/ 11 w 85"/>
                <a:gd name="T83" fmla="*/ 27 h 128"/>
                <a:gd name="T84" fmla="*/ 12 w 85"/>
                <a:gd name="T85" fmla="*/ 26 h 128"/>
                <a:gd name="T86" fmla="*/ 12 w 85"/>
                <a:gd name="T87" fmla="*/ 26 h 128"/>
                <a:gd name="T88" fmla="*/ 12 w 85"/>
                <a:gd name="T89" fmla="*/ 26 h 128"/>
                <a:gd name="T90" fmla="*/ 65 w 85"/>
                <a:gd name="T91" fmla="*/ 8 h 128"/>
                <a:gd name="T92" fmla="*/ 53 w 85"/>
                <a:gd name="T93" fmla="*/ 4 h 128"/>
                <a:gd name="T94" fmla="*/ 52 w 85"/>
                <a:gd name="T95" fmla="*/ 4 h 128"/>
                <a:gd name="T96" fmla="*/ 65 w 85"/>
                <a:gd name="T97" fmla="*/ 8 h 128"/>
                <a:gd name="T98" fmla="*/ 65 w 85"/>
                <a:gd name="T99" fmla="*/ 8 h 128"/>
                <a:gd name="T100" fmla="*/ 65 w 85"/>
                <a:gd name="T101" fmla="*/ 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" h="128">
                  <a:moveTo>
                    <a:pt x="12" y="104"/>
                  </a:moveTo>
                  <a:cubicBezTo>
                    <a:pt x="14" y="103"/>
                    <a:pt x="14" y="103"/>
                    <a:pt x="14" y="103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91"/>
                    <a:pt x="0" y="74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5"/>
                    <a:pt x="0" y="51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5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8"/>
                    <a:pt x="78" y="19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83" y="29"/>
                    <a:pt x="85" y="44"/>
                    <a:pt x="85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93"/>
                    <a:pt x="68" y="127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0" y="128"/>
                    <a:pt x="20" y="118"/>
                    <a:pt x="12" y="104"/>
                  </a:cubicBezTo>
                  <a:close/>
                  <a:moveTo>
                    <a:pt x="42" y="124"/>
                  </a:move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lose/>
                  <a:moveTo>
                    <a:pt x="42" y="124"/>
                  </a:moveTo>
                  <a:cubicBezTo>
                    <a:pt x="34" y="124"/>
                    <a:pt x="25" y="117"/>
                    <a:pt x="18" y="106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25" y="117"/>
                    <a:pt x="34" y="124"/>
                    <a:pt x="42" y="124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  <a:moveTo>
                    <a:pt x="70" y="104"/>
                  </a:moveTo>
                  <a:cubicBezTo>
                    <a:pt x="64" y="113"/>
                    <a:pt x="58" y="120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63" y="118"/>
                    <a:pt x="73" y="103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6" y="92"/>
                    <a:pt x="73" y="99"/>
                    <a:pt x="70" y="104"/>
                  </a:cubicBezTo>
                  <a:close/>
                  <a:moveTo>
                    <a:pt x="42" y="120"/>
                  </a:moveTo>
                  <a:cubicBezTo>
                    <a:pt x="42" y="120"/>
                    <a:pt x="42" y="120"/>
                    <a:pt x="42" y="120"/>
                  </a:cubicBezTo>
                  <a:cubicBezTo>
                    <a:pt x="51" y="120"/>
                    <a:pt x="60" y="114"/>
                    <a:pt x="66" y="102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73" y="91"/>
                    <a:pt x="77" y="75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44"/>
                    <a:pt x="75" y="31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67" y="13"/>
                    <a:pt x="61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33" y="8"/>
                    <a:pt x="13" y="1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52"/>
                    <a:pt x="8" y="55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72"/>
                    <a:pt x="12" y="88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26" y="113"/>
                    <a:pt x="35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lose/>
                  <a:moveTo>
                    <a:pt x="16" y="102"/>
                  </a:move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lose/>
                  <a:moveTo>
                    <a:pt x="78" y="85"/>
                  </a:moveTo>
                  <a:cubicBezTo>
                    <a:pt x="78" y="85"/>
                    <a:pt x="78" y="85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5"/>
                    <a:pt x="78" y="85"/>
                    <a:pt x="78" y="85"/>
                  </a:cubicBezTo>
                  <a:close/>
                  <a:moveTo>
                    <a:pt x="78" y="84"/>
                  </a:move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81" y="61"/>
                  </a:move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lose/>
                  <a:moveTo>
                    <a:pt x="81" y="60"/>
                  </a:moveTo>
                  <a:cubicBezTo>
                    <a:pt x="81" y="46"/>
                    <a:pt x="80" y="3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80" y="33"/>
                    <a:pt x="81" y="46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lose/>
                  <a:moveTo>
                    <a:pt x="4" y="59"/>
                  </a:move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lose/>
                  <a:moveTo>
                    <a:pt x="4" y="58"/>
                  </a:move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11" y="27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1" y="27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12" y="26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lose/>
                  <a:moveTo>
                    <a:pt x="12" y="26"/>
                  </a:moveTo>
                  <a:cubicBezTo>
                    <a:pt x="22" y="10"/>
                    <a:pt x="37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7" y="4"/>
                    <a:pt x="61" y="5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1" y="5"/>
                    <a:pt x="57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37" y="4"/>
                    <a:pt x="22" y="10"/>
                    <a:pt x="12" y="26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3801"/>
            <p:cNvSpPr/>
            <p:nvPr/>
          </p:nvSpPr>
          <p:spPr bwMode="auto">
            <a:xfrm>
              <a:off x="6358097" y="2727826"/>
              <a:ext cx="553307" cy="352104"/>
            </a:xfrm>
            <a:custGeom>
              <a:avLst/>
              <a:gdLst>
                <a:gd name="T0" fmla="*/ 22 w 100"/>
                <a:gd name="T1" fmla="*/ 61 h 64"/>
                <a:gd name="T2" fmla="*/ 0 w 100"/>
                <a:gd name="T3" fmla="*/ 13 h 64"/>
                <a:gd name="T4" fmla="*/ 0 w 100"/>
                <a:gd name="T5" fmla="*/ 13 h 64"/>
                <a:gd name="T6" fmla="*/ 1 w 100"/>
                <a:gd name="T7" fmla="*/ 9 h 64"/>
                <a:gd name="T8" fmla="*/ 1 w 100"/>
                <a:gd name="T9" fmla="*/ 9 h 64"/>
                <a:gd name="T10" fmla="*/ 5 w 100"/>
                <a:gd name="T11" fmla="*/ 0 h 64"/>
                <a:gd name="T12" fmla="*/ 9 w 100"/>
                <a:gd name="T13" fmla="*/ 2 h 64"/>
                <a:gd name="T14" fmla="*/ 5 w 100"/>
                <a:gd name="T15" fmla="*/ 10 h 64"/>
                <a:gd name="T16" fmla="*/ 4 w 100"/>
                <a:gd name="T17" fmla="*/ 13 h 64"/>
                <a:gd name="T18" fmla="*/ 4 w 100"/>
                <a:gd name="T19" fmla="*/ 13 h 64"/>
                <a:gd name="T20" fmla="*/ 25 w 100"/>
                <a:gd name="T21" fmla="*/ 58 h 64"/>
                <a:gd name="T22" fmla="*/ 25 w 100"/>
                <a:gd name="T23" fmla="*/ 58 h 64"/>
                <a:gd name="T24" fmla="*/ 42 w 100"/>
                <a:gd name="T25" fmla="*/ 60 h 64"/>
                <a:gd name="T26" fmla="*/ 42 w 100"/>
                <a:gd name="T27" fmla="*/ 60 h 64"/>
                <a:gd name="T28" fmla="*/ 100 w 100"/>
                <a:gd name="T29" fmla="*/ 55 h 64"/>
                <a:gd name="T30" fmla="*/ 100 w 100"/>
                <a:gd name="T31" fmla="*/ 55 h 64"/>
                <a:gd name="T32" fmla="*/ 100 w 100"/>
                <a:gd name="T33" fmla="*/ 59 h 64"/>
                <a:gd name="T34" fmla="*/ 42 w 100"/>
                <a:gd name="T35" fmla="*/ 64 h 64"/>
                <a:gd name="T36" fmla="*/ 42 w 100"/>
                <a:gd name="T37" fmla="*/ 64 h 64"/>
                <a:gd name="T38" fmla="*/ 22 w 100"/>
                <a:gd name="T39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0" h="64">
                  <a:moveTo>
                    <a:pt x="22" y="61"/>
                  </a:moveTo>
                  <a:cubicBezTo>
                    <a:pt x="15" y="54"/>
                    <a:pt x="0" y="2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3"/>
                    <a:pt x="19" y="52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6" y="59"/>
                    <a:pt x="33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64" y="60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100" y="59"/>
                    <a:pt x="65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33" y="64"/>
                    <a:pt x="26" y="64"/>
                    <a:pt x="22" y="6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3802"/>
            <p:cNvSpPr>
              <a:spLocks noEditPoints="1"/>
            </p:cNvSpPr>
            <p:nvPr/>
          </p:nvSpPr>
          <p:spPr bwMode="auto">
            <a:xfrm>
              <a:off x="6348037" y="2712738"/>
              <a:ext cx="573427" cy="382285"/>
            </a:xfrm>
            <a:custGeom>
              <a:avLst/>
              <a:gdLst>
                <a:gd name="T0" fmla="*/ 24 w 104"/>
                <a:gd name="T1" fmla="*/ 64 h 69"/>
                <a:gd name="T2" fmla="*/ 0 w 104"/>
                <a:gd name="T3" fmla="*/ 16 h 69"/>
                <a:gd name="T4" fmla="*/ 1 w 104"/>
                <a:gd name="T5" fmla="*/ 11 h 69"/>
                <a:gd name="T6" fmla="*/ 6 w 104"/>
                <a:gd name="T7" fmla="*/ 0 h 69"/>
                <a:gd name="T8" fmla="*/ 8 w 104"/>
                <a:gd name="T9" fmla="*/ 14 h 69"/>
                <a:gd name="T10" fmla="*/ 8 w 104"/>
                <a:gd name="T11" fmla="*/ 16 h 69"/>
                <a:gd name="T12" fmla="*/ 8 w 104"/>
                <a:gd name="T13" fmla="*/ 16 h 69"/>
                <a:gd name="T14" fmla="*/ 8 w 104"/>
                <a:gd name="T15" fmla="*/ 16 h 69"/>
                <a:gd name="T16" fmla="*/ 28 w 104"/>
                <a:gd name="T17" fmla="*/ 59 h 69"/>
                <a:gd name="T18" fmla="*/ 29 w 104"/>
                <a:gd name="T19" fmla="*/ 60 h 69"/>
                <a:gd name="T20" fmla="*/ 32 w 104"/>
                <a:gd name="T21" fmla="*/ 60 h 69"/>
                <a:gd name="T22" fmla="*/ 42 w 104"/>
                <a:gd name="T23" fmla="*/ 61 h 69"/>
                <a:gd name="T24" fmla="*/ 44 w 104"/>
                <a:gd name="T25" fmla="*/ 61 h 69"/>
                <a:gd name="T26" fmla="*/ 44 w 104"/>
                <a:gd name="T27" fmla="*/ 61 h 69"/>
                <a:gd name="T28" fmla="*/ 102 w 104"/>
                <a:gd name="T29" fmla="*/ 56 h 69"/>
                <a:gd name="T30" fmla="*/ 103 w 104"/>
                <a:gd name="T31" fmla="*/ 56 h 69"/>
                <a:gd name="T32" fmla="*/ 102 w 104"/>
                <a:gd name="T33" fmla="*/ 64 h 69"/>
                <a:gd name="T34" fmla="*/ 102 w 104"/>
                <a:gd name="T35" fmla="*/ 64 h 69"/>
                <a:gd name="T36" fmla="*/ 101 w 104"/>
                <a:gd name="T37" fmla="*/ 65 h 69"/>
                <a:gd name="T38" fmla="*/ 96 w 104"/>
                <a:gd name="T39" fmla="*/ 65 h 69"/>
                <a:gd name="T40" fmla="*/ 82 w 104"/>
                <a:gd name="T41" fmla="*/ 67 h 69"/>
                <a:gd name="T42" fmla="*/ 44 w 104"/>
                <a:gd name="T43" fmla="*/ 69 h 69"/>
                <a:gd name="T44" fmla="*/ 44 w 104"/>
                <a:gd name="T45" fmla="*/ 65 h 69"/>
                <a:gd name="T46" fmla="*/ 77 w 104"/>
                <a:gd name="T47" fmla="*/ 63 h 69"/>
                <a:gd name="T48" fmla="*/ 44 w 104"/>
                <a:gd name="T49" fmla="*/ 65 h 69"/>
                <a:gd name="T50" fmla="*/ 43 w 104"/>
                <a:gd name="T51" fmla="*/ 65 h 69"/>
                <a:gd name="T52" fmla="*/ 44 w 104"/>
                <a:gd name="T53" fmla="*/ 65 h 69"/>
                <a:gd name="T54" fmla="*/ 28 w 104"/>
                <a:gd name="T55" fmla="*/ 64 h 69"/>
                <a:gd name="T56" fmla="*/ 36 w 104"/>
                <a:gd name="T57" fmla="*/ 65 h 69"/>
                <a:gd name="T58" fmla="*/ 26 w 104"/>
                <a:gd name="T59" fmla="*/ 62 h 69"/>
                <a:gd name="T60" fmla="*/ 26 w 104"/>
                <a:gd name="T61" fmla="*/ 62 h 69"/>
                <a:gd name="T62" fmla="*/ 23 w 104"/>
                <a:gd name="T63" fmla="*/ 59 h 69"/>
                <a:gd name="T64" fmla="*/ 26 w 104"/>
                <a:gd name="T65" fmla="*/ 62 h 69"/>
                <a:gd name="T66" fmla="*/ 88 w 104"/>
                <a:gd name="T67" fmla="*/ 62 h 69"/>
                <a:gd name="T68" fmla="*/ 92 w 104"/>
                <a:gd name="T69" fmla="*/ 62 h 69"/>
                <a:gd name="T70" fmla="*/ 98 w 104"/>
                <a:gd name="T71" fmla="*/ 61 h 69"/>
                <a:gd name="T72" fmla="*/ 100 w 104"/>
                <a:gd name="T73" fmla="*/ 61 h 69"/>
                <a:gd name="T74" fmla="*/ 98 w 104"/>
                <a:gd name="T75" fmla="*/ 61 h 69"/>
                <a:gd name="T76" fmla="*/ 23 w 104"/>
                <a:gd name="T77" fmla="*/ 59 h 69"/>
                <a:gd name="T78" fmla="*/ 23 w 104"/>
                <a:gd name="T7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69">
                  <a:moveTo>
                    <a:pt x="23" y="65"/>
                  </a:moveTo>
                  <a:cubicBezTo>
                    <a:pt x="24" y="64"/>
                    <a:pt x="24" y="64"/>
                    <a:pt x="24" y="64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5" y="57"/>
                    <a:pt x="1" y="3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26"/>
                    <a:pt x="23" y="55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0" y="60"/>
                    <a:pt x="31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5" y="61"/>
                    <a:pt x="38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61"/>
                    <a:pt x="43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66" y="61"/>
                    <a:pt x="101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1" y="65"/>
                    <a:pt x="101" y="65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00" y="65"/>
                    <a:pt x="98" y="65"/>
                    <a:pt x="96" y="65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3" y="66"/>
                    <a:pt x="88" y="66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70" y="68"/>
                    <a:pt x="55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35" y="69"/>
                    <a:pt x="28" y="69"/>
                    <a:pt x="23" y="65"/>
                  </a:cubicBezTo>
                  <a:close/>
                  <a:moveTo>
                    <a:pt x="44" y="65"/>
                  </a:moveTo>
                  <a:cubicBezTo>
                    <a:pt x="54" y="65"/>
                    <a:pt x="67" y="64"/>
                    <a:pt x="77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67" y="64"/>
                    <a:pt x="5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4" y="65"/>
                    <a:pt x="44" y="65"/>
                  </a:cubicBezTo>
                  <a:close/>
                  <a:moveTo>
                    <a:pt x="36" y="65"/>
                  </a:moveTo>
                  <a:cubicBezTo>
                    <a:pt x="33" y="64"/>
                    <a:pt x="30" y="64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30" y="64"/>
                    <a:pt x="33" y="64"/>
                    <a:pt x="36" y="65"/>
                  </a:cubicBezTo>
                  <a:close/>
                  <a:moveTo>
                    <a:pt x="26" y="62"/>
                  </a:move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5" y="62"/>
                    <a:pt x="24" y="60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60"/>
                    <a:pt x="25" y="61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lose/>
                  <a:moveTo>
                    <a:pt x="88" y="62"/>
                  </a:moveTo>
                  <a:cubicBezTo>
                    <a:pt x="89" y="62"/>
                    <a:pt x="91" y="62"/>
                    <a:pt x="92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1" y="62"/>
                    <a:pt x="89" y="62"/>
                    <a:pt x="88" y="62"/>
                  </a:cubicBezTo>
                  <a:close/>
                  <a:moveTo>
                    <a:pt x="98" y="61"/>
                  </a:moveTo>
                  <a:cubicBezTo>
                    <a:pt x="99" y="61"/>
                    <a:pt x="99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9" y="61"/>
                    <a:pt x="99" y="61"/>
                    <a:pt x="98" y="61"/>
                  </a:cubicBezTo>
                  <a:close/>
                  <a:moveTo>
                    <a:pt x="23" y="59"/>
                  </a:move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803"/>
            <p:cNvSpPr/>
            <p:nvPr/>
          </p:nvSpPr>
          <p:spPr bwMode="auto">
            <a:xfrm>
              <a:off x="6373189" y="2657405"/>
              <a:ext cx="85513" cy="100601"/>
            </a:xfrm>
            <a:custGeom>
              <a:avLst/>
              <a:gdLst>
                <a:gd name="T0" fmla="*/ 4 w 15"/>
                <a:gd name="T1" fmla="*/ 18 h 18"/>
                <a:gd name="T2" fmla="*/ 0 w 15"/>
                <a:gd name="T3" fmla="*/ 12 h 18"/>
                <a:gd name="T4" fmla="*/ 0 w 15"/>
                <a:gd name="T5" fmla="*/ 12 h 18"/>
                <a:gd name="T6" fmla="*/ 1 w 15"/>
                <a:gd name="T7" fmla="*/ 8 h 18"/>
                <a:gd name="T8" fmla="*/ 1 w 15"/>
                <a:gd name="T9" fmla="*/ 8 h 18"/>
                <a:gd name="T10" fmla="*/ 7 w 15"/>
                <a:gd name="T11" fmla="*/ 0 h 18"/>
                <a:gd name="T12" fmla="*/ 7 w 15"/>
                <a:gd name="T13" fmla="*/ 0 h 18"/>
                <a:gd name="T14" fmla="*/ 9 w 15"/>
                <a:gd name="T15" fmla="*/ 3 h 18"/>
                <a:gd name="T16" fmla="*/ 8 w 15"/>
                <a:gd name="T17" fmla="*/ 4 h 18"/>
                <a:gd name="T18" fmla="*/ 8 w 15"/>
                <a:gd name="T19" fmla="*/ 4 h 18"/>
                <a:gd name="T20" fmla="*/ 5 w 15"/>
                <a:gd name="T21" fmla="*/ 10 h 18"/>
                <a:gd name="T22" fmla="*/ 5 w 15"/>
                <a:gd name="T23" fmla="*/ 10 h 18"/>
                <a:gd name="T24" fmla="*/ 4 w 15"/>
                <a:gd name="T25" fmla="*/ 12 h 18"/>
                <a:gd name="T26" fmla="*/ 4 w 15"/>
                <a:gd name="T27" fmla="*/ 12 h 18"/>
                <a:gd name="T28" fmla="*/ 5 w 15"/>
                <a:gd name="T29" fmla="*/ 14 h 18"/>
                <a:gd name="T30" fmla="*/ 5 w 15"/>
                <a:gd name="T31" fmla="*/ 14 h 18"/>
                <a:gd name="T32" fmla="*/ 5 w 15"/>
                <a:gd name="T33" fmla="*/ 14 h 18"/>
                <a:gd name="T34" fmla="*/ 5 w 15"/>
                <a:gd name="T35" fmla="*/ 14 h 18"/>
                <a:gd name="T36" fmla="*/ 14 w 15"/>
                <a:gd name="T37" fmla="*/ 12 h 18"/>
                <a:gd name="T38" fmla="*/ 14 w 15"/>
                <a:gd name="T39" fmla="*/ 12 h 18"/>
                <a:gd name="T40" fmla="*/ 15 w 15"/>
                <a:gd name="T41" fmla="*/ 16 h 18"/>
                <a:gd name="T42" fmla="*/ 5 w 15"/>
                <a:gd name="T43" fmla="*/ 18 h 18"/>
                <a:gd name="T44" fmla="*/ 4 w 15"/>
                <a:gd name="T4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8">
                  <a:moveTo>
                    <a:pt x="4" y="18"/>
                  </a:moveTo>
                  <a:cubicBezTo>
                    <a:pt x="4" y="18"/>
                    <a:pt x="0" y="1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5" y="2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6" y="7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804"/>
            <p:cNvSpPr>
              <a:spLocks noEditPoints="1"/>
            </p:cNvSpPr>
            <p:nvPr/>
          </p:nvSpPr>
          <p:spPr bwMode="auto">
            <a:xfrm>
              <a:off x="6363129" y="2642317"/>
              <a:ext cx="105633" cy="125753"/>
            </a:xfrm>
            <a:custGeom>
              <a:avLst/>
              <a:gdLst>
                <a:gd name="T0" fmla="*/ 6 w 19"/>
                <a:gd name="T1" fmla="*/ 23 h 23"/>
                <a:gd name="T2" fmla="*/ 5 w 19"/>
                <a:gd name="T3" fmla="*/ 23 h 23"/>
                <a:gd name="T4" fmla="*/ 6 w 19"/>
                <a:gd name="T5" fmla="*/ 21 h 23"/>
                <a:gd name="T6" fmla="*/ 7 w 19"/>
                <a:gd name="T7" fmla="*/ 21 h 23"/>
                <a:gd name="T8" fmla="*/ 6 w 19"/>
                <a:gd name="T9" fmla="*/ 21 h 23"/>
                <a:gd name="T10" fmla="*/ 5 w 19"/>
                <a:gd name="T11" fmla="*/ 23 h 23"/>
                <a:gd name="T12" fmla="*/ 5 w 19"/>
                <a:gd name="T13" fmla="*/ 23 h 23"/>
                <a:gd name="T14" fmla="*/ 5 w 19"/>
                <a:gd name="T15" fmla="*/ 23 h 23"/>
                <a:gd name="T16" fmla="*/ 5 w 19"/>
                <a:gd name="T17" fmla="*/ 22 h 23"/>
                <a:gd name="T18" fmla="*/ 5 w 19"/>
                <a:gd name="T19" fmla="*/ 22 h 23"/>
                <a:gd name="T20" fmla="*/ 3 w 19"/>
                <a:gd name="T21" fmla="*/ 21 h 23"/>
                <a:gd name="T22" fmla="*/ 3 w 19"/>
                <a:gd name="T23" fmla="*/ 21 h 23"/>
                <a:gd name="T24" fmla="*/ 0 w 19"/>
                <a:gd name="T25" fmla="*/ 15 h 23"/>
                <a:gd name="T26" fmla="*/ 0 w 19"/>
                <a:gd name="T27" fmla="*/ 15 h 23"/>
                <a:gd name="T28" fmla="*/ 2 w 19"/>
                <a:gd name="T29" fmla="*/ 9 h 23"/>
                <a:gd name="T30" fmla="*/ 2 w 19"/>
                <a:gd name="T31" fmla="*/ 9 h 23"/>
                <a:gd name="T32" fmla="*/ 7 w 19"/>
                <a:gd name="T33" fmla="*/ 2 h 23"/>
                <a:gd name="T34" fmla="*/ 7 w 19"/>
                <a:gd name="T35" fmla="*/ 2 h 23"/>
                <a:gd name="T36" fmla="*/ 9 w 19"/>
                <a:gd name="T37" fmla="*/ 0 h 23"/>
                <a:gd name="T38" fmla="*/ 13 w 19"/>
                <a:gd name="T39" fmla="*/ 5 h 23"/>
                <a:gd name="T40" fmla="*/ 13 w 19"/>
                <a:gd name="T41" fmla="*/ 6 h 23"/>
                <a:gd name="T42" fmla="*/ 13 w 19"/>
                <a:gd name="T43" fmla="*/ 7 h 23"/>
                <a:gd name="T44" fmla="*/ 13 w 19"/>
                <a:gd name="T45" fmla="*/ 7 h 23"/>
                <a:gd name="T46" fmla="*/ 13 w 19"/>
                <a:gd name="T47" fmla="*/ 7 h 23"/>
                <a:gd name="T48" fmla="*/ 13 w 19"/>
                <a:gd name="T49" fmla="*/ 7 h 23"/>
                <a:gd name="T50" fmla="*/ 13 w 19"/>
                <a:gd name="T51" fmla="*/ 7 h 23"/>
                <a:gd name="T52" fmla="*/ 13 w 19"/>
                <a:gd name="T53" fmla="*/ 7 h 23"/>
                <a:gd name="T54" fmla="*/ 13 w 19"/>
                <a:gd name="T55" fmla="*/ 7 h 23"/>
                <a:gd name="T56" fmla="*/ 13 w 19"/>
                <a:gd name="T57" fmla="*/ 8 h 23"/>
                <a:gd name="T58" fmla="*/ 13 w 19"/>
                <a:gd name="T59" fmla="*/ 8 h 23"/>
                <a:gd name="T60" fmla="*/ 12 w 19"/>
                <a:gd name="T61" fmla="*/ 8 h 23"/>
                <a:gd name="T62" fmla="*/ 12 w 19"/>
                <a:gd name="T63" fmla="*/ 8 h 23"/>
                <a:gd name="T64" fmla="*/ 8 w 19"/>
                <a:gd name="T65" fmla="*/ 14 h 23"/>
                <a:gd name="T66" fmla="*/ 8 w 19"/>
                <a:gd name="T67" fmla="*/ 14 h 23"/>
                <a:gd name="T68" fmla="*/ 8 w 19"/>
                <a:gd name="T69" fmla="*/ 15 h 23"/>
                <a:gd name="T70" fmla="*/ 8 w 19"/>
                <a:gd name="T71" fmla="*/ 15 h 23"/>
                <a:gd name="T72" fmla="*/ 15 w 19"/>
                <a:gd name="T73" fmla="*/ 13 h 23"/>
                <a:gd name="T74" fmla="*/ 16 w 19"/>
                <a:gd name="T75" fmla="*/ 13 h 23"/>
                <a:gd name="T76" fmla="*/ 17 w 19"/>
                <a:gd name="T77" fmla="*/ 13 h 23"/>
                <a:gd name="T78" fmla="*/ 19 w 19"/>
                <a:gd name="T79" fmla="*/ 20 h 23"/>
                <a:gd name="T80" fmla="*/ 7 w 19"/>
                <a:gd name="T81" fmla="*/ 23 h 23"/>
                <a:gd name="T82" fmla="*/ 6 w 19"/>
                <a:gd name="T83" fmla="*/ 23 h 23"/>
                <a:gd name="T84" fmla="*/ 7 w 19"/>
                <a:gd name="T85" fmla="*/ 19 h 23"/>
                <a:gd name="T86" fmla="*/ 14 w 19"/>
                <a:gd name="T87" fmla="*/ 17 h 23"/>
                <a:gd name="T88" fmla="*/ 14 w 19"/>
                <a:gd name="T89" fmla="*/ 17 h 23"/>
                <a:gd name="T90" fmla="*/ 7 w 19"/>
                <a:gd name="T91" fmla="*/ 19 h 23"/>
                <a:gd name="T92" fmla="*/ 7 w 19"/>
                <a:gd name="T93" fmla="*/ 19 h 23"/>
                <a:gd name="T94" fmla="*/ 6 w 19"/>
                <a:gd name="T95" fmla="*/ 19 h 23"/>
                <a:gd name="T96" fmla="*/ 5 w 19"/>
                <a:gd name="T97" fmla="*/ 18 h 23"/>
                <a:gd name="T98" fmla="*/ 5 w 19"/>
                <a:gd name="T99" fmla="*/ 18 h 23"/>
                <a:gd name="T100" fmla="*/ 5 w 19"/>
                <a:gd name="T101" fmla="*/ 17 h 23"/>
                <a:gd name="T102" fmla="*/ 5 w 19"/>
                <a:gd name="T103" fmla="*/ 17 h 23"/>
                <a:gd name="T104" fmla="*/ 6 w 19"/>
                <a:gd name="T105" fmla="*/ 19 h 23"/>
                <a:gd name="T106" fmla="*/ 4 w 19"/>
                <a:gd name="T107" fmla="*/ 15 h 23"/>
                <a:gd name="T108" fmla="*/ 4 w 19"/>
                <a:gd name="T109" fmla="*/ 13 h 23"/>
                <a:gd name="T110" fmla="*/ 4 w 19"/>
                <a:gd name="T111" fmla="*/ 13 h 23"/>
                <a:gd name="T112" fmla="*/ 4 w 19"/>
                <a:gd name="T113" fmla="*/ 15 h 23"/>
                <a:gd name="T114" fmla="*/ 6 w 19"/>
                <a:gd name="T115" fmla="*/ 10 h 23"/>
                <a:gd name="T116" fmla="*/ 7 w 19"/>
                <a:gd name="T117" fmla="*/ 8 h 23"/>
                <a:gd name="T118" fmla="*/ 7 w 19"/>
                <a:gd name="T119" fmla="*/ 8 h 23"/>
                <a:gd name="T120" fmla="*/ 6 w 19"/>
                <a:gd name="T12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" h="23">
                  <a:moveTo>
                    <a:pt x="6" y="23"/>
                  </a:moveTo>
                  <a:cubicBezTo>
                    <a:pt x="5" y="23"/>
                    <a:pt x="5" y="23"/>
                    <a:pt x="5" y="23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0"/>
                    <a:pt x="0" y="18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1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4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9"/>
                    <a:pt x="10" y="11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3"/>
                    <a:pt x="6" y="23"/>
                  </a:cubicBezTo>
                  <a:close/>
                  <a:moveTo>
                    <a:pt x="7" y="19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lose/>
                  <a:moveTo>
                    <a:pt x="6" y="19"/>
                  </a:moveTo>
                  <a:cubicBezTo>
                    <a:pt x="6" y="19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6" y="18"/>
                    <a:pt x="6" y="19"/>
                  </a:cubicBezTo>
                  <a:close/>
                  <a:moveTo>
                    <a:pt x="4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5"/>
                  </a:cubicBezTo>
                  <a:close/>
                  <a:moveTo>
                    <a:pt x="6" y="10"/>
                  </a:move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6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805"/>
            <p:cNvSpPr/>
            <p:nvPr/>
          </p:nvSpPr>
          <p:spPr bwMode="auto">
            <a:xfrm>
              <a:off x="6353068" y="2677526"/>
              <a:ext cx="85513" cy="85513"/>
            </a:xfrm>
            <a:custGeom>
              <a:avLst/>
              <a:gdLst>
                <a:gd name="T0" fmla="*/ 0 w 17"/>
                <a:gd name="T1" fmla="*/ 9 h 17"/>
                <a:gd name="T2" fmla="*/ 3 w 17"/>
                <a:gd name="T3" fmla="*/ 6 h 17"/>
                <a:gd name="T4" fmla="*/ 6 w 17"/>
                <a:gd name="T5" fmla="*/ 10 h 17"/>
                <a:gd name="T6" fmla="*/ 14 w 17"/>
                <a:gd name="T7" fmla="*/ 0 h 17"/>
                <a:gd name="T8" fmla="*/ 14 w 17"/>
                <a:gd name="T9" fmla="*/ 0 h 17"/>
                <a:gd name="T10" fmla="*/ 17 w 17"/>
                <a:gd name="T11" fmla="*/ 4 h 17"/>
                <a:gd name="T12" fmla="*/ 7 w 17"/>
                <a:gd name="T13" fmla="*/ 17 h 17"/>
                <a:gd name="T14" fmla="*/ 0 w 17"/>
                <a:gd name="T15" fmla="*/ 9 h 17"/>
                <a:gd name="T16" fmla="*/ 0 w 17"/>
                <a:gd name="T1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7">
                  <a:moveTo>
                    <a:pt x="0" y="9"/>
                  </a:moveTo>
                  <a:lnTo>
                    <a:pt x="3" y="6"/>
                  </a:lnTo>
                  <a:lnTo>
                    <a:pt x="6" y="1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7" y="17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806"/>
            <p:cNvSpPr>
              <a:spLocks noEditPoints="1"/>
            </p:cNvSpPr>
            <p:nvPr/>
          </p:nvSpPr>
          <p:spPr bwMode="auto">
            <a:xfrm>
              <a:off x="6332948" y="2667465"/>
              <a:ext cx="125753" cy="110661"/>
            </a:xfrm>
            <a:custGeom>
              <a:avLst/>
              <a:gdLst>
                <a:gd name="T0" fmla="*/ 2 w 25"/>
                <a:gd name="T1" fmla="*/ 13 h 22"/>
                <a:gd name="T2" fmla="*/ 4 w 25"/>
                <a:gd name="T3" fmla="*/ 11 h 22"/>
                <a:gd name="T4" fmla="*/ 5 w 25"/>
                <a:gd name="T5" fmla="*/ 13 h 22"/>
                <a:gd name="T6" fmla="*/ 4 w 25"/>
                <a:gd name="T7" fmla="*/ 11 h 22"/>
                <a:gd name="T8" fmla="*/ 2 w 25"/>
                <a:gd name="T9" fmla="*/ 13 h 22"/>
                <a:gd name="T10" fmla="*/ 0 w 25"/>
                <a:gd name="T11" fmla="*/ 11 h 22"/>
                <a:gd name="T12" fmla="*/ 7 w 25"/>
                <a:gd name="T13" fmla="*/ 6 h 22"/>
                <a:gd name="T14" fmla="*/ 8 w 25"/>
                <a:gd name="T15" fmla="*/ 7 h 22"/>
                <a:gd name="T16" fmla="*/ 10 w 25"/>
                <a:gd name="T17" fmla="*/ 9 h 22"/>
                <a:gd name="T18" fmla="*/ 17 w 25"/>
                <a:gd name="T19" fmla="*/ 0 h 22"/>
                <a:gd name="T20" fmla="*/ 18 w 25"/>
                <a:gd name="T21" fmla="*/ 0 h 22"/>
                <a:gd name="T22" fmla="*/ 18 w 25"/>
                <a:gd name="T23" fmla="*/ 0 h 22"/>
                <a:gd name="T24" fmla="*/ 25 w 25"/>
                <a:gd name="T25" fmla="*/ 5 h 22"/>
                <a:gd name="T26" fmla="*/ 11 w 25"/>
                <a:gd name="T27" fmla="*/ 22 h 22"/>
                <a:gd name="T28" fmla="*/ 2 w 25"/>
                <a:gd name="T29" fmla="*/ 13 h 22"/>
                <a:gd name="T30" fmla="*/ 2 w 25"/>
                <a:gd name="T31" fmla="*/ 13 h 22"/>
                <a:gd name="T32" fmla="*/ 11 w 25"/>
                <a:gd name="T33" fmla="*/ 16 h 22"/>
                <a:gd name="T34" fmla="*/ 18 w 25"/>
                <a:gd name="T35" fmla="*/ 6 h 22"/>
                <a:gd name="T36" fmla="*/ 18 w 25"/>
                <a:gd name="T37" fmla="*/ 6 h 22"/>
                <a:gd name="T38" fmla="*/ 11 w 25"/>
                <a:gd name="T39" fmla="*/ 16 h 22"/>
                <a:gd name="T40" fmla="*/ 11 w 25"/>
                <a:gd name="T41" fmla="*/ 16 h 22"/>
                <a:gd name="T42" fmla="*/ 11 w 25"/>
                <a:gd name="T4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2">
                  <a:moveTo>
                    <a:pt x="2" y="13"/>
                  </a:moveTo>
                  <a:lnTo>
                    <a:pt x="4" y="11"/>
                  </a:lnTo>
                  <a:lnTo>
                    <a:pt x="5" y="13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7" y="6"/>
                  </a:lnTo>
                  <a:lnTo>
                    <a:pt x="8" y="7"/>
                  </a:lnTo>
                  <a:lnTo>
                    <a:pt x="10" y="9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5"/>
                  </a:lnTo>
                  <a:lnTo>
                    <a:pt x="11" y="22"/>
                  </a:lnTo>
                  <a:lnTo>
                    <a:pt x="2" y="13"/>
                  </a:lnTo>
                  <a:lnTo>
                    <a:pt x="2" y="13"/>
                  </a:lnTo>
                  <a:close/>
                  <a:moveTo>
                    <a:pt x="11" y="16"/>
                  </a:moveTo>
                  <a:lnTo>
                    <a:pt x="18" y="6"/>
                  </a:lnTo>
                  <a:lnTo>
                    <a:pt x="18" y="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807"/>
            <p:cNvSpPr>
              <a:spLocks noEditPoints="1"/>
            </p:cNvSpPr>
            <p:nvPr/>
          </p:nvSpPr>
          <p:spPr bwMode="auto">
            <a:xfrm>
              <a:off x="7142786" y="3009510"/>
              <a:ext cx="523126" cy="286715"/>
            </a:xfrm>
            <a:custGeom>
              <a:avLst/>
              <a:gdLst>
                <a:gd name="T0" fmla="*/ 70 w 95"/>
                <a:gd name="T1" fmla="*/ 50 h 52"/>
                <a:gd name="T2" fmla="*/ 71 w 95"/>
                <a:gd name="T3" fmla="*/ 46 h 52"/>
                <a:gd name="T4" fmla="*/ 74 w 95"/>
                <a:gd name="T5" fmla="*/ 47 h 52"/>
                <a:gd name="T6" fmla="*/ 74 w 95"/>
                <a:gd name="T7" fmla="*/ 47 h 52"/>
                <a:gd name="T8" fmla="*/ 82 w 95"/>
                <a:gd name="T9" fmla="*/ 48 h 52"/>
                <a:gd name="T10" fmla="*/ 82 w 95"/>
                <a:gd name="T11" fmla="*/ 48 h 52"/>
                <a:gd name="T12" fmla="*/ 90 w 95"/>
                <a:gd name="T13" fmla="*/ 47 h 52"/>
                <a:gd name="T14" fmla="*/ 90 w 95"/>
                <a:gd name="T15" fmla="*/ 47 h 52"/>
                <a:gd name="T16" fmla="*/ 91 w 95"/>
                <a:gd name="T17" fmla="*/ 40 h 52"/>
                <a:gd name="T18" fmla="*/ 91 w 95"/>
                <a:gd name="T19" fmla="*/ 40 h 52"/>
                <a:gd name="T20" fmla="*/ 79 w 95"/>
                <a:gd name="T21" fmla="*/ 8 h 52"/>
                <a:gd name="T22" fmla="*/ 79 w 95"/>
                <a:gd name="T23" fmla="*/ 8 h 52"/>
                <a:gd name="T24" fmla="*/ 43 w 95"/>
                <a:gd name="T25" fmla="*/ 4 h 52"/>
                <a:gd name="T26" fmla="*/ 43 w 95"/>
                <a:gd name="T27" fmla="*/ 4 h 52"/>
                <a:gd name="T28" fmla="*/ 0 w 95"/>
                <a:gd name="T29" fmla="*/ 6 h 52"/>
                <a:gd name="T30" fmla="*/ 0 w 95"/>
                <a:gd name="T31" fmla="*/ 6 h 52"/>
                <a:gd name="T32" fmla="*/ 0 w 95"/>
                <a:gd name="T33" fmla="*/ 2 h 52"/>
                <a:gd name="T34" fmla="*/ 43 w 95"/>
                <a:gd name="T35" fmla="*/ 0 h 52"/>
                <a:gd name="T36" fmla="*/ 43 w 95"/>
                <a:gd name="T37" fmla="*/ 0 h 52"/>
                <a:gd name="T38" fmla="*/ 81 w 95"/>
                <a:gd name="T39" fmla="*/ 4 h 52"/>
                <a:gd name="T40" fmla="*/ 81 w 95"/>
                <a:gd name="T41" fmla="*/ 4 h 52"/>
                <a:gd name="T42" fmla="*/ 95 w 95"/>
                <a:gd name="T43" fmla="*/ 40 h 52"/>
                <a:gd name="T44" fmla="*/ 95 w 95"/>
                <a:gd name="T45" fmla="*/ 40 h 52"/>
                <a:gd name="T46" fmla="*/ 91 w 95"/>
                <a:gd name="T47" fmla="*/ 50 h 52"/>
                <a:gd name="T48" fmla="*/ 91 w 95"/>
                <a:gd name="T49" fmla="*/ 50 h 52"/>
                <a:gd name="T50" fmla="*/ 82 w 95"/>
                <a:gd name="T51" fmla="*/ 52 h 52"/>
                <a:gd name="T52" fmla="*/ 82 w 95"/>
                <a:gd name="T53" fmla="*/ 52 h 52"/>
                <a:gd name="T54" fmla="*/ 70 w 95"/>
                <a:gd name="T55" fmla="*/ 50 h 52"/>
                <a:gd name="T56" fmla="*/ 0 w 95"/>
                <a:gd name="T57" fmla="*/ 6 h 52"/>
                <a:gd name="T58" fmla="*/ 0 w 95"/>
                <a:gd name="T59" fmla="*/ 6 h 52"/>
                <a:gd name="T60" fmla="*/ 0 w 95"/>
                <a:gd name="T61" fmla="*/ 6 h 52"/>
                <a:gd name="T62" fmla="*/ 0 w 95"/>
                <a:gd name="T63" fmla="*/ 6 h 52"/>
                <a:gd name="T64" fmla="*/ 0 w 95"/>
                <a:gd name="T65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52">
                  <a:moveTo>
                    <a:pt x="70" y="50"/>
                  </a:move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2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6" y="48"/>
                    <a:pt x="79" y="48"/>
                    <a:pt x="82" y="48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5" y="48"/>
                    <a:pt x="87" y="48"/>
                    <a:pt x="90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6"/>
                    <a:pt x="92" y="44"/>
                    <a:pt x="91" y="40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2" y="29"/>
                    <a:pt x="85" y="11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5" y="5"/>
                    <a:pt x="59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22" y="4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22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59" y="0"/>
                    <a:pt x="75" y="1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9" y="10"/>
                    <a:pt x="95" y="28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4"/>
                    <a:pt x="95" y="48"/>
                    <a:pt x="91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88" y="52"/>
                    <a:pt x="85" y="52"/>
                    <a:pt x="82" y="52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76" y="52"/>
                    <a:pt x="70" y="50"/>
                    <a:pt x="70" y="50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808"/>
            <p:cNvSpPr>
              <a:spLocks noEditPoints="1"/>
            </p:cNvSpPr>
            <p:nvPr/>
          </p:nvSpPr>
          <p:spPr bwMode="auto">
            <a:xfrm>
              <a:off x="7127698" y="2999449"/>
              <a:ext cx="548278" cy="306835"/>
            </a:xfrm>
            <a:custGeom>
              <a:avLst/>
              <a:gdLst>
                <a:gd name="T0" fmla="*/ 70 w 99"/>
                <a:gd name="T1" fmla="*/ 52 h 56"/>
                <a:gd name="T2" fmla="*/ 72 w 99"/>
                <a:gd name="T3" fmla="*/ 47 h 56"/>
                <a:gd name="T4" fmla="*/ 74 w 99"/>
                <a:gd name="T5" fmla="*/ 47 h 56"/>
                <a:gd name="T6" fmla="*/ 74 w 99"/>
                <a:gd name="T7" fmla="*/ 47 h 56"/>
                <a:gd name="T8" fmla="*/ 77 w 99"/>
                <a:gd name="T9" fmla="*/ 47 h 56"/>
                <a:gd name="T10" fmla="*/ 84 w 99"/>
                <a:gd name="T11" fmla="*/ 48 h 56"/>
                <a:gd name="T12" fmla="*/ 91 w 99"/>
                <a:gd name="T13" fmla="*/ 47 h 56"/>
                <a:gd name="T14" fmla="*/ 91 w 99"/>
                <a:gd name="T15" fmla="*/ 42 h 56"/>
                <a:gd name="T16" fmla="*/ 91 w 99"/>
                <a:gd name="T17" fmla="*/ 42 h 56"/>
                <a:gd name="T18" fmla="*/ 80 w 99"/>
                <a:gd name="T19" fmla="*/ 11 h 56"/>
                <a:gd name="T20" fmla="*/ 68 w 99"/>
                <a:gd name="T21" fmla="*/ 9 h 56"/>
                <a:gd name="T22" fmla="*/ 45 w 99"/>
                <a:gd name="T23" fmla="*/ 8 h 56"/>
                <a:gd name="T24" fmla="*/ 3 w 99"/>
                <a:gd name="T25" fmla="*/ 10 h 56"/>
                <a:gd name="T26" fmla="*/ 2 w 99"/>
                <a:gd name="T27" fmla="*/ 2 h 56"/>
                <a:gd name="T28" fmla="*/ 3 w 99"/>
                <a:gd name="T29" fmla="*/ 2 h 56"/>
                <a:gd name="T30" fmla="*/ 6 w 99"/>
                <a:gd name="T31" fmla="*/ 1 h 56"/>
                <a:gd name="T32" fmla="*/ 45 w 99"/>
                <a:gd name="T33" fmla="*/ 0 h 56"/>
                <a:gd name="T34" fmla="*/ 84 w 99"/>
                <a:gd name="T35" fmla="*/ 5 h 56"/>
                <a:gd name="T36" fmla="*/ 94 w 99"/>
                <a:gd name="T37" fmla="*/ 54 h 56"/>
                <a:gd name="T38" fmla="*/ 84 w 99"/>
                <a:gd name="T39" fmla="*/ 56 h 56"/>
                <a:gd name="T40" fmla="*/ 72 w 99"/>
                <a:gd name="T41" fmla="*/ 52 h 56"/>
                <a:gd name="T42" fmla="*/ 71 w 99"/>
                <a:gd name="T43" fmla="*/ 54 h 56"/>
                <a:gd name="T44" fmla="*/ 84 w 99"/>
                <a:gd name="T45" fmla="*/ 52 h 56"/>
                <a:gd name="T46" fmla="*/ 84 w 99"/>
                <a:gd name="T47" fmla="*/ 52 h 56"/>
                <a:gd name="T48" fmla="*/ 92 w 99"/>
                <a:gd name="T49" fmla="*/ 50 h 56"/>
                <a:gd name="T50" fmla="*/ 92 w 99"/>
                <a:gd name="T51" fmla="*/ 50 h 56"/>
                <a:gd name="T52" fmla="*/ 76 w 99"/>
                <a:gd name="T53" fmla="*/ 51 h 56"/>
                <a:gd name="T54" fmla="*/ 74 w 99"/>
                <a:gd name="T55" fmla="*/ 51 h 56"/>
                <a:gd name="T56" fmla="*/ 73 w 99"/>
                <a:gd name="T57" fmla="*/ 50 h 56"/>
                <a:gd name="T58" fmla="*/ 73 w 99"/>
                <a:gd name="T59" fmla="*/ 50 h 56"/>
                <a:gd name="T60" fmla="*/ 72 w 99"/>
                <a:gd name="T61" fmla="*/ 50 h 56"/>
                <a:gd name="T62" fmla="*/ 73 w 99"/>
                <a:gd name="T63" fmla="*/ 50 h 56"/>
                <a:gd name="T64" fmla="*/ 93 w 99"/>
                <a:gd name="T65" fmla="*/ 50 h 56"/>
                <a:gd name="T66" fmla="*/ 92 w 99"/>
                <a:gd name="T67" fmla="*/ 50 h 56"/>
                <a:gd name="T68" fmla="*/ 71 w 99"/>
                <a:gd name="T69" fmla="*/ 49 h 56"/>
                <a:gd name="T70" fmla="*/ 95 w 99"/>
                <a:gd name="T71" fmla="*/ 47 h 56"/>
                <a:gd name="T72" fmla="*/ 95 w 99"/>
                <a:gd name="T73" fmla="*/ 45 h 56"/>
                <a:gd name="T74" fmla="*/ 95 w 99"/>
                <a:gd name="T75" fmla="*/ 40 h 56"/>
                <a:gd name="T76" fmla="*/ 82 w 99"/>
                <a:gd name="T77" fmla="*/ 8 h 56"/>
                <a:gd name="T78" fmla="*/ 2 w 99"/>
                <a:gd name="T79" fmla="*/ 10 h 56"/>
                <a:gd name="T80" fmla="*/ 68 w 99"/>
                <a:gd name="T81" fmla="*/ 5 h 56"/>
                <a:gd name="T82" fmla="*/ 62 w 99"/>
                <a:gd name="T83" fmla="*/ 5 h 56"/>
                <a:gd name="T84" fmla="*/ 4 w 99"/>
                <a:gd name="T85" fmla="*/ 5 h 56"/>
                <a:gd name="T86" fmla="*/ 4 w 99"/>
                <a:gd name="T87" fmla="*/ 5 h 56"/>
                <a:gd name="T88" fmla="*/ 8 w 99"/>
                <a:gd name="T89" fmla="*/ 5 h 56"/>
                <a:gd name="T90" fmla="*/ 8 w 99"/>
                <a:gd name="T91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9" h="56">
                  <a:moveTo>
                    <a:pt x="71" y="54"/>
                  </a:moveTo>
                  <a:cubicBezTo>
                    <a:pt x="69" y="54"/>
                    <a:pt x="69" y="54"/>
                    <a:pt x="69" y="54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7"/>
                    <a:pt x="72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7"/>
                    <a:pt x="72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3" y="46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5" y="47"/>
                    <a:pt x="76" y="47"/>
                    <a:pt x="77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9" y="48"/>
                    <a:pt x="81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6" y="48"/>
                    <a:pt x="89" y="48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1" y="47"/>
                    <a:pt x="91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5"/>
                    <a:pt x="91" y="44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2" y="32"/>
                    <a:pt x="85" y="14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79" y="11"/>
                    <a:pt x="74" y="10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2" y="9"/>
                    <a:pt x="54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6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24" y="8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1"/>
                    <a:pt x="12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24" y="1"/>
                    <a:pt x="34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2" y="0"/>
                    <a:pt x="77" y="1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94" y="11"/>
                    <a:pt x="99" y="29"/>
                    <a:pt x="99" y="42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9" y="46"/>
                    <a:pt x="99" y="51"/>
                    <a:pt x="94" y="54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1" y="56"/>
                    <a:pt x="87" y="56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78" y="56"/>
                    <a:pt x="72" y="55"/>
                    <a:pt x="71" y="54"/>
                  </a:cubicBezTo>
                  <a:close/>
                  <a:moveTo>
                    <a:pt x="71" y="54"/>
                  </a:moveTo>
                  <a:cubicBezTo>
                    <a:pt x="72" y="52"/>
                    <a:pt x="72" y="52"/>
                    <a:pt x="72" y="52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1" y="54"/>
                    <a:pt x="71" y="54"/>
                    <a:pt x="71" y="54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7" y="52"/>
                    <a:pt x="90" y="52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0" y="52"/>
                    <a:pt x="87" y="52"/>
                    <a:pt x="84" y="52"/>
                  </a:cubicBezTo>
                  <a:close/>
                  <a:moveTo>
                    <a:pt x="80" y="52"/>
                  </a:moveTo>
                  <a:cubicBezTo>
                    <a:pt x="78" y="52"/>
                    <a:pt x="77" y="51"/>
                    <a:pt x="76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5" y="51"/>
                    <a:pt x="75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6" y="51"/>
                    <a:pt x="78" y="52"/>
                    <a:pt x="80" y="52"/>
                  </a:cubicBezTo>
                  <a:close/>
                  <a:moveTo>
                    <a:pt x="73" y="50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lose/>
                  <a:moveTo>
                    <a:pt x="92" y="50"/>
                  </a:moveTo>
                  <a:cubicBezTo>
                    <a:pt x="92" y="50"/>
                    <a:pt x="93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lose/>
                  <a:moveTo>
                    <a:pt x="71" y="50"/>
                  </a:moveTo>
                  <a:cubicBezTo>
                    <a:pt x="71" y="50"/>
                    <a:pt x="71" y="49"/>
                    <a:pt x="71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1" y="49"/>
                    <a:pt x="71" y="49"/>
                    <a:pt x="71" y="50"/>
                  </a:cubicBezTo>
                  <a:close/>
                  <a:moveTo>
                    <a:pt x="95" y="47"/>
                  </a:move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95" y="48"/>
                    <a:pt x="95" y="47"/>
                    <a:pt x="95" y="45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46"/>
                    <a:pt x="95" y="47"/>
                    <a:pt x="95" y="47"/>
                  </a:cubicBezTo>
                  <a:close/>
                  <a:moveTo>
                    <a:pt x="95" y="40"/>
                  </a:moveTo>
                  <a:cubicBezTo>
                    <a:pt x="95" y="29"/>
                    <a:pt x="89" y="12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9" y="12"/>
                    <a:pt x="95" y="29"/>
                    <a:pt x="95" y="40"/>
                  </a:cubicBezTo>
                  <a:close/>
                  <a:moveTo>
                    <a:pt x="2" y="1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2" y="10"/>
                    <a:pt x="2" y="10"/>
                  </a:cubicBezTo>
                  <a:close/>
                  <a:moveTo>
                    <a:pt x="68" y="5"/>
                  </a:moveTo>
                  <a:cubicBezTo>
                    <a:pt x="71" y="5"/>
                    <a:pt x="73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1" y="5"/>
                    <a:pt x="67" y="5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5" y="5"/>
                    <a:pt x="67" y="5"/>
                    <a:pt x="68" y="5"/>
                  </a:cubicBezTo>
                  <a:close/>
                  <a:moveTo>
                    <a:pt x="4" y="5"/>
                  </a:moveTo>
                  <a:cubicBezTo>
                    <a:pt x="5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3809"/>
            <p:cNvSpPr/>
            <p:nvPr/>
          </p:nvSpPr>
          <p:spPr bwMode="auto">
            <a:xfrm>
              <a:off x="7540163" y="3276104"/>
              <a:ext cx="80481" cy="45272"/>
            </a:xfrm>
            <a:custGeom>
              <a:avLst/>
              <a:gdLst>
                <a:gd name="T0" fmla="*/ 0 w 16"/>
                <a:gd name="T1" fmla="*/ 4 h 9"/>
                <a:gd name="T2" fmla="*/ 15 w 16"/>
                <a:gd name="T3" fmla="*/ 0 h 9"/>
                <a:gd name="T4" fmla="*/ 16 w 16"/>
                <a:gd name="T5" fmla="*/ 4 h 9"/>
                <a:gd name="T6" fmla="*/ 1 w 16"/>
                <a:gd name="T7" fmla="*/ 9 h 9"/>
                <a:gd name="T8" fmla="*/ 0 w 16"/>
                <a:gd name="T9" fmla="*/ 4 h 9"/>
                <a:gd name="T10" fmla="*/ 0 w 16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9">
                  <a:moveTo>
                    <a:pt x="0" y="4"/>
                  </a:moveTo>
                  <a:lnTo>
                    <a:pt x="15" y="0"/>
                  </a:lnTo>
                  <a:lnTo>
                    <a:pt x="16" y="4"/>
                  </a:lnTo>
                  <a:lnTo>
                    <a:pt x="1" y="9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810"/>
            <p:cNvSpPr>
              <a:spLocks noEditPoints="1"/>
            </p:cNvSpPr>
            <p:nvPr/>
          </p:nvSpPr>
          <p:spPr bwMode="auto">
            <a:xfrm>
              <a:off x="7520043" y="3266044"/>
              <a:ext cx="115693" cy="65392"/>
            </a:xfrm>
            <a:custGeom>
              <a:avLst/>
              <a:gdLst>
                <a:gd name="T0" fmla="*/ 3 w 23"/>
                <a:gd name="T1" fmla="*/ 11 h 13"/>
                <a:gd name="T2" fmla="*/ 1 w 23"/>
                <a:gd name="T3" fmla="*/ 6 h 13"/>
                <a:gd name="T4" fmla="*/ 4 w 23"/>
                <a:gd name="T5" fmla="*/ 6 h 13"/>
                <a:gd name="T6" fmla="*/ 4 w 23"/>
                <a:gd name="T7" fmla="*/ 8 h 13"/>
                <a:gd name="T8" fmla="*/ 4 w 23"/>
                <a:gd name="T9" fmla="*/ 6 h 13"/>
                <a:gd name="T10" fmla="*/ 1 w 23"/>
                <a:gd name="T11" fmla="*/ 6 h 13"/>
                <a:gd name="T12" fmla="*/ 0 w 23"/>
                <a:gd name="T13" fmla="*/ 4 h 13"/>
                <a:gd name="T14" fmla="*/ 21 w 23"/>
                <a:gd name="T15" fmla="*/ 0 h 13"/>
                <a:gd name="T16" fmla="*/ 23 w 23"/>
                <a:gd name="T17" fmla="*/ 7 h 13"/>
                <a:gd name="T18" fmla="*/ 3 w 23"/>
                <a:gd name="T19" fmla="*/ 13 h 13"/>
                <a:gd name="T20" fmla="*/ 3 w 23"/>
                <a:gd name="T21" fmla="*/ 11 h 13"/>
                <a:gd name="T22" fmla="*/ 3 w 23"/>
                <a:gd name="T23" fmla="*/ 11 h 13"/>
                <a:gd name="T24" fmla="*/ 7 w 23"/>
                <a:gd name="T25" fmla="*/ 7 h 13"/>
                <a:gd name="T26" fmla="*/ 18 w 23"/>
                <a:gd name="T27" fmla="*/ 4 h 13"/>
                <a:gd name="T28" fmla="*/ 18 w 23"/>
                <a:gd name="T29" fmla="*/ 4 h 13"/>
                <a:gd name="T30" fmla="*/ 7 w 23"/>
                <a:gd name="T31" fmla="*/ 7 h 13"/>
                <a:gd name="T32" fmla="*/ 7 w 23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3">
                  <a:moveTo>
                    <a:pt x="3" y="11"/>
                  </a:moveTo>
                  <a:lnTo>
                    <a:pt x="1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21" y="0"/>
                  </a:lnTo>
                  <a:lnTo>
                    <a:pt x="23" y="7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1"/>
                  </a:lnTo>
                  <a:close/>
                  <a:moveTo>
                    <a:pt x="7" y="7"/>
                  </a:moveTo>
                  <a:lnTo>
                    <a:pt x="18" y="4"/>
                  </a:lnTo>
                  <a:lnTo>
                    <a:pt x="18" y="4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811"/>
            <p:cNvSpPr/>
            <p:nvPr/>
          </p:nvSpPr>
          <p:spPr bwMode="auto">
            <a:xfrm>
              <a:off x="7595492" y="3271073"/>
              <a:ext cx="40240" cy="45272"/>
            </a:xfrm>
            <a:custGeom>
              <a:avLst/>
              <a:gdLst>
                <a:gd name="T0" fmla="*/ 0 w 8"/>
                <a:gd name="T1" fmla="*/ 5 h 9"/>
                <a:gd name="T2" fmla="*/ 5 w 8"/>
                <a:gd name="T3" fmla="*/ 0 h 9"/>
                <a:gd name="T4" fmla="*/ 8 w 8"/>
                <a:gd name="T5" fmla="*/ 4 h 9"/>
                <a:gd name="T6" fmla="*/ 2 w 8"/>
                <a:gd name="T7" fmla="*/ 9 h 9"/>
                <a:gd name="T8" fmla="*/ 0 w 8"/>
                <a:gd name="T9" fmla="*/ 5 h 9"/>
                <a:gd name="T10" fmla="*/ 0 w 8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lnTo>
                    <a:pt x="5" y="0"/>
                  </a:lnTo>
                  <a:lnTo>
                    <a:pt x="8" y="4"/>
                  </a:lnTo>
                  <a:lnTo>
                    <a:pt x="2" y="9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812"/>
            <p:cNvSpPr/>
            <p:nvPr/>
          </p:nvSpPr>
          <p:spPr bwMode="auto">
            <a:xfrm>
              <a:off x="7575372" y="3261013"/>
              <a:ext cx="80481" cy="70421"/>
            </a:xfrm>
            <a:custGeom>
              <a:avLst/>
              <a:gdLst>
                <a:gd name="T0" fmla="*/ 1 w 16"/>
                <a:gd name="T1" fmla="*/ 8 h 14"/>
                <a:gd name="T2" fmla="*/ 4 w 16"/>
                <a:gd name="T3" fmla="*/ 7 h 14"/>
                <a:gd name="T4" fmla="*/ 5 w 16"/>
                <a:gd name="T5" fmla="*/ 9 h 14"/>
                <a:gd name="T6" fmla="*/ 4 w 16"/>
                <a:gd name="T7" fmla="*/ 7 h 14"/>
                <a:gd name="T8" fmla="*/ 1 w 16"/>
                <a:gd name="T9" fmla="*/ 8 h 14"/>
                <a:gd name="T10" fmla="*/ 0 w 16"/>
                <a:gd name="T11" fmla="*/ 7 h 14"/>
                <a:gd name="T12" fmla="*/ 10 w 16"/>
                <a:gd name="T13" fmla="*/ 0 h 14"/>
                <a:gd name="T14" fmla="*/ 16 w 16"/>
                <a:gd name="T15" fmla="*/ 6 h 14"/>
                <a:gd name="T16" fmla="*/ 6 w 16"/>
                <a:gd name="T17" fmla="*/ 14 h 14"/>
                <a:gd name="T18" fmla="*/ 1 w 16"/>
                <a:gd name="T19" fmla="*/ 8 h 14"/>
                <a:gd name="T20" fmla="*/ 1 w 16"/>
                <a:gd name="T2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4">
                  <a:moveTo>
                    <a:pt x="1" y="8"/>
                  </a:moveTo>
                  <a:lnTo>
                    <a:pt x="4" y="7"/>
                  </a:lnTo>
                  <a:lnTo>
                    <a:pt x="5" y="9"/>
                  </a:lnTo>
                  <a:lnTo>
                    <a:pt x="4" y="7"/>
                  </a:lnTo>
                  <a:lnTo>
                    <a:pt x="1" y="8"/>
                  </a:lnTo>
                  <a:lnTo>
                    <a:pt x="0" y="7"/>
                  </a:lnTo>
                  <a:lnTo>
                    <a:pt x="10" y="0"/>
                  </a:lnTo>
                  <a:lnTo>
                    <a:pt x="16" y="6"/>
                  </a:lnTo>
                  <a:lnTo>
                    <a:pt x="6" y="14"/>
                  </a:ln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3813"/>
            <p:cNvSpPr/>
            <p:nvPr/>
          </p:nvSpPr>
          <p:spPr bwMode="auto">
            <a:xfrm>
              <a:off x="6403369" y="3557788"/>
              <a:ext cx="513066" cy="442645"/>
            </a:xfrm>
            <a:custGeom>
              <a:avLst/>
              <a:gdLst>
                <a:gd name="T0" fmla="*/ 0 w 93"/>
                <a:gd name="T1" fmla="*/ 76 h 80"/>
                <a:gd name="T2" fmla="*/ 23 w 93"/>
                <a:gd name="T3" fmla="*/ 76 h 80"/>
                <a:gd name="T4" fmla="*/ 28 w 93"/>
                <a:gd name="T5" fmla="*/ 45 h 80"/>
                <a:gd name="T6" fmla="*/ 28 w 93"/>
                <a:gd name="T7" fmla="*/ 45 h 80"/>
                <a:gd name="T8" fmla="*/ 38 w 93"/>
                <a:gd name="T9" fmla="*/ 3 h 80"/>
                <a:gd name="T10" fmla="*/ 38 w 93"/>
                <a:gd name="T11" fmla="*/ 3 h 80"/>
                <a:gd name="T12" fmla="*/ 50 w 93"/>
                <a:gd name="T13" fmla="*/ 0 h 80"/>
                <a:gd name="T14" fmla="*/ 50 w 93"/>
                <a:gd name="T15" fmla="*/ 0 h 80"/>
                <a:gd name="T16" fmla="*/ 93 w 93"/>
                <a:gd name="T17" fmla="*/ 9 h 80"/>
                <a:gd name="T18" fmla="*/ 93 w 93"/>
                <a:gd name="T19" fmla="*/ 9 h 80"/>
                <a:gd name="T20" fmla="*/ 93 w 93"/>
                <a:gd name="T21" fmla="*/ 9 h 80"/>
                <a:gd name="T22" fmla="*/ 92 w 93"/>
                <a:gd name="T23" fmla="*/ 13 h 80"/>
                <a:gd name="T24" fmla="*/ 76 w 93"/>
                <a:gd name="T25" fmla="*/ 8 h 80"/>
                <a:gd name="T26" fmla="*/ 76 w 93"/>
                <a:gd name="T27" fmla="*/ 8 h 80"/>
                <a:gd name="T28" fmla="*/ 50 w 93"/>
                <a:gd name="T29" fmla="*/ 4 h 80"/>
                <a:gd name="T30" fmla="*/ 50 w 93"/>
                <a:gd name="T31" fmla="*/ 4 h 80"/>
                <a:gd name="T32" fmla="*/ 41 w 93"/>
                <a:gd name="T33" fmla="*/ 6 h 80"/>
                <a:gd name="T34" fmla="*/ 41 w 93"/>
                <a:gd name="T35" fmla="*/ 6 h 80"/>
                <a:gd name="T36" fmla="*/ 32 w 93"/>
                <a:gd name="T37" fmla="*/ 45 h 80"/>
                <a:gd name="T38" fmla="*/ 32 w 93"/>
                <a:gd name="T39" fmla="*/ 45 h 80"/>
                <a:gd name="T40" fmla="*/ 27 w 93"/>
                <a:gd name="T41" fmla="*/ 78 h 80"/>
                <a:gd name="T42" fmla="*/ 27 w 93"/>
                <a:gd name="T43" fmla="*/ 78 h 80"/>
                <a:gd name="T44" fmla="*/ 27 w 93"/>
                <a:gd name="T45" fmla="*/ 80 h 80"/>
                <a:gd name="T46" fmla="*/ 0 w 93"/>
                <a:gd name="T47" fmla="*/ 80 h 80"/>
                <a:gd name="T48" fmla="*/ 0 w 93"/>
                <a:gd name="T4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" h="80">
                  <a:moveTo>
                    <a:pt x="0" y="76"/>
                  </a:moveTo>
                  <a:cubicBezTo>
                    <a:pt x="23" y="76"/>
                    <a:pt x="23" y="76"/>
                    <a:pt x="23" y="76"/>
                  </a:cubicBezTo>
                  <a:cubicBezTo>
                    <a:pt x="24" y="72"/>
                    <a:pt x="26" y="58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31" y="27"/>
                    <a:pt x="34" y="9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40" y="0"/>
                    <a:pt x="45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66" y="0"/>
                    <a:pt x="93" y="9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2" y="13"/>
                    <a:pt x="85" y="10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68" y="6"/>
                    <a:pt x="57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5" y="4"/>
                    <a:pt x="42" y="5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9" y="9"/>
                    <a:pt x="35" y="28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9" y="62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6"/>
                    <a:pt x="0" y="76"/>
                    <a:pt x="0" y="7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3814"/>
            <p:cNvSpPr>
              <a:spLocks noEditPoints="1"/>
            </p:cNvSpPr>
            <p:nvPr/>
          </p:nvSpPr>
          <p:spPr bwMode="auto">
            <a:xfrm>
              <a:off x="6388277" y="3547728"/>
              <a:ext cx="538218" cy="462766"/>
            </a:xfrm>
            <a:custGeom>
              <a:avLst/>
              <a:gdLst>
                <a:gd name="T0" fmla="*/ 0 w 97"/>
                <a:gd name="T1" fmla="*/ 78 h 84"/>
                <a:gd name="T2" fmla="*/ 24 w 97"/>
                <a:gd name="T3" fmla="*/ 76 h 84"/>
                <a:gd name="T4" fmla="*/ 28 w 97"/>
                <a:gd name="T5" fmla="*/ 46 h 84"/>
                <a:gd name="T6" fmla="*/ 38 w 97"/>
                <a:gd name="T7" fmla="*/ 4 h 84"/>
                <a:gd name="T8" fmla="*/ 52 w 97"/>
                <a:gd name="T9" fmla="*/ 0 h 84"/>
                <a:gd name="T10" fmla="*/ 96 w 97"/>
                <a:gd name="T11" fmla="*/ 9 h 84"/>
                <a:gd name="T12" fmla="*/ 97 w 97"/>
                <a:gd name="T13" fmla="*/ 11 h 84"/>
                <a:gd name="T14" fmla="*/ 95 w 97"/>
                <a:gd name="T15" fmla="*/ 17 h 84"/>
                <a:gd name="T16" fmla="*/ 93 w 97"/>
                <a:gd name="T17" fmla="*/ 17 h 84"/>
                <a:gd name="T18" fmla="*/ 93 w 97"/>
                <a:gd name="T19" fmla="*/ 16 h 84"/>
                <a:gd name="T20" fmla="*/ 93 w 97"/>
                <a:gd name="T21" fmla="*/ 16 h 84"/>
                <a:gd name="T22" fmla="*/ 93 w 97"/>
                <a:gd name="T23" fmla="*/ 16 h 84"/>
                <a:gd name="T24" fmla="*/ 92 w 97"/>
                <a:gd name="T25" fmla="*/ 16 h 84"/>
                <a:gd name="T26" fmla="*/ 89 w 97"/>
                <a:gd name="T27" fmla="*/ 15 h 84"/>
                <a:gd name="T28" fmla="*/ 78 w 97"/>
                <a:gd name="T29" fmla="*/ 12 h 84"/>
                <a:gd name="T30" fmla="*/ 52 w 97"/>
                <a:gd name="T31" fmla="*/ 8 h 84"/>
                <a:gd name="T32" fmla="*/ 51 w 97"/>
                <a:gd name="T33" fmla="*/ 8 h 84"/>
                <a:gd name="T34" fmla="*/ 51 w 97"/>
                <a:gd name="T35" fmla="*/ 8 h 84"/>
                <a:gd name="T36" fmla="*/ 45 w 97"/>
                <a:gd name="T37" fmla="*/ 9 h 84"/>
                <a:gd name="T38" fmla="*/ 45 w 97"/>
                <a:gd name="T39" fmla="*/ 9 h 84"/>
                <a:gd name="T40" fmla="*/ 41 w 97"/>
                <a:gd name="T41" fmla="*/ 23 h 84"/>
                <a:gd name="T42" fmla="*/ 36 w 97"/>
                <a:gd name="T43" fmla="*/ 48 h 84"/>
                <a:gd name="T44" fmla="*/ 31 w 97"/>
                <a:gd name="T45" fmla="*/ 81 h 84"/>
                <a:gd name="T46" fmla="*/ 0 w 97"/>
                <a:gd name="T47" fmla="*/ 84 h 84"/>
                <a:gd name="T48" fmla="*/ 27 w 97"/>
                <a:gd name="T49" fmla="*/ 79 h 84"/>
                <a:gd name="T50" fmla="*/ 27 w 97"/>
                <a:gd name="T51" fmla="*/ 80 h 84"/>
                <a:gd name="T52" fmla="*/ 27 w 97"/>
                <a:gd name="T53" fmla="*/ 80 h 84"/>
                <a:gd name="T54" fmla="*/ 27 w 97"/>
                <a:gd name="T55" fmla="*/ 79 h 84"/>
                <a:gd name="T56" fmla="*/ 27 w 97"/>
                <a:gd name="T57" fmla="*/ 77 h 84"/>
                <a:gd name="T58" fmla="*/ 28 w 97"/>
                <a:gd name="T59" fmla="*/ 70 h 84"/>
                <a:gd name="T60" fmla="*/ 30 w 97"/>
                <a:gd name="T61" fmla="*/ 61 h 84"/>
                <a:gd name="T62" fmla="*/ 36 w 97"/>
                <a:gd name="T63" fmla="*/ 26 h 84"/>
                <a:gd name="T64" fmla="*/ 37 w 97"/>
                <a:gd name="T65" fmla="*/ 22 h 84"/>
                <a:gd name="T66" fmla="*/ 39 w 97"/>
                <a:gd name="T67" fmla="*/ 13 h 84"/>
                <a:gd name="T68" fmla="*/ 79 w 97"/>
                <a:gd name="T69" fmla="*/ 8 h 84"/>
                <a:gd name="T70" fmla="*/ 93 w 97"/>
                <a:gd name="T71" fmla="*/ 12 h 84"/>
                <a:gd name="T72" fmla="*/ 90 w 97"/>
                <a:gd name="T73" fmla="*/ 11 h 84"/>
                <a:gd name="T74" fmla="*/ 79 w 97"/>
                <a:gd name="T75" fmla="*/ 8 h 84"/>
                <a:gd name="T76" fmla="*/ 66 w 97"/>
                <a:gd name="T77" fmla="*/ 5 h 84"/>
                <a:gd name="T78" fmla="*/ 79 w 97"/>
                <a:gd name="T79" fmla="*/ 8 h 84"/>
                <a:gd name="T80" fmla="*/ 41 w 97"/>
                <a:gd name="T81" fmla="*/ 7 h 84"/>
                <a:gd name="T82" fmla="*/ 42 w 97"/>
                <a:gd name="T83" fmla="*/ 7 h 84"/>
                <a:gd name="T84" fmla="*/ 42 w 97"/>
                <a:gd name="T85" fmla="*/ 7 h 84"/>
                <a:gd name="T86" fmla="*/ 44 w 97"/>
                <a:gd name="T87" fmla="*/ 5 h 84"/>
                <a:gd name="T88" fmla="*/ 47 w 97"/>
                <a:gd name="T89" fmla="*/ 4 h 84"/>
                <a:gd name="T90" fmla="*/ 51 w 97"/>
                <a:gd name="T91" fmla="*/ 4 h 84"/>
                <a:gd name="T92" fmla="*/ 52 w 97"/>
                <a:gd name="T93" fmla="*/ 4 h 84"/>
                <a:gd name="T94" fmla="*/ 55 w 97"/>
                <a:gd name="T95" fmla="*/ 4 h 84"/>
                <a:gd name="T96" fmla="*/ 52 w 97"/>
                <a:gd name="T97" fmla="*/ 4 h 84"/>
                <a:gd name="T98" fmla="*/ 51 w 97"/>
                <a:gd name="T99" fmla="*/ 4 h 84"/>
                <a:gd name="T100" fmla="*/ 52 w 97"/>
                <a:gd name="T101" fmla="*/ 4 h 84"/>
                <a:gd name="T102" fmla="*/ 51 w 97"/>
                <a:gd name="T103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7" h="84">
                  <a:moveTo>
                    <a:pt x="0" y="8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1"/>
                    <a:pt x="26" y="59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1" y="29"/>
                    <a:pt x="34" y="11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2" y="0"/>
                    <a:pt x="47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8" y="0"/>
                    <a:pt x="93" y="8"/>
                    <a:pt x="96" y="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3" y="17"/>
                    <a:pt x="94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1" y="16"/>
                    <a:pt x="90" y="16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6" y="14"/>
                    <a:pt x="82" y="13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69" y="10"/>
                    <a:pt x="59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48" y="7"/>
                    <a:pt x="45" y="8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10"/>
                    <a:pt x="42" y="16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30"/>
                    <a:pt x="37" y="39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3" y="65"/>
                    <a:pt x="31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2"/>
                    <a:pt x="0" y="82"/>
                    <a:pt x="0" y="82"/>
                  </a:cubicBezTo>
                  <a:close/>
                  <a:moveTo>
                    <a:pt x="27" y="79"/>
                  </a:move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8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8" y="76"/>
                    <a:pt x="28" y="73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9" y="67"/>
                    <a:pt x="29" y="64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9" y="69"/>
                    <a:pt x="28" y="76"/>
                    <a:pt x="27" y="79"/>
                  </a:cubicBezTo>
                  <a:close/>
                  <a:moveTo>
                    <a:pt x="36" y="26"/>
                  </a:moveTo>
                  <a:cubicBezTo>
                    <a:pt x="36" y="25"/>
                    <a:pt x="36" y="23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8" y="19"/>
                    <a:pt x="38" y="16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8" y="17"/>
                    <a:pt x="37" y="21"/>
                    <a:pt x="36" y="26"/>
                  </a:cubicBezTo>
                  <a:close/>
                  <a:moveTo>
                    <a:pt x="79" y="8"/>
                  </a:moveTo>
                  <a:cubicBezTo>
                    <a:pt x="85" y="10"/>
                    <a:pt x="90" y="11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2" y="12"/>
                    <a:pt x="91" y="12"/>
                    <a:pt x="90" y="11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87" y="10"/>
                    <a:pt x="83" y="9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5" y="7"/>
                    <a:pt x="70" y="6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70" y="6"/>
                    <a:pt x="75" y="7"/>
                    <a:pt x="79" y="8"/>
                  </a:cubicBezTo>
                  <a:close/>
                  <a:moveTo>
                    <a:pt x="42" y="7"/>
                  </a:moveTo>
                  <a:cubicBezTo>
                    <a:pt x="42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3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6"/>
                    <a:pt x="42" y="7"/>
                  </a:cubicBezTo>
                  <a:close/>
                  <a:moveTo>
                    <a:pt x="47" y="4"/>
                  </a:moveTo>
                  <a:cubicBezTo>
                    <a:pt x="48" y="4"/>
                    <a:pt x="49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9" y="4"/>
                    <a:pt x="48" y="4"/>
                    <a:pt x="47" y="4"/>
                  </a:cubicBezTo>
                  <a:close/>
                  <a:moveTo>
                    <a:pt x="52" y="4"/>
                  </a:moveTo>
                  <a:cubicBezTo>
                    <a:pt x="53" y="4"/>
                    <a:pt x="54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4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lose/>
                  <a:moveTo>
                    <a:pt x="51" y="4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3815"/>
            <p:cNvSpPr/>
            <p:nvPr/>
          </p:nvSpPr>
          <p:spPr bwMode="auto">
            <a:xfrm>
              <a:off x="6951644" y="3658389"/>
              <a:ext cx="281683" cy="860142"/>
            </a:xfrm>
            <a:custGeom>
              <a:avLst/>
              <a:gdLst>
                <a:gd name="T0" fmla="*/ 2 w 51"/>
                <a:gd name="T1" fmla="*/ 154 h 156"/>
                <a:gd name="T2" fmla="*/ 0 w 51"/>
                <a:gd name="T3" fmla="*/ 152 h 156"/>
                <a:gd name="T4" fmla="*/ 0 w 51"/>
                <a:gd name="T5" fmla="*/ 152 h 156"/>
                <a:gd name="T6" fmla="*/ 7 w 51"/>
                <a:gd name="T7" fmla="*/ 137 h 156"/>
                <a:gd name="T8" fmla="*/ 7 w 51"/>
                <a:gd name="T9" fmla="*/ 137 h 156"/>
                <a:gd name="T10" fmla="*/ 21 w 51"/>
                <a:gd name="T11" fmla="*/ 115 h 156"/>
                <a:gd name="T12" fmla="*/ 21 w 51"/>
                <a:gd name="T13" fmla="*/ 115 h 156"/>
                <a:gd name="T14" fmla="*/ 46 w 51"/>
                <a:gd name="T15" fmla="*/ 79 h 156"/>
                <a:gd name="T16" fmla="*/ 46 w 51"/>
                <a:gd name="T17" fmla="*/ 79 h 156"/>
                <a:gd name="T18" fmla="*/ 47 w 51"/>
                <a:gd name="T19" fmla="*/ 76 h 156"/>
                <a:gd name="T20" fmla="*/ 47 w 51"/>
                <a:gd name="T21" fmla="*/ 76 h 156"/>
                <a:gd name="T22" fmla="*/ 32 w 51"/>
                <a:gd name="T23" fmla="*/ 33 h 156"/>
                <a:gd name="T24" fmla="*/ 32 w 51"/>
                <a:gd name="T25" fmla="*/ 33 h 156"/>
                <a:gd name="T26" fmla="*/ 17 w 51"/>
                <a:gd name="T27" fmla="*/ 2 h 156"/>
                <a:gd name="T28" fmla="*/ 17 w 51"/>
                <a:gd name="T29" fmla="*/ 2 h 156"/>
                <a:gd name="T30" fmla="*/ 20 w 51"/>
                <a:gd name="T31" fmla="*/ 0 h 156"/>
                <a:gd name="T32" fmla="*/ 51 w 51"/>
                <a:gd name="T33" fmla="*/ 76 h 156"/>
                <a:gd name="T34" fmla="*/ 51 w 51"/>
                <a:gd name="T35" fmla="*/ 76 h 156"/>
                <a:gd name="T36" fmla="*/ 50 w 51"/>
                <a:gd name="T37" fmla="*/ 81 h 156"/>
                <a:gd name="T38" fmla="*/ 50 w 51"/>
                <a:gd name="T39" fmla="*/ 81 h 156"/>
                <a:gd name="T40" fmla="*/ 10 w 51"/>
                <a:gd name="T41" fmla="*/ 139 h 156"/>
                <a:gd name="T42" fmla="*/ 10 w 51"/>
                <a:gd name="T43" fmla="*/ 139 h 156"/>
                <a:gd name="T44" fmla="*/ 4 w 51"/>
                <a:gd name="T45" fmla="*/ 151 h 156"/>
                <a:gd name="T46" fmla="*/ 4 w 51"/>
                <a:gd name="T47" fmla="*/ 151 h 156"/>
                <a:gd name="T48" fmla="*/ 20 w 51"/>
                <a:gd name="T49" fmla="*/ 152 h 156"/>
                <a:gd name="T50" fmla="*/ 20 w 51"/>
                <a:gd name="T51" fmla="*/ 152 h 156"/>
                <a:gd name="T52" fmla="*/ 31 w 51"/>
                <a:gd name="T53" fmla="*/ 152 h 156"/>
                <a:gd name="T54" fmla="*/ 31 w 51"/>
                <a:gd name="T55" fmla="*/ 152 h 156"/>
                <a:gd name="T56" fmla="*/ 31 w 51"/>
                <a:gd name="T57" fmla="*/ 156 h 156"/>
                <a:gd name="T58" fmla="*/ 20 w 51"/>
                <a:gd name="T59" fmla="*/ 156 h 156"/>
                <a:gd name="T60" fmla="*/ 20 w 51"/>
                <a:gd name="T61" fmla="*/ 156 h 156"/>
                <a:gd name="T62" fmla="*/ 2 w 51"/>
                <a:gd name="T63" fmla="*/ 1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" h="156">
                  <a:moveTo>
                    <a:pt x="2" y="154"/>
                  </a:moveTo>
                  <a:cubicBezTo>
                    <a:pt x="1" y="154"/>
                    <a:pt x="0" y="152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48"/>
                    <a:pt x="3" y="144"/>
                    <a:pt x="7" y="137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11" y="131"/>
                    <a:pt x="16" y="123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32" y="100"/>
                    <a:pt x="44" y="84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7" y="79"/>
                    <a:pt x="47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69"/>
                    <a:pt x="39" y="50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24" y="17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"/>
                    <a:pt x="51" y="58"/>
                    <a:pt x="51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1" y="78"/>
                    <a:pt x="51" y="80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5" y="89"/>
                    <a:pt x="22" y="120"/>
                    <a:pt x="10" y="139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7" y="145"/>
                    <a:pt x="5" y="149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7" y="152"/>
                    <a:pt x="14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6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6"/>
                    <a:pt x="26" y="156"/>
                    <a:pt x="20" y="156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14" y="156"/>
                    <a:pt x="6" y="156"/>
                    <a:pt x="2" y="15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3816"/>
            <p:cNvSpPr>
              <a:spLocks noEditPoints="1"/>
            </p:cNvSpPr>
            <p:nvPr/>
          </p:nvSpPr>
          <p:spPr bwMode="auto">
            <a:xfrm>
              <a:off x="6941584" y="3638269"/>
              <a:ext cx="301804" cy="890322"/>
            </a:xfrm>
            <a:custGeom>
              <a:avLst/>
              <a:gdLst>
                <a:gd name="T0" fmla="*/ 4 w 55"/>
                <a:gd name="T1" fmla="*/ 157 h 161"/>
                <a:gd name="T2" fmla="*/ 0 w 55"/>
                <a:gd name="T3" fmla="*/ 155 h 161"/>
                <a:gd name="T4" fmla="*/ 0 w 55"/>
                <a:gd name="T5" fmla="*/ 154 h 161"/>
                <a:gd name="T6" fmla="*/ 7 w 55"/>
                <a:gd name="T7" fmla="*/ 139 h 161"/>
                <a:gd name="T8" fmla="*/ 22 w 55"/>
                <a:gd name="T9" fmla="*/ 117 h 161"/>
                <a:gd name="T10" fmla="*/ 47 w 55"/>
                <a:gd name="T11" fmla="*/ 81 h 161"/>
                <a:gd name="T12" fmla="*/ 47 w 55"/>
                <a:gd name="T13" fmla="*/ 79 h 161"/>
                <a:gd name="T14" fmla="*/ 47 w 55"/>
                <a:gd name="T15" fmla="*/ 79 h 161"/>
                <a:gd name="T16" fmla="*/ 47 w 55"/>
                <a:gd name="T17" fmla="*/ 79 h 161"/>
                <a:gd name="T18" fmla="*/ 47 w 55"/>
                <a:gd name="T19" fmla="*/ 79 h 161"/>
                <a:gd name="T20" fmla="*/ 32 w 55"/>
                <a:gd name="T21" fmla="*/ 37 h 161"/>
                <a:gd name="T22" fmla="*/ 17 w 55"/>
                <a:gd name="T23" fmla="*/ 6 h 161"/>
                <a:gd name="T24" fmla="*/ 17 w 55"/>
                <a:gd name="T25" fmla="*/ 6 h 161"/>
                <a:gd name="T26" fmla="*/ 24 w 55"/>
                <a:gd name="T27" fmla="*/ 0 h 161"/>
                <a:gd name="T28" fmla="*/ 25 w 55"/>
                <a:gd name="T29" fmla="*/ 3 h 161"/>
                <a:gd name="T30" fmla="*/ 26 w 55"/>
                <a:gd name="T31" fmla="*/ 5 h 161"/>
                <a:gd name="T32" fmla="*/ 29 w 55"/>
                <a:gd name="T33" fmla="*/ 12 h 161"/>
                <a:gd name="T34" fmla="*/ 39 w 55"/>
                <a:gd name="T35" fmla="*/ 34 h 161"/>
                <a:gd name="T36" fmla="*/ 55 w 55"/>
                <a:gd name="T37" fmla="*/ 79 h 161"/>
                <a:gd name="T38" fmla="*/ 54 w 55"/>
                <a:gd name="T39" fmla="*/ 85 h 161"/>
                <a:gd name="T40" fmla="*/ 14 w 55"/>
                <a:gd name="T41" fmla="*/ 143 h 161"/>
                <a:gd name="T42" fmla="*/ 9 w 55"/>
                <a:gd name="T43" fmla="*/ 152 h 161"/>
                <a:gd name="T44" fmla="*/ 21 w 55"/>
                <a:gd name="T45" fmla="*/ 153 h 161"/>
                <a:gd name="T46" fmla="*/ 22 w 55"/>
                <a:gd name="T47" fmla="*/ 153 h 161"/>
                <a:gd name="T48" fmla="*/ 33 w 55"/>
                <a:gd name="T49" fmla="*/ 153 h 161"/>
                <a:gd name="T50" fmla="*/ 35 w 55"/>
                <a:gd name="T51" fmla="*/ 153 h 161"/>
                <a:gd name="T52" fmla="*/ 33 w 55"/>
                <a:gd name="T53" fmla="*/ 161 h 161"/>
                <a:gd name="T54" fmla="*/ 22 w 55"/>
                <a:gd name="T55" fmla="*/ 161 h 161"/>
                <a:gd name="T56" fmla="*/ 22 w 55"/>
                <a:gd name="T57" fmla="*/ 157 h 161"/>
                <a:gd name="T58" fmla="*/ 31 w 55"/>
                <a:gd name="T59" fmla="*/ 157 h 161"/>
                <a:gd name="T60" fmla="*/ 22 w 55"/>
                <a:gd name="T61" fmla="*/ 157 h 161"/>
                <a:gd name="T62" fmla="*/ 22 w 55"/>
                <a:gd name="T63" fmla="*/ 157 h 161"/>
                <a:gd name="T64" fmla="*/ 7 w 55"/>
                <a:gd name="T65" fmla="*/ 156 h 161"/>
                <a:gd name="T66" fmla="*/ 17 w 55"/>
                <a:gd name="T67" fmla="*/ 157 h 161"/>
                <a:gd name="T68" fmla="*/ 7 w 55"/>
                <a:gd name="T69" fmla="*/ 148 h 161"/>
                <a:gd name="T70" fmla="*/ 5 w 55"/>
                <a:gd name="T71" fmla="*/ 152 h 161"/>
                <a:gd name="T72" fmla="*/ 11 w 55"/>
                <a:gd name="T73" fmla="*/ 141 h 161"/>
                <a:gd name="T74" fmla="*/ 11 w 55"/>
                <a:gd name="T75" fmla="*/ 141 h 161"/>
                <a:gd name="T76" fmla="*/ 18 w 55"/>
                <a:gd name="T77" fmla="*/ 130 h 161"/>
                <a:gd name="T78" fmla="*/ 11 w 55"/>
                <a:gd name="T79" fmla="*/ 141 h 161"/>
                <a:gd name="T80" fmla="*/ 18 w 55"/>
                <a:gd name="T81" fmla="*/ 129 h 161"/>
                <a:gd name="T82" fmla="*/ 18 w 55"/>
                <a:gd name="T83" fmla="*/ 130 h 161"/>
                <a:gd name="T84" fmla="*/ 21 w 55"/>
                <a:gd name="T85" fmla="*/ 125 h 161"/>
                <a:gd name="T86" fmla="*/ 21 w 55"/>
                <a:gd name="T87" fmla="*/ 125 h 161"/>
                <a:gd name="T88" fmla="*/ 25 w 55"/>
                <a:gd name="T89" fmla="*/ 119 h 161"/>
                <a:gd name="T90" fmla="*/ 21 w 55"/>
                <a:gd name="T91" fmla="*/ 125 h 161"/>
                <a:gd name="T92" fmla="*/ 50 w 55"/>
                <a:gd name="T93" fmla="*/ 83 h 161"/>
                <a:gd name="T94" fmla="*/ 51 w 55"/>
                <a:gd name="T95" fmla="*/ 80 h 161"/>
                <a:gd name="T96" fmla="*/ 51 w 55"/>
                <a:gd name="T97" fmla="*/ 80 h 161"/>
                <a:gd name="T98" fmla="*/ 36 w 55"/>
                <a:gd name="T99" fmla="*/ 35 h 161"/>
                <a:gd name="T100" fmla="*/ 51 w 55"/>
                <a:gd name="T101" fmla="*/ 79 h 161"/>
                <a:gd name="T102" fmla="*/ 51 w 55"/>
                <a:gd name="T103" fmla="*/ 79 h 161"/>
                <a:gd name="T104" fmla="*/ 34 w 55"/>
                <a:gd name="T105" fmla="*/ 3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" h="161">
                  <a:moveTo>
                    <a:pt x="3" y="159"/>
                  </a:moveTo>
                  <a:cubicBezTo>
                    <a:pt x="4" y="157"/>
                    <a:pt x="4" y="157"/>
                    <a:pt x="4" y="157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1" y="158"/>
                    <a:pt x="0" y="156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0" y="155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1" y="150"/>
                    <a:pt x="3" y="146"/>
                    <a:pt x="7" y="139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11" y="133"/>
                    <a:pt x="16" y="125"/>
                    <a:pt x="22" y="117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32" y="102"/>
                    <a:pt x="44" y="85"/>
                    <a:pt x="47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6" y="81"/>
                    <a:pt x="47" y="80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2"/>
                    <a:pt x="39" y="53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25" y="21"/>
                    <a:pt x="18" y="8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4"/>
                    <a:pt x="25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7"/>
                    <a:pt x="28" y="9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2" y="17"/>
                    <a:pt x="36" y="25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7" y="50"/>
                    <a:pt x="55" y="69"/>
                    <a:pt x="55" y="7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81"/>
                    <a:pt x="54" y="83"/>
                    <a:pt x="54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49" y="93"/>
                    <a:pt x="25" y="125"/>
                    <a:pt x="14" y="143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2" y="147"/>
                    <a:pt x="10" y="150"/>
                    <a:pt x="9" y="152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12" y="153"/>
                    <a:pt x="17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8" y="153"/>
                    <a:pt x="32" y="153"/>
                    <a:pt x="33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1"/>
                    <a:pt x="28" y="161"/>
                    <a:pt x="22" y="161"/>
                  </a:cubicBezTo>
                  <a:cubicBezTo>
                    <a:pt x="22" y="161"/>
                    <a:pt x="22" y="161"/>
                    <a:pt x="22" y="161"/>
                  </a:cubicBezTo>
                  <a:cubicBezTo>
                    <a:pt x="15" y="161"/>
                    <a:pt x="8" y="161"/>
                    <a:pt x="3" y="159"/>
                  </a:cubicBezTo>
                  <a:close/>
                  <a:moveTo>
                    <a:pt x="22" y="157"/>
                  </a:moveTo>
                  <a:cubicBezTo>
                    <a:pt x="26" y="157"/>
                    <a:pt x="29" y="157"/>
                    <a:pt x="31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6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lose/>
                  <a:moveTo>
                    <a:pt x="17" y="157"/>
                  </a:moveTo>
                  <a:cubicBezTo>
                    <a:pt x="14" y="157"/>
                    <a:pt x="10" y="157"/>
                    <a:pt x="7" y="156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10" y="157"/>
                    <a:pt x="14" y="157"/>
                    <a:pt x="17" y="157"/>
                  </a:cubicBezTo>
                  <a:close/>
                  <a:moveTo>
                    <a:pt x="5" y="152"/>
                  </a:moveTo>
                  <a:cubicBezTo>
                    <a:pt x="5" y="151"/>
                    <a:pt x="6" y="150"/>
                    <a:pt x="7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6" y="150"/>
                    <a:pt x="5" y="151"/>
                    <a:pt x="5" y="152"/>
                  </a:cubicBezTo>
                  <a:close/>
                  <a:moveTo>
                    <a:pt x="11" y="141"/>
                  </a:move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3" y="138"/>
                    <a:pt x="15" y="134"/>
                    <a:pt x="18" y="130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5" y="134"/>
                    <a:pt x="13" y="138"/>
                    <a:pt x="11" y="141"/>
                  </a:cubicBezTo>
                  <a:close/>
                  <a:moveTo>
                    <a:pt x="18" y="130"/>
                  </a:moveTo>
                  <a:cubicBezTo>
                    <a:pt x="18" y="130"/>
                    <a:pt x="18" y="130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8" y="130"/>
                    <a:pt x="18" y="130"/>
                    <a:pt x="18" y="130"/>
                  </a:cubicBezTo>
                  <a:close/>
                  <a:moveTo>
                    <a:pt x="21" y="125"/>
                  </a:moveTo>
                  <a:cubicBezTo>
                    <a:pt x="21" y="125"/>
                    <a:pt x="21" y="125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lose/>
                  <a:moveTo>
                    <a:pt x="50" y="83"/>
                  </a:moveTo>
                  <a:cubicBezTo>
                    <a:pt x="47" y="88"/>
                    <a:pt x="36" y="104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4" y="121"/>
                    <a:pt x="23" y="123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33" y="108"/>
                    <a:pt x="47" y="89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82"/>
                    <a:pt x="51" y="81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1"/>
                    <a:pt x="50" y="82"/>
                    <a:pt x="50" y="83"/>
                  </a:cubicBezTo>
                  <a:close/>
                  <a:moveTo>
                    <a:pt x="36" y="35"/>
                  </a:moveTo>
                  <a:cubicBezTo>
                    <a:pt x="43" y="52"/>
                    <a:pt x="51" y="70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0"/>
                    <a:pt x="42" y="49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3"/>
                    <a:pt x="35" y="34"/>
                    <a:pt x="36" y="3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3" name="圖片 2">
            <a:extLst>
              <a:ext uri="{FF2B5EF4-FFF2-40B4-BE49-F238E27FC236}">
                <a16:creationId xmlns:a16="http://schemas.microsoft.com/office/drawing/2014/main" id="{CEF63E5E-3001-4604-B211-FB2C41A74F85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61" t="4564"/>
          <a:stretch/>
        </p:blipFill>
        <p:spPr>
          <a:xfrm>
            <a:off x="331745" y="1491488"/>
            <a:ext cx="11526921" cy="40329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9337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064"/>
    </mc:Choice>
    <mc:Fallback xmlns="">
      <p:transition spd="slow" advTm="6064"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/>
        </p:nvSpPr>
        <p:spPr>
          <a:xfrm>
            <a:off x="254000" y="691036"/>
            <a:ext cx="11685048" cy="576278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89"/>
          <a:stretch>
            <a:fillRect/>
          </a:stretch>
        </p:blipFill>
        <p:spPr>
          <a:xfrm>
            <a:off x="1318" y="6746888"/>
            <a:ext cx="12190413" cy="208732"/>
          </a:xfrm>
          <a:prstGeom prst="rect">
            <a:avLst/>
          </a:prstGeom>
        </p:spPr>
      </p:pic>
      <p:sp>
        <p:nvSpPr>
          <p:cNvPr id="80" name="文本框 366"/>
          <p:cNvSpPr>
            <a:spLocks noChangeArrowheads="1"/>
          </p:cNvSpPr>
          <p:nvPr/>
        </p:nvSpPr>
        <p:spPr bwMode="auto">
          <a:xfrm>
            <a:off x="-2445527" y="0"/>
            <a:ext cx="81282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altLang="zh-TW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【</a:t>
            </a:r>
            <a:r>
              <a:rPr lang="zh-TW" altLang="en-US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輔導室</a:t>
            </a:r>
            <a:r>
              <a:rPr lang="en-US" altLang="zh-TW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】</a:t>
            </a:r>
          </a:p>
        </p:txBody>
      </p:sp>
      <p:pic>
        <p:nvPicPr>
          <p:cNvPr id="7" name="圖片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28200" y="129497"/>
            <a:ext cx="2916428" cy="530260"/>
          </a:xfrm>
          <a:prstGeom prst="rect">
            <a:avLst/>
          </a:prstGeom>
        </p:spPr>
      </p:pic>
      <p:pic>
        <p:nvPicPr>
          <p:cNvPr id="9" name="圖片 8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11231419" y="61952"/>
            <a:ext cx="823180" cy="587960"/>
          </a:xfrm>
          <a:prstGeom prst="rect">
            <a:avLst/>
          </a:prstGeom>
        </p:spPr>
      </p:pic>
      <p:grpSp>
        <p:nvGrpSpPr>
          <p:cNvPr id="10" name="组合 94"/>
          <p:cNvGrpSpPr/>
          <p:nvPr/>
        </p:nvGrpSpPr>
        <p:grpSpPr>
          <a:xfrm>
            <a:off x="8818574" y="5662679"/>
            <a:ext cx="644937" cy="1084748"/>
            <a:chOff x="8751888" y="4462463"/>
            <a:chExt cx="2316162" cy="2552700"/>
          </a:xfrm>
          <a:solidFill>
            <a:srgbClr val="1F4E79"/>
          </a:solidFill>
        </p:grpSpPr>
        <p:sp>
          <p:nvSpPr>
            <p:cNvPr id="12" name="Oval 290"/>
            <p:cNvSpPr>
              <a:spLocks noChangeArrowheads="1"/>
            </p:cNvSpPr>
            <p:nvPr/>
          </p:nvSpPr>
          <p:spPr bwMode="auto">
            <a:xfrm>
              <a:off x="9582150" y="5100638"/>
              <a:ext cx="25400" cy="269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91"/>
            <p:cNvSpPr>
              <a:spLocks noEditPoints="1"/>
            </p:cNvSpPr>
            <p:nvPr/>
          </p:nvSpPr>
          <p:spPr bwMode="auto">
            <a:xfrm>
              <a:off x="9574213" y="5094288"/>
              <a:ext cx="41275" cy="41275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11 w 11"/>
                <a:gd name="T7" fmla="*/ 6 h 11"/>
                <a:gd name="T8" fmla="*/ 11 w 11"/>
                <a:gd name="T9" fmla="*/ 6 h 11"/>
                <a:gd name="T10" fmla="*/ 5 w 11"/>
                <a:gd name="T11" fmla="*/ 11 h 11"/>
                <a:gd name="T12" fmla="*/ 5 w 11"/>
                <a:gd name="T13" fmla="*/ 11 h 11"/>
                <a:gd name="T14" fmla="*/ 0 w 11"/>
                <a:gd name="T15" fmla="*/ 6 h 11"/>
                <a:gd name="T16" fmla="*/ 4 w 11"/>
                <a:gd name="T17" fmla="*/ 6 h 11"/>
                <a:gd name="T18" fmla="*/ 5 w 11"/>
                <a:gd name="T19" fmla="*/ 7 h 11"/>
                <a:gd name="T20" fmla="*/ 5 w 11"/>
                <a:gd name="T21" fmla="*/ 7 h 11"/>
                <a:gd name="T22" fmla="*/ 7 w 11"/>
                <a:gd name="T23" fmla="*/ 6 h 11"/>
                <a:gd name="T24" fmla="*/ 7 w 11"/>
                <a:gd name="T25" fmla="*/ 6 h 11"/>
                <a:gd name="T26" fmla="*/ 5 w 11"/>
                <a:gd name="T27" fmla="*/ 4 h 11"/>
                <a:gd name="T28" fmla="*/ 5 w 11"/>
                <a:gd name="T29" fmla="*/ 4 h 11"/>
                <a:gd name="T30" fmla="*/ 4 w 11"/>
                <a:gd name="T3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  <a:moveTo>
                    <a:pt x="4" y="6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Oval 292"/>
            <p:cNvSpPr>
              <a:spLocks noChangeArrowheads="1"/>
            </p:cNvSpPr>
            <p:nvPr/>
          </p:nvSpPr>
          <p:spPr bwMode="auto">
            <a:xfrm>
              <a:off x="9690100" y="5075238"/>
              <a:ext cx="26988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93"/>
            <p:cNvSpPr>
              <a:spLocks noEditPoints="1"/>
            </p:cNvSpPr>
            <p:nvPr/>
          </p:nvSpPr>
          <p:spPr bwMode="auto">
            <a:xfrm>
              <a:off x="9682163" y="5067300"/>
              <a:ext cx="41275" cy="41275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0 h 11"/>
                <a:gd name="T4" fmla="*/ 6 w 11"/>
                <a:gd name="T5" fmla="*/ 0 h 11"/>
                <a:gd name="T6" fmla="*/ 11 w 11"/>
                <a:gd name="T7" fmla="*/ 6 h 11"/>
                <a:gd name="T8" fmla="*/ 11 w 11"/>
                <a:gd name="T9" fmla="*/ 6 h 11"/>
                <a:gd name="T10" fmla="*/ 6 w 11"/>
                <a:gd name="T11" fmla="*/ 11 h 11"/>
                <a:gd name="T12" fmla="*/ 6 w 11"/>
                <a:gd name="T13" fmla="*/ 11 h 11"/>
                <a:gd name="T14" fmla="*/ 0 w 11"/>
                <a:gd name="T15" fmla="*/ 6 h 11"/>
                <a:gd name="T16" fmla="*/ 4 w 11"/>
                <a:gd name="T17" fmla="*/ 6 h 11"/>
                <a:gd name="T18" fmla="*/ 6 w 11"/>
                <a:gd name="T19" fmla="*/ 7 h 11"/>
                <a:gd name="T20" fmla="*/ 6 w 11"/>
                <a:gd name="T21" fmla="*/ 7 h 11"/>
                <a:gd name="T22" fmla="*/ 7 w 11"/>
                <a:gd name="T23" fmla="*/ 6 h 11"/>
                <a:gd name="T24" fmla="*/ 7 w 11"/>
                <a:gd name="T25" fmla="*/ 6 h 11"/>
                <a:gd name="T26" fmla="*/ 6 w 11"/>
                <a:gd name="T27" fmla="*/ 4 h 11"/>
                <a:gd name="T28" fmla="*/ 6 w 11"/>
                <a:gd name="T29" fmla="*/ 4 h 11"/>
                <a:gd name="T30" fmla="*/ 4 w 11"/>
                <a:gd name="T3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  <a:moveTo>
                    <a:pt x="4" y="6"/>
                  </a:moveTo>
                  <a:cubicBezTo>
                    <a:pt x="4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315"/>
            <p:cNvSpPr>
              <a:spLocks noEditPoints="1"/>
            </p:cNvSpPr>
            <p:nvPr/>
          </p:nvSpPr>
          <p:spPr bwMode="auto">
            <a:xfrm>
              <a:off x="9239250" y="4962525"/>
              <a:ext cx="679450" cy="619125"/>
            </a:xfrm>
            <a:custGeom>
              <a:avLst/>
              <a:gdLst>
                <a:gd name="T0" fmla="*/ 0 w 181"/>
                <a:gd name="T1" fmla="*/ 79 h 165"/>
                <a:gd name="T2" fmla="*/ 24 w 181"/>
                <a:gd name="T3" fmla="*/ 24 h 165"/>
                <a:gd name="T4" fmla="*/ 74 w 181"/>
                <a:gd name="T5" fmla="*/ 3 h 165"/>
                <a:gd name="T6" fmla="*/ 90 w 181"/>
                <a:gd name="T7" fmla="*/ 5 h 165"/>
                <a:gd name="T8" fmla="*/ 90 w 181"/>
                <a:gd name="T9" fmla="*/ 5 h 165"/>
                <a:gd name="T10" fmla="*/ 106 w 181"/>
                <a:gd name="T11" fmla="*/ 0 h 165"/>
                <a:gd name="T12" fmla="*/ 146 w 181"/>
                <a:gd name="T13" fmla="*/ 16 h 165"/>
                <a:gd name="T14" fmla="*/ 165 w 181"/>
                <a:gd name="T15" fmla="*/ 32 h 165"/>
                <a:gd name="T16" fmla="*/ 165 w 181"/>
                <a:gd name="T17" fmla="*/ 32 h 165"/>
                <a:gd name="T18" fmla="*/ 181 w 181"/>
                <a:gd name="T19" fmla="*/ 79 h 165"/>
                <a:gd name="T20" fmla="*/ 147 w 181"/>
                <a:gd name="T21" fmla="*/ 144 h 165"/>
                <a:gd name="T22" fmla="*/ 147 w 181"/>
                <a:gd name="T23" fmla="*/ 144 h 165"/>
                <a:gd name="T24" fmla="*/ 84 w 181"/>
                <a:gd name="T25" fmla="*/ 165 h 165"/>
                <a:gd name="T26" fmla="*/ 84 w 181"/>
                <a:gd name="T27" fmla="*/ 165 h 165"/>
                <a:gd name="T28" fmla="*/ 49 w 181"/>
                <a:gd name="T29" fmla="*/ 153 h 165"/>
                <a:gd name="T30" fmla="*/ 57 w 181"/>
                <a:gd name="T31" fmla="*/ 147 h 165"/>
                <a:gd name="T32" fmla="*/ 62 w 181"/>
                <a:gd name="T33" fmla="*/ 150 h 165"/>
                <a:gd name="T34" fmla="*/ 84 w 181"/>
                <a:gd name="T35" fmla="*/ 155 h 165"/>
                <a:gd name="T36" fmla="*/ 141 w 181"/>
                <a:gd name="T37" fmla="*/ 136 h 165"/>
                <a:gd name="T38" fmla="*/ 146 w 181"/>
                <a:gd name="T39" fmla="*/ 132 h 165"/>
                <a:gd name="T40" fmla="*/ 156 w 181"/>
                <a:gd name="T41" fmla="*/ 120 h 165"/>
                <a:gd name="T42" fmla="*/ 171 w 181"/>
                <a:gd name="T43" fmla="*/ 79 h 165"/>
                <a:gd name="T44" fmla="*/ 157 w 181"/>
                <a:gd name="T45" fmla="*/ 39 h 165"/>
                <a:gd name="T46" fmla="*/ 153 w 181"/>
                <a:gd name="T47" fmla="*/ 35 h 165"/>
                <a:gd name="T48" fmla="*/ 140 w 181"/>
                <a:gd name="T49" fmla="*/ 24 h 165"/>
                <a:gd name="T50" fmla="*/ 106 w 181"/>
                <a:gd name="T51" fmla="*/ 10 h 165"/>
                <a:gd name="T52" fmla="*/ 102 w 181"/>
                <a:gd name="T53" fmla="*/ 10 h 165"/>
                <a:gd name="T54" fmla="*/ 103 w 181"/>
                <a:gd name="T55" fmla="*/ 15 h 165"/>
                <a:gd name="T56" fmla="*/ 96 w 181"/>
                <a:gd name="T57" fmla="*/ 18 h 165"/>
                <a:gd name="T58" fmla="*/ 95 w 181"/>
                <a:gd name="T59" fmla="*/ 17 h 165"/>
                <a:gd name="T60" fmla="*/ 90 w 181"/>
                <a:gd name="T61" fmla="*/ 15 h 165"/>
                <a:gd name="T62" fmla="*/ 74 w 181"/>
                <a:gd name="T63" fmla="*/ 13 h 165"/>
                <a:gd name="T64" fmla="*/ 31 w 181"/>
                <a:gd name="T65" fmla="*/ 32 h 165"/>
                <a:gd name="T66" fmla="*/ 28 w 181"/>
                <a:gd name="T67" fmla="*/ 35 h 165"/>
                <a:gd name="T68" fmla="*/ 21 w 181"/>
                <a:gd name="T69" fmla="*/ 45 h 165"/>
                <a:gd name="T70" fmla="*/ 10 w 181"/>
                <a:gd name="T71" fmla="*/ 79 h 165"/>
                <a:gd name="T72" fmla="*/ 55 w 181"/>
                <a:gd name="T73" fmla="*/ 145 h 165"/>
                <a:gd name="T74" fmla="*/ 55 w 181"/>
                <a:gd name="T75" fmla="*/ 146 h 165"/>
                <a:gd name="T76" fmla="*/ 56 w 181"/>
                <a:gd name="T77" fmla="*/ 146 h 165"/>
                <a:gd name="T78" fmla="*/ 56 w 181"/>
                <a:gd name="T79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1" h="165">
                  <a:moveTo>
                    <a:pt x="49" y="153"/>
                  </a:moveTo>
                  <a:cubicBezTo>
                    <a:pt x="12" y="128"/>
                    <a:pt x="0" y="102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47"/>
                    <a:pt x="24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41" y="8"/>
                    <a:pt x="59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80" y="3"/>
                    <a:pt x="86" y="4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5" y="1"/>
                    <a:pt x="101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20" y="0"/>
                    <a:pt x="134" y="8"/>
                    <a:pt x="146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57" y="24"/>
                    <a:pt x="165" y="32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76" y="49"/>
                    <a:pt x="181" y="65"/>
                    <a:pt x="181" y="79"/>
                  </a:cubicBezTo>
                  <a:cubicBezTo>
                    <a:pt x="181" y="79"/>
                    <a:pt x="181" y="79"/>
                    <a:pt x="181" y="79"/>
                  </a:cubicBezTo>
                  <a:cubicBezTo>
                    <a:pt x="180" y="119"/>
                    <a:pt x="147" y="143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20" y="160"/>
                    <a:pt x="99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62" y="165"/>
                    <a:pt x="51" y="155"/>
                    <a:pt x="49" y="153"/>
                  </a:cubicBezTo>
                  <a:close/>
                  <a:moveTo>
                    <a:pt x="56" y="146"/>
                  </a:moveTo>
                  <a:cubicBezTo>
                    <a:pt x="56" y="146"/>
                    <a:pt x="57" y="147"/>
                    <a:pt x="57" y="147"/>
                  </a:cubicBezTo>
                  <a:cubicBezTo>
                    <a:pt x="57" y="147"/>
                    <a:pt x="57" y="147"/>
                    <a:pt x="57" y="147"/>
                  </a:cubicBezTo>
                  <a:cubicBezTo>
                    <a:pt x="58" y="148"/>
                    <a:pt x="60" y="149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7" y="152"/>
                    <a:pt x="74" y="155"/>
                    <a:pt x="84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97" y="155"/>
                    <a:pt x="116" y="151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2" y="135"/>
                    <a:pt x="143" y="134"/>
                    <a:pt x="146" y="132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8" y="129"/>
                    <a:pt x="152" y="125"/>
                    <a:pt x="156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63" y="110"/>
                    <a:pt x="171" y="96"/>
                    <a:pt x="171" y="79"/>
                  </a:cubicBezTo>
                  <a:cubicBezTo>
                    <a:pt x="171" y="79"/>
                    <a:pt x="171" y="79"/>
                    <a:pt x="171" y="79"/>
                  </a:cubicBezTo>
                  <a:cubicBezTo>
                    <a:pt x="171" y="67"/>
                    <a:pt x="167" y="54"/>
                    <a:pt x="157" y="39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8"/>
                    <a:pt x="155" y="37"/>
                    <a:pt x="153" y="35"/>
                  </a:cubicBezTo>
                  <a:cubicBezTo>
                    <a:pt x="153" y="35"/>
                    <a:pt x="153" y="35"/>
                    <a:pt x="153" y="35"/>
                  </a:cubicBezTo>
                  <a:cubicBezTo>
                    <a:pt x="150" y="32"/>
                    <a:pt x="145" y="28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29" y="17"/>
                    <a:pt x="116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5" y="10"/>
                    <a:pt x="104" y="10"/>
                    <a:pt x="102" y="10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4" y="12"/>
                    <a:pt x="104" y="14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2" y="18"/>
                    <a:pt x="99" y="19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96" y="17"/>
                    <a:pt x="95" y="17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2" y="1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86" y="14"/>
                    <a:pt x="80" y="13"/>
                    <a:pt x="74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61" y="13"/>
                    <a:pt x="46" y="17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3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6" y="37"/>
                    <a:pt x="23" y="41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16" y="54"/>
                    <a:pt x="10" y="66"/>
                    <a:pt x="10" y="79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1" y="98"/>
                    <a:pt x="20" y="121"/>
                    <a:pt x="55" y="145"/>
                  </a:cubicBezTo>
                  <a:cubicBezTo>
                    <a:pt x="55" y="145"/>
                    <a:pt x="55" y="145"/>
                    <a:pt x="55" y="145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316"/>
            <p:cNvSpPr/>
            <p:nvPr/>
          </p:nvSpPr>
          <p:spPr bwMode="auto">
            <a:xfrm>
              <a:off x="9232900" y="4976813"/>
              <a:ext cx="258763" cy="315913"/>
            </a:xfrm>
            <a:custGeom>
              <a:avLst/>
              <a:gdLst>
                <a:gd name="T0" fmla="*/ 1 w 69"/>
                <a:gd name="T1" fmla="*/ 79 h 84"/>
                <a:gd name="T2" fmla="*/ 5 w 69"/>
                <a:gd name="T3" fmla="*/ 74 h 84"/>
                <a:gd name="T4" fmla="*/ 5 w 69"/>
                <a:gd name="T5" fmla="*/ 74 h 84"/>
                <a:gd name="T6" fmla="*/ 30 w 69"/>
                <a:gd name="T7" fmla="*/ 51 h 84"/>
                <a:gd name="T8" fmla="*/ 30 w 69"/>
                <a:gd name="T9" fmla="*/ 51 h 84"/>
                <a:gd name="T10" fmla="*/ 32 w 69"/>
                <a:gd name="T11" fmla="*/ 48 h 84"/>
                <a:gd name="T12" fmla="*/ 32 w 69"/>
                <a:gd name="T13" fmla="*/ 48 h 84"/>
                <a:gd name="T14" fmla="*/ 36 w 69"/>
                <a:gd name="T15" fmla="*/ 34 h 84"/>
                <a:gd name="T16" fmla="*/ 36 w 69"/>
                <a:gd name="T17" fmla="*/ 34 h 84"/>
                <a:gd name="T18" fmla="*/ 41 w 69"/>
                <a:gd name="T19" fmla="*/ 32 h 84"/>
                <a:gd name="T20" fmla="*/ 41 w 69"/>
                <a:gd name="T21" fmla="*/ 32 h 84"/>
                <a:gd name="T22" fmla="*/ 48 w 69"/>
                <a:gd name="T23" fmla="*/ 37 h 84"/>
                <a:gd name="T24" fmla="*/ 48 w 69"/>
                <a:gd name="T25" fmla="*/ 37 h 84"/>
                <a:gd name="T26" fmla="*/ 50 w 69"/>
                <a:gd name="T27" fmla="*/ 40 h 84"/>
                <a:gd name="T28" fmla="*/ 50 w 69"/>
                <a:gd name="T29" fmla="*/ 40 h 84"/>
                <a:gd name="T30" fmla="*/ 50 w 69"/>
                <a:gd name="T31" fmla="*/ 41 h 84"/>
                <a:gd name="T32" fmla="*/ 51 w 69"/>
                <a:gd name="T33" fmla="*/ 41 h 84"/>
                <a:gd name="T34" fmla="*/ 51 w 69"/>
                <a:gd name="T35" fmla="*/ 43 h 84"/>
                <a:gd name="T36" fmla="*/ 51 w 69"/>
                <a:gd name="T37" fmla="*/ 43 h 84"/>
                <a:gd name="T38" fmla="*/ 52 w 69"/>
                <a:gd name="T39" fmla="*/ 40 h 84"/>
                <a:gd name="T40" fmla="*/ 52 w 69"/>
                <a:gd name="T41" fmla="*/ 40 h 84"/>
                <a:gd name="T42" fmla="*/ 58 w 69"/>
                <a:gd name="T43" fmla="*/ 4 h 84"/>
                <a:gd name="T44" fmla="*/ 64 w 69"/>
                <a:gd name="T45" fmla="*/ 0 h 84"/>
                <a:gd name="T46" fmla="*/ 64 w 69"/>
                <a:gd name="T47" fmla="*/ 0 h 84"/>
                <a:gd name="T48" fmla="*/ 68 w 69"/>
                <a:gd name="T49" fmla="*/ 6 h 84"/>
                <a:gd name="T50" fmla="*/ 68 w 69"/>
                <a:gd name="T51" fmla="*/ 6 h 84"/>
                <a:gd name="T52" fmla="*/ 62 w 69"/>
                <a:gd name="T53" fmla="*/ 42 h 84"/>
                <a:gd name="T54" fmla="*/ 62 w 69"/>
                <a:gd name="T55" fmla="*/ 42 h 84"/>
                <a:gd name="T56" fmla="*/ 57 w 69"/>
                <a:gd name="T57" fmla="*/ 53 h 84"/>
                <a:gd name="T58" fmla="*/ 57 w 69"/>
                <a:gd name="T59" fmla="*/ 53 h 84"/>
                <a:gd name="T60" fmla="*/ 51 w 69"/>
                <a:gd name="T61" fmla="*/ 58 h 84"/>
                <a:gd name="T62" fmla="*/ 51 w 69"/>
                <a:gd name="T63" fmla="*/ 58 h 84"/>
                <a:gd name="T64" fmla="*/ 44 w 69"/>
                <a:gd name="T65" fmla="*/ 53 h 84"/>
                <a:gd name="T66" fmla="*/ 44 w 69"/>
                <a:gd name="T67" fmla="*/ 53 h 84"/>
                <a:gd name="T68" fmla="*/ 42 w 69"/>
                <a:gd name="T69" fmla="*/ 49 h 84"/>
                <a:gd name="T70" fmla="*/ 42 w 69"/>
                <a:gd name="T71" fmla="*/ 49 h 84"/>
                <a:gd name="T72" fmla="*/ 42 w 69"/>
                <a:gd name="T73" fmla="*/ 50 h 84"/>
                <a:gd name="T74" fmla="*/ 42 w 69"/>
                <a:gd name="T75" fmla="*/ 50 h 84"/>
                <a:gd name="T76" fmla="*/ 42 w 69"/>
                <a:gd name="T77" fmla="*/ 51 h 84"/>
                <a:gd name="T78" fmla="*/ 42 w 69"/>
                <a:gd name="T79" fmla="*/ 51 h 84"/>
                <a:gd name="T80" fmla="*/ 32 w 69"/>
                <a:gd name="T81" fmla="*/ 66 h 84"/>
                <a:gd name="T82" fmla="*/ 32 w 69"/>
                <a:gd name="T83" fmla="*/ 66 h 84"/>
                <a:gd name="T84" fmla="*/ 6 w 69"/>
                <a:gd name="T85" fmla="*/ 84 h 84"/>
                <a:gd name="T86" fmla="*/ 6 w 69"/>
                <a:gd name="T87" fmla="*/ 84 h 84"/>
                <a:gd name="T88" fmla="*/ 6 w 69"/>
                <a:gd name="T89" fmla="*/ 84 h 84"/>
                <a:gd name="T90" fmla="*/ 6 w 69"/>
                <a:gd name="T91" fmla="*/ 84 h 84"/>
                <a:gd name="T92" fmla="*/ 6 w 69"/>
                <a:gd name="T93" fmla="*/ 84 h 84"/>
                <a:gd name="T94" fmla="*/ 1 w 69"/>
                <a:gd name="T95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4">
                  <a:moveTo>
                    <a:pt x="1" y="79"/>
                  </a:moveTo>
                  <a:cubicBezTo>
                    <a:pt x="0" y="77"/>
                    <a:pt x="2" y="74"/>
                    <a:pt x="5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15" y="73"/>
                    <a:pt x="26" y="59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0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1"/>
                    <a:pt x="34" y="37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3"/>
                    <a:pt x="39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6" y="32"/>
                    <a:pt x="47" y="35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50" y="38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2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1"/>
                    <a:pt x="61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7" y="1"/>
                    <a:pt x="69" y="3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0" y="49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6" y="55"/>
                    <a:pt x="55" y="57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47" y="57"/>
                    <a:pt x="45" y="55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3" y="51"/>
                    <a:pt x="43" y="50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2" y="49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2"/>
                    <a:pt x="38" y="59"/>
                    <a:pt x="32" y="66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26" y="74"/>
                    <a:pt x="18" y="82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3" y="84"/>
                    <a:pt x="1" y="82"/>
                    <a:pt x="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317"/>
            <p:cNvSpPr/>
            <p:nvPr/>
          </p:nvSpPr>
          <p:spPr bwMode="auto">
            <a:xfrm>
              <a:off x="9480550" y="5221288"/>
              <a:ext cx="104775" cy="55563"/>
            </a:xfrm>
            <a:custGeom>
              <a:avLst/>
              <a:gdLst>
                <a:gd name="T0" fmla="*/ 2 w 28"/>
                <a:gd name="T1" fmla="*/ 13 h 15"/>
                <a:gd name="T2" fmla="*/ 3 w 28"/>
                <a:gd name="T3" fmla="*/ 6 h 15"/>
                <a:gd name="T4" fmla="*/ 3 w 28"/>
                <a:gd name="T5" fmla="*/ 6 h 15"/>
                <a:gd name="T6" fmla="*/ 18 w 28"/>
                <a:gd name="T7" fmla="*/ 0 h 15"/>
                <a:gd name="T8" fmla="*/ 18 w 28"/>
                <a:gd name="T9" fmla="*/ 0 h 15"/>
                <a:gd name="T10" fmla="*/ 26 w 28"/>
                <a:gd name="T11" fmla="*/ 4 h 15"/>
                <a:gd name="T12" fmla="*/ 26 w 28"/>
                <a:gd name="T13" fmla="*/ 4 h 15"/>
                <a:gd name="T14" fmla="*/ 25 w 28"/>
                <a:gd name="T15" fmla="*/ 11 h 15"/>
                <a:gd name="T16" fmla="*/ 25 w 28"/>
                <a:gd name="T17" fmla="*/ 11 h 15"/>
                <a:gd name="T18" fmla="*/ 18 w 28"/>
                <a:gd name="T19" fmla="*/ 10 h 15"/>
                <a:gd name="T20" fmla="*/ 18 w 28"/>
                <a:gd name="T21" fmla="*/ 10 h 15"/>
                <a:gd name="T22" fmla="*/ 18 w 28"/>
                <a:gd name="T23" fmla="*/ 10 h 15"/>
                <a:gd name="T24" fmla="*/ 18 w 28"/>
                <a:gd name="T25" fmla="*/ 10 h 15"/>
                <a:gd name="T26" fmla="*/ 12 w 28"/>
                <a:gd name="T27" fmla="*/ 12 h 15"/>
                <a:gd name="T28" fmla="*/ 12 w 28"/>
                <a:gd name="T29" fmla="*/ 12 h 15"/>
                <a:gd name="T30" fmla="*/ 9 w 28"/>
                <a:gd name="T31" fmla="*/ 14 h 15"/>
                <a:gd name="T32" fmla="*/ 9 w 28"/>
                <a:gd name="T33" fmla="*/ 14 h 15"/>
                <a:gd name="T34" fmla="*/ 9 w 28"/>
                <a:gd name="T35" fmla="*/ 14 h 15"/>
                <a:gd name="T36" fmla="*/ 6 w 28"/>
                <a:gd name="T37" fmla="*/ 15 h 15"/>
                <a:gd name="T38" fmla="*/ 6 w 28"/>
                <a:gd name="T39" fmla="*/ 15 h 15"/>
                <a:gd name="T40" fmla="*/ 2 w 28"/>
                <a:gd name="T4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15">
                  <a:moveTo>
                    <a:pt x="2" y="13"/>
                  </a:moveTo>
                  <a:cubicBezTo>
                    <a:pt x="0" y="11"/>
                    <a:pt x="1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10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4" y="1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8" y="6"/>
                    <a:pt x="27" y="9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3"/>
                    <a:pt x="20" y="12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4" y="11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5"/>
                    <a:pt x="7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5"/>
                    <a:pt x="3" y="15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318"/>
            <p:cNvSpPr/>
            <p:nvPr/>
          </p:nvSpPr>
          <p:spPr bwMode="auto">
            <a:xfrm>
              <a:off x="9525000" y="5224463"/>
              <a:ext cx="346075" cy="153988"/>
            </a:xfrm>
            <a:custGeom>
              <a:avLst/>
              <a:gdLst>
                <a:gd name="T0" fmla="*/ 10 w 92"/>
                <a:gd name="T1" fmla="*/ 24 h 41"/>
                <a:gd name="T2" fmla="*/ 0 w 92"/>
                <a:gd name="T3" fmla="*/ 7 h 41"/>
                <a:gd name="T4" fmla="*/ 0 w 92"/>
                <a:gd name="T5" fmla="*/ 7 h 41"/>
                <a:gd name="T6" fmla="*/ 4 w 92"/>
                <a:gd name="T7" fmla="*/ 0 h 41"/>
                <a:gd name="T8" fmla="*/ 4 w 92"/>
                <a:gd name="T9" fmla="*/ 0 h 41"/>
                <a:gd name="T10" fmla="*/ 10 w 92"/>
                <a:gd name="T11" fmla="*/ 4 h 41"/>
                <a:gd name="T12" fmla="*/ 10 w 92"/>
                <a:gd name="T13" fmla="*/ 4 h 41"/>
                <a:gd name="T14" fmla="*/ 10 w 92"/>
                <a:gd name="T15" fmla="*/ 5 h 41"/>
                <a:gd name="T16" fmla="*/ 10 w 92"/>
                <a:gd name="T17" fmla="*/ 5 h 41"/>
                <a:gd name="T18" fmla="*/ 12 w 92"/>
                <a:gd name="T19" fmla="*/ 8 h 41"/>
                <a:gd name="T20" fmla="*/ 12 w 92"/>
                <a:gd name="T21" fmla="*/ 8 h 41"/>
                <a:gd name="T22" fmla="*/ 18 w 92"/>
                <a:gd name="T23" fmla="*/ 18 h 41"/>
                <a:gd name="T24" fmla="*/ 18 w 92"/>
                <a:gd name="T25" fmla="*/ 18 h 41"/>
                <a:gd name="T26" fmla="*/ 44 w 92"/>
                <a:gd name="T27" fmla="*/ 31 h 41"/>
                <a:gd name="T28" fmla="*/ 44 w 92"/>
                <a:gd name="T29" fmla="*/ 31 h 41"/>
                <a:gd name="T30" fmla="*/ 48 w 92"/>
                <a:gd name="T31" fmla="*/ 31 h 41"/>
                <a:gd name="T32" fmla="*/ 48 w 92"/>
                <a:gd name="T33" fmla="*/ 31 h 41"/>
                <a:gd name="T34" fmla="*/ 52 w 92"/>
                <a:gd name="T35" fmla="*/ 30 h 41"/>
                <a:gd name="T36" fmla="*/ 52 w 92"/>
                <a:gd name="T37" fmla="*/ 30 h 41"/>
                <a:gd name="T38" fmla="*/ 63 w 92"/>
                <a:gd name="T39" fmla="*/ 26 h 41"/>
                <a:gd name="T40" fmla="*/ 63 w 92"/>
                <a:gd name="T41" fmla="*/ 26 h 41"/>
                <a:gd name="T42" fmla="*/ 82 w 92"/>
                <a:gd name="T43" fmla="*/ 6 h 41"/>
                <a:gd name="T44" fmla="*/ 82 w 92"/>
                <a:gd name="T45" fmla="*/ 6 h 41"/>
                <a:gd name="T46" fmla="*/ 88 w 92"/>
                <a:gd name="T47" fmla="*/ 2 h 41"/>
                <a:gd name="T48" fmla="*/ 88 w 92"/>
                <a:gd name="T49" fmla="*/ 2 h 41"/>
                <a:gd name="T50" fmla="*/ 91 w 92"/>
                <a:gd name="T51" fmla="*/ 9 h 41"/>
                <a:gd name="T52" fmla="*/ 91 w 92"/>
                <a:gd name="T53" fmla="*/ 9 h 41"/>
                <a:gd name="T54" fmla="*/ 50 w 92"/>
                <a:gd name="T55" fmla="*/ 41 h 41"/>
                <a:gd name="T56" fmla="*/ 50 w 92"/>
                <a:gd name="T57" fmla="*/ 41 h 41"/>
                <a:gd name="T58" fmla="*/ 44 w 92"/>
                <a:gd name="T59" fmla="*/ 41 h 41"/>
                <a:gd name="T60" fmla="*/ 44 w 92"/>
                <a:gd name="T61" fmla="*/ 41 h 41"/>
                <a:gd name="T62" fmla="*/ 44 w 92"/>
                <a:gd name="T63" fmla="*/ 41 h 41"/>
                <a:gd name="T64" fmla="*/ 44 w 92"/>
                <a:gd name="T65" fmla="*/ 41 h 41"/>
                <a:gd name="T66" fmla="*/ 10 w 92"/>
                <a:gd name="T67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41">
                  <a:moveTo>
                    <a:pt x="10" y="24"/>
                  </a:moveTo>
                  <a:cubicBezTo>
                    <a:pt x="3" y="15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11"/>
                    <a:pt x="15" y="14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3" y="25"/>
                    <a:pt x="31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5" y="31"/>
                    <a:pt x="47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50" y="31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5" y="29"/>
                    <a:pt x="59" y="28"/>
                    <a:pt x="63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71" y="22"/>
                    <a:pt x="79" y="1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3" y="3"/>
                    <a:pt x="86" y="1"/>
                    <a:pt x="88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1" y="3"/>
                    <a:pt x="92" y="6"/>
                    <a:pt x="91" y="9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82" y="36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8" y="41"/>
                    <a:pt x="46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27" y="41"/>
                    <a:pt x="16" y="32"/>
                    <a:pt x="1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319"/>
            <p:cNvSpPr/>
            <p:nvPr/>
          </p:nvSpPr>
          <p:spPr bwMode="auto">
            <a:xfrm>
              <a:off x="9464675" y="4833938"/>
              <a:ext cx="230188" cy="177800"/>
            </a:xfrm>
            <a:custGeom>
              <a:avLst/>
              <a:gdLst>
                <a:gd name="T0" fmla="*/ 1 w 61"/>
                <a:gd name="T1" fmla="*/ 44 h 47"/>
                <a:gd name="T2" fmla="*/ 4 w 61"/>
                <a:gd name="T3" fmla="*/ 37 h 47"/>
                <a:gd name="T4" fmla="*/ 4 w 61"/>
                <a:gd name="T5" fmla="*/ 37 h 47"/>
                <a:gd name="T6" fmla="*/ 19 w 61"/>
                <a:gd name="T7" fmla="*/ 30 h 47"/>
                <a:gd name="T8" fmla="*/ 19 w 61"/>
                <a:gd name="T9" fmla="*/ 30 h 47"/>
                <a:gd name="T10" fmla="*/ 45 w 61"/>
                <a:gd name="T11" fmla="*/ 14 h 47"/>
                <a:gd name="T12" fmla="*/ 45 w 61"/>
                <a:gd name="T13" fmla="*/ 14 h 47"/>
                <a:gd name="T14" fmla="*/ 51 w 61"/>
                <a:gd name="T15" fmla="*/ 5 h 47"/>
                <a:gd name="T16" fmla="*/ 51 w 61"/>
                <a:gd name="T17" fmla="*/ 5 h 47"/>
                <a:gd name="T18" fmla="*/ 56 w 61"/>
                <a:gd name="T19" fmla="*/ 0 h 47"/>
                <a:gd name="T20" fmla="*/ 56 w 61"/>
                <a:gd name="T21" fmla="*/ 0 h 47"/>
                <a:gd name="T22" fmla="*/ 61 w 61"/>
                <a:gd name="T23" fmla="*/ 5 h 47"/>
                <a:gd name="T24" fmla="*/ 61 w 61"/>
                <a:gd name="T25" fmla="*/ 5 h 47"/>
                <a:gd name="T26" fmla="*/ 51 w 61"/>
                <a:gd name="T27" fmla="*/ 22 h 47"/>
                <a:gd name="T28" fmla="*/ 51 w 61"/>
                <a:gd name="T29" fmla="*/ 22 h 47"/>
                <a:gd name="T30" fmla="*/ 33 w 61"/>
                <a:gd name="T31" fmla="*/ 34 h 47"/>
                <a:gd name="T32" fmla="*/ 33 w 61"/>
                <a:gd name="T33" fmla="*/ 34 h 47"/>
                <a:gd name="T34" fmla="*/ 7 w 61"/>
                <a:gd name="T35" fmla="*/ 47 h 47"/>
                <a:gd name="T36" fmla="*/ 7 w 61"/>
                <a:gd name="T37" fmla="*/ 47 h 47"/>
                <a:gd name="T38" fmla="*/ 6 w 61"/>
                <a:gd name="T39" fmla="*/ 47 h 47"/>
                <a:gd name="T40" fmla="*/ 6 w 61"/>
                <a:gd name="T41" fmla="*/ 47 h 47"/>
                <a:gd name="T42" fmla="*/ 1 w 61"/>
                <a:gd name="T43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47">
                  <a:moveTo>
                    <a:pt x="1" y="44"/>
                  </a:moveTo>
                  <a:cubicBezTo>
                    <a:pt x="0" y="41"/>
                    <a:pt x="1" y="38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11" y="35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8" y="26"/>
                    <a:pt x="38" y="20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9" y="11"/>
                    <a:pt x="51" y="7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9" y="0"/>
                    <a:pt x="61" y="2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12"/>
                    <a:pt x="57" y="17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6" y="27"/>
                    <a:pt x="40" y="31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20" y="42"/>
                    <a:pt x="7" y="47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4" y="47"/>
                    <a:pt x="2" y="46"/>
                    <a:pt x="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320"/>
            <p:cNvSpPr/>
            <p:nvPr/>
          </p:nvSpPr>
          <p:spPr bwMode="auto">
            <a:xfrm>
              <a:off x="9555163" y="4846638"/>
              <a:ext cx="134938" cy="71438"/>
            </a:xfrm>
            <a:custGeom>
              <a:avLst/>
              <a:gdLst>
                <a:gd name="T0" fmla="*/ 15 w 36"/>
                <a:gd name="T1" fmla="*/ 19 h 19"/>
                <a:gd name="T2" fmla="*/ 2 w 36"/>
                <a:gd name="T3" fmla="*/ 13 h 19"/>
                <a:gd name="T4" fmla="*/ 2 w 36"/>
                <a:gd name="T5" fmla="*/ 13 h 19"/>
                <a:gd name="T6" fmla="*/ 3 w 36"/>
                <a:gd name="T7" fmla="*/ 6 h 19"/>
                <a:gd name="T8" fmla="*/ 3 w 36"/>
                <a:gd name="T9" fmla="*/ 6 h 19"/>
                <a:gd name="T10" fmla="*/ 10 w 36"/>
                <a:gd name="T11" fmla="*/ 7 h 19"/>
                <a:gd name="T12" fmla="*/ 10 w 36"/>
                <a:gd name="T13" fmla="*/ 7 h 19"/>
                <a:gd name="T14" fmla="*/ 10 w 36"/>
                <a:gd name="T15" fmla="*/ 7 h 19"/>
                <a:gd name="T16" fmla="*/ 10 w 36"/>
                <a:gd name="T17" fmla="*/ 7 h 19"/>
                <a:gd name="T18" fmla="*/ 11 w 36"/>
                <a:gd name="T19" fmla="*/ 8 h 19"/>
                <a:gd name="T20" fmla="*/ 11 w 36"/>
                <a:gd name="T21" fmla="*/ 8 h 19"/>
                <a:gd name="T22" fmla="*/ 15 w 36"/>
                <a:gd name="T23" fmla="*/ 9 h 19"/>
                <a:gd name="T24" fmla="*/ 15 w 36"/>
                <a:gd name="T25" fmla="*/ 9 h 19"/>
                <a:gd name="T26" fmla="*/ 26 w 36"/>
                <a:gd name="T27" fmla="*/ 2 h 19"/>
                <a:gd name="T28" fmla="*/ 26 w 36"/>
                <a:gd name="T29" fmla="*/ 2 h 19"/>
                <a:gd name="T30" fmla="*/ 33 w 36"/>
                <a:gd name="T31" fmla="*/ 1 h 19"/>
                <a:gd name="T32" fmla="*/ 33 w 36"/>
                <a:gd name="T33" fmla="*/ 1 h 19"/>
                <a:gd name="T34" fmla="*/ 34 w 36"/>
                <a:gd name="T35" fmla="*/ 8 h 19"/>
                <a:gd name="T36" fmla="*/ 34 w 36"/>
                <a:gd name="T37" fmla="*/ 8 h 19"/>
                <a:gd name="T38" fmla="*/ 15 w 36"/>
                <a:gd name="T39" fmla="*/ 19 h 19"/>
                <a:gd name="T40" fmla="*/ 15 w 36"/>
                <a:gd name="T41" fmla="*/ 19 h 19"/>
                <a:gd name="T42" fmla="*/ 15 w 36"/>
                <a:gd name="T4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19">
                  <a:moveTo>
                    <a:pt x="15" y="19"/>
                  </a:moveTo>
                  <a:cubicBezTo>
                    <a:pt x="7" y="19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1"/>
                    <a:pt x="0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4"/>
                    <a:pt x="8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4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9"/>
                    <a:pt x="21" y="8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8" y="0"/>
                    <a:pt x="31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5" y="3"/>
                    <a:pt x="36" y="6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28" y="16"/>
                    <a:pt x="21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321"/>
            <p:cNvSpPr/>
            <p:nvPr/>
          </p:nvSpPr>
          <p:spPr bwMode="auto">
            <a:xfrm>
              <a:off x="9604375" y="5526088"/>
              <a:ext cx="71438" cy="107950"/>
            </a:xfrm>
            <a:custGeom>
              <a:avLst/>
              <a:gdLst>
                <a:gd name="T0" fmla="*/ 4 w 19"/>
                <a:gd name="T1" fmla="*/ 28 h 29"/>
                <a:gd name="T2" fmla="*/ 1 w 19"/>
                <a:gd name="T3" fmla="*/ 22 h 29"/>
                <a:gd name="T4" fmla="*/ 1 w 19"/>
                <a:gd name="T5" fmla="*/ 22 h 29"/>
                <a:gd name="T6" fmla="*/ 9 w 19"/>
                <a:gd name="T7" fmla="*/ 3 h 29"/>
                <a:gd name="T8" fmla="*/ 16 w 19"/>
                <a:gd name="T9" fmla="*/ 1 h 29"/>
                <a:gd name="T10" fmla="*/ 16 w 19"/>
                <a:gd name="T11" fmla="*/ 1 h 29"/>
                <a:gd name="T12" fmla="*/ 18 w 19"/>
                <a:gd name="T13" fmla="*/ 8 h 29"/>
                <a:gd name="T14" fmla="*/ 18 w 19"/>
                <a:gd name="T15" fmla="*/ 8 h 29"/>
                <a:gd name="T16" fmla="*/ 10 w 19"/>
                <a:gd name="T17" fmla="*/ 26 h 29"/>
                <a:gd name="T18" fmla="*/ 6 w 19"/>
                <a:gd name="T19" fmla="*/ 29 h 29"/>
                <a:gd name="T20" fmla="*/ 6 w 19"/>
                <a:gd name="T21" fmla="*/ 29 h 29"/>
                <a:gd name="T22" fmla="*/ 4 w 19"/>
                <a:gd name="T2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9">
                  <a:moveTo>
                    <a:pt x="4" y="28"/>
                  </a:moveTo>
                  <a:cubicBezTo>
                    <a:pt x="1" y="27"/>
                    <a:pt x="0" y="24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1"/>
                    <a:pt x="13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8" y="2"/>
                    <a:pt x="19" y="5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8"/>
                    <a:pt x="8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29"/>
                    <a:pt x="4" y="28"/>
                    <a:pt x="4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322"/>
            <p:cNvSpPr/>
            <p:nvPr/>
          </p:nvSpPr>
          <p:spPr bwMode="auto">
            <a:xfrm>
              <a:off x="9712325" y="5141913"/>
              <a:ext cx="785813" cy="481013"/>
            </a:xfrm>
            <a:custGeom>
              <a:avLst/>
              <a:gdLst>
                <a:gd name="T0" fmla="*/ 0 w 209"/>
                <a:gd name="T1" fmla="*/ 123 h 128"/>
                <a:gd name="T2" fmla="*/ 5 w 209"/>
                <a:gd name="T3" fmla="*/ 118 h 128"/>
                <a:gd name="T4" fmla="*/ 5 w 209"/>
                <a:gd name="T5" fmla="*/ 118 h 128"/>
                <a:gd name="T6" fmla="*/ 52 w 209"/>
                <a:gd name="T7" fmla="*/ 114 h 128"/>
                <a:gd name="T8" fmla="*/ 52 w 209"/>
                <a:gd name="T9" fmla="*/ 114 h 128"/>
                <a:gd name="T10" fmla="*/ 146 w 209"/>
                <a:gd name="T11" fmla="*/ 92 h 128"/>
                <a:gd name="T12" fmla="*/ 146 w 209"/>
                <a:gd name="T13" fmla="*/ 92 h 128"/>
                <a:gd name="T14" fmla="*/ 147 w 209"/>
                <a:gd name="T15" fmla="*/ 92 h 128"/>
                <a:gd name="T16" fmla="*/ 147 w 209"/>
                <a:gd name="T17" fmla="*/ 92 h 128"/>
                <a:gd name="T18" fmla="*/ 148 w 209"/>
                <a:gd name="T19" fmla="*/ 92 h 128"/>
                <a:gd name="T20" fmla="*/ 148 w 209"/>
                <a:gd name="T21" fmla="*/ 92 h 128"/>
                <a:gd name="T22" fmla="*/ 151 w 209"/>
                <a:gd name="T23" fmla="*/ 91 h 128"/>
                <a:gd name="T24" fmla="*/ 151 w 209"/>
                <a:gd name="T25" fmla="*/ 91 h 128"/>
                <a:gd name="T26" fmla="*/ 161 w 209"/>
                <a:gd name="T27" fmla="*/ 85 h 128"/>
                <a:gd name="T28" fmla="*/ 161 w 209"/>
                <a:gd name="T29" fmla="*/ 85 h 128"/>
                <a:gd name="T30" fmla="*/ 184 w 209"/>
                <a:gd name="T31" fmla="*/ 50 h 128"/>
                <a:gd name="T32" fmla="*/ 184 w 209"/>
                <a:gd name="T33" fmla="*/ 50 h 128"/>
                <a:gd name="T34" fmla="*/ 191 w 209"/>
                <a:gd name="T35" fmla="*/ 16 h 128"/>
                <a:gd name="T36" fmla="*/ 189 w 209"/>
                <a:gd name="T37" fmla="*/ 0 h 128"/>
                <a:gd name="T38" fmla="*/ 209 w 209"/>
                <a:gd name="T39" fmla="*/ 3 h 128"/>
                <a:gd name="T40" fmla="*/ 202 w 209"/>
                <a:gd name="T41" fmla="*/ 15 h 128"/>
                <a:gd name="T42" fmla="*/ 201 w 209"/>
                <a:gd name="T43" fmla="*/ 17 h 128"/>
                <a:gd name="T44" fmla="*/ 201 w 209"/>
                <a:gd name="T45" fmla="*/ 17 h 128"/>
                <a:gd name="T46" fmla="*/ 194 w 209"/>
                <a:gd name="T47" fmla="*/ 53 h 128"/>
                <a:gd name="T48" fmla="*/ 194 w 209"/>
                <a:gd name="T49" fmla="*/ 53 h 128"/>
                <a:gd name="T50" fmla="*/ 149 w 209"/>
                <a:gd name="T51" fmla="*/ 102 h 128"/>
                <a:gd name="T52" fmla="*/ 149 w 209"/>
                <a:gd name="T53" fmla="*/ 102 h 128"/>
                <a:gd name="T54" fmla="*/ 5 w 209"/>
                <a:gd name="T55" fmla="*/ 128 h 128"/>
                <a:gd name="T56" fmla="*/ 5 w 209"/>
                <a:gd name="T57" fmla="*/ 128 h 128"/>
                <a:gd name="T58" fmla="*/ 5 w 209"/>
                <a:gd name="T59" fmla="*/ 128 h 128"/>
                <a:gd name="T60" fmla="*/ 5 w 209"/>
                <a:gd name="T61" fmla="*/ 128 h 128"/>
                <a:gd name="T62" fmla="*/ 5 w 209"/>
                <a:gd name="T63" fmla="*/ 128 h 128"/>
                <a:gd name="T64" fmla="*/ 0 w 209"/>
                <a:gd name="T6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9" h="128">
                  <a:moveTo>
                    <a:pt x="0" y="123"/>
                  </a:moveTo>
                  <a:cubicBezTo>
                    <a:pt x="0" y="121"/>
                    <a:pt x="2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24" y="118"/>
                    <a:pt x="52" y="114"/>
                  </a:cubicBezTo>
                  <a:cubicBezTo>
                    <a:pt x="52" y="114"/>
                    <a:pt x="52" y="114"/>
                    <a:pt x="52" y="114"/>
                  </a:cubicBezTo>
                  <a:cubicBezTo>
                    <a:pt x="80" y="111"/>
                    <a:pt x="115" y="104"/>
                    <a:pt x="146" y="92"/>
                  </a:cubicBezTo>
                  <a:cubicBezTo>
                    <a:pt x="146" y="92"/>
                    <a:pt x="146" y="92"/>
                    <a:pt x="146" y="92"/>
                  </a:cubicBezTo>
                  <a:cubicBezTo>
                    <a:pt x="147" y="92"/>
                    <a:pt x="147" y="92"/>
                    <a:pt x="147" y="92"/>
                  </a:cubicBezTo>
                  <a:cubicBezTo>
                    <a:pt x="147" y="92"/>
                    <a:pt x="147" y="92"/>
                    <a:pt x="147" y="92"/>
                  </a:cubicBezTo>
                  <a:cubicBezTo>
                    <a:pt x="147" y="92"/>
                    <a:pt x="147" y="92"/>
                    <a:pt x="148" y="92"/>
                  </a:cubicBezTo>
                  <a:cubicBezTo>
                    <a:pt x="148" y="92"/>
                    <a:pt x="148" y="92"/>
                    <a:pt x="148" y="92"/>
                  </a:cubicBezTo>
                  <a:cubicBezTo>
                    <a:pt x="148" y="92"/>
                    <a:pt x="149" y="91"/>
                    <a:pt x="151" y="91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53" y="90"/>
                    <a:pt x="157" y="88"/>
                    <a:pt x="161" y="85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68" y="79"/>
                    <a:pt x="178" y="69"/>
                    <a:pt x="184" y="50"/>
                  </a:cubicBezTo>
                  <a:cubicBezTo>
                    <a:pt x="184" y="50"/>
                    <a:pt x="184" y="50"/>
                    <a:pt x="184" y="50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202" y="16"/>
                    <a:pt x="201" y="16"/>
                    <a:pt x="201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194" y="53"/>
                    <a:pt x="194" y="53"/>
                    <a:pt x="194" y="53"/>
                  </a:cubicBezTo>
                  <a:cubicBezTo>
                    <a:pt x="194" y="53"/>
                    <a:pt x="194" y="53"/>
                    <a:pt x="194" y="53"/>
                  </a:cubicBezTo>
                  <a:cubicBezTo>
                    <a:pt x="181" y="93"/>
                    <a:pt x="153" y="101"/>
                    <a:pt x="149" y="102"/>
                  </a:cubicBezTo>
                  <a:cubicBezTo>
                    <a:pt x="149" y="102"/>
                    <a:pt x="149" y="102"/>
                    <a:pt x="149" y="102"/>
                  </a:cubicBezTo>
                  <a:cubicBezTo>
                    <a:pt x="85" y="126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2" y="128"/>
                    <a:pt x="0" y="126"/>
                    <a:pt x="0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323"/>
            <p:cNvSpPr/>
            <p:nvPr/>
          </p:nvSpPr>
          <p:spPr bwMode="auto">
            <a:xfrm>
              <a:off x="8861425" y="5567363"/>
              <a:ext cx="652463" cy="336550"/>
            </a:xfrm>
            <a:custGeom>
              <a:avLst/>
              <a:gdLst>
                <a:gd name="T0" fmla="*/ 0 w 174"/>
                <a:gd name="T1" fmla="*/ 84 h 90"/>
                <a:gd name="T2" fmla="*/ 11 w 174"/>
                <a:gd name="T3" fmla="*/ 71 h 90"/>
                <a:gd name="T4" fmla="*/ 47 w 174"/>
                <a:gd name="T5" fmla="*/ 23 h 90"/>
                <a:gd name="T6" fmla="*/ 88 w 174"/>
                <a:gd name="T7" fmla="*/ 0 h 90"/>
                <a:gd name="T8" fmla="*/ 88 w 174"/>
                <a:gd name="T9" fmla="*/ 0 h 90"/>
                <a:gd name="T10" fmla="*/ 103 w 174"/>
                <a:gd name="T11" fmla="*/ 3 h 90"/>
                <a:gd name="T12" fmla="*/ 103 w 174"/>
                <a:gd name="T13" fmla="*/ 3 h 90"/>
                <a:gd name="T14" fmla="*/ 103 w 174"/>
                <a:gd name="T15" fmla="*/ 3 h 90"/>
                <a:gd name="T16" fmla="*/ 104 w 174"/>
                <a:gd name="T17" fmla="*/ 3 h 90"/>
                <a:gd name="T18" fmla="*/ 118 w 174"/>
                <a:gd name="T19" fmla="*/ 8 h 90"/>
                <a:gd name="T20" fmla="*/ 118 w 174"/>
                <a:gd name="T21" fmla="*/ 8 h 90"/>
                <a:gd name="T22" fmla="*/ 140 w 174"/>
                <a:gd name="T23" fmla="*/ 11 h 90"/>
                <a:gd name="T24" fmla="*/ 140 w 174"/>
                <a:gd name="T25" fmla="*/ 11 h 90"/>
                <a:gd name="T26" fmla="*/ 169 w 174"/>
                <a:gd name="T27" fmla="*/ 12 h 90"/>
                <a:gd name="T28" fmla="*/ 169 w 174"/>
                <a:gd name="T29" fmla="*/ 12 h 90"/>
                <a:gd name="T30" fmla="*/ 169 w 174"/>
                <a:gd name="T31" fmla="*/ 12 h 90"/>
                <a:gd name="T32" fmla="*/ 174 w 174"/>
                <a:gd name="T33" fmla="*/ 17 h 90"/>
                <a:gd name="T34" fmla="*/ 174 w 174"/>
                <a:gd name="T35" fmla="*/ 17 h 90"/>
                <a:gd name="T36" fmla="*/ 169 w 174"/>
                <a:gd name="T37" fmla="*/ 22 h 90"/>
                <a:gd name="T38" fmla="*/ 169 w 174"/>
                <a:gd name="T39" fmla="*/ 22 h 90"/>
                <a:gd name="T40" fmla="*/ 116 w 174"/>
                <a:gd name="T41" fmla="*/ 18 h 90"/>
                <a:gd name="T42" fmla="*/ 116 w 174"/>
                <a:gd name="T43" fmla="*/ 18 h 90"/>
                <a:gd name="T44" fmla="*/ 98 w 174"/>
                <a:gd name="T45" fmla="*/ 12 h 90"/>
                <a:gd name="T46" fmla="*/ 98 w 174"/>
                <a:gd name="T47" fmla="*/ 12 h 90"/>
                <a:gd name="T48" fmla="*/ 98 w 174"/>
                <a:gd name="T49" fmla="*/ 12 h 90"/>
                <a:gd name="T50" fmla="*/ 98 w 174"/>
                <a:gd name="T51" fmla="*/ 12 h 90"/>
                <a:gd name="T52" fmla="*/ 96 w 174"/>
                <a:gd name="T53" fmla="*/ 11 h 90"/>
                <a:gd name="T54" fmla="*/ 96 w 174"/>
                <a:gd name="T55" fmla="*/ 11 h 90"/>
                <a:gd name="T56" fmla="*/ 88 w 174"/>
                <a:gd name="T57" fmla="*/ 10 h 90"/>
                <a:gd name="T58" fmla="*/ 88 w 174"/>
                <a:gd name="T59" fmla="*/ 10 h 90"/>
                <a:gd name="T60" fmla="*/ 55 w 174"/>
                <a:gd name="T61" fmla="*/ 29 h 90"/>
                <a:gd name="T62" fmla="*/ 55 w 174"/>
                <a:gd name="T63" fmla="*/ 29 h 90"/>
                <a:gd name="T64" fmla="*/ 21 w 174"/>
                <a:gd name="T65" fmla="*/ 74 h 90"/>
                <a:gd name="T66" fmla="*/ 32 w 174"/>
                <a:gd name="T67" fmla="*/ 83 h 90"/>
                <a:gd name="T68" fmla="*/ 13 w 174"/>
                <a:gd name="T69" fmla="*/ 90 h 90"/>
                <a:gd name="T70" fmla="*/ 0 w 174"/>
                <a:gd name="T71" fmla="*/ 8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4" h="90">
                  <a:moveTo>
                    <a:pt x="0" y="84"/>
                  </a:moveTo>
                  <a:cubicBezTo>
                    <a:pt x="11" y="71"/>
                    <a:pt x="11" y="71"/>
                    <a:pt x="11" y="71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61" y="5"/>
                    <a:pt x="77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7" y="0"/>
                    <a:pt x="103" y="3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6" y="5"/>
                    <a:pt x="111" y="7"/>
                    <a:pt x="118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24" y="9"/>
                    <a:pt x="132" y="10"/>
                    <a:pt x="140" y="11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55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2" y="12"/>
                    <a:pt x="174" y="15"/>
                    <a:pt x="174" y="17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4" y="20"/>
                    <a:pt x="172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37" y="22"/>
                    <a:pt x="116" y="18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09" y="16"/>
                    <a:pt x="103" y="15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1"/>
                    <a:pt x="97" y="11"/>
                    <a:pt x="96" y="11"/>
                  </a:cubicBezTo>
                  <a:cubicBezTo>
                    <a:pt x="96" y="11"/>
                    <a:pt x="96" y="11"/>
                    <a:pt x="96" y="11"/>
                  </a:cubicBezTo>
                  <a:cubicBezTo>
                    <a:pt x="94" y="10"/>
                    <a:pt x="91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0" y="10"/>
                    <a:pt x="68" y="13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0" y="84"/>
                    <a:pt x="0" y="84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324"/>
            <p:cNvSpPr>
              <a:spLocks noEditPoints="1"/>
            </p:cNvSpPr>
            <p:nvPr/>
          </p:nvSpPr>
          <p:spPr bwMode="auto">
            <a:xfrm>
              <a:off x="9285288" y="5581650"/>
              <a:ext cx="558800" cy="660400"/>
            </a:xfrm>
            <a:custGeom>
              <a:avLst/>
              <a:gdLst>
                <a:gd name="T0" fmla="*/ 0 w 149"/>
                <a:gd name="T1" fmla="*/ 99 h 176"/>
                <a:gd name="T2" fmla="*/ 2 w 149"/>
                <a:gd name="T3" fmla="*/ 73 h 176"/>
                <a:gd name="T4" fmla="*/ 45 w 149"/>
                <a:gd name="T5" fmla="*/ 11 h 176"/>
                <a:gd name="T6" fmla="*/ 94 w 149"/>
                <a:gd name="T7" fmla="*/ 0 h 176"/>
                <a:gd name="T8" fmla="*/ 101 w 149"/>
                <a:gd name="T9" fmla="*/ 0 h 176"/>
                <a:gd name="T10" fmla="*/ 103 w 149"/>
                <a:gd name="T11" fmla="*/ 0 h 176"/>
                <a:gd name="T12" fmla="*/ 143 w 149"/>
                <a:gd name="T13" fmla="*/ 21 h 176"/>
                <a:gd name="T14" fmla="*/ 149 w 149"/>
                <a:gd name="T15" fmla="*/ 44 h 176"/>
                <a:gd name="T16" fmla="*/ 149 w 149"/>
                <a:gd name="T17" fmla="*/ 44 h 176"/>
                <a:gd name="T18" fmla="*/ 144 w 149"/>
                <a:gd name="T19" fmla="*/ 44 h 176"/>
                <a:gd name="T20" fmla="*/ 149 w 149"/>
                <a:gd name="T21" fmla="*/ 46 h 176"/>
                <a:gd name="T22" fmla="*/ 116 w 149"/>
                <a:gd name="T23" fmla="*/ 134 h 176"/>
                <a:gd name="T24" fmla="*/ 45 w 149"/>
                <a:gd name="T25" fmla="*/ 176 h 176"/>
                <a:gd name="T26" fmla="*/ 45 w 149"/>
                <a:gd name="T27" fmla="*/ 176 h 176"/>
                <a:gd name="T28" fmla="*/ 35 w 149"/>
                <a:gd name="T29" fmla="*/ 174 h 176"/>
                <a:gd name="T30" fmla="*/ 45 w 149"/>
                <a:gd name="T31" fmla="*/ 166 h 176"/>
                <a:gd name="T32" fmla="*/ 109 w 149"/>
                <a:gd name="T33" fmla="*/ 127 h 176"/>
                <a:gd name="T34" fmla="*/ 110 w 149"/>
                <a:gd name="T35" fmla="*/ 126 h 176"/>
                <a:gd name="T36" fmla="*/ 114 w 149"/>
                <a:gd name="T37" fmla="*/ 122 h 176"/>
                <a:gd name="T38" fmla="*/ 124 w 149"/>
                <a:gd name="T39" fmla="*/ 107 h 176"/>
                <a:gd name="T40" fmla="*/ 139 w 149"/>
                <a:gd name="T41" fmla="*/ 46 h 176"/>
                <a:gd name="T42" fmla="*/ 139 w 149"/>
                <a:gd name="T43" fmla="*/ 44 h 176"/>
                <a:gd name="T44" fmla="*/ 139 w 149"/>
                <a:gd name="T45" fmla="*/ 44 h 176"/>
                <a:gd name="T46" fmla="*/ 134 w 149"/>
                <a:gd name="T47" fmla="*/ 26 h 176"/>
                <a:gd name="T48" fmla="*/ 103 w 149"/>
                <a:gd name="T49" fmla="*/ 10 h 176"/>
                <a:gd name="T50" fmla="*/ 101 w 149"/>
                <a:gd name="T51" fmla="*/ 10 h 176"/>
                <a:gd name="T52" fmla="*/ 101 w 149"/>
                <a:gd name="T53" fmla="*/ 10 h 176"/>
                <a:gd name="T54" fmla="*/ 94 w 149"/>
                <a:gd name="T55" fmla="*/ 10 h 176"/>
                <a:gd name="T56" fmla="*/ 49 w 149"/>
                <a:gd name="T57" fmla="*/ 20 h 176"/>
                <a:gd name="T58" fmla="*/ 12 w 149"/>
                <a:gd name="T59" fmla="*/ 74 h 176"/>
                <a:gd name="T60" fmla="*/ 11 w 149"/>
                <a:gd name="T61" fmla="*/ 81 h 176"/>
                <a:gd name="T62" fmla="*/ 10 w 149"/>
                <a:gd name="T63" fmla="*/ 99 h 176"/>
                <a:gd name="T64" fmla="*/ 40 w 149"/>
                <a:gd name="T65" fmla="*/ 165 h 176"/>
                <a:gd name="T66" fmla="*/ 41 w 149"/>
                <a:gd name="T67" fmla="*/ 165 h 176"/>
                <a:gd name="T68" fmla="*/ 41 w 149"/>
                <a:gd name="T69" fmla="*/ 1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9" h="176">
                  <a:moveTo>
                    <a:pt x="35" y="174"/>
                  </a:moveTo>
                  <a:cubicBezTo>
                    <a:pt x="5" y="156"/>
                    <a:pt x="0" y="122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84"/>
                    <a:pt x="2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8" y="40"/>
                    <a:pt x="26" y="2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64" y="1"/>
                    <a:pt x="83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8" y="0"/>
                    <a:pt x="100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0"/>
                    <a:pt x="103" y="0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25" y="0"/>
                    <a:pt x="137" y="10"/>
                    <a:pt x="143" y="21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8" y="32"/>
                    <a:pt x="148" y="42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5"/>
                    <a:pt x="149" y="45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105"/>
                    <a:pt x="116" y="134"/>
                    <a:pt x="116" y="134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78" y="169"/>
                    <a:pt x="57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0" y="176"/>
                    <a:pt x="36" y="175"/>
                    <a:pt x="35" y="174"/>
                  </a:cubicBezTo>
                  <a:close/>
                  <a:moveTo>
                    <a:pt x="41" y="166"/>
                  </a:moveTo>
                  <a:cubicBezTo>
                    <a:pt x="42" y="166"/>
                    <a:pt x="43" y="166"/>
                    <a:pt x="45" y="166"/>
                  </a:cubicBezTo>
                  <a:cubicBezTo>
                    <a:pt x="45" y="166"/>
                    <a:pt x="45" y="166"/>
                    <a:pt x="45" y="166"/>
                  </a:cubicBezTo>
                  <a:cubicBezTo>
                    <a:pt x="53" y="167"/>
                    <a:pt x="72" y="161"/>
                    <a:pt x="109" y="127"/>
                  </a:cubicBezTo>
                  <a:cubicBezTo>
                    <a:pt x="109" y="127"/>
                    <a:pt x="109" y="127"/>
                    <a:pt x="109" y="127"/>
                  </a:cubicBezTo>
                  <a:cubicBezTo>
                    <a:pt x="109" y="127"/>
                    <a:pt x="110" y="126"/>
                    <a:pt x="110" y="126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1" y="125"/>
                    <a:pt x="112" y="124"/>
                    <a:pt x="114" y="122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16" y="119"/>
                    <a:pt x="120" y="114"/>
                    <a:pt x="124" y="107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31" y="94"/>
                    <a:pt x="139" y="73"/>
                    <a:pt x="139" y="46"/>
                  </a:cubicBezTo>
                  <a:cubicBezTo>
                    <a:pt x="139" y="46"/>
                    <a:pt x="139" y="46"/>
                    <a:pt x="139" y="46"/>
                  </a:cubicBezTo>
                  <a:cubicBezTo>
                    <a:pt x="139" y="45"/>
                    <a:pt x="138" y="45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3"/>
                    <a:pt x="138" y="34"/>
                    <a:pt x="134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29" y="18"/>
                    <a:pt x="121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2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98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84" y="10"/>
                    <a:pt x="66" y="11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32" y="29"/>
                    <a:pt x="17" y="4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7"/>
                    <a:pt x="11" y="81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1" y="86"/>
                    <a:pt x="10" y="92"/>
                    <a:pt x="10" y="99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121"/>
                    <a:pt x="15" y="151"/>
                    <a:pt x="40" y="165"/>
                  </a:cubicBezTo>
                  <a:cubicBezTo>
                    <a:pt x="40" y="165"/>
                    <a:pt x="40" y="165"/>
                    <a:pt x="40" y="165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1" y="166"/>
                    <a:pt x="41" y="166"/>
                    <a:pt x="41" y="166"/>
                  </a:cubicBezTo>
                  <a:cubicBezTo>
                    <a:pt x="41" y="166"/>
                    <a:pt x="41" y="166"/>
                    <a:pt x="41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325"/>
            <p:cNvSpPr/>
            <p:nvPr/>
          </p:nvSpPr>
          <p:spPr bwMode="auto">
            <a:xfrm>
              <a:off x="8751888" y="6115050"/>
              <a:ext cx="627063" cy="349250"/>
            </a:xfrm>
            <a:custGeom>
              <a:avLst/>
              <a:gdLst>
                <a:gd name="T0" fmla="*/ 70 w 167"/>
                <a:gd name="T1" fmla="*/ 89 h 93"/>
                <a:gd name="T2" fmla="*/ 64 w 167"/>
                <a:gd name="T3" fmla="*/ 77 h 93"/>
                <a:gd name="T4" fmla="*/ 64 w 167"/>
                <a:gd name="T5" fmla="*/ 77 h 93"/>
                <a:gd name="T6" fmla="*/ 41 w 167"/>
                <a:gd name="T7" fmla="*/ 15 h 93"/>
                <a:gd name="T8" fmla="*/ 41 w 167"/>
                <a:gd name="T9" fmla="*/ 14 h 93"/>
                <a:gd name="T10" fmla="*/ 41 w 167"/>
                <a:gd name="T11" fmla="*/ 14 h 93"/>
                <a:gd name="T12" fmla="*/ 41 w 167"/>
                <a:gd name="T13" fmla="*/ 13 h 93"/>
                <a:gd name="T14" fmla="*/ 41 w 167"/>
                <a:gd name="T15" fmla="*/ 13 h 93"/>
                <a:gd name="T16" fmla="*/ 40 w 167"/>
                <a:gd name="T17" fmla="*/ 12 h 93"/>
                <a:gd name="T18" fmla="*/ 40 w 167"/>
                <a:gd name="T19" fmla="*/ 12 h 93"/>
                <a:gd name="T20" fmla="*/ 36 w 167"/>
                <a:gd name="T21" fmla="*/ 10 h 93"/>
                <a:gd name="T22" fmla="*/ 36 w 167"/>
                <a:gd name="T23" fmla="*/ 10 h 93"/>
                <a:gd name="T24" fmla="*/ 29 w 167"/>
                <a:gd name="T25" fmla="*/ 12 h 93"/>
                <a:gd name="T26" fmla="*/ 29 w 167"/>
                <a:gd name="T27" fmla="*/ 12 h 93"/>
                <a:gd name="T28" fmla="*/ 20 w 167"/>
                <a:gd name="T29" fmla="*/ 19 h 93"/>
                <a:gd name="T30" fmla="*/ 20 w 167"/>
                <a:gd name="T31" fmla="*/ 19 h 93"/>
                <a:gd name="T32" fmla="*/ 10 w 167"/>
                <a:gd name="T33" fmla="*/ 29 h 93"/>
                <a:gd name="T34" fmla="*/ 10 w 167"/>
                <a:gd name="T35" fmla="*/ 29 h 93"/>
                <a:gd name="T36" fmla="*/ 7 w 167"/>
                <a:gd name="T37" fmla="*/ 35 h 93"/>
                <a:gd name="T38" fmla="*/ 7 w 167"/>
                <a:gd name="T39" fmla="*/ 35 h 93"/>
                <a:gd name="T40" fmla="*/ 0 w 167"/>
                <a:gd name="T41" fmla="*/ 31 h 93"/>
                <a:gd name="T42" fmla="*/ 0 w 167"/>
                <a:gd name="T43" fmla="*/ 31 h 93"/>
                <a:gd name="T44" fmla="*/ 0 w 167"/>
                <a:gd name="T45" fmla="*/ 29 h 93"/>
                <a:gd name="T46" fmla="*/ 0 w 167"/>
                <a:gd name="T47" fmla="*/ 29 h 93"/>
                <a:gd name="T48" fmla="*/ 5 w 167"/>
                <a:gd name="T49" fmla="*/ 20 h 93"/>
                <a:gd name="T50" fmla="*/ 5 w 167"/>
                <a:gd name="T51" fmla="*/ 20 h 93"/>
                <a:gd name="T52" fmla="*/ 13 w 167"/>
                <a:gd name="T53" fmla="*/ 12 h 93"/>
                <a:gd name="T54" fmla="*/ 13 w 167"/>
                <a:gd name="T55" fmla="*/ 12 h 93"/>
                <a:gd name="T56" fmla="*/ 24 w 167"/>
                <a:gd name="T57" fmla="*/ 3 h 93"/>
                <a:gd name="T58" fmla="*/ 24 w 167"/>
                <a:gd name="T59" fmla="*/ 3 h 93"/>
                <a:gd name="T60" fmla="*/ 25 w 167"/>
                <a:gd name="T61" fmla="*/ 3 h 93"/>
                <a:gd name="T62" fmla="*/ 25 w 167"/>
                <a:gd name="T63" fmla="*/ 3 h 93"/>
                <a:gd name="T64" fmla="*/ 36 w 167"/>
                <a:gd name="T65" fmla="*/ 0 h 93"/>
                <a:gd name="T66" fmla="*/ 36 w 167"/>
                <a:gd name="T67" fmla="*/ 0 h 93"/>
                <a:gd name="T68" fmla="*/ 49 w 167"/>
                <a:gd name="T69" fmla="*/ 7 h 93"/>
                <a:gd name="T70" fmla="*/ 49 w 167"/>
                <a:gd name="T71" fmla="*/ 7 h 93"/>
                <a:gd name="T72" fmla="*/ 50 w 167"/>
                <a:gd name="T73" fmla="*/ 12 h 93"/>
                <a:gd name="T74" fmla="*/ 50 w 167"/>
                <a:gd name="T75" fmla="*/ 12 h 93"/>
                <a:gd name="T76" fmla="*/ 74 w 167"/>
                <a:gd name="T77" fmla="*/ 74 h 93"/>
                <a:gd name="T78" fmla="*/ 74 w 167"/>
                <a:gd name="T79" fmla="*/ 74 h 93"/>
                <a:gd name="T80" fmla="*/ 77 w 167"/>
                <a:gd name="T81" fmla="*/ 82 h 93"/>
                <a:gd name="T82" fmla="*/ 77 w 167"/>
                <a:gd name="T83" fmla="*/ 82 h 93"/>
                <a:gd name="T84" fmla="*/ 79 w 167"/>
                <a:gd name="T85" fmla="*/ 83 h 93"/>
                <a:gd name="T86" fmla="*/ 79 w 167"/>
                <a:gd name="T87" fmla="*/ 83 h 93"/>
                <a:gd name="T88" fmla="*/ 92 w 167"/>
                <a:gd name="T89" fmla="*/ 75 h 93"/>
                <a:gd name="T90" fmla="*/ 92 w 167"/>
                <a:gd name="T91" fmla="*/ 75 h 93"/>
                <a:gd name="T92" fmla="*/ 93 w 167"/>
                <a:gd name="T93" fmla="*/ 73 h 93"/>
                <a:gd name="T94" fmla="*/ 93 w 167"/>
                <a:gd name="T95" fmla="*/ 73 h 93"/>
                <a:gd name="T96" fmla="*/ 93 w 167"/>
                <a:gd name="T97" fmla="*/ 73 h 93"/>
                <a:gd name="T98" fmla="*/ 158 w 167"/>
                <a:gd name="T99" fmla="*/ 12 h 93"/>
                <a:gd name="T100" fmla="*/ 165 w 167"/>
                <a:gd name="T101" fmla="*/ 13 h 93"/>
                <a:gd name="T102" fmla="*/ 165 w 167"/>
                <a:gd name="T103" fmla="*/ 13 h 93"/>
                <a:gd name="T104" fmla="*/ 165 w 167"/>
                <a:gd name="T105" fmla="*/ 20 h 93"/>
                <a:gd name="T106" fmla="*/ 165 w 167"/>
                <a:gd name="T107" fmla="*/ 20 h 93"/>
                <a:gd name="T108" fmla="*/ 101 w 167"/>
                <a:gd name="T109" fmla="*/ 79 h 93"/>
                <a:gd name="T110" fmla="*/ 95 w 167"/>
                <a:gd name="T111" fmla="*/ 86 h 93"/>
                <a:gd name="T112" fmla="*/ 95 w 167"/>
                <a:gd name="T113" fmla="*/ 86 h 93"/>
                <a:gd name="T114" fmla="*/ 79 w 167"/>
                <a:gd name="T115" fmla="*/ 93 h 93"/>
                <a:gd name="T116" fmla="*/ 79 w 167"/>
                <a:gd name="T117" fmla="*/ 93 h 93"/>
                <a:gd name="T118" fmla="*/ 79 w 167"/>
                <a:gd name="T119" fmla="*/ 93 h 93"/>
                <a:gd name="T120" fmla="*/ 79 w 167"/>
                <a:gd name="T121" fmla="*/ 93 h 93"/>
                <a:gd name="T122" fmla="*/ 70 w 167"/>
                <a:gd name="T123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" h="93">
                  <a:moveTo>
                    <a:pt x="70" y="89"/>
                  </a:moveTo>
                  <a:cubicBezTo>
                    <a:pt x="67" y="86"/>
                    <a:pt x="65" y="82"/>
                    <a:pt x="64" y="77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0" y="13"/>
                    <a:pt x="40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9" y="11"/>
                    <a:pt x="39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3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3"/>
                    <a:pt x="24" y="15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6" y="22"/>
                    <a:pt x="11" y="27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1"/>
                    <a:pt x="9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5"/>
                    <a:pt x="1" y="3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5"/>
                    <a:pt x="2" y="22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17"/>
                    <a:pt x="10" y="14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9" y="7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9" y="1"/>
                    <a:pt x="33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2" y="0"/>
                    <a:pt x="47" y="4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0" y="9"/>
                    <a:pt x="50" y="11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5" y="78"/>
                    <a:pt x="76" y="81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3"/>
                    <a:pt x="79" y="83"/>
                    <a:pt x="79" y="83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82" y="84"/>
                    <a:pt x="89" y="78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3" y="74"/>
                    <a:pt x="93" y="73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60" y="10"/>
                    <a:pt x="164" y="11"/>
                    <a:pt x="165" y="13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7" y="15"/>
                    <a:pt x="167" y="18"/>
                    <a:pt x="165" y="20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0" y="80"/>
                    <a:pt x="98" y="83"/>
                    <a:pt x="95" y="86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1" y="89"/>
                    <a:pt x="86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6" y="93"/>
                    <a:pt x="72" y="92"/>
                    <a:pt x="70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326"/>
            <p:cNvSpPr/>
            <p:nvPr/>
          </p:nvSpPr>
          <p:spPr bwMode="auto">
            <a:xfrm>
              <a:off x="9483725" y="6200775"/>
              <a:ext cx="315913" cy="814388"/>
            </a:xfrm>
            <a:custGeom>
              <a:avLst/>
              <a:gdLst>
                <a:gd name="T0" fmla="*/ 69 w 84"/>
                <a:gd name="T1" fmla="*/ 216 h 217"/>
                <a:gd name="T2" fmla="*/ 50 w 84"/>
                <a:gd name="T3" fmla="*/ 205 h 217"/>
                <a:gd name="T4" fmla="*/ 34 w 84"/>
                <a:gd name="T5" fmla="*/ 199 h 217"/>
                <a:gd name="T6" fmla="*/ 34 w 84"/>
                <a:gd name="T7" fmla="*/ 199 h 217"/>
                <a:gd name="T8" fmla="*/ 28 w 84"/>
                <a:gd name="T9" fmla="*/ 190 h 217"/>
                <a:gd name="T10" fmla="*/ 28 w 84"/>
                <a:gd name="T11" fmla="*/ 190 h 217"/>
                <a:gd name="T12" fmla="*/ 33 w 84"/>
                <a:gd name="T13" fmla="*/ 182 h 217"/>
                <a:gd name="T14" fmla="*/ 33 w 84"/>
                <a:gd name="T15" fmla="*/ 182 h 217"/>
                <a:gd name="T16" fmla="*/ 67 w 84"/>
                <a:gd name="T17" fmla="*/ 137 h 217"/>
                <a:gd name="T18" fmla="*/ 68 w 84"/>
                <a:gd name="T19" fmla="*/ 137 h 217"/>
                <a:gd name="T20" fmla="*/ 74 w 84"/>
                <a:gd name="T21" fmla="*/ 129 h 217"/>
                <a:gd name="T22" fmla="*/ 74 w 84"/>
                <a:gd name="T23" fmla="*/ 129 h 217"/>
                <a:gd name="T24" fmla="*/ 73 w 84"/>
                <a:gd name="T25" fmla="*/ 127 h 217"/>
                <a:gd name="T26" fmla="*/ 73 w 84"/>
                <a:gd name="T27" fmla="*/ 127 h 217"/>
                <a:gd name="T28" fmla="*/ 73 w 84"/>
                <a:gd name="T29" fmla="*/ 127 h 217"/>
                <a:gd name="T30" fmla="*/ 72 w 84"/>
                <a:gd name="T31" fmla="*/ 126 h 217"/>
                <a:gd name="T32" fmla="*/ 1 w 84"/>
                <a:gd name="T33" fmla="*/ 8 h 217"/>
                <a:gd name="T34" fmla="*/ 3 w 84"/>
                <a:gd name="T35" fmla="*/ 1 h 217"/>
                <a:gd name="T36" fmla="*/ 3 w 84"/>
                <a:gd name="T37" fmla="*/ 1 h 217"/>
                <a:gd name="T38" fmla="*/ 10 w 84"/>
                <a:gd name="T39" fmla="*/ 3 h 217"/>
                <a:gd name="T40" fmla="*/ 10 w 84"/>
                <a:gd name="T41" fmla="*/ 3 h 217"/>
                <a:gd name="T42" fmla="*/ 80 w 84"/>
                <a:gd name="T43" fmla="*/ 119 h 217"/>
                <a:gd name="T44" fmla="*/ 84 w 84"/>
                <a:gd name="T45" fmla="*/ 129 h 217"/>
                <a:gd name="T46" fmla="*/ 84 w 84"/>
                <a:gd name="T47" fmla="*/ 129 h 217"/>
                <a:gd name="T48" fmla="*/ 74 w 84"/>
                <a:gd name="T49" fmla="*/ 145 h 217"/>
                <a:gd name="T50" fmla="*/ 74 w 84"/>
                <a:gd name="T51" fmla="*/ 145 h 217"/>
                <a:gd name="T52" fmla="*/ 40 w 84"/>
                <a:gd name="T53" fmla="*/ 190 h 217"/>
                <a:gd name="T54" fmla="*/ 39 w 84"/>
                <a:gd name="T55" fmla="*/ 190 h 217"/>
                <a:gd name="T56" fmla="*/ 40 w 84"/>
                <a:gd name="T57" fmla="*/ 190 h 217"/>
                <a:gd name="T58" fmla="*/ 40 w 84"/>
                <a:gd name="T59" fmla="*/ 190 h 217"/>
                <a:gd name="T60" fmla="*/ 53 w 84"/>
                <a:gd name="T61" fmla="*/ 195 h 217"/>
                <a:gd name="T62" fmla="*/ 53 w 84"/>
                <a:gd name="T63" fmla="*/ 195 h 217"/>
                <a:gd name="T64" fmla="*/ 53 w 84"/>
                <a:gd name="T65" fmla="*/ 195 h 217"/>
                <a:gd name="T66" fmla="*/ 74 w 84"/>
                <a:gd name="T67" fmla="*/ 208 h 217"/>
                <a:gd name="T68" fmla="*/ 76 w 84"/>
                <a:gd name="T69" fmla="*/ 214 h 217"/>
                <a:gd name="T70" fmla="*/ 76 w 84"/>
                <a:gd name="T71" fmla="*/ 214 h 217"/>
                <a:gd name="T72" fmla="*/ 72 w 84"/>
                <a:gd name="T73" fmla="*/ 217 h 217"/>
                <a:gd name="T74" fmla="*/ 72 w 84"/>
                <a:gd name="T75" fmla="*/ 217 h 217"/>
                <a:gd name="T76" fmla="*/ 69 w 84"/>
                <a:gd name="T77" fmla="*/ 21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4" h="217">
                  <a:moveTo>
                    <a:pt x="69" y="216"/>
                  </a:moveTo>
                  <a:cubicBezTo>
                    <a:pt x="50" y="205"/>
                    <a:pt x="50" y="205"/>
                    <a:pt x="50" y="205"/>
                  </a:cubicBezTo>
                  <a:cubicBezTo>
                    <a:pt x="42" y="203"/>
                    <a:pt x="38" y="201"/>
                    <a:pt x="34" y="199"/>
                  </a:cubicBezTo>
                  <a:cubicBezTo>
                    <a:pt x="34" y="199"/>
                    <a:pt x="34" y="199"/>
                    <a:pt x="34" y="199"/>
                  </a:cubicBezTo>
                  <a:cubicBezTo>
                    <a:pt x="31" y="197"/>
                    <a:pt x="28" y="193"/>
                    <a:pt x="28" y="190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9" y="185"/>
                    <a:pt x="31" y="183"/>
                    <a:pt x="33" y="182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74" y="132"/>
                    <a:pt x="74" y="130"/>
                    <a:pt x="74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5" y="128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6" y="0"/>
                    <a:pt x="9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81" y="121"/>
                    <a:pt x="84" y="124"/>
                    <a:pt x="84" y="129"/>
                  </a:cubicBezTo>
                  <a:cubicBezTo>
                    <a:pt x="84" y="129"/>
                    <a:pt x="84" y="129"/>
                    <a:pt x="84" y="129"/>
                  </a:cubicBezTo>
                  <a:cubicBezTo>
                    <a:pt x="84" y="134"/>
                    <a:pt x="81" y="140"/>
                    <a:pt x="74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39" y="190"/>
                    <a:pt x="39" y="190"/>
                    <a:pt x="40" y="190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42" y="192"/>
                    <a:pt x="46" y="193"/>
                    <a:pt x="53" y="195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74" y="208"/>
                    <a:pt x="74" y="208"/>
                    <a:pt x="74" y="208"/>
                  </a:cubicBezTo>
                  <a:cubicBezTo>
                    <a:pt x="77" y="209"/>
                    <a:pt x="78" y="212"/>
                    <a:pt x="76" y="214"/>
                  </a:cubicBezTo>
                  <a:cubicBezTo>
                    <a:pt x="76" y="214"/>
                    <a:pt x="76" y="214"/>
                    <a:pt x="76" y="214"/>
                  </a:cubicBezTo>
                  <a:cubicBezTo>
                    <a:pt x="75" y="216"/>
                    <a:pt x="74" y="217"/>
                    <a:pt x="72" y="217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1" y="217"/>
                    <a:pt x="70" y="217"/>
                    <a:pt x="69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27"/>
            <p:cNvSpPr>
              <a:spLocks noEditPoints="1"/>
            </p:cNvSpPr>
            <p:nvPr/>
          </p:nvSpPr>
          <p:spPr bwMode="auto">
            <a:xfrm>
              <a:off x="9975850" y="4462463"/>
              <a:ext cx="1092200" cy="781050"/>
            </a:xfrm>
            <a:custGeom>
              <a:avLst/>
              <a:gdLst>
                <a:gd name="T0" fmla="*/ 237 w 291"/>
                <a:gd name="T1" fmla="*/ 208 h 208"/>
                <a:gd name="T2" fmla="*/ 110 w 291"/>
                <a:gd name="T3" fmla="*/ 185 h 208"/>
                <a:gd name="T4" fmla="*/ 14 w 291"/>
                <a:gd name="T5" fmla="*/ 165 h 208"/>
                <a:gd name="T6" fmla="*/ 13 w 291"/>
                <a:gd name="T7" fmla="*/ 165 h 208"/>
                <a:gd name="T8" fmla="*/ 5 w 291"/>
                <a:gd name="T9" fmla="*/ 161 h 208"/>
                <a:gd name="T10" fmla="*/ 0 w 291"/>
                <a:gd name="T11" fmla="*/ 146 h 208"/>
                <a:gd name="T12" fmla="*/ 1 w 291"/>
                <a:gd name="T13" fmla="*/ 138 h 208"/>
                <a:gd name="T14" fmla="*/ 9 w 291"/>
                <a:gd name="T15" fmla="*/ 15 h 208"/>
                <a:gd name="T16" fmla="*/ 12 w 291"/>
                <a:gd name="T17" fmla="*/ 5 h 208"/>
                <a:gd name="T18" fmla="*/ 26 w 291"/>
                <a:gd name="T19" fmla="*/ 0 h 208"/>
                <a:gd name="T20" fmla="*/ 32 w 291"/>
                <a:gd name="T21" fmla="*/ 0 h 208"/>
                <a:gd name="T22" fmla="*/ 261 w 291"/>
                <a:gd name="T23" fmla="*/ 20 h 208"/>
                <a:gd name="T24" fmla="*/ 276 w 291"/>
                <a:gd name="T25" fmla="*/ 26 h 208"/>
                <a:gd name="T26" fmla="*/ 291 w 291"/>
                <a:gd name="T27" fmla="*/ 49 h 208"/>
                <a:gd name="T28" fmla="*/ 289 w 291"/>
                <a:gd name="T29" fmla="*/ 59 h 208"/>
                <a:gd name="T30" fmla="*/ 274 w 291"/>
                <a:gd name="T31" fmla="*/ 110 h 208"/>
                <a:gd name="T32" fmla="*/ 260 w 291"/>
                <a:gd name="T33" fmla="*/ 191 h 208"/>
                <a:gd name="T34" fmla="*/ 260 w 291"/>
                <a:gd name="T35" fmla="*/ 192 h 208"/>
                <a:gd name="T36" fmla="*/ 260 w 291"/>
                <a:gd name="T37" fmla="*/ 192 h 208"/>
                <a:gd name="T38" fmla="*/ 257 w 291"/>
                <a:gd name="T39" fmla="*/ 200 h 208"/>
                <a:gd name="T40" fmla="*/ 241 w 291"/>
                <a:gd name="T41" fmla="*/ 208 h 208"/>
                <a:gd name="T42" fmla="*/ 241 w 291"/>
                <a:gd name="T43" fmla="*/ 208 h 208"/>
                <a:gd name="T44" fmla="*/ 248 w 291"/>
                <a:gd name="T45" fmla="*/ 196 h 208"/>
                <a:gd name="T46" fmla="*/ 250 w 291"/>
                <a:gd name="T47" fmla="*/ 192 h 208"/>
                <a:gd name="T48" fmla="*/ 250 w 291"/>
                <a:gd name="T49" fmla="*/ 191 h 208"/>
                <a:gd name="T50" fmla="*/ 280 w 291"/>
                <a:gd name="T51" fmla="*/ 56 h 208"/>
                <a:gd name="T52" fmla="*/ 281 w 291"/>
                <a:gd name="T53" fmla="*/ 49 h 208"/>
                <a:gd name="T54" fmla="*/ 275 w 291"/>
                <a:gd name="T55" fmla="*/ 37 h 208"/>
                <a:gd name="T56" fmla="*/ 263 w 291"/>
                <a:gd name="T57" fmla="*/ 31 h 208"/>
                <a:gd name="T58" fmla="*/ 260 w 291"/>
                <a:gd name="T59" fmla="*/ 30 h 208"/>
                <a:gd name="T60" fmla="*/ 31 w 291"/>
                <a:gd name="T61" fmla="*/ 10 h 208"/>
                <a:gd name="T62" fmla="*/ 26 w 291"/>
                <a:gd name="T63" fmla="*/ 10 h 208"/>
                <a:gd name="T64" fmla="*/ 20 w 291"/>
                <a:gd name="T65" fmla="*/ 11 h 208"/>
                <a:gd name="T66" fmla="*/ 19 w 291"/>
                <a:gd name="T67" fmla="*/ 15 h 208"/>
                <a:gd name="T68" fmla="*/ 19 w 291"/>
                <a:gd name="T69" fmla="*/ 18 h 208"/>
                <a:gd name="T70" fmla="*/ 19 w 291"/>
                <a:gd name="T71" fmla="*/ 19 h 208"/>
                <a:gd name="T72" fmla="*/ 14 w 291"/>
                <a:gd name="T73" fmla="*/ 20 h 208"/>
                <a:gd name="T74" fmla="*/ 20 w 291"/>
                <a:gd name="T75" fmla="*/ 20 h 208"/>
                <a:gd name="T76" fmla="*/ 11 w 291"/>
                <a:gd name="T77" fmla="*/ 139 h 208"/>
                <a:gd name="T78" fmla="*/ 11 w 291"/>
                <a:gd name="T79" fmla="*/ 146 h 208"/>
                <a:gd name="T80" fmla="*/ 12 w 291"/>
                <a:gd name="T81" fmla="*/ 155 h 208"/>
                <a:gd name="T82" fmla="*/ 13 w 291"/>
                <a:gd name="T83" fmla="*/ 155 h 208"/>
                <a:gd name="T84" fmla="*/ 13 w 291"/>
                <a:gd name="T85" fmla="*/ 155 h 208"/>
                <a:gd name="T86" fmla="*/ 113 w 291"/>
                <a:gd name="T87" fmla="*/ 175 h 208"/>
                <a:gd name="T88" fmla="*/ 187 w 291"/>
                <a:gd name="T89" fmla="*/ 190 h 208"/>
                <a:gd name="T90" fmla="*/ 239 w 291"/>
                <a:gd name="T91" fmla="*/ 198 h 208"/>
                <a:gd name="T92" fmla="*/ 239 w 291"/>
                <a:gd name="T93" fmla="*/ 198 h 208"/>
                <a:gd name="T94" fmla="*/ 241 w 291"/>
                <a:gd name="T95" fmla="*/ 19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1" h="208">
                  <a:moveTo>
                    <a:pt x="241" y="208"/>
                  </a:moveTo>
                  <a:cubicBezTo>
                    <a:pt x="240" y="208"/>
                    <a:pt x="239" y="208"/>
                    <a:pt x="237" y="208"/>
                  </a:cubicBezTo>
                  <a:cubicBezTo>
                    <a:pt x="237" y="208"/>
                    <a:pt x="237" y="208"/>
                    <a:pt x="237" y="208"/>
                  </a:cubicBezTo>
                  <a:cubicBezTo>
                    <a:pt x="237" y="208"/>
                    <a:pt x="142" y="194"/>
                    <a:pt x="110" y="185"/>
                  </a:cubicBezTo>
                  <a:cubicBezTo>
                    <a:pt x="110" y="185"/>
                    <a:pt x="110" y="185"/>
                    <a:pt x="110" y="185"/>
                  </a:cubicBezTo>
                  <a:cubicBezTo>
                    <a:pt x="14" y="165"/>
                    <a:pt x="14" y="165"/>
                    <a:pt x="14" y="165"/>
                  </a:cubicBezTo>
                  <a:cubicBezTo>
                    <a:pt x="14" y="165"/>
                    <a:pt x="14" y="165"/>
                    <a:pt x="13" y="165"/>
                  </a:cubicBezTo>
                  <a:cubicBezTo>
                    <a:pt x="13" y="165"/>
                    <a:pt x="13" y="165"/>
                    <a:pt x="13" y="165"/>
                  </a:cubicBezTo>
                  <a:cubicBezTo>
                    <a:pt x="11" y="165"/>
                    <a:pt x="8" y="165"/>
                    <a:pt x="5" y="161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2" y="158"/>
                    <a:pt x="0" y="153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4"/>
                    <a:pt x="1" y="141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2"/>
                    <a:pt x="9" y="9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5" y="2"/>
                    <a:pt x="20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61" y="20"/>
                    <a:pt x="261" y="20"/>
                    <a:pt x="261" y="20"/>
                  </a:cubicBezTo>
                  <a:cubicBezTo>
                    <a:pt x="262" y="20"/>
                    <a:pt x="262" y="20"/>
                    <a:pt x="262" y="20"/>
                  </a:cubicBezTo>
                  <a:cubicBezTo>
                    <a:pt x="262" y="20"/>
                    <a:pt x="269" y="21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83" y="29"/>
                    <a:pt x="291" y="37"/>
                    <a:pt x="291" y="49"/>
                  </a:cubicBezTo>
                  <a:cubicBezTo>
                    <a:pt x="291" y="49"/>
                    <a:pt x="291" y="49"/>
                    <a:pt x="291" y="49"/>
                  </a:cubicBezTo>
                  <a:cubicBezTo>
                    <a:pt x="291" y="52"/>
                    <a:pt x="291" y="56"/>
                    <a:pt x="289" y="59"/>
                  </a:cubicBezTo>
                  <a:cubicBezTo>
                    <a:pt x="289" y="59"/>
                    <a:pt x="289" y="59"/>
                    <a:pt x="289" y="59"/>
                  </a:cubicBezTo>
                  <a:cubicBezTo>
                    <a:pt x="289" y="59"/>
                    <a:pt x="282" y="82"/>
                    <a:pt x="274" y="110"/>
                  </a:cubicBezTo>
                  <a:cubicBezTo>
                    <a:pt x="274" y="110"/>
                    <a:pt x="274" y="110"/>
                    <a:pt x="274" y="110"/>
                  </a:cubicBezTo>
                  <a:cubicBezTo>
                    <a:pt x="267" y="138"/>
                    <a:pt x="260" y="172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0" y="193"/>
                    <a:pt x="259" y="197"/>
                    <a:pt x="257" y="200"/>
                  </a:cubicBezTo>
                  <a:cubicBezTo>
                    <a:pt x="257" y="200"/>
                    <a:pt x="257" y="200"/>
                    <a:pt x="257" y="200"/>
                  </a:cubicBezTo>
                  <a:cubicBezTo>
                    <a:pt x="254" y="204"/>
                    <a:pt x="249" y="208"/>
                    <a:pt x="241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8"/>
                    <a:pt x="241" y="208"/>
                    <a:pt x="241" y="208"/>
                  </a:cubicBezTo>
                  <a:close/>
                  <a:moveTo>
                    <a:pt x="241" y="198"/>
                  </a:moveTo>
                  <a:cubicBezTo>
                    <a:pt x="245" y="198"/>
                    <a:pt x="247" y="197"/>
                    <a:pt x="248" y="196"/>
                  </a:cubicBezTo>
                  <a:cubicBezTo>
                    <a:pt x="248" y="196"/>
                    <a:pt x="248" y="196"/>
                    <a:pt x="248" y="196"/>
                  </a:cubicBezTo>
                  <a:cubicBezTo>
                    <a:pt x="249" y="194"/>
                    <a:pt x="250" y="193"/>
                    <a:pt x="250" y="192"/>
                  </a:cubicBezTo>
                  <a:cubicBezTo>
                    <a:pt x="250" y="192"/>
                    <a:pt x="250" y="192"/>
                    <a:pt x="250" y="192"/>
                  </a:cubicBezTo>
                  <a:cubicBezTo>
                    <a:pt x="250" y="192"/>
                    <a:pt x="250" y="191"/>
                    <a:pt x="250" y="191"/>
                  </a:cubicBezTo>
                  <a:cubicBezTo>
                    <a:pt x="250" y="191"/>
                    <a:pt x="250" y="191"/>
                    <a:pt x="250" y="191"/>
                  </a:cubicBezTo>
                  <a:cubicBezTo>
                    <a:pt x="250" y="149"/>
                    <a:pt x="280" y="56"/>
                    <a:pt x="280" y="56"/>
                  </a:cubicBezTo>
                  <a:cubicBezTo>
                    <a:pt x="280" y="56"/>
                    <a:pt x="280" y="56"/>
                    <a:pt x="280" y="56"/>
                  </a:cubicBezTo>
                  <a:cubicBezTo>
                    <a:pt x="281" y="53"/>
                    <a:pt x="281" y="51"/>
                    <a:pt x="281" y="49"/>
                  </a:cubicBezTo>
                  <a:cubicBezTo>
                    <a:pt x="281" y="49"/>
                    <a:pt x="281" y="49"/>
                    <a:pt x="281" y="49"/>
                  </a:cubicBezTo>
                  <a:cubicBezTo>
                    <a:pt x="281" y="44"/>
                    <a:pt x="279" y="40"/>
                    <a:pt x="275" y="37"/>
                  </a:cubicBezTo>
                  <a:cubicBezTo>
                    <a:pt x="275" y="37"/>
                    <a:pt x="275" y="37"/>
                    <a:pt x="275" y="37"/>
                  </a:cubicBezTo>
                  <a:cubicBezTo>
                    <a:pt x="271" y="34"/>
                    <a:pt x="266" y="32"/>
                    <a:pt x="263" y="31"/>
                  </a:cubicBezTo>
                  <a:cubicBezTo>
                    <a:pt x="263" y="31"/>
                    <a:pt x="263" y="31"/>
                    <a:pt x="263" y="31"/>
                  </a:cubicBezTo>
                  <a:cubicBezTo>
                    <a:pt x="261" y="30"/>
                    <a:pt x="260" y="30"/>
                    <a:pt x="260" y="30"/>
                  </a:cubicBezTo>
                  <a:cubicBezTo>
                    <a:pt x="260" y="30"/>
                    <a:pt x="260" y="30"/>
                    <a:pt x="260" y="3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9" y="10"/>
                    <a:pt x="27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2" y="10"/>
                    <a:pt x="21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7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1" y="142"/>
                    <a:pt x="10" y="144"/>
                    <a:pt x="11" y="146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0" y="152"/>
                    <a:pt x="12" y="154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13" y="175"/>
                    <a:pt x="113" y="175"/>
                    <a:pt x="113" y="175"/>
                  </a:cubicBezTo>
                  <a:cubicBezTo>
                    <a:pt x="113" y="175"/>
                    <a:pt x="113" y="175"/>
                    <a:pt x="113" y="175"/>
                  </a:cubicBezTo>
                  <a:cubicBezTo>
                    <a:pt x="128" y="179"/>
                    <a:pt x="159" y="185"/>
                    <a:pt x="187" y="190"/>
                  </a:cubicBezTo>
                  <a:cubicBezTo>
                    <a:pt x="187" y="190"/>
                    <a:pt x="187" y="190"/>
                    <a:pt x="187" y="190"/>
                  </a:cubicBezTo>
                  <a:cubicBezTo>
                    <a:pt x="215" y="195"/>
                    <a:pt x="238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40" y="198"/>
                    <a:pt x="241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28"/>
            <p:cNvSpPr/>
            <p:nvPr/>
          </p:nvSpPr>
          <p:spPr bwMode="auto">
            <a:xfrm>
              <a:off x="10036175" y="4462463"/>
              <a:ext cx="1020763" cy="395288"/>
            </a:xfrm>
            <a:custGeom>
              <a:avLst/>
              <a:gdLst>
                <a:gd name="T0" fmla="*/ 113 w 272"/>
                <a:gd name="T1" fmla="*/ 96 h 105"/>
                <a:gd name="T2" fmla="*/ 2 w 272"/>
                <a:gd name="T3" fmla="*/ 9 h 105"/>
                <a:gd name="T4" fmla="*/ 2 w 272"/>
                <a:gd name="T5" fmla="*/ 9 h 105"/>
                <a:gd name="T6" fmla="*/ 2 w 272"/>
                <a:gd name="T7" fmla="*/ 9 h 105"/>
                <a:gd name="T8" fmla="*/ 2 w 272"/>
                <a:gd name="T9" fmla="*/ 2 h 105"/>
                <a:gd name="T10" fmla="*/ 2 w 272"/>
                <a:gd name="T11" fmla="*/ 2 h 105"/>
                <a:gd name="T12" fmla="*/ 9 w 272"/>
                <a:gd name="T13" fmla="*/ 2 h 105"/>
                <a:gd name="T14" fmla="*/ 9 w 272"/>
                <a:gd name="T15" fmla="*/ 2 h 105"/>
                <a:gd name="T16" fmla="*/ 47 w 272"/>
                <a:gd name="T17" fmla="*/ 38 h 105"/>
                <a:gd name="T18" fmla="*/ 47 w 272"/>
                <a:gd name="T19" fmla="*/ 38 h 105"/>
                <a:gd name="T20" fmla="*/ 118 w 272"/>
                <a:gd name="T21" fmla="*/ 87 h 105"/>
                <a:gd name="T22" fmla="*/ 118 w 272"/>
                <a:gd name="T23" fmla="*/ 87 h 105"/>
                <a:gd name="T24" fmla="*/ 120 w 272"/>
                <a:gd name="T25" fmla="*/ 88 h 105"/>
                <a:gd name="T26" fmla="*/ 121 w 272"/>
                <a:gd name="T27" fmla="*/ 90 h 105"/>
                <a:gd name="T28" fmla="*/ 121 w 272"/>
                <a:gd name="T29" fmla="*/ 90 h 105"/>
                <a:gd name="T30" fmla="*/ 121 w 272"/>
                <a:gd name="T31" fmla="*/ 90 h 105"/>
                <a:gd name="T32" fmla="*/ 121 w 272"/>
                <a:gd name="T33" fmla="*/ 90 h 105"/>
                <a:gd name="T34" fmla="*/ 123 w 272"/>
                <a:gd name="T35" fmla="*/ 92 h 105"/>
                <a:gd name="T36" fmla="*/ 123 w 272"/>
                <a:gd name="T37" fmla="*/ 92 h 105"/>
                <a:gd name="T38" fmla="*/ 130 w 272"/>
                <a:gd name="T39" fmla="*/ 95 h 105"/>
                <a:gd name="T40" fmla="*/ 130 w 272"/>
                <a:gd name="T41" fmla="*/ 95 h 105"/>
                <a:gd name="T42" fmla="*/ 145 w 272"/>
                <a:gd name="T43" fmla="*/ 88 h 105"/>
                <a:gd name="T44" fmla="*/ 145 w 272"/>
                <a:gd name="T45" fmla="*/ 88 h 105"/>
                <a:gd name="T46" fmla="*/ 146 w 272"/>
                <a:gd name="T47" fmla="*/ 87 h 105"/>
                <a:gd name="T48" fmla="*/ 146 w 272"/>
                <a:gd name="T49" fmla="*/ 87 h 105"/>
                <a:gd name="T50" fmla="*/ 215 w 272"/>
                <a:gd name="T51" fmla="*/ 52 h 105"/>
                <a:gd name="T52" fmla="*/ 215 w 272"/>
                <a:gd name="T53" fmla="*/ 52 h 105"/>
                <a:gd name="T54" fmla="*/ 265 w 272"/>
                <a:gd name="T55" fmla="*/ 33 h 105"/>
                <a:gd name="T56" fmla="*/ 265 w 272"/>
                <a:gd name="T57" fmla="*/ 33 h 105"/>
                <a:gd name="T58" fmla="*/ 271 w 272"/>
                <a:gd name="T59" fmla="*/ 36 h 105"/>
                <a:gd name="T60" fmla="*/ 271 w 272"/>
                <a:gd name="T61" fmla="*/ 36 h 105"/>
                <a:gd name="T62" fmla="*/ 268 w 272"/>
                <a:gd name="T63" fmla="*/ 42 h 105"/>
                <a:gd name="T64" fmla="*/ 268 w 272"/>
                <a:gd name="T65" fmla="*/ 42 h 105"/>
                <a:gd name="T66" fmla="*/ 219 w 272"/>
                <a:gd name="T67" fmla="*/ 61 h 105"/>
                <a:gd name="T68" fmla="*/ 219 w 272"/>
                <a:gd name="T69" fmla="*/ 61 h 105"/>
                <a:gd name="T70" fmla="*/ 153 w 272"/>
                <a:gd name="T71" fmla="*/ 94 h 105"/>
                <a:gd name="T72" fmla="*/ 153 w 272"/>
                <a:gd name="T73" fmla="*/ 94 h 105"/>
                <a:gd name="T74" fmla="*/ 151 w 272"/>
                <a:gd name="T75" fmla="*/ 96 h 105"/>
                <a:gd name="T76" fmla="*/ 151 w 272"/>
                <a:gd name="T77" fmla="*/ 96 h 105"/>
                <a:gd name="T78" fmla="*/ 130 w 272"/>
                <a:gd name="T79" fmla="*/ 105 h 105"/>
                <a:gd name="T80" fmla="*/ 130 w 272"/>
                <a:gd name="T81" fmla="*/ 105 h 105"/>
                <a:gd name="T82" fmla="*/ 113 w 272"/>
                <a:gd name="T83" fmla="*/ 9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2" h="105">
                  <a:moveTo>
                    <a:pt x="113" y="96"/>
                  </a:moveTo>
                  <a:cubicBezTo>
                    <a:pt x="64" y="75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25" y="1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68" y="57"/>
                    <a:pt x="96" y="78"/>
                    <a:pt x="118" y="87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2" y="91"/>
                    <a:pt x="122" y="91"/>
                    <a:pt x="123" y="92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5" y="94"/>
                    <a:pt x="126" y="95"/>
                    <a:pt x="130" y="95"/>
                  </a:cubicBezTo>
                  <a:cubicBezTo>
                    <a:pt x="130" y="95"/>
                    <a:pt x="130" y="95"/>
                    <a:pt x="130" y="95"/>
                  </a:cubicBezTo>
                  <a:cubicBezTo>
                    <a:pt x="133" y="95"/>
                    <a:pt x="138" y="93"/>
                    <a:pt x="145" y="88"/>
                  </a:cubicBezTo>
                  <a:cubicBezTo>
                    <a:pt x="145" y="88"/>
                    <a:pt x="145" y="88"/>
                    <a:pt x="145" y="88"/>
                  </a:cubicBezTo>
                  <a:cubicBezTo>
                    <a:pt x="145" y="87"/>
                    <a:pt x="146" y="87"/>
                    <a:pt x="146" y="87"/>
                  </a:cubicBezTo>
                  <a:cubicBezTo>
                    <a:pt x="146" y="87"/>
                    <a:pt x="146" y="87"/>
                    <a:pt x="146" y="87"/>
                  </a:cubicBezTo>
                  <a:cubicBezTo>
                    <a:pt x="160" y="76"/>
                    <a:pt x="189" y="63"/>
                    <a:pt x="215" y="52"/>
                  </a:cubicBezTo>
                  <a:cubicBezTo>
                    <a:pt x="215" y="52"/>
                    <a:pt x="215" y="52"/>
                    <a:pt x="215" y="52"/>
                  </a:cubicBezTo>
                  <a:cubicBezTo>
                    <a:pt x="241" y="41"/>
                    <a:pt x="265" y="33"/>
                    <a:pt x="265" y="33"/>
                  </a:cubicBezTo>
                  <a:cubicBezTo>
                    <a:pt x="265" y="33"/>
                    <a:pt x="265" y="33"/>
                    <a:pt x="265" y="33"/>
                  </a:cubicBezTo>
                  <a:cubicBezTo>
                    <a:pt x="267" y="32"/>
                    <a:pt x="270" y="33"/>
                    <a:pt x="271" y="36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72" y="39"/>
                    <a:pt x="270" y="42"/>
                    <a:pt x="268" y="42"/>
                  </a:cubicBezTo>
                  <a:cubicBezTo>
                    <a:pt x="268" y="42"/>
                    <a:pt x="268" y="42"/>
                    <a:pt x="268" y="42"/>
                  </a:cubicBezTo>
                  <a:cubicBezTo>
                    <a:pt x="268" y="42"/>
                    <a:pt x="245" y="51"/>
                    <a:pt x="219" y="61"/>
                  </a:cubicBezTo>
                  <a:cubicBezTo>
                    <a:pt x="219" y="61"/>
                    <a:pt x="219" y="61"/>
                    <a:pt x="219" y="61"/>
                  </a:cubicBezTo>
                  <a:cubicBezTo>
                    <a:pt x="193" y="72"/>
                    <a:pt x="164" y="85"/>
                    <a:pt x="153" y="94"/>
                  </a:cubicBezTo>
                  <a:cubicBezTo>
                    <a:pt x="153" y="94"/>
                    <a:pt x="153" y="94"/>
                    <a:pt x="153" y="94"/>
                  </a:cubicBezTo>
                  <a:cubicBezTo>
                    <a:pt x="152" y="95"/>
                    <a:pt x="152" y="95"/>
                    <a:pt x="151" y="96"/>
                  </a:cubicBezTo>
                  <a:cubicBezTo>
                    <a:pt x="151" y="96"/>
                    <a:pt x="151" y="96"/>
                    <a:pt x="151" y="96"/>
                  </a:cubicBezTo>
                  <a:cubicBezTo>
                    <a:pt x="143" y="102"/>
                    <a:pt x="136" y="105"/>
                    <a:pt x="130" y="105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20" y="105"/>
                    <a:pt x="115" y="99"/>
                    <a:pt x="1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0" name="组合 199"/>
          <p:cNvGrpSpPr/>
          <p:nvPr/>
        </p:nvGrpSpPr>
        <p:grpSpPr>
          <a:xfrm>
            <a:off x="11635952" y="5709273"/>
            <a:ext cx="359817" cy="1040533"/>
            <a:chOff x="7313614" y="5424488"/>
            <a:chExt cx="363538" cy="641350"/>
          </a:xfrm>
          <a:solidFill>
            <a:srgbClr val="1F4E79"/>
          </a:solidFill>
        </p:grpSpPr>
        <p:sp>
          <p:nvSpPr>
            <p:cNvPr id="31" name="Freeform 1842"/>
            <p:cNvSpPr>
              <a:spLocks noEditPoints="1"/>
            </p:cNvSpPr>
            <p:nvPr/>
          </p:nvSpPr>
          <p:spPr bwMode="auto">
            <a:xfrm>
              <a:off x="7394577" y="5473701"/>
              <a:ext cx="217488" cy="217488"/>
            </a:xfrm>
            <a:custGeom>
              <a:avLst/>
              <a:gdLst>
                <a:gd name="T0" fmla="*/ 0 w 125"/>
                <a:gd name="T1" fmla="*/ 62 h 125"/>
                <a:gd name="T2" fmla="*/ 63 w 125"/>
                <a:gd name="T3" fmla="*/ 0 h 125"/>
                <a:gd name="T4" fmla="*/ 63 w 125"/>
                <a:gd name="T5" fmla="*/ 0 h 125"/>
                <a:gd name="T6" fmla="*/ 125 w 125"/>
                <a:gd name="T7" fmla="*/ 62 h 125"/>
                <a:gd name="T8" fmla="*/ 125 w 125"/>
                <a:gd name="T9" fmla="*/ 62 h 125"/>
                <a:gd name="T10" fmla="*/ 63 w 125"/>
                <a:gd name="T11" fmla="*/ 125 h 125"/>
                <a:gd name="T12" fmla="*/ 63 w 125"/>
                <a:gd name="T13" fmla="*/ 125 h 125"/>
                <a:gd name="T14" fmla="*/ 0 w 125"/>
                <a:gd name="T15" fmla="*/ 62 h 125"/>
                <a:gd name="T16" fmla="*/ 4 w 125"/>
                <a:gd name="T17" fmla="*/ 62 h 125"/>
                <a:gd name="T18" fmla="*/ 63 w 125"/>
                <a:gd name="T19" fmla="*/ 121 h 125"/>
                <a:gd name="T20" fmla="*/ 63 w 125"/>
                <a:gd name="T21" fmla="*/ 121 h 125"/>
                <a:gd name="T22" fmla="*/ 121 w 125"/>
                <a:gd name="T23" fmla="*/ 62 h 125"/>
                <a:gd name="T24" fmla="*/ 121 w 125"/>
                <a:gd name="T25" fmla="*/ 62 h 125"/>
                <a:gd name="T26" fmla="*/ 63 w 125"/>
                <a:gd name="T27" fmla="*/ 4 h 125"/>
                <a:gd name="T28" fmla="*/ 63 w 125"/>
                <a:gd name="T29" fmla="*/ 4 h 125"/>
                <a:gd name="T30" fmla="*/ 4 w 125"/>
                <a:gd name="T31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25">
                  <a:moveTo>
                    <a:pt x="0" y="62"/>
                  </a:moveTo>
                  <a:cubicBezTo>
                    <a:pt x="0" y="28"/>
                    <a:pt x="28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7" y="0"/>
                    <a:pt x="125" y="28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97"/>
                    <a:pt x="97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28" y="125"/>
                    <a:pt x="0" y="97"/>
                    <a:pt x="0" y="62"/>
                  </a:cubicBezTo>
                  <a:close/>
                  <a:moveTo>
                    <a:pt x="4" y="62"/>
                  </a:moveTo>
                  <a:cubicBezTo>
                    <a:pt x="4" y="95"/>
                    <a:pt x="30" y="121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95" y="121"/>
                    <a:pt x="121" y="95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30"/>
                    <a:pt x="95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30" y="4"/>
                    <a:pt x="4" y="30"/>
                    <a:pt x="4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843"/>
            <p:cNvSpPr>
              <a:spLocks noEditPoints="1"/>
            </p:cNvSpPr>
            <p:nvPr/>
          </p:nvSpPr>
          <p:spPr bwMode="auto">
            <a:xfrm>
              <a:off x="7391402" y="5470526"/>
              <a:ext cx="225425" cy="223838"/>
            </a:xfrm>
            <a:custGeom>
              <a:avLst/>
              <a:gdLst>
                <a:gd name="T0" fmla="*/ 0 w 129"/>
                <a:gd name="T1" fmla="*/ 64 h 129"/>
                <a:gd name="T2" fmla="*/ 65 w 129"/>
                <a:gd name="T3" fmla="*/ 0 h 129"/>
                <a:gd name="T4" fmla="*/ 65 w 129"/>
                <a:gd name="T5" fmla="*/ 0 h 129"/>
                <a:gd name="T6" fmla="*/ 129 w 129"/>
                <a:gd name="T7" fmla="*/ 64 h 129"/>
                <a:gd name="T8" fmla="*/ 129 w 129"/>
                <a:gd name="T9" fmla="*/ 64 h 129"/>
                <a:gd name="T10" fmla="*/ 65 w 129"/>
                <a:gd name="T11" fmla="*/ 129 h 129"/>
                <a:gd name="T12" fmla="*/ 65 w 129"/>
                <a:gd name="T13" fmla="*/ 129 h 129"/>
                <a:gd name="T14" fmla="*/ 0 w 129"/>
                <a:gd name="T15" fmla="*/ 64 h 129"/>
                <a:gd name="T16" fmla="*/ 125 w 129"/>
                <a:gd name="T17" fmla="*/ 64 h 129"/>
                <a:gd name="T18" fmla="*/ 69 w 129"/>
                <a:gd name="T19" fmla="*/ 125 h 129"/>
                <a:gd name="T20" fmla="*/ 69 w 129"/>
                <a:gd name="T21" fmla="*/ 125 h 129"/>
                <a:gd name="T22" fmla="*/ 125 w 129"/>
                <a:gd name="T23" fmla="*/ 64 h 129"/>
                <a:gd name="T24" fmla="*/ 125 w 129"/>
                <a:gd name="T25" fmla="*/ 64 h 129"/>
                <a:gd name="T26" fmla="*/ 65 w 129"/>
                <a:gd name="T27" fmla="*/ 4 h 129"/>
                <a:gd name="T28" fmla="*/ 65 w 129"/>
                <a:gd name="T29" fmla="*/ 4 h 129"/>
                <a:gd name="T30" fmla="*/ 125 w 129"/>
                <a:gd name="T31" fmla="*/ 64 h 129"/>
                <a:gd name="T32" fmla="*/ 65 w 129"/>
                <a:gd name="T33" fmla="*/ 121 h 129"/>
                <a:gd name="T34" fmla="*/ 121 w 129"/>
                <a:gd name="T35" fmla="*/ 64 h 129"/>
                <a:gd name="T36" fmla="*/ 121 w 129"/>
                <a:gd name="T37" fmla="*/ 64 h 129"/>
                <a:gd name="T38" fmla="*/ 65 w 129"/>
                <a:gd name="T39" fmla="*/ 8 h 129"/>
                <a:gd name="T40" fmla="*/ 65 w 129"/>
                <a:gd name="T41" fmla="*/ 8 h 129"/>
                <a:gd name="T42" fmla="*/ 8 w 129"/>
                <a:gd name="T43" fmla="*/ 64 h 129"/>
                <a:gd name="T44" fmla="*/ 8 w 129"/>
                <a:gd name="T45" fmla="*/ 64 h 129"/>
                <a:gd name="T46" fmla="*/ 65 w 129"/>
                <a:gd name="T47" fmla="*/ 121 h 129"/>
                <a:gd name="T48" fmla="*/ 22 w 129"/>
                <a:gd name="T49" fmla="*/ 22 h 129"/>
                <a:gd name="T50" fmla="*/ 63 w 129"/>
                <a:gd name="T51" fmla="*/ 4 h 129"/>
                <a:gd name="T52" fmla="*/ 63 w 129"/>
                <a:gd name="T53" fmla="*/ 4 h 129"/>
                <a:gd name="T54" fmla="*/ 22 w 129"/>
                <a:gd name="T55" fmla="*/ 2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129">
                  <a:moveTo>
                    <a:pt x="0" y="64"/>
                  </a:moveTo>
                  <a:cubicBezTo>
                    <a:pt x="0" y="29"/>
                    <a:pt x="29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00" y="0"/>
                    <a:pt x="129" y="29"/>
                    <a:pt x="129" y="64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9" y="100"/>
                    <a:pt x="100" y="129"/>
                    <a:pt x="65" y="129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29" y="129"/>
                    <a:pt x="0" y="100"/>
                    <a:pt x="0" y="64"/>
                  </a:cubicBezTo>
                  <a:close/>
                  <a:moveTo>
                    <a:pt x="125" y="64"/>
                  </a:moveTo>
                  <a:cubicBezTo>
                    <a:pt x="125" y="96"/>
                    <a:pt x="100" y="122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100" y="122"/>
                    <a:pt x="125" y="96"/>
                    <a:pt x="125" y="64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31"/>
                    <a:pt x="98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98" y="4"/>
                    <a:pt x="125" y="31"/>
                    <a:pt x="125" y="64"/>
                  </a:cubicBezTo>
                  <a:close/>
                  <a:moveTo>
                    <a:pt x="65" y="121"/>
                  </a:moveTo>
                  <a:cubicBezTo>
                    <a:pt x="96" y="121"/>
                    <a:pt x="121" y="95"/>
                    <a:pt x="121" y="64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1" y="33"/>
                    <a:pt x="96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33" y="8"/>
                    <a:pt x="8" y="3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95"/>
                    <a:pt x="33" y="121"/>
                    <a:pt x="65" y="121"/>
                  </a:cubicBezTo>
                  <a:close/>
                  <a:moveTo>
                    <a:pt x="22" y="22"/>
                  </a:moveTo>
                  <a:cubicBezTo>
                    <a:pt x="33" y="11"/>
                    <a:pt x="47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47" y="4"/>
                    <a:pt x="33" y="11"/>
                    <a:pt x="2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844"/>
            <p:cNvSpPr/>
            <p:nvPr/>
          </p:nvSpPr>
          <p:spPr bwMode="auto">
            <a:xfrm>
              <a:off x="7377114" y="5583238"/>
              <a:ext cx="22225" cy="19050"/>
            </a:xfrm>
            <a:custGeom>
              <a:avLst/>
              <a:gdLst>
                <a:gd name="T0" fmla="*/ 0 w 14"/>
                <a:gd name="T1" fmla="*/ 8 h 12"/>
                <a:gd name="T2" fmla="*/ 12 w 14"/>
                <a:gd name="T3" fmla="*/ 0 h 12"/>
                <a:gd name="T4" fmla="*/ 14 w 14"/>
                <a:gd name="T5" fmla="*/ 4 h 12"/>
                <a:gd name="T6" fmla="*/ 2 w 14"/>
                <a:gd name="T7" fmla="*/ 12 h 12"/>
                <a:gd name="T8" fmla="*/ 0 w 14"/>
                <a:gd name="T9" fmla="*/ 8 h 12"/>
                <a:gd name="T10" fmla="*/ 0 w 14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0" y="8"/>
                  </a:moveTo>
                  <a:lnTo>
                    <a:pt x="12" y="0"/>
                  </a:lnTo>
                  <a:lnTo>
                    <a:pt x="14" y="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845"/>
            <p:cNvSpPr/>
            <p:nvPr/>
          </p:nvSpPr>
          <p:spPr bwMode="auto">
            <a:xfrm>
              <a:off x="7372352" y="5580063"/>
              <a:ext cx="33338" cy="25400"/>
            </a:xfrm>
            <a:custGeom>
              <a:avLst/>
              <a:gdLst>
                <a:gd name="T0" fmla="*/ 1 w 21"/>
                <a:gd name="T1" fmla="*/ 11 h 16"/>
                <a:gd name="T2" fmla="*/ 3 w 21"/>
                <a:gd name="T3" fmla="*/ 10 h 16"/>
                <a:gd name="T4" fmla="*/ 4 w 21"/>
                <a:gd name="T5" fmla="*/ 12 h 16"/>
                <a:gd name="T6" fmla="*/ 3 w 21"/>
                <a:gd name="T7" fmla="*/ 10 h 16"/>
                <a:gd name="T8" fmla="*/ 1 w 21"/>
                <a:gd name="T9" fmla="*/ 11 h 16"/>
                <a:gd name="T10" fmla="*/ 0 w 21"/>
                <a:gd name="T11" fmla="*/ 9 h 16"/>
                <a:gd name="T12" fmla="*/ 16 w 21"/>
                <a:gd name="T13" fmla="*/ 0 h 16"/>
                <a:gd name="T14" fmla="*/ 21 w 21"/>
                <a:gd name="T15" fmla="*/ 8 h 16"/>
                <a:gd name="T16" fmla="*/ 4 w 21"/>
                <a:gd name="T17" fmla="*/ 16 h 16"/>
                <a:gd name="T18" fmla="*/ 1 w 21"/>
                <a:gd name="T19" fmla="*/ 11 h 16"/>
                <a:gd name="T20" fmla="*/ 1 w 21"/>
                <a:gd name="T2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" y="11"/>
                  </a:moveTo>
                  <a:lnTo>
                    <a:pt x="3" y="10"/>
                  </a:lnTo>
                  <a:lnTo>
                    <a:pt x="4" y="12"/>
                  </a:lnTo>
                  <a:lnTo>
                    <a:pt x="3" y="10"/>
                  </a:lnTo>
                  <a:lnTo>
                    <a:pt x="1" y="11"/>
                  </a:lnTo>
                  <a:lnTo>
                    <a:pt x="0" y="9"/>
                  </a:lnTo>
                  <a:lnTo>
                    <a:pt x="16" y="0"/>
                  </a:lnTo>
                  <a:lnTo>
                    <a:pt x="21" y="8"/>
                  </a:lnTo>
                  <a:lnTo>
                    <a:pt x="4" y="16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846"/>
            <p:cNvSpPr/>
            <p:nvPr/>
          </p:nvSpPr>
          <p:spPr bwMode="auto">
            <a:xfrm>
              <a:off x="7413627" y="5589588"/>
              <a:ext cx="84138" cy="58738"/>
            </a:xfrm>
            <a:custGeom>
              <a:avLst/>
              <a:gdLst>
                <a:gd name="T0" fmla="*/ 0 w 48"/>
                <a:gd name="T1" fmla="*/ 30 h 33"/>
                <a:gd name="T2" fmla="*/ 0 w 48"/>
                <a:gd name="T3" fmla="*/ 30 h 33"/>
                <a:gd name="T4" fmla="*/ 2 w 48"/>
                <a:gd name="T5" fmla="*/ 26 h 33"/>
                <a:gd name="T6" fmla="*/ 5 w 48"/>
                <a:gd name="T7" fmla="*/ 28 h 33"/>
                <a:gd name="T8" fmla="*/ 5 w 48"/>
                <a:gd name="T9" fmla="*/ 28 h 33"/>
                <a:gd name="T10" fmla="*/ 13 w 48"/>
                <a:gd name="T11" fmla="*/ 29 h 33"/>
                <a:gd name="T12" fmla="*/ 13 w 48"/>
                <a:gd name="T13" fmla="*/ 29 h 33"/>
                <a:gd name="T14" fmla="*/ 23 w 48"/>
                <a:gd name="T15" fmla="*/ 26 h 33"/>
                <a:gd name="T16" fmla="*/ 23 w 48"/>
                <a:gd name="T17" fmla="*/ 26 h 33"/>
                <a:gd name="T18" fmla="*/ 37 w 48"/>
                <a:gd name="T19" fmla="*/ 11 h 33"/>
                <a:gd name="T20" fmla="*/ 37 w 48"/>
                <a:gd name="T21" fmla="*/ 11 h 33"/>
                <a:gd name="T22" fmla="*/ 44 w 48"/>
                <a:gd name="T23" fmla="*/ 0 h 33"/>
                <a:gd name="T24" fmla="*/ 44 w 48"/>
                <a:gd name="T25" fmla="*/ 0 h 33"/>
                <a:gd name="T26" fmla="*/ 48 w 48"/>
                <a:gd name="T27" fmla="*/ 3 h 33"/>
                <a:gd name="T28" fmla="*/ 25 w 48"/>
                <a:gd name="T29" fmla="*/ 30 h 33"/>
                <a:gd name="T30" fmla="*/ 25 w 48"/>
                <a:gd name="T31" fmla="*/ 30 h 33"/>
                <a:gd name="T32" fmla="*/ 13 w 48"/>
                <a:gd name="T33" fmla="*/ 33 h 33"/>
                <a:gd name="T34" fmla="*/ 13 w 48"/>
                <a:gd name="T35" fmla="*/ 33 h 33"/>
                <a:gd name="T36" fmla="*/ 0 w 48"/>
                <a:gd name="T3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8"/>
                    <a:pt x="10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7" y="29"/>
                    <a:pt x="20" y="28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7" y="23"/>
                    <a:pt x="33" y="17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1" y="5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35" y="22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1" y="32"/>
                    <a:pt x="17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6" y="33"/>
                    <a:pt x="0" y="30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847"/>
            <p:cNvSpPr>
              <a:spLocks noEditPoints="1"/>
            </p:cNvSpPr>
            <p:nvPr/>
          </p:nvSpPr>
          <p:spPr bwMode="auto">
            <a:xfrm>
              <a:off x="7410452" y="5586413"/>
              <a:ext cx="92075" cy="65088"/>
            </a:xfrm>
            <a:custGeom>
              <a:avLst/>
              <a:gdLst>
                <a:gd name="T0" fmla="*/ 1 w 53"/>
                <a:gd name="T1" fmla="*/ 33 h 37"/>
                <a:gd name="T2" fmla="*/ 0 w 53"/>
                <a:gd name="T3" fmla="*/ 31 h 37"/>
                <a:gd name="T4" fmla="*/ 2 w 53"/>
                <a:gd name="T5" fmla="*/ 27 h 37"/>
                <a:gd name="T6" fmla="*/ 4 w 53"/>
                <a:gd name="T7" fmla="*/ 26 h 37"/>
                <a:gd name="T8" fmla="*/ 4 w 53"/>
                <a:gd name="T9" fmla="*/ 26 h 37"/>
                <a:gd name="T10" fmla="*/ 4 w 53"/>
                <a:gd name="T11" fmla="*/ 26 h 37"/>
                <a:gd name="T12" fmla="*/ 4 w 53"/>
                <a:gd name="T13" fmla="*/ 26 h 37"/>
                <a:gd name="T14" fmla="*/ 5 w 53"/>
                <a:gd name="T15" fmla="*/ 26 h 37"/>
                <a:gd name="T16" fmla="*/ 5 w 53"/>
                <a:gd name="T17" fmla="*/ 26 h 37"/>
                <a:gd name="T18" fmla="*/ 5 w 53"/>
                <a:gd name="T19" fmla="*/ 27 h 37"/>
                <a:gd name="T20" fmla="*/ 8 w 53"/>
                <a:gd name="T21" fmla="*/ 28 h 37"/>
                <a:gd name="T22" fmla="*/ 15 w 53"/>
                <a:gd name="T23" fmla="*/ 29 h 37"/>
                <a:gd name="T24" fmla="*/ 15 w 53"/>
                <a:gd name="T25" fmla="*/ 29 h 37"/>
                <a:gd name="T26" fmla="*/ 16 w 53"/>
                <a:gd name="T27" fmla="*/ 29 h 37"/>
                <a:gd name="T28" fmla="*/ 24 w 53"/>
                <a:gd name="T29" fmla="*/ 27 h 37"/>
                <a:gd name="T30" fmla="*/ 37 w 53"/>
                <a:gd name="T31" fmla="*/ 12 h 37"/>
                <a:gd name="T32" fmla="*/ 45 w 53"/>
                <a:gd name="T33" fmla="*/ 1 h 37"/>
                <a:gd name="T34" fmla="*/ 45 w 53"/>
                <a:gd name="T35" fmla="*/ 1 h 37"/>
                <a:gd name="T36" fmla="*/ 53 w 53"/>
                <a:gd name="T37" fmla="*/ 4 h 37"/>
                <a:gd name="T38" fmla="*/ 51 w 53"/>
                <a:gd name="T39" fmla="*/ 6 h 37"/>
                <a:gd name="T40" fmla="*/ 51 w 53"/>
                <a:gd name="T41" fmla="*/ 7 h 37"/>
                <a:gd name="T42" fmla="*/ 49 w 53"/>
                <a:gd name="T43" fmla="*/ 9 h 37"/>
                <a:gd name="T44" fmla="*/ 44 w 53"/>
                <a:gd name="T45" fmla="*/ 17 h 37"/>
                <a:gd name="T46" fmla="*/ 28 w 53"/>
                <a:gd name="T47" fmla="*/ 33 h 37"/>
                <a:gd name="T48" fmla="*/ 15 w 53"/>
                <a:gd name="T49" fmla="*/ 37 h 37"/>
                <a:gd name="T50" fmla="*/ 1 w 53"/>
                <a:gd name="T51" fmla="*/ 34 h 37"/>
                <a:gd name="T52" fmla="*/ 2 w 53"/>
                <a:gd name="T53" fmla="*/ 32 h 37"/>
                <a:gd name="T54" fmla="*/ 15 w 53"/>
                <a:gd name="T55" fmla="*/ 33 h 37"/>
                <a:gd name="T56" fmla="*/ 22 w 53"/>
                <a:gd name="T57" fmla="*/ 32 h 37"/>
                <a:gd name="T58" fmla="*/ 15 w 53"/>
                <a:gd name="T59" fmla="*/ 33 h 37"/>
                <a:gd name="T60" fmla="*/ 15 w 53"/>
                <a:gd name="T61" fmla="*/ 33 h 37"/>
                <a:gd name="T62" fmla="*/ 14 w 53"/>
                <a:gd name="T63" fmla="*/ 33 h 37"/>
                <a:gd name="T64" fmla="*/ 11 w 53"/>
                <a:gd name="T65" fmla="*/ 32 h 37"/>
                <a:gd name="T66" fmla="*/ 7 w 53"/>
                <a:gd name="T67" fmla="*/ 31 h 37"/>
                <a:gd name="T68" fmla="*/ 5 w 53"/>
                <a:gd name="T69" fmla="*/ 31 h 37"/>
                <a:gd name="T70" fmla="*/ 11 w 53"/>
                <a:gd name="T71" fmla="*/ 32 h 37"/>
                <a:gd name="T72" fmla="*/ 22 w 53"/>
                <a:gd name="T73" fmla="*/ 32 h 37"/>
                <a:gd name="T74" fmla="*/ 22 w 53"/>
                <a:gd name="T75" fmla="*/ 32 h 37"/>
                <a:gd name="T76" fmla="*/ 3 w 53"/>
                <a:gd name="T77" fmla="*/ 30 h 37"/>
                <a:gd name="T78" fmla="*/ 3 w 53"/>
                <a:gd name="T79" fmla="*/ 30 h 37"/>
                <a:gd name="T80" fmla="*/ 3 w 53"/>
                <a:gd name="T81" fmla="*/ 30 h 37"/>
                <a:gd name="T82" fmla="*/ 3 w 53"/>
                <a:gd name="T83" fmla="*/ 30 h 37"/>
                <a:gd name="T84" fmla="*/ 2 w 53"/>
                <a:gd name="T85" fmla="*/ 29 h 37"/>
                <a:gd name="T86" fmla="*/ 2 w 53"/>
                <a:gd name="T87" fmla="*/ 29 h 37"/>
                <a:gd name="T88" fmla="*/ 41 w 53"/>
                <a:gd name="T89" fmla="*/ 14 h 37"/>
                <a:gd name="T90" fmla="*/ 39 w 53"/>
                <a:gd name="T91" fmla="*/ 17 h 37"/>
                <a:gd name="T92" fmla="*/ 46 w 53"/>
                <a:gd name="T9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" h="37">
                  <a:moveTo>
                    <a:pt x="1" y="34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7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8"/>
                    <a:pt x="13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8" y="29"/>
                    <a:pt x="21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4"/>
                    <a:pt x="33" y="17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2" y="6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50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11"/>
                    <a:pt x="46" y="14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9" y="22"/>
                    <a:pt x="34" y="29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4" y="36"/>
                    <a:pt x="1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8" y="37"/>
                    <a:pt x="2" y="34"/>
                    <a:pt x="1" y="34"/>
                  </a:cubicBezTo>
                  <a:close/>
                  <a:moveTo>
                    <a:pt x="1" y="34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1" y="34"/>
                    <a:pt x="1" y="34"/>
                    <a:pt x="1" y="34"/>
                  </a:cubicBezTo>
                  <a:close/>
                  <a:moveTo>
                    <a:pt x="15" y="33"/>
                  </a:moveTo>
                  <a:cubicBezTo>
                    <a:pt x="17" y="33"/>
                    <a:pt x="20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0" y="33"/>
                    <a:pt x="17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1" y="32"/>
                  </a:moveTo>
                  <a:cubicBezTo>
                    <a:pt x="9" y="32"/>
                    <a:pt x="8" y="32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8" y="32"/>
                    <a:pt x="11" y="32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3" y="30"/>
                  </a:move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lose/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  <a:moveTo>
                    <a:pt x="41" y="14"/>
                  </a:moveTo>
                  <a:cubicBezTo>
                    <a:pt x="40" y="15"/>
                    <a:pt x="39" y="16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1" y="13"/>
                    <a:pt x="44" y="10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1"/>
                    <a:pt x="4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848"/>
            <p:cNvSpPr/>
            <p:nvPr/>
          </p:nvSpPr>
          <p:spPr bwMode="auto">
            <a:xfrm>
              <a:off x="7483477" y="5580063"/>
              <a:ext cx="17463" cy="15875"/>
            </a:xfrm>
            <a:custGeom>
              <a:avLst/>
              <a:gdLst>
                <a:gd name="T0" fmla="*/ 0 w 11"/>
                <a:gd name="T1" fmla="*/ 3 h 10"/>
                <a:gd name="T2" fmla="*/ 3 w 11"/>
                <a:gd name="T3" fmla="*/ 0 h 10"/>
                <a:gd name="T4" fmla="*/ 11 w 11"/>
                <a:gd name="T5" fmla="*/ 6 h 10"/>
                <a:gd name="T6" fmla="*/ 8 w 11"/>
                <a:gd name="T7" fmla="*/ 10 h 10"/>
                <a:gd name="T8" fmla="*/ 0 w 11"/>
                <a:gd name="T9" fmla="*/ 3 h 10"/>
                <a:gd name="T10" fmla="*/ 0 w 11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lnTo>
                    <a:pt x="3" y="0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849"/>
            <p:cNvSpPr>
              <a:spLocks noEditPoints="1"/>
            </p:cNvSpPr>
            <p:nvPr/>
          </p:nvSpPr>
          <p:spPr bwMode="auto">
            <a:xfrm>
              <a:off x="7478714" y="5575301"/>
              <a:ext cx="26988" cy="25400"/>
            </a:xfrm>
            <a:custGeom>
              <a:avLst/>
              <a:gdLst>
                <a:gd name="T0" fmla="*/ 2 w 17"/>
                <a:gd name="T1" fmla="*/ 7 h 16"/>
                <a:gd name="T2" fmla="*/ 3 w 17"/>
                <a:gd name="T3" fmla="*/ 6 h 16"/>
                <a:gd name="T4" fmla="*/ 5 w 17"/>
                <a:gd name="T5" fmla="*/ 7 h 16"/>
                <a:gd name="T6" fmla="*/ 3 w 17"/>
                <a:gd name="T7" fmla="*/ 6 h 16"/>
                <a:gd name="T8" fmla="*/ 2 w 17"/>
                <a:gd name="T9" fmla="*/ 7 h 16"/>
                <a:gd name="T10" fmla="*/ 0 w 17"/>
                <a:gd name="T11" fmla="*/ 6 h 16"/>
                <a:gd name="T12" fmla="*/ 6 w 17"/>
                <a:gd name="T13" fmla="*/ 0 h 16"/>
                <a:gd name="T14" fmla="*/ 17 w 17"/>
                <a:gd name="T15" fmla="*/ 9 h 16"/>
                <a:gd name="T16" fmla="*/ 11 w 17"/>
                <a:gd name="T17" fmla="*/ 16 h 16"/>
                <a:gd name="T18" fmla="*/ 2 w 17"/>
                <a:gd name="T19" fmla="*/ 7 h 16"/>
                <a:gd name="T20" fmla="*/ 2 w 17"/>
                <a:gd name="T21" fmla="*/ 7 h 16"/>
                <a:gd name="T22" fmla="*/ 11 w 17"/>
                <a:gd name="T23" fmla="*/ 11 h 16"/>
                <a:gd name="T24" fmla="*/ 11 w 17"/>
                <a:gd name="T25" fmla="*/ 11 h 16"/>
                <a:gd name="T26" fmla="*/ 8 w 17"/>
                <a:gd name="T27" fmla="*/ 6 h 16"/>
                <a:gd name="T28" fmla="*/ 11 w 17"/>
                <a:gd name="T29" fmla="*/ 11 h 16"/>
                <a:gd name="T30" fmla="*/ 11 w 17"/>
                <a:gd name="T3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6">
                  <a:moveTo>
                    <a:pt x="2" y="7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6"/>
                  </a:lnTo>
                  <a:lnTo>
                    <a:pt x="6" y="0"/>
                  </a:lnTo>
                  <a:lnTo>
                    <a:pt x="17" y="9"/>
                  </a:lnTo>
                  <a:lnTo>
                    <a:pt x="11" y="16"/>
                  </a:lnTo>
                  <a:lnTo>
                    <a:pt x="2" y="7"/>
                  </a:lnTo>
                  <a:lnTo>
                    <a:pt x="2" y="7"/>
                  </a:lnTo>
                  <a:close/>
                  <a:moveTo>
                    <a:pt x="11" y="11"/>
                  </a:moveTo>
                  <a:lnTo>
                    <a:pt x="11" y="11"/>
                  </a:lnTo>
                  <a:lnTo>
                    <a:pt x="8" y="6"/>
                  </a:lnTo>
                  <a:lnTo>
                    <a:pt x="11" y="11"/>
                  </a:lnTo>
                  <a:lnTo>
                    <a:pt x="1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850"/>
            <p:cNvSpPr/>
            <p:nvPr/>
          </p:nvSpPr>
          <p:spPr bwMode="auto">
            <a:xfrm>
              <a:off x="7410452" y="5438776"/>
              <a:ext cx="36513" cy="58738"/>
            </a:xfrm>
            <a:custGeom>
              <a:avLst/>
              <a:gdLst>
                <a:gd name="T0" fmla="*/ 10 w 21"/>
                <a:gd name="T1" fmla="*/ 29 h 34"/>
                <a:gd name="T2" fmla="*/ 0 w 21"/>
                <a:gd name="T3" fmla="*/ 15 h 34"/>
                <a:gd name="T4" fmla="*/ 0 w 21"/>
                <a:gd name="T5" fmla="*/ 15 h 34"/>
                <a:gd name="T6" fmla="*/ 1 w 21"/>
                <a:gd name="T7" fmla="*/ 9 h 34"/>
                <a:gd name="T8" fmla="*/ 1 w 21"/>
                <a:gd name="T9" fmla="*/ 9 h 34"/>
                <a:gd name="T10" fmla="*/ 5 w 21"/>
                <a:gd name="T11" fmla="*/ 2 h 34"/>
                <a:gd name="T12" fmla="*/ 5 w 21"/>
                <a:gd name="T13" fmla="*/ 2 h 34"/>
                <a:gd name="T14" fmla="*/ 7 w 21"/>
                <a:gd name="T15" fmla="*/ 0 h 34"/>
                <a:gd name="T16" fmla="*/ 7 w 21"/>
                <a:gd name="T17" fmla="*/ 0 h 34"/>
                <a:gd name="T18" fmla="*/ 9 w 21"/>
                <a:gd name="T19" fmla="*/ 0 h 34"/>
                <a:gd name="T20" fmla="*/ 9 w 21"/>
                <a:gd name="T21" fmla="*/ 0 h 34"/>
                <a:gd name="T22" fmla="*/ 10 w 21"/>
                <a:gd name="T23" fmla="*/ 0 h 34"/>
                <a:gd name="T24" fmla="*/ 10 w 21"/>
                <a:gd name="T25" fmla="*/ 0 h 34"/>
                <a:gd name="T26" fmla="*/ 11 w 21"/>
                <a:gd name="T27" fmla="*/ 0 h 34"/>
                <a:gd name="T28" fmla="*/ 11 w 21"/>
                <a:gd name="T29" fmla="*/ 0 h 34"/>
                <a:gd name="T30" fmla="*/ 17 w 21"/>
                <a:gd name="T31" fmla="*/ 0 h 34"/>
                <a:gd name="T32" fmla="*/ 17 w 21"/>
                <a:gd name="T33" fmla="*/ 4 h 34"/>
                <a:gd name="T34" fmla="*/ 11 w 21"/>
                <a:gd name="T35" fmla="*/ 4 h 34"/>
                <a:gd name="T36" fmla="*/ 10 w 21"/>
                <a:gd name="T37" fmla="*/ 4 h 34"/>
                <a:gd name="T38" fmla="*/ 10 w 21"/>
                <a:gd name="T39" fmla="*/ 4 h 34"/>
                <a:gd name="T40" fmla="*/ 8 w 21"/>
                <a:gd name="T41" fmla="*/ 4 h 34"/>
                <a:gd name="T42" fmla="*/ 8 w 21"/>
                <a:gd name="T43" fmla="*/ 4 h 34"/>
                <a:gd name="T44" fmla="*/ 8 w 21"/>
                <a:gd name="T45" fmla="*/ 4 h 34"/>
                <a:gd name="T46" fmla="*/ 8 w 21"/>
                <a:gd name="T47" fmla="*/ 4 h 34"/>
                <a:gd name="T48" fmla="*/ 4 w 21"/>
                <a:gd name="T49" fmla="*/ 11 h 34"/>
                <a:gd name="T50" fmla="*/ 4 w 21"/>
                <a:gd name="T51" fmla="*/ 11 h 34"/>
                <a:gd name="T52" fmla="*/ 4 w 21"/>
                <a:gd name="T53" fmla="*/ 15 h 34"/>
                <a:gd name="T54" fmla="*/ 4 w 21"/>
                <a:gd name="T55" fmla="*/ 15 h 34"/>
                <a:gd name="T56" fmla="*/ 12 w 21"/>
                <a:gd name="T57" fmla="*/ 26 h 34"/>
                <a:gd name="T58" fmla="*/ 12 w 21"/>
                <a:gd name="T59" fmla="*/ 26 h 34"/>
                <a:gd name="T60" fmla="*/ 21 w 21"/>
                <a:gd name="T61" fmla="*/ 30 h 34"/>
                <a:gd name="T62" fmla="*/ 21 w 21"/>
                <a:gd name="T63" fmla="*/ 30 h 34"/>
                <a:gd name="T64" fmla="*/ 19 w 21"/>
                <a:gd name="T65" fmla="*/ 34 h 34"/>
                <a:gd name="T66" fmla="*/ 10 w 21"/>
                <a:gd name="T6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34">
                  <a:moveTo>
                    <a:pt x="10" y="29"/>
                  </a:moveTo>
                  <a:cubicBezTo>
                    <a:pt x="5" y="26"/>
                    <a:pt x="0" y="2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6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8"/>
                    <a:pt x="7" y="23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9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4" y="32"/>
                    <a:pt x="1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851"/>
            <p:cNvSpPr>
              <a:spLocks noEditPoints="1"/>
            </p:cNvSpPr>
            <p:nvPr/>
          </p:nvSpPr>
          <p:spPr bwMode="auto">
            <a:xfrm>
              <a:off x="7405689" y="5435601"/>
              <a:ext cx="44450" cy="68263"/>
            </a:xfrm>
            <a:custGeom>
              <a:avLst/>
              <a:gdLst>
                <a:gd name="T0" fmla="*/ 11 w 26"/>
                <a:gd name="T1" fmla="*/ 33 h 39"/>
                <a:gd name="T2" fmla="*/ 13 w 26"/>
                <a:gd name="T3" fmla="*/ 31 h 39"/>
                <a:gd name="T4" fmla="*/ 1 w 26"/>
                <a:gd name="T5" fmla="*/ 17 h 39"/>
                <a:gd name="T6" fmla="*/ 2 w 26"/>
                <a:gd name="T7" fmla="*/ 10 h 39"/>
                <a:gd name="T8" fmla="*/ 6 w 26"/>
                <a:gd name="T9" fmla="*/ 3 h 39"/>
                <a:gd name="T10" fmla="*/ 6 w 26"/>
                <a:gd name="T11" fmla="*/ 3 h 39"/>
                <a:gd name="T12" fmla="*/ 7 w 26"/>
                <a:gd name="T13" fmla="*/ 2 h 39"/>
                <a:gd name="T14" fmla="*/ 10 w 26"/>
                <a:gd name="T15" fmla="*/ 0 h 39"/>
                <a:gd name="T16" fmla="*/ 10 w 26"/>
                <a:gd name="T17" fmla="*/ 0 h 39"/>
                <a:gd name="T18" fmla="*/ 13 w 26"/>
                <a:gd name="T19" fmla="*/ 0 h 39"/>
                <a:gd name="T20" fmla="*/ 13 w 26"/>
                <a:gd name="T21" fmla="*/ 0 h 39"/>
                <a:gd name="T22" fmla="*/ 14 w 26"/>
                <a:gd name="T23" fmla="*/ 0 h 39"/>
                <a:gd name="T24" fmla="*/ 14 w 26"/>
                <a:gd name="T25" fmla="*/ 0 h 39"/>
                <a:gd name="T26" fmla="*/ 22 w 26"/>
                <a:gd name="T27" fmla="*/ 0 h 39"/>
                <a:gd name="T28" fmla="*/ 14 w 26"/>
                <a:gd name="T29" fmla="*/ 8 h 39"/>
                <a:gd name="T30" fmla="*/ 13 w 26"/>
                <a:gd name="T31" fmla="*/ 8 h 39"/>
                <a:gd name="T32" fmla="*/ 13 w 26"/>
                <a:gd name="T33" fmla="*/ 8 h 39"/>
                <a:gd name="T34" fmla="*/ 12 w 26"/>
                <a:gd name="T35" fmla="*/ 8 h 39"/>
                <a:gd name="T36" fmla="*/ 9 w 26"/>
                <a:gd name="T37" fmla="*/ 14 h 39"/>
                <a:gd name="T38" fmla="*/ 8 w 26"/>
                <a:gd name="T39" fmla="*/ 17 h 39"/>
                <a:gd name="T40" fmla="*/ 16 w 26"/>
                <a:gd name="T41" fmla="*/ 26 h 39"/>
                <a:gd name="T42" fmla="*/ 25 w 26"/>
                <a:gd name="T43" fmla="*/ 31 h 39"/>
                <a:gd name="T44" fmla="*/ 25 w 26"/>
                <a:gd name="T45" fmla="*/ 31 h 39"/>
                <a:gd name="T46" fmla="*/ 26 w 26"/>
                <a:gd name="T47" fmla="*/ 32 h 39"/>
                <a:gd name="T48" fmla="*/ 21 w 26"/>
                <a:gd name="T49" fmla="*/ 38 h 39"/>
                <a:gd name="T50" fmla="*/ 12 w 26"/>
                <a:gd name="T51" fmla="*/ 28 h 39"/>
                <a:gd name="T52" fmla="*/ 14 w 26"/>
                <a:gd name="T53" fmla="*/ 29 h 39"/>
                <a:gd name="T54" fmla="*/ 12 w 26"/>
                <a:gd name="T55" fmla="*/ 28 h 39"/>
                <a:gd name="T56" fmla="*/ 12 w 26"/>
                <a:gd name="T57" fmla="*/ 28 h 39"/>
                <a:gd name="T58" fmla="*/ 5 w 26"/>
                <a:gd name="T59" fmla="*/ 13 h 39"/>
                <a:gd name="T60" fmla="*/ 6 w 26"/>
                <a:gd name="T61" fmla="*/ 12 h 39"/>
                <a:gd name="T62" fmla="*/ 9 w 26"/>
                <a:gd name="T63" fmla="*/ 5 h 39"/>
                <a:gd name="T64" fmla="*/ 9 w 26"/>
                <a:gd name="T65" fmla="*/ 5 h 39"/>
                <a:gd name="T66" fmla="*/ 6 w 26"/>
                <a:gd name="T67" fmla="*/ 12 h 39"/>
                <a:gd name="T68" fmla="*/ 18 w 26"/>
                <a:gd name="T69" fmla="*/ 4 h 39"/>
                <a:gd name="T70" fmla="*/ 14 w 26"/>
                <a:gd name="T71" fmla="*/ 4 h 39"/>
                <a:gd name="T72" fmla="*/ 13 w 26"/>
                <a:gd name="T73" fmla="*/ 4 h 39"/>
                <a:gd name="T74" fmla="*/ 12 w 26"/>
                <a:gd name="T75" fmla="*/ 4 h 39"/>
                <a:gd name="T76" fmla="*/ 13 w 26"/>
                <a:gd name="T77" fmla="*/ 4 h 39"/>
                <a:gd name="T78" fmla="*/ 11 w 26"/>
                <a:gd name="T79" fmla="*/ 4 h 39"/>
                <a:gd name="T80" fmla="*/ 11 w 26"/>
                <a:gd name="T81" fmla="*/ 4 h 39"/>
                <a:gd name="T82" fmla="*/ 11 w 26"/>
                <a:gd name="T83" fmla="*/ 4 h 39"/>
                <a:gd name="T84" fmla="*/ 11 w 26"/>
                <a:gd name="T85" fmla="*/ 4 h 39"/>
                <a:gd name="T86" fmla="*/ 11 w 26"/>
                <a:gd name="T87" fmla="*/ 4 h 39"/>
                <a:gd name="T88" fmla="*/ 11 w 26"/>
                <a:gd name="T89" fmla="*/ 4 h 39"/>
                <a:gd name="T90" fmla="*/ 10 w 26"/>
                <a:gd name="T91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39">
                  <a:moveTo>
                    <a:pt x="21" y="38"/>
                  </a:moveTo>
                  <a:cubicBezTo>
                    <a:pt x="21" y="38"/>
                    <a:pt x="16" y="36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7" y="29"/>
                    <a:pt x="1" y="2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4"/>
                    <a:pt x="1" y="12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5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12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20" y="29"/>
                    <a:pt x="24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14" y="29"/>
                  </a:moveTo>
                  <a:cubicBezTo>
                    <a:pt x="13" y="29"/>
                    <a:pt x="13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9"/>
                    <a:pt x="13" y="29"/>
                    <a:pt x="14" y="29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  <a:moveTo>
                    <a:pt x="6" y="12"/>
                  </a:moveTo>
                  <a:cubicBezTo>
                    <a:pt x="6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9"/>
                    <a:pt x="9" y="7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8" y="9"/>
                    <a:pt x="6" y="12"/>
                  </a:cubicBezTo>
                  <a:close/>
                  <a:moveTo>
                    <a:pt x="14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852"/>
            <p:cNvSpPr/>
            <p:nvPr/>
          </p:nvSpPr>
          <p:spPr bwMode="auto">
            <a:xfrm>
              <a:off x="7446964" y="5427663"/>
              <a:ext cx="44450" cy="52388"/>
            </a:xfrm>
            <a:custGeom>
              <a:avLst/>
              <a:gdLst>
                <a:gd name="T0" fmla="*/ 0 w 25"/>
                <a:gd name="T1" fmla="*/ 14 h 30"/>
                <a:gd name="T2" fmla="*/ 3 w 25"/>
                <a:gd name="T3" fmla="*/ 7 h 30"/>
                <a:gd name="T4" fmla="*/ 3 w 25"/>
                <a:gd name="T5" fmla="*/ 7 h 30"/>
                <a:gd name="T6" fmla="*/ 18 w 25"/>
                <a:gd name="T7" fmla="*/ 0 h 30"/>
                <a:gd name="T8" fmla="*/ 18 w 25"/>
                <a:gd name="T9" fmla="*/ 0 h 30"/>
                <a:gd name="T10" fmla="*/ 25 w 25"/>
                <a:gd name="T11" fmla="*/ 5 h 30"/>
                <a:gd name="T12" fmla="*/ 25 w 25"/>
                <a:gd name="T13" fmla="*/ 5 h 30"/>
                <a:gd name="T14" fmla="*/ 24 w 25"/>
                <a:gd name="T15" fmla="*/ 6 h 30"/>
                <a:gd name="T16" fmla="*/ 24 w 25"/>
                <a:gd name="T17" fmla="*/ 6 h 30"/>
                <a:gd name="T18" fmla="*/ 24 w 25"/>
                <a:gd name="T19" fmla="*/ 10 h 30"/>
                <a:gd name="T20" fmla="*/ 24 w 25"/>
                <a:gd name="T21" fmla="*/ 10 h 30"/>
                <a:gd name="T22" fmla="*/ 24 w 25"/>
                <a:gd name="T23" fmla="*/ 15 h 30"/>
                <a:gd name="T24" fmla="*/ 24 w 25"/>
                <a:gd name="T25" fmla="*/ 15 h 30"/>
                <a:gd name="T26" fmla="*/ 21 w 25"/>
                <a:gd name="T27" fmla="*/ 16 h 30"/>
                <a:gd name="T28" fmla="*/ 20 w 25"/>
                <a:gd name="T29" fmla="*/ 10 h 30"/>
                <a:gd name="T30" fmla="*/ 20 w 25"/>
                <a:gd name="T31" fmla="*/ 10 h 30"/>
                <a:gd name="T32" fmla="*/ 21 w 25"/>
                <a:gd name="T33" fmla="*/ 5 h 30"/>
                <a:gd name="T34" fmla="*/ 21 w 25"/>
                <a:gd name="T35" fmla="*/ 5 h 30"/>
                <a:gd name="T36" fmla="*/ 21 w 25"/>
                <a:gd name="T37" fmla="*/ 5 h 30"/>
                <a:gd name="T38" fmla="*/ 21 w 25"/>
                <a:gd name="T39" fmla="*/ 5 h 30"/>
                <a:gd name="T40" fmla="*/ 20 w 25"/>
                <a:gd name="T41" fmla="*/ 5 h 30"/>
                <a:gd name="T42" fmla="*/ 20 w 25"/>
                <a:gd name="T43" fmla="*/ 5 h 30"/>
                <a:gd name="T44" fmla="*/ 18 w 25"/>
                <a:gd name="T45" fmla="*/ 4 h 30"/>
                <a:gd name="T46" fmla="*/ 18 w 25"/>
                <a:gd name="T47" fmla="*/ 4 h 30"/>
                <a:gd name="T48" fmla="*/ 6 w 25"/>
                <a:gd name="T49" fmla="*/ 10 h 30"/>
                <a:gd name="T50" fmla="*/ 6 w 25"/>
                <a:gd name="T51" fmla="*/ 10 h 30"/>
                <a:gd name="T52" fmla="*/ 4 w 25"/>
                <a:gd name="T53" fmla="*/ 14 h 30"/>
                <a:gd name="T54" fmla="*/ 4 w 25"/>
                <a:gd name="T55" fmla="*/ 14 h 30"/>
                <a:gd name="T56" fmla="*/ 10 w 25"/>
                <a:gd name="T57" fmla="*/ 22 h 30"/>
                <a:gd name="T58" fmla="*/ 10 w 25"/>
                <a:gd name="T59" fmla="*/ 22 h 30"/>
                <a:gd name="T60" fmla="*/ 16 w 25"/>
                <a:gd name="T61" fmla="*/ 26 h 30"/>
                <a:gd name="T62" fmla="*/ 16 w 25"/>
                <a:gd name="T63" fmla="*/ 26 h 30"/>
                <a:gd name="T64" fmla="*/ 16 w 25"/>
                <a:gd name="T65" fmla="*/ 26 h 30"/>
                <a:gd name="T66" fmla="*/ 14 w 25"/>
                <a:gd name="T67" fmla="*/ 30 h 30"/>
                <a:gd name="T68" fmla="*/ 0 w 25"/>
                <a:gd name="T6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30">
                  <a:moveTo>
                    <a:pt x="0" y="14"/>
                  </a:moveTo>
                  <a:cubicBezTo>
                    <a:pt x="0" y="11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1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3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3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7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19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5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1"/>
                    <a:pt x="4" y="12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7" y="19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3" y="25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0" y="23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853"/>
            <p:cNvSpPr>
              <a:spLocks noEditPoints="1"/>
            </p:cNvSpPr>
            <p:nvPr/>
          </p:nvSpPr>
          <p:spPr bwMode="auto">
            <a:xfrm>
              <a:off x="7443789" y="5424488"/>
              <a:ext cx="50800" cy="66675"/>
            </a:xfrm>
            <a:custGeom>
              <a:avLst/>
              <a:gdLst>
                <a:gd name="T0" fmla="*/ 12 w 29"/>
                <a:gd name="T1" fmla="*/ 32 h 38"/>
                <a:gd name="T2" fmla="*/ 8 w 29"/>
                <a:gd name="T3" fmla="*/ 29 h 38"/>
                <a:gd name="T4" fmla="*/ 0 w 29"/>
                <a:gd name="T5" fmla="*/ 16 h 38"/>
                <a:gd name="T6" fmla="*/ 0 w 29"/>
                <a:gd name="T7" fmla="*/ 16 h 38"/>
                <a:gd name="T8" fmla="*/ 0 w 29"/>
                <a:gd name="T9" fmla="*/ 15 h 38"/>
                <a:gd name="T10" fmla="*/ 4 w 29"/>
                <a:gd name="T11" fmla="*/ 8 h 38"/>
                <a:gd name="T12" fmla="*/ 20 w 29"/>
                <a:gd name="T13" fmla="*/ 0 h 38"/>
                <a:gd name="T14" fmla="*/ 29 w 29"/>
                <a:gd name="T15" fmla="*/ 7 h 38"/>
                <a:gd name="T16" fmla="*/ 28 w 29"/>
                <a:gd name="T17" fmla="*/ 9 h 38"/>
                <a:gd name="T18" fmla="*/ 28 w 29"/>
                <a:gd name="T19" fmla="*/ 12 h 38"/>
                <a:gd name="T20" fmla="*/ 28 w 29"/>
                <a:gd name="T21" fmla="*/ 16 h 38"/>
                <a:gd name="T22" fmla="*/ 28 w 29"/>
                <a:gd name="T23" fmla="*/ 17 h 38"/>
                <a:gd name="T24" fmla="*/ 28 w 29"/>
                <a:gd name="T25" fmla="*/ 18 h 38"/>
                <a:gd name="T26" fmla="*/ 21 w 29"/>
                <a:gd name="T27" fmla="*/ 18 h 38"/>
                <a:gd name="T28" fmla="*/ 20 w 29"/>
                <a:gd name="T29" fmla="*/ 12 h 38"/>
                <a:gd name="T30" fmla="*/ 20 w 29"/>
                <a:gd name="T31" fmla="*/ 8 h 38"/>
                <a:gd name="T32" fmla="*/ 9 w 29"/>
                <a:gd name="T33" fmla="*/ 13 h 38"/>
                <a:gd name="T34" fmla="*/ 8 w 29"/>
                <a:gd name="T35" fmla="*/ 16 h 38"/>
                <a:gd name="T36" fmla="*/ 8 w 29"/>
                <a:gd name="T37" fmla="*/ 16 h 38"/>
                <a:gd name="T38" fmla="*/ 13 w 29"/>
                <a:gd name="T39" fmla="*/ 23 h 38"/>
                <a:gd name="T40" fmla="*/ 18 w 29"/>
                <a:gd name="T41" fmla="*/ 26 h 38"/>
                <a:gd name="T42" fmla="*/ 14 w 29"/>
                <a:gd name="T43" fmla="*/ 38 h 38"/>
                <a:gd name="T44" fmla="*/ 10 w 29"/>
                <a:gd name="T45" fmla="*/ 25 h 38"/>
                <a:gd name="T46" fmla="*/ 13 w 29"/>
                <a:gd name="T47" fmla="*/ 28 h 38"/>
                <a:gd name="T48" fmla="*/ 10 w 29"/>
                <a:gd name="T49" fmla="*/ 26 h 38"/>
                <a:gd name="T50" fmla="*/ 7 w 29"/>
                <a:gd name="T51" fmla="*/ 22 h 38"/>
                <a:gd name="T52" fmla="*/ 24 w 29"/>
                <a:gd name="T53" fmla="*/ 17 h 38"/>
                <a:gd name="T54" fmla="*/ 24 w 29"/>
                <a:gd name="T55" fmla="*/ 17 h 38"/>
                <a:gd name="T56" fmla="*/ 24 w 29"/>
                <a:gd name="T57" fmla="*/ 17 h 38"/>
                <a:gd name="T58" fmla="*/ 4 w 29"/>
                <a:gd name="T59" fmla="*/ 15 h 38"/>
                <a:gd name="T60" fmla="*/ 4 w 29"/>
                <a:gd name="T61" fmla="*/ 15 h 38"/>
                <a:gd name="T62" fmla="*/ 4 w 29"/>
                <a:gd name="T63" fmla="*/ 15 h 38"/>
                <a:gd name="T64" fmla="*/ 4 w 29"/>
                <a:gd name="T65" fmla="*/ 15 h 38"/>
                <a:gd name="T66" fmla="*/ 6 w 29"/>
                <a:gd name="T67" fmla="*/ 11 h 38"/>
                <a:gd name="T68" fmla="*/ 4 w 29"/>
                <a:gd name="T69" fmla="*/ 15 h 38"/>
                <a:gd name="T70" fmla="*/ 24 w 29"/>
                <a:gd name="T71" fmla="*/ 13 h 38"/>
                <a:gd name="T72" fmla="*/ 24 w 29"/>
                <a:gd name="T73" fmla="*/ 13 h 38"/>
                <a:gd name="T74" fmla="*/ 24 w 29"/>
                <a:gd name="T75" fmla="*/ 13 h 38"/>
                <a:gd name="T76" fmla="*/ 24 w 29"/>
                <a:gd name="T77" fmla="*/ 13 h 38"/>
                <a:gd name="T78" fmla="*/ 24 w 29"/>
                <a:gd name="T79" fmla="*/ 13 h 38"/>
                <a:gd name="T80" fmla="*/ 24 w 29"/>
                <a:gd name="T81" fmla="*/ 12 h 38"/>
                <a:gd name="T82" fmla="*/ 24 w 29"/>
                <a:gd name="T83" fmla="*/ 12 h 38"/>
                <a:gd name="T84" fmla="*/ 24 w 29"/>
                <a:gd name="T85" fmla="*/ 12 h 38"/>
                <a:gd name="T86" fmla="*/ 24 w 29"/>
                <a:gd name="T87" fmla="*/ 12 h 38"/>
                <a:gd name="T88" fmla="*/ 25 w 29"/>
                <a:gd name="T89" fmla="*/ 7 h 38"/>
                <a:gd name="T90" fmla="*/ 25 w 29"/>
                <a:gd name="T91" fmla="*/ 7 h 38"/>
                <a:gd name="T92" fmla="*/ 25 w 29"/>
                <a:gd name="T93" fmla="*/ 7 h 38"/>
                <a:gd name="T94" fmla="*/ 25 w 29"/>
                <a:gd name="T95" fmla="*/ 7 h 38"/>
                <a:gd name="T96" fmla="*/ 25 w 29"/>
                <a:gd name="T97" fmla="*/ 7 h 38"/>
                <a:gd name="T98" fmla="*/ 24 w 29"/>
                <a:gd name="T99" fmla="*/ 5 h 38"/>
                <a:gd name="T100" fmla="*/ 24 w 29"/>
                <a:gd name="T101" fmla="*/ 5 h 38"/>
                <a:gd name="T102" fmla="*/ 19 w 29"/>
                <a:gd name="T103" fmla="*/ 4 h 38"/>
                <a:gd name="T104" fmla="*/ 19 w 29"/>
                <a:gd name="T105" fmla="*/ 4 h 38"/>
                <a:gd name="T106" fmla="*/ 20 w 29"/>
                <a:gd name="T107" fmla="*/ 4 h 38"/>
                <a:gd name="T108" fmla="*/ 20 w 29"/>
                <a:gd name="T10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38">
                  <a:moveTo>
                    <a:pt x="14" y="33"/>
                  </a:moveTo>
                  <a:cubicBezTo>
                    <a:pt x="13" y="33"/>
                    <a:pt x="13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9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4" y="26"/>
                    <a:pt x="0" y="2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0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9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8" y="2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8" y="8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4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0" y="15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3" y="10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10" y="20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4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3"/>
                    <a:pt x="14" y="33"/>
                    <a:pt x="14" y="33"/>
                  </a:cubicBezTo>
                  <a:close/>
                  <a:moveTo>
                    <a:pt x="10" y="25"/>
                  </a:moveTo>
                  <a:cubicBezTo>
                    <a:pt x="11" y="26"/>
                    <a:pt x="12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7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4"/>
                    <a:pt x="8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3"/>
                    <a:pt x="9" y="24"/>
                    <a:pt x="10" y="25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" y="16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6"/>
                    <a:pt x="2" y="16"/>
                    <a:pt x="2" y="1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4" y="5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854"/>
            <p:cNvSpPr/>
            <p:nvPr/>
          </p:nvSpPr>
          <p:spPr bwMode="auto">
            <a:xfrm>
              <a:off x="7429502" y="5559426"/>
              <a:ext cx="9525" cy="6350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0 h 4"/>
                <a:gd name="T4" fmla="*/ 6 w 6"/>
                <a:gd name="T5" fmla="*/ 0 h 4"/>
                <a:gd name="T6" fmla="*/ 6 w 6"/>
                <a:gd name="T7" fmla="*/ 4 h 4"/>
                <a:gd name="T8" fmla="*/ 0 w 6"/>
                <a:gd name="T9" fmla="*/ 4 h 4"/>
                <a:gd name="T10" fmla="*/ 0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855"/>
            <p:cNvSpPr>
              <a:spLocks noEditPoints="1"/>
            </p:cNvSpPr>
            <p:nvPr/>
          </p:nvSpPr>
          <p:spPr bwMode="auto">
            <a:xfrm>
              <a:off x="7426327" y="5556251"/>
              <a:ext cx="15875" cy="12700"/>
            </a:xfrm>
            <a:custGeom>
              <a:avLst/>
              <a:gdLst>
                <a:gd name="T0" fmla="*/ 8 w 10"/>
                <a:gd name="T1" fmla="*/ 8 h 8"/>
                <a:gd name="T2" fmla="*/ 2 w 10"/>
                <a:gd name="T3" fmla="*/ 8 h 8"/>
                <a:gd name="T4" fmla="*/ 2 w 10"/>
                <a:gd name="T5" fmla="*/ 6 h 8"/>
                <a:gd name="T6" fmla="*/ 4 w 10"/>
                <a:gd name="T7" fmla="*/ 6 h 8"/>
                <a:gd name="T8" fmla="*/ 2 w 10"/>
                <a:gd name="T9" fmla="*/ 6 h 8"/>
                <a:gd name="T10" fmla="*/ 2 w 10"/>
                <a:gd name="T11" fmla="*/ 8 h 8"/>
                <a:gd name="T12" fmla="*/ 0 w 10"/>
                <a:gd name="T13" fmla="*/ 8 h 8"/>
                <a:gd name="T14" fmla="*/ 0 w 10"/>
                <a:gd name="T15" fmla="*/ 0 h 8"/>
                <a:gd name="T16" fmla="*/ 10 w 10"/>
                <a:gd name="T17" fmla="*/ 0 h 8"/>
                <a:gd name="T18" fmla="*/ 10 w 10"/>
                <a:gd name="T19" fmla="*/ 8 h 8"/>
                <a:gd name="T20" fmla="*/ 8 w 10"/>
                <a:gd name="T21" fmla="*/ 8 h 8"/>
                <a:gd name="T22" fmla="*/ 8 w 10"/>
                <a:gd name="T23" fmla="*/ 8 h 8"/>
                <a:gd name="T24" fmla="*/ 5 w 10"/>
                <a:gd name="T25" fmla="*/ 4 h 8"/>
                <a:gd name="T26" fmla="*/ 5 w 10"/>
                <a:gd name="T27" fmla="*/ 4 h 8"/>
                <a:gd name="T28" fmla="*/ 4 w 10"/>
                <a:gd name="T29" fmla="*/ 4 h 8"/>
                <a:gd name="T30" fmla="*/ 4 w 10"/>
                <a:gd name="T31" fmla="*/ 4 h 8"/>
                <a:gd name="T32" fmla="*/ 5 w 10"/>
                <a:gd name="T33" fmla="*/ 4 h 8"/>
                <a:gd name="T34" fmla="*/ 5 w 10"/>
                <a:gd name="T3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8">
                  <a:moveTo>
                    <a:pt x="8" y="8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5" y="4"/>
                  </a:move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856"/>
            <p:cNvSpPr/>
            <p:nvPr/>
          </p:nvSpPr>
          <p:spPr bwMode="auto">
            <a:xfrm>
              <a:off x="7496177" y="5688013"/>
              <a:ext cx="6350" cy="23813"/>
            </a:xfrm>
            <a:custGeom>
              <a:avLst/>
              <a:gdLst>
                <a:gd name="T0" fmla="*/ 0 w 4"/>
                <a:gd name="T1" fmla="*/ 15 h 15"/>
                <a:gd name="T2" fmla="*/ 0 w 4"/>
                <a:gd name="T3" fmla="*/ 0 h 15"/>
                <a:gd name="T4" fmla="*/ 4 w 4"/>
                <a:gd name="T5" fmla="*/ 0 h 15"/>
                <a:gd name="T6" fmla="*/ 4 w 4"/>
                <a:gd name="T7" fmla="*/ 15 h 15"/>
                <a:gd name="T8" fmla="*/ 0 w 4"/>
                <a:gd name="T9" fmla="*/ 15 h 15"/>
                <a:gd name="T10" fmla="*/ 0 w 4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0" y="15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857"/>
            <p:cNvSpPr>
              <a:spLocks noEditPoints="1"/>
            </p:cNvSpPr>
            <p:nvPr/>
          </p:nvSpPr>
          <p:spPr bwMode="auto">
            <a:xfrm>
              <a:off x="7493002" y="5684838"/>
              <a:ext cx="12700" cy="30163"/>
            </a:xfrm>
            <a:custGeom>
              <a:avLst/>
              <a:gdLst>
                <a:gd name="T0" fmla="*/ 6 w 8"/>
                <a:gd name="T1" fmla="*/ 19 h 19"/>
                <a:gd name="T2" fmla="*/ 2 w 8"/>
                <a:gd name="T3" fmla="*/ 19 h 19"/>
                <a:gd name="T4" fmla="*/ 2 w 8"/>
                <a:gd name="T5" fmla="*/ 17 h 19"/>
                <a:gd name="T6" fmla="*/ 4 w 8"/>
                <a:gd name="T7" fmla="*/ 17 h 19"/>
                <a:gd name="T8" fmla="*/ 2 w 8"/>
                <a:gd name="T9" fmla="*/ 17 h 19"/>
                <a:gd name="T10" fmla="*/ 2 w 8"/>
                <a:gd name="T11" fmla="*/ 19 h 19"/>
                <a:gd name="T12" fmla="*/ 0 w 8"/>
                <a:gd name="T13" fmla="*/ 19 h 19"/>
                <a:gd name="T14" fmla="*/ 0 w 8"/>
                <a:gd name="T15" fmla="*/ 0 h 19"/>
                <a:gd name="T16" fmla="*/ 8 w 8"/>
                <a:gd name="T17" fmla="*/ 0 h 19"/>
                <a:gd name="T18" fmla="*/ 8 w 8"/>
                <a:gd name="T19" fmla="*/ 19 h 19"/>
                <a:gd name="T20" fmla="*/ 6 w 8"/>
                <a:gd name="T21" fmla="*/ 19 h 19"/>
                <a:gd name="T22" fmla="*/ 6 w 8"/>
                <a:gd name="T23" fmla="*/ 19 h 19"/>
                <a:gd name="T24" fmla="*/ 4 w 8"/>
                <a:gd name="T25" fmla="*/ 15 h 19"/>
                <a:gd name="T26" fmla="*/ 4 w 8"/>
                <a:gd name="T27" fmla="*/ 4 h 19"/>
                <a:gd name="T28" fmla="*/ 4 w 8"/>
                <a:gd name="T29" fmla="*/ 15 h 19"/>
                <a:gd name="T30" fmla="*/ 4 w 8"/>
                <a:gd name="T3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9">
                  <a:moveTo>
                    <a:pt x="6" y="19"/>
                  </a:moveTo>
                  <a:lnTo>
                    <a:pt x="2" y="19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4" y="15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858"/>
            <p:cNvSpPr>
              <a:spLocks noEditPoints="1"/>
            </p:cNvSpPr>
            <p:nvPr/>
          </p:nvSpPr>
          <p:spPr bwMode="auto">
            <a:xfrm>
              <a:off x="7410452" y="5708651"/>
              <a:ext cx="142875" cy="190500"/>
            </a:xfrm>
            <a:custGeom>
              <a:avLst/>
              <a:gdLst>
                <a:gd name="T0" fmla="*/ 35 w 82"/>
                <a:gd name="T1" fmla="*/ 109 h 109"/>
                <a:gd name="T2" fmla="*/ 10 w 82"/>
                <a:gd name="T3" fmla="*/ 85 h 109"/>
                <a:gd name="T4" fmla="*/ 10 w 82"/>
                <a:gd name="T5" fmla="*/ 85 h 109"/>
                <a:gd name="T6" fmla="*/ 0 w 82"/>
                <a:gd name="T7" fmla="*/ 43 h 109"/>
                <a:gd name="T8" fmla="*/ 0 w 82"/>
                <a:gd name="T9" fmla="*/ 43 h 109"/>
                <a:gd name="T10" fmla="*/ 51 w 82"/>
                <a:gd name="T11" fmla="*/ 0 h 109"/>
                <a:gd name="T12" fmla="*/ 51 w 82"/>
                <a:gd name="T13" fmla="*/ 0 h 109"/>
                <a:gd name="T14" fmla="*/ 75 w 82"/>
                <a:gd name="T15" fmla="*/ 16 h 109"/>
                <a:gd name="T16" fmla="*/ 75 w 82"/>
                <a:gd name="T17" fmla="*/ 16 h 109"/>
                <a:gd name="T18" fmla="*/ 82 w 82"/>
                <a:gd name="T19" fmla="*/ 54 h 109"/>
                <a:gd name="T20" fmla="*/ 82 w 82"/>
                <a:gd name="T21" fmla="*/ 54 h 109"/>
                <a:gd name="T22" fmla="*/ 42 w 82"/>
                <a:gd name="T23" fmla="*/ 107 h 109"/>
                <a:gd name="T24" fmla="*/ 42 w 82"/>
                <a:gd name="T25" fmla="*/ 107 h 109"/>
                <a:gd name="T26" fmla="*/ 35 w 82"/>
                <a:gd name="T27" fmla="*/ 109 h 109"/>
                <a:gd name="T28" fmla="*/ 35 w 82"/>
                <a:gd name="T29" fmla="*/ 109 h 109"/>
                <a:gd name="T30" fmla="*/ 35 w 82"/>
                <a:gd name="T31" fmla="*/ 109 h 109"/>
                <a:gd name="T32" fmla="*/ 19 w 82"/>
                <a:gd name="T33" fmla="*/ 13 h 109"/>
                <a:gd name="T34" fmla="*/ 4 w 82"/>
                <a:gd name="T35" fmla="*/ 43 h 109"/>
                <a:gd name="T36" fmla="*/ 4 w 82"/>
                <a:gd name="T37" fmla="*/ 43 h 109"/>
                <a:gd name="T38" fmla="*/ 14 w 82"/>
                <a:gd name="T39" fmla="*/ 83 h 109"/>
                <a:gd name="T40" fmla="*/ 14 w 82"/>
                <a:gd name="T41" fmla="*/ 83 h 109"/>
                <a:gd name="T42" fmla="*/ 35 w 82"/>
                <a:gd name="T43" fmla="*/ 105 h 109"/>
                <a:gd name="T44" fmla="*/ 35 w 82"/>
                <a:gd name="T45" fmla="*/ 105 h 109"/>
                <a:gd name="T46" fmla="*/ 40 w 82"/>
                <a:gd name="T47" fmla="*/ 103 h 109"/>
                <a:gd name="T48" fmla="*/ 40 w 82"/>
                <a:gd name="T49" fmla="*/ 103 h 109"/>
                <a:gd name="T50" fmla="*/ 78 w 82"/>
                <a:gd name="T51" fmla="*/ 54 h 109"/>
                <a:gd name="T52" fmla="*/ 78 w 82"/>
                <a:gd name="T53" fmla="*/ 54 h 109"/>
                <a:gd name="T54" fmla="*/ 72 w 82"/>
                <a:gd name="T55" fmla="*/ 18 h 109"/>
                <a:gd name="T56" fmla="*/ 72 w 82"/>
                <a:gd name="T57" fmla="*/ 18 h 109"/>
                <a:gd name="T58" fmla="*/ 51 w 82"/>
                <a:gd name="T59" fmla="*/ 4 h 109"/>
                <a:gd name="T60" fmla="*/ 51 w 82"/>
                <a:gd name="T61" fmla="*/ 4 h 109"/>
                <a:gd name="T62" fmla="*/ 51 w 82"/>
                <a:gd name="T63" fmla="*/ 4 h 109"/>
                <a:gd name="T64" fmla="*/ 51 w 82"/>
                <a:gd name="T65" fmla="*/ 4 h 109"/>
                <a:gd name="T66" fmla="*/ 19 w 82"/>
                <a:gd name="T67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09">
                  <a:moveTo>
                    <a:pt x="35" y="109"/>
                  </a:moveTo>
                  <a:cubicBezTo>
                    <a:pt x="25" y="108"/>
                    <a:pt x="16" y="98"/>
                    <a:pt x="10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72"/>
                    <a:pt x="0" y="56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3"/>
                    <a:pt x="28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6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80" y="26"/>
                    <a:pt x="82" y="39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83"/>
                    <a:pt x="60" y="97"/>
                    <a:pt x="42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0" y="108"/>
                    <a:pt x="37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lose/>
                  <a:moveTo>
                    <a:pt x="19" y="13"/>
                  </a:moveTo>
                  <a:cubicBezTo>
                    <a:pt x="10" y="20"/>
                    <a:pt x="4" y="29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55"/>
                    <a:pt x="7" y="71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20" y="96"/>
                    <a:pt x="28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7" y="105"/>
                    <a:pt x="38" y="104"/>
                    <a:pt x="40" y="103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58" y="93"/>
                    <a:pt x="78" y="81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40"/>
                    <a:pt x="76" y="27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7" y="9"/>
                    <a:pt x="6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0" y="4"/>
                    <a:pt x="28" y="7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859"/>
            <p:cNvSpPr>
              <a:spLocks noEditPoints="1"/>
            </p:cNvSpPr>
            <p:nvPr/>
          </p:nvSpPr>
          <p:spPr bwMode="auto">
            <a:xfrm>
              <a:off x="7407277" y="5705476"/>
              <a:ext cx="149225" cy="196850"/>
            </a:xfrm>
            <a:custGeom>
              <a:avLst/>
              <a:gdLst>
                <a:gd name="T0" fmla="*/ 37 w 86"/>
                <a:gd name="T1" fmla="*/ 111 h 113"/>
                <a:gd name="T2" fmla="*/ 10 w 86"/>
                <a:gd name="T3" fmla="*/ 88 h 113"/>
                <a:gd name="T4" fmla="*/ 0 w 86"/>
                <a:gd name="T5" fmla="*/ 45 h 113"/>
                <a:gd name="T6" fmla="*/ 52 w 86"/>
                <a:gd name="T7" fmla="*/ 0 h 113"/>
                <a:gd name="T8" fmla="*/ 53 w 86"/>
                <a:gd name="T9" fmla="*/ 0 h 113"/>
                <a:gd name="T10" fmla="*/ 79 w 86"/>
                <a:gd name="T11" fmla="*/ 17 h 113"/>
                <a:gd name="T12" fmla="*/ 86 w 86"/>
                <a:gd name="T13" fmla="*/ 56 h 113"/>
                <a:gd name="T14" fmla="*/ 45 w 86"/>
                <a:gd name="T15" fmla="*/ 111 h 113"/>
                <a:gd name="T16" fmla="*/ 37 w 86"/>
                <a:gd name="T17" fmla="*/ 113 h 113"/>
                <a:gd name="T18" fmla="*/ 37 w 86"/>
                <a:gd name="T19" fmla="*/ 113 h 113"/>
                <a:gd name="T20" fmla="*/ 43 w 86"/>
                <a:gd name="T21" fmla="*/ 107 h 113"/>
                <a:gd name="T22" fmla="*/ 82 w 86"/>
                <a:gd name="T23" fmla="*/ 56 h 113"/>
                <a:gd name="T24" fmla="*/ 43 w 86"/>
                <a:gd name="T25" fmla="*/ 107 h 113"/>
                <a:gd name="T26" fmla="*/ 37 w 86"/>
                <a:gd name="T27" fmla="*/ 109 h 113"/>
                <a:gd name="T28" fmla="*/ 37 w 86"/>
                <a:gd name="T29" fmla="*/ 109 h 113"/>
                <a:gd name="T30" fmla="*/ 37 w 86"/>
                <a:gd name="T31" fmla="*/ 109 h 113"/>
                <a:gd name="T32" fmla="*/ 36 w 86"/>
                <a:gd name="T33" fmla="*/ 108 h 113"/>
                <a:gd name="T34" fmla="*/ 36 w 86"/>
                <a:gd name="T35" fmla="*/ 108 h 113"/>
                <a:gd name="T36" fmla="*/ 35 w 86"/>
                <a:gd name="T37" fmla="*/ 108 h 113"/>
                <a:gd name="T38" fmla="*/ 30 w 86"/>
                <a:gd name="T39" fmla="*/ 106 h 113"/>
                <a:gd name="T40" fmla="*/ 37 w 86"/>
                <a:gd name="T41" fmla="*/ 105 h 113"/>
                <a:gd name="T42" fmla="*/ 41 w 86"/>
                <a:gd name="T43" fmla="*/ 104 h 113"/>
                <a:gd name="T44" fmla="*/ 78 w 86"/>
                <a:gd name="T45" fmla="*/ 56 h 113"/>
                <a:gd name="T46" fmla="*/ 78 w 86"/>
                <a:gd name="T47" fmla="*/ 56 h 113"/>
                <a:gd name="T48" fmla="*/ 72 w 86"/>
                <a:gd name="T49" fmla="*/ 21 h 113"/>
                <a:gd name="T50" fmla="*/ 53 w 86"/>
                <a:gd name="T51" fmla="*/ 8 h 113"/>
                <a:gd name="T52" fmla="*/ 22 w 86"/>
                <a:gd name="T53" fmla="*/ 17 h 113"/>
                <a:gd name="T54" fmla="*/ 8 w 86"/>
                <a:gd name="T55" fmla="*/ 45 h 113"/>
                <a:gd name="T56" fmla="*/ 8 w 86"/>
                <a:gd name="T57" fmla="*/ 45 h 113"/>
                <a:gd name="T58" fmla="*/ 17 w 86"/>
                <a:gd name="T59" fmla="*/ 85 h 113"/>
                <a:gd name="T60" fmla="*/ 37 w 86"/>
                <a:gd name="T61" fmla="*/ 105 h 113"/>
                <a:gd name="T62" fmla="*/ 37 w 86"/>
                <a:gd name="T63" fmla="*/ 105 h 113"/>
                <a:gd name="T64" fmla="*/ 14 w 86"/>
                <a:gd name="T65" fmla="*/ 86 h 113"/>
                <a:gd name="T66" fmla="*/ 17 w 86"/>
                <a:gd name="T67" fmla="*/ 92 h 113"/>
                <a:gd name="T68" fmla="*/ 14 w 86"/>
                <a:gd name="T69" fmla="*/ 86 h 113"/>
                <a:gd name="T70" fmla="*/ 9 w 86"/>
                <a:gd name="T71" fmla="*/ 74 h 113"/>
                <a:gd name="T72" fmla="*/ 82 w 86"/>
                <a:gd name="T73" fmla="*/ 56 h 113"/>
                <a:gd name="T74" fmla="*/ 82 w 86"/>
                <a:gd name="T75" fmla="*/ 56 h 113"/>
                <a:gd name="T76" fmla="*/ 76 w 86"/>
                <a:gd name="T77" fmla="*/ 21 h 113"/>
                <a:gd name="T78" fmla="*/ 4 w 86"/>
                <a:gd name="T79" fmla="*/ 45 h 113"/>
                <a:gd name="T80" fmla="*/ 4 w 86"/>
                <a:gd name="T81" fmla="*/ 45 h 113"/>
                <a:gd name="T82" fmla="*/ 4 w 86"/>
                <a:gd name="T83" fmla="*/ 45 h 113"/>
                <a:gd name="T84" fmla="*/ 6 w 86"/>
                <a:gd name="T85" fmla="*/ 31 h 113"/>
                <a:gd name="T86" fmla="*/ 76 w 86"/>
                <a:gd name="T87" fmla="*/ 21 h 113"/>
                <a:gd name="T88" fmla="*/ 76 w 86"/>
                <a:gd name="T89" fmla="*/ 21 h 113"/>
                <a:gd name="T90" fmla="*/ 75 w 86"/>
                <a:gd name="T91" fmla="*/ 18 h 113"/>
                <a:gd name="T92" fmla="*/ 75 w 86"/>
                <a:gd name="T93" fmla="*/ 18 h 113"/>
                <a:gd name="T94" fmla="*/ 75 w 86"/>
                <a:gd name="T95" fmla="*/ 18 h 113"/>
                <a:gd name="T96" fmla="*/ 75 w 86"/>
                <a:gd name="T97" fmla="*/ 18 h 113"/>
                <a:gd name="T98" fmla="*/ 75 w 86"/>
                <a:gd name="T99" fmla="*/ 18 h 113"/>
                <a:gd name="T100" fmla="*/ 53 w 86"/>
                <a:gd name="T101" fmla="*/ 4 h 113"/>
                <a:gd name="T102" fmla="*/ 53 w 86"/>
                <a:gd name="T103" fmla="*/ 4 h 113"/>
                <a:gd name="T104" fmla="*/ 51 w 86"/>
                <a:gd name="T105" fmla="*/ 4 h 113"/>
                <a:gd name="T106" fmla="*/ 53 w 86"/>
                <a:gd name="T107" fmla="*/ 4 h 113"/>
                <a:gd name="T108" fmla="*/ 53 w 86"/>
                <a:gd name="T109" fmla="*/ 4 h 113"/>
                <a:gd name="T110" fmla="*/ 21 w 86"/>
                <a:gd name="T111" fmla="*/ 15 h 113"/>
                <a:gd name="T112" fmla="*/ 20 w 86"/>
                <a:gd name="T113" fmla="*/ 14 h 113"/>
                <a:gd name="T114" fmla="*/ 21 w 86"/>
                <a:gd name="T115" fmla="*/ 1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" h="113">
                  <a:moveTo>
                    <a:pt x="37" y="113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25" y="112"/>
                    <a:pt x="17" y="101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4" y="75"/>
                    <a:pt x="0" y="5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7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4" y="28"/>
                    <a:pt x="86" y="41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86"/>
                    <a:pt x="63" y="101"/>
                    <a:pt x="45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2" y="112"/>
                    <a:pt x="40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lose/>
                  <a:moveTo>
                    <a:pt x="37" y="109"/>
                  </a:moveTo>
                  <a:cubicBezTo>
                    <a:pt x="39" y="109"/>
                    <a:pt x="41" y="108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61" y="97"/>
                    <a:pt x="82" y="84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84"/>
                    <a:pt x="61" y="9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08"/>
                    <a:pt x="39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lose/>
                  <a:moveTo>
                    <a:pt x="35" y="108"/>
                  </a:moveTo>
                  <a:cubicBezTo>
                    <a:pt x="34" y="108"/>
                    <a:pt x="32" y="107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07"/>
                    <a:pt x="34" y="108"/>
                    <a:pt x="35" y="108"/>
                  </a:cubicBezTo>
                  <a:close/>
                  <a:moveTo>
                    <a:pt x="37" y="105"/>
                  </a:moveTo>
                  <a:cubicBezTo>
                    <a:pt x="38" y="105"/>
                    <a:pt x="39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59" y="94"/>
                    <a:pt x="78" y="82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42"/>
                    <a:pt x="76" y="29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67" y="12"/>
                    <a:pt x="62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3" y="8"/>
                    <a:pt x="31" y="11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4" y="23"/>
                    <a:pt x="8" y="32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57"/>
                    <a:pt x="11" y="72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3" y="97"/>
                    <a:pt x="31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lose/>
                  <a:moveTo>
                    <a:pt x="14" y="86"/>
                  </a:moveTo>
                  <a:cubicBezTo>
                    <a:pt x="15" y="88"/>
                    <a:pt x="16" y="90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0"/>
                    <a:pt x="15" y="88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2"/>
                    <a:pt x="10" y="78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8"/>
                    <a:pt x="12" y="82"/>
                    <a:pt x="14" y="86"/>
                  </a:cubicBezTo>
                  <a:close/>
                  <a:moveTo>
                    <a:pt x="82" y="56"/>
                  </a:moveTo>
                  <a:cubicBezTo>
                    <a:pt x="82" y="56"/>
                    <a:pt x="82" y="56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3"/>
                    <a:pt x="80" y="3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0" y="31"/>
                    <a:pt x="82" y="43"/>
                    <a:pt x="82" y="56"/>
                  </a:cubicBezTo>
                  <a:close/>
                  <a:moveTo>
                    <a:pt x="4" y="45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0"/>
                    <a:pt x="4" y="35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5"/>
                    <a:pt x="4" y="40"/>
                    <a:pt x="4" y="45"/>
                  </a:cubicBezTo>
                  <a:close/>
                  <a:moveTo>
                    <a:pt x="76" y="21"/>
                  </a:move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0" y="9"/>
                    <a:pt x="6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63" y="4"/>
                    <a:pt x="70" y="9"/>
                    <a:pt x="75" y="18"/>
                  </a:cubicBezTo>
                  <a:close/>
                  <a:moveTo>
                    <a:pt x="21" y="15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860"/>
            <p:cNvSpPr/>
            <p:nvPr/>
          </p:nvSpPr>
          <p:spPr bwMode="auto">
            <a:xfrm>
              <a:off x="7531102" y="5711826"/>
              <a:ext cx="128588" cy="122238"/>
            </a:xfrm>
            <a:custGeom>
              <a:avLst/>
              <a:gdLst>
                <a:gd name="T0" fmla="*/ 55 w 74"/>
                <a:gd name="T1" fmla="*/ 67 h 70"/>
                <a:gd name="T2" fmla="*/ 70 w 74"/>
                <a:gd name="T3" fmla="*/ 58 h 70"/>
                <a:gd name="T4" fmla="*/ 70 w 74"/>
                <a:gd name="T5" fmla="*/ 56 h 70"/>
                <a:gd name="T6" fmla="*/ 70 w 74"/>
                <a:gd name="T7" fmla="*/ 56 h 70"/>
                <a:gd name="T8" fmla="*/ 50 w 74"/>
                <a:gd name="T9" fmla="*/ 6 h 70"/>
                <a:gd name="T10" fmla="*/ 50 w 74"/>
                <a:gd name="T11" fmla="*/ 6 h 70"/>
                <a:gd name="T12" fmla="*/ 41 w 74"/>
                <a:gd name="T13" fmla="*/ 4 h 70"/>
                <a:gd name="T14" fmla="*/ 41 w 74"/>
                <a:gd name="T15" fmla="*/ 4 h 70"/>
                <a:gd name="T16" fmla="*/ 2 w 74"/>
                <a:gd name="T17" fmla="*/ 11 h 70"/>
                <a:gd name="T18" fmla="*/ 2 w 74"/>
                <a:gd name="T19" fmla="*/ 11 h 70"/>
                <a:gd name="T20" fmla="*/ 0 w 74"/>
                <a:gd name="T21" fmla="*/ 7 h 70"/>
                <a:gd name="T22" fmla="*/ 41 w 74"/>
                <a:gd name="T23" fmla="*/ 0 h 70"/>
                <a:gd name="T24" fmla="*/ 41 w 74"/>
                <a:gd name="T25" fmla="*/ 0 h 70"/>
                <a:gd name="T26" fmla="*/ 53 w 74"/>
                <a:gd name="T27" fmla="*/ 3 h 70"/>
                <a:gd name="T28" fmla="*/ 53 w 74"/>
                <a:gd name="T29" fmla="*/ 3 h 70"/>
                <a:gd name="T30" fmla="*/ 74 w 74"/>
                <a:gd name="T31" fmla="*/ 56 h 70"/>
                <a:gd name="T32" fmla="*/ 74 w 74"/>
                <a:gd name="T33" fmla="*/ 56 h 70"/>
                <a:gd name="T34" fmla="*/ 72 w 74"/>
                <a:gd name="T35" fmla="*/ 62 h 70"/>
                <a:gd name="T36" fmla="*/ 72 w 74"/>
                <a:gd name="T37" fmla="*/ 62 h 70"/>
                <a:gd name="T38" fmla="*/ 72 w 74"/>
                <a:gd name="T39" fmla="*/ 62 h 70"/>
                <a:gd name="T40" fmla="*/ 57 w 74"/>
                <a:gd name="T41" fmla="*/ 70 h 70"/>
                <a:gd name="T42" fmla="*/ 57 w 74"/>
                <a:gd name="T43" fmla="*/ 70 h 70"/>
                <a:gd name="T44" fmla="*/ 55 w 74"/>
                <a:gd name="T45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0">
                  <a:moveTo>
                    <a:pt x="55" y="67"/>
                  </a:move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7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1" y="45"/>
                    <a:pt x="55" y="12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9" y="5"/>
                    <a:pt x="46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27" y="4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26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6" y="0"/>
                    <a:pt x="51" y="0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9" y="11"/>
                    <a:pt x="74" y="43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8"/>
                    <a:pt x="74" y="60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5" y="67"/>
                    <a:pt x="55" y="67"/>
                    <a:pt x="55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861"/>
            <p:cNvSpPr>
              <a:spLocks noEditPoints="1"/>
            </p:cNvSpPr>
            <p:nvPr/>
          </p:nvSpPr>
          <p:spPr bwMode="auto">
            <a:xfrm>
              <a:off x="7527927" y="5708651"/>
              <a:ext cx="134938" cy="139700"/>
            </a:xfrm>
            <a:custGeom>
              <a:avLst/>
              <a:gdLst>
                <a:gd name="T0" fmla="*/ 57 w 78"/>
                <a:gd name="T1" fmla="*/ 69 h 80"/>
                <a:gd name="T2" fmla="*/ 57 w 78"/>
                <a:gd name="T3" fmla="*/ 69 h 80"/>
                <a:gd name="T4" fmla="*/ 54 w 78"/>
                <a:gd name="T5" fmla="*/ 68 h 80"/>
                <a:gd name="T6" fmla="*/ 70 w 78"/>
                <a:gd name="T7" fmla="*/ 58 h 80"/>
                <a:gd name="T8" fmla="*/ 70 w 78"/>
                <a:gd name="T9" fmla="*/ 58 h 80"/>
                <a:gd name="T10" fmla="*/ 70 w 78"/>
                <a:gd name="T11" fmla="*/ 58 h 80"/>
                <a:gd name="T12" fmla="*/ 50 w 78"/>
                <a:gd name="T13" fmla="*/ 9 h 80"/>
                <a:gd name="T14" fmla="*/ 50 w 78"/>
                <a:gd name="T15" fmla="*/ 9 h 80"/>
                <a:gd name="T16" fmla="*/ 50 w 78"/>
                <a:gd name="T17" fmla="*/ 9 h 80"/>
                <a:gd name="T18" fmla="*/ 50 w 78"/>
                <a:gd name="T19" fmla="*/ 9 h 80"/>
                <a:gd name="T20" fmla="*/ 49 w 78"/>
                <a:gd name="T21" fmla="*/ 8 h 80"/>
                <a:gd name="T22" fmla="*/ 44 w 78"/>
                <a:gd name="T23" fmla="*/ 8 h 80"/>
                <a:gd name="T24" fmla="*/ 44 w 78"/>
                <a:gd name="T25" fmla="*/ 8 h 80"/>
                <a:gd name="T26" fmla="*/ 43 w 78"/>
                <a:gd name="T27" fmla="*/ 8 h 80"/>
                <a:gd name="T28" fmla="*/ 5 w 78"/>
                <a:gd name="T29" fmla="*/ 15 h 80"/>
                <a:gd name="T30" fmla="*/ 3 w 78"/>
                <a:gd name="T31" fmla="*/ 18 h 80"/>
                <a:gd name="T32" fmla="*/ 2 w 78"/>
                <a:gd name="T33" fmla="*/ 7 h 80"/>
                <a:gd name="T34" fmla="*/ 2 w 78"/>
                <a:gd name="T35" fmla="*/ 7 h 80"/>
                <a:gd name="T36" fmla="*/ 3 w 78"/>
                <a:gd name="T37" fmla="*/ 7 h 80"/>
                <a:gd name="T38" fmla="*/ 6 w 78"/>
                <a:gd name="T39" fmla="*/ 6 h 80"/>
                <a:gd name="T40" fmla="*/ 17 w 78"/>
                <a:gd name="T41" fmla="*/ 4 h 80"/>
                <a:gd name="T42" fmla="*/ 43 w 78"/>
                <a:gd name="T43" fmla="*/ 0 h 80"/>
                <a:gd name="T44" fmla="*/ 57 w 78"/>
                <a:gd name="T45" fmla="*/ 4 h 80"/>
                <a:gd name="T46" fmla="*/ 78 w 78"/>
                <a:gd name="T47" fmla="*/ 58 h 80"/>
                <a:gd name="T48" fmla="*/ 76 w 78"/>
                <a:gd name="T49" fmla="*/ 65 h 80"/>
                <a:gd name="T50" fmla="*/ 61 w 78"/>
                <a:gd name="T51" fmla="*/ 73 h 80"/>
                <a:gd name="T52" fmla="*/ 55 w 78"/>
                <a:gd name="T53" fmla="*/ 70 h 80"/>
                <a:gd name="T54" fmla="*/ 73 w 78"/>
                <a:gd name="T55" fmla="*/ 62 h 80"/>
                <a:gd name="T56" fmla="*/ 73 w 78"/>
                <a:gd name="T57" fmla="*/ 62 h 80"/>
                <a:gd name="T58" fmla="*/ 60 w 78"/>
                <a:gd name="T59" fmla="*/ 69 h 80"/>
                <a:gd name="T60" fmla="*/ 74 w 78"/>
                <a:gd name="T61" fmla="*/ 61 h 80"/>
                <a:gd name="T62" fmla="*/ 74 w 78"/>
                <a:gd name="T63" fmla="*/ 58 h 80"/>
                <a:gd name="T64" fmla="*/ 54 w 78"/>
                <a:gd name="T65" fmla="*/ 7 h 80"/>
                <a:gd name="T66" fmla="*/ 53 w 78"/>
                <a:gd name="T67" fmla="*/ 7 h 80"/>
                <a:gd name="T68" fmla="*/ 74 w 78"/>
                <a:gd name="T69" fmla="*/ 58 h 80"/>
                <a:gd name="T70" fmla="*/ 74 w 78"/>
                <a:gd name="T71" fmla="*/ 58 h 80"/>
                <a:gd name="T72" fmla="*/ 74 w 78"/>
                <a:gd name="T73" fmla="*/ 58 h 80"/>
                <a:gd name="T74" fmla="*/ 48 w 78"/>
                <a:gd name="T75" fmla="*/ 4 h 80"/>
                <a:gd name="T76" fmla="*/ 44 w 78"/>
                <a:gd name="T77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80">
                  <a:moveTo>
                    <a:pt x="55" y="70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48"/>
                    <a:pt x="55" y="15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31" y="8"/>
                    <a:pt x="9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6"/>
                    <a:pt x="12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5" y="2"/>
                    <a:pt x="35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0"/>
                    <a:pt x="53" y="0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3" y="13"/>
                    <a:pt x="78" y="43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60"/>
                    <a:pt x="78" y="63"/>
                    <a:pt x="76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55" y="70"/>
                    <a:pt x="55" y="70"/>
                    <a:pt x="55" y="70"/>
                  </a:cubicBezTo>
                  <a:close/>
                  <a:moveTo>
                    <a:pt x="60" y="69"/>
                  </a:move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lose/>
                  <a:moveTo>
                    <a:pt x="74" y="61"/>
                  </a:moveTo>
                  <a:cubicBezTo>
                    <a:pt x="74" y="60"/>
                    <a:pt x="74" y="59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46"/>
                    <a:pt x="59" y="14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9" y="14"/>
                    <a:pt x="74" y="45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60"/>
                    <a:pt x="74" y="60"/>
                    <a:pt x="74" y="61"/>
                  </a:cubicBezTo>
                  <a:close/>
                  <a:moveTo>
                    <a:pt x="48" y="4"/>
                  </a:moveTo>
                  <a:cubicBezTo>
                    <a:pt x="47" y="4"/>
                    <a:pt x="46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7" y="4"/>
                    <a:pt x="4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862"/>
            <p:cNvSpPr/>
            <p:nvPr/>
          </p:nvSpPr>
          <p:spPr bwMode="auto">
            <a:xfrm>
              <a:off x="7646989" y="5818188"/>
              <a:ext cx="7938" cy="20638"/>
            </a:xfrm>
            <a:custGeom>
              <a:avLst/>
              <a:gdLst>
                <a:gd name="T0" fmla="*/ 0 w 5"/>
                <a:gd name="T1" fmla="*/ 13 h 13"/>
                <a:gd name="T2" fmla="*/ 0 w 5"/>
                <a:gd name="T3" fmla="*/ 0 h 13"/>
                <a:gd name="T4" fmla="*/ 5 w 5"/>
                <a:gd name="T5" fmla="*/ 0 h 13"/>
                <a:gd name="T6" fmla="*/ 5 w 5"/>
                <a:gd name="T7" fmla="*/ 13 h 13"/>
                <a:gd name="T8" fmla="*/ 0 w 5"/>
                <a:gd name="T9" fmla="*/ 13 h 13"/>
                <a:gd name="T10" fmla="*/ 0 w 5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63"/>
            <p:cNvSpPr>
              <a:spLocks noEditPoints="1"/>
            </p:cNvSpPr>
            <p:nvPr/>
          </p:nvSpPr>
          <p:spPr bwMode="auto">
            <a:xfrm>
              <a:off x="7643814" y="5815013"/>
              <a:ext cx="14288" cy="28575"/>
            </a:xfrm>
            <a:custGeom>
              <a:avLst/>
              <a:gdLst>
                <a:gd name="T0" fmla="*/ 7 w 9"/>
                <a:gd name="T1" fmla="*/ 18 h 18"/>
                <a:gd name="T2" fmla="*/ 2 w 9"/>
                <a:gd name="T3" fmla="*/ 18 h 18"/>
                <a:gd name="T4" fmla="*/ 2 w 9"/>
                <a:gd name="T5" fmla="*/ 15 h 18"/>
                <a:gd name="T6" fmla="*/ 4 w 9"/>
                <a:gd name="T7" fmla="*/ 15 h 18"/>
                <a:gd name="T8" fmla="*/ 2 w 9"/>
                <a:gd name="T9" fmla="*/ 15 h 18"/>
                <a:gd name="T10" fmla="*/ 2 w 9"/>
                <a:gd name="T11" fmla="*/ 18 h 18"/>
                <a:gd name="T12" fmla="*/ 0 w 9"/>
                <a:gd name="T13" fmla="*/ 18 h 18"/>
                <a:gd name="T14" fmla="*/ 0 w 9"/>
                <a:gd name="T15" fmla="*/ 0 h 18"/>
                <a:gd name="T16" fmla="*/ 9 w 9"/>
                <a:gd name="T17" fmla="*/ 0 h 18"/>
                <a:gd name="T18" fmla="*/ 9 w 9"/>
                <a:gd name="T19" fmla="*/ 18 h 18"/>
                <a:gd name="T20" fmla="*/ 7 w 9"/>
                <a:gd name="T21" fmla="*/ 18 h 18"/>
                <a:gd name="T22" fmla="*/ 7 w 9"/>
                <a:gd name="T23" fmla="*/ 18 h 18"/>
                <a:gd name="T24" fmla="*/ 4 w 9"/>
                <a:gd name="T25" fmla="*/ 13 h 18"/>
                <a:gd name="T26" fmla="*/ 4 w 9"/>
                <a:gd name="T27" fmla="*/ 4 h 18"/>
                <a:gd name="T28" fmla="*/ 4 w 9"/>
                <a:gd name="T29" fmla="*/ 13 h 18"/>
                <a:gd name="T30" fmla="*/ 4 w 9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8">
                  <a:moveTo>
                    <a:pt x="7" y="18"/>
                  </a:moveTo>
                  <a:lnTo>
                    <a:pt x="2" y="18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close/>
                  <a:moveTo>
                    <a:pt x="4" y="13"/>
                  </a:moveTo>
                  <a:lnTo>
                    <a:pt x="4" y="4"/>
                  </a:lnTo>
                  <a:lnTo>
                    <a:pt x="4" y="13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864"/>
            <p:cNvSpPr/>
            <p:nvPr/>
          </p:nvSpPr>
          <p:spPr bwMode="auto">
            <a:xfrm>
              <a:off x="7316789" y="5661026"/>
              <a:ext cx="128588" cy="88900"/>
            </a:xfrm>
            <a:custGeom>
              <a:avLst/>
              <a:gdLst>
                <a:gd name="T0" fmla="*/ 7 w 74"/>
                <a:gd name="T1" fmla="*/ 47 h 51"/>
                <a:gd name="T2" fmla="*/ 1 w 74"/>
                <a:gd name="T3" fmla="*/ 34 h 51"/>
                <a:gd name="T4" fmla="*/ 1 w 74"/>
                <a:gd name="T5" fmla="*/ 34 h 51"/>
                <a:gd name="T6" fmla="*/ 0 w 74"/>
                <a:gd name="T7" fmla="*/ 29 h 51"/>
                <a:gd name="T8" fmla="*/ 0 w 74"/>
                <a:gd name="T9" fmla="*/ 29 h 51"/>
                <a:gd name="T10" fmla="*/ 13 w 74"/>
                <a:gd name="T11" fmla="*/ 5 h 51"/>
                <a:gd name="T12" fmla="*/ 13 w 74"/>
                <a:gd name="T13" fmla="*/ 5 h 51"/>
                <a:gd name="T14" fmla="*/ 15 w 74"/>
                <a:gd name="T15" fmla="*/ 0 h 51"/>
                <a:gd name="T16" fmla="*/ 15 w 74"/>
                <a:gd name="T17" fmla="*/ 0 h 51"/>
                <a:gd name="T18" fmla="*/ 18 w 74"/>
                <a:gd name="T19" fmla="*/ 2 h 51"/>
                <a:gd name="T20" fmla="*/ 16 w 74"/>
                <a:gd name="T21" fmla="*/ 7 h 51"/>
                <a:gd name="T22" fmla="*/ 16 w 74"/>
                <a:gd name="T23" fmla="*/ 8 h 51"/>
                <a:gd name="T24" fmla="*/ 10 w 74"/>
                <a:gd name="T25" fmla="*/ 14 h 51"/>
                <a:gd name="T26" fmla="*/ 10 w 74"/>
                <a:gd name="T27" fmla="*/ 14 h 51"/>
                <a:gd name="T28" fmla="*/ 4 w 74"/>
                <a:gd name="T29" fmla="*/ 29 h 51"/>
                <a:gd name="T30" fmla="*/ 4 w 74"/>
                <a:gd name="T31" fmla="*/ 29 h 51"/>
                <a:gd name="T32" fmla="*/ 5 w 74"/>
                <a:gd name="T33" fmla="*/ 33 h 51"/>
                <a:gd name="T34" fmla="*/ 5 w 74"/>
                <a:gd name="T35" fmla="*/ 33 h 51"/>
                <a:gd name="T36" fmla="*/ 10 w 74"/>
                <a:gd name="T37" fmla="*/ 44 h 51"/>
                <a:gd name="T38" fmla="*/ 10 w 74"/>
                <a:gd name="T39" fmla="*/ 44 h 51"/>
                <a:gd name="T40" fmla="*/ 18 w 74"/>
                <a:gd name="T41" fmla="*/ 47 h 51"/>
                <a:gd name="T42" fmla="*/ 18 w 74"/>
                <a:gd name="T43" fmla="*/ 47 h 51"/>
                <a:gd name="T44" fmla="*/ 22 w 74"/>
                <a:gd name="T45" fmla="*/ 47 h 51"/>
                <a:gd name="T46" fmla="*/ 22 w 74"/>
                <a:gd name="T47" fmla="*/ 47 h 51"/>
                <a:gd name="T48" fmla="*/ 73 w 74"/>
                <a:gd name="T49" fmla="*/ 35 h 51"/>
                <a:gd name="T50" fmla="*/ 73 w 74"/>
                <a:gd name="T51" fmla="*/ 35 h 51"/>
                <a:gd name="T52" fmla="*/ 74 w 74"/>
                <a:gd name="T53" fmla="*/ 39 h 51"/>
                <a:gd name="T54" fmla="*/ 22 w 74"/>
                <a:gd name="T55" fmla="*/ 51 h 51"/>
                <a:gd name="T56" fmla="*/ 22 w 74"/>
                <a:gd name="T57" fmla="*/ 51 h 51"/>
                <a:gd name="T58" fmla="*/ 18 w 74"/>
                <a:gd name="T59" fmla="*/ 51 h 51"/>
                <a:gd name="T60" fmla="*/ 18 w 74"/>
                <a:gd name="T61" fmla="*/ 51 h 51"/>
                <a:gd name="T62" fmla="*/ 17 w 74"/>
                <a:gd name="T63" fmla="*/ 51 h 51"/>
                <a:gd name="T64" fmla="*/ 17 w 74"/>
                <a:gd name="T65" fmla="*/ 51 h 51"/>
                <a:gd name="T66" fmla="*/ 7 w 74"/>
                <a:gd name="T67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51">
                  <a:moveTo>
                    <a:pt x="7" y="47"/>
                  </a:moveTo>
                  <a:cubicBezTo>
                    <a:pt x="4" y="44"/>
                    <a:pt x="3" y="40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7"/>
                    <a:pt x="11" y="7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3" y="10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9"/>
                    <a:pt x="4" y="24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4" y="32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9"/>
                    <a:pt x="8" y="42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6"/>
                    <a:pt x="13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20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34" y="46"/>
                    <a:pt x="73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35" y="50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0" y="51"/>
                    <a:pt x="19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3" y="51"/>
                    <a:pt x="9" y="50"/>
                    <a:pt x="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865"/>
            <p:cNvSpPr>
              <a:spLocks noEditPoints="1"/>
            </p:cNvSpPr>
            <p:nvPr/>
          </p:nvSpPr>
          <p:spPr bwMode="auto">
            <a:xfrm>
              <a:off x="7313614" y="5657851"/>
              <a:ext cx="136525" cy="96838"/>
            </a:xfrm>
            <a:custGeom>
              <a:avLst/>
              <a:gdLst>
                <a:gd name="T0" fmla="*/ 1 w 79"/>
                <a:gd name="T1" fmla="*/ 37 h 55"/>
                <a:gd name="T2" fmla="*/ 0 w 79"/>
                <a:gd name="T3" fmla="*/ 31 h 55"/>
                <a:gd name="T4" fmla="*/ 15 w 79"/>
                <a:gd name="T5" fmla="*/ 1 h 55"/>
                <a:gd name="T6" fmla="*/ 23 w 79"/>
                <a:gd name="T7" fmla="*/ 2 h 55"/>
                <a:gd name="T8" fmla="*/ 19 w 79"/>
                <a:gd name="T9" fmla="*/ 11 h 55"/>
                <a:gd name="T10" fmla="*/ 18 w 79"/>
                <a:gd name="T11" fmla="*/ 13 h 55"/>
                <a:gd name="T12" fmla="*/ 14 w 79"/>
                <a:gd name="T13" fmla="*/ 18 h 55"/>
                <a:gd name="T14" fmla="*/ 8 w 79"/>
                <a:gd name="T15" fmla="*/ 31 h 55"/>
                <a:gd name="T16" fmla="*/ 13 w 79"/>
                <a:gd name="T17" fmla="*/ 45 h 55"/>
                <a:gd name="T18" fmla="*/ 20 w 79"/>
                <a:gd name="T19" fmla="*/ 47 h 55"/>
                <a:gd name="T20" fmla="*/ 74 w 79"/>
                <a:gd name="T21" fmla="*/ 36 h 55"/>
                <a:gd name="T22" fmla="*/ 77 w 79"/>
                <a:gd name="T23" fmla="*/ 35 h 55"/>
                <a:gd name="T24" fmla="*/ 76 w 79"/>
                <a:gd name="T25" fmla="*/ 43 h 55"/>
                <a:gd name="T26" fmla="*/ 75 w 79"/>
                <a:gd name="T27" fmla="*/ 44 h 55"/>
                <a:gd name="T28" fmla="*/ 55 w 79"/>
                <a:gd name="T29" fmla="*/ 49 h 55"/>
                <a:gd name="T30" fmla="*/ 24 w 79"/>
                <a:gd name="T31" fmla="*/ 55 h 55"/>
                <a:gd name="T32" fmla="*/ 19 w 79"/>
                <a:gd name="T33" fmla="*/ 55 h 55"/>
                <a:gd name="T34" fmla="*/ 19 w 79"/>
                <a:gd name="T35" fmla="*/ 55 h 55"/>
                <a:gd name="T36" fmla="*/ 23 w 79"/>
                <a:gd name="T37" fmla="*/ 51 h 55"/>
                <a:gd name="T38" fmla="*/ 20 w 79"/>
                <a:gd name="T39" fmla="*/ 51 h 55"/>
                <a:gd name="T40" fmla="*/ 19 w 79"/>
                <a:gd name="T41" fmla="*/ 51 h 55"/>
                <a:gd name="T42" fmla="*/ 19 w 79"/>
                <a:gd name="T43" fmla="*/ 51 h 55"/>
                <a:gd name="T44" fmla="*/ 17 w 79"/>
                <a:gd name="T45" fmla="*/ 51 h 55"/>
                <a:gd name="T46" fmla="*/ 17 w 79"/>
                <a:gd name="T47" fmla="*/ 51 h 55"/>
                <a:gd name="T48" fmla="*/ 17 w 79"/>
                <a:gd name="T49" fmla="*/ 51 h 55"/>
                <a:gd name="T50" fmla="*/ 10 w 79"/>
                <a:gd name="T51" fmla="*/ 48 h 55"/>
                <a:gd name="T52" fmla="*/ 10 w 79"/>
                <a:gd name="T53" fmla="*/ 48 h 55"/>
                <a:gd name="T54" fmla="*/ 54 w 79"/>
                <a:gd name="T55" fmla="*/ 45 h 55"/>
                <a:gd name="T56" fmla="*/ 47 w 79"/>
                <a:gd name="T57" fmla="*/ 46 h 55"/>
                <a:gd name="T58" fmla="*/ 74 w 79"/>
                <a:gd name="T59" fmla="*/ 40 h 55"/>
                <a:gd name="T60" fmla="*/ 5 w 79"/>
                <a:gd name="T61" fmla="*/ 36 h 55"/>
                <a:gd name="T62" fmla="*/ 5 w 79"/>
                <a:gd name="T63" fmla="*/ 36 h 55"/>
                <a:gd name="T64" fmla="*/ 4 w 79"/>
                <a:gd name="T65" fmla="*/ 31 h 55"/>
                <a:gd name="T66" fmla="*/ 5 w 79"/>
                <a:gd name="T67" fmla="*/ 36 h 55"/>
                <a:gd name="T68" fmla="*/ 7 w 79"/>
                <a:gd name="T69" fmla="*/ 21 h 55"/>
                <a:gd name="T70" fmla="*/ 10 w 79"/>
                <a:gd name="T71" fmla="*/ 15 h 55"/>
                <a:gd name="T72" fmla="*/ 13 w 79"/>
                <a:gd name="T73" fmla="*/ 12 h 55"/>
                <a:gd name="T74" fmla="*/ 20 w 79"/>
                <a:gd name="T75" fmla="*/ 9 h 55"/>
                <a:gd name="T76" fmla="*/ 16 w 79"/>
                <a:gd name="T77" fmla="*/ 9 h 55"/>
                <a:gd name="T78" fmla="*/ 16 w 79"/>
                <a:gd name="T79" fmla="*/ 9 h 55"/>
                <a:gd name="T80" fmla="*/ 16 w 79"/>
                <a:gd name="T81" fmla="*/ 8 h 55"/>
                <a:gd name="T82" fmla="*/ 16 w 79"/>
                <a:gd name="T83" fmla="*/ 8 h 55"/>
                <a:gd name="T84" fmla="*/ 19 w 79"/>
                <a:gd name="T85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5">
                  <a:moveTo>
                    <a:pt x="7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4" y="47"/>
                    <a:pt x="3" y="42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5"/>
                    <a:pt x="0" y="33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9"/>
                    <a:pt x="10" y="9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6" y="14"/>
                    <a:pt x="15" y="16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1" y="21"/>
                    <a:pt x="8" y="27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8" y="33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40"/>
                    <a:pt x="12" y="44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5" y="47"/>
                    <a:pt x="16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2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4" y="46"/>
                    <a:pt x="70" y="37"/>
                    <a:pt x="74" y="36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7" y="46"/>
                    <a:pt x="61" y="47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4" y="51"/>
                    <a:pt x="31" y="54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1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4" y="55"/>
                    <a:pt x="10" y="54"/>
                    <a:pt x="7" y="50"/>
                  </a:cubicBezTo>
                  <a:close/>
                  <a:moveTo>
                    <a:pt x="20" y="51"/>
                  </a:moveTo>
                  <a:cubicBezTo>
                    <a:pt x="21" y="51"/>
                    <a:pt x="22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1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lose/>
                  <a:moveTo>
                    <a:pt x="19" y="51"/>
                  </a:move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lose/>
                  <a:moveTo>
                    <a:pt x="17" y="51"/>
                  </a:move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lose/>
                  <a:moveTo>
                    <a:pt x="17" y="51"/>
                  </a:moveTo>
                  <a:cubicBezTo>
                    <a:pt x="14" y="51"/>
                    <a:pt x="13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50"/>
                    <a:pt x="14" y="51"/>
                    <a:pt x="17" y="51"/>
                  </a:cubicBezTo>
                  <a:close/>
                  <a:moveTo>
                    <a:pt x="9" y="49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lose/>
                  <a:moveTo>
                    <a:pt x="69" y="41"/>
                  </a:moveTo>
                  <a:cubicBezTo>
                    <a:pt x="66" y="42"/>
                    <a:pt x="60" y="43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0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6" y="45"/>
                    <a:pt x="64" y="42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1" y="41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3" y="40"/>
                    <a:pt x="71" y="41"/>
                    <a:pt x="69" y="41"/>
                  </a:cubicBezTo>
                  <a:close/>
                  <a:moveTo>
                    <a:pt x="5" y="36"/>
                  </a:moveTo>
                  <a:cubicBezTo>
                    <a:pt x="6" y="39"/>
                    <a:pt x="7" y="41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1"/>
                    <a:pt x="6" y="39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3"/>
                    <a:pt x="4" y="34"/>
                    <a:pt x="5" y="36"/>
                  </a:cubicBezTo>
                  <a:close/>
                  <a:moveTo>
                    <a:pt x="7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lose/>
                  <a:moveTo>
                    <a:pt x="7" y="21"/>
                  </a:moveTo>
                  <a:cubicBezTo>
                    <a:pt x="8" y="19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5"/>
                    <a:pt x="9" y="18"/>
                    <a:pt x="7" y="21"/>
                  </a:cubicBezTo>
                  <a:close/>
                  <a:moveTo>
                    <a:pt x="20" y="10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866"/>
            <p:cNvSpPr/>
            <p:nvPr/>
          </p:nvSpPr>
          <p:spPr bwMode="auto">
            <a:xfrm>
              <a:off x="7340602" y="5668963"/>
              <a:ext cx="17463" cy="11113"/>
            </a:xfrm>
            <a:custGeom>
              <a:avLst/>
              <a:gdLst>
                <a:gd name="T0" fmla="*/ 0 w 11"/>
                <a:gd name="T1" fmla="*/ 4 h 7"/>
                <a:gd name="T2" fmla="*/ 1 w 11"/>
                <a:gd name="T3" fmla="*/ 0 h 7"/>
                <a:gd name="T4" fmla="*/ 11 w 11"/>
                <a:gd name="T5" fmla="*/ 3 h 7"/>
                <a:gd name="T6" fmla="*/ 9 w 11"/>
                <a:gd name="T7" fmla="*/ 7 h 7"/>
                <a:gd name="T8" fmla="*/ 0 w 11"/>
                <a:gd name="T9" fmla="*/ 4 h 7"/>
                <a:gd name="T10" fmla="*/ 0 w 11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0" y="4"/>
                  </a:moveTo>
                  <a:lnTo>
                    <a:pt x="1" y="0"/>
                  </a:lnTo>
                  <a:lnTo>
                    <a:pt x="11" y="3"/>
                  </a:lnTo>
                  <a:lnTo>
                    <a:pt x="9" y="7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867"/>
            <p:cNvSpPr>
              <a:spLocks noEditPoints="1"/>
            </p:cNvSpPr>
            <p:nvPr/>
          </p:nvSpPr>
          <p:spPr bwMode="auto">
            <a:xfrm>
              <a:off x="7335839" y="5665788"/>
              <a:ext cx="25400" cy="19050"/>
            </a:xfrm>
            <a:custGeom>
              <a:avLst/>
              <a:gdLst>
                <a:gd name="T0" fmla="*/ 2 w 16"/>
                <a:gd name="T1" fmla="*/ 8 h 12"/>
                <a:gd name="T2" fmla="*/ 3 w 16"/>
                <a:gd name="T3" fmla="*/ 6 h 12"/>
                <a:gd name="T4" fmla="*/ 5 w 16"/>
                <a:gd name="T5" fmla="*/ 7 h 12"/>
                <a:gd name="T6" fmla="*/ 3 w 16"/>
                <a:gd name="T7" fmla="*/ 6 h 12"/>
                <a:gd name="T8" fmla="*/ 2 w 16"/>
                <a:gd name="T9" fmla="*/ 8 h 12"/>
                <a:gd name="T10" fmla="*/ 0 w 16"/>
                <a:gd name="T11" fmla="*/ 7 h 12"/>
                <a:gd name="T12" fmla="*/ 3 w 16"/>
                <a:gd name="T13" fmla="*/ 0 h 12"/>
                <a:gd name="T14" fmla="*/ 16 w 16"/>
                <a:gd name="T15" fmla="*/ 3 h 12"/>
                <a:gd name="T16" fmla="*/ 14 w 16"/>
                <a:gd name="T17" fmla="*/ 12 h 12"/>
                <a:gd name="T18" fmla="*/ 2 w 16"/>
                <a:gd name="T19" fmla="*/ 8 h 12"/>
                <a:gd name="T20" fmla="*/ 2 w 16"/>
                <a:gd name="T21" fmla="*/ 8 h 12"/>
                <a:gd name="T22" fmla="*/ 11 w 16"/>
                <a:gd name="T23" fmla="*/ 6 h 12"/>
                <a:gd name="T24" fmla="*/ 5 w 16"/>
                <a:gd name="T25" fmla="*/ 5 h 12"/>
                <a:gd name="T26" fmla="*/ 5 w 16"/>
                <a:gd name="T27" fmla="*/ 5 h 12"/>
                <a:gd name="T28" fmla="*/ 11 w 16"/>
                <a:gd name="T29" fmla="*/ 6 h 12"/>
                <a:gd name="T30" fmla="*/ 11 w 16"/>
                <a:gd name="T3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2">
                  <a:moveTo>
                    <a:pt x="2" y="8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3" y="0"/>
                  </a:lnTo>
                  <a:lnTo>
                    <a:pt x="16" y="3"/>
                  </a:lnTo>
                  <a:lnTo>
                    <a:pt x="14" y="12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1" y="6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868"/>
            <p:cNvSpPr/>
            <p:nvPr/>
          </p:nvSpPr>
          <p:spPr bwMode="auto">
            <a:xfrm>
              <a:off x="7337427" y="5875338"/>
              <a:ext cx="119063" cy="187325"/>
            </a:xfrm>
            <a:custGeom>
              <a:avLst/>
              <a:gdLst>
                <a:gd name="T0" fmla="*/ 7 w 68"/>
                <a:gd name="T1" fmla="*/ 103 h 107"/>
                <a:gd name="T2" fmla="*/ 21 w 68"/>
                <a:gd name="T3" fmla="*/ 103 h 107"/>
                <a:gd name="T4" fmla="*/ 0 w 68"/>
                <a:gd name="T5" fmla="*/ 13 h 107"/>
                <a:gd name="T6" fmla="*/ 0 w 68"/>
                <a:gd name="T7" fmla="*/ 13 h 107"/>
                <a:gd name="T8" fmla="*/ 1 w 68"/>
                <a:gd name="T9" fmla="*/ 10 h 107"/>
                <a:gd name="T10" fmla="*/ 1 w 68"/>
                <a:gd name="T11" fmla="*/ 10 h 107"/>
                <a:gd name="T12" fmla="*/ 7 w 68"/>
                <a:gd name="T13" fmla="*/ 2 h 107"/>
                <a:gd name="T14" fmla="*/ 7 w 68"/>
                <a:gd name="T15" fmla="*/ 2 h 107"/>
                <a:gd name="T16" fmla="*/ 20 w 68"/>
                <a:gd name="T17" fmla="*/ 0 h 107"/>
                <a:gd name="T18" fmla="*/ 20 w 68"/>
                <a:gd name="T19" fmla="*/ 0 h 107"/>
                <a:gd name="T20" fmla="*/ 68 w 68"/>
                <a:gd name="T21" fmla="*/ 9 h 107"/>
                <a:gd name="T22" fmla="*/ 68 w 68"/>
                <a:gd name="T23" fmla="*/ 9 h 107"/>
                <a:gd name="T24" fmla="*/ 68 w 68"/>
                <a:gd name="T25" fmla="*/ 9 h 107"/>
                <a:gd name="T26" fmla="*/ 67 w 68"/>
                <a:gd name="T27" fmla="*/ 12 h 107"/>
                <a:gd name="T28" fmla="*/ 50 w 68"/>
                <a:gd name="T29" fmla="*/ 8 h 107"/>
                <a:gd name="T30" fmla="*/ 50 w 68"/>
                <a:gd name="T31" fmla="*/ 8 h 107"/>
                <a:gd name="T32" fmla="*/ 20 w 68"/>
                <a:gd name="T33" fmla="*/ 4 h 107"/>
                <a:gd name="T34" fmla="*/ 20 w 68"/>
                <a:gd name="T35" fmla="*/ 4 h 107"/>
                <a:gd name="T36" fmla="*/ 9 w 68"/>
                <a:gd name="T37" fmla="*/ 6 h 107"/>
                <a:gd name="T38" fmla="*/ 9 w 68"/>
                <a:gd name="T39" fmla="*/ 6 h 107"/>
                <a:gd name="T40" fmla="*/ 5 w 68"/>
                <a:gd name="T41" fmla="*/ 11 h 107"/>
                <a:gd name="T42" fmla="*/ 5 w 68"/>
                <a:gd name="T43" fmla="*/ 11 h 107"/>
                <a:gd name="T44" fmla="*/ 4 w 68"/>
                <a:gd name="T45" fmla="*/ 13 h 107"/>
                <a:gd name="T46" fmla="*/ 4 w 68"/>
                <a:gd name="T47" fmla="*/ 13 h 107"/>
                <a:gd name="T48" fmla="*/ 15 w 68"/>
                <a:gd name="T49" fmla="*/ 67 h 107"/>
                <a:gd name="T50" fmla="*/ 15 w 68"/>
                <a:gd name="T51" fmla="*/ 67 h 107"/>
                <a:gd name="T52" fmla="*/ 26 w 68"/>
                <a:gd name="T53" fmla="*/ 104 h 107"/>
                <a:gd name="T54" fmla="*/ 26 w 68"/>
                <a:gd name="T55" fmla="*/ 104 h 107"/>
                <a:gd name="T56" fmla="*/ 27 w 68"/>
                <a:gd name="T57" fmla="*/ 107 h 107"/>
                <a:gd name="T58" fmla="*/ 7 w 68"/>
                <a:gd name="T59" fmla="*/ 107 h 107"/>
                <a:gd name="T60" fmla="*/ 7 w 68"/>
                <a:gd name="T61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107">
                  <a:moveTo>
                    <a:pt x="7" y="103"/>
                  </a:moveTo>
                  <a:cubicBezTo>
                    <a:pt x="21" y="103"/>
                    <a:pt x="21" y="103"/>
                    <a:pt x="21" y="103"/>
                  </a:cubicBezTo>
                  <a:cubicBezTo>
                    <a:pt x="18" y="90"/>
                    <a:pt x="1" y="3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4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0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0" y="0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0" y="10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1" y="6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2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5" y="8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4"/>
                    <a:pt x="10" y="4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21" y="87"/>
                    <a:pt x="26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3"/>
                    <a:pt x="7" y="103"/>
                    <a:pt x="7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869"/>
            <p:cNvSpPr>
              <a:spLocks noEditPoints="1"/>
            </p:cNvSpPr>
            <p:nvPr/>
          </p:nvSpPr>
          <p:spPr bwMode="auto">
            <a:xfrm>
              <a:off x="7334252" y="5872163"/>
              <a:ext cx="125413" cy="193675"/>
            </a:xfrm>
            <a:custGeom>
              <a:avLst/>
              <a:gdLst>
                <a:gd name="T0" fmla="*/ 7 w 72"/>
                <a:gd name="T1" fmla="*/ 105 h 111"/>
                <a:gd name="T2" fmla="*/ 21 w 72"/>
                <a:gd name="T3" fmla="*/ 103 h 111"/>
                <a:gd name="T4" fmla="*/ 0 w 72"/>
                <a:gd name="T5" fmla="*/ 15 h 111"/>
                <a:gd name="T6" fmla="*/ 1 w 72"/>
                <a:gd name="T7" fmla="*/ 12 h 111"/>
                <a:gd name="T8" fmla="*/ 8 w 72"/>
                <a:gd name="T9" fmla="*/ 2 h 111"/>
                <a:gd name="T10" fmla="*/ 22 w 72"/>
                <a:gd name="T11" fmla="*/ 0 h 111"/>
                <a:gd name="T12" fmla="*/ 70 w 72"/>
                <a:gd name="T13" fmla="*/ 9 h 111"/>
                <a:gd name="T14" fmla="*/ 71 w 72"/>
                <a:gd name="T15" fmla="*/ 9 h 111"/>
                <a:gd name="T16" fmla="*/ 72 w 72"/>
                <a:gd name="T17" fmla="*/ 10 h 111"/>
                <a:gd name="T18" fmla="*/ 69 w 72"/>
                <a:gd name="T19" fmla="*/ 16 h 111"/>
                <a:gd name="T20" fmla="*/ 69 w 72"/>
                <a:gd name="T21" fmla="*/ 16 h 111"/>
                <a:gd name="T22" fmla="*/ 68 w 72"/>
                <a:gd name="T23" fmla="*/ 16 h 111"/>
                <a:gd name="T24" fmla="*/ 68 w 72"/>
                <a:gd name="T25" fmla="*/ 16 h 111"/>
                <a:gd name="T26" fmla="*/ 68 w 72"/>
                <a:gd name="T27" fmla="*/ 16 h 111"/>
                <a:gd name="T28" fmla="*/ 68 w 72"/>
                <a:gd name="T29" fmla="*/ 16 h 111"/>
                <a:gd name="T30" fmla="*/ 67 w 72"/>
                <a:gd name="T31" fmla="*/ 16 h 111"/>
                <a:gd name="T32" fmla="*/ 64 w 72"/>
                <a:gd name="T33" fmla="*/ 15 h 111"/>
                <a:gd name="T34" fmla="*/ 52 w 72"/>
                <a:gd name="T35" fmla="*/ 12 h 111"/>
                <a:gd name="T36" fmla="*/ 23 w 72"/>
                <a:gd name="T37" fmla="*/ 8 h 111"/>
                <a:gd name="T38" fmla="*/ 22 w 72"/>
                <a:gd name="T39" fmla="*/ 8 h 111"/>
                <a:gd name="T40" fmla="*/ 12 w 72"/>
                <a:gd name="T41" fmla="*/ 9 h 111"/>
                <a:gd name="T42" fmla="*/ 9 w 72"/>
                <a:gd name="T43" fmla="*/ 13 h 111"/>
                <a:gd name="T44" fmla="*/ 8 w 72"/>
                <a:gd name="T45" fmla="*/ 15 h 111"/>
                <a:gd name="T46" fmla="*/ 8 w 72"/>
                <a:gd name="T47" fmla="*/ 15 h 111"/>
                <a:gd name="T48" fmla="*/ 19 w 72"/>
                <a:gd name="T49" fmla="*/ 69 h 111"/>
                <a:gd name="T50" fmla="*/ 30 w 72"/>
                <a:gd name="T51" fmla="*/ 106 h 111"/>
                <a:gd name="T52" fmla="*/ 30 w 72"/>
                <a:gd name="T53" fmla="*/ 106 h 111"/>
                <a:gd name="T54" fmla="*/ 7 w 72"/>
                <a:gd name="T55" fmla="*/ 111 h 111"/>
                <a:gd name="T56" fmla="*/ 23 w 72"/>
                <a:gd name="T57" fmla="*/ 96 h 111"/>
                <a:gd name="T58" fmla="*/ 17 w 72"/>
                <a:gd name="T59" fmla="*/ 76 h 111"/>
                <a:gd name="T60" fmla="*/ 4 w 72"/>
                <a:gd name="T61" fmla="*/ 15 h 111"/>
                <a:gd name="T62" fmla="*/ 4 w 72"/>
                <a:gd name="T63" fmla="*/ 15 h 111"/>
                <a:gd name="T64" fmla="*/ 4 w 72"/>
                <a:gd name="T65" fmla="*/ 14 h 111"/>
                <a:gd name="T66" fmla="*/ 4 w 72"/>
                <a:gd name="T67" fmla="*/ 14 h 111"/>
                <a:gd name="T68" fmla="*/ 4 w 72"/>
                <a:gd name="T69" fmla="*/ 14 h 111"/>
                <a:gd name="T70" fmla="*/ 53 w 72"/>
                <a:gd name="T71" fmla="*/ 8 h 111"/>
                <a:gd name="T72" fmla="*/ 67 w 72"/>
                <a:gd name="T73" fmla="*/ 12 h 111"/>
                <a:gd name="T74" fmla="*/ 65 w 72"/>
                <a:gd name="T75" fmla="*/ 11 h 111"/>
                <a:gd name="T76" fmla="*/ 53 w 72"/>
                <a:gd name="T77" fmla="*/ 8 h 111"/>
                <a:gd name="T78" fmla="*/ 41 w 72"/>
                <a:gd name="T79" fmla="*/ 6 h 111"/>
                <a:gd name="T80" fmla="*/ 53 w 72"/>
                <a:gd name="T81" fmla="*/ 8 h 111"/>
                <a:gd name="T82" fmla="*/ 6 w 72"/>
                <a:gd name="T83" fmla="*/ 8 h 111"/>
                <a:gd name="T84" fmla="*/ 6 w 72"/>
                <a:gd name="T85" fmla="*/ 8 h 111"/>
                <a:gd name="T86" fmla="*/ 8 w 72"/>
                <a:gd name="T87" fmla="*/ 7 h 111"/>
                <a:gd name="T88" fmla="*/ 6 w 72"/>
                <a:gd name="T8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" h="111">
                  <a:moveTo>
                    <a:pt x="7" y="109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6" y="86"/>
                    <a:pt x="1" y="3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7"/>
                    <a:pt x="4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0"/>
                    <a:pt x="17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67" y="8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5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1" y="14"/>
                    <a:pt x="57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3" y="10"/>
                    <a:pt x="3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8" y="8"/>
                    <a:pt x="14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26"/>
                    <a:pt x="14" y="4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4" y="87"/>
                    <a:pt x="29" y="104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lose/>
                  <a:moveTo>
                    <a:pt x="23" y="96"/>
                  </a:moveTo>
                  <a:cubicBezTo>
                    <a:pt x="21" y="90"/>
                    <a:pt x="19" y="84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9" y="84"/>
                    <a:pt x="21" y="90"/>
                    <a:pt x="23" y="9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53" y="8"/>
                  </a:moveTo>
                  <a:cubicBezTo>
                    <a:pt x="59" y="10"/>
                    <a:pt x="65" y="11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6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0"/>
                    <a:pt x="58" y="9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7"/>
                    <a:pt x="45" y="7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5" y="7"/>
                    <a:pt x="49" y="7"/>
                    <a:pt x="53" y="8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6" y="8"/>
                  </a:move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870"/>
            <p:cNvSpPr>
              <a:spLocks noEditPoints="1"/>
            </p:cNvSpPr>
            <p:nvPr/>
          </p:nvSpPr>
          <p:spPr bwMode="auto">
            <a:xfrm>
              <a:off x="7496177" y="5892801"/>
              <a:ext cx="176213" cy="133350"/>
            </a:xfrm>
            <a:custGeom>
              <a:avLst/>
              <a:gdLst>
                <a:gd name="T0" fmla="*/ 30 w 101"/>
                <a:gd name="T1" fmla="*/ 72 h 76"/>
                <a:gd name="T2" fmla="*/ 25 w 101"/>
                <a:gd name="T3" fmla="*/ 64 h 76"/>
                <a:gd name="T4" fmla="*/ 25 w 101"/>
                <a:gd name="T5" fmla="*/ 64 h 76"/>
                <a:gd name="T6" fmla="*/ 13 w 101"/>
                <a:gd name="T7" fmla="*/ 38 h 76"/>
                <a:gd name="T8" fmla="*/ 13 w 101"/>
                <a:gd name="T9" fmla="*/ 38 h 76"/>
                <a:gd name="T10" fmla="*/ 0 w 101"/>
                <a:gd name="T11" fmla="*/ 1 h 76"/>
                <a:gd name="T12" fmla="*/ 0 w 101"/>
                <a:gd name="T13" fmla="*/ 1 h 76"/>
                <a:gd name="T14" fmla="*/ 4 w 101"/>
                <a:gd name="T15" fmla="*/ 0 h 76"/>
                <a:gd name="T16" fmla="*/ 16 w 101"/>
                <a:gd name="T17" fmla="*/ 33 h 76"/>
                <a:gd name="T18" fmla="*/ 16 w 101"/>
                <a:gd name="T19" fmla="*/ 33 h 76"/>
                <a:gd name="T20" fmla="*/ 35 w 101"/>
                <a:gd name="T21" fmla="*/ 72 h 76"/>
                <a:gd name="T22" fmla="*/ 35 w 101"/>
                <a:gd name="T23" fmla="*/ 72 h 76"/>
                <a:gd name="T24" fmla="*/ 36 w 101"/>
                <a:gd name="T25" fmla="*/ 72 h 76"/>
                <a:gd name="T26" fmla="*/ 36 w 101"/>
                <a:gd name="T27" fmla="*/ 72 h 76"/>
                <a:gd name="T28" fmla="*/ 59 w 101"/>
                <a:gd name="T29" fmla="*/ 52 h 76"/>
                <a:gd name="T30" fmla="*/ 59 w 101"/>
                <a:gd name="T31" fmla="*/ 52 h 76"/>
                <a:gd name="T32" fmla="*/ 76 w 101"/>
                <a:gd name="T33" fmla="*/ 36 h 76"/>
                <a:gd name="T34" fmla="*/ 76 w 101"/>
                <a:gd name="T35" fmla="*/ 36 h 76"/>
                <a:gd name="T36" fmla="*/ 78 w 101"/>
                <a:gd name="T37" fmla="*/ 34 h 76"/>
                <a:gd name="T38" fmla="*/ 101 w 101"/>
                <a:gd name="T39" fmla="*/ 63 h 76"/>
                <a:gd name="T40" fmla="*/ 98 w 101"/>
                <a:gd name="T41" fmla="*/ 66 h 76"/>
                <a:gd name="T42" fmla="*/ 77 w 101"/>
                <a:gd name="T43" fmla="*/ 40 h 76"/>
                <a:gd name="T44" fmla="*/ 38 w 101"/>
                <a:gd name="T45" fmla="*/ 76 h 76"/>
                <a:gd name="T46" fmla="*/ 38 w 101"/>
                <a:gd name="T47" fmla="*/ 76 h 76"/>
                <a:gd name="T48" fmla="*/ 36 w 101"/>
                <a:gd name="T49" fmla="*/ 76 h 76"/>
                <a:gd name="T50" fmla="*/ 36 w 101"/>
                <a:gd name="T51" fmla="*/ 76 h 76"/>
                <a:gd name="T52" fmla="*/ 30 w 101"/>
                <a:gd name="T53" fmla="*/ 72 h 76"/>
                <a:gd name="T54" fmla="*/ 0 w 101"/>
                <a:gd name="T55" fmla="*/ 1 h 76"/>
                <a:gd name="T56" fmla="*/ 0 w 101"/>
                <a:gd name="T57" fmla="*/ 1 h 76"/>
                <a:gd name="T58" fmla="*/ 0 w 101"/>
                <a:gd name="T59" fmla="*/ 1 h 76"/>
                <a:gd name="T60" fmla="*/ 0 w 101"/>
                <a:gd name="T61" fmla="*/ 1 h 76"/>
                <a:gd name="T62" fmla="*/ 0 w 101"/>
                <a:gd name="T6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76">
                  <a:moveTo>
                    <a:pt x="30" y="72"/>
                  </a:moveTo>
                  <a:cubicBezTo>
                    <a:pt x="29" y="70"/>
                    <a:pt x="27" y="67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1" y="57"/>
                    <a:pt x="17" y="47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6" y="20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9" y="16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50"/>
                    <a:pt x="31" y="69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0" y="69"/>
                    <a:pt x="50" y="60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68" y="44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1" y="46"/>
                    <a:pt x="46" y="70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3" y="76"/>
                    <a:pt x="32" y="74"/>
                    <a:pt x="30" y="72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871"/>
            <p:cNvSpPr>
              <a:spLocks noEditPoints="1"/>
            </p:cNvSpPr>
            <p:nvPr/>
          </p:nvSpPr>
          <p:spPr bwMode="auto">
            <a:xfrm>
              <a:off x="7491414" y="5888038"/>
              <a:ext cx="185738" cy="141288"/>
            </a:xfrm>
            <a:custGeom>
              <a:avLst/>
              <a:gdLst>
                <a:gd name="T0" fmla="*/ 32 w 107"/>
                <a:gd name="T1" fmla="*/ 76 h 81"/>
                <a:gd name="T2" fmla="*/ 33 w 107"/>
                <a:gd name="T3" fmla="*/ 75 h 81"/>
                <a:gd name="T4" fmla="*/ 32 w 107"/>
                <a:gd name="T5" fmla="*/ 76 h 81"/>
                <a:gd name="T6" fmla="*/ 26 w 107"/>
                <a:gd name="T7" fmla="*/ 67 h 81"/>
                <a:gd name="T8" fmla="*/ 26 w 107"/>
                <a:gd name="T9" fmla="*/ 67 h 81"/>
                <a:gd name="T10" fmla="*/ 15 w 107"/>
                <a:gd name="T11" fmla="*/ 42 h 81"/>
                <a:gd name="T12" fmla="*/ 15 w 107"/>
                <a:gd name="T13" fmla="*/ 42 h 81"/>
                <a:gd name="T14" fmla="*/ 1 w 107"/>
                <a:gd name="T15" fmla="*/ 5 h 81"/>
                <a:gd name="T16" fmla="*/ 1 w 107"/>
                <a:gd name="T17" fmla="*/ 5 h 81"/>
                <a:gd name="T18" fmla="*/ 0 w 107"/>
                <a:gd name="T19" fmla="*/ 3 h 81"/>
                <a:gd name="T20" fmla="*/ 8 w 107"/>
                <a:gd name="T21" fmla="*/ 0 h 81"/>
                <a:gd name="T22" fmla="*/ 8 w 107"/>
                <a:gd name="T23" fmla="*/ 2 h 81"/>
                <a:gd name="T24" fmla="*/ 21 w 107"/>
                <a:gd name="T25" fmla="*/ 35 h 81"/>
                <a:gd name="T26" fmla="*/ 21 w 107"/>
                <a:gd name="T27" fmla="*/ 35 h 81"/>
                <a:gd name="T28" fmla="*/ 31 w 107"/>
                <a:gd name="T29" fmla="*/ 60 h 81"/>
                <a:gd name="T30" fmla="*/ 31 w 107"/>
                <a:gd name="T31" fmla="*/ 60 h 81"/>
                <a:gd name="T32" fmla="*/ 39 w 107"/>
                <a:gd name="T33" fmla="*/ 73 h 81"/>
                <a:gd name="T34" fmla="*/ 39 w 107"/>
                <a:gd name="T35" fmla="*/ 73 h 81"/>
                <a:gd name="T36" fmla="*/ 61 w 107"/>
                <a:gd name="T37" fmla="*/ 54 h 81"/>
                <a:gd name="T38" fmla="*/ 61 w 107"/>
                <a:gd name="T39" fmla="*/ 54 h 81"/>
                <a:gd name="T40" fmla="*/ 77 w 107"/>
                <a:gd name="T41" fmla="*/ 38 h 81"/>
                <a:gd name="T42" fmla="*/ 77 w 107"/>
                <a:gd name="T43" fmla="*/ 38 h 81"/>
                <a:gd name="T44" fmla="*/ 77 w 107"/>
                <a:gd name="T45" fmla="*/ 38 h 81"/>
                <a:gd name="T46" fmla="*/ 81 w 107"/>
                <a:gd name="T47" fmla="*/ 34 h 81"/>
                <a:gd name="T48" fmla="*/ 107 w 107"/>
                <a:gd name="T49" fmla="*/ 66 h 81"/>
                <a:gd name="T50" fmla="*/ 101 w 107"/>
                <a:gd name="T51" fmla="*/ 71 h 81"/>
                <a:gd name="T52" fmla="*/ 80 w 107"/>
                <a:gd name="T53" fmla="*/ 46 h 81"/>
                <a:gd name="T54" fmla="*/ 42 w 107"/>
                <a:gd name="T55" fmla="*/ 80 h 81"/>
                <a:gd name="T56" fmla="*/ 42 w 107"/>
                <a:gd name="T57" fmla="*/ 80 h 81"/>
                <a:gd name="T58" fmla="*/ 39 w 107"/>
                <a:gd name="T59" fmla="*/ 81 h 81"/>
                <a:gd name="T60" fmla="*/ 39 w 107"/>
                <a:gd name="T61" fmla="*/ 81 h 81"/>
                <a:gd name="T62" fmla="*/ 32 w 107"/>
                <a:gd name="T63" fmla="*/ 76 h 81"/>
                <a:gd name="T64" fmla="*/ 38 w 107"/>
                <a:gd name="T65" fmla="*/ 77 h 81"/>
                <a:gd name="T66" fmla="*/ 37 w 107"/>
                <a:gd name="T67" fmla="*/ 76 h 81"/>
                <a:gd name="T68" fmla="*/ 37 w 107"/>
                <a:gd name="T69" fmla="*/ 76 h 81"/>
                <a:gd name="T70" fmla="*/ 36 w 107"/>
                <a:gd name="T71" fmla="*/ 76 h 81"/>
                <a:gd name="T72" fmla="*/ 36 w 107"/>
                <a:gd name="T73" fmla="*/ 76 h 81"/>
                <a:gd name="T74" fmla="*/ 38 w 107"/>
                <a:gd name="T75" fmla="*/ 77 h 81"/>
                <a:gd name="T76" fmla="*/ 30 w 107"/>
                <a:gd name="T77" fmla="*/ 66 h 81"/>
                <a:gd name="T78" fmla="*/ 32 w 107"/>
                <a:gd name="T79" fmla="*/ 69 h 81"/>
                <a:gd name="T80" fmla="*/ 32 w 107"/>
                <a:gd name="T81" fmla="*/ 69 h 81"/>
                <a:gd name="T82" fmla="*/ 28 w 107"/>
                <a:gd name="T83" fmla="*/ 61 h 81"/>
                <a:gd name="T84" fmla="*/ 28 w 107"/>
                <a:gd name="T85" fmla="*/ 61 h 81"/>
                <a:gd name="T86" fmla="*/ 25 w 107"/>
                <a:gd name="T87" fmla="*/ 56 h 81"/>
                <a:gd name="T88" fmla="*/ 25 w 107"/>
                <a:gd name="T89" fmla="*/ 56 h 81"/>
                <a:gd name="T90" fmla="*/ 30 w 107"/>
                <a:gd name="T91" fmla="*/ 66 h 81"/>
                <a:gd name="T92" fmla="*/ 99 w 107"/>
                <a:gd name="T93" fmla="*/ 63 h 81"/>
                <a:gd name="T94" fmla="*/ 80 w 107"/>
                <a:gd name="T95" fmla="*/ 40 h 81"/>
                <a:gd name="T96" fmla="*/ 80 w 107"/>
                <a:gd name="T97" fmla="*/ 40 h 81"/>
                <a:gd name="T98" fmla="*/ 99 w 107"/>
                <a:gd name="T99" fmla="*/ 63 h 81"/>
                <a:gd name="T100" fmla="*/ 57 w 107"/>
                <a:gd name="T101" fmla="*/ 63 h 81"/>
                <a:gd name="T102" fmla="*/ 57 w 107"/>
                <a:gd name="T103" fmla="*/ 62 h 81"/>
                <a:gd name="T104" fmla="*/ 57 w 107"/>
                <a:gd name="T105" fmla="*/ 62 h 81"/>
                <a:gd name="T106" fmla="*/ 57 w 107"/>
                <a:gd name="T107" fmla="*/ 63 h 81"/>
                <a:gd name="T108" fmla="*/ 57 w 107"/>
                <a:gd name="T109" fmla="*/ 62 h 81"/>
                <a:gd name="T110" fmla="*/ 62 w 107"/>
                <a:gd name="T111" fmla="*/ 57 h 81"/>
                <a:gd name="T112" fmla="*/ 62 w 107"/>
                <a:gd name="T113" fmla="*/ 57 h 81"/>
                <a:gd name="T114" fmla="*/ 57 w 107"/>
                <a:gd name="T115" fmla="*/ 62 h 81"/>
                <a:gd name="T116" fmla="*/ 14 w 107"/>
                <a:gd name="T117" fmla="*/ 29 h 81"/>
                <a:gd name="T118" fmla="*/ 5 w 107"/>
                <a:gd name="T119" fmla="*/ 5 h 81"/>
                <a:gd name="T120" fmla="*/ 5 w 107"/>
                <a:gd name="T121" fmla="*/ 5 h 81"/>
                <a:gd name="T122" fmla="*/ 5 w 107"/>
                <a:gd name="T123" fmla="*/ 5 h 81"/>
                <a:gd name="T124" fmla="*/ 14 w 107"/>
                <a:gd name="T125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" h="81">
                  <a:moveTo>
                    <a:pt x="32" y="76"/>
                  </a:moveTo>
                  <a:cubicBezTo>
                    <a:pt x="33" y="75"/>
                    <a:pt x="33" y="75"/>
                    <a:pt x="33" y="75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0" y="74"/>
                    <a:pt x="28" y="71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2" y="60"/>
                    <a:pt x="18" y="5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7" y="23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14" y="18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4" y="44"/>
                    <a:pt x="28" y="53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4" y="66"/>
                    <a:pt x="37" y="71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3" y="69"/>
                    <a:pt x="52" y="61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9" y="46"/>
                    <a:pt x="76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2" y="54"/>
                    <a:pt x="50" y="75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1" y="81"/>
                    <a:pt x="40" y="81"/>
                    <a:pt x="39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5" y="81"/>
                    <a:pt x="33" y="78"/>
                    <a:pt x="32" y="76"/>
                  </a:cubicBezTo>
                  <a:close/>
                  <a:moveTo>
                    <a:pt x="38" y="77"/>
                  </a:moveTo>
                  <a:cubicBezTo>
                    <a:pt x="38" y="77"/>
                    <a:pt x="37" y="77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7" y="76"/>
                    <a:pt x="37" y="77"/>
                    <a:pt x="38" y="77"/>
                  </a:cubicBezTo>
                  <a:close/>
                  <a:moveTo>
                    <a:pt x="30" y="66"/>
                  </a:moveTo>
                  <a:cubicBezTo>
                    <a:pt x="30" y="67"/>
                    <a:pt x="31" y="68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0" y="67"/>
                    <a:pt x="29" y="65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60"/>
                    <a:pt x="26" y="58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9"/>
                    <a:pt x="28" y="63"/>
                    <a:pt x="30" y="66"/>
                  </a:cubicBezTo>
                  <a:close/>
                  <a:moveTo>
                    <a:pt x="99" y="63"/>
                  </a:move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99" y="63"/>
                    <a:pt x="99" y="63"/>
                    <a:pt x="99" y="63"/>
                  </a:cubicBezTo>
                  <a:close/>
                  <a:moveTo>
                    <a:pt x="57" y="63"/>
                  </a:moveTo>
                  <a:cubicBezTo>
                    <a:pt x="57" y="63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lose/>
                  <a:moveTo>
                    <a:pt x="57" y="62"/>
                  </a:moveTo>
                  <a:cubicBezTo>
                    <a:pt x="59" y="61"/>
                    <a:pt x="61" y="59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1" y="59"/>
                    <a:pt x="59" y="61"/>
                    <a:pt x="57" y="62"/>
                  </a:cubicBezTo>
                  <a:close/>
                  <a:moveTo>
                    <a:pt x="14" y="29"/>
                  </a:moveTo>
                  <a:cubicBezTo>
                    <a:pt x="10" y="18"/>
                    <a:pt x="7" y="9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9"/>
                    <a:pt x="10" y="18"/>
                    <a:pt x="1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1" name="组合 29"/>
          <p:cNvGrpSpPr/>
          <p:nvPr/>
        </p:nvGrpSpPr>
        <p:grpSpPr>
          <a:xfrm>
            <a:off x="10287132" y="5617429"/>
            <a:ext cx="618146" cy="1172053"/>
            <a:chOff x="4252914" y="314326"/>
            <a:chExt cx="441325" cy="804863"/>
          </a:xfrm>
          <a:solidFill>
            <a:srgbClr val="1F4E79"/>
          </a:solidFill>
        </p:grpSpPr>
        <p:sp>
          <p:nvSpPr>
            <p:cNvPr id="62" name="Freeform 3486"/>
            <p:cNvSpPr>
              <a:spLocks noEditPoints="1"/>
            </p:cNvSpPr>
            <p:nvPr/>
          </p:nvSpPr>
          <p:spPr bwMode="auto">
            <a:xfrm>
              <a:off x="4300539" y="398464"/>
              <a:ext cx="203200" cy="220663"/>
            </a:xfrm>
            <a:custGeom>
              <a:avLst/>
              <a:gdLst>
                <a:gd name="T0" fmla="*/ 0 w 117"/>
                <a:gd name="T1" fmla="*/ 63 h 127"/>
                <a:gd name="T2" fmla="*/ 59 w 117"/>
                <a:gd name="T3" fmla="*/ 0 h 127"/>
                <a:gd name="T4" fmla="*/ 59 w 117"/>
                <a:gd name="T5" fmla="*/ 0 h 127"/>
                <a:gd name="T6" fmla="*/ 117 w 117"/>
                <a:gd name="T7" fmla="*/ 63 h 127"/>
                <a:gd name="T8" fmla="*/ 117 w 117"/>
                <a:gd name="T9" fmla="*/ 63 h 127"/>
                <a:gd name="T10" fmla="*/ 59 w 117"/>
                <a:gd name="T11" fmla="*/ 127 h 127"/>
                <a:gd name="T12" fmla="*/ 59 w 117"/>
                <a:gd name="T13" fmla="*/ 127 h 127"/>
                <a:gd name="T14" fmla="*/ 0 w 117"/>
                <a:gd name="T15" fmla="*/ 63 h 127"/>
                <a:gd name="T16" fmla="*/ 4 w 117"/>
                <a:gd name="T17" fmla="*/ 63 h 127"/>
                <a:gd name="T18" fmla="*/ 59 w 117"/>
                <a:gd name="T19" fmla="*/ 123 h 127"/>
                <a:gd name="T20" fmla="*/ 59 w 117"/>
                <a:gd name="T21" fmla="*/ 123 h 127"/>
                <a:gd name="T22" fmla="*/ 113 w 117"/>
                <a:gd name="T23" fmla="*/ 63 h 127"/>
                <a:gd name="T24" fmla="*/ 113 w 117"/>
                <a:gd name="T25" fmla="*/ 63 h 127"/>
                <a:gd name="T26" fmla="*/ 59 w 117"/>
                <a:gd name="T27" fmla="*/ 4 h 127"/>
                <a:gd name="T28" fmla="*/ 59 w 117"/>
                <a:gd name="T29" fmla="*/ 4 h 127"/>
                <a:gd name="T30" fmla="*/ 4 w 117"/>
                <a:gd name="T31" fmla="*/ 6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127">
                  <a:moveTo>
                    <a:pt x="0" y="63"/>
                  </a:moveTo>
                  <a:cubicBezTo>
                    <a:pt x="0" y="28"/>
                    <a:pt x="26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91" y="0"/>
                    <a:pt x="117" y="28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98"/>
                    <a:pt x="91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26" y="127"/>
                    <a:pt x="0" y="98"/>
                    <a:pt x="0" y="63"/>
                  </a:cubicBezTo>
                  <a:close/>
                  <a:moveTo>
                    <a:pt x="4" y="63"/>
                  </a:moveTo>
                  <a:cubicBezTo>
                    <a:pt x="4" y="96"/>
                    <a:pt x="29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89" y="123"/>
                    <a:pt x="113" y="96"/>
                    <a:pt x="113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30"/>
                    <a:pt x="8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29" y="4"/>
                    <a:pt x="4" y="30"/>
                    <a:pt x="4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3487"/>
            <p:cNvSpPr>
              <a:spLocks noEditPoints="1"/>
            </p:cNvSpPr>
            <p:nvPr/>
          </p:nvSpPr>
          <p:spPr bwMode="auto">
            <a:xfrm>
              <a:off x="4295777" y="395289"/>
              <a:ext cx="211138" cy="228600"/>
            </a:xfrm>
            <a:custGeom>
              <a:avLst/>
              <a:gdLst>
                <a:gd name="T0" fmla="*/ 0 w 121"/>
                <a:gd name="T1" fmla="*/ 65 h 131"/>
                <a:gd name="T2" fmla="*/ 61 w 121"/>
                <a:gd name="T3" fmla="*/ 0 h 131"/>
                <a:gd name="T4" fmla="*/ 61 w 121"/>
                <a:gd name="T5" fmla="*/ 0 h 131"/>
                <a:gd name="T6" fmla="*/ 121 w 121"/>
                <a:gd name="T7" fmla="*/ 65 h 131"/>
                <a:gd name="T8" fmla="*/ 121 w 121"/>
                <a:gd name="T9" fmla="*/ 65 h 131"/>
                <a:gd name="T10" fmla="*/ 61 w 121"/>
                <a:gd name="T11" fmla="*/ 131 h 131"/>
                <a:gd name="T12" fmla="*/ 61 w 121"/>
                <a:gd name="T13" fmla="*/ 131 h 131"/>
                <a:gd name="T14" fmla="*/ 0 w 121"/>
                <a:gd name="T15" fmla="*/ 65 h 131"/>
                <a:gd name="T16" fmla="*/ 61 w 121"/>
                <a:gd name="T17" fmla="*/ 127 h 131"/>
                <a:gd name="T18" fmla="*/ 102 w 121"/>
                <a:gd name="T19" fmla="*/ 107 h 131"/>
                <a:gd name="T20" fmla="*/ 102 w 121"/>
                <a:gd name="T21" fmla="*/ 107 h 131"/>
                <a:gd name="T22" fmla="*/ 61 w 121"/>
                <a:gd name="T23" fmla="*/ 127 h 131"/>
                <a:gd name="T24" fmla="*/ 61 w 121"/>
                <a:gd name="T25" fmla="*/ 127 h 131"/>
                <a:gd name="T26" fmla="*/ 19 w 121"/>
                <a:gd name="T27" fmla="*/ 107 h 131"/>
                <a:gd name="T28" fmla="*/ 19 w 121"/>
                <a:gd name="T29" fmla="*/ 107 h 131"/>
                <a:gd name="T30" fmla="*/ 61 w 121"/>
                <a:gd name="T31" fmla="*/ 127 h 131"/>
                <a:gd name="T32" fmla="*/ 61 w 121"/>
                <a:gd name="T33" fmla="*/ 123 h 131"/>
                <a:gd name="T34" fmla="*/ 113 w 121"/>
                <a:gd name="T35" fmla="*/ 65 h 131"/>
                <a:gd name="T36" fmla="*/ 113 w 121"/>
                <a:gd name="T37" fmla="*/ 65 h 131"/>
                <a:gd name="T38" fmla="*/ 61 w 121"/>
                <a:gd name="T39" fmla="*/ 8 h 131"/>
                <a:gd name="T40" fmla="*/ 61 w 121"/>
                <a:gd name="T41" fmla="*/ 8 h 131"/>
                <a:gd name="T42" fmla="*/ 8 w 121"/>
                <a:gd name="T43" fmla="*/ 65 h 131"/>
                <a:gd name="T44" fmla="*/ 8 w 121"/>
                <a:gd name="T45" fmla="*/ 65 h 131"/>
                <a:gd name="T46" fmla="*/ 61 w 121"/>
                <a:gd name="T47" fmla="*/ 123 h 131"/>
                <a:gd name="T48" fmla="*/ 103 w 121"/>
                <a:gd name="T49" fmla="*/ 25 h 131"/>
                <a:gd name="T50" fmla="*/ 61 w 121"/>
                <a:gd name="T51" fmla="*/ 4 h 131"/>
                <a:gd name="T52" fmla="*/ 61 w 121"/>
                <a:gd name="T53" fmla="*/ 4 h 131"/>
                <a:gd name="T54" fmla="*/ 103 w 121"/>
                <a:gd name="T55" fmla="*/ 25 h 131"/>
                <a:gd name="T56" fmla="*/ 19 w 121"/>
                <a:gd name="T57" fmla="*/ 23 h 131"/>
                <a:gd name="T58" fmla="*/ 61 w 121"/>
                <a:gd name="T59" fmla="*/ 4 h 131"/>
                <a:gd name="T60" fmla="*/ 61 w 121"/>
                <a:gd name="T61" fmla="*/ 4 h 131"/>
                <a:gd name="T62" fmla="*/ 19 w 121"/>
                <a:gd name="T63" fmla="*/ 2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1" h="131">
                  <a:moveTo>
                    <a:pt x="0" y="65"/>
                  </a:moveTo>
                  <a:cubicBezTo>
                    <a:pt x="0" y="29"/>
                    <a:pt x="27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95" y="0"/>
                    <a:pt x="121" y="29"/>
                    <a:pt x="121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1" y="101"/>
                    <a:pt x="95" y="131"/>
                    <a:pt x="61" y="131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27" y="131"/>
                    <a:pt x="0" y="101"/>
                    <a:pt x="0" y="65"/>
                  </a:cubicBezTo>
                  <a:close/>
                  <a:moveTo>
                    <a:pt x="61" y="127"/>
                  </a:moveTo>
                  <a:cubicBezTo>
                    <a:pt x="77" y="127"/>
                    <a:pt x="92" y="119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92" y="119"/>
                    <a:pt x="77" y="127"/>
                    <a:pt x="61" y="127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44" y="127"/>
                    <a:pt x="29" y="119"/>
                    <a:pt x="19" y="107"/>
                  </a:cubicBezTo>
                  <a:cubicBezTo>
                    <a:pt x="19" y="107"/>
                    <a:pt x="19" y="107"/>
                    <a:pt x="19" y="107"/>
                  </a:cubicBezTo>
                  <a:cubicBezTo>
                    <a:pt x="29" y="119"/>
                    <a:pt x="44" y="127"/>
                    <a:pt x="61" y="127"/>
                  </a:cubicBezTo>
                  <a:close/>
                  <a:moveTo>
                    <a:pt x="61" y="123"/>
                  </a:moveTo>
                  <a:cubicBezTo>
                    <a:pt x="90" y="123"/>
                    <a:pt x="113" y="97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13" y="33"/>
                    <a:pt x="90" y="8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32" y="8"/>
                    <a:pt x="8" y="33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97"/>
                    <a:pt x="32" y="123"/>
                    <a:pt x="61" y="123"/>
                  </a:cubicBezTo>
                  <a:close/>
                  <a:moveTo>
                    <a:pt x="103" y="25"/>
                  </a:moveTo>
                  <a:cubicBezTo>
                    <a:pt x="93" y="12"/>
                    <a:pt x="78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78" y="4"/>
                    <a:pt x="93" y="12"/>
                    <a:pt x="103" y="25"/>
                  </a:cubicBezTo>
                  <a:close/>
                  <a:moveTo>
                    <a:pt x="19" y="23"/>
                  </a:moveTo>
                  <a:cubicBezTo>
                    <a:pt x="30" y="11"/>
                    <a:pt x="44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44" y="4"/>
                    <a:pt x="30" y="11"/>
                    <a:pt x="1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3488"/>
            <p:cNvSpPr/>
            <p:nvPr/>
          </p:nvSpPr>
          <p:spPr bwMode="auto">
            <a:xfrm>
              <a:off x="4365627" y="452439"/>
              <a:ext cx="7938" cy="7938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489"/>
            <p:cNvSpPr/>
            <p:nvPr/>
          </p:nvSpPr>
          <p:spPr bwMode="auto">
            <a:xfrm>
              <a:off x="4362452" y="449264"/>
              <a:ext cx="14288" cy="14288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5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490"/>
            <p:cNvSpPr/>
            <p:nvPr/>
          </p:nvSpPr>
          <p:spPr bwMode="auto">
            <a:xfrm>
              <a:off x="4467227" y="461964"/>
              <a:ext cx="4763" cy="6350"/>
            </a:xfrm>
            <a:custGeom>
              <a:avLst/>
              <a:gdLst>
                <a:gd name="T0" fmla="*/ 0 w 3"/>
                <a:gd name="T1" fmla="*/ 4 h 4"/>
                <a:gd name="T2" fmla="*/ 0 w 3"/>
                <a:gd name="T3" fmla="*/ 0 h 4"/>
                <a:gd name="T4" fmla="*/ 3 w 3"/>
                <a:gd name="T5" fmla="*/ 0 h 4"/>
                <a:gd name="T6" fmla="*/ 3 w 3"/>
                <a:gd name="T7" fmla="*/ 4 h 4"/>
                <a:gd name="T8" fmla="*/ 0 w 3"/>
                <a:gd name="T9" fmla="*/ 4 h 4"/>
                <a:gd name="T10" fmla="*/ 0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491"/>
            <p:cNvSpPr/>
            <p:nvPr/>
          </p:nvSpPr>
          <p:spPr bwMode="auto">
            <a:xfrm>
              <a:off x="4464052" y="457201"/>
              <a:ext cx="11113" cy="14288"/>
            </a:xfrm>
            <a:custGeom>
              <a:avLst/>
              <a:gdLst>
                <a:gd name="T0" fmla="*/ 5 w 7"/>
                <a:gd name="T1" fmla="*/ 9 h 9"/>
                <a:gd name="T2" fmla="*/ 2 w 7"/>
                <a:gd name="T3" fmla="*/ 9 h 9"/>
                <a:gd name="T4" fmla="*/ 2 w 7"/>
                <a:gd name="T5" fmla="*/ 7 h 9"/>
                <a:gd name="T6" fmla="*/ 4 w 7"/>
                <a:gd name="T7" fmla="*/ 7 h 9"/>
                <a:gd name="T8" fmla="*/ 2 w 7"/>
                <a:gd name="T9" fmla="*/ 7 h 9"/>
                <a:gd name="T10" fmla="*/ 2 w 7"/>
                <a:gd name="T11" fmla="*/ 9 h 9"/>
                <a:gd name="T12" fmla="*/ 0 w 7"/>
                <a:gd name="T13" fmla="*/ 9 h 9"/>
                <a:gd name="T14" fmla="*/ 0 w 7"/>
                <a:gd name="T15" fmla="*/ 0 h 9"/>
                <a:gd name="T16" fmla="*/ 2 w 7"/>
                <a:gd name="T17" fmla="*/ 0 h 9"/>
                <a:gd name="T18" fmla="*/ 7 w 7"/>
                <a:gd name="T19" fmla="*/ 0 h 9"/>
                <a:gd name="T20" fmla="*/ 7 w 7"/>
                <a:gd name="T21" fmla="*/ 9 h 9"/>
                <a:gd name="T22" fmla="*/ 5 w 7"/>
                <a:gd name="T23" fmla="*/ 9 h 9"/>
                <a:gd name="T24" fmla="*/ 5 w 7"/>
                <a:gd name="T2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9">
                  <a:moveTo>
                    <a:pt x="5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" y="0"/>
                  </a:lnTo>
                  <a:lnTo>
                    <a:pt x="7" y="0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3492"/>
            <p:cNvSpPr/>
            <p:nvPr/>
          </p:nvSpPr>
          <p:spPr bwMode="auto">
            <a:xfrm>
              <a:off x="4298952" y="319089"/>
              <a:ext cx="280988" cy="128588"/>
            </a:xfrm>
            <a:custGeom>
              <a:avLst/>
              <a:gdLst>
                <a:gd name="T0" fmla="*/ 105 w 162"/>
                <a:gd name="T1" fmla="*/ 71 h 74"/>
                <a:gd name="T2" fmla="*/ 152 w 162"/>
                <a:gd name="T3" fmla="*/ 57 h 74"/>
                <a:gd name="T4" fmla="*/ 123 w 162"/>
                <a:gd name="T5" fmla="*/ 38 h 74"/>
                <a:gd name="T6" fmla="*/ 123 w 162"/>
                <a:gd name="T7" fmla="*/ 38 h 74"/>
                <a:gd name="T8" fmla="*/ 84 w 162"/>
                <a:gd name="T9" fmla="*/ 8 h 74"/>
                <a:gd name="T10" fmla="*/ 84 w 162"/>
                <a:gd name="T11" fmla="*/ 8 h 74"/>
                <a:gd name="T12" fmla="*/ 75 w 162"/>
                <a:gd name="T13" fmla="*/ 4 h 74"/>
                <a:gd name="T14" fmla="*/ 75 w 162"/>
                <a:gd name="T15" fmla="*/ 4 h 74"/>
                <a:gd name="T16" fmla="*/ 70 w 162"/>
                <a:gd name="T17" fmla="*/ 5 h 74"/>
                <a:gd name="T18" fmla="*/ 70 w 162"/>
                <a:gd name="T19" fmla="*/ 5 h 74"/>
                <a:gd name="T20" fmla="*/ 68 w 162"/>
                <a:gd name="T21" fmla="*/ 6 h 74"/>
                <a:gd name="T22" fmla="*/ 68 w 162"/>
                <a:gd name="T23" fmla="*/ 6 h 74"/>
                <a:gd name="T24" fmla="*/ 68 w 162"/>
                <a:gd name="T25" fmla="*/ 6 h 74"/>
                <a:gd name="T26" fmla="*/ 7 w 162"/>
                <a:gd name="T27" fmla="*/ 29 h 74"/>
                <a:gd name="T28" fmla="*/ 30 w 162"/>
                <a:gd name="T29" fmla="*/ 56 h 74"/>
                <a:gd name="T30" fmla="*/ 30 w 162"/>
                <a:gd name="T31" fmla="*/ 56 h 74"/>
                <a:gd name="T32" fmla="*/ 27 w 162"/>
                <a:gd name="T33" fmla="*/ 59 h 74"/>
                <a:gd name="T34" fmla="*/ 0 w 162"/>
                <a:gd name="T35" fmla="*/ 28 h 74"/>
                <a:gd name="T36" fmla="*/ 66 w 162"/>
                <a:gd name="T37" fmla="*/ 3 h 74"/>
                <a:gd name="T38" fmla="*/ 75 w 162"/>
                <a:gd name="T39" fmla="*/ 0 h 74"/>
                <a:gd name="T40" fmla="*/ 75 w 162"/>
                <a:gd name="T41" fmla="*/ 0 h 74"/>
                <a:gd name="T42" fmla="*/ 87 w 162"/>
                <a:gd name="T43" fmla="*/ 6 h 74"/>
                <a:gd name="T44" fmla="*/ 87 w 162"/>
                <a:gd name="T45" fmla="*/ 6 h 74"/>
                <a:gd name="T46" fmla="*/ 125 w 162"/>
                <a:gd name="T47" fmla="*/ 34 h 74"/>
                <a:gd name="T48" fmla="*/ 125 w 162"/>
                <a:gd name="T49" fmla="*/ 34 h 74"/>
                <a:gd name="T50" fmla="*/ 158 w 162"/>
                <a:gd name="T51" fmla="*/ 56 h 74"/>
                <a:gd name="T52" fmla="*/ 158 w 162"/>
                <a:gd name="T53" fmla="*/ 56 h 74"/>
                <a:gd name="T54" fmla="*/ 162 w 162"/>
                <a:gd name="T55" fmla="*/ 58 h 74"/>
                <a:gd name="T56" fmla="*/ 106 w 162"/>
                <a:gd name="T57" fmla="*/ 74 h 74"/>
                <a:gd name="T58" fmla="*/ 105 w 162"/>
                <a:gd name="T59" fmla="*/ 7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74">
                  <a:moveTo>
                    <a:pt x="105" y="71"/>
                  </a:moveTo>
                  <a:cubicBezTo>
                    <a:pt x="152" y="57"/>
                    <a:pt x="152" y="57"/>
                    <a:pt x="152" y="57"/>
                  </a:cubicBezTo>
                  <a:cubicBezTo>
                    <a:pt x="146" y="53"/>
                    <a:pt x="135" y="46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06" y="26"/>
                    <a:pt x="88" y="14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1" y="5"/>
                    <a:pt x="78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3" y="4"/>
                    <a:pt x="71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7" y="2"/>
                    <a:pt x="70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9" y="0"/>
                    <a:pt x="83" y="2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90" y="10"/>
                    <a:pt x="108" y="23"/>
                    <a:pt x="125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42" y="46"/>
                    <a:pt x="158" y="56"/>
                    <a:pt x="158" y="56"/>
                  </a:cubicBezTo>
                  <a:cubicBezTo>
                    <a:pt x="158" y="56"/>
                    <a:pt x="158" y="56"/>
                    <a:pt x="158" y="56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1"/>
                    <a:pt x="105" y="71"/>
                    <a:pt x="105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493"/>
            <p:cNvSpPr>
              <a:spLocks noEditPoints="1"/>
            </p:cNvSpPr>
            <p:nvPr/>
          </p:nvSpPr>
          <p:spPr bwMode="auto">
            <a:xfrm>
              <a:off x="4291014" y="314326"/>
              <a:ext cx="296863" cy="138113"/>
            </a:xfrm>
            <a:custGeom>
              <a:avLst/>
              <a:gdLst>
                <a:gd name="T0" fmla="*/ 107 w 170"/>
                <a:gd name="T1" fmla="*/ 73 h 79"/>
                <a:gd name="T2" fmla="*/ 109 w 170"/>
                <a:gd name="T3" fmla="*/ 74 h 79"/>
                <a:gd name="T4" fmla="*/ 107 w 170"/>
                <a:gd name="T5" fmla="*/ 73 h 79"/>
                <a:gd name="T6" fmla="*/ 151 w 170"/>
                <a:gd name="T7" fmla="*/ 58 h 79"/>
                <a:gd name="T8" fmla="*/ 126 w 170"/>
                <a:gd name="T9" fmla="*/ 41 h 79"/>
                <a:gd name="T10" fmla="*/ 86 w 170"/>
                <a:gd name="T11" fmla="*/ 12 h 79"/>
                <a:gd name="T12" fmla="*/ 79 w 170"/>
                <a:gd name="T13" fmla="*/ 8 h 79"/>
                <a:gd name="T14" fmla="*/ 75 w 170"/>
                <a:gd name="T15" fmla="*/ 9 h 79"/>
                <a:gd name="T16" fmla="*/ 73 w 170"/>
                <a:gd name="T17" fmla="*/ 10 h 79"/>
                <a:gd name="T18" fmla="*/ 14 w 170"/>
                <a:gd name="T19" fmla="*/ 32 h 79"/>
                <a:gd name="T20" fmla="*/ 36 w 170"/>
                <a:gd name="T21" fmla="*/ 58 h 79"/>
                <a:gd name="T22" fmla="*/ 31 w 170"/>
                <a:gd name="T23" fmla="*/ 64 h 79"/>
                <a:gd name="T24" fmla="*/ 69 w 170"/>
                <a:gd name="T25" fmla="*/ 3 h 79"/>
                <a:gd name="T26" fmla="*/ 79 w 170"/>
                <a:gd name="T27" fmla="*/ 0 h 79"/>
                <a:gd name="T28" fmla="*/ 79 w 170"/>
                <a:gd name="T29" fmla="*/ 0 h 79"/>
                <a:gd name="T30" fmla="*/ 92 w 170"/>
                <a:gd name="T31" fmla="*/ 7 h 79"/>
                <a:gd name="T32" fmla="*/ 130 w 170"/>
                <a:gd name="T33" fmla="*/ 35 h 79"/>
                <a:gd name="T34" fmla="*/ 163 w 170"/>
                <a:gd name="T35" fmla="*/ 56 h 79"/>
                <a:gd name="T36" fmla="*/ 163 w 170"/>
                <a:gd name="T37" fmla="*/ 56 h 79"/>
                <a:gd name="T38" fmla="*/ 163 w 170"/>
                <a:gd name="T39" fmla="*/ 56 h 79"/>
                <a:gd name="T40" fmla="*/ 109 w 170"/>
                <a:gd name="T41" fmla="*/ 79 h 79"/>
                <a:gd name="T42" fmla="*/ 111 w 170"/>
                <a:gd name="T43" fmla="*/ 74 h 79"/>
                <a:gd name="T44" fmla="*/ 161 w 170"/>
                <a:gd name="T45" fmla="*/ 59 h 79"/>
                <a:gd name="T46" fmla="*/ 161 w 170"/>
                <a:gd name="T47" fmla="*/ 60 h 79"/>
                <a:gd name="T48" fmla="*/ 111 w 170"/>
                <a:gd name="T49" fmla="*/ 74 h 79"/>
                <a:gd name="T50" fmla="*/ 31 w 170"/>
                <a:gd name="T51" fmla="*/ 58 h 79"/>
                <a:gd name="T52" fmla="*/ 7 w 170"/>
                <a:gd name="T53" fmla="*/ 30 h 79"/>
                <a:gd name="T54" fmla="*/ 138 w 170"/>
                <a:gd name="T55" fmla="*/ 45 h 79"/>
                <a:gd name="T56" fmla="*/ 128 w 170"/>
                <a:gd name="T57" fmla="*/ 38 h 79"/>
                <a:gd name="T58" fmla="*/ 89 w 170"/>
                <a:gd name="T59" fmla="*/ 9 h 79"/>
                <a:gd name="T60" fmla="*/ 128 w 170"/>
                <a:gd name="T61" fmla="*/ 38 h 79"/>
                <a:gd name="T62" fmla="*/ 7 w 170"/>
                <a:gd name="T63" fmla="*/ 30 h 79"/>
                <a:gd name="T64" fmla="*/ 71 w 170"/>
                <a:gd name="T65" fmla="*/ 6 h 79"/>
                <a:gd name="T66" fmla="*/ 71 w 170"/>
                <a:gd name="T67" fmla="*/ 6 h 79"/>
                <a:gd name="T68" fmla="*/ 80 w 170"/>
                <a:gd name="T69" fmla="*/ 4 h 79"/>
                <a:gd name="T70" fmla="*/ 89 w 170"/>
                <a:gd name="T71" fmla="*/ 9 h 79"/>
                <a:gd name="T72" fmla="*/ 74 w 170"/>
                <a:gd name="T73" fmla="*/ 5 h 79"/>
                <a:gd name="T74" fmla="*/ 79 w 170"/>
                <a:gd name="T75" fmla="*/ 4 h 79"/>
                <a:gd name="T76" fmla="*/ 79 w 170"/>
                <a:gd name="T77" fmla="*/ 4 h 79"/>
                <a:gd name="T78" fmla="*/ 79 w 170"/>
                <a:gd name="T79" fmla="*/ 4 h 79"/>
                <a:gd name="T80" fmla="*/ 79 w 170"/>
                <a:gd name="T81" fmla="*/ 3 h 79"/>
                <a:gd name="T82" fmla="*/ 80 w 170"/>
                <a:gd name="T83" fmla="*/ 4 h 79"/>
                <a:gd name="T84" fmla="*/ 80 w 170"/>
                <a:gd name="T85" fmla="*/ 4 h 79"/>
                <a:gd name="T86" fmla="*/ 80 w 170"/>
                <a:gd name="T87" fmla="*/ 4 h 79"/>
                <a:gd name="T88" fmla="*/ 80 w 170"/>
                <a:gd name="T89" fmla="*/ 4 h 79"/>
                <a:gd name="T90" fmla="*/ 80 w 170"/>
                <a:gd name="T91" fmla="*/ 4 h 79"/>
                <a:gd name="T92" fmla="*/ 80 w 170"/>
                <a:gd name="T93" fmla="*/ 4 h 79"/>
                <a:gd name="T94" fmla="*/ 80 w 170"/>
                <a:gd name="T95" fmla="*/ 4 h 79"/>
                <a:gd name="T96" fmla="*/ 80 w 170"/>
                <a:gd name="T97" fmla="*/ 4 h 79"/>
                <a:gd name="T98" fmla="*/ 80 w 170"/>
                <a:gd name="T99" fmla="*/ 4 h 79"/>
                <a:gd name="T100" fmla="*/ 80 w 170"/>
                <a:gd name="T101" fmla="*/ 4 h 79"/>
                <a:gd name="T102" fmla="*/ 80 w 170"/>
                <a:gd name="T103" fmla="*/ 4 h 79"/>
                <a:gd name="T104" fmla="*/ 80 w 170"/>
                <a:gd name="T105" fmla="*/ 4 h 79"/>
                <a:gd name="T106" fmla="*/ 79 w 170"/>
                <a:gd name="T107" fmla="*/ 4 h 79"/>
                <a:gd name="T108" fmla="*/ 79 w 170"/>
                <a:gd name="T109" fmla="*/ 4 h 79"/>
                <a:gd name="T110" fmla="*/ 79 w 170"/>
                <a:gd name="T111" fmla="*/ 4 h 79"/>
                <a:gd name="T112" fmla="*/ 79 w 170"/>
                <a:gd name="T113" fmla="*/ 4 h 79"/>
                <a:gd name="T114" fmla="*/ 163 w 170"/>
                <a:gd name="T115" fmla="*/ 56 h 79"/>
                <a:gd name="T116" fmla="*/ 163 w 170"/>
                <a:gd name="T117" fmla="*/ 56 h 79"/>
                <a:gd name="T118" fmla="*/ 163 w 170"/>
                <a:gd name="T119" fmla="*/ 56 h 79"/>
                <a:gd name="T120" fmla="*/ 163 w 170"/>
                <a:gd name="T121" fmla="*/ 56 h 79"/>
                <a:gd name="T122" fmla="*/ 163 w 170"/>
                <a:gd name="T123" fmla="*/ 56 h 79"/>
                <a:gd name="T124" fmla="*/ 163 w 170"/>
                <a:gd name="T125" fmla="*/ 5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79">
                  <a:moveTo>
                    <a:pt x="108" y="77"/>
                  </a:moveTo>
                  <a:cubicBezTo>
                    <a:pt x="107" y="73"/>
                    <a:pt x="107" y="73"/>
                    <a:pt x="107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06" y="71"/>
                    <a:pt x="106" y="71"/>
                    <a:pt x="106" y="71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45" y="54"/>
                    <a:pt x="136" y="48"/>
                    <a:pt x="126" y="41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09" y="30"/>
                    <a:pt x="91" y="17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4" y="9"/>
                    <a:pt x="81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7" y="8"/>
                    <a:pt x="76" y="9"/>
                    <a:pt x="75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3" y="9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70" y="2"/>
                    <a:pt x="74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3" y="0"/>
                    <a:pt x="88" y="2"/>
                    <a:pt x="92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5" y="10"/>
                    <a:pt x="114" y="23"/>
                    <a:pt x="130" y="35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46" y="45"/>
                    <a:pt x="161" y="55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08" y="77"/>
                    <a:pt x="108" y="77"/>
                    <a:pt x="108" y="77"/>
                  </a:cubicBezTo>
                  <a:close/>
                  <a:moveTo>
                    <a:pt x="111" y="74"/>
                  </a:moveTo>
                  <a:cubicBezTo>
                    <a:pt x="161" y="60"/>
                    <a:pt x="161" y="60"/>
                    <a:pt x="161" y="60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1" y="74"/>
                    <a:pt x="111" y="74"/>
                    <a:pt x="111" y="74"/>
                  </a:cubicBezTo>
                  <a:close/>
                  <a:moveTo>
                    <a:pt x="7" y="30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7" y="30"/>
                    <a:pt x="7" y="30"/>
                    <a:pt x="7" y="30"/>
                  </a:cubicBezTo>
                  <a:close/>
                  <a:moveTo>
                    <a:pt x="128" y="38"/>
                  </a:moveTo>
                  <a:cubicBezTo>
                    <a:pt x="131" y="40"/>
                    <a:pt x="135" y="43"/>
                    <a:pt x="138" y="45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5" y="43"/>
                    <a:pt x="131" y="40"/>
                    <a:pt x="128" y="38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11" y="26"/>
                    <a:pt x="93" y="14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3" y="14"/>
                    <a:pt x="111" y="26"/>
                    <a:pt x="128" y="38"/>
                  </a:cubicBezTo>
                  <a:close/>
                  <a:moveTo>
                    <a:pt x="71" y="6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lose/>
                  <a:moveTo>
                    <a:pt x="89" y="9"/>
                  </a:moveTo>
                  <a:cubicBezTo>
                    <a:pt x="87" y="6"/>
                    <a:pt x="83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3" y="5"/>
                    <a:pt x="87" y="6"/>
                    <a:pt x="89" y="9"/>
                  </a:cubicBezTo>
                  <a:close/>
                  <a:moveTo>
                    <a:pt x="79" y="4"/>
                  </a:moveTo>
                  <a:cubicBezTo>
                    <a:pt x="77" y="4"/>
                    <a:pt x="76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6" y="5"/>
                    <a:pt x="77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494"/>
            <p:cNvSpPr/>
            <p:nvPr/>
          </p:nvSpPr>
          <p:spPr bwMode="auto">
            <a:xfrm>
              <a:off x="4554539" y="420689"/>
              <a:ext cx="11113" cy="131763"/>
            </a:xfrm>
            <a:custGeom>
              <a:avLst/>
              <a:gdLst>
                <a:gd name="T0" fmla="*/ 0 w 7"/>
                <a:gd name="T1" fmla="*/ 83 h 83"/>
                <a:gd name="T2" fmla="*/ 3 w 7"/>
                <a:gd name="T3" fmla="*/ 0 h 83"/>
                <a:gd name="T4" fmla="*/ 7 w 7"/>
                <a:gd name="T5" fmla="*/ 0 h 83"/>
                <a:gd name="T6" fmla="*/ 4 w 7"/>
                <a:gd name="T7" fmla="*/ 83 h 83"/>
                <a:gd name="T8" fmla="*/ 0 w 7"/>
                <a:gd name="T9" fmla="*/ 83 h 83"/>
                <a:gd name="T10" fmla="*/ 0 w 7"/>
                <a:gd name="T1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3">
                  <a:moveTo>
                    <a:pt x="0" y="83"/>
                  </a:moveTo>
                  <a:lnTo>
                    <a:pt x="3" y="0"/>
                  </a:lnTo>
                  <a:lnTo>
                    <a:pt x="7" y="0"/>
                  </a:lnTo>
                  <a:lnTo>
                    <a:pt x="4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495"/>
            <p:cNvSpPr>
              <a:spLocks noEditPoints="1"/>
            </p:cNvSpPr>
            <p:nvPr/>
          </p:nvSpPr>
          <p:spPr bwMode="auto">
            <a:xfrm>
              <a:off x="4551364" y="417514"/>
              <a:ext cx="19050" cy="138113"/>
            </a:xfrm>
            <a:custGeom>
              <a:avLst/>
              <a:gdLst>
                <a:gd name="T0" fmla="*/ 6 w 12"/>
                <a:gd name="T1" fmla="*/ 87 h 87"/>
                <a:gd name="T2" fmla="*/ 2 w 12"/>
                <a:gd name="T3" fmla="*/ 87 h 87"/>
                <a:gd name="T4" fmla="*/ 2 w 12"/>
                <a:gd name="T5" fmla="*/ 85 h 87"/>
                <a:gd name="T6" fmla="*/ 4 w 12"/>
                <a:gd name="T7" fmla="*/ 85 h 87"/>
                <a:gd name="T8" fmla="*/ 2 w 12"/>
                <a:gd name="T9" fmla="*/ 85 h 87"/>
                <a:gd name="T10" fmla="*/ 2 w 12"/>
                <a:gd name="T11" fmla="*/ 87 h 87"/>
                <a:gd name="T12" fmla="*/ 0 w 12"/>
                <a:gd name="T13" fmla="*/ 87 h 87"/>
                <a:gd name="T14" fmla="*/ 3 w 12"/>
                <a:gd name="T15" fmla="*/ 0 h 87"/>
                <a:gd name="T16" fmla="*/ 12 w 12"/>
                <a:gd name="T17" fmla="*/ 0 h 87"/>
                <a:gd name="T18" fmla="*/ 8 w 12"/>
                <a:gd name="T19" fmla="*/ 87 h 87"/>
                <a:gd name="T20" fmla="*/ 6 w 12"/>
                <a:gd name="T21" fmla="*/ 87 h 87"/>
                <a:gd name="T22" fmla="*/ 6 w 12"/>
                <a:gd name="T23" fmla="*/ 87 h 87"/>
                <a:gd name="T24" fmla="*/ 4 w 12"/>
                <a:gd name="T25" fmla="*/ 82 h 87"/>
                <a:gd name="T26" fmla="*/ 7 w 12"/>
                <a:gd name="T27" fmla="*/ 5 h 87"/>
                <a:gd name="T28" fmla="*/ 4 w 12"/>
                <a:gd name="T29" fmla="*/ 82 h 87"/>
                <a:gd name="T30" fmla="*/ 4 w 12"/>
                <a:gd name="T31" fmla="*/ 82 h 87"/>
                <a:gd name="T32" fmla="*/ 4 w 12"/>
                <a:gd name="T33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87">
                  <a:moveTo>
                    <a:pt x="6" y="87"/>
                  </a:moveTo>
                  <a:lnTo>
                    <a:pt x="2" y="87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0" y="87"/>
                  </a:lnTo>
                  <a:lnTo>
                    <a:pt x="3" y="0"/>
                  </a:lnTo>
                  <a:lnTo>
                    <a:pt x="12" y="0"/>
                  </a:lnTo>
                  <a:lnTo>
                    <a:pt x="8" y="87"/>
                  </a:lnTo>
                  <a:lnTo>
                    <a:pt x="6" y="87"/>
                  </a:lnTo>
                  <a:lnTo>
                    <a:pt x="6" y="87"/>
                  </a:lnTo>
                  <a:close/>
                  <a:moveTo>
                    <a:pt x="4" y="82"/>
                  </a:moveTo>
                  <a:lnTo>
                    <a:pt x="7" y="5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4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496"/>
            <p:cNvSpPr>
              <a:spLocks noEditPoints="1"/>
            </p:cNvSpPr>
            <p:nvPr/>
          </p:nvSpPr>
          <p:spPr bwMode="auto">
            <a:xfrm>
              <a:off x="4549777" y="547689"/>
              <a:ext cx="14288" cy="20638"/>
            </a:xfrm>
            <a:custGeom>
              <a:avLst/>
              <a:gdLst>
                <a:gd name="T0" fmla="*/ 0 w 9"/>
                <a:gd name="T1" fmla="*/ 6 h 11"/>
                <a:gd name="T2" fmla="*/ 4 w 9"/>
                <a:gd name="T3" fmla="*/ 0 h 11"/>
                <a:gd name="T4" fmla="*/ 4 w 9"/>
                <a:gd name="T5" fmla="*/ 0 h 11"/>
                <a:gd name="T6" fmla="*/ 9 w 9"/>
                <a:gd name="T7" fmla="*/ 6 h 11"/>
                <a:gd name="T8" fmla="*/ 9 w 9"/>
                <a:gd name="T9" fmla="*/ 6 h 11"/>
                <a:gd name="T10" fmla="*/ 4 w 9"/>
                <a:gd name="T11" fmla="*/ 11 h 11"/>
                <a:gd name="T12" fmla="*/ 4 w 9"/>
                <a:gd name="T13" fmla="*/ 11 h 11"/>
                <a:gd name="T14" fmla="*/ 0 w 9"/>
                <a:gd name="T15" fmla="*/ 6 h 11"/>
                <a:gd name="T16" fmla="*/ 4 w 9"/>
                <a:gd name="T17" fmla="*/ 4 h 11"/>
                <a:gd name="T18" fmla="*/ 4 w 9"/>
                <a:gd name="T19" fmla="*/ 6 h 11"/>
                <a:gd name="T20" fmla="*/ 4 w 9"/>
                <a:gd name="T21" fmla="*/ 6 h 11"/>
                <a:gd name="T22" fmla="*/ 4 w 9"/>
                <a:gd name="T23" fmla="*/ 7 h 11"/>
                <a:gd name="T24" fmla="*/ 4 w 9"/>
                <a:gd name="T25" fmla="*/ 7 h 11"/>
                <a:gd name="T26" fmla="*/ 4 w 9"/>
                <a:gd name="T27" fmla="*/ 7 h 11"/>
                <a:gd name="T28" fmla="*/ 4 w 9"/>
                <a:gd name="T29" fmla="*/ 7 h 11"/>
                <a:gd name="T30" fmla="*/ 4 w 9"/>
                <a:gd name="T31" fmla="*/ 7 h 11"/>
                <a:gd name="T32" fmla="*/ 4 w 9"/>
                <a:gd name="T33" fmla="*/ 7 h 11"/>
                <a:gd name="T34" fmla="*/ 5 w 9"/>
                <a:gd name="T35" fmla="*/ 6 h 11"/>
                <a:gd name="T36" fmla="*/ 5 w 9"/>
                <a:gd name="T37" fmla="*/ 6 h 11"/>
                <a:gd name="T38" fmla="*/ 4 w 9"/>
                <a:gd name="T39" fmla="*/ 4 h 11"/>
                <a:gd name="T40" fmla="*/ 4 w 9"/>
                <a:gd name="T41" fmla="*/ 4 h 11"/>
                <a:gd name="T42" fmla="*/ 4 w 9"/>
                <a:gd name="T43" fmla="*/ 4 h 11"/>
                <a:gd name="T44" fmla="*/ 4 w 9"/>
                <a:gd name="T45" fmla="*/ 4 h 11"/>
                <a:gd name="T46" fmla="*/ 4 w 9"/>
                <a:gd name="T4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6"/>
                  </a:moveTo>
                  <a:cubicBezTo>
                    <a:pt x="0" y="3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8"/>
                    <a:pt x="7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1"/>
                    <a:pt x="0" y="8"/>
                    <a:pt x="0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497"/>
            <p:cNvSpPr>
              <a:spLocks noEditPoints="1"/>
            </p:cNvSpPr>
            <p:nvPr/>
          </p:nvSpPr>
          <p:spPr bwMode="auto">
            <a:xfrm>
              <a:off x="4543427" y="544514"/>
              <a:ext cx="25400" cy="26988"/>
            </a:xfrm>
            <a:custGeom>
              <a:avLst/>
              <a:gdLst>
                <a:gd name="T0" fmla="*/ 3 w 14"/>
                <a:gd name="T1" fmla="*/ 8 h 15"/>
                <a:gd name="T2" fmla="*/ 7 w 14"/>
                <a:gd name="T3" fmla="*/ 0 h 15"/>
                <a:gd name="T4" fmla="*/ 14 w 14"/>
                <a:gd name="T5" fmla="*/ 8 h 15"/>
                <a:gd name="T6" fmla="*/ 7 w 14"/>
                <a:gd name="T7" fmla="*/ 15 h 15"/>
                <a:gd name="T8" fmla="*/ 1 w 14"/>
                <a:gd name="T9" fmla="*/ 8 h 15"/>
                <a:gd name="T10" fmla="*/ 7 w 14"/>
                <a:gd name="T11" fmla="*/ 11 h 15"/>
                <a:gd name="T12" fmla="*/ 6 w 14"/>
                <a:gd name="T13" fmla="*/ 11 h 15"/>
                <a:gd name="T14" fmla="*/ 6 w 14"/>
                <a:gd name="T15" fmla="*/ 11 h 15"/>
                <a:gd name="T16" fmla="*/ 6 w 14"/>
                <a:gd name="T17" fmla="*/ 11 h 15"/>
                <a:gd name="T18" fmla="*/ 7 w 14"/>
                <a:gd name="T19" fmla="*/ 11 h 15"/>
                <a:gd name="T20" fmla="*/ 5 w 14"/>
                <a:gd name="T21" fmla="*/ 10 h 15"/>
                <a:gd name="T22" fmla="*/ 5 w 14"/>
                <a:gd name="T23" fmla="*/ 9 h 15"/>
                <a:gd name="T24" fmla="*/ 6 w 14"/>
                <a:gd name="T25" fmla="*/ 11 h 15"/>
                <a:gd name="T26" fmla="*/ 9 w 14"/>
                <a:gd name="T27" fmla="*/ 9 h 15"/>
                <a:gd name="T28" fmla="*/ 9 w 14"/>
                <a:gd name="T29" fmla="*/ 10 h 15"/>
                <a:gd name="T30" fmla="*/ 9 w 14"/>
                <a:gd name="T31" fmla="*/ 10 h 15"/>
                <a:gd name="T32" fmla="*/ 9 w 14"/>
                <a:gd name="T33" fmla="*/ 9 h 15"/>
                <a:gd name="T34" fmla="*/ 9 w 14"/>
                <a:gd name="T35" fmla="*/ 9 h 15"/>
                <a:gd name="T36" fmla="*/ 9 w 14"/>
                <a:gd name="T37" fmla="*/ 9 h 15"/>
                <a:gd name="T38" fmla="*/ 9 w 14"/>
                <a:gd name="T39" fmla="*/ 9 h 15"/>
                <a:gd name="T40" fmla="*/ 8 w 14"/>
                <a:gd name="T41" fmla="*/ 8 h 15"/>
                <a:gd name="T42" fmla="*/ 9 w 14"/>
                <a:gd name="T43" fmla="*/ 6 h 15"/>
                <a:gd name="T44" fmla="*/ 9 w 14"/>
                <a:gd name="T45" fmla="*/ 5 h 15"/>
                <a:gd name="T46" fmla="*/ 9 w 14"/>
                <a:gd name="T47" fmla="*/ 5 h 15"/>
                <a:gd name="T48" fmla="*/ 9 w 14"/>
                <a:gd name="T49" fmla="*/ 6 h 15"/>
                <a:gd name="T50" fmla="*/ 7 w 14"/>
                <a:gd name="T51" fmla="*/ 4 h 15"/>
                <a:gd name="T52" fmla="*/ 6 w 14"/>
                <a:gd name="T53" fmla="*/ 4 h 15"/>
                <a:gd name="T54" fmla="*/ 9 w 14"/>
                <a:gd name="T55" fmla="*/ 6 h 15"/>
                <a:gd name="T56" fmla="*/ 6 w 14"/>
                <a:gd name="T57" fmla="*/ 6 h 15"/>
                <a:gd name="T58" fmla="*/ 7 w 14"/>
                <a:gd name="T59" fmla="*/ 6 h 15"/>
                <a:gd name="T60" fmla="*/ 5 w 14"/>
                <a:gd name="T61" fmla="*/ 6 h 15"/>
                <a:gd name="T62" fmla="*/ 5 w 14"/>
                <a:gd name="T63" fmla="*/ 5 h 15"/>
                <a:gd name="T64" fmla="*/ 5 w 14"/>
                <a:gd name="T65" fmla="*/ 5 h 15"/>
                <a:gd name="T66" fmla="*/ 5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8 w 14"/>
                <a:gd name="T73" fmla="*/ 5 h 15"/>
                <a:gd name="T74" fmla="*/ 8 w 14"/>
                <a:gd name="T75" fmla="*/ 4 h 15"/>
                <a:gd name="T76" fmla="*/ 9 w 14"/>
                <a:gd name="T77" fmla="*/ 5 h 15"/>
                <a:gd name="T78" fmla="*/ 8 w 14"/>
                <a:gd name="T79" fmla="*/ 4 h 15"/>
                <a:gd name="T80" fmla="*/ 8 w 14"/>
                <a:gd name="T81" fmla="*/ 4 h 15"/>
                <a:gd name="T82" fmla="*/ 8 w 14"/>
                <a:gd name="T83" fmla="*/ 4 h 15"/>
                <a:gd name="T84" fmla="*/ 8 w 14"/>
                <a:gd name="T85" fmla="*/ 4 h 15"/>
                <a:gd name="T86" fmla="*/ 8 w 14"/>
                <a:gd name="T87" fmla="*/ 4 h 15"/>
                <a:gd name="T88" fmla="*/ 8 w 14"/>
                <a:gd name="T89" fmla="*/ 4 h 15"/>
                <a:gd name="T90" fmla="*/ 8 w 14"/>
                <a:gd name="T91" fmla="*/ 4 h 15"/>
                <a:gd name="T92" fmla="*/ 8 w 14"/>
                <a:gd name="T93" fmla="*/ 4 h 15"/>
                <a:gd name="T94" fmla="*/ 8 w 14"/>
                <a:gd name="T95" fmla="*/ 4 h 15"/>
                <a:gd name="T96" fmla="*/ 8 w 14"/>
                <a:gd name="T97" fmla="*/ 4 h 15"/>
                <a:gd name="T98" fmla="*/ 8 w 14"/>
                <a:gd name="T9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" h="15">
                  <a:moveTo>
                    <a:pt x="1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0"/>
                    <a:pt x="14" y="4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11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1"/>
                    <a:pt x="1" y="8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lose/>
                  <a:moveTo>
                    <a:pt x="6" y="11"/>
                  </a:moveTo>
                  <a:cubicBezTo>
                    <a:pt x="5" y="10"/>
                    <a:pt x="6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6" y="11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9" y="6"/>
                  </a:move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7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5" y="6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5" y="6"/>
                  </a:cubicBezTo>
                  <a:close/>
                  <a:moveTo>
                    <a:pt x="8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498"/>
            <p:cNvSpPr/>
            <p:nvPr/>
          </p:nvSpPr>
          <p:spPr bwMode="auto">
            <a:xfrm>
              <a:off x="4367214" y="514351"/>
              <a:ext cx="96838" cy="47625"/>
            </a:xfrm>
            <a:custGeom>
              <a:avLst/>
              <a:gdLst>
                <a:gd name="T0" fmla="*/ 0 w 55"/>
                <a:gd name="T1" fmla="*/ 14 h 28"/>
                <a:gd name="T2" fmla="*/ 2 w 55"/>
                <a:gd name="T3" fmla="*/ 11 h 28"/>
                <a:gd name="T4" fmla="*/ 11 w 55"/>
                <a:gd name="T5" fmla="*/ 18 h 28"/>
                <a:gd name="T6" fmla="*/ 11 w 55"/>
                <a:gd name="T7" fmla="*/ 18 h 28"/>
                <a:gd name="T8" fmla="*/ 25 w 55"/>
                <a:gd name="T9" fmla="*/ 24 h 28"/>
                <a:gd name="T10" fmla="*/ 25 w 55"/>
                <a:gd name="T11" fmla="*/ 24 h 28"/>
                <a:gd name="T12" fmla="*/ 26 w 55"/>
                <a:gd name="T13" fmla="*/ 24 h 28"/>
                <a:gd name="T14" fmla="*/ 26 w 55"/>
                <a:gd name="T15" fmla="*/ 24 h 28"/>
                <a:gd name="T16" fmla="*/ 42 w 55"/>
                <a:gd name="T17" fmla="*/ 12 h 28"/>
                <a:gd name="T18" fmla="*/ 42 w 55"/>
                <a:gd name="T19" fmla="*/ 12 h 28"/>
                <a:gd name="T20" fmla="*/ 52 w 55"/>
                <a:gd name="T21" fmla="*/ 0 h 28"/>
                <a:gd name="T22" fmla="*/ 52 w 55"/>
                <a:gd name="T23" fmla="*/ 0 h 28"/>
                <a:gd name="T24" fmla="*/ 55 w 55"/>
                <a:gd name="T25" fmla="*/ 3 h 28"/>
                <a:gd name="T26" fmla="*/ 45 w 55"/>
                <a:gd name="T27" fmla="*/ 14 h 28"/>
                <a:gd name="T28" fmla="*/ 45 w 55"/>
                <a:gd name="T29" fmla="*/ 14 h 28"/>
                <a:gd name="T30" fmla="*/ 26 w 55"/>
                <a:gd name="T31" fmla="*/ 28 h 28"/>
                <a:gd name="T32" fmla="*/ 26 w 55"/>
                <a:gd name="T33" fmla="*/ 28 h 28"/>
                <a:gd name="T34" fmla="*/ 25 w 55"/>
                <a:gd name="T35" fmla="*/ 28 h 28"/>
                <a:gd name="T36" fmla="*/ 25 w 55"/>
                <a:gd name="T37" fmla="*/ 28 h 28"/>
                <a:gd name="T38" fmla="*/ 0 w 55"/>
                <a:gd name="T3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28">
                  <a:moveTo>
                    <a:pt x="0" y="14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6" y="14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6" y="21"/>
                    <a:pt x="21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3"/>
                    <a:pt x="36" y="17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8" y="6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1" y="8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39" y="20"/>
                    <a:pt x="32" y="26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15" y="27"/>
                    <a:pt x="0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499"/>
            <p:cNvSpPr>
              <a:spLocks noEditPoints="1"/>
            </p:cNvSpPr>
            <p:nvPr/>
          </p:nvSpPr>
          <p:spPr bwMode="auto">
            <a:xfrm>
              <a:off x="4360864" y="509589"/>
              <a:ext cx="107950" cy="55563"/>
            </a:xfrm>
            <a:custGeom>
              <a:avLst/>
              <a:gdLst>
                <a:gd name="T0" fmla="*/ 0 w 62"/>
                <a:gd name="T1" fmla="*/ 18 h 32"/>
                <a:gd name="T2" fmla="*/ 6 w 62"/>
                <a:gd name="T3" fmla="*/ 11 h 32"/>
                <a:gd name="T4" fmla="*/ 7 w 62"/>
                <a:gd name="T5" fmla="*/ 12 h 32"/>
                <a:gd name="T6" fmla="*/ 8 w 62"/>
                <a:gd name="T7" fmla="*/ 12 h 32"/>
                <a:gd name="T8" fmla="*/ 8 w 62"/>
                <a:gd name="T9" fmla="*/ 12 h 32"/>
                <a:gd name="T10" fmla="*/ 8 w 62"/>
                <a:gd name="T11" fmla="*/ 12 h 32"/>
                <a:gd name="T12" fmla="*/ 8 w 62"/>
                <a:gd name="T13" fmla="*/ 12 h 32"/>
                <a:gd name="T14" fmla="*/ 10 w 62"/>
                <a:gd name="T15" fmla="*/ 14 h 32"/>
                <a:gd name="T16" fmla="*/ 16 w 62"/>
                <a:gd name="T17" fmla="*/ 18 h 32"/>
                <a:gd name="T18" fmla="*/ 29 w 62"/>
                <a:gd name="T19" fmla="*/ 24 h 32"/>
                <a:gd name="T20" fmla="*/ 29 w 62"/>
                <a:gd name="T21" fmla="*/ 24 h 32"/>
                <a:gd name="T22" fmla="*/ 30 w 62"/>
                <a:gd name="T23" fmla="*/ 24 h 32"/>
                <a:gd name="T24" fmla="*/ 44 w 62"/>
                <a:gd name="T25" fmla="*/ 12 h 32"/>
                <a:gd name="T26" fmla="*/ 55 w 62"/>
                <a:gd name="T27" fmla="*/ 1 h 32"/>
                <a:gd name="T28" fmla="*/ 55 w 62"/>
                <a:gd name="T29" fmla="*/ 0 h 32"/>
                <a:gd name="T30" fmla="*/ 56 w 62"/>
                <a:gd name="T31" fmla="*/ 0 h 32"/>
                <a:gd name="T32" fmla="*/ 61 w 62"/>
                <a:gd name="T33" fmla="*/ 6 h 32"/>
                <a:gd name="T34" fmla="*/ 61 w 62"/>
                <a:gd name="T35" fmla="*/ 6 h 32"/>
                <a:gd name="T36" fmla="*/ 60 w 62"/>
                <a:gd name="T37" fmla="*/ 7 h 32"/>
                <a:gd name="T38" fmla="*/ 58 w 62"/>
                <a:gd name="T39" fmla="*/ 10 h 32"/>
                <a:gd name="T40" fmla="*/ 50 w 62"/>
                <a:gd name="T41" fmla="*/ 18 h 32"/>
                <a:gd name="T42" fmla="*/ 31 w 62"/>
                <a:gd name="T43" fmla="*/ 31 h 32"/>
                <a:gd name="T44" fmla="*/ 29 w 62"/>
                <a:gd name="T45" fmla="*/ 32 h 32"/>
                <a:gd name="T46" fmla="*/ 3 w 62"/>
                <a:gd name="T47" fmla="*/ 18 h 32"/>
                <a:gd name="T48" fmla="*/ 30 w 62"/>
                <a:gd name="T49" fmla="*/ 28 h 32"/>
                <a:gd name="T50" fmla="*/ 30 w 62"/>
                <a:gd name="T51" fmla="*/ 27 h 32"/>
                <a:gd name="T52" fmla="*/ 30 w 62"/>
                <a:gd name="T53" fmla="*/ 28 h 32"/>
                <a:gd name="T54" fmla="*/ 29 w 62"/>
                <a:gd name="T55" fmla="*/ 28 h 32"/>
                <a:gd name="T56" fmla="*/ 29 w 62"/>
                <a:gd name="T57" fmla="*/ 28 h 32"/>
                <a:gd name="T58" fmla="*/ 28 w 62"/>
                <a:gd name="T59" fmla="*/ 28 h 32"/>
                <a:gd name="T60" fmla="*/ 14 w 62"/>
                <a:gd name="T61" fmla="*/ 21 h 32"/>
                <a:gd name="T62" fmla="*/ 21 w 62"/>
                <a:gd name="T63" fmla="*/ 25 h 32"/>
                <a:gd name="T64" fmla="*/ 14 w 62"/>
                <a:gd name="T65" fmla="*/ 21 h 32"/>
                <a:gd name="T66" fmla="*/ 9 w 62"/>
                <a:gd name="T67" fmla="*/ 18 h 32"/>
                <a:gd name="T68" fmla="*/ 41 w 62"/>
                <a:gd name="T69" fmla="*/ 21 h 32"/>
                <a:gd name="T70" fmla="*/ 47 w 62"/>
                <a:gd name="T71" fmla="*/ 15 h 32"/>
                <a:gd name="T72" fmla="*/ 47 w 62"/>
                <a:gd name="T73" fmla="*/ 15 h 32"/>
                <a:gd name="T74" fmla="*/ 3 w 62"/>
                <a:gd name="T75" fmla="*/ 18 h 32"/>
                <a:gd name="T76" fmla="*/ 5 w 62"/>
                <a:gd name="T77" fmla="*/ 18 h 32"/>
                <a:gd name="T78" fmla="*/ 3 w 62"/>
                <a:gd name="T79" fmla="*/ 18 h 32"/>
                <a:gd name="T80" fmla="*/ 52 w 62"/>
                <a:gd name="T81" fmla="*/ 9 h 32"/>
                <a:gd name="T82" fmla="*/ 48 w 62"/>
                <a:gd name="T83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" h="32">
                  <a:moveTo>
                    <a:pt x="3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1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3"/>
                    <a:pt x="9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4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0" y="21"/>
                    <a:pt x="26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9" y="18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50" y="6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6"/>
                    <a:pt x="60" y="7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59" y="8"/>
                    <a:pt x="59" y="9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6" y="12"/>
                    <a:pt x="53" y="15"/>
                    <a:pt x="50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4" y="24"/>
                    <a:pt x="37" y="30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18" y="31"/>
                    <a:pt x="6" y="20"/>
                    <a:pt x="3" y="18"/>
                  </a:cubicBezTo>
                  <a:close/>
                  <a:moveTo>
                    <a:pt x="29" y="28"/>
                  </a:moveTo>
                  <a:cubicBezTo>
                    <a:pt x="29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9" y="28"/>
                    <a:pt x="29" y="28"/>
                  </a:cubicBezTo>
                  <a:close/>
                  <a:moveTo>
                    <a:pt x="14" y="21"/>
                  </a:moveTo>
                  <a:cubicBezTo>
                    <a:pt x="16" y="23"/>
                    <a:pt x="18" y="24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4"/>
                    <a:pt x="16" y="23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2" y="20"/>
                    <a:pt x="10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2" y="20"/>
                    <a:pt x="14" y="21"/>
                  </a:cubicBezTo>
                  <a:close/>
                  <a:moveTo>
                    <a:pt x="41" y="21"/>
                  </a:moveTo>
                  <a:cubicBezTo>
                    <a:pt x="43" y="19"/>
                    <a:pt x="45" y="17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5" y="17"/>
                    <a:pt x="43" y="19"/>
                    <a:pt x="41" y="21"/>
                  </a:cubicBezTo>
                  <a:close/>
                  <a:moveTo>
                    <a:pt x="3" y="18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8"/>
                    <a:pt x="3" y="18"/>
                    <a:pt x="3" y="18"/>
                  </a:cubicBezTo>
                  <a:close/>
                  <a:moveTo>
                    <a:pt x="48" y="14"/>
                  </a:moveTo>
                  <a:cubicBezTo>
                    <a:pt x="50" y="12"/>
                    <a:pt x="51" y="11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1" y="11"/>
                    <a:pt x="50" y="12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500"/>
            <p:cNvSpPr/>
            <p:nvPr/>
          </p:nvSpPr>
          <p:spPr bwMode="auto">
            <a:xfrm>
              <a:off x="4362452" y="527051"/>
              <a:ext cx="14288" cy="17463"/>
            </a:xfrm>
            <a:custGeom>
              <a:avLst/>
              <a:gdLst>
                <a:gd name="T0" fmla="*/ 0 w 9"/>
                <a:gd name="T1" fmla="*/ 9 h 11"/>
                <a:gd name="T2" fmla="*/ 5 w 9"/>
                <a:gd name="T3" fmla="*/ 0 h 11"/>
                <a:gd name="T4" fmla="*/ 9 w 9"/>
                <a:gd name="T5" fmla="*/ 2 h 11"/>
                <a:gd name="T6" fmla="*/ 5 w 9"/>
                <a:gd name="T7" fmla="*/ 11 h 11"/>
                <a:gd name="T8" fmla="*/ 0 w 9"/>
                <a:gd name="T9" fmla="*/ 9 h 11"/>
                <a:gd name="T10" fmla="*/ 0 w 9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lnTo>
                    <a:pt x="5" y="0"/>
                  </a:lnTo>
                  <a:lnTo>
                    <a:pt x="9" y="2"/>
                  </a:lnTo>
                  <a:lnTo>
                    <a:pt x="5" y="11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501"/>
            <p:cNvSpPr>
              <a:spLocks noEditPoints="1"/>
            </p:cNvSpPr>
            <p:nvPr/>
          </p:nvSpPr>
          <p:spPr bwMode="auto">
            <a:xfrm>
              <a:off x="4359277" y="523876"/>
              <a:ext cx="20638" cy="26988"/>
            </a:xfrm>
            <a:custGeom>
              <a:avLst/>
              <a:gdLst>
                <a:gd name="T0" fmla="*/ 5 w 13"/>
                <a:gd name="T1" fmla="*/ 15 h 17"/>
                <a:gd name="T2" fmla="*/ 2 w 13"/>
                <a:gd name="T3" fmla="*/ 13 h 17"/>
                <a:gd name="T4" fmla="*/ 2 w 13"/>
                <a:gd name="T5" fmla="*/ 11 h 17"/>
                <a:gd name="T6" fmla="*/ 4 w 13"/>
                <a:gd name="T7" fmla="*/ 12 h 17"/>
                <a:gd name="T8" fmla="*/ 2 w 13"/>
                <a:gd name="T9" fmla="*/ 11 h 17"/>
                <a:gd name="T10" fmla="*/ 2 w 13"/>
                <a:gd name="T11" fmla="*/ 13 h 17"/>
                <a:gd name="T12" fmla="*/ 0 w 13"/>
                <a:gd name="T13" fmla="*/ 12 h 17"/>
                <a:gd name="T14" fmla="*/ 5 w 13"/>
                <a:gd name="T15" fmla="*/ 0 h 17"/>
                <a:gd name="T16" fmla="*/ 13 w 13"/>
                <a:gd name="T17" fmla="*/ 3 h 17"/>
                <a:gd name="T18" fmla="*/ 8 w 13"/>
                <a:gd name="T19" fmla="*/ 17 h 17"/>
                <a:gd name="T20" fmla="*/ 5 w 13"/>
                <a:gd name="T21" fmla="*/ 15 h 17"/>
                <a:gd name="T22" fmla="*/ 5 w 13"/>
                <a:gd name="T23" fmla="*/ 15 h 17"/>
                <a:gd name="T24" fmla="*/ 7 w 13"/>
                <a:gd name="T25" fmla="*/ 9 h 17"/>
                <a:gd name="T26" fmla="*/ 8 w 13"/>
                <a:gd name="T27" fmla="*/ 6 h 17"/>
                <a:gd name="T28" fmla="*/ 8 w 13"/>
                <a:gd name="T29" fmla="*/ 6 h 17"/>
                <a:gd name="T30" fmla="*/ 7 w 13"/>
                <a:gd name="T31" fmla="*/ 9 h 17"/>
                <a:gd name="T32" fmla="*/ 7 w 13"/>
                <a:gd name="T3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7">
                  <a:moveTo>
                    <a:pt x="5" y="15"/>
                  </a:moveTo>
                  <a:lnTo>
                    <a:pt x="2" y="13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3" y="3"/>
                  </a:lnTo>
                  <a:lnTo>
                    <a:pt x="8" y="17"/>
                  </a:lnTo>
                  <a:lnTo>
                    <a:pt x="5" y="15"/>
                  </a:lnTo>
                  <a:lnTo>
                    <a:pt x="5" y="15"/>
                  </a:lnTo>
                  <a:close/>
                  <a:moveTo>
                    <a:pt x="7" y="9"/>
                  </a:moveTo>
                  <a:lnTo>
                    <a:pt x="8" y="6"/>
                  </a:lnTo>
                  <a:lnTo>
                    <a:pt x="8" y="6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502"/>
            <p:cNvSpPr/>
            <p:nvPr/>
          </p:nvSpPr>
          <p:spPr bwMode="auto">
            <a:xfrm>
              <a:off x="4446589" y="506414"/>
              <a:ext cx="17463" cy="19050"/>
            </a:xfrm>
            <a:custGeom>
              <a:avLst/>
              <a:gdLst>
                <a:gd name="T0" fmla="*/ 0 w 11"/>
                <a:gd name="T1" fmla="*/ 2 h 12"/>
                <a:gd name="T2" fmla="*/ 3 w 11"/>
                <a:gd name="T3" fmla="*/ 0 h 12"/>
                <a:gd name="T4" fmla="*/ 11 w 11"/>
                <a:gd name="T5" fmla="*/ 9 h 12"/>
                <a:gd name="T6" fmla="*/ 7 w 11"/>
                <a:gd name="T7" fmla="*/ 12 h 12"/>
                <a:gd name="T8" fmla="*/ 0 w 11"/>
                <a:gd name="T9" fmla="*/ 2 h 12"/>
                <a:gd name="T10" fmla="*/ 0 w 11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0" y="2"/>
                  </a:moveTo>
                  <a:lnTo>
                    <a:pt x="3" y="0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503"/>
            <p:cNvSpPr/>
            <p:nvPr/>
          </p:nvSpPr>
          <p:spPr bwMode="auto">
            <a:xfrm>
              <a:off x="4440239" y="501651"/>
              <a:ext cx="28575" cy="28575"/>
            </a:xfrm>
            <a:custGeom>
              <a:avLst/>
              <a:gdLst>
                <a:gd name="T0" fmla="*/ 3 w 18"/>
                <a:gd name="T1" fmla="*/ 8 h 18"/>
                <a:gd name="T2" fmla="*/ 4 w 18"/>
                <a:gd name="T3" fmla="*/ 5 h 18"/>
                <a:gd name="T4" fmla="*/ 5 w 18"/>
                <a:gd name="T5" fmla="*/ 8 h 18"/>
                <a:gd name="T6" fmla="*/ 4 w 18"/>
                <a:gd name="T7" fmla="*/ 5 h 18"/>
                <a:gd name="T8" fmla="*/ 3 w 18"/>
                <a:gd name="T9" fmla="*/ 8 h 18"/>
                <a:gd name="T10" fmla="*/ 0 w 18"/>
                <a:gd name="T11" fmla="*/ 5 h 18"/>
                <a:gd name="T12" fmla="*/ 8 w 18"/>
                <a:gd name="T13" fmla="*/ 0 h 18"/>
                <a:gd name="T14" fmla="*/ 18 w 18"/>
                <a:gd name="T15" fmla="*/ 13 h 18"/>
                <a:gd name="T16" fmla="*/ 11 w 18"/>
                <a:gd name="T17" fmla="*/ 18 h 18"/>
                <a:gd name="T18" fmla="*/ 3 w 18"/>
                <a:gd name="T19" fmla="*/ 8 h 18"/>
                <a:gd name="T20" fmla="*/ 3 w 18"/>
                <a:gd name="T2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3" y="8"/>
                  </a:moveTo>
                  <a:lnTo>
                    <a:pt x="4" y="5"/>
                  </a:lnTo>
                  <a:lnTo>
                    <a:pt x="5" y="8"/>
                  </a:lnTo>
                  <a:lnTo>
                    <a:pt x="4" y="5"/>
                  </a:lnTo>
                  <a:lnTo>
                    <a:pt x="3" y="8"/>
                  </a:lnTo>
                  <a:lnTo>
                    <a:pt x="0" y="5"/>
                  </a:lnTo>
                  <a:lnTo>
                    <a:pt x="8" y="0"/>
                  </a:lnTo>
                  <a:lnTo>
                    <a:pt x="18" y="13"/>
                  </a:lnTo>
                  <a:lnTo>
                    <a:pt x="11" y="1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504"/>
            <p:cNvSpPr/>
            <p:nvPr/>
          </p:nvSpPr>
          <p:spPr bwMode="auto">
            <a:xfrm>
              <a:off x="4370389" y="631826"/>
              <a:ext cx="55563" cy="30163"/>
            </a:xfrm>
            <a:custGeom>
              <a:avLst/>
              <a:gdLst>
                <a:gd name="T0" fmla="*/ 16 w 32"/>
                <a:gd name="T1" fmla="*/ 11 h 17"/>
                <a:gd name="T2" fmla="*/ 15 w 32"/>
                <a:gd name="T3" fmla="*/ 9 h 17"/>
                <a:gd name="T4" fmla="*/ 15 w 32"/>
                <a:gd name="T5" fmla="*/ 9 h 17"/>
                <a:gd name="T6" fmla="*/ 5 w 32"/>
                <a:gd name="T7" fmla="*/ 16 h 17"/>
                <a:gd name="T8" fmla="*/ 5 w 32"/>
                <a:gd name="T9" fmla="*/ 16 h 17"/>
                <a:gd name="T10" fmla="*/ 4 w 32"/>
                <a:gd name="T11" fmla="*/ 16 h 17"/>
                <a:gd name="T12" fmla="*/ 4 w 32"/>
                <a:gd name="T13" fmla="*/ 16 h 17"/>
                <a:gd name="T14" fmla="*/ 0 w 32"/>
                <a:gd name="T15" fmla="*/ 14 h 17"/>
                <a:gd name="T16" fmla="*/ 0 w 32"/>
                <a:gd name="T17" fmla="*/ 14 h 17"/>
                <a:gd name="T18" fmla="*/ 0 w 32"/>
                <a:gd name="T19" fmla="*/ 11 h 17"/>
                <a:gd name="T20" fmla="*/ 0 w 32"/>
                <a:gd name="T21" fmla="*/ 11 h 17"/>
                <a:gd name="T22" fmla="*/ 1 w 32"/>
                <a:gd name="T23" fmla="*/ 3 h 17"/>
                <a:gd name="T24" fmla="*/ 1 w 32"/>
                <a:gd name="T25" fmla="*/ 3 h 17"/>
                <a:gd name="T26" fmla="*/ 1 w 32"/>
                <a:gd name="T27" fmla="*/ 3 h 17"/>
                <a:gd name="T28" fmla="*/ 5 w 32"/>
                <a:gd name="T29" fmla="*/ 4 h 17"/>
                <a:gd name="T30" fmla="*/ 4 w 32"/>
                <a:gd name="T31" fmla="*/ 11 h 17"/>
                <a:gd name="T32" fmla="*/ 4 w 32"/>
                <a:gd name="T33" fmla="*/ 11 h 17"/>
                <a:gd name="T34" fmla="*/ 4 w 32"/>
                <a:gd name="T35" fmla="*/ 12 h 17"/>
                <a:gd name="T36" fmla="*/ 4 w 32"/>
                <a:gd name="T37" fmla="*/ 12 h 17"/>
                <a:gd name="T38" fmla="*/ 4 w 32"/>
                <a:gd name="T39" fmla="*/ 12 h 17"/>
                <a:gd name="T40" fmla="*/ 4 w 32"/>
                <a:gd name="T41" fmla="*/ 12 h 17"/>
                <a:gd name="T42" fmla="*/ 4 w 32"/>
                <a:gd name="T43" fmla="*/ 12 h 17"/>
                <a:gd name="T44" fmla="*/ 4 w 32"/>
                <a:gd name="T45" fmla="*/ 12 h 17"/>
                <a:gd name="T46" fmla="*/ 4 w 32"/>
                <a:gd name="T47" fmla="*/ 12 h 17"/>
                <a:gd name="T48" fmla="*/ 4 w 32"/>
                <a:gd name="T49" fmla="*/ 12 h 17"/>
                <a:gd name="T50" fmla="*/ 11 w 32"/>
                <a:gd name="T51" fmla="*/ 8 h 17"/>
                <a:gd name="T52" fmla="*/ 11 w 32"/>
                <a:gd name="T53" fmla="*/ 8 h 17"/>
                <a:gd name="T54" fmla="*/ 14 w 32"/>
                <a:gd name="T55" fmla="*/ 4 h 17"/>
                <a:gd name="T56" fmla="*/ 14 w 32"/>
                <a:gd name="T57" fmla="*/ 4 h 17"/>
                <a:gd name="T58" fmla="*/ 16 w 32"/>
                <a:gd name="T59" fmla="*/ 0 h 17"/>
                <a:gd name="T60" fmla="*/ 17 w 32"/>
                <a:gd name="T61" fmla="*/ 4 h 17"/>
                <a:gd name="T62" fmla="*/ 20 w 32"/>
                <a:gd name="T63" fmla="*/ 9 h 17"/>
                <a:gd name="T64" fmla="*/ 20 w 32"/>
                <a:gd name="T65" fmla="*/ 9 h 17"/>
                <a:gd name="T66" fmla="*/ 25 w 32"/>
                <a:gd name="T67" fmla="*/ 13 h 17"/>
                <a:gd name="T68" fmla="*/ 25 w 32"/>
                <a:gd name="T69" fmla="*/ 13 h 17"/>
                <a:gd name="T70" fmla="*/ 25 w 32"/>
                <a:gd name="T71" fmla="*/ 13 h 17"/>
                <a:gd name="T72" fmla="*/ 25 w 32"/>
                <a:gd name="T73" fmla="*/ 13 h 17"/>
                <a:gd name="T74" fmla="*/ 28 w 32"/>
                <a:gd name="T75" fmla="*/ 5 h 17"/>
                <a:gd name="T76" fmla="*/ 28 w 32"/>
                <a:gd name="T77" fmla="*/ 5 h 17"/>
                <a:gd name="T78" fmla="*/ 28 w 32"/>
                <a:gd name="T79" fmla="*/ 3 h 17"/>
                <a:gd name="T80" fmla="*/ 28 w 32"/>
                <a:gd name="T81" fmla="*/ 3 h 17"/>
                <a:gd name="T82" fmla="*/ 32 w 32"/>
                <a:gd name="T83" fmla="*/ 3 h 17"/>
                <a:gd name="T84" fmla="*/ 32 w 32"/>
                <a:gd name="T85" fmla="*/ 5 h 17"/>
                <a:gd name="T86" fmla="*/ 32 w 32"/>
                <a:gd name="T87" fmla="*/ 5 h 17"/>
                <a:gd name="T88" fmla="*/ 26 w 32"/>
                <a:gd name="T89" fmla="*/ 16 h 17"/>
                <a:gd name="T90" fmla="*/ 26 w 32"/>
                <a:gd name="T91" fmla="*/ 16 h 17"/>
                <a:gd name="T92" fmla="*/ 25 w 32"/>
                <a:gd name="T93" fmla="*/ 17 h 17"/>
                <a:gd name="T94" fmla="*/ 25 w 32"/>
                <a:gd name="T95" fmla="*/ 17 h 17"/>
                <a:gd name="T96" fmla="*/ 16 w 32"/>
                <a:gd name="T9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17">
                  <a:moveTo>
                    <a:pt x="16" y="11"/>
                  </a:moveTo>
                  <a:cubicBezTo>
                    <a:pt x="16" y="10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2"/>
                    <a:pt x="10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7"/>
                    <a:pt x="1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9" y="10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6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1"/>
                    <a:pt x="23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7" y="12"/>
                    <a:pt x="28" y="8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8"/>
                    <a:pt x="32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1" y="16"/>
                    <a:pt x="18" y="13"/>
                    <a:pt x="1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505"/>
            <p:cNvSpPr>
              <a:spLocks noEditPoints="1"/>
            </p:cNvSpPr>
            <p:nvPr/>
          </p:nvSpPr>
          <p:spPr bwMode="auto">
            <a:xfrm>
              <a:off x="4365627" y="623889"/>
              <a:ext cx="63500" cy="41275"/>
            </a:xfrm>
            <a:custGeom>
              <a:avLst/>
              <a:gdLst>
                <a:gd name="T0" fmla="*/ 6 w 36"/>
                <a:gd name="T1" fmla="*/ 23 h 24"/>
                <a:gd name="T2" fmla="*/ 1 w 36"/>
                <a:gd name="T3" fmla="*/ 20 h 24"/>
                <a:gd name="T4" fmla="*/ 1 w 36"/>
                <a:gd name="T5" fmla="*/ 7 h 24"/>
                <a:gd name="T6" fmla="*/ 8 w 36"/>
                <a:gd name="T7" fmla="*/ 7 h 24"/>
                <a:gd name="T8" fmla="*/ 8 w 36"/>
                <a:gd name="T9" fmla="*/ 7 h 24"/>
                <a:gd name="T10" fmla="*/ 8 w 36"/>
                <a:gd name="T11" fmla="*/ 7 h 24"/>
                <a:gd name="T12" fmla="*/ 9 w 36"/>
                <a:gd name="T13" fmla="*/ 9 h 24"/>
                <a:gd name="T14" fmla="*/ 9 w 36"/>
                <a:gd name="T15" fmla="*/ 10 h 24"/>
                <a:gd name="T16" fmla="*/ 8 w 36"/>
                <a:gd name="T17" fmla="*/ 12 h 24"/>
                <a:gd name="T18" fmla="*/ 11 w 36"/>
                <a:gd name="T19" fmla="*/ 12 h 24"/>
                <a:gd name="T20" fmla="*/ 21 w 36"/>
                <a:gd name="T21" fmla="*/ 8 h 24"/>
                <a:gd name="T22" fmla="*/ 21 w 36"/>
                <a:gd name="T23" fmla="*/ 8 h 24"/>
                <a:gd name="T24" fmla="*/ 23 w 36"/>
                <a:gd name="T25" fmla="*/ 12 h 24"/>
                <a:gd name="T26" fmla="*/ 27 w 36"/>
                <a:gd name="T27" fmla="*/ 16 h 24"/>
                <a:gd name="T28" fmla="*/ 28 w 36"/>
                <a:gd name="T29" fmla="*/ 14 h 24"/>
                <a:gd name="T30" fmla="*/ 28 w 36"/>
                <a:gd name="T31" fmla="*/ 10 h 24"/>
                <a:gd name="T32" fmla="*/ 36 w 36"/>
                <a:gd name="T33" fmla="*/ 6 h 24"/>
                <a:gd name="T34" fmla="*/ 36 w 36"/>
                <a:gd name="T35" fmla="*/ 8 h 24"/>
                <a:gd name="T36" fmla="*/ 29 w 36"/>
                <a:gd name="T37" fmla="*/ 23 h 24"/>
                <a:gd name="T38" fmla="*/ 27 w 36"/>
                <a:gd name="T39" fmla="*/ 20 h 24"/>
                <a:gd name="T40" fmla="*/ 28 w 36"/>
                <a:gd name="T41" fmla="*/ 20 h 24"/>
                <a:gd name="T42" fmla="*/ 27 w 36"/>
                <a:gd name="T43" fmla="*/ 20 h 24"/>
                <a:gd name="T44" fmla="*/ 23 w 36"/>
                <a:gd name="T45" fmla="*/ 18 h 24"/>
                <a:gd name="T46" fmla="*/ 5 w 36"/>
                <a:gd name="T47" fmla="*/ 19 h 24"/>
                <a:gd name="T48" fmla="*/ 4 w 36"/>
                <a:gd name="T49" fmla="*/ 19 h 24"/>
                <a:gd name="T50" fmla="*/ 4 w 36"/>
                <a:gd name="T51" fmla="*/ 19 h 24"/>
                <a:gd name="T52" fmla="*/ 32 w 36"/>
                <a:gd name="T53" fmla="*/ 13 h 24"/>
                <a:gd name="T54" fmla="*/ 4 w 36"/>
                <a:gd name="T55" fmla="*/ 16 h 24"/>
                <a:gd name="T56" fmla="*/ 4 w 36"/>
                <a:gd name="T57" fmla="*/ 17 h 24"/>
                <a:gd name="T58" fmla="*/ 22 w 36"/>
                <a:gd name="T59" fmla="*/ 17 h 24"/>
                <a:gd name="T60" fmla="*/ 15 w 36"/>
                <a:gd name="T61" fmla="*/ 12 h 24"/>
                <a:gd name="T62" fmla="*/ 18 w 36"/>
                <a:gd name="T63" fmla="*/ 16 h 24"/>
                <a:gd name="T64" fmla="*/ 19 w 36"/>
                <a:gd name="T65" fmla="*/ 12 h 24"/>
                <a:gd name="T66" fmla="*/ 17 w 36"/>
                <a:gd name="T67" fmla="*/ 10 h 24"/>
                <a:gd name="T68" fmla="*/ 17 w 36"/>
                <a:gd name="T69" fmla="*/ 10 h 24"/>
                <a:gd name="T70" fmla="*/ 17 w 36"/>
                <a:gd name="T71" fmla="*/ 10 h 24"/>
                <a:gd name="T72" fmla="*/ 17 w 36"/>
                <a:gd name="T73" fmla="*/ 10 h 24"/>
                <a:gd name="T74" fmla="*/ 16 w 36"/>
                <a:gd name="T75" fmla="*/ 12 h 24"/>
                <a:gd name="T76" fmla="*/ 4 w 36"/>
                <a:gd name="T77" fmla="*/ 12 h 24"/>
                <a:gd name="T78" fmla="*/ 5 w 36"/>
                <a:gd name="T79" fmla="*/ 10 h 24"/>
                <a:gd name="T80" fmla="*/ 19 w 36"/>
                <a:gd name="T81" fmla="*/ 11 h 24"/>
                <a:gd name="T82" fmla="*/ 18 w 36"/>
                <a:gd name="T83" fmla="*/ 11 h 24"/>
                <a:gd name="T84" fmla="*/ 18 w 36"/>
                <a:gd name="T85" fmla="*/ 10 h 24"/>
                <a:gd name="T86" fmla="*/ 18 w 36"/>
                <a:gd name="T87" fmla="*/ 10 h 24"/>
                <a:gd name="T88" fmla="*/ 18 w 36"/>
                <a:gd name="T89" fmla="*/ 10 h 24"/>
                <a:gd name="T90" fmla="*/ 18 w 36"/>
                <a:gd name="T91" fmla="*/ 10 h 24"/>
                <a:gd name="T92" fmla="*/ 17 w 36"/>
                <a:gd name="T93" fmla="*/ 10 h 24"/>
                <a:gd name="T94" fmla="*/ 18 w 36"/>
                <a:gd name="T95" fmla="*/ 10 h 24"/>
                <a:gd name="T96" fmla="*/ 8 w 36"/>
                <a:gd name="T97" fmla="*/ 7 h 24"/>
                <a:gd name="T98" fmla="*/ 8 w 36"/>
                <a:gd name="T9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" h="24">
                  <a:moveTo>
                    <a:pt x="17" y="17"/>
                  </a:moveTo>
                  <a:cubicBezTo>
                    <a:pt x="15" y="20"/>
                    <a:pt x="11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4" y="23"/>
                    <a:pt x="2" y="22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0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3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4"/>
                    <a:pt x="26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5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1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6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3"/>
                    <a:pt x="36" y="21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2" y="23"/>
                    <a:pt x="19" y="20"/>
                    <a:pt x="17" y="17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26" y="20"/>
                  </a:moveTo>
                  <a:cubicBezTo>
                    <a:pt x="25" y="19"/>
                    <a:pt x="24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9"/>
                    <a:pt x="25" y="20"/>
                    <a:pt x="26" y="20"/>
                  </a:cubicBezTo>
                  <a:close/>
                  <a:moveTo>
                    <a:pt x="5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lose/>
                  <a:moveTo>
                    <a:pt x="4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9"/>
                  </a:cubicBezTo>
                  <a:close/>
                  <a:moveTo>
                    <a:pt x="31" y="15"/>
                  </a:moveTo>
                  <a:cubicBezTo>
                    <a:pt x="31" y="16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6"/>
                    <a:pt x="32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2" y="15"/>
                    <a:pt x="31" y="15"/>
                  </a:cubicBezTo>
                  <a:close/>
                  <a:moveTo>
                    <a:pt x="4" y="17"/>
                  </a:moveTo>
                  <a:cubicBezTo>
                    <a:pt x="4" y="17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7"/>
                    <a:pt x="4" y="17"/>
                  </a:cubicBezTo>
                  <a:close/>
                  <a:moveTo>
                    <a:pt x="22" y="17"/>
                  </a:moveTo>
                  <a:cubicBezTo>
                    <a:pt x="21" y="16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6"/>
                    <a:pt x="22" y="17"/>
                  </a:cubicBezTo>
                  <a:close/>
                  <a:moveTo>
                    <a:pt x="14" y="14"/>
                  </a:move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5"/>
                    <a:pt x="15" y="14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9" y="12"/>
                  </a:moveTo>
                  <a:cubicBezTo>
                    <a:pt x="18" y="11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2"/>
                    <a:pt x="19" y="12"/>
                    <a:pt x="19" y="12"/>
                  </a:cubicBez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1"/>
                    <a:pt x="4" y="11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8" y="11"/>
                  </a:move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506"/>
            <p:cNvSpPr/>
            <p:nvPr/>
          </p:nvSpPr>
          <p:spPr bwMode="auto">
            <a:xfrm>
              <a:off x="4394202" y="617539"/>
              <a:ext cx="6350" cy="19050"/>
            </a:xfrm>
            <a:custGeom>
              <a:avLst/>
              <a:gdLst>
                <a:gd name="T0" fmla="*/ 0 w 4"/>
                <a:gd name="T1" fmla="*/ 12 h 12"/>
                <a:gd name="T2" fmla="*/ 0 w 4"/>
                <a:gd name="T3" fmla="*/ 0 h 12"/>
                <a:gd name="T4" fmla="*/ 4 w 4"/>
                <a:gd name="T5" fmla="*/ 0 h 12"/>
                <a:gd name="T6" fmla="*/ 4 w 4"/>
                <a:gd name="T7" fmla="*/ 12 h 12"/>
                <a:gd name="T8" fmla="*/ 0 w 4"/>
                <a:gd name="T9" fmla="*/ 12 h 12"/>
                <a:gd name="T10" fmla="*/ 0 w 4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507"/>
            <p:cNvSpPr>
              <a:spLocks noEditPoints="1"/>
            </p:cNvSpPr>
            <p:nvPr/>
          </p:nvSpPr>
          <p:spPr bwMode="auto">
            <a:xfrm>
              <a:off x="4391027" y="614364"/>
              <a:ext cx="12700" cy="26988"/>
            </a:xfrm>
            <a:custGeom>
              <a:avLst/>
              <a:gdLst>
                <a:gd name="T0" fmla="*/ 6 w 8"/>
                <a:gd name="T1" fmla="*/ 17 h 17"/>
                <a:gd name="T2" fmla="*/ 2 w 8"/>
                <a:gd name="T3" fmla="*/ 17 h 17"/>
                <a:gd name="T4" fmla="*/ 2 w 8"/>
                <a:gd name="T5" fmla="*/ 14 h 17"/>
                <a:gd name="T6" fmla="*/ 4 w 8"/>
                <a:gd name="T7" fmla="*/ 14 h 17"/>
                <a:gd name="T8" fmla="*/ 2 w 8"/>
                <a:gd name="T9" fmla="*/ 14 h 17"/>
                <a:gd name="T10" fmla="*/ 2 w 8"/>
                <a:gd name="T11" fmla="*/ 17 h 17"/>
                <a:gd name="T12" fmla="*/ 0 w 8"/>
                <a:gd name="T13" fmla="*/ 17 h 17"/>
                <a:gd name="T14" fmla="*/ 0 w 8"/>
                <a:gd name="T15" fmla="*/ 0 h 17"/>
                <a:gd name="T16" fmla="*/ 8 w 8"/>
                <a:gd name="T17" fmla="*/ 0 h 17"/>
                <a:gd name="T18" fmla="*/ 8 w 8"/>
                <a:gd name="T19" fmla="*/ 17 h 17"/>
                <a:gd name="T20" fmla="*/ 6 w 8"/>
                <a:gd name="T21" fmla="*/ 17 h 17"/>
                <a:gd name="T22" fmla="*/ 6 w 8"/>
                <a:gd name="T23" fmla="*/ 17 h 17"/>
                <a:gd name="T24" fmla="*/ 4 w 8"/>
                <a:gd name="T25" fmla="*/ 12 h 17"/>
                <a:gd name="T26" fmla="*/ 4 w 8"/>
                <a:gd name="T27" fmla="*/ 5 h 17"/>
                <a:gd name="T28" fmla="*/ 4 w 8"/>
                <a:gd name="T29" fmla="*/ 12 h 17"/>
                <a:gd name="T30" fmla="*/ 4 w 8"/>
                <a:gd name="T3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7">
                  <a:moveTo>
                    <a:pt x="6" y="17"/>
                  </a:moveTo>
                  <a:lnTo>
                    <a:pt x="2" y="17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7"/>
                  </a:lnTo>
                  <a:close/>
                  <a:moveTo>
                    <a:pt x="4" y="12"/>
                  </a:moveTo>
                  <a:lnTo>
                    <a:pt x="4" y="5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3508"/>
            <p:cNvSpPr>
              <a:spLocks noEditPoints="1"/>
            </p:cNvSpPr>
            <p:nvPr/>
          </p:nvSpPr>
          <p:spPr bwMode="auto">
            <a:xfrm>
              <a:off x="4381502" y="646114"/>
              <a:ext cx="49213" cy="176213"/>
            </a:xfrm>
            <a:custGeom>
              <a:avLst/>
              <a:gdLst>
                <a:gd name="T0" fmla="*/ 0 w 31"/>
                <a:gd name="T1" fmla="*/ 87 h 111"/>
                <a:gd name="T2" fmla="*/ 0 w 31"/>
                <a:gd name="T3" fmla="*/ 87 h 111"/>
                <a:gd name="T4" fmla="*/ 7 w 31"/>
                <a:gd name="T5" fmla="*/ 1 h 111"/>
                <a:gd name="T6" fmla="*/ 11 w 31"/>
                <a:gd name="T7" fmla="*/ 0 h 111"/>
                <a:gd name="T8" fmla="*/ 31 w 31"/>
                <a:gd name="T9" fmla="*/ 82 h 111"/>
                <a:gd name="T10" fmla="*/ 18 w 31"/>
                <a:gd name="T11" fmla="*/ 111 h 111"/>
                <a:gd name="T12" fmla="*/ 0 w 31"/>
                <a:gd name="T13" fmla="*/ 87 h 111"/>
                <a:gd name="T14" fmla="*/ 0 w 31"/>
                <a:gd name="T15" fmla="*/ 87 h 111"/>
                <a:gd name="T16" fmla="*/ 17 w 31"/>
                <a:gd name="T17" fmla="*/ 102 h 111"/>
                <a:gd name="T18" fmla="*/ 25 w 31"/>
                <a:gd name="T19" fmla="*/ 81 h 111"/>
                <a:gd name="T20" fmla="*/ 10 w 31"/>
                <a:gd name="T21" fmla="*/ 15 h 111"/>
                <a:gd name="T22" fmla="*/ 5 w 31"/>
                <a:gd name="T23" fmla="*/ 84 h 111"/>
                <a:gd name="T24" fmla="*/ 17 w 31"/>
                <a:gd name="T25" fmla="*/ 102 h 111"/>
                <a:gd name="T26" fmla="*/ 17 w 31"/>
                <a:gd name="T27" fmla="*/ 10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111">
                  <a:moveTo>
                    <a:pt x="0" y="87"/>
                  </a:moveTo>
                  <a:lnTo>
                    <a:pt x="0" y="87"/>
                  </a:lnTo>
                  <a:lnTo>
                    <a:pt x="7" y="1"/>
                  </a:lnTo>
                  <a:lnTo>
                    <a:pt x="11" y="0"/>
                  </a:lnTo>
                  <a:lnTo>
                    <a:pt x="31" y="82"/>
                  </a:lnTo>
                  <a:lnTo>
                    <a:pt x="18" y="111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17" y="102"/>
                  </a:moveTo>
                  <a:lnTo>
                    <a:pt x="25" y="81"/>
                  </a:lnTo>
                  <a:lnTo>
                    <a:pt x="10" y="15"/>
                  </a:lnTo>
                  <a:lnTo>
                    <a:pt x="5" y="84"/>
                  </a:lnTo>
                  <a:lnTo>
                    <a:pt x="17" y="102"/>
                  </a:lnTo>
                  <a:lnTo>
                    <a:pt x="17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509"/>
            <p:cNvSpPr>
              <a:spLocks noEditPoints="1"/>
            </p:cNvSpPr>
            <p:nvPr/>
          </p:nvSpPr>
          <p:spPr bwMode="auto">
            <a:xfrm>
              <a:off x="4378327" y="642939"/>
              <a:ext cx="55563" cy="187325"/>
            </a:xfrm>
            <a:custGeom>
              <a:avLst/>
              <a:gdLst>
                <a:gd name="T0" fmla="*/ 1 w 35"/>
                <a:gd name="T1" fmla="*/ 91 h 118"/>
                <a:gd name="T2" fmla="*/ 0 w 35"/>
                <a:gd name="T3" fmla="*/ 91 h 118"/>
                <a:gd name="T4" fmla="*/ 7 w 35"/>
                <a:gd name="T5" fmla="*/ 1 h 118"/>
                <a:gd name="T6" fmla="*/ 14 w 35"/>
                <a:gd name="T7" fmla="*/ 0 h 118"/>
                <a:gd name="T8" fmla="*/ 35 w 35"/>
                <a:gd name="T9" fmla="*/ 84 h 118"/>
                <a:gd name="T10" fmla="*/ 20 w 35"/>
                <a:gd name="T11" fmla="*/ 118 h 118"/>
                <a:gd name="T12" fmla="*/ 1 w 35"/>
                <a:gd name="T13" fmla="*/ 91 h 118"/>
                <a:gd name="T14" fmla="*/ 1 w 35"/>
                <a:gd name="T15" fmla="*/ 91 h 118"/>
                <a:gd name="T16" fmla="*/ 19 w 35"/>
                <a:gd name="T17" fmla="*/ 108 h 118"/>
                <a:gd name="T18" fmla="*/ 21 w 35"/>
                <a:gd name="T19" fmla="*/ 105 h 118"/>
                <a:gd name="T20" fmla="*/ 19 w 35"/>
                <a:gd name="T21" fmla="*/ 108 h 118"/>
                <a:gd name="T22" fmla="*/ 19 w 35"/>
                <a:gd name="T23" fmla="*/ 108 h 118"/>
                <a:gd name="T24" fmla="*/ 19 w 35"/>
                <a:gd name="T25" fmla="*/ 108 h 118"/>
                <a:gd name="T26" fmla="*/ 19 w 35"/>
                <a:gd name="T27" fmla="*/ 104 h 118"/>
                <a:gd name="T28" fmla="*/ 21 w 35"/>
                <a:gd name="T29" fmla="*/ 103 h 118"/>
                <a:gd name="T30" fmla="*/ 19 w 35"/>
                <a:gd name="T31" fmla="*/ 104 h 118"/>
                <a:gd name="T32" fmla="*/ 19 w 35"/>
                <a:gd name="T33" fmla="*/ 104 h 118"/>
                <a:gd name="T34" fmla="*/ 15 w 35"/>
                <a:gd name="T35" fmla="*/ 104 h 118"/>
                <a:gd name="T36" fmla="*/ 4 w 35"/>
                <a:gd name="T37" fmla="*/ 86 h 118"/>
                <a:gd name="T38" fmla="*/ 10 w 35"/>
                <a:gd name="T39" fmla="*/ 17 h 118"/>
                <a:gd name="T40" fmla="*/ 14 w 35"/>
                <a:gd name="T41" fmla="*/ 16 h 118"/>
                <a:gd name="T42" fmla="*/ 11 w 35"/>
                <a:gd name="T43" fmla="*/ 5 h 118"/>
                <a:gd name="T44" fmla="*/ 11 w 35"/>
                <a:gd name="T45" fmla="*/ 5 h 118"/>
                <a:gd name="T46" fmla="*/ 4 w 35"/>
                <a:gd name="T47" fmla="*/ 86 h 118"/>
                <a:gd name="T48" fmla="*/ 15 w 35"/>
                <a:gd name="T49" fmla="*/ 104 h 118"/>
                <a:gd name="T50" fmla="*/ 15 w 35"/>
                <a:gd name="T51" fmla="*/ 104 h 118"/>
                <a:gd name="T52" fmla="*/ 9 w 35"/>
                <a:gd name="T53" fmla="*/ 85 h 118"/>
                <a:gd name="T54" fmla="*/ 19 w 35"/>
                <a:gd name="T55" fmla="*/ 100 h 118"/>
                <a:gd name="T56" fmla="*/ 25 w 35"/>
                <a:gd name="T57" fmla="*/ 83 h 118"/>
                <a:gd name="T58" fmla="*/ 13 w 35"/>
                <a:gd name="T59" fmla="*/ 32 h 118"/>
                <a:gd name="T60" fmla="*/ 9 w 35"/>
                <a:gd name="T61" fmla="*/ 85 h 118"/>
                <a:gd name="T62" fmla="*/ 9 w 35"/>
                <a:gd name="T63" fmla="*/ 85 h 118"/>
                <a:gd name="T64" fmla="*/ 2 w 35"/>
                <a:gd name="T65" fmla="*/ 89 h 118"/>
                <a:gd name="T66" fmla="*/ 1 w 35"/>
                <a:gd name="T67" fmla="*/ 90 h 118"/>
                <a:gd name="T68" fmla="*/ 2 w 35"/>
                <a:gd name="T69" fmla="*/ 89 h 118"/>
                <a:gd name="T70" fmla="*/ 2 w 35"/>
                <a:gd name="T71" fmla="*/ 89 h 118"/>
                <a:gd name="T72" fmla="*/ 2 w 35"/>
                <a:gd name="T73" fmla="*/ 89 h 118"/>
                <a:gd name="T74" fmla="*/ 2 w 35"/>
                <a:gd name="T75" fmla="*/ 8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118">
                  <a:moveTo>
                    <a:pt x="1" y="91"/>
                  </a:moveTo>
                  <a:lnTo>
                    <a:pt x="0" y="91"/>
                  </a:lnTo>
                  <a:lnTo>
                    <a:pt x="7" y="1"/>
                  </a:lnTo>
                  <a:lnTo>
                    <a:pt x="14" y="0"/>
                  </a:lnTo>
                  <a:lnTo>
                    <a:pt x="35" y="84"/>
                  </a:lnTo>
                  <a:lnTo>
                    <a:pt x="20" y="118"/>
                  </a:lnTo>
                  <a:lnTo>
                    <a:pt x="1" y="91"/>
                  </a:lnTo>
                  <a:lnTo>
                    <a:pt x="1" y="91"/>
                  </a:lnTo>
                  <a:close/>
                  <a:moveTo>
                    <a:pt x="19" y="108"/>
                  </a:moveTo>
                  <a:lnTo>
                    <a:pt x="21" y="105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8"/>
                  </a:lnTo>
                  <a:close/>
                  <a:moveTo>
                    <a:pt x="19" y="104"/>
                  </a:moveTo>
                  <a:lnTo>
                    <a:pt x="21" y="103"/>
                  </a:lnTo>
                  <a:lnTo>
                    <a:pt x="19" y="104"/>
                  </a:lnTo>
                  <a:lnTo>
                    <a:pt x="19" y="104"/>
                  </a:lnTo>
                  <a:close/>
                  <a:moveTo>
                    <a:pt x="15" y="104"/>
                  </a:moveTo>
                  <a:lnTo>
                    <a:pt x="4" y="86"/>
                  </a:lnTo>
                  <a:lnTo>
                    <a:pt x="10" y="17"/>
                  </a:lnTo>
                  <a:lnTo>
                    <a:pt x="14" y="1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4" y="86"/>
                  </a:lnTo>
                  <a:lnTo>
                    <a:pt x="15" y="104"/>
                  </a:lnTo>
                  <a:lnTo>
                    <a:pt x="15" y="104"/>
                  </a:lnTo>
                  <a:close/>
                  <a:moveTo>
                    <a:pt x="9" y="85"/>
                  </a:moveTo>
                  <a:lnTo>
                    <a:pt x="19" y="100"/>
                  </a:lnTo>
                  <a:lnTo>
                    <a:pt x="25" y="83"/>
                  </a:lnTo>
                  <a:lnTo>
                    <a:pt x="13" y="32"/>
                  </a:lnTo>
                  <a:lnTo>
                    <a:pt x="9" y="85"/>
                  </a:lnTo>
                  <a:lnTo>
                    <a:pt x="9" y="85"/>
                  </a:lnTo>
                  <a:close/>
                  <a:moveTo>
                    <a:pt x="2" y="89"/>
                  </a:moveTo>
                  <a:lnTo>
                    <a:pt x="1" y="90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510"/>
            <p:cNvSpPr>
              <a:spLocks noEditPoints="1"/>
            </p:cNvSpPr>
            <p:nvPr/>
          </p:nvSpPr>
          <p:spPr bwMode="auto">
            <a:xfrm>
              <a:off x="4324352" y="628651"/>
              <a:ext cx="149225" cy="238125"/>
            </a:xfrm>
            <a:custGeom>
              <a:avLst/>
              <a:gdLst>
                <a:gd name="T0" fmla="*/ 13 w 86"/>
                <a:gd name="T1" fmla="*/ 109 h 137"/>
                <a:gd name="T2" fmla="*/ 0 w 86"/>
                <a:gd name="T3" fmla="*/ 52 h 137"/>
                <a:gd name="T4" fmla="*/ 0 w 86"/>
                <a:gd name="T5" fmla="*/ 52 h 137"/>
                <a:gd name="T6" fmla="*/ 13 w 86"/>
                <a:gd name="T7" fmla="*/ 12 h 137"/>
                <a:gd name="T8" fmla="*/ 13 w 86"/>
                <a:gd name="T9" fmla="*/ 12 h 137"/>
                <a:gd name="T10" fmla="*/ 42 w 86"/>
                <a:gd name="T11" fmla="*/ 0 h 137"/>
                <a:gd name="T12" fmla="*/ 42 w 86"/>
                <a:gd name="T13" fmla="*/ 0 h 137"/>
                <a:gd name="T14" fmla="*/ 71 w 86"/>
                <a:gd name="T15" fmla="*/ 11 h 137"/>
                <a:gd name="T16" fmla="*/ 71 w 86"/>
                <a:gd name="T17" fmla="*/ 11 h 137"/>
                <a:gd name="T18" fmla="*/ 86 w 86"/>
                <a:gd name="T19" fmla="*/ 51 h 137"/>
                <a:gd name="T20" fmla="*/ 86 w 86"/>
                <a:gd name="T21" fmla="*/ 51 h 137"/>
                <a:gd name="T22" fmla="*/ 72 w 86"/>
                <a:gd name="T23" fmla="*/ 108 h 137"/>
                <a:gd name="T24" fmla="*/ 72 w 86"/>
                <a:gd name="T25" fmla="*/ 108 h 137"/>
                <a:gd name="T26" fmla="*/ 42 w 86"/>
                <a:gd name="T27" fmla="*/ 137 h 137"/>
                <a:gd name="T28" fmla="*/ 42 w 86"/>
                <a:gd name="T29" fmla="*/ 137 h 137"/>
                <a:gd name="T30" fmla="*/ 13 w 86"/>
                <a:gd name="T31" fmla="*/ 109 h 137"/>
                <a:gd name="T32" fmla="*/ 68 w 86"/>
                <a:gd name="T33" fmla="*/ 107 h 137"/>
                <a:gd name="T34" fmla="*/ 82 w 86"/>
                <a:gd name="T35" fmla="*/ 51 h 137"/>
                <a:gd name="T36" fmla="*/ 82 w 86"/>
                <a:gd name="T37" fmla="*/ 51 h 137"/>
                <a:gd name="T38" fmla="*/ 42 w 86"/>
                <a:gd name="T39" fmla="*/ 4 h 137"/>
                <a:gd name="T40" fmla="*/ 42 w 86"/>
                <a:gd name="T41" fmla="*/ 4 h 137"/>
                <a:gd name="T42" fmla="*/ 4 w 86"/>
                <a:gd name="T43" fmla="*/ 52 h 137"/>
                <a:gd name="T44" fmla="*/ 4 w 86"/>
                <a:gd name="T45" fmla="*/ 52 h 137"/>
                <a:gd name="T46" fmla="*/ 17 w 86"/>
                <a:gd name="T47" fmla="*/ 107 h 137"/>
                <a:gd name="T48" fmla="*/ 17 w 86"/>
                <a:gd name="T49" fmla="*/ 107 h 137"/>
                <a:gd name="T50" fmla="*/ 42 w 86"/>
                <a:gd name="T51" fmla="*/ 133 h 137"/>
                <a:gd name="T52" fmla="*/ 42 w 86"/>
                <a:gd name="T53" fmla="*/ 133 h 137"/>
                <a:gd name="T54" fmla="*/ 68 w 86"/>
                <a:gd name="T55" fmla="*/ 10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137">
                  <a:moveTo>
                    <a:pt x="13" y="109"/>
                  </a:moveTo>
                  <a:cubicBezTo>
                    <a:pt x="5" y="93"/>
                    <a:pt x="0" y="7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33"/>
                    <a:pt x="6" y="2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21" y="3"/>
                    <a:pt x="3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2" y="0"/>
                    <a:pt x="63" y="3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80" y="19"/>
                    <a:pt x="86" y="32"/>
                    <a:pt x="86" y="51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6" y="71"/>
                    <a:pt x="80" y="92"/>
                    <a:pt x="72" y="108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64" y="125"/>
                    <a:pt x="53" y="137"/>
                    <a:pt x="42" y="137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30" y="137"/>
                    <a:pt x="21" y="125"/>
                    <a:pt x="13" y="109"/>
                  </a:cubicBezTo>
                  <a:close/>
                  <a:moveTo>
                    <a:pt x="68" y="107"/>
                  </a:moveTo>
                  <a:cubicBezTo>
                    <a:pt x="76" y="91"/>
                    <a:pt x="82" y="70"/>
                    <a:pt x="82" y="51"/>
                  </a:cubicBezTo>
                  <a:cubicBezTo>
                    <a:pt x="82" y="51"/>
                    <a:pt x="82" y="51"/>
                    <a:pt x="82" y="51"/>
                  </a:cubicBezTo>
                  <a:cubicBezTo>
                    <a:pt x="82" y="14"/>
                    <a:pt x="6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23" y="4"/>
                    <a:pt x="5" y="15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71"/>
                    <a:pt x="9" y="92"/>
                    <a:pt x="17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24" y="123"/>
                    <a:pt x="34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50" y="133"/>
                    <a:pt x="60" y="123"/>
                    <a:pt x="6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511"/>
            <p:cNvSpPr>
              <a:spLocks noEditPoints="1"/>
            </p:cNvSpPr>
            <p:nvPr/>
          </p:nvSpPr>
          <p:spPr bwMode="auto">
            <a:xfrm>
              <a:off x="4321177" y="625476"/>
              <a:ext cx="157163" cy="244475"/>
            </a:xfrm>
            <a:custGeom>
              <a:avLst/>
              <a:gdLst>
                <a:gd name="T0" fmla="*/ 13 w 90"/>
                <a:gd name="T1" fmla="*/ 112 h 141"/>
                <a:gd name="T2" fmla="*/ 0 w 90"/>
                <a:gd name="T3" fmla="*/ 54 h 141"/>
                <a:gd name="T4" fmla="*/ 14 w 90"/>
                <a:gd name="T5" fmla="*/ 12 h 141"/>
                <a:gd name="T6" fmla="*/ 44 w 90"/>
                <a:gd name="T7" fmla="*/ 0 h 141"/>
                <a:gd name="T8" fmla="*/ 75 w 90"/>
                <a:gd name="T9" fmla="*/ 11 h 141"/>
                <a:gd name="T10" fmla="*/ 90 w 90"/>
                <a:gd name="T11" fmla="*/ 53 h 141"/>
                <a:gd name="T12" fmla="*/ 90 w 90"/>
                <a:gd name="T13" fmla="*/ 53 h 141"/>
                <a:gd name="T14" fmla="*/ 44 w 90"/>
                <a:gd name="T15" fmla="*/ 141 h 141"/>
                <a:gd name="T16" fmla="*/ 44 w 90"/>
                <a:gd name="T17" fmla="*/ 137 h 141"/>
                <a:gd name="T18" fmla="*/ 44 w 90"/>
                <a:gd name="T19" fmla="*/ 137 h 141"/>
                <a:gd name="T20" fmla="*/ 44 w 90"/>
                <a:gd name="T21" fmla="*/ 137 h 141"/>
                <a:gd name="T22" fmla="*/ 26 w 90"/>
                <a:gd name="T23" fmla="*/ 126 h 141"/>
                <a:gd name="T24" fmla="*/ 45 w 90"/>
                <a:gd name="T25" fmla="*/ 137 h 141"/>
                <a:gd name="T26" fmla="*/ 45 w 90"/>
                <a:gd name="T27" fmla="*/ 137 h 141"/>
                <a:gd name="T28" fmla="*/ 45 w 90"/>
                <a:gd name="T29" fmla="*/ 137 h 141"/>
                <a:gd name="T30" fmla="*/ 86 w 90"/>
                <a:gd name="T31" fmla="*/ 54 h 141"/>
                <a:gd name="T32" fmla="*/ 72 w 90"/>
                <a:gd name="T33" fmla="*/ 110 h 141"/>
                <a:gd name="T34" fmla="*/ 44 w 90"/>
                <a:gd name="T35" fmla="*/ 133 h 141"/>
                <a:gd name="T36" fmla="*/ 69 w 90"/>
                <a:gd name="T37" fmla="*/ 108 h 141"/>
                <a:gd name="T38" fmla="*/ 69 w 90"/>
                <a:gd name="T39" fmla="*/ 108 h 141"/>
                <a:gd name="T40" fmla="*/ 82 w 90"/>
                <a:gd name="T41" fmla="*/ 53 h 141"/>
                <a:gd name="T42" fmla="*/ 82 w 90"/>
                <a:gd name="T43" fmla="*/ 53 h 141"/>
                <a:gd name="T44" fmla="*/ 8 w 90"/>
                <a:gd name="T45" fmla="*/ 54 h 141"/>
                <a:gd name="T46" fmla="*/ 8 w 90"/>
                <a:gd name="T47" fmla="*/ 55 h 141"/>
                <a:gd name="T48" fmla="*/ 44 w 90"/>
                <a:gd name="T49" fmla="*/ 133 h 141"/>
                <a:gd name="T50" fmla="*/ 26 w 90"/>
                <a:gd name="T51" fmla="*/ 126 h 141"/>
                <a:gd name="T52" fmla="*/ 26 w 90"/>
                <a:gd name="T53" fmla="*/ 126 h 141"/>
                <a:gd name="T54" fmla="*/ 26 w 90"/>
                <a:gd name="T55" fmla="*/ 125 h 141"/>
                <a:gd name="T56" fmla="*/ 26 w 90"/>
                <a:gd name="T57" fmla="*/ 125 h 141"/>
                <a:gd name="T58" fmla="*/ 19 w 90"/>
                <a:gd name="T59" fmla="*/ 115 h 141"/>
                <a:gd name="T60" fmla="*/ 19 w 90"/>
                <a:gd name="T61" fmla="*/ 115 h 141"/>
                <a:gd name="T62" fmla="*/ 17 w 90"/>
                <a:gd name="T63" fmla="*/ 110 h 141"/>
                <a:gd name="T64" fmla="*/ 17 w 90"/>
                <a:gd name="T65" fmla="*/ 110 h 141"/>
                <a:gd name="T66" fmla="*/ 4 w 90"/>
                <a:gd name="T67" fmla="*/ 54 h 141"/>
                <a:gd name="T68" fmla="*/ 41 w 90"/>
                <a:gd name="T69" fmla="*/ 4 h 141"/>
                <a:gd name="T70" fmla="*/ 4 w 90"/>
                <a:gd name="T71" fmla="*/ 54 h 141"/>
                <a:gd name="T72" fmla="*/ 86 w 90"/>
                <a:gd name="T73" fmla="*/ 53 h 141"/>
                <a:gd name="T74" fmla="*/ 86 w 90"/>
                <a:gd name="T75" fmla="*/ 53 h 141"/>
                <a:gd name="T76" fmla="*/ 78 w 90"/>
                <a:gd name="T77" fmla="*/ 22 h 141"/>
                <a:gd name="T78" fmla="*/ 59 w 90"/>
                <a:gd name="T79" fmla="*/ 7 h 141"/>
                <a:gd name="T80" fmla="*/ 59 w 90"/>
                <a:gd name="T81" fmla="*/ 7 h 141"/>
                <a:gd name="T82" fmla="*/ 59 w 90"/>
                <a:gd name="T83" fmla="*/ 7 h 141"/>
                <a:gd name="T84" fmla="*/ 58 w 90"/>
                <a:gd name="T85" fmla="*/ 6 h 141"/>
                <a:gd name="T86" fmla="*/ 58 w 90"/>
                <a:gd name="T87" fmla="*/ 6 h 141"/>
                <a:gd name="T88" fmla="*/ 58 w 90"/>
                <a:gd name="T89" fmla="*/ 6 h 141"/>
                <a:gd name="T90" fmla="*/ 58 w 90"/>
                <a:gd name="T91" fmla="*/ 6 h 141"/>
                <a:gd name="T92" fmla="*/ 42 w 90"/>
                <a:gd name="T93" fmla="*/ 4 h 141"/>
                <a:gd name="T94" fmla="*/ 42 w 90"/>
                <a:gd name="T95" fmla="*/ 4 h 141"/>
                <a:gd name="T96" fmla="*/ 42 w 90"/>
                <a:gd name="T97" fmla="*/ 4 h 141"/>
                <a:gd name="T98" fmla="*/ 42 w 90"/>
                <a:gd name="T99" fmla="*/ 4 h 141"/>
                <a:gd name="T100" fmla="*/ 43 w 90"/>
                <a:gd name="T101" fmla="*/ 4 h 141"/>
                <a:gd name="T102" fmla="*/ 43 w 90"/>
                <a:gd name="T103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141">
                  <a:moveTo>
                    <a:pt x="13" y="112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6" y="95"/>
                    <a:pt x="0" y="7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34"/>
                    <a:pt x="6" y="2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22" y="3"/>
                    <a:pt x="33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4" y="0"/>
                    <a:pt x="66" y="3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84" y="20"/>
                    <a:pt x="90" y="3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73"/>
                    <a:pt x="84" y="95"/>
                    <a:pt x="76" y="111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67" y="128"/>
                    <a:pt x="57" y="141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31" y="141"/>
                    <a:pt x="21" y="128"/>
                    <a:pt x="13" y="112"/>
                  </a:cubicBezTo>
                  <a:close/>
                  <a:moveTo>
                    <a:pt x="44" y="137"/>
                  </a:move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lose/>
                  <a:moveTo>
                    <a:pt x="43" y="137"/>
                  </a:moveTo>
                  <a:cubicBezTo>
                    <a:pt x="37" y="137"/>
                    <a:pt x="31" y="133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31" y="133"/>
                    <a:pt x="37" y="137"/>
                    <a:pt x="43" y="137"/>
                  </a:cubicBezTo>
                  <a:close/>
                  <a:moveTo>
                    <a:pt x="45" y="137"/>
                  </a:move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lose/>
                  <a:moveTo>
                    <a:pt x="72" y="110"/>
                  </a:moveTo>
                  <a:cubicBezTo>
                    <a:pt x="64" y="125"/>
                    <a:pt x="55" y="136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55" y="136"/>
                    <a:pt x="64" y="125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80" y="94"/>
                    <a:pt x="86" y="73"/>
                    <a:pt x="86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73"/>
                    <a:pt x="80" y="94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lose/>
                  <a:moveTo>
                    <a:pt x="44" y="133"/>
                  </a:move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50" y="134"/>
                    <a:pt x="61" y="123"/>
                    <a:pt x="69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70" y="109"/>
                    <a:pt x="70" y="109"/>
                    <a:pt x="70" y="109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76" y="92"/>
                    <a:pt x="82" y="72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1" y="17"/>
                    <a:pt x="62" y="9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26" y="9"/>
                    <a:pt x="9" y="17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73"/>
                    <a:pt x="13" y="93"/>
                    <a:pt x="20" y="108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27" y="124"/>
                    <a:pt x="37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lose/>
                  <a:moveTo>
                    <a:pt x="26" y="126"/>
                  </a:moveTo>
                  <a:cubicBezTo>
                    <a:pt x="26" y="126"/>
                    <a:pt x="26" y="126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lose/>
                  <a:moveTo>
                    <a:pt x="26" y="125"/>
                  </a:move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lose/>
                  <a:moveTo>
                    <a:pt x="26" y="125"/>
                  </a:move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lose/>
                  <a:moveTo>
                    <a:pt x="19" y="115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lose/>
                  <a:moveTo>
                    <a:pt x="19" y="115"/>
                  </a:moveTo>
                  <a:cubicBezTo>
                    <a:pt x="18" y="113"/>
                    <a:pt x="18" y="112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8" y="112"/>
                    <a:pt x="18" y="113"/>
                    <a:pt x="19" y="115"/>
                  </a:cubicBezTo>
                  <a:close/>
                  <a:moveTo>
                    <a:pt x="4" y="54"/>
                  </a:move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18"/>
                    <a:pt x="23" y="5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2" y="5"/>
                    <a:pt x="24" y="8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9" y="23"/>
                    <a:pt x="4" y="35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lose/>
                  <a:moveTo>
                    <a:pt x="86" y="53"/>
                  </a:move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lose/>
                  <a:moveTo>
                    <a:pt x="78" y="22"/>
                  </a:moveTo>
                  <a:cubicBezTo>
                    <a:pt x="76" y="19"/>
                    <a:pt x="74" y="16"/>
                    <a:pt x="72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68" y="11"/>
                    <a:pt x="64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7" y="9"/>
                    <a:pt x="73" y="14"/>
                    <a:pt x="78" y="22"/>
                  </a:cubicBezTo>
                  <a:close/>
                  <a:moveTo>
                    <a:pt x="59" y="7"/>
                  </a:move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lose/>
                  <a:moveTo>
                    <a:pt x="59" y="7"/>
                  </a:moveTo>
                  <a:cubicBezTo>
                    <a:pt x="59" y="7"/>
                    <a:pt x="59" y="7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7"/>
                    <a:pt x="59" y="7"/>
                    <a:pt x="59" y="7"/>
                  </a:cubicBezTo>
                  <a:close/>
                  <a:moveTo>
                    <a:pt x="58" y="6"/>
                  </a:move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lose/>
                  <a:moveTo>
                    <a:pt x="58" y="6"/>
                  </a:move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lose/>
                  <a:moveTo>
                    <a:pt x="43" y="4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lose/>
                  <a:moveTo>
                    <a:pt x="43" y="4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512"/>
            <p:cNvSpPr/>
            <p:nvPr/>
          </p:nvSpPr>
          <p:spPr bwMode="auto">
            <a:xfrm>
              <a:off x="4435477" y="569914"/>
              <a:ext cx="176213" cy="76200"/>
            </a:xfrm>
            <a:custGeom>
              <a:avLst/>
              <a:gdLst>
                <a:gd name="T0" fmla="*/ 0 w 111"/>
                <a:gd name="T1" fmla="*/ 44 h 48"/>
                <a:gd name="T2" fmla="*/ 103 w 111"/>
                <a:gd name="T3" fmla="*/ 6 h 48"/>
                <a:gd name="T4" fmla="*/ 108 w 111"/>
                <a:gd name="T5" fmla="*/ 0 h 48"/>
                <a:gd name="T6" fmla="*/ 111 w 111"/>
                <a:gd name="T7" fmla="*/ 2 h 48"/>
                <a:gd name="T8" fmla="*/ 107 w 111"/>
                <a:gd name="T9" fmla="*/ 10 h 48"/>
                <a:gd name="T10" fmla="*/ 1 w 111"/>
                <a:gd name="T11" fmla="*/ 48 h 48"/>
                <a:gd name="T12" fmla="*/ 1 w 111"/>
                <a:gd name="T13" fmla="*/ 48 h 48"/>
                <a:gd name="T14" fmla="*/ 0 w 111"/>
                <a:gd name="T15" fmla="*/ 44 h 48"/>
                <a:gd name="T16" fmla="*/ 0 w 111"/>
                <a:gd name="T1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48">
                  <a:moveTo>
                    <a:pt x="0" y="44"/>
                  </a:moveTo>
                  <a:lnTo>
                    <a:pt x="103" y="6"/>
                  </a:lnTo>
                  <a:lnTo>
                    <a:pt x="108" y="0"/>
                  </a:lnTo>
                  <a:lnTo>
                    <a:pt x="111" y="2"/>
                  </a:lnTo>
                  <a:lnTo>
                    <a:pt x="107" y="1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513"/>
            <p:cNvSpPr>
              <a:spLocks noEditPoints="1"/>
            </p:cNvSpPr>
            <p:nvPr/>
          </p:nvSpPr>
          <p:spPr bwMode="auto">
            <a:xfrm>
              <a:off x="4430714" y="563564"/>
              <a:ext cx="185738" cy="85725"/>
            </a:xfrm>
            <a:custGeom>
              <a:avLst/>
              <a:gdLst>
                <a:gd name="T0" fmla="*/ 4 w 117"/>
                <a:gd name="T1" fmla="*/ 52 h 54"/>
                <a:gd name="T2" fmla="*/ 2 w 117"/>
                <a:gd name="T3" fmla="*/ 53 h 54"/>
                <a:gd name="T4" fmla="*/ 1 w 117"/>
                <a:gd name="T5" fmla="*/ 49 h 54"/>
                <a:gd name="T6" fmla="*/ 3 w 117"/>
                <a:gd name="T7" fmla="*/ 48 h 54"/>
                <a:gd name="T8" fmla="*/ 3 w 117"/>
                <a:gd name="T9" fmla="*/ 50 h 54"/>
                <a:gd name="T10" fmla="*/ 3 w 117"/>
                <a:gd name="T11" fmla="*/ 48 h 54"/>
                <a:gd name="T12" fmla="*/ 1 w 117"/>
                <a:gd name="T13" fmla="*/ 49 h 54"/>
                <a:gd name="T14" fmla="*/ 0 w 117"/>
                <a:gd name="T15" fmla="*/ 46 h 54"/>
                <a:gd name="T16" fmla="*/ 105 w 117"/>
                <a:gd name="T17" fmla="*/ 8 h 54"/>
                <a:gd name="T18" fmla="*/ 110 w 117"/>
                <a:gd name="T19" fmla="*/ 0 h 54"/>
                <a:gd name="T20" fmla="*/ 117 w 117"/>
                <a:gd name="T21" fmla="*/ 5 h 54"/>
                <a:gd name="T22" fmla="*/ 111 w 117"/>
                <a:gd name="T23" fmla="*/ 16 h 54"/>
                <a:gd name="T24" fmla="*/ 5 w 117"/>
                <a:gd name="T25" fmla="*/ 54 h 54"/>
                <a:gd name="T26" fmla="*/ 4 w 117"/>
                <a:gd name="T27" fmla="*/ 52 h 54"/>
                <a:gd name="T28" fmla="*/ 4 w 117"/>
                <a:gd name="T29" fmla="*/ 52 h 54"/>
                <a:gd name="T30" fmla="*/ 5 w 117"/>
                <a:gd name="T31" fmla="*/ 49 h 54"/>
                <a:gd name="T32" fmla="*/ 22 w 117"/>
                <a:gd name="T33" fmla="*/ 43 h 54"/>
                <a:gd name="T34" fmla="*/ 5 w 117"/>
                <a:gd name="T35" fmla="*/ 49 h 54"/>
                <a:gd name="T36" fmla="*/ 5 w 117"/>
                <a:gd name="T37" fmla="*/ 49 h 54"/>
                <a:gd name="T38" fmla="*/ 5 w 117"/>
                <a:gd name="T39" fmla="*/ 49 h 54"/>
                <a:gd name="T40" fmla="*/ 107 w 117"/>
                <a:gd name="T41" fmla="*/ 11 h 54"/>
                <a:gd name="T42" fmla="*/ 107 w 117"/>
                <a:gd name="T43" fmla="*/ 11 h 54"/>
                <a:gd name="T44" fmla="*/ 111 w 117"/>
                <a:gd name="T45" fmla="*/ 7 h 54"/>
                <a:gd name="T46" fmla="*/ 107 w 117"/>
                <a:gd name="T47" fmla="*/ 11 h 54"/>
                <a:gd name="T48" fmla="*/ 107 w 117"/>
                <a:gd name="T49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7" h="54">
                  <a:moveTo>
                    <a:pt x="4" y="52"/>
                  </a:moveTo>
                  <a:lnTo>
                    <a:pt x="2" y="53"/>
                  </a:lnTo>
                  <a:lnTo>
                    <a:pt x="1" y="49"/>
                  </a:lnTo>
                  <a:lnTo>
                    <a:pt x="3" y="48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105" y="8"/>
                  </a:lnTo>
                  <a:lnTo>
                    <a:pt x="110" y="0"/>
                  </a:lnTo>
                  <a:lnTo>
                    <a:pt x="117" y="5"/>
                  </a:lnTo>
                  <a:lnTo>
                    <a:pt x="111" y="16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4" y="52"/>
                  </a:lnTo>
                  <a:close/>
                  <a:moveTo>
                    <a:pt x="5" y="49"/>
                  </a:moveTo>
                  <a:lnTo>
                    <a:pt x="22" y="43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5" y="49"/>
                  </a:lnTo>
                  <a:close/>
                  <a:moveTo>
                    <a:pt x="107" y="11"/>
                  </a:moveTo>
                  <a:lnTo>
                    <a:pt x="107" y="11"/>
                  </a:lnTo>
                  <a:lnTo>
                    <a:pt x="111" y="7"/>
                  </a:lnTo>
                  <a:lnTo>
                    <a:pt x="107" y="11"/>
                  </a:lnTo>
                  <a:lnTo>
                    <a:pt x="10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514"/>
            <p:cNvSpPr/>
            <p:nvPr/>
          </p:nvSpPr>
          <p:spPr bwMode="auto">
            <a:xfrm>
              <a:off x="4600577" y="581026"/>
              <a:ext cx="14288" cy="7938"/>
            </a:xfrm>
            <a:custGeom>
              <a:avLst/>
              <a:gdLst>
                <a:gd name="T0" fmla="*/ 0 w 9"/>
                <a:gd name="T1" fmla="*/ 5 h 5"/>
                <a:gd name="T2" fmla="*/ 0 w 9"/>
                <a:gd name="T3" fmla="*/ 0 h 5"/>
                <a:gd name="T4" fmla="*/ 9 w 9"/>
                <a:gd name="T5" fmla="*/ 0 h 5"/>
                <a:gd name="T6" fmla="*/ 9 w 9"/>
                <a:gd name="T7" fmla="*/ 5 h 5"/>
                <a:gd name="T8" fmla="*/ 0 w 9"/>
                <a:gd name="T9" fmla="*/ 5 h 5"/>
                <a:gd name="T10" fmla="*/ 0 w 9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515"/>
            <p:cNvSpPr>
              <a:spLocks noEditPoints="1"/>
            </p:cNvSpPr>
            <p:nvPr/>
          </p:nvSpPr>
          <p:spPr bwMode="auto">
            <a:xfrm>
              <a:off x="4597402" y="577851"/>
              <a:ext cx="20638" cy="14288"/>
            </a:xfrm>
            <a:custGeom>
              <a:avLst/>
              <a:gdLst>
                <a:gd name="T0" fmla="*/ 2 w 13"/>
                <a:gd name="T1" fmla="*/ 9 h 9"/>
                <a:gd name="T2" fmla="*/ 2 w 13"/>
                <a:gd name="T3" fmla="*/ 7 h 9"/>
                <a:gd name="T4" fmla="*/ 5 w 13"/>
                <a:gd name="T5" fmla="*/ 7 h 9"/>
                <a:gd name="T6" fmla="*/ 2 w 13"/>
                <a:gd name="T7" fmla="*/ 7 h 9"/>
                <a:gd name="T8" fmla="*/ 2 w 13"/>
                <a:gd name="T9" fmla="*/ 9 h 9"/>
                <a:gd name="T10" fmla="*/ 0 w 13"/>
                <a:gd name="T11" fmla="*/ 9 h 9"/>
                <a:gd name="T12" fmla="*/ 0 w 13"/>
                <a:gd name="T13" fmla="*/ 0 h 9"/>
                <a:gd name="T14" fmla="*/ 13 w 13"/>
                <a:gd name="T15" fmla="*/ 0 h 9"/>
                <a:gd name="T16" fmla="*/ 13 w 13"/>
                <a:gd name="T17" fmla="*/ 9 h 9"/>
                <a:gd name="T18" fmla="*/ 2 w 13"/>
                <a:gd name="T19" fmla="*/ 9 h 9"/>
                <a:gd name="T20" fmla="*/ 2 w 13"/>
                <a:gd name="T21" fmla="*/ 9 h 9"/>
                <a:gd name="T22" fmla="*/ 9 w 13"/>
                <a:gd name="T23" fmla="*/ 5 h 9"/>
                <a:gd name="T24" fmla="*/ 5 w 13"/>
                <a:gd name="T25" fmla="*/ 5 h 9"/>
                <a:gd name="T26" fmla="*/ 9 w 13"/>
                <a:gd name="T27" fmla="*/ 5 h 9"/>
                <a:gd name="T28" fmla="*/ 9 w 13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9">
                  <a:moveTo>
                    <a:pt x="2" y="9"/>
                  </a:moveTo>
                  <a:lnTo>
                    <a:pt x="2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9"/>
                  </a:lnTo>
                  <a:lnTo>
                    <a:pt x="2" y="9"/>
                  </a:lnTo>
                  <a:lnTo>
                    <a:pt x="2" y="9"/>
                  </a:lnTo>
                  <a:close/>
                  <a:moveTo>
                    <a:pt x="9" y="5"/>
                  </a:moveTo>
                  <a:lnTo>
                    <a:pt x="5" y="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516"/>
            <p:cNvSpPr/>
            <p:nvPr/>
          </p:nvSpPr>
          <p:spPr bwMode="auto">
            <a:xfrm>
              <a:off x="4576764" y="392114"/>
              <a:ext cx="111125" cy="255588"/>
            </a:xfrm>
            <a:custGeom>
              <a:avLst/>
              <a:gdLst>
                <a:gd name="T0" fmla="*/ 0 w 64"/>
                <a:gd name="T1" fmla="*/ 147 h 147"/>
                <a:gd name="T2" fmla="*/ 31 w 64"/>
                <a:gd name="T3" fmla="*/ 69 h 147"/>
                <a:gd name="T4" fmla="*/ 31 w 64"/>
                <a:gd name="T5" fmla="*/ 69 h 147"/>
                <a:gd name="T6" fmla="*/ 61 w 64"/>
                <a:gd name="T7" fmla="*/ 0 h 147"/>
                <a:gd name="T8" fmla="*/ 61 w 64"/>
                <a:gd name="T9" fmla="*/ 0 h 147"/>
                <a:gd name="T10" fmla="*/ 64 w 64"/>
                <a:gd name="T11" fmla="*/ 2 h 147"/>
                <a:gd name="T12" fmla="*/ 35 w 64"/>
                <a:gd name="T13" fmla="*/ 71 h 147"/>
                <a:gd name="T14" fmla="*/ 35 w 64"/>
                <a:gd name="T15" fmla="*/ 71 h 147"/>
                <a:gd name="T16" fmla="*/ 4 w 64"/>
                <a:gd name="T17" fmla="*/ 147 h 147"/>
                <a:gd name="T18" fmla="*/ 4 w 64"/>
                <a:gd name="T19" fmla="*/ 147 h 147"/>
                <a:gd name="T20" fmla="*/ 0 w 64"/>
                <a:gd name="T2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47">
                  <a:moveTo>
                    <a:pt x="0" y="147"/>
                  </a:moveTo>
                  <a:cubicBezTo>
                    <a:pt x="1" y="140"/>
                    <a:pt x="16" y="105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46" y="34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2"/>
                    <a:pt x="49" y="36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20" y="106"/>
                    <a:pt x="4" y="143"/>
                    <a:pt x="4" y="147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0" y="147"/>
                    <a:pt x="0" y="147"/>
                    <a:pt x="0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517"/>
            <p:cNvSpPr>
              <a:spLocks noEditPoints="1"/>
            </p:cNvSpPr>
            <p:nvPr/>
          </p:nvSpPr>
          <p:spPr bwMode="auto">
            <a:xfrm>
              <a:off x="4573589" y="385764"/>
              <a:ext cx="120650" cy="265113"/>
            </a:xfrm>
            <a:custGeom>
              <a:avLst/>
              <a:gdLst>
                <a:gd name="T0" fmla="*/ 6 w 69"/>
                <a:gd name="T1" fmla="*/ 152 h 152"/>
                <a:gd name="T2" fmla="*/ 2 w 69"/>
                <a:gd name="T3" fmla="*/ 152 h 152"/>
                <a:gd name="T4" fmla="*/ 2 w 69"/>
                <a:gd name="T5" fmla="*/ 150 h 152"/>
                <a:gd name="T6" fmla="*/ 4 w 69"/>
                <a:gd name="T7" fmla="*/ 150 h 152"/>
                <a:gd name="T8" fmla="*/ 2 w 69"/>
                <a:gd name="T9" fmla="*/ 150 h 152"/>
                <a:gd name="T10" fmla="*/ 2 w 69"/>
                <a:gd name="T11" fmla="*/ 152 h 152"/>
                <a:gd name="T12" fmla="*/ 0 w 69"/>
                <a:gd name="T13" fmla="*/ 152 h 152"/>
                <a:gd name="T14" fmla="*/ 0 w 69"/>
                <a:gd name="T15" fmla="*/ 150 h 152"/>
                <a:gd name="T16" fmla="*/ 31 w 69"/>
                <a:gd name="T17" fmla="*/ 71 h 152"/>
                <a:gd name="T18" fmla="*/ 31 w 69"/>
                <a:gd name="T19" fmla="*/ 71 h 152"/>
                <a:gd name="T20" fmla="*/ 61 w 69"/>
                <a:gd name="T21" fmla="*/ 2 h 152"/>
                <a:gd name="T22" fmla="*/ 61 w 69"/>
                <a:gd name="T23" fmla="*/ 2 h 152"/>
                <a:gd name="T24" fmla="*/ 62 w 69"/>
                <a:gd name="T25" fmla="*/ 0 h 152"/>
                <a:gd name="T26" fmla="*/ 69 w 69"/>
                <a:gd name="T27" fmla="*/ 4 h 152"/>
                <a:gd name="T28" fmla="*/ 68 w 69"/>
                <a:gd name="T29" fmla="*/ 5 h 152"/>
                <a:gd name="T30" fmla="*/ 38 w 69"/>
                <a:gd name="T31" fmla="*/ 74 h 152"/>
                <a:gd name="T32" fmla="*/ 38 w 69"/>
                <a:gd name="T33" fmla="*/ 74 h 152"/>
                <a:gd name="T34" fmla="*/ 18 w 69"/>
                <a:gd name="T35" fmla="*/ 124 h 152"/>
                <a:gd name="T36" fmla="*/ 18 w 69"/>
                <a:gd name="T37" fmla="*/ 124 h 152"/>
                <a:gd name="T38" fmla="*/ 8 w 69"/>
                <a:gd name="T39" fmla="*/ 150 h 152"/>
                <a:gd name="T40" fmla="*/ 8 w 69"/>
                <a:gd name="T41" fmla="*/ 150 h 152"/>
                <a:gd name="T42" fmla="*/ 8 w 69"/>
                <a:gd name="T43" fmla="*/ 152 h 152"/>
                <a:gd name="T44" fmla="*/ 6 w 69"/>
                <a:gd name="T45" fmla="*/ 152 h 152"/>
                <a:gd name="T46" fmla="*/ 8 w 69"/>
                <a:gd name="T47" fmla="*/ 138 h 152"/>
                <a:gd name="T48" fmla="*/ 14 w 69"/>
                <a:gd name="T49" fmla="*/ 123 h 152"/>
                <a:gd name="T50" fmla="*/ 14 w 69"/>
                <a:gd name="T51" fmla="*/ 123 h 152"/>
                <a:gd name="T52" fmla="*/ 19 w 69"/>
                <a:gd name="T53" fmla="*/ 110 h 152"/>
                <a:gd name="T54" fmla="*/ 19 w 69"/>
                <a:gd name="T55" fmla="*/ 110 h 152"/>
                <a:gd name="T56" fmla="*/ 8 w 69"/>
                <a:gd name="T57" fmla="*/ 138 h 152"/>
                <a:gd name="T58" fmla="*/ 35 w 69"/>
                <a:gd name="T59" fmla="*/ 73 h 152"/>
                <a:gd name="T60" fmla="*/ 34 w 69"/>
                <a:gd name="T61" fmla="*/ 75 h 152"/>
                <a:gd name="T62" fmla="*/ 34 w 69"/>
                <a:gd name="T63" fmla="*/ 75 h 152"/>
                <a:gd name="T64" fmla="*/ 35 w 69"/>
                <a:gd name="T65" fmla="*/ 73 h 152"/>
                <a:gd name="T66" fmla="*/ 35 w 69"/>
                <a:gd name="T67" fmla="*/ 73 h 152"/>
                <a:gd name="T68" fmla="*/ 56 w 69"/>
                <a:gd name="T69" fmla="*/ 23 h 152"/>
                <a:gd name="T70" fmla="*/ 56 w 69"/>
                <a:gd name="T71" fmla="*/ 23 h 152"/>
                <a:gd name="T72" fmla="*/ 35 w 69"/>
                <a:gd name="T73" fmla="*/ 7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9" h="152">
                  <a:moveTo>
                    <a:pt x="6" y="152"/>
                  </a:moveTo>
                  <a:cubicBezTo>
                    <a:pt x="2" y="152"/>
                    <a:pt x="2" y="152"/>
                    <a:pt x="2" y="152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" y="142"/>
                    <a:pt x="16" y="107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46" y="36"/>
                    <a:pt x="61" y="2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6"/>
                    <a:pt x="53" y="39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1" y="92"/>
                    <a:pt x="23" y="110"/>
                    <a:pt x="18" y="124"/>
                  </a:cubicBezTo>
                  <a:cubicBezTo>
                    <a:pt x="18" y="124"/>
                    <a:pt x="18" y="124"/>
                    <a:pt x="18" y="124"/>
                  </a:cubicBezTo>
                  <a:cubicBezTo>
                    <a:pt x="12" y="138"/>
                    <a:pt x="8" y="149"/>
                    <a:pt x="8" y="150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6" y="152"/>
                    <a:pt x="6" y="152"/>
                    <a:pt x="6" y="152"/>
                  </a:cubicBezTo>
                  <a:close/>
                  <a:moveTo>
                    <a:pt x="8" y="138"/>
                  </a:moveTo>
                  <a:cubicBezTo>
                    <a:pt x="10" y="133"/>
                    <a:pt x="12" y="128"/>
                    <a:pt x="14" y="123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6" y="119"/>
                    <a:pt x="17" y="114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5" y="121"/>
                    <a:pt x="11" y="130"/>
                    <a:pt x="8" y="138"/>
                  </a:cubicBezTo>
                  <a:close/>
                  <a:moveTo>
                    <a:pt x="35" y="73"/>
                  </a:moveTo>
                  <a:cubicBezTo>
                    <a:pt x="34" y="74"/>
                    <a:pt x="34" y="74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4"/>
                    <a:pt x="34" y="74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43" y="54"/>
                    <a:pt x="51" y="36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1" y="36"/>
                    <a:pt x="43" y="54"/>
                    <a:pt x="35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518"/>
            <p:cNvSpPr>
              <a:spLocks noEditPoints="1"/>
            </p:cNvSpPr>
            <p:nvPr/>
          </p:nvSpPr>
          <p:spPr bwMode="auto">
            <a:xfrm>
              <a:off x="4256089" y="654051"/>
              <a:ext cx="87313" cy="241300"/>
            </a:xfrm>
            <a:custGeom>
              <a:avLst/>
              <a:gdLst>
                <a:gd name="T0" fmla="*/ 2 w 50"/>
                <a:gd name="T1" fmla="*/ 138 h 138"/>
                <a:gd name="T2" fmla="*/ 1 w 50"/>
                <a:gd name="T3" fmla="*/ 138 h 138"/>
                <a:gd name="T4" fmla="*/ 1 w 50"/>
                <a:gd name="T5" fmla="*/ 138 h 138"/>
                <a:gd name="T6" fmla="*/ 2 w 50"/>
                <a:gd name="T7" fmla="*/ 136 h 138"/>
                <a:gd name="T8" fmla="*/ 1 w 50"/>
                <a:gd name="T9" fmla="*/ 135 h 138"/>
                <a:gd name="T10" fmla="*/ 1 w 50"/>
                <a:gd name="T11" fmla="*/ 136 h 138"/>
                <a:gd name="T12" fmla="*/ 0 w 50"/>
                <a:gd name="T13" fmla="*/ 135 h 138"/>
                <a:gd name="T14" fmla="*/ 0 w 50"/>
                <a:gd name="T15" fmla="*/ 135 h 138"/>
                <a:gd name="T16" fmla="*/ 0 w 50"/>
                <a:gd name="T17" fmla="*/ 135 h 138"/>
                <a:gd name="T18" fmla="*/ 0 w 50"/>
                <a:gd name="T19" fmla="*/ 132 h 138"/>
                <a:gd name="T20" fmla="*/ 0 w 50"/>
                <a:gd name="T21" fmla="*/ 132 h 138"/>
                <a:gd name="T22" fmla="*/ 0 w 50"/>
                <a:gd name="T23" fmla="*/ 130 h 138"/>
                <a:gd name="T24" fmla="*/ 0 w 50"/>
                <a:gd name="T25" fmla="*/ 130 h 138"/>
                <a:gd name="T26" fmla="*/ 7 w 50"/>
                <a:gd name="T27" fmla="*/ 122 h 138"/>
                <a:gd name="T28" fmla="*/ 7 w 50"/>
                <a:gd name="T29" fmla="*/ 122 h 138"/>
                <a:gd name="T30" fmla="*/ 11 w 50"/>
                <a:gd name="T31" fmla="*/ 120 h 138"/>
                <a:gd name="T32" fmla="*/ 11 w 50"/>
                <a:gd name="T33" fmla="*/ 120 h 138"/>
                <a:gd name="T34" fmla="*/ 22 w 50"/>
                <a:gd name="T35" fmla="*/ 48 h 138"/>
                <a:gd name="T36" fmla="*/ 22 w 50"/>
                <a:gd name="T37" fmla="*/ 48 h 138"/>
                <a:gd name="T38" fmla="*/ 47 w 50"/>
                <a:gd name="T39" fmla="*/ 0 h 138"/>
                <a:gd name="T40" fmla="*/ 47 w 50"/>
                <a:gd name="T41" fmla="*/ 0 h 138"/>
                <a:gd name="T42" fmla="*/ 47 w 50"/>
                <a:gd name="T43" fmla="*/ 0 h 138"/>
                <a:gd name="T44" fmla="*/ 50 w 50"/>
                <a:gd name="T45" fmla="*/ 3 h 138"/>
                <a:gd name="T46" fmla="*/ 39 w 50"/>
                <a:gd name="T47" fmla="*/ 18 h 138"/>
                <a:gd name="T48" fmla="*/ 39 w 50"/>
                <a:gd name="T49" fmla="*/ 18 h 138"/>
                <a:gd name="T50" fmla="*/ 26 w 50"/>
                <a:gd name="T51" fmla="*/ 49 h 138"/>
                <a:gd name="T52" fmla="*/ 26 w 50"/>
                <a:gd name="T53" fmla="*/ 49 h 138"/>
                <a:gd name="T54" fmla="*/ 15 w 50"/>
                <a:gd name="T55" fmla="*/ 122 h 138"/>
                <a:gd name="T56" fmla="*/ 15 w 50"/>
                <a:gd name="T57" fmla="*/ 122 h 138"/>
                <a:gd name="T58" fmla="*/ 15 w 50"/>
                <a:gd name="T59" fmla="*/ 123 h 138"/>
                <a:gd name="T60" fmla="*/ 14 w 50"/>
                <a:gd name="T61" fmla="*/ 124 h 138"/>
                <a:gd name="T62" fmla="*/ 8 w 50"/>
                <a:gd name="T63" fmla="*/ 126 h 138"/>
                <a:gd name="T64" fmla="*/ 8 w 50"/>
                <a:gd name="T65" fmla="*/ 126 h 138"/>
                <a:gd name="T66" fmla="*/ 4 w 50"/>
                <a:gd name="T67" fmla="*/ 130 h 138"/>
                <a:gd name="T68" fmla="*/ 4 w 50"/>
                <a:gd name="T69" fmla="*/ 130 h 138"/>
                <a:gd name="T70" fmla="*/ 4 w 50"/>
                <a:gd name="T71" fmla="*/ 131 h 138"/>
                <a:gd name="T72" fmla="*/ 4 w 50"/>
                <a:gd name="T73" fmla="*/ 131 h 138"/>
                <a:gd name="T74" fmla="*/ 4 w 50"/>
                <a:gd name="T75" fmla="*/ 135 h 138"/>
                <a:gd name="T76" fmla="*/ 4 w 50"/>
                <a:gd name="T77" fmla="*/ 135 h 138"/>
                <a:gd name="T78" fmla="*/ 4 w 50"/>
                <a:gd name="T79" fmla="*/ 137 h 138"/>
                <a:gd name="T80" fmla="*/ 4 w 50"/>
                <a:gd name="T81" fmla="*/ 137 h 138"/>
                <a:gd name="T82" fmla="*/ 2 w 50"/>
                <a:gd name="T83" fmla="*/ 138 h 138"/>
                <a:gd name="T84" fmla="*/ 2 w 50"/>
                <a:gd name="T85" fmla="*/ 138 h 138"/>
                <a:gd name="T86" fmla="*/ 2 w 50"/>
                <a:gd name="T87" fmla="*/ 138 h 138"/>
                <a:gd name="T88" fmla="*/ 2 w 50"/>
                <a:gd name="T89" fmla="*/ 136 h 138"/>
                <a:gd name="T90" fmla="*/ 2 w 50"/>
                <a:gd name="T91" fmla="*/ 134 h 138"/>
                <a:gd name="T92" fmla="*/ 2 w 50"/>
                <a:gd name="T93" fmla="*/ 13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" h="138">
                  <a:moveTo>
                    <a:pt x="2" y="138"/>
                  </a:moveTo>
                  <a:cubicBezTo>
                    <a:pt x="1" y="138"/>
                    <a:pt x="1" y="138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6"/>
                    <a:pt x="4" y="124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8" y="121"/>
                    <a:pt x="10" y="121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3" y="112"/>
                    <a:pt x="19" y="6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5" y="25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44" y="9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3" y="27"/>
                    <a:pt x="28" y="38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3" y="71"/>
                    <a:pt x="15" y="122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4" y="124"/>
                    <a:pt x="11" y="125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6" y="127"/>
                    <a:pt x="4" y="129"/>
                    <a:pt x="4" y="130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4" y="130"/>
                    <a:pt x="4" y="131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3"/>
                    <a:pt x="4" y="134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4" y="136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4" y="138"/>
                    <a:pt x="3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lose/>
                  <a:moveTo>
                    <a:pt x="2" y="136"/>
                  </a:moveTo>
                  <a:cubicBezTo>
                    <a:pt x="2" y="134"/>
                    <a:pt x="2" y="134"/>
                    <a:pt x="2" y="134"/>
                  </a:cubicBezTo>
                  <a:cubicBezTo>
                    <a:pt x="2" y="136"/>
                    <a:pt x="2" y="136"/>
                    <a:pt x="2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519"/>
            <p:cNvSpPr>
              <a:spLocks noEditPoints="1"/>
            </p:cNvSpPr>
            <p:nvPr/>
          </p:nvSpPr>
          <p:spPr bwMode="auto">
            <a:xfrm>
              <a:off x="4252914" y="650876"/>
              <a:ext cx="93663" cy="247650"/>
            </a:xfrm>
            <a:custGeom>
              <a:avLst/>
              <a:gdLst>
                <a:gd name="T0" fmla="*/ 4 w 54"/>
                <a:gd name="T1" fmla="*/ 142 h 142"/>
                <a:gd name="T2" fmla="*/ 2 w 54"/>
                <a:gd name="T3" fmla="*/ 142 h 142"/>
                <a:gd name="T4" fmla="*/ 1 w 54"/>
                <a:gd name="T5" fmla="*/ 139 h 142"/>
                <a:gd name="T6" fmla="*/ 0 w 54"/>
                <a:gd name="T7" fmla="*/ 137 h 142"/>
                <a:gd name="T8" fmla="*/ 0 w 54"/>
                <a:gd name="T9" fmla="*/ 134 h 142"/>
                <a:gd name="T10" fmla="*/ 8 w 54"/>
                <a:gd name="T11" fmla="*/ 122 h 142"/>
                <a:gd name="T12" fmla="*/ 12 w 54"/>
                <a:gd name="T13" fmla="*/ 121 h 142"/>
                <a:gd name="T14" fmla="*/ 47 w 54"/>
                <a:gd name="T15" fmla="*/ 1 h 142"/>
                <a:gd name="T16" fmla="*/ 49 w 54"/>
                <a:gd name="T17" fmla="*/ 0 h 142"/>
                <a:gd name="T18" fmla="*/ 54 w 54"/>
                <a:gd name="T19" fmla="*/ 5 h 142"/>
                <a:gd name="T20" fmla="*/ 53 w 54"/>
                <a:gd name="T21" fmla="*/ 6 h 142"/>
                <a:gd name="T22" fmla="*/ 53 w 54"/>
                <a:gd name="T23" fmla="*/ 6 h 142"/>
                <a:gd name="T24" fmla="*/ 53 w 54"/>
                <a:gd name="T25" fmla="*/ 6 h 142"/>
                <a:gd name="T26" fmla="*/ 52 w 54"/>
                <a:gd name="T27" fmla="*/ 7 h 142"/>
                <a:gd name="T28" fmla="*/ 50 w 54"/>
                <a:gd name="T29" fmla="*/ 10 h 142"/>
                <a:gd name="T30" fmla="*/ 30 w 54"/>
                <a:gd name="T31" fmla="*/ 51 h 142"/>
                <a:gd name="T32" fmla="*/ 19 w 54"/>
                <a:gd name="T33" fmla="*/ 125 h 142"/>
                <a:gd name="T34" fmla="*/ 17 w 54"/>
                <a:gd name="T35" fmla="*/ 127 h 142"/>
                <a:gd name="T36" fmla="*/ 16 w 54"/>
                <a:gd name="T37" fmla="*/ 128 h 142"/>
                <a:gd name="T38" fmla="*/ 16 w 54"/>
                <a:gd name="T39" fmla="*/ 128 h 142"/>
                <a:gd name="T40" fmla="*/ 15 w 54"/>
                <a:gd name="T41" fmla="*/ 128 h 142"/>
                <a:gd name="T42" fmla="*/ 8 w 54"/>
                <a:gd name="T43" fmla="*/ 132 h 142"/>
                <a:gd name="T44" fmla="*/ 8 w 54"/>
                <a:gd name="T45" fmla="*/ 132 h 142"/>
                <a:gd name="T46" fmla="*/ 8 w 54"/>
                <a:gd name="T47" fmla="*/ 137 h 142"/>
                <a:gd name="T48" fmla="*/ 10 w 54"/>
                <a:gd name="T49" fmla="*/ 141 h 142"/>
                <a:gd name="T50" fmla="*/ 4 w 54"/>
                <a:gd name="T51" fmla="*/ 142 h 142"/>
                <a:gd name="T52" fmla="*/ 4 w 54"/>
                <a:gd name="T53" fmla="*/ 133 h 142"/>
                <a:gd name="T54" fmla="*/ 4 w 54"/>
                <a:gd name="T55" fmla="*/ 133 h 142"/>
                <a:gd name="T56" fmla="*/ 4 w 54"/>
                <a:gd name="T57" fmla="*/ 133 h 142"/>
                <a:gd name="T58" fmla="*/ 4 w 54"/>
                <a:gd name="T59" fmla="*/ 136 h 142"/>
                <a:gd name="T60" fmla="*/ 5 w 54"/>
                <a:gd name="T61" fmla="*/ 129 h 142"/>
                <a:gd name="T62" fmla="*/ 9 w 54"/>
                <a:gd name="T63" fmla="*/ 126 h 142"/>
                <a:gd name="T64" fmla="*/ 9 w 54"/>
                <a:gd name="T65" fmla="*/ 126 h 142"/>
                <a:gd name="T66" fmla="*/ 14 w 54"/>
                <a:gd name="T67" fmla="*/ 124 h 142"/>
                <a:gd name="T68" fmla="*/ 15 w 54"/>
                <a:gd name="T69" fmla="*/ 124 h 142"/>
                <a:gd name="T70" fmla="*/ 15 w 54"/>
                <a:gd name="T71" fmla="*/ 124 h 142"/>
                <a:gd name="T72" fmla="*/ 15 w 54"/>
                <a:gd name="T73" fmla="*/ 124 h 142"/>
                <a:gd name="T74" fmla="*/ 15 w 54"/>
                <a:gd name="T75" fmla="*/ 123 h 142"/>
                <a:gd name="T76" fmla="*/ 15 w 54"/>
                <a:gd name="T77" fmla="*/ 123 h 142"/>
                <a:gd name="T78" fmla="*/ 16 w 54"/>
                <a:gd name="T79" fmla="*/ 120 h 142"/>
                <a:gd name="T80" fmla="*/ 26 w 54"/>
                <a:gd name="T81" fmla="*/ 51 h 142"/>
                <a:gd name="T82" fmla="*/ 16 w 54"/>
                <a:gd name="T83" fmla="*/ 116 h 142"/>
                <a:gd name="T84" fmla="*/ 20 w 54"/>
                <a:gd name="T85" fmla="*/ 95 h 142"/>
                <a:gd name="T86" fmla="*/ 27 w 54"/>
                <a:gd name="T87" fmla="*/ 47 h 142"/>
                <a:gd name="T88" fmla="*/ 39 w 54"/>
                <a:gd name="T89" fmla="*/ 19 h 142"/>
                <a:gd name="T90" fmla="*/ 39 w 54"/>
                <a:gd name="T91" fmla="*/ 19 h 142"/>
                <a:gd name="T92" fmla="*/ 46 w 54"/>
                <a:gd name="T93" fmla="*/ 9 h 142"/>
                <a:gd name="T94" fmla="*/ 49 w 54"/>
                <a:gd name="T95" fmla="*/ 5 h 142"/>
                <a:gd name="T96" fmla="*/ 49 w 54"/>
                <a:gd name="T97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" h="142">
                  <a:moveTo>
                    <a:pt x="4" y="142"/>
                  </a:move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3" y="142"/>
                    <a:pt x="3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6"/>
                    <a:pt x="0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27"/>
                    <a:pt x="5" y="124"/>
                    <a:pt x="8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9" y="122"/>
                    <a:pt x="10" y="121"/>
                    <a:pt x="12" y="121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3" y="110"/>
                    <a:pt x="20" y="6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5" y="27"/>
                    <a:pt x="45" y="4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1" y="9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8" y="13"/>
                    <a:pt x="45" y="17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37" y="30"/>
                    <a:pt x="31" y="4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7" y="73"/>
                    <a:pt x="20" y="121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4" y="129"/>
                    <a:pt x="12" y="129"/>
                    <a:pt x="11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4"/>
                    <a:pt x="8" y="136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8"/>
                    <a:pt x="8" y="138"/>
                    <a:pt x="8" y="139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7" y="142"/>
                    <a:pt x="6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lose/>
                  <a:moveTo>
                    <a:pt x="4" y="136"/>
                  </a:moveTo>
                  <a:cubicBezTo>
                    <a:pt x="4" y="135"/>
                    <a:pt x="4" y="134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4"/>
                    <a:pt x="4" y="135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lose/>
                  <a:moveTo>
                    <a:pt x="4" y="132"/>
                  </a:moveTo>
                  <a:cubicBezTo>
                    <a:pt x="4" y="131"/>
                    <a:pt x="4" y="130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4" y="130"/>
                    <a:pt x="4" y="131"/>
                    <a:pt x="4" y="132"/>
                  </a:cubicBezTo>
                  <a:close/>
                  <a:moveTo>
                    <a:pt x="9" y="126"/>
                  </a:moveTo>
                  <a:cubicBezTo>
                    <a:pt x="8" y="127"/>
                    <a:pt x="7" y="12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7" y="127"/>
                    <a:pt x="8" y="127"/>
                    <a:pt x="9" y="126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11" y="125"/>
                    <a:pt x="13" y="125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3" y="125"/>
                    <a:pt x="11" y="125"/>
                    <a:pt x="9" y="126"/>
                  </a:cubicBezTo>
                  <a:close/>
                  <a:moveTo>
                    <a:pt x="15" y="124"/>
                  </a:move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lose/>
                  <a:moveTo>
                    <a:pt x="15" y="123"/>
                  </a:moveTo>
                  <a:cubicBezTo>
                    <a:pt x="15" y="123"/>
                    <a:pt x="15" y="123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lose/>
                  <a:moveTo>
                    <a:pt x="15" y="123"/>
                  </a:moveTo>
                  <a:cubicBezTo>
                    <a:pt x="15" y="122"/>
                    <a:pt x="15" y="122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6" y="121"/>
                    <a:pt x="15" y="122"/>
                    <a:pt x="15" y="123"/>
                  </a:cubicBezTo>
                  <a:close/>
                  <a:moveTo>
                    <a:pt x="26" y="51"/>
                  </a:moveTo>
                  <a:cubicBezTo>
                    <a:pt x="24" y="68"/>
                    <a:pt x="18" y="102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6" y="117"/>
                    <a:pt x="16" y="116"/>
                    <a:pt x="16" y="116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0"/>
                    <a:pt x="18" y="103"/>
                    <a:pt x="20" y="95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22" y="80"/>
                    <a:pt x="25" y="62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49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8"/>
                    <a:pt x="26" y="49"/>
                    <a:pt x="26" y="51"/>
                  </a:cubicBezTo>
                  <a:close/>
                  <a:moveTo>
                    <a:pt x="39" y="19"/>
                  </a:moveTo>
                  <a:cubicBezTo>
                    <a:pt x="37" y="23"/>
                    <a:pt x="34" y="28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4" y="28"/>
                    <a:pt x="37" y="23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15"/>
                    <a:pt x="44" y="11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4" y="11"/>
                    <a:pt x="42" y="15"/>
                    <a:pt x="39" y="19"/>
                  </a:cubicBezTo>
                  <a:close/>
                  <a:moveTo>
                    <a:pt x="49" y="5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520"/>
            <p:cNvSpPr/>
            <p:nvPr/>
          </p:nvSpPr>
          <p:spPr bwMode="auto">
            <a:xfrm>
              <a:off x="4265614" y="866776"/>
              <a:ext cx="7938" cy="26988"/>
            </a:xfrm>
            <a:custGeom>
              <a:avLst/>
              <a:gdLst>
                <a:gd name="T0" fmla="*/ 0 w 5"/>
                <a:gd name="T1" fmla="*/ 7 h 15"/>
                <a:gd name="T2" fmla="*/ 0 w 5"/>
                <a:gd name="T3" fmla="*/ 3 h 15"/>
                <a:gd name="T4" fmla="*/ 0 w 5"/>
                <a:gd name="T5" fmla="*/ 3 h 15"/>
                <a:gd name="T6" fmla="*/ 3 w 5"/>
                <a:gd name="T7" fmla="*/ 0 h 15"/>
                <a:gd name="T8" fmla="*/ 3 w 5"/>
                <a:gd name="T9" fmla="*/ 0 h 15"/>
                <a:gd name="T10" fmla="*/ 4 w 5"/>
                <a:gd name="T11" fmla="*/ 3 h 15"/>
                <a:gd name="T12" fmla="*/ 5 w 5"/>
                <a:gd name="T13" fmla="*/ 3 h 15"/>
                <a:gd name="T14" fmla="*/ 5 w 5"/>
                <a:gd name="T15" fmla="*/ 3 h 15"/>
                <a:gd name="T16" fmla="*/ 5 w 5"/>
                <a:gd name="T17" fmla="*/ 3 h 15"/>
                <a:gd name="T18" fmla="*/ 4 w 5"/>
                <a:gd name="T19" fmla="*/ 4 h 15"/>
                <a:gd name="T20" fmla="*/ 4 w 5"/>
                <a:gd name="T21" fmla="*/ 4 h 15"/>
                <a:gd name="T22" fmla="*/ 4 w 5"/>
                <a:gd name="T23" fmla="*/ 7 h 15"/>
                <a:gd name="T24" fmla="*/ 4 w 5"/>
                <a:gd name="T25" fmla="*/ 7 h 15"/>
                <a:gd name="T26" fmla="*/ 5 w 5"/>
                <a:gd name="T27" fmla="*/ 14 h 15"/>
                <a:gd name="T28" fmla="*/ 5 w 5"/>
                <a:gd name="T29" fmla="*/ 14 h 15"/>
                <a:gd name="T30" fmla="*/ 1 w 5"/>
                <a:gd name="T31" fmla="*/ 15 h 15"/>
                <a:gd name="T32" fmla="*/ 0 w 5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15">
                  <a:moveTo>
                    <a:pt x="0" y="7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5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0" y="10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3521"/>
            <p:cNvSpPr/>
            <p:nvPr/>
          </p:nvSpPr>
          <p:spPr bwMode="auto">
            <a:xfrm>
              <a:off x="4260852" y="862014"/>
              <a:ext cx="17463" cy="34925"/>
            </a:xfrm>
            <a:custGeom>
              <a:avLst/>
              <a:gdLst>
                <a:gd name="T0" fmla="*/ 1 w 10"/>
                <a:gd name="T1" fmla="*/ 18 h 20"/>
                <a:gd name="T2" fmla="*/ 0 w 10"/>
                <a:gd name="T3" fmla="*/ 10 h 20"/>
                <a:gd name="T4" fmla="*/ 0 w 10"/>
                <a:gd name="T5" fmla="*/ 10 h 20"/>
                <a:gd name="T6" fmla="*/ 2 w 10"/>
                <a:gd name="T7" fmla="*/ 10 h 20"/>
                <a:gd name="T8" fmla="*/ 0 w 10"/>
                <a:gd name="T9" fmla="*/ 10 h 20"/>
                <a:gd name="T10" fmla="*/ 1 w 10"/>
                <a:gd name="T11" fmla="*/ 5 h 20"/>
                <a:gd name="T12" fmla="*/ 1 w 10"/>
                <a:gd name="T13" fmla="*/ 5 h 20"/>
                <a:gd name="T14" fmla="*/ 4 w 10"/>
                <a:gd name="T15" fmla="*/ 1 h 20"/>
                <a:gd name="T16" fmla="*/ 4 w 10"/>
                <a:gd name="T17" fmla="*/ 1 h 20"/>
                <a:gd name="T18" fmla="*/ 6 w 10"/>
                <a:gd name="T19" fmla="*/ 0 h 20"/>
                <a:gd name="T20" fmla="*/ 7 w 10"/>
                <a:gd name="T21" fmla="*/ 2 h 20"/>
                <a:gd name="T22" fmla="*/ 8 w 10"/>
                <a:gd name="T23" fmla="*/ 4 h 20"/>
                <a:gd name="T24" fmla="*/ 10 w 10"/>
                <a:gd name="T25" fmla="*/ 6 h 20"/>
                <a:gd name="T26" fmla="*/ 8 w 10"/>
                <a:gd name="T27" fmla="*/ 7 h 20"/>
                <a:gd name="T28" fmla="*/ 8 w 10"/>
                <a:gd name="T29" fmla="*/ 7 h 20"/>
                <a:gd name="T30" fmla="*/ 8 w 10"/>
                <a:gd name="T31" fmla="*/ 7 h 20"/>
                <a:gd name="T32" fmla="*/ 8 w 10"/>
                <a:gd name="T33" fmla="*/ 10 h 20"/>
                <a:gd name="T34" fmla="*/ 8 w 10"/>
                <a:gd name="T35" fmla="*/ 10 h 20"/>
                <a:gd name="T36" fmla="*/ 8 w 10"/>
                <a:gd name="T37" fmla="*/ 10 h 20"/>
                <a:gd name="T38" fmla="*/ 8 w 10"/>
                <a:gd name="T39" fmla="*/ 10 h 20"/>
                <a:gd name="T40" fmla="*/ 9 w 10"/>
                <a:gd name="T41" fmla="*/ 16 h 20"/>
                <a:gd name="T42" fmla="*/ 9 w 10"/>
                <a:gd name="T43" fmla="*/ 16 h 20"/>
                <a:gd name="T44" fmla="*/ 9 w 10"/>
                <a:gd name="T45" fmla="*/ 18 h 20"/>
                <a:gd name="T46" fmla="*/ 1 w 10"/>
                <a:gd name="T47" fmla="*/ 20 h 20"/>
                <a:gd name="T48" fmla="*/ 1 w 10"/>
                <a:gd name="T4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0">
                  <a:moveTo>
                    <a:pt x="1" y="18"/>
                  </a:moveTo>
                  <a:cubicBezTo>
                    <a:pt x="1" y="17"/>
                    <a:pt x="0" y="13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3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8"/>
                    <a:pt x="1" y="18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3522"/>
            <p:cNvSpPr/>
            <p:nvPr/>
          </p:nvSpPr>
          <p:spPr bwMode="auto">
            <a:xfrm>
              <a:off x="4270377" y="868364"/>
              <a:ext cx="11113" cy="25400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0 h 14"/>
                <a:gd name="T4" fmla="*/ 0 w 6"/>
                <a:gd name="T5" fmla="*/ 0 h 14"/>
                <a:gd name="T6" fmla="*/ 4 w 6"/>
                <a:gd name="T7" fmla="*/ 0 h 14"/>
                <a:gd name="T8" fmla="*/ 4 w 6"/>
                <a:gd name="T9" fmla="*/ 0 h 14"/>
                <a:gd name="T10" fmla="*/ 4 w 6"/>
                <a:gd name="T11" fmla="*/ 0 h 14"/>
                <a:gd name="T12" fmla="*/ 6 w 6"/>
                <a:gd name="T13" fmla="*/ 13 h 14"/>
                <a:gd name="T14" fmla="*/ 6 w 6"/>
                <a:gd name="T15" fmla="*/ 13 h 14"/>
                <a:gd name="T16" fmla="*/ 6 w 6"/>
                <a:gd name="T17" fmla="*/ 13 h 14"/>
                <a:gd name="T18" fmla="*/ 3 w 6"/>
                <a:gd name="T19" fmla="*/ 14 h 14"/>
                <a:gd name="T20" fmla="*/ 0 w 6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3523"/>
            <p:cNvSpPr/>
            <p:nvPr/>
          </p:nvSpPr>
          <p:spPr bwMode="auto">
            <a:xfrm>
              <a:off x="4267202" y="863601"/>
              <a:ext cx="17463" cy="33338"/>
            </a:xfrm>
            <a:custGeom>
              <a:avLst/>
              <a:gdLst>
                <a:gd name="T0" fmla="*/ 3 w 10"/>
                <a:gd name="T1" fmla="*/ 17 h 19"/>
                <a:gd name="T2" fmla="*/ 2 w 10"/>
                <a:gd name="T3" fmla="*/ 17 h 19"/>
                <a:gd name="T4" fmla="*/ 2 w 10"/>
                <a:gd name="T5" fmla="*/ 17 h 19"/>
                <a:gd name="T6" fmla="*/ 2 w 10"/>
                <a:gd name="T7" fmla="*/ 16 h 19"/>
                <a:gd name="T8" fmla="*/ 2 w 10"/>
                <a:gd name="T9" fmla="*/ 16 h 19"/>
                <a:gd name="T10" fmla="*/ 1 w 10"/>
                <a:gd name="T11" fmla="*/ 12 h 19"/>
                <a:gd name="T12" fmla="*/ 1 w 10"/>
                <a:gd name="T13" fmla="*/ 12 h 19"/>
                <a:gd name="T14" fmla="*/ 0 w 10"/>
                <a:gd name="T15" fmla="*/ 3 h 19"/>
                <a:gd name="T16" fmla="*/ 0 w 10"/>
                <a:gd name="T17" fmla="*/ 3 h 19"/>
                <a:gd name="T18" fmla="*/ 2 w 10"/>
                <a:gd name="T19" fmla="*/ 3 h 19"/>
                <a:gd name="T20" fmla="*/ 2 w 10"/>
                <a:gd name="T21" fmla="*/ 3 h 19"/>
                <a:gd name="T22" fmla="*/ 0 w 10"/>
                <a:gd name="T23" fmla="*/ 3 h 19"/>
                <a:gd name="T24" fmla="*/ 0 w 10"/>
                <a:gd name="T25" fmla="*/ 2 h 19"/>
                <a:gd name="T26" fmla="*/ 0 w 10"/>
                <a:gd name="T27" fmla="*/ 2 h 19"/>
                <a:gd name="T28" fmla="*/ 1 w 10"/>
                <a:gd name="T29" fmla="*/ 0 h 19"/>
                <a:gd name="T30" fmla="*/ 9 w 10"/>
                <a:gd name="T31" fmla="*/ 1 h 19"/>
                <a:gd name="T32" fmla="*/ 8 w 10"/>
                <a:gd name="T33" fmla="*/ 3 h 19"/>
                <a:gd name="T34" fmla="*/ 8 w 10"/>
                <a:gd name="T35" fmla="*/ 4 h 19"/>
                <a:gd name="T36" fmla="*/ 8 w 10"/>
                <a:gd name="T37" fmla="*/ 4 h 19"/>
                <a:gd name="T38" fmla="*/ 10 w 10"/>
                <a:gd name="T39" fmla="*/ 14 h 19"/>
                <a:gd name="T40" fmla="*/ 10 w 10"/>
                <a:gd name="T41" fmla="*/ 14 h 19"/>
                <a:gd name="T42" fmla="*/ 10 w 10"/>
                <a:gd name="T43" fmla="*/ 15 h 19"/>
                <a:gd name="T44" fmla="*/ 10 w 10"/>
                <a:gd name="T45" fmla="*/ 16 h 19"/>
                <a:gd name="T46" fmla="*/ 10 w 10"/>
                <a:gd name="T47" fmla="*/ 17 h 19"/>
                <a:gd name="T48" fmla="*/ 3 w 10"/>
                <a:gd name="T49" fmla="*/ 19 h 19"/>
                <a:gd name="T50" fmla="*/ 3 w 10"/>
                <a:gd name="T5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9">
                  <a:moveTo>
                    <a:pt x="3" y="17"/>
                  </a:move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9"/>
                    <a:pt x="0" y="6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6"/>
                    <a:pt x="10" y="12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7"/>
                    <a:pt x="3" y="17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3524"/>
            <p:cNvSpPr/>
            <p:nvPr/>
          </p:nvSpPr>
          <p:spPr bwMode="auto">
            <a:xfrm>
              <a:off x="4275139" y="866776"/>
              <a:ext cx="15875" cy="14288"/>
            </a:xfrm>
            <a:custGeom>
              <a:avLst/>
              <a:gdLst>
                <a:gd name="T0" fmla="*/ 0 w 10"/>
                <a:gd name="T1" fmla="*/ 4 h 9"/>
                <a:gd name="T2" fmla="*/ 4 w 10"/>
                <a:gd name="T3" fmla="*/ 0 h 9"/>
                <a:gd name="T4" fmla="*/ 10 w 10"/>
                <a:gd name="T5" fmla="*/ 6 h 9"/>
                <a:gd name="T6" fmla="*/ 8 w 10"/>
                <a:gd name="T7" fmla="*/ 9 h 9"/>
                <a:gd name="T8" fmla="*/ 0 w 10"/>
                <a:gd name="T9" fmla="*/ 4 h 9"/>
                <a:gd name="T10" fmla="*/ 0 w 10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0" y="4"/>
                  </a:moveTo>
                  <a:lnTo>
                    <a:pt x="4" y="0"/>
                  </a:lnTo>
                  <a:lnTo>
                    <a:pt x="10" y="6"/>
                  </a:lnTo>
                  <a:lnTo>
                    <a:pt x="8" y="9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3525"/>
            <p:cNvSpPr/>
            <p:nvPr/>
          </p:nvSpPr>
          <p:spPr bwMode="auto">
            <a:xfrm>
              <a:off x="4270377" y="862014"/>
              <a:ext cx="25400" cy="23813"/>
            </a:xfrm>
            <a:custGeom>
              <a:avLst/>
              <a:gdLst>
                <a:gd name="T0" fmla="*/ 2 w 16"/>
                <a:gd name="T1" fmla="*/ 9 h 15"/>
                <a:gd name="T2" fmla="*/ 3 w 16"/>
                <a:gd name="T3" fmla="*/ 7 h 15"/>
                <a:gd name="T4" fmla="*/ 5 w 16"/>
                <a:gd name="T5" fmla="*/ 8 h 15"/>
                <a:gd name="T6" fmla="*/ 3 w 16"/>
                <a:gd name="T7" fmla="*/ 7 h 15"/>
                <a:gd name="T8" fmla="*/ 2 w 16"/>
                <a:gd name="T9" fmla="*/ 9 h 15"/>
                <a:gd name="T10" fmla="*/ 0 w 16"/>
                <a:gd name="T11" fmla="*/ 7 h 15"/>
                <a:gd name="T12" fmla="*/ 7 w 16"/>
                <a:gd name="T13" fmla="*/ 0 h 15"/>
                <a:gd name="T14" fmla="*/ 16 w 16"/>
                <a:gd name="T15" fmla="*/ 9 h 15"/>
                <a:gd name="T16" fmla="*/ 11 w 16"/>
                <a:gd name="T17" fmla="*/ 15 h 15"/>
                <a:gd name="T18" fmla="*/ 2 w 16"/>
                <a:gd name="T19" fmla="*/ 9 h 15"/>
                <a:gd name="T20" fmla="*/ 2 w 16"/>
                <a:gd name="T2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5">
                  <a:moveTo>
                    <a:pt x="2" y="9"/>
                  </a:moveTo>
                  <a:lnTo>
                    <a:pt x="3" y="7"/>
                  </a:lnTo>
                  <a:lnTo>
                    <a:pt x="5" y="8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7"/>
                  </a:lnTo>
                  <a:lnTo>
                    <a:pt x="7" y="0"/>
                  </a:lnTo>
                  <a:lnTo>
                    <a:pt x="16" y="9"/>
                  </a:lnTo>
                  <a:lnTo>
                    <a:pt x="11" y="15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3526"/>
            <p:cNvSpPr>
              <a:spLocks noEditPoints="1"/>
            </p:cNvSpPr>
            <p:nvPr/>
          </p:nvSpPr>
          <p:spPr bwMode="auto">
            <a:xfrm>
              <a:off x="4362452" y="865189"/>
              <a:ext cx="34925" cy="242888"/>
            </a:xfrm>
            <a:custGeom>
              <a:avLst/>
              <a:gdLst>
                <a:gd name="T0" fmla="*/ 0 w 22"/>
                <a:gd name="T1" fmla="*/ 148 h 153"/>
                <a:gd name="T2" fmla="*/ 18 w 22"/>
                <a:gd name="T3" fmla="*/ 148 h 153"/>
                <a:gd name="T4" fmla="*/ 12 w 22"/>
                <a:gd name="T5" fmla="*/ 0 h 153"/>
                <a:gd name="T6" fmla="*/ 17 w 22"/>
                <a:gd name="T7" fmla="*/ 0 h 153"/>
                <a:gd name="T8" fmla="*/ 22 w 22"/>
                <a:gd name="T9" fmla="*/ 153 h 153"/>
                <a:gd name="T10" fmla="*/ 0 w 22"/>
                <a:gd name="T11" fmla="*/ 153 h 153"/>
                <a:gd name="T12" fmla="*/ 0 w 22"/>
                <a:gd name="T13" fmla="*/ 148 h 153"/>
                <a:gd name="T14" fmla="*/ 0 w 22"/>
                <a:gd name="T15" fmla="*/ 148 h 153"/>
                <a:gd name="T16" fmla="*/ 12 w 22"/>
                <a:gd name="T17" fmla="*/ 0 h 153"/>
                <a:gd name="T18" fmla="*/ 12 w 22"/>
                <a:gd name="T19" fmla="*/ 0 h 153"/>
                <a:gd name="T20" fmla="*/ 12 w 22"/>
                <a:gd name="T21" fmla="*/ 0 h 153"/>
                <a:gd name="T22" fmla="*/ 12 w 22"/>
                <a:gd name="T23" fmla="*/ 0 h 153"/>
                <a:gd name="T24" fmla="*/ 12 w 22"/>
                <a:gd name="T2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53">
                  <a:moveTo>
                    <a:pt x="0" y="148"/>
                  </a:moveTo>
                  <a:lnTo>
                    <a:pt x="18" y="148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153"/>
                  </a:lnTo>
                  <a:lnTo>
                    <a:pt x="0" y="153"/>
                  </a:lnTo>
                  <a:lnTo>
                    <a:pt x="0" y="148"/>
                  </a:lnTo>
                  <a:lnTo>
                    <a:pt x="0" y="148"/>
                  </a:lnTo>
                  <a:close/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3527"/>
            <p:cNvSpPr>
              <a:spLocks noEditPoints="1"/>
            </p:cNvSpPr>
            <p:nvPr/>
          </p:nvSpPr>
          <p:spPr bwMode="auto">
            <a:xfrm>
              <a:off x="4359277" y="862014"/>
              <a:ext cx="41275" cy="249238"/>
            </a:xfrm>
            <a:custGeom>
              <a:avLst/>
              <a:gdLst>
                <a:gd name="T0" fmla="*/ 0 w 26"/>
                <a:gd name="T1" fmla="*/ 155 h 157"/>
                <a:gd name="T2" fmla="*/ 0 w 26"/>
                <a:gd name="T3" fmla="*/ 150 h 157"/>
                <a:gd name="T4" fmla="*/ 0 w 26"/>
                <a:gd name="T5" fmla="*/ 148 h 157"/>
                <a:gd name="T6" fmla="*/ 17 w 26"/>
                <a:gd name="T7" fmla="*/ 148 h 157"/>
                <a:gd name="T8" fmla="*/ 12 w 26"/>
                <a:gd name="T9" fmla="*/ 0 h 157"/>
                <a:gd name="T10" fmla="*/ 21 w 26"/>
                <a:gd name="T11" fmla="*/ 0 h 157"/>
                <a:gd name="T12" fmla="*/ 26 w 26"/>
                <a:gd name="T13" fmla="*/ 157 h 157"/>
                <a:gd name="T14" fmla="*/ 0 w 26"/>
                <a:gd name="T15" fmla="*/ 157 h 157"/>
                <a:gd name="T16" fmla="*/ 0 w 26"/>
                <a:gd name="T17" fmla="*/ 155 h 157"/>
                <a:gd name="T18" fmla="*/ 0 w 26"/>
                <a:gd name="T19" fmla="*/ 155 h 157"/>
                <a:gd name="T20" fmla="*/ 22 w 26"/>
                <a:gd name="T21" fmla="*/ 152 h 157"/>
                <a:gd name="T22" fmla="*/ 22 w 26"/>
                <a:gd name="T23" fmla="*/ 152 h 157"/>
                <a:gd name="T24" fmla="*/ 16 w 26"/>
                <a:gd name="T25" fmla="*/ 4 h 157"/>
                <a:gd name="T26" fmla="*/ 22 w 26"/>
                <a:gd name="T27" fmla="*/ 152 h 157"/>
                <a:gd name="T28" fmla="*/ 22 w 26"/>
                <a:gd name="T29" fmla="*/ 15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57">
                  <a:moveTo>
                    <a:pt x="0" y="155"/>
                  </a:moveTo>
                  <a:lnTo>
                    <a:pt x="0" y="150"/>
                  </a:lnTo>
                  <a:lnTo>
                    <a:pt x="0" y="148"/>
                  </a:lnTo>
                  <a:lnTo>
                    <a:pt x="17" y="148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6" y="157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0" y="155"/>
                  </a:lnTo>
                  <a:close/>
                  <a:moveTo>
                    <a:pt x="22" y="152"/>
                  </a:moveTo>
                  <a:lnTo>
                    <a:pt x="22" y="152"/>
                  </a:lnTo>
                  <a:lnTo>
                    <a:pt x="16" y="4"/>
                  </a:lnTo>
                  <a:lnTo>
                    <a:pt x="22" y="152"/>
                  </a:lnTo>
                  <a:lnTo>
                    <a:pt x="22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3528"/>
            <p:cNvSpPr>
              <a:spLocks noEditPoints="1"/>
            </p:cNvSpPr>
            <p:nvPr/>
          </p:nvSpPr>
          <p:spPr bwMode="auto">
            <a:xfrm>
              <a:off x="4421189" y="849314"/>
              <a:ext cx="52388" cy="266700"/>
            </a:xfrm>
            <a:custGeom>
              <a:avLst/>
              <a:gdLst>
                <a:gd name="T0" fmla="*/ 0 w 33"/>
                <a:gd name="T1" fmla="*/ 0 h 168"/>
                <a:gd name="T2" fmla="*/ 5 w 33"/>
                <a:gd name="T3" fmla="*/ 0 h 168"/>
                <a:gd name="T4" fmla="*/ 11 w 33"/>
                <a:gd name="T5" fmla="*/ 163 h 168"/>
                <a:gd name="T6" fmla="*/ 33 w 33"/>
                <a:gd name="T7" fmla="*/ 162 h 168"/>
                <a:gd name="T8" fmla="*/ 33 w 33"/>
                <a:gd name="T9" fmla="*/ 166 h 168"/>
                <a:gd name="T10" fmla="*/ 7 w 33"/>
                <a:gd name="T11" fmla="*/ 168 h 168"/>
                <a:gd name="T12" fmla="*/ 0 w 33"/>
                <a:gd name="T13" fmla="*/ 0 h 168"/>
                <a:gd name="T14" fmla="*/ 0 w 33"/>
                <a:gd name="T15" fmla="*/ 0 h 168"/>
                <a:gd name="T16" fmla="*/ 0 w 33"/>
                <a:gd name="T17" fmla="*/ 0 h 168"/>
                <a:gd name="T18" fmla="*/ 0 w 33"/>
                <a:gd name="T19" fmla="*/ 0 h 168"/>
                <a:gd name="T20" fmla="*/ 0 w 33"/>
                <a:gd name="T21" fmla="*/ 0 h 168"/>
                <a:gd name="T22" fmla="*/ 0 w 33"/>
                <a:gd name="T23" fmla="*/ 0 h 168"/>
                <a:gd name="T24" fmla="*/ 0 w 33"/>
                <a:gd name="T2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68">
                  <a:moveTo>
                    <a:pt x="0" y="0"/>
                  </a:moveTo>
                  <a:lnTo>
                    <a:pt x="5" y="0"/>
                  </a:lnTo>
                  <a:lnTo>
                    <a:pt x="11" y="163"/>
                  </a:lnTo>
                  <a:lnTo>
                    <a:pt x="33" y="162"/>
                  </a:lnTo>
                  <a:lnTo>
                    <a:pt x="33" y="166"/>
                  </a:lnTo>
                  <a:lnTo>
                    <a:pt x="7" y="1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3529"/>
            <p:cNvSpPr>
              <a:spLocks noEditPoints="1"/>
            </p:cNvSpPr>
            <p:nvPr/>
          </p:nvSpPr>
          <p:spPr bwMode="auto">
            <a:xfrm>
              <a:off x="4418014" y="846139"/>
              <a:ext cx="60325" cy="273050"/>
            </a:xfrm>
            <a:custGeom>
              <a:avLst/>
              <a:gdLst>
                <a:gd name="T0" fmla="*/ 0 w 38"/>
                <a:gd name="T1" fmla="*/ 2 h 172"/>
                <a:gd name="T2" fmla="*/ 2 w 38"/>
                <a:gd name="T3" fmla="*/ 2 h 172"/>
                <a:gd name="T4" fmla="*/ 2 w 38"/>
                <a:gd name="T5" fmla="*/ 4 h 172"/>
                <a:gd name="T6" fmla="*/ 2 w 38"/>
                <a:gd name="T7" fmla="*/ 2 h 172"/>
                <a:gd name="T8" fmla="*/ 0 w 38"/>
                <a:gd name="T9" fmla="*/ 2 h 172"/>
                <a:gd name="T10" fmla="*/ 0 w 38"/>
                <a:gd name="T11" fmla="*/ 0 h 172"/>
                <a:gd name="T12" fmla="*/ 9 w 38"/>
                <a:gd name="T13" fmla="*/ 0 h 172"/>
                <a:gd name="T14" fmla="*/ 16 w 38"/>
                <a:gd name="T15" fmla="*/ 162 h 172"/>
                <a:gd name="T16" fmla="*/ 36 w 38"/>
                <a:gd name="T17" fmla="*/ 161 h 172"/>
                <a:gd name="T18" fmla="*/ 38 w 38"/>
                <a:gd name="T19" fmla="*/ 170 h 172"/>
                <a:gd name="T20" fmla="*/ 7 w 38"/>
                <a:gd name="T21" fmla="*/ 172 h 172"/>
                <a:gd name="T22" fmla="*/ 0 w 38"/>
                <a:gd name="T23" fmla="*/ 2 h 172"/>
                <a:gd name="T24" fmla="*/ 0 w 38"/>
                <a:gd name="T25" fmla="*/ 2 h 172"/>
                <a:gd name="T26" fmla="*/ 11 w 38"/>
                <a:gd name="T27" fmla="*/ 168 h 172"/>
                <a:gd name="T28" fmla="*/ 11 w 38"/>
                <a:gd name="T29" fmla="*/ 168 h 172"/>
                <a:gd name="T30" fmla="*/ 7 w 38"/>
                <a:gd name="T31" fmla="*/ 59 h 172"/>
                <a:gd name="T32" fmla="*/ 11 w 38"/>
                <a:gd name="T33" fmla="*/ 168 h 172"/>
                <a:gd name="T34" fmla="*/ 11 w 38"/>
                <a:gd name="T35" fmla="*/ 168 h 172"/>
                <a:gd name="T36" fmla="*/ 13 w 38"/>
                <a:gd name="T37" fmla="*/ 167 h 172"/>
                <a:gd name="T38" fmla="*/ 33 w 38"/>
                <a:gd name="T39" fmla="*/ 166 h 172"/>
                <a:gd name="T40" fmla="*/ 33 w 38"/>
                <a:gd name="T41" fmla="*/ 166 h 172"/>
                <a:gd name="T42" fmla="*/ 13 w 38"/>
                <a:gd name="T43" fmla="*/ 167 h 172"/>
                <a:gd name="T44" fmla="*/ 13 w 38"/>
                <a:gd name="T45" fmla="*/ 16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172">
                  <a:moveTo>
                    <a:pt x="0" y="2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0"/>
                  </a:lnTo>
                  <a:lnTo>
                    <a:pt x="16" y="162"/>
                  </a:lnTo>
                  <a:lnTo>
                    <a:pt x="36" y="161"/>
                  </a:lnTo>
                  <a:lnTo>
                    <a:pt x="38" y="170"/>
                  </a:lnTo>
                  <a:lnTo>
                    <a:pt x="7" y="17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11" y="168"/>
                  </a:moveTo>
                  <a:lnTo>
                    <a:pt x="11" y="168"/>
                  </a:lnTo>
                  <a:lnTo>
                    <a:pt x="7" y="59"/>
                  </a:lnTo>
                  <a:lnTo>
                    <a:pt x="11" y="168"/>
                  </a:lnTo>
                  <a:lnTo>
                    <a:pt x="11" y="168"/>
                  </a:lnTo>
                  <a:close/>
                  <a:moveTo>
                    <a:pt x="13" y="167"/>
                  </a:moveTo>
                  <a:lnTo>
                    <a:pt x="33" y="166"/>
                  </a:lnTo>
                  <a:lnTo>
                    <a:pt x="33" y="166"/>
                  </a:lnTo>
                  <a:lnTo>
                    <a:pt x="13" y="167"/>
                  </a:lnTo>
                  <a:lnTo>
                    <a:pt x="13" y="1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7" name="Group 4"/>
          <p:cNvGrpSpPr>
            <a:grpSpLocks noChangeAspect="1"/>
          </p:cNvGrpSpPr>
          <p:nvPr/>
        </p:nvGrpSpPr>
        <p:grpSpPr bwMode="auto">
          <a:xfrm>
            <a:off x="7950098" y="5764913"/>
            <a:ext cx="898303" cy="967241"/>
            <a:chOff x="3737" y="1189"/>
            <a:chExt cx="2124" cy="2287"/>
          </a:xfrm>
          <a:solidFill>
            <a:srgbClr val="1F4E79"/>
          </a:solidFill>
        </p:grpSpPr>
        <p:sp>
          <p:nvSpPr>
            <p:cNvPr id="108" name="Freeform 5"/>
            <p:cNvSpPr/>
            <p:nvPr/>
          </p:nvSpPr>
          <p:spPr bwMode="auto">
            <a:xfrm>
              <a:off x="4547" y="2019"/>
              <a:ext cx="318" cy="356"/>
            </a:xfrm>
            <a:custGeom>
              <a:avLst/>
              <a:gdLst>
                <a:gd name="T0" fmla="*/ 259 w 271"/>
                <a:gd name="T1" fmla="*/ 303 h 303"/>
                <a:gd name="T2" fmla="*/ 0 w 271"/>
                <a:gd name="T3" fmla="*/ 13 h 303"/>
                <a:gd name="T4" fmla="*/ 14 w 271"/>
                <a:gd name="T5" fmla="*/ 0 h 303"/>
                <a:gd name="T6" fmla="*/ 271 w 271"/>
                <a:gd name="T7" fmla="*/ 288 h 303"/>
                <a:gd name="T8" fmla="*/ 259 w 271"/>
                <a:gd name="T9" fmla="*/ 30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" h="303">
                  <a:moveTo>
                    <a:pt x="259" y="30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71" y="288"/>
                    <a:pt x="271" y="288"/>
                    <a:pt x="271" y="288"/>
                  </a:cubicBezTo>
                  <a:cubicBezTo>
                    <a:pt x="266" y="291"/>
                    <a:pt x="262" y="296"/>
                    <a:pt x="259" y="3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7"/>
            <p:cNvSpPr>
              <a:spLocks noEditPoints="1"/>
            </p:cNvSpPr>
            <p:nvPr/>
          </p:nvSpPr>
          <p:spPr bwMode="auto">
            <a:xfrm>
              <a:off x="4708" y="1653"/>
              <a:ext cx="533" cy="576"/>
            </a:xfrm>
            <a:custGeom>
              <a:avLst/>
              <a:gdLst>
                <a:gd name="T0" fmla="*/ 4 w 454"/>
                <a:gd name="T1" fmla="*/ 253 h 491"/>
                <a:gd name="T2" fmla="*/ 219 w 454"/>
                <a:gd name="T3" fmla="*/ 4 h 491"/>
                <a:gd name="T4" fmla="*/ 219 w 454"/>
                <a:gd name="T5" fmla="*/ 4 h 491"/>
                <a:gd name="T6" fmla="*/ 450 w 454"/>
                <a:gd name="T7" fmla="*/ 238 h 491"/>
                <a:gd name="T8" fmla="*/ 450 w 454"/>
                <a:gd name="T9" fmla="*/ 238 h 491"/>
                <a:gd name="T10" fmla="*/ 235 w 454"/>
                <a:gd name="T11" fmla="*/ 487 h 491"/>
                <a:gd name="T12" fmla="*/ 235 w 454"/>
                <a:gd name="T13" fmla="*/ 487 h 491"/>
                <a:gd name="T14" fmla="*/ 4 w 454"/>
                <a:gd name="T15" fmla="*/ 253 h 491"/>
                <a:gd name="T16" fmla="*/ 20 w 454"/>
                <a:gd name="T17" fmla="*/ 253 h 491"/>
                <a:gd name="T18" fmla="*/ 235 w 454"/>
                <a:gd name="T19" fmla="*/ 472 h 491"/>
                <a:gd name="T20" fmla="*/ 235 w 454"/>
                <a:gd name="T21" fmla="*/ 472 h 491"/>
                <a:gd name="T22" fmla="*/ 435 w 454"/>
                <a:gd name="T23" fmla="*/ 238 h 491"/>
                <a:gd name="T24" fmla="*/ 435 w 454"/>
                <a:gd name="T25" fmla="*/ 238 h 491"/>
                <a:gd name="T26" fmla="*/ 219 w 454"/>
                <a:gd name="T27" fmla="*/ 19 h 491"/>
                <a:gd name="T28" fmla="*/ 219 w 454"/>
                <a:gd name="T29" fmla="*/ 19 h 491"/>
                <a:gd name="T30" fmla="*/ 20 w 454"/>
                <a:gd name="T31" fmla="*/ 253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4" h="491">
                  <a:moveTo>
                    <a:pt x="4" y="253"/>
                  </a:moveTo>
                  <a:cubicBezTo>
                    <a:pt x="0" y="120"/>
                    <a:pt x="95" y="8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343" y="0"/>
                    <a:pt x="445" y="105"/>
                    <a:pt x="450" y="238"/>
                  </a:cubicBezTo>
                  <a:cubicBezTo>
                    <a:pt x="450" y="238"/>
                    <a:pt x="450" y="238"/>
                    <a:pt x="450" y="238"/>
                  </a:cubicBezTo>
                  <a:cubicBezTo>
                    <a:pt x="454" y="371"/>
                    <a:pt x="359" y="483"/>
                    <a:pt x="235" y="487"/>
                  </a:cubicBezTo>
                  <a:cubicBezTo>
                    <a:pt x="235" y="487"/>
                    <a:pt x="235" y="487"/>
                    <a:pt x="235" y="487"/>
                  </a:cubicBezTo>
                  <a:cubicBezTo>
                    <a:pt x="112" y="491"/>
                    <a:pt x="9" y="386"/>
                    <a:pt x="4" y="253"/>
                  </a:cubicBezTo>
                  <a:close/>
                  <a:moveTo>
                    <a:pt x="20" y="253"/>
                  </a:moveTo>
                  <a:cubicBezTo>
                    <a:pt x="24" y="378"/>
                    <a:pt x="121" y="476"/>
                    <a:pt x="235" y="472"/>
                  </a:cubicBezTo>
                  <a:cubicBezTo>
                    <a:pt x="235" y="472"/>
                    <a:pt x="235" y="472"/>
                    <a:pt x="235" y="472"/>
                  </a:cubicBezTo>
                  <a:cubicBezTo>
                    <a:pt x="349" y="468"/>
                    <a:pt x="439" y="364"/>
                    <a:pt x="435" y="238"/>
                  </a:cubicBezTo>
                  <a:cubicBezTo>
                    <a:pt x="435" y="238"/>
                    <a:pt x="435" y="238"/>
                    <a:pt x="435" y="238"/>
                  </a:cubicBezTo>
                  <a:cubicBezTo>
                    <a:pt x="431" y="113"/>
                    <a:pt x="334" y="15"/>
                    <a:pt x="219" y="19"/>
                  </a:cubicBezTo>
                  <a:cubicBezTo>
                    <a:pt x="219" y="19"/>
                    <a:pt x="219" y="19"/>
                    <a:pt x="219" y="19"/>
                  </a:cubicBezTo>
                  <a:cubicBezTo>
                    <a:pt x="105" y="23"/>
                    <a:pt x="15" y="127"/>
                    <a:pt x="20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8"/>
            <p:cNvSpPr>
              <a:spLocks noEditPoints="1"/>
            </p:cNvSpPr>
            <p:nvPr/>
          </p:nvSpPr>
          <p:spPr bwMode="auto">
            <a:xfrm>
              <a:off x="4706" y="1650"/>
              <a:ext cx="537" cy="582"/>
            </a:xfrm>
            <a:custGeom>
              <a:avLst/>
              <a:gdLst>
                <a:gd name="T0" fmla="*/ 4 w 458"/>
                <a:gd name="T1" fmla="*/ 255 h 495"/>
                <a:gd name="T2" fmla="*/ 221 w 458"/>
                <a:gd name="T3" fmla="*/ 4 h 495"/>
                <a:gd name="T4" fmla="*/ 221 w 458"/>
                <a:gd name="T5" fmla="*/ 4 h 495"/>
                <a:gd name="T6" fmla="*/ 454 w 458"/>
                <a:gd name="T7" fmla="*/ 240 h 495"/>
                <a:gd name="T8" fmla="*/ 454 w 458"/>
                <a:gd name="T9" fmla="*/ 240 h 495"/>
                <a:gd name="T10" fmla="*/ 238 w 458"/>
                <a:gd name="T11" fmla="*/ 491 h 495"/>
                <a:gd name="T12" fmla="*/ 238 w 458"/>
                <a:gd name="T13" fmla="*/ 491 h 495"/>
                <a:gd name="T14" fmla="*/ 4 w 458"/>
                <a:gd name="T15" fmla="*/ 255 h 495"/>
                <a:gd name="T16" fmla="*/ 8 w 458"/>
                <a:gd name="T17" fmla="*/ 255 h 495"/>
                <a:gd name="T18" fmla="*/ 237 w 458"/>
                <a:gd name="T19" fmla="*/ 487 h 495"/>
                <a:gd name="T20" fmla="*/ 237 w 458"/>
                <a:gd name="T21" fmla="*/ 487 h 495"/>
                <a:gd name="T22" fmla="*/ 450 w 458"/>
                <a:gd name="T23" fmla="*/ 240 h 495"/>
                <a:gd name="T24" fmla="*/ 450 w 458"/>
                <a:gd name="T25" fmla="*/ 240 h 495"/>
                <a:gd name="T26" fmla="*/ 221 w 458"/>
                <a:gd name="T27" fmla="*/ 8 h 495"/>
                <a:gd name="T28" fmla="*/ 221 w 458"/>
                <a:gd name="T29" fmla="*/ 8 h 495"/>
                <a:gd name="T30" fmla="*/ 8 w 458"/>
                <a:gd name="T31" fmla="*/ 255 h 495"/>
                <a:gd name="T32" fmla="*/ 8 w 458"/>
                <a:gd name="T33" fmla="*/ 255 h 495"/>
                <a:gd name="T34" fmla="*/ 20 w 458"/>
                <a:gd name="T35" fmla="*/ 255 h 495"/>
                <a:gd name="T36" fmla="*/ 221 w 458"/>
                <a:gd name="T37" fmla="*/ 19 h 495"/>
                <a:gd name="T38" fmla="*/ 221 w 458"/>
                <a:gd name="T39" fmla="*/ 19 h 495"/>
                <a:gd name="T40" fmla="*/ 439 w 458"/>
                <a:gd name="T41" fmla="*/ 240 h 495"/>
                <a:gd name="T42" fmla="*/ 439 w 458"/>
                <a:gd name="T43" fmla="*/ 240 h 495"/>
                <a:gd name="T44" fmla="*/ 237 w 458"/>
                <a:gd name="T45" fmla="*/ 476 h 495"/>
                <a:gd name="T46" fmla="*/ 237 w 458"/>
                <a:gd name="T47" fmla="*/ 476 h 495"/>
                <a:gd name="T48" fmla="*/ 20 w 458"/>
                <a:gd name="T49" fmla="*/ 255 h 495"/>
                <a:gd name="T50" fmla="*/ 237 w 458"/>
                <a:gd name="T51" fmla="*/ 472 h 495"/>
                <a:gd name="T52" fmla="*/ 435 w 458"/>
                <a:gd name="T53" fmla="*/ 241 h 495"/>
                <a:gd name="T54" fmla="*/ 435 w 458"/>
                <a:gd name="T55" fmla="*/ 241 h 495"/>
                <a:gd name="T56" fmla="*/ 222 w 458"/>
                <a:gd name="T57" fmla="*/ 23 h 495"/>
                <a:gd name="T58" fmla="*/ 222 w 458"/>
                <a:gd name="T59" fmla="*/ 23 h 495"/>
                <a:gd name="T60" fmla="*/ 24 w 458"/>
                <a:gd name="T61" fmla="*/ 255 h 495"/>
                <a:gd name="T62" fmla="*/ 24 w 458"/>
                <a:gd name="T63" fmla="*/ 255 h 495"/>
                <a:gd name="T64" fmla="*/ 237 w 458"/>
                <a:gd name="T65" fmla="*/ 472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8" h="495">
                  <a:moveTo>
                    <a:pt x="4" y="255"/>
                  </a:moveTo>
                  <a:cubicBezTo>
                    <a:pt x="0" y="121"/>
                    <a:pt x="96" y="8"/>
                    <a:pt x="221" y="4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346" y="0"/>
                    <a:pt x="449" y="106"/>
                    <a:pt x="454" y="240"/>
                  </a:cubicBezTo>
                  <a:cubicBezTo>
                    <a:pt x="454" y="240"/>
                    <a:pt x="454" y="240"/>
                    <a:pt x="454" y="240"/>
                  </a:cubicBezTo>
                  <a:cubicBezTo>
                    <a:pt x="458" y="374"/>
                    <a:pt x="362" y="487"/>
                    <a:pt x="238" y="491"/>
                  </a:cubicBezTo>
                  <a:cubicBezTo>
                    <a:pt x="238" y="491"/>
                    <a:pt x="238" y="491"/>
                    <a:pt x="238" y="491"/>
                  </a:cubicBezTo>
                  <a:cubicBezTo>
                    <a:pt x="113" y="495"/>
                    <a:pt x="9" y="389"/>
                    <a:pt x="4" y="255"/>
                  </a:cubicBezTo>
                  <a:close/>
                  <a:moveTo>
                    <a:pt x="8" y="255"/>
                  </a:moveTo>
                  <a:cubicBezTo>
                    <a:pt x="13" y="387"/>
                    <a:pt x="115" y="491"/>
                    <a:pt x="237" y="487"/>
                  </a:cubicBezTo>
                  <a:cubicBezTo>
                    <a:pt x="237" y="487"/>
                    <a:pt x="237" y="487"/>
                    <a:pt x="237" y="487"/>
                  </a:cubicBezTo>
                  <a:cubicBezTo>
                    <a:pt x="360" y="483"/>
                    <a:pt x="454" y="372"/>
                    <a:pt x="450" y="240"/>
                  </a:cubicBezTo>
                  <a:cubicBezTo>
                    <a:pt x="450" y="240"/>
                    <a:pt x="450" y="240"/>
                    <a:pt x="450" y="240"/>
                  </a:cubicBezTo>
                  <a:cubicBezTo>
                    <a:pt x="445" y="108"/>
                    <a:pt x="343" y="4"/>
                    <a:pt x="221" y="8"/>
                  </a:cubicBezTo>
                  <a:cubicBezTo>
                    <a:pt x="221" y="8"/>
                    <a:pt x="221" y="8"/>
                    <a:pt x="221" y="8"/>
                  </a:cubicBezTo>
                  <a:cubicBezTo>
                    <a:pt x="99" y="12"/>
                    <a:pt x="4" y="123"/>
                    <a:pt x="8" y="255"/>
                  </a:cubicBezTo>
                  <a:cubicBezTo>
                    <a:pt x="8" y="255"/>
                    <a:pt x="8" y="255"/>
                    <a:pt x="8" y="255"/>
                  </a:cubicBezTo>
                  <a:close/>
                  <a:moveTo>
                    <a:pt x="20" y="255"/>
                  </a:moveTo>
                  <a:cubicBezTo>
                    <a:pt x="15" y="128"/>
                    <a:pt x="106" y="23"/>
                    <a:pt x="221" y="19"/>
                  </a:cubicBezTo>
                  <a:cubicBezTo>
                    <a:pt x="221" y="19"/>
                    <a:pt x="221" y="19"/>
                    <a:pt x="221" y="19"/>
                  </a:cubicBezTo>
                  <a:cubicBezTo>
                    <a:pt x="337" y="15"/>
                    <a:pt x="434" y="114"/>
                    <a:pt x="439" y="240"/>
                  </a:cubicBezTo>
                  <a:cubicBezTo>
                    <a:pt x="439" y="240"/>
                    <a:pt x="439" y="240"/>
                    <a:pt x="439" y="240"/>
                  </a:cubicBezTo>
                  <a:cubicBezTo>
                    <a:pt x="443" y="367"/>
                    <a:pt x="352" y="472"/>
                    <a:pt x="237" y="476"/>
                  </a:cubicBezTo>
                  <a:cubicBezTo>
                    <a:pt x="237" y="476"/>
                    <a:pt x="237" y="476"/>
                    <a:pt x="237" y="476"/>
                  </a:cubicBezTo>
                  <a:cubicBezTo>
                    <a:pt x="122" y="480"/>
                    <a:pt x="24" y="381"/>
                    <a:pt x="20" y="255"/>
                  </a:cubicBezTo>
                  <a:close/>
                  <a:moveTo>
                    <a:pt x="237" y="472"/>
                  </a:moveTo>
                  <a:cubicBezTo>
                    <a:pt x="350" y="468"/>
                    <a:pt x="439" y="365"/>
                    <a:pt x="435" y="241"/>
                  </a:cubicBezTo>
                  <a:cubicBezTo>
                    <a:pt x="435" y="241"/>
                    <a:pt x="435" y="241"/>
                    <a:pt x="435" y="241"/>
                  </a:cubicBezTo>
                  <a:cubicBezTo>
                    <a:pt x="431" y="116"/>
                    <a:pt x="334" y="19"/>
                    <a:pt x="222" y="23"/>
                  </a:cubicBezTo>
                  <a:cubicBezTo>
                    <a:pt x="222" y="23"/>
                    <a:pt x="222" y="23"/>
                    <a:pt x="222" y="23"/>
                  </a:cubicBezTo>
                  <a:cubicBezTo>
                    <a:pt x="109" y="27"/>
                    <a:pt x="19" y="130"/>
                    <a:pt x="24" y="255"/>
                  </a:cubicBezTo>
                  <a:cubicBezTo>
                    <a:pt x="24" y="255"/>
                    <a:pt x="24" y="255"/>
                    <a:pt x="24" y="255"/>
                  </a:cubicBezTo>
                  <a:cubicBezTo>
                    <a:pt x="28" y="379"/>
                    <a:pt x="124" y="476"/>
                    <a:pt x="237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9"/>
            <p:cNvSpPr/>
            <p:nvPr/>
          </p:nvSpPr>
          <p:spPr bwMode="auto">
            <a:xfrm>
              <a:off x="4894" y="1811"/>
              <a:ext cx="16" cy="19"/>
            </a:xfrm>
            <a:custGeom>
              <a:avLst/>
              <a:gdLst>
                <a:gd name="T0" fmla="*/ 1 w 16"/>
                <a:gd name="T1" fmla="*/ 19 h 19"/>
                <a:gd name="T2" fmla="*/ 0 w 16"/>
                <a:gd name="T3" fmla="*/ 1 h 19"/>
                <a:gd name="T4" fmla="*/ 16 w 16"/>
                <a:gd name="T5" fmla="*/ 0 h 19"/>
                <a:gd name="T6" fmla="*/ 16 w 16"/>
                <a:gd name="T7" fmla="*/ 19 h 19"/>
                <a:gd name="T8" fmla="*/ 1 w 16"/>
                <a:gd name="T9" fmla="*/ 19 h 19"/>
                <a:gd name="T10" fmla="*/ 1 w 16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1" y="19"/>
                  </a:moveTo>
                  <a:lnTo>
                    <a:pt x="0" y="1"/>
                  </a:lnTo>
                  <a:lnTo>
                    <a:pt x="16" y="0"/>
                  </a:lnTo>
                  <a:lnTo>
                    <a:pt x="16" y="19"/>
                  </a:lnTo>
                  <a:lnTo>
                    <a:pt x="1" y="19"/>
                  </a:lnTo>
                  <a:lnTo>
                    <a:pt x="1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0"/>
            <p:cNvSpPr>
              <a:spLocks noEditPoints="1"/>
            </p:cNvSpPr>
            <p:nvPr/>
          </p:nvSpPr>
          <p:spPr bwMode="auto">
            <a:xfrm>
              <a:off x="4891" y="1809"/>
              <a:ext cx="21" cy="23"/>
            </a:xfrm>
            <a:custGeom>
              <a:avLst/>
              <a:gdLst>
                <a:gd name="T0" fmla="*/ 4 w 21"/>
                <a:gd name="T1" fmla="*/ 23 h 23"/>
                <a:gd name="T2" fmla="*/ 4 w 21"/>
                <a:gd name="T3" fmla="*/ 21 h 23"/>
                <a:gd name="T4" fmla="*/ 6 w 21"/>
                <a:gd name="T5" fmla="*/ 21 h 23"/>
                <a:gd name="T6" fmla="*/ 4 w 21"/>
                <a:gd name="T7" fmla="*/ 21 h 23"/>
                <a:gd name="T8" fmla="*/ 4 w 21"/>
                <a:gd name="T9" fmla="*/ 23 h 23"/>
                <a:gd name="T10" fmla="*/ 1 w 21"/>
                <a:gd name="T11" fmla="*/ 23 h 23"/>
                <a:gd name="T12" fmla="*/ 0 w 21"/>
                <a:gd name="T13" fmla="*/ 1 h 23"/>
                <a:gd name="T14" fmla="*/ 21 w 21"/>
                <a:gd name="T15" fmla="*/ 0 h 23"/>
                <a:gd name="T16" fmla="*/ 21 w 21"/>
                <a:gd name="T17" fmla="*/ 23 h 23"/>
                <a:gd name="T18" fmla="*/ 4 w 21"/>
                <a:gd name="T19" fmla="*/ 23 h 23"/>
                <a:gd name="T20" fmla="*/ 4 w 21"/>
                <a:gd name="T21" fmla="*/ 23 h 23"/>
                <a:gd name="T22" fmla="*/ 17 w 21"/>
                <a:gd name="T23" fmla="*/ 19 h 23"/>
                <a:gd name="T24" fmla="*/ 17 w 21"/>
                <a:gd name="T25" fmla="*/ 5 h 23"/>
                <a:gd name="T26" fmla="*/ 5 w 21"/>
                <a:gd name="T27" fmla="*/ 6 h 23"/>
                <a:gd name="T28" fmla="*/ 6 w 21"/>
                <a:gd name="T29" fmla="*/ 19 h 23"/>
                <a:gd name="T30" fmla="*/ 17 w 21"/>
                <a:gd name="T31" fmla="*/ 19 h 23"/>
                <a:gd name="T32" fmla="*/ 17 w 21"/>
                <a:gd name="T33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3">
                  <a:moveTo>
                    <a:pt x="4" y="23"/>
                  </a:moveTo>
                  <a:lnTo>
                    <a:pt x="4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1" y="23"/>
                  </a:lnTo>
                  <a:lnTo>
                    <a:pt x="0" y="1"/>
                  </a:lnTo>
                  <a:lnTo>
                    <a:pt x="21" y="0"/>
                  </a:lnTo>
                  <a:lnTo>
                    <a:pt x="21" y="23"/>
                  </a:lnTo>
                  <a:lnTo>
                    <a:pt x="4" y="23"/>
                  </a:lnTo>
                  <a:lnTo>
                    <a:pt x="4" y="23"/>
                  </a:lnTo>
                  <a:close/>
                  <a:moveTo>
                    <a:pt x="17" y="19"/>
                  </a:moveTo>
                  <a:lnTo>
                    <a:pt x="17" y="5"/>
                  </a:lnTo>
                  <a:lnTo>
                    <a:pt x="5" y="6"/>
                  </a:lnTo>
                  <a:lnTo>
                    <a:pt x="6" y="19"/>
                  </a:lnTo>
                  <a:lnTo>
                    <a:pt x="17" y="19"/>
                  </a:lnTo>
                  <a:lnTo>
                    <a:pt x="1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"/>
            <p:cNvSpPr/>
            <p:nvPr/>
          </p:nvSpPr>
          <p:spPr bwMode="auto">
            <a:xfrm>
              <a:off x="5108" y="1811"/>
              <a:ext cx="15" cy="18"/>
            </a:xfrm>
            <a:custGeom>
              <a:avLst/>
              <a:gdLst>
                <a:gd name="T0" fmla="*/ 2 w 15"/>
                <a:gd name="T1" fmla="*/ 18 h 18"/>
                <a:gd name="T2" fmla="*/ 0 w 15"/>
                <a:gd name="T3" fmla="*/ 0 h 18"/>
                <a:gd name="T4" fmla="*/ 13 w 15"/>
                <a:gd name="T5" fmla="*/ 0 h 18"/>
                <a:gd name="T6" fmla="*/ 15 w 15"/>
                <a:gd name="T7" fmla="*/ 18 h 18"/>
                <a:gd name="T8" fmla="*/ 2 w 15"/>
                <a:gd name="T9" fmla="*/ 18 h 18"/>
                <a:gd name="T10" fmla="*/ 2 w 15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8">
                  <a:moveTo>
                    <a:pt x="2" y="18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15" y="18"/>
                  </a:lnTo>
                  <a:lnTo>
                    <a:pt x="2" y="18"/>
                  </a:lnTo>
                  <a:lnTo>
                    <a:pt x="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2"/>
            <p:cNvSpPr>
              <a:spLocks noEditPoints="1"/>
            </p:cNvSpPr>
            <p:nvPr/>
          </p:nvSpPr>
          <p:spPr bwMode="auto">
            <a:xfrm>
              <a:off x="5106" y="1809"/>
              <a:ext cx="19" cy="22"/>
            </a:xfrm>
            <a:custGeom>
              <a:avLst/>
              <a:gdLst>
                <a:gd name="T0" fmla="*/ 4 w 19"/>
                <a:gd name="T1" fmla="*/ 22 h 22"/>
                <a:gd name="T2" fmla="*/ 4 w 19"/>
                <a:gd name="T3" fmla="*/ 20 h 22"/>
                <a:gd name="T4" fmla="*/ 6 w 19"/>
                <a:gd name="T5" fmla="*/ 20 h 22"/>
                <a:gd name="T6" fmla="*/ 4 w 19"/>
                <a:gd name="T7" fmla="*/ 20 h 22"/>
                <a:gd name="T8" fmla="*/ 4 w 19"/>
                <a:gd name="T9" fmla="*/ 22 h 22"/>
                <a:gd name="T10" fmla="*/ 1 w 19"/>
                <a:gd name="T11" fmla="*/ 22 h 22"/>
                <a:gd name="T12" fmla="*/ 0 w 19"/>
                <a:gd name="T13" fmla="*/ 0 h 22"/>
                <a:gd name="T14" fmla="*/ 18 w 19"/>
                <a:gd name="T15" fmla="*/ 0 h 22"/>
                <a:gd name="T16" fmla="*/ 19 w 19"/>
                <a:gd name="T17" fmla="*/ 22 h 22"/>
                <a:gd name="T18" fmla="*/ 4 w 19"/>
                <a:gd name="T19" fmla="*/ 22 h 22"/>
                <a:gd name="T20" fmla="*/ 4 w 19"/>
                <a:gd name="T21" fmla="*/ 22 h 22"/>
                <a:gd name="T22" fmla="*/ 14 w 19"/>
                <a:gd name="T23" fmla="*/ 17 h 22"/>
                <a:gd name="T24" fmla="*/ 13 w 19"/>
                <a:gd name="T25" fmla="*/ 5 h 22"/>
                <a:gd name="T26" fmla="*/ 5 w 19"/>
                <a:gd name="T27" fmla="*/ 5 h 22"/>
                <a:gd name="T28" fmla="*/ 6 w 19"/>
                <a:gd name="T29" fmla="*/ 17 h 22"/>
                <a:gd name="T30" fmla="*/ 14 w 19"/>
                <a:gd name="T31" fmla="*/ 17 h 22"/>
                <a:gd name="T32" fmla="*/ 14 w 19"/>
                <a:gd name="T33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2">
                  <a:moveTo>
                    <a:pt x="4" y="22"/>
                  </a:moveTo>
                  <a:lnTo>
                    <a:pt x="4" y="20"/>
                  </a:lnTo>
                  <a:lnTo>
                    <a:pt x="6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1" y="22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9" y="22"/>
                  </a:lnTo>
                  <a:lnTo>
                    <a:pt x="4" y="22"/>
                  </a:lnTo>
                  <a:lnTo>
                    <a:pt x="4" y="22"/>
                  </a:lnTo>
                  <a:close/>
                  <a:moveTo>
                    <a:pt x="14" y="17"/>
                  </a:moveTo>
                  <a:lnTo>
                    <a:pt x="13" y="5"/>
                  </a:lnTo>
                  <a:lnTo>
                    <a:pt x="5" y="5"/>
                  </a:lnTo>
                  <a:lnTo>
                    <a:pt x="6" y="17"/>
                  </a:lnTo>
                  <a:lnTo>
                    <a:pt x="14" y="17"/>
                  </a:lnTo>
                  <a:lnTo>
                    <a:pt x="14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3"/>
            <p:cNvSpPr/>
            <p:nvPr/>
          </p:nvSpPr>
          <p:spPr bwMode="auto">
            <a:xfrm>
              <a:off x="4888" y="1950"/>
              <a:ext cx="246" cy="127"/>
            </a:xfrm>
            <a:custGeom>
              <a:avLst/>
              <a:gdLst>
                <a:gd name="T0" fmla="*/ 0 w 210"/>
                <a:gd name="T1" fmla="*/ 60 h 108"/>
                <a:gd name="T2" fmla="*/ 10 w 210"/>
                <a:gd name="T3" fmla="*/ 48 h 108"/>
                <a:gd name="T4" fmla="*/ 43 w 210"/>
                <a:gd name="T5" fmla="*/ 71 h 108"/>
                <a:gd name="T6" fmla="*/ 43 w 210"/>
                <a:gd name="T7" fmla="*/ 71 h 108"/>
                <a:gd name="T8" fmla="*/ 97 w 210"/>
                <a:gd name="T9" fmla="*/ 92 h 108"/>
                <a:gd name="T10" fmla="*/ 97 w 210"/>
                <a:gd name="T11" fmla="*/ 92 h 108"/>
                <a:gd name="T12" fmla="*/ 101 w 210"/>
                <a:gd name="T13" fmla="*/ 92 h 108"/>
                <a:gd name="T14" fmla="*/ 101 w 210"/>
                <a:gd name="T15" fmla="*/ 92 h 108"/>
                <a:gd name="T16" fmla="*/ 159 w 210"/>
                <a:gd name="T17" fmla="*/ 44 h 108"/>
                <a:gd name="T18" fmla="*/ 159 w 210"/>
                <a:gd name="T19" fmla="*/ 44 h 108"/>
                <a:gd name="T20" fmla="*/ 198 w 210"/>
                <a:gd name="T21" fmla="*/ 0 h 108"/>
                <a:gd name="T22" fmla="*/ 198 w 210"/>
                <a:gd name="T23" fmla="*/ 0 h 108"/>
                <a:gd name="T24" fmla="*/ 210 w 210"/>
                <a:gd name="T25" fmla="*/ 9 h 108"/>
                <a:gd name="T26" fmla="*/ 171 w 210"/>
                <a:gd name="T27" fmla="*/ 55 h 108"/>
                <a:gd name="T28" fmla="*/ 171 w 210"/>
                <a:gd name="T29" fmla="*/ 55 h 108"/>
                <a:gd name="T30" fmla="*/ 103 w 210"/>
                <a:gd name="T31" fmla="*/ 107 h 108"/>
                <a:gd name="T32" fmla="*/ 103 w 210"/>
                <a:gd name="T33" fmla="*/ 107 h 108"/>
                <a:gd name="T34" fmla="*/ 98 w 210"/>
                <a:gd name="T35" fmla="*/ 108 h 108"/>
                <a:gd name="T36" fmla="*/ 98 w 210"/>
                <a:gd name="T37" fmla="*/ 108 h 108"/>
                <a:gd name="T38" fmla="*/ 0 w 210"/>
                <a:gd name="T39" fmla="*/ 6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0" h="108">
                  <a:moveTo>
                    <a:pt x="0" y="60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24" y="60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61" y="82"/>
                    <a:pt x="84" y="93"/>
                    <a:pt x="97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8" y="92"/>
                    <a:pt x="99" y="92"/>
                    <a:pt x="101" y="92"/>
                  </a:cubicBezTo>
                  <a:cubicBezTo>
                    <a:pt x="101" y="92"/>
                    <a:pt x="101" y="92"/>
                    <a:pt x="101" y="92"/>
                  </a:cubicBezTo>
                  <a:cubicBezTo>
                    <a:pt x="112" y="90"/>
                    <a:pt x="139" y="67"/>
                    <a:pt x="159" y="44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81" y="22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10" y="9"/>
                    <a:pt x="192" y="31"/>
                    <a:pt x="171" y="55"/>
                  </a:cubicBezTo>
                  <a:cubicBezTo>
                    <a:pt x="171" y="55"/>
                    <a:pt x="171" y="55"/>
                    <a:pt x="171" y="55"/>
                  </a:cubicBezTo>
                  <a:cubicBezTo>
                    <a:pt x="148" y="78"/>
                    <a:pt x="124" y="102"/>
                    <a:pt x="103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2" y="107"/>
                    <a:pt x="100" y="107"/>
                    <a:pt x="98" y="108"/>
                  </a:cubicBezTo>
                  <a:cubicBezTo>
                    <a:pt x="98" y="108"/>
                    <a:pt x="98" y="108"/>
                    <a:pt x="98" y="108"/>
                  </a:cubicBezTo>
                  <a:cubicBezTo>
                    <a:pt x="58" y="108"/>
                    <a:pt x="1" y="60"/>
                    <a:pt x="0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4"/>
            <p:cNvSpPr>
              <a:spLocks noEditPoints="1"/>
            </p:cNvSpPr>
            <p:nvPr/>
          </p:nvSpPr>
          <p:spPr bwMode="auto">
            <a:xfrm>
              <a:off x="4883" y="1946"/>
              <a:ext cx="255" cy="133"/>
            </a:xfrm>
            <a:custGeom>
              <a:avLst/>
              <a:gdLst>
                <a:gd name="T0" fmla="*/ 3 w 217"/>
                <a:gd name="T1" fmla="*/ 65 h 113"/>
                <a:gd name="T2" fmla="*/ 0 w 217"/>
                <a:gd name="T3" fmla="*/ 65 h 113"/>
                <a:gd name="T4" fmla="*/ 14 w 217"/>
                <a:gd name="T5" fmla="*/ 49 h 113"/>
                <a:gd name="T6" fmla="*/ 15 w 217"/>
                <a:gd name="T7" fmla="*/ 49 h 113"/>
                <a:gd name="T8" fmla="*/ 15 w 217"/>
                <a:gd name="T9" fmla="*/ 50 h 113"/>
                <a:gd name="T10" fmla="*/ 15 w 217"/>
                <a:gd name="T11" fmla="*/ 50 h 113"/>
                <a:gd name="T12" fmla="*/ 15 w 217"/>
                <a:gd name="T13" fmla="*/ 50 h 113"/>
                <a:gd name="T14" fmla="*/ 15 w 217"/>
                <a:gd name="T15" fmla="*/ 50 h 113"/>
                <a:gd name="T16" fmla="*/ 16 w 217"/>
                <a:gd name="T17" fmla="*/ 50 h 113"/>
                <a:gd name="T18" fmla="*/ 17 w 217"/>
                <a:gd name="T19" fmla="*/ 52 h 113"/>
                <a:gd name="T20" fmla="*/ 24 w 217"/>
                <a:gd name="T21" fmla="*/ 57 h 113"/>
                <a:gd name="T22" fmla="*/ 48 w 217"/>
                <a:gd name="T23" fmla="*/ 72 h 113"/>
                <a:gd name="T24" fmla="*/ 101 w 217"/>
                <a:gd name="T25" fmla="*/ 93 h 113"/>
                <a:gd name="T26" fmla="*/ 101 w 217"/>
                <a:gd name="T27" fmla="*/ 93 h 113"/>
                <a:gd name="T28" fmla="*/ 104 w 217"/>
                <a:gd name="T29" fmla="*/ 93 h 113"/>
                <a:gd name="T30" fmla="*/ 162 w 217"/>
                <a:gd name="T31" fmla="*/ 46 h 113"/>
                <a:gd name="T32" fmla="*/ 200 w 217"/>
                <a:gd name="T33" fmla="*/ 1 h 113"/>
                <a:gd name="T34" fmla="*/ 201 w 217"/>
                <a:gd name="T35" fmla="*/ 1 h 113"/>
                <a:gd name="T36" fmla="*/ 217 w 217"/>
                <a:gd name="T37" fmla="*/ 12 h 113"/>
                <a:gd name="T38" fmla="*/ 215 w 217"/>
                <a:gd name="T39" fmla="*/ 13 h 113"/>
                <a:gd name="T40" fmla="*/ 215 w 217"/>
                <a:gd name="T41" fmla="*/ 14 h 113"/>
                <a:gd name="T42" fmla="*/ 215 w 217"/>
                <a:gd name="T43" fmla="*/ 14 h 113"/>
                <a:gd name="T44" fmla="*/ 212 w 217"/>
                <a:gd name="T45" fmla="*/ 17 h 113"/>
                <a:gd name="T46" fmla="*/ 204 w 217"/>
                <a:gd name="T47" fmla="*/ 27 h 113"/>
                <a:gd name="T48" fmla="*/ 176 w 217"/>
                <a:gd name="T49" fmla="*/ 59 h 113"/>
                <a:gd name="T50" fmla="*/ 108 w 217"/>
                <a:gd name="T51" fmla="*/ 112 h 113"/>
                <a:gd name="T52" fmla="*/ 102 w 217"/>
                <a:gd name="T53" fmla="*/ 113 h 113"/>
                <a:gd name="T54" fmla="*/ 8 w 217"/>
                <a:gd name="T55" fmla="*/ 64 h 113"/>
                <a:gd name="T56" fmla="*/ 15 w 217"/>
                <a:gd name="T57" fmla="*/ 69 h 113"/>
                <a:gd name="T58" fmla="*/ 40 w 217"/>
                <a:gd name="T59" fmla="*/ 85 h 113"/>
                <a:gd name="T60" fmla="*/ 101 w 217"/>
                <a:gd name="T61" fmla="*/ 109 h 113"/>
                <a:gd name="T62" fmla="*/ 107 w 217"/>
                <a:gd name="T63" fmla="*/ 108 h 113"/>
                <a:gd name="T64" fmla="*/ 173 w 217"/>
                <a:gd name="T65" fmla="*/ 56 h 113"/>
                <a:gd name="T66" fmla="*/ 211 w 217"/>
                <a:gd name="T67" fmla="*/ 12 h 113"/>
                <a:gd name="T68" fmla="*/ 200 w 217"/>
                <a:gd name="T69" fmla="*/ 8 h 113"/>
                <a:gd name="T70" fmla="*/ 192 w 217"/>
                <a:gd name="T71" fmla="*/ 18 h 113"/>
                <a:gd name="T72" fmla="*/ 165 w 217"/>
                <a:gd name="T73" fmla="*/ 49 h 113"/>
                <a:gd name="T74" fmla="*/ 105 w 217"/>
                <a:gd name="T75" fmla="*/ 97 h 113"/>
                <a:gd name="T76" fmla="*/ 101 w 217"/>
                <a:gd name="T77" fmla="*/ 97 h 113"/>
                <a:gd name="T78" fmla="*/ 101 w 217"/>
                <a:gd name="T79" fmla="*/ 97 h 113"/>
                <a:gd name="T80" fmla="*/ 46 w 217"/>
                <a:gd name="T81" fmla="*/ 76 h 113"/>
                <a:gd name="T82" fmla="*/ 14 w 217"/>
                <a:gd name="T83" fmla="*/ 54 h 113"/>
                <a:gd name="T84" fmla="*/ 7 w 217"/>
                <a:gd name="T85" fmla="*/ 63 h 113"/>
                <a:gd name="T86" fmla="*/ 6 w 217"/>
                <a:gd name="T87" fmla="*/ 64 h 113"/>
                <a:gd name="T88" fmla="*/ 4 w 217"/>
                <a:gd name="T89" fmla="*/ 63 h 113"/>
                <a:gd name="T90" fmla="*/ 6 w 217"/>
                <a:gd name="T91" fmla="*/ 6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13">
                  <a:moveTo>
                    <a:pt x="38" y="89"/>
                  </a:moveTo>
                  <a:cubicBezTo>
                    <a:pt x="20" y="78"/>
                    <a:pt x="6" y="67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9"/>
                    <a:pt x="14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7" y="51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9" y="53"/>
                    <a:pt x="21" y="55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30" y="61"/>
                    <a:pt x="38" y="67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65" y="83"/>
                    <a:pt x="88" y="94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2" y="93"/>
                    <a:pt x="103" y="93"/>
                    <a:pt x="10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14" y="92"/>
                    <a:pt x="142" y="68"/>
                    <a:pt x="162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83" y="23"/>
                    <a:pt x="200" y="2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200" y="1"/>
                    <a:pt x="200" y="1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5" y="13"/>
                    <a:pt x="215" y="13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4" y="15"/>
                    <a:pt x="213" y="16"/>
                    <a:pt x="212" y="17"/>
                  </a:cubicBezTo>
                  <a:cubicBezTo>
                    <a:pt x="212" y="17"/>
                    <a:pt x="212" y="17"/>
                    <a:pt x="212" y="17"/>
                  </a:cubicBezTo>
                  <a:cubicBezTo>
                    <a:pt x="210" y="20"/>
                    <a:pt x="207" y="23"/>
                    <a:pt x="204" y="27"/>
                  </a:cubicBezTo>
                  <a:cubicBezTo>
                    <a:pt x="204" y="27"/>
                    <a:pt x="204" y="27"/>
                    <a:pt x="204" y="27"/>
                  </a:cubicBezTo>
                  <a:cubicBezTo>
                    <a:pt x="197" y="36"/>
                    <a:pt x="187" y="47"/>
                    <a:pt x="176" y="59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54" y="82"/>
                    <a:pt x="130" y="107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6" y="112"/>
                    <a:pt x="104" y="112"/>
                    <a:pt x="102" y="113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81" y="113"/>
                    <a:pt x="58" y="101"/>
                    <a:pt x="38" y="89"/>
                  </a:cubicBezTo>
                  <a:close/>
                  <a:moveTo>
                    <a:pt x="8" y="64"/>
                  </a:moveTo>
                  <a:cubicBezTo>
                    <a:pt x="10" y="65"/>
                    <a:pt x="12" y="67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22" y="73"/>
                    <a:pt x="30" y="79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59" y="97"/>
                    <a:pt x="83" y="109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3" y="108"/>
                    <a:pt x="105" y="108"/>
                    <a:pt x="107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27" y="103"/>
                    <a:pt x="151" y="79"/>
                    <a:pt x="173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91" y="37"/>
                    <a:pt x="207" y="18"/>
                    <a:pt x="211" y="12"/>
                  </a:cubicBezTo>
                  <a:cubicBezTo>
                    <a:pt x="211" y="12"/>
                    <a:pt x="211" y="12"/>
                    <a:pt x="211" y="12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2" y="6"/>
                    <a:pt x="201" y="7"/>
                    <a:pt x="200" y="8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198" y="10"/>
                    <a:pt x="196" y="14"/>
                    <a:pt x="192" y="18"/>
                  </a:cubicBezTo>
                  <a:cubicBezTo>
                    <a:pt x="192" y="18"/>
                    <a:pt x="192" y="18"/>
                    <a:pt x="192" y="18"/>
                  </a:cubicBezTo>
                  <a:cubicBezTo>
                    <a:pt x="185" y="26"/>
                    <a:pt x="176" y="37"/>
                    <a:pt x="165" y="49"/>
                  </a:cubicBezTo>
                  <a:cubicBezTo>
                    <a:pt x="165" y="49"/>
                    <a:pt x="165" y="49"/>
                    <a:pt x="165" y="49"/>
                  </a:cubicBezTo>
                  <a:cubicBezTo>
                    <a:pt x="144" y="71"/>
                    <a:pt x="118" y="95"/>
                    <a:pt x="105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104" y="97"/>
                    <a:pt x="102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86" y="98"/>
                    <a:pt x="64" y="87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31" y="67"/>
                    <a:pt x="18" y="57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63"/>
                    <a:pt x="8" y="63"/>
                    <a:pt x="8" y="64"/>
                  </a:cubicBezTo>
                  <a:close/>
                  <a:moveTo>
                    <a:pt x="6" y="64"/>
                  </a:move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6" y="64"/>
                    <a:pt x="6" y="64"/>
                    <a:pt x="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5"/>
            <p:cNvSpPr/>
            <p:nvPr/>
          </p:nvSpPr>
          <p:spPr bwMode="auto">
            <a:xfrm>
              <a:off x="4878" y="1994"/>
              <a:ext cx="31" cy="41"/>
            </a:xfrm>
            <a:custGeom>
              <a:avLst/>
              <a:gdLst>
                <a:gd name="T0" fmla="*/ 0 w 31"/>
                <a:gd name="T1" fmla="*/ 36 h 41"/>
                <a:gd name="T2" fmla="*/ 14 w 31"/>
                <a:gd name="T3" fmla="*/ 0 h 41"/>
                <a:gd name="T4" fmla="*/ 31 w 31"/>
                <a:gd name="T5" fmla="*/ 6 h 41"/>
                <a:gd name="T6" fmla="*/ 17 w 31"/>
                <a:gd name="T7" fmla="*/ 41 h 41"/>
                <a:gd name="T8" fmla="*/ 0 w 31"/>
                <a:gd name="T9" fmla="*/ 36 h 41"/>
                <a:gd name="T10" fmla="*/ 0 w 31"/>
                <a:gd name="T11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1">
                  <a:moveTo>
                    <a:pt x="0" y="36"/>
                  </a:moveTo>
                  <a:lnTo>
                    <a:pt x="14" y="0"/>
                  </a:lnTo>
                  <a:lnTo>
                    <a:pt x="31" y="6"/>
                  </a:lnTo>
                  <a:lnTo>
                    <a:pt x="17" y="41"/>
                  </a:lnTo>
                  <a:lnTo>
                    <a:pt x="0" y="36"/>
                  </a:lnTo>
                  <a:lnTo>
                    <a:pt x="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6"/>
            <p:cNvSpPr>
              <a:spLocks noEditPoints="1"/>
            </p:cNvSpPr>
            <p:nvPr/>
          </p:nvSpPr>
          <p:spPr bwMode="auto">
            <a:xfrm>
              <a:off x="4875" y="1991"/>
              <a:ext cx="37" cy="48"/>
            </a:xfrm>
            <a:custGeom>
              <a:avLst/>
              <a:gdLst>
                <a:gd name="T0" fmla="*/ 2 w 37"/>
                <a:gd name="T1" fmla="*/ 41 h 48"/>
                <a:gd name="T2" fmla="*/ 3 w 37"/>
                <a:gd name="T3" fmla="*/ 39 h 48"/>
                <a:gd name="T4" fmla="*/ 6 w 37"/>
                <a:gd name="T5" fmla="*/ 39 h 48"/>
                <a:gd name="T6" fmla="*/ 3 w 37"/>
                <a:gd name="T7" fmla="*/ 39 h 48"/>
                <a:gd name="T8" fmla="*/ 2 w 37"/>
                <a:gd name="T9" fmla="*/ 41 h 48"/>
                <a:gd name="T10" fmla="*/ 0 w 37"/>
                <a:gd name="T11" fmla="*/ 40 h 48"/>
                <a:gd name="T12" fmla="*/ 16 w 37"/>
                <a:gd name="T13" fmla="*/ 0 h 48"/>
                <a:gd name="T14" fmla="*/ 37 w 37"/>
                <a:gd name="T15" fmla="*/ 8 h 48"/>
                <a:gd name="T16" fmla="*/ 21 w 37"/>
                <a:gd name="T17" fmla="*/ 48 h 48"/>
                <a:gd name="T18" fmla="*/ 2 w 37"/>
                <a:gd name="T19" fmla="*/ 41 h 48"/>
                <a:gd name="T20" fmla="*/ 2 w 37"/>
                <a:gd name="T21" fmla="*/ 41 h 48"/>
                <a:gd name="T22" fmla="*/ 19 w 37"/>
                <a:gd name="T23" fmla="*/ 42 h 48"/>
                <a:gd name="T24" fmla="*/ 32 w 37"/>
                <a:gd name="T25" fmla="*/ 10 h 48"/>
                <a:gd name="T26" fmla="*/ 19 w 37"/>
                <a:gd name="T27" fmla="*/ 6 h 48"/>
                <a:gd name="T28" fmla="*/ 6 w 37"/>
                <a:gd name="T29" fmla="*/ 37 h 48"/>
                <a:gd name="T30" fmla="*/ 19 w 37"/>
                <a:gd name="T31" fmla="*/ 42 h 48"/>
                <a:gd name="T32" fmla="*/ 19 w 37"/>
                <a:gd name="T33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8">
                  <a:moveTo>
                    <a:pt x="2" y="41"/>
                  </a:moveTo>
                  <a:lnTo>
                    <a:pt x="3" y="39"/>
                  </a:lnTo>
                  <a:lnTo>
                    <a:pt x="6" y="39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0"/>
                  </a:lnTo>
                  <a:lnTo>
                    <a:pt x="16" y="0"/>
                  </a:lnTo>
                  <a:lnTo>
                    <a:pt x="37" y="8"/>
                  </a:lnTo>
                  <a:lnTo>
                    <a:pt x="21" y="48"/>
                  </a:lnTo>
                  <a:lnTo>
                    <a:pt x="2" y="41"/>
                  </a:lnTo>
                  <a:lnTo>
                    <a:pt x="2" y="41"/>
                  </a:lnTo>
                  <a:close/>
                  <a:moveTo>
                    <a:pt x="19" y="42"/>
                  </a:moveTo>
                  <a:lnTo>
                    <a:pt x="32" y="10"/>
                  </a:lnTo>
                  <a:lnTo>
                    <a:pt x="19" y="6"/>
                  </a:lnTo>
                  <a:lnTo>
                    <a:pt x="6" y="37"/>
                  </a:lnTo>
                  <a:lnTo>
                    <a:pt x="19" y="42"/>
                  </a:lnTo>
                  <a:lnTo>
                    <a:pt x="19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7"/>
            <p:cNvSpPr/>
            <p:nvPr/>
          </p:nvSpPr>
          <p:spPr bwMode="auto">
            <a:xfrm>
              <a:off x="5088" y="1931"/>
              <a:ext cx="46" cy="48"/>
            </a:xfrm>
            <a:custGeom>
              <a:avLst/>
              <a:gdLst>
                <a:gd name="T0" fmla="*/ 0 w 46"/>
                <a:gd name="T1" fmla="*/ 12 h 48"/>
                <a:gd name="T2" fmla="*/ 13 w 46"/>
                <a:gd name="T3" fmla="*/ 0 h 48"/>
                <a:gd name="T4" fmla="*/ 46 w 46"/>
                <a:gd name="T5" fmla="*/ 36 h 48"/>
                <a:gd name="T6" fmla="*/ 33 w 46"/>
                <a:gd name="T7" fmla="*/ 48 h 48"/>
                <a:gd name="T8" fmla="*/ 0 w 46"/>
                <a:gd name="T9" fmla="*/ 12 h 48"/>
                <a:gd name="T10" fmla="*/ 0 w 46"/>
                <a:gd name="T1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8">
                  <a:moveTo>
                    <a:pt x="0" y="12"/>
                  </a:moveTo>
                  <a:lnTo>
                    <a:pt x="13" y="0"/>
                  </a:lnTo>
                  <a:lnTo>
                    <a:pt x="46" y="36"/>
                  </a:lnTo>
                  <a:lnTo>
                    <a:pt x="33" y="48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8"/>
            <p:cNvSpPr>
              <a:spLocks noEditPoints="1"/>
            </p:cNvSpPr>
            <p:nvPr/>
          </p:nvSpPr>
          <p:spPr bwMode="auto">
            <a:xfrm>
              <a:off x="5085" y="1927"/>
              <a:ext cx="53" cy="56"/>
            </a:xfrm>
            <a:custGeom>
              <a:avLst/>
              <a:gdLst>
                <a:gd name="T0" fmla="*/ 1 w 53"/>
                <a:gd name="T1" fmla="*/ 17 h 56"/>
                <a:gd name="T2" fmla="*/ 3 w 53"/>
                <a:gd name="T3" fmla="*/ 16 h 56"/>
                <a:gd name="T4" fmla="*/ 5 w 53"/>
                <a:gd name="T5" fmla="*/ 18 h 56"/>
                <a:gd name="T6" fmla="*/ 3 w 53"/>
                <a:gd name="T7" fmla="*/ 16 h 56"/>
                <a:gd name="T8" fmla="*/ 1 w 53"/>
                <a:gd name="T9" fmla="*/ 17 h 56"/>
                <a:gd name="T10" fmla="*/ 0 w 53"/>
                <a:gd name="T11" fmla="*/ 16 h 56"/>
                <a:gd name="T12" fmla="*/ 16 w 53"/>
                <a:gd name="T13" fmla="*/ 0 h 56"/>
                <a:gd name="T14" fmla="*/ 53 w 53"/>
                <a:gd name="T15" fmla="*/ 42 h 56"/>
                <a:gd name="T16" fmla="*/ 36 w 53"/>
                <a:gd name="T17" fmla="*/ 56 h 56"/>
                <a:gd name="T18" fmla="*/ 1 w 53"/>
                <a:gd name="T19" fmla="*/ 17 h 56"/>
                <a:gd name="T20" fmla="*/ 1 w 53"/>
                <a:gd name="T21" fmla="*/ 17 h 56"/>
                <a:gd name="T22" fmla="*/ 36 w 53"/>
                <a:gd name="T23" fmla="*/ 50 h 56"/>
                <a:gd name="T24" fmla="*/ 46 w 53"/>
                <a:gd name="T25" fmla="*/ 40 h 56"/>
                <a:gd name="T26" fmla="*/ 16 w 53"/>
                <a:gd name="T27" fmla="*/ 8 h 56"/>
                <a:gd name="T28" fmla="*/ 7 w 53"/>
                <a:gd name="T29" fmla="*/ 16 h 56"/>
                <a:gd name="T30" fmla="*/ 36 w 53"/>
                <a:gd name="T31" fmla="*/ 50 h 56"/>
                <a:gd name="T32" fmla="*/ 36 w 53"/>
                <a:gd name="T33" fmla="*/ 5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6">
                  <a:moveTo>
                    <a:pt x="1" y="17"/>
                  </a:moveTo>
                  <a:lnTo>
                    <a:pt x="3" y="16"/>
                  </a:lnTo>
                  <a:lnTo>
                    <a:pt x="5" y="18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16" y="0"/>
                  </a:lnTo>
                  <a:lnTo>
                    <a:pt x="53" y="42"/>
                  </a:lnTo>
                  <a:lnTo>
                    <a:pt x="36" y="56"/>
                  </a:lnTo>
                  <a:lnTo>
                    <a:pt x="1" y="17"/>
                  </a:lnTo>
                  <a:lnTo>
                    <a:pt x="1" y="17"/>
                  </a:lnTo>
                  <a:close/>
                  <a:moveTo>
                    <a:pt x="36" y="50"/>
                  </a:moveTo>
                  <a:lnTo>
                    <a:pt x="46" y="40"/>
                  </a:lnTo>
                  <a:lnTo>
                    <a:pt x="16" y="8"/>
                  </a:lnTo>
                  <a:lnTo>
                    <a:pt x="7" y="16"/>
                  </a:lnTo>
                  <a:lnTo>
                    <a:pt x="36" y="50"/>
                  </a:lnTo>
                  <a:lnTo>
                    <a:pt x="36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9"/>
            <p:cNvSpPr/>
            <p:nvPr/>
          </p:nvSpPr>
          <p:spPr bwMode="auto">
            <a:xfrm>
              <a:off x="4951" y="2254"/>
              <a:ext cx="147" cy="74"/>
            </a:xfrm>
            <a:custGeom>
              <a:avLst/>
              <a:gdLst>
                <a:gd name="T0" fmla="*/ 64 w 125"/>
                <a:gd name="T1" fmla="*/ 41 h 63"/>
                <a:gd name="T2" fmla="*/ 59 w 125"/>
                <a:gd name="T3" fmla="*/ 33 h 63"/>
                <a:gd name="T4" fmla="*/ 59 w 125"/>
                <a:gd name="T5" fmla="*/ 33 h 63"/>
                <a:gd name="T6" fmla="*/ 20 w 125"/>
                <a:gd name="T7" fmla="*/ 62 h 63"/>
                <a:gd name="T8" fmla="*/ 20 w 125"/>
                <a:gd name="T9" fmla="*/ 62 h 63"/>
                <a:gd name="T10" fmla="*/ 17 w 125"/>
                <a:gd name="T11" fmla="*/ 63 h 63"/>
                <a:gd name="T12" fmla="*/ 17 w 125"/>
                <a:gd name="T13" fmla="*/ 63 h 63"/>
                <a:gd name="T14" fmla="*/ 3 w 125"/>
                <a:gd name="T15" fmla="*/ 55 h 63"/>
                <a:gd name="T16" fmla="*/ 3 w 125"/>
                <a:gd name="T17" fmla="*/ 55 h 63"/>
                <a:gd name="T18" fmla="*/ 0 w 125"/>
                <a:gd name="T19" fmla="*/ 41 h 63"/>
                <a:gd name="T20" fmla="*/ 0 w 125"/>
                <a:gd name="T21" fmla="*/ 41 h 63"/>
                <a:gd name="T22" fmla="*/ 6 w 125"/>
                <a:gd name="T23" fmla="*/ 10 h 63"/>
                <a:gd name="T24" fmla="*/ 6 w 125"/>
                <a:gd name="T25" fmla="*/ 10 h 63"/>
                <a:gd name="T26" fmla="*/ 6 w 125"/>
                <a:gd name="T27" fmla="*/ 10 h 63"/>
                <a:gd name="T28" fmla="*/ 21 w 125"/>
                <a:gd name="T29" fmla="*/ 15 h 63"/>
                <a:gd name="T30" fmla="*/ 15 w 125"/>
                <a:gd name="T31" fmla="*/ 41 h 63"/>
                <a:gd name="T32" fmla="*/ 15 w 125"/>
                <a:gd name="T33" fmla="*/ 41 h 63"/>
                <a:gd name="T34" fmla="*/ 16 w 125"/>
                <a:gd name="T35" fmla="*/ 47 h 63"/>
                <a:gd name="T36" fmla="*/ 16 w 125"/>
                <a:gd name="T37" fmla="*/ 47 h 63"/>
                <a:gd name="T38" fmla="*/ 16 w 125"/>
                <a:gd name="T39" fmla="*/ 47 h 63"/>
                <a:gd name="T40" fmla="*/ 16 w 125"/>
                <a:gd name="T41" fmla="*/ 47 h 63"/>
                <a:gd name="T42" fmla="*/ 17 w 125"/>
                <a:gd name="T43" fmla="*/ 47 h 63"/>
                <a:gd name="T44" fmla="*/ 17 w 125"/>
                <a:gd name="T45" fmla="*/ 47 h 63"/>
                <a:gd name="T46" fmla="*/ 18 w 125"/>
                <a:gd name="T47" fmla="*/ 47 h 63"/>
                <a:gd name="T48" fmla="*/ 18 w 125"/>
                <a:gd name="T49" fmla="*/ 47 h 63"/>
                <a:gd name="T50" fmla="*/ 42 w 125"/>
                <a:gd name="T51" fmla="*/ 30 h 63"/>
                <a:gd name="T52" fmla="*/ 42 w 125"/>
                <a:gd name="T53" fmla="*/ 30 h 63"/>
                <a:gd name="T54" fmla="*/ 53 w 125"/>
                <a:gd name="T55" fmla="*/ 14 h 63"/>
                <a:gd name="T56" fmla="*/ 53 w 125"/>
                <a:gd name="T57" fmla="*/ 14 h 63"/>
                <a:gd name="T58" fmla="*/ 61 w 125"/>
                <a:gd name="T59" fmla="*/ 0 h 63"/>
                <a:gd name="T60" fmla="*/ 67 w 125"/>
                <a:gd name="T61" fmla="*/ 15 h 63"/>
                <a:gd name="T62" fmla="*/ 77 w 125"/>
                <a:gd name="T63" fmla="*/ 32 h 63"/>
                <a:gd name="T64" fmla="*/ 77 w 125"/>
                <a:gd name="T65" fmla="*/ 32 h 63"/>
                <a:gd name="T66" fmla="*/ 95 w 125"/>
                <a:gd name="T67" fmla="*/ 48 h 63"/>
                <a:gd name="T68" fmla="*/ 95 w 125"/>
                <a:gd name="T69" fmla="*/ 48 h 63"/>
                <a:gd name="T70" fmla="*/ 97 w 125"/>
                <a:gd name="T71" fmla="*/ 48 h 63"/>
                <a:gd name="T72" fmla="*/ 97 w 125"/>
                <a:gd name="T73" fmla="*/ 48 h 63"/>
                <a:gd name="T74" fmla="*/ 110 w 125"/>
                <a:gd name="T75" fmla="*/ 18 h 63"/>
                <a:gd name="T76" fmla="*/ 110 w 125"/>
                <a:gd name="T77" fmla="*/ 18 h 63"/>
                <a:gd name="T78" fmla="*/ 109 w 125"/>
                <a:gd name="T79" fmla="*/ 13 h 63"/>
                <a:gd name="T80" fmla="*/ 109 w 125"/>
                <a:gd name="T81" fmla="*/ 13 h 63"/>
                <a:gd name="T82" fmla="*/ 124 w 125"/>
                <a:gd name="T83" fmla="*/ 12 h 63"/>
                <a:gd name="T84" fmla="*/ 125 w 125"/>
                <a:gd name="T85" fmla="*/ 18 h 63"/>
                <a:gd name="T86" fmla="*/ 125 w 125"/>
                <a:gd name="T87" fmla="*/ 18 h 63"/>
                <a:gd name="T88" fmla="*/ 101 w 125"/>
                <a:gd name="T89" fmla="*/ 63 h 63"/>
                <a:gd name="T90" fmla="*/ 101 w 125"/>
                <a:gd name="T91" fmla="*/ 63 h 63"/>
                <a:gd name="T92" fmla="*/ 95 w 125"/>
                <a:gd name="T93" fmla="*/ 63 h 63"/>
                <a:gd name="T94" fmla="*/ 95 w 125"/>
                <a:gd name="T95" fmla="*/ 63 h 63"/>
                <a:gd name="T96" fmla="*/ 64 w 125"/>
                <a:gd name="T97" fmla="*/ 4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5" h="63">
                  <a:moveTo>
                    <a:pt x="64" y="41"/>
                  </a:moveTo>
                  <a:cubicBezTo>
                    <a:pt x="62" y="38"/>
                    <a:pt x="61" y="35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1" y="44"/>
                    <a:pt x="38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3"/>
                    <a:pt x="18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1" y="63"/>
                    <a:pt x="5" y="59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" y="50"/>
                    <a:pt x="0" y="46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15" y="3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4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26" y="46"/>
                    <a:pt x="35" y="38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9" y="22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71" y="24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82" y="41"/>
                    <a:pt x="91" y="49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6" y="48"/>
                    <a:pt x="97" y="48"/>
                    <a:pt x="97" y="48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106" y="47"/>
                    <a:pt x="110" y="29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5"/>
                    <a:pt x="109" y="13"/>
                    <a:pt x="109" y="13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12"/>
                    <a:pt x="125" y="14"/>
                    <a:pt x="125" y="18"/>
                  </a:cubicBezTo>
                  <a:cubicBezTo>
                    <a:pt x="125" y="18"/>
                    <a:pt x="125" y="18"/>
                    <a:pt x="125" y="18"/>
                  </a:cubicBezTo>
                  <a:cubicBezTo>
                    <a:pt x="124" y="29"/>
                    <a:pt x="124" y="55"/>
                    <a:pt x="101" y="63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9" y="63"/>
                    <a:pt x="97" y="63"/>
                    <a:pt x="95" y="63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80" y="63"/>
                    <a:pt x="71" y="51"/>
                    <a:pt x="64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0"/>
            <p:cNvSpPr>
              <a:spLocks noEditPoints="1"/>
            </p:cNvSpPr>
            <p:nvPr/>
          </p:nvSpPr>
          <p:spPr bwMode="auto">
            <a:xfrm>
              <a:off x="4949" y="2248"/>
              <a:ext cx="151" cy="82"/>
            </a:xfrm>
            <a:custGeom>
              <a:avLst/>
              <a:gdLst>
                <a:gd name="T0" fmla="*/ 61 w 129"/>
                <a:gd name="T1" fmla="*/ 42 h 70"/>
                <a:gd name="T2" fmla="*/ 19 w 129"/>
                <a:gd name="T3" fmla="*/ 70 h 70"/>
                <a:gd name="T4" fmla="*/ 3 w 129"/>
                <a:gd name="T5" fmla="*/ 61 h 70"/>
                <a:gd name="T6" fmla="*/ 6 w 129"/>
                <a:gd name="T7" fmla="*/ 14 h 70"/>
                <a:gd name="T8" fmla="*/ 9 w 129"/>
                <a:gd name="T9" fmla="*/ 13 h 70"/>
                <a:gd name="T10" fmla="*/ 24 w 129"/>
                <a:gd name="T11" fmla="*/ 18 h 70"/>
                <a:gd name="T12" fmla="*/ 24 w 129"/>
                <a:gd name="T13" fmla="*/ 18 h 70"/>
                <a:gd name="T14" fmla="*/ 24 w 129"/>
                <a:gd name="T15" fmla="*/ 18 h 70"/>
                <a:gd name="T16" fmla="*/ 24 w 129"/>
                <a:gd name="T17" fmla="*/ 18 h 70"/>
                <a:gd name="T18" fmla="*/ 24 w 129"/>
                <a:gd name="T19" fmla="*/ 19 h 70"/>
                <a:gd name="T20" fmla="*/ 25 w 129"/>
                <a:gd name="T21" fmla="*/ 19 h 70"/>
                <a:gd name="T22" fmla="*/ 25 w 129"/>
                <a:gd name="T23" fmla="*/ 19 h 70"/>
                <a:gd name="T24" fmla="*/ 25 w 129"/>
                <a:gd name="T25" fmla="*/ 21 h 70"/>
                <a:gd name="T26" fmla="*/ 24 w 129"/>
                <a:gd name="T27" fmla="*/ 23 h 70"/>
                <a:gd name="T28" fmla="*/ 19 w 129"/>
                <a:gd name="T29" fmla="*/ 46 h 70"/>
                <a:gd name="T30" fmla="*/ 19 w 129"/>
                <a:gd name="T31" fmla="*/ 47 h 70"/>
                <a:gd name="T32" fmla="*/ 20 w 129"/>
                <a:gd name="T33" fmla="*/ 50 h 70"/>
                <a:gd name="T34" fmla="*/ 53 w 129"/>
                <a:gd name="T35" fmla="*/ 18 h 70"/>
                <a:gd name="T36" fmla="*/ 71 w 129"/>
                <a:gd name="T37" fmla="*/ 19 h 70"/>
                <a:gd name="T38" fmla="*/ 71 w 129"/>
                <a:gd name="T39" fmla="*/ 19 h 70"/>
                <a:gd name="T40" fmla="*/ 73 w 129"/>
                <a:gd name="T41" fmla="*/ 24 h 70"/>
                <a:gd name="T42" fmla="*/ 97 w 129"/>
                <a:gd name="T43" fmla="*/ 51 h 70"/>
                <a:gd name="T44" fmla="*/ 99 w 129"/>
                <a:gd name="T45" fmla="*/ 51 h 70"/>
                <a:gd name="T46" fmla="*/ 107 w 129"/>
                <a:gd name="T47" fmla="*/ 42 h 70"/>
                <a:gd name="T48" fmla="*/ 110 w 129"/>
                <a:gd name="T49" fmla="*/ 23 h 70"/>
                <a:gd name="T50" fmla="*/ 128 w 129"/>
                <a:gd name="T51" fmla="*/ 14 h 70"/>
                <a:gd name="T52" fmla="*/ 103 w 129"/>
                <a:gd name="T53" fmla="*/ 69 h 70"/>
                <a:gd name="T54" fmla="*/ 64 w 129"/>
                <a:gd name="T55" fmla="*/ 47 h 70"/>
                <a:gd name="T56" fmla="*/ 125 w 129"/>
                <a:gd name="T57" fmla="*/ 23 h 70"/>
                <a:gd name="T58" fmla="*/ 113 w 129"/>
                <a:gd name="T59" fmla="*/ 20 h 70"/>
                <a:gd name="T60" fmla="*/ 114 w 129"/>
                <a:gd name="T61" fmla="*/ 25 h 70"/>
                <a:gd name="T62" fmla="*/ 100 w 129"/>
                <a:gd name="T63" fmla="*/ 55 h 70"/>
                <a:gd name="T64" fmla="*/ 97 w 129"/>
                <a:gd name="T65" fmla="*/ 55 h 70"/>
                <a:gd name="T66" fmla="*/ 67 w 129"/>
                <a:gd name="T67" fmla="*/ 21 h 70"/>
                <a:gd name="T68" fmla="*/ 67 w 129"/>
                <a:gd name="T69" fmla="*/ 20 h 70"/>
                <a:gd name="T70" fmla="*/ 57 w 129"/>
                <a:gd name="T71" fmla="*/ 20 h 70"/>
                <a:gd name="T72" fmla="*/ 57 w 129"/>
                <a:gd name="T73" fmla="*/ 20 h 70"/>
                <a:gd name="T74" fmla="*/ 56 w 129"/>
                <a:gd name="T75" fmla="*/ 21 h 70"/>
                <a:gd name="T76" fmla="*/ 46 w 129"/>
                <a:gd name="T77" fmla="*/ 36 h 70"/>
                <a:gd name="T78" fmla="*/ 20 w 129"/>
                <a:gd name="T79" fmla="*/ 54 h 70"/>
                <a:gd name="T80" fmla="*/ 18 w 129"/>
                <a:gd name="T81" fmla="*/ 54 h 70"/>
                <a:gd name="T82" fmla="*/ 17 w 129"/>
                <a:gd name="T83" fmla="*/ 53 h 70"/>
                <a:gd name="T84" fmla="*/ 15 w 129"/>
                <a:gd name="T85" fmla="*/ 46 h 70"/>
                <a:gd name="T86" fmla="*/ 20 w 129"/>
                <a:gd name="T87" fmla="*/ 21 h 70"/>
                <a:gd name="T88" fmla="*/ 7 w 129"/>
                <a:gd name="T89" fmla="*/ 26 h 70"/>
                <a:gd name="T90" fmla="*/ 7 w 129"/>
                <a:gd name="T91" fmla="*/ 59 h 70"/>
                <a:gd name="T92" fmla="*/ 19 w 129"/>
                <a:gd name="T93" fmla="*/ 66 h 70"/>
                <a:gd name="T94" fmla="*/ 60 w 129"/>
                <a:gd name="T95" fmla="*/ 37 h 70"/>
                <a:gd name="T96" fmla="*/ 68 w 129"/>
                <a:gd name="T97" fmla="*/ 45 h 70"/>
                <a:gd name="T98" fmla="*/ 68 w 129"/>
                <a:gd name="T99" fmla="*/ 21 h 70"/>
                <a:gd name="T100" fmla="*/ 68 w 129"/>
                <a:gd name="T101" fmla="*/ 21 h 70"/>
                <a:gd name="T102" fmla="*/ 67 w 129"/>
                <a:gd name="T103" fmla="*/ 21 h 70"/>
                <a:gd name="T104" fmla="*/ 67 w 129"/>
                <a:gd name="T105" fmla="*/ 20 h 70"/>
                <a:gd name="T106" fmla="*/ 25 w 129"/>
                <a:gd name="T107" fmla="*/ 20 h 70"/>
                <a:gd name="T108" fmla="*/ 25 w 129"/>
                <a:gd name="T109" fmla="*/ 19 h 70"/>
                <a:gd name="T110" fmla="*/ 24 w 129"/>
                <a:gd name="T111" fmla="*/ 19 h 70"/>
                <a:gd name="T112" fmla="*/ 24 w 129"/>
                <a:gd name="T113" fmla="*/ 19 h 70"/>
                <a:gd name="T114" fmla="*/ 24 w 129"/>
                <a:gd name="T115" fmla="*/ 1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70">
                  <a:moveTo>
                    <a:pt x="64" y="47"/>
                  </a:moveTo>
                  <a:cubicBezTo>
                    <a:pt x="66" y="46"/>
                    <a:pt x="66" y="46"/>
                    <a:pt x="66" y="46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5"/>
                    <a:pt x="62" y="43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53" y="52"/>
                    <a:pt x="40" y="66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1" y="70"/>
                    <a:pt x="20" y="70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0"/>
                    <a:pt x="19" y="70"/>
                    <a:pt x="18" y="70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2" y="70"/>
                    <a:pt x="6" y="66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1" y="56"/>
                    <a:pt x="0" y="51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2"/>
                    <a:pt x="6" y="17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5" y="20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5"/>
                    <a:pt x="23" y="27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5"/>
                    <a:pt x="19" y="41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8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6" y="50"/>
                    <a:pt x="36" y="42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8" y="27"/>
                    <a:pt x="52" y="20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3" y="23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5" y="28"/>
                    <a:pt x="77" y="32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6" y="45"/>
                    <a:pt x="94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51"/>
                    <a:pt x="98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102" y="51"/>
                    <a:pt x="105" y="47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9" y="36"/>
                    <a:pt x="110" y="30"/>
                    <a:pt x="110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0" y="24"/>
                    <a:pt x="110" y="24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0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8" y="17"/>
                    <a:pt x="129" y="19"/>
                    <a:pt x="129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8" y="34"/>
                    <a:pt x="128" y="61"/>
                    <a:pt x="103" y="69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1" y="70"/>
                    <a:pt x="99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81" y="70"/>
                    <a:pt x="71" y="57"/>
                    <a:pt x="64" y="47"/>
                  </a:cubicBezTo>
                  <a:close/>
                  <a:moveTo>
                    <a:pt x="97" y="66"/>
                  </a:moveTo>
                  <a:cubicBezTo>
                    <a:pt x="99" y="66"/>
                    <a:pt x="101" y="66"/>
                    <a:pt x="102" y="66"/>
                  </a:cubicBezTo>
                  <a:cubicBezTo>
                    <a:pt x="102" y="66"/>
                    <a:pt x="102" y="66"/>
                    <a:pt x="102" y="66"/>
                  </a:cubicBezTo>
                  <a:cubicBezTo>
                    <a:pt x="124" y="59"/>
                    <a:pt x="124" y="34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1"/>
                    <a:pt x="125" y="20"/>
                    <a:pt x="125" y="19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21"/>
                    <a:pt x="114" y="22"/>
                    <a:pt x="114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4" y="24"/>
                    <a:pt x="114" y="24"/>
                    <a:pt x="114" y="25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4" y="30"/>
                    <a:pt x="113" y="37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08" y="49"/>
                    <a:pt x="105" y="54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55"/>
                    <a:pt x="83" y="47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1" y="30"/>
                    <a:pt x="68" y="22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2"/>
                    <a:pt x="55" y="23"/>
                    <a:pt x="54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2" y="28"/>
                    <a:pt x="49" y="32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39" y="45"/>
                    <a:pt x="29" y="53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19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6" y="52"/>
                    <a:pt x="15" y="50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37"/>
                    <a:pt x="19" y="25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20"/>
                    <a:pt x="8" y="23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32"/>
                    <a:pt x="4" y="39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51"/>
                    <a:pt x="5" y="55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9" y="63"/>
                    <a:pt x="14" y="66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6"/>
                    <a:pt x="19" y="66"/>
                    <a:pt x="19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6"/>
                    <a:pt x="21" y="66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39" y="62"/>
                    <a:pt x="52" y="4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4" y="39"/>
                    <a:pt x="66" y="42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5" y="55"/>
                    <a:pt x="84" y="66"/>
                    <a:pt x="97" y="66"/>
                  </a:cubicBezTo>
                  <a:close/>
                  <a:moveTo>
                    <a:pt x="68" y="21"/>
                  </a:move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lose/>
                  <a:moveTo>
                    <a:pt x="67" y="21"/>
                  </a:move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lose/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lose/>
                  <a:moveTo>
                    <a:pt x="25" y="19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19"/>
                  </a:cubicBezTo>
                  <a:close/>
                  <a:moveTo>
                    <a:pt x="25" y="19"/>
                  </a:move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lose/>
                  <a:moveTo>
                    <a:pt x="24" y="19"/>
                  </a:move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lose/>
                  <a:moveTo>
                    <a:pt x="24" y="18"/>
                  </a:move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8"/>
                  </a:cubicBezTo>
                  <a:close/>
                  <a:moveTo>
                    <a:pt x="24" y="18"/>
                  </a:move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1"/>
            <p:cNvSpPr/>
            <p:nvPr/>
          </p:nvSpPr>
          <p:spPr bwMode="auto">
            <a:xfrm>
              <a:off x="5016" y="2219"/>
              <a:ext cx="17" cy="49"/>
            </a:xfrm>
            <a:custGeom>
              <a:avLst/>
              <a:gdLst>
                <a:gd name="T0" fmla="*/ 0 w 17"/>
                <a:gd name="T1" fmla="*/ 49 h 49"/>
                <a:gd name="T2" fmla="*/ 0 w 17"/>
                <a:gd name="T3" fmla="*/ 0 h 49"/>
                <a:gd name="T4" fmla="*/ 17 w 17"/>
                <a:gd name="T5" fmla="*/ 0 h 49"/>
                <a:gd name="T6" fmla="*/ 17 w 17"/>
                <a:gd name="T7" fmla="*/ 49 h 49"/>
                <a:gd name="T8" fmla="*/ 0 w 17"/>
                <a:gd name="T9" fmla="*/ 49 h 49"/>
                <a:gd name="T10" fmla="*/ 0 w 17"/>
                <a:gd name="T1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49">
                  <a:moveTo>
                    <a:pt x="0" y="49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17" y="49"/>
                  </a:lnTo>
                  <a:lnTo>
                    <a:pt x="0" y="49"/>
                  </a:lnTo>
                  <a:lnTo>
                    <a:pt x="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22"/>
            <p:cNvSpPr>
              <a:spLocks noEditPoints="1"/>
            </p:cNvSpPr>
            <p:nvPr/>
          </p:nvSpPr>
          <p:spPr bwMode="auto">
            <a:xfrm>
              <a:off x="5012" y="2216"/>
              <a:ext cx="24" cy="54"/>
            </a:xfrm>
            <a:custGeom>
              <a:avLst/>
              <a:gdLst>
                <a:gd name="T0" fmla="*/ 4 w 24"/>
                <a:gd name="T1" fmla="*/ 54 h 54"/>
                <a:gd name="T2" fmla="*/ 4 w 24"/>
                <a:gd name="T3" fmla="*/ 52 h 54"/>
                <a:gd name="T4" fmla="*/ 5 w 24"/>
                <a:gd name="T5" fmla="*/ 52 h 54"/>
                <a:gd name="T6" fmla="*/ 4 w 24"/>
                <a:gd name="T7" fmla="*/ 52 h 54"/>
                <a:gd name="T8" fmla="*/ 4 w 24"/>
                <a:gd name="T9" fmla="*/ 54 h 54"/>
                <a:gd name="T10" fmla="*/ 0 w 24"/>
                <a:gd name="T11" fmla="*/ 54 h 54"/>
                <a:gd name="T12" fmla="*/ 0 w 24"/>
                <a:gd name="T13" fmla="*/ 0 h 54"/>
                <a:gd name="T14" fmla="*/ 24 w 24"/>
                <a:gd name="T15" fmla="*/ 0 h 54"/>
                <a:gd name="T16" fmla="*/ 24 w 24"/>
                <a:gd name="T17" fmla="*/ 54 h 54"/>
                <a:gd name="T18" fmla="*/ 4 w 24"/>
                <a:gd name="T19" fmla="*/ 54 h 54"/>
                <a:gd name="T20" fmla="*/ 4 w 24"/>
                <a:gd name="T21" fmla="*/ 54 h 54"/>
                <a:gd name="T22" fmla="*/ 19 w 24"/>
                <a:gd name="T23" fmla="*/ 50 h 54"/>
                <a:gd name="T24" fmla="*/ 19 w 24"/>
                <a:gd name="T25" fmla="*/ 5 h 54"/>
                <a:gd name="T26" fmla="*/ 5 w 24"/>
                <a:gd name="T27" fmla="*/ 5 h 54"/>
                <a:gd name="T28" fmla="*/ 5 w 24"/>
                <a:gd name="T29" fmla="*/ 50 h 54"/>
                <a:gd name="T30" fmla="*/ 19 w 24"/>
                <a:gd name="T31" fmla="*/ 50 h 54"/>
                <a:gd name="T32" fmla="*/ 19 w 24"/>
                <a:gd name="T33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54">
                  <a:moveTo>
                    <a:pt x="4" y="54"/>
                  </a:moveTo>
                  <a:lnTo>
                    <a:pt x="4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54"/>
                  </a:lnTo>
                  <a:lnTo>
                    <a:pt x="4" y="54"/>
                  </a:lnTo>
                  <a:lnTo>
                    <a:pt x="4" y="54"/>
                  </a:lnTo>
                  <a:close/>
                  <a:moveTo>
                    <a:pt x="19" y="50"/>
                  </a:moveTo>
                  <a:lnTo>
                    <a:pt x="19" y="5"/>
                  </a:lnTo>
                  <a:lnTo>
                    <a:pt x="5" y="5"/>
                  </a:lnTo>
                  <a:lnTo>
                    <a:pt x="5" y="50"/>
                  </a:lnTo>
                  <a:lnTo>
                    <a:pt x="19" y="50"/>
                  </a:lnTo>
                  <a:lnTo>
                    <a:pt x="19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3"/>
            <p:cNvSpPr>
              <a:spLocks noEditPoints="1"/>
            </p:cNvSpPr>
            <p:nvPr/>
          </p:nvSpPr>
          <p:spPr bwMode="auto">
            <a:xfrm>
              <a:off x="4984" y="2291"/>
              <a:ext cx="123" cy="451"/>
            </a:xfrm>
            <a:custGeom>
              <a:avLst/>
              <a:gdLst>
                <a:gd name="T0" fmla="*/ 2 w 123"/>
                <a:gd name="T1" fmla="*/ 350 h 451"/>
                <a:gd name="T2" fmla="*/ 0 w 123"/>
                <a:gd name="T3" fmla="*/ 350 h 451"/>
                <a:gd name="T4" fmla="*/ 27 w 123"/>
                <a:gd name="T5" fmla="*/ 2 h 451"/>
                <a:gd name="T6" fmla="*/ 45 w 123"/>
                <a:gd name="T7" fmla="*/ 0 h 451"/>
                <a:gd name="T8" fmla="*/ 123 w 123"/>
                <a:gd name="T9" fmla="*/ 332 h 451"/>
                <a:gd name="T10" fmla="*/ 70 w 123"/>
                <a:gd name="T11" fmla="*/ 451 h 451"/>
                <a:gd name="T12" fmla="*/ 2 w 123"/>
                <a:gd name="T13" fmla="*/ 350 h 451"/>
                <a:gd name="T14" fmla="*/ 2 w 123"/>
                <a:gd name="T15" fmla="*/ 350 h 451"/>
                <a:gd name="T16" fmla="*/ 67 w 123"/>
                <a:gd name="T17" fmla="*/ 415 h 451"/>
                <a:gd name="T18" fmla="*/ 104 w 123"/>
                <a:gd name="T19" fmla="*/ 330 h 451"/>
                <a:gd name="T20" fmla="*/ 40 w 123"/>
                <a:gd name="T21" fmla="*/ 60 h 451"/>
                <a:gd name="T22" fmla="*/ 18 w 123"/>
                <a:gd name="T23" fmla="*/ 342 h 451"/>
                <a:gd name="T24" fmla="*/ 67 w 123"/>
                <a:gd name="T25" fmla="*/ 415 h 451"/>
                <a:gd name="T26" fmla="*/ 67 w 123"/>
                <a:gd name="T27" fmla="*/ 415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451">
                  <a:moveTo>
                    <a:pt x="2" y="350"/>
                  </a:moveTo>
                  <a:lnTo>
                    <a:pt x="0" y="350"/>
                  </a:lnTo>
                  <a:lnTo>
                    <a:pt x="27" y="2"/>
                  </a:lnTo>
                  <a:lnTo>
                    <a:pt x="45" y="0"/>
                  </a:lnTo>
                  <a:lnTo>
                    <a:pt x="123" y="332"/>
                  </a:lnTo>
                  <a:lnTo>
                    <a:pt x="70" y="451"/>
                  </a:lnTo>
                  <a:lnTo>
                    <a:pt x="2" y="350"/>
                  </a:lnTo>
                  <a:lnTo>
                    <a:pt x="2" y="350"/>
                  </a:lnTo>
                  <a:close/>
                  <a:moveTo>
                    <a:pt x="67" y="415"/>
                  </a:moveTo>
                  <a:lnTo>
                    <a:pt x="104" y="330"/>
                  </a:lnTo>
                  <a:lnTo>
                    <a:pt x="40" y="60"/>
                  </a:lnTo>
                  <a:lnTo>
                    <a:pt x="18" y="342"/>
                  </a:lnTo>
                  <a:lnTo>
                    <a:pt x="67" y="415"/>
                  </a:lnTo>
                  <a:lnTo>
                    <a:pt x="67" y="4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4"/>
            <p:cNvSpPr>
              <a:spLocks noEditPoints="1"/>
            </p:cNvSpPr>
            <p:nvPr/>
          </p:nvSpPr>
          <p:spPr bwMode="auto">
            <a:xfrm>
              <a:off x="4980" y="2289"/>
              <a:ext cx="130" cy="458"/>
            </a:xfrm>
            <a:custGeom>
              <a:avLst/>
              <a:gdLst>
                <a:gd name="T0" fmla="*/ 5 w 130"/>
                <a:gd name="T1" fmla="*/ 355 h 458"/>
                <a:gd name="T2" fmla="*/ 0 w 130"/>
                <a:gd name="T3" fmla="*/ 354 h 458"/>
                <a:gd name="T4" fmla="*/ 29 w 130"/>
                <a:gd name="T5" fmla="*/ 1 h 458"/>
                <a:gd name="T6" fmla="*/ 50 w 130"/>
                <a:gd name="T7" fmla="*/ 0 h 458"/>
                <a:gd name="T8" fmla="*/ 130 w 130"/>
                <a:gd name="T9" fmla="*/ 334 h 458"/>
                <a:gd name="T10" fmla="*/ 74 w 130"/>
                <a:gd name="T11" fmla="*/ 458 h 458"/>
                <a:gd name="T12" fmla="*/ 5 w 130"/>
                <a:gd name="T13" fmla="*/ 355 h 458"/>
                <a:gd name="T14" fmla="*/ 5 w 130"/>
                <a:gd name="T15" fmla="*/ 355 h 458"/>
                <a:gd name="T16" fmla="*/ 8 w 130"/>
                <a:gd name="T17" fmla="*/ 350 h 458"/>
                <a:gd name="T18" fmla="*/ 74 w 130"/>
                <a:gd name="T19" fmla="*/ 449 h 458"/>
                <a:gd name="T20" fmla="*/ 125 w 130"/>
                <a:gd name="T21" fmla="*/ 334 h 458"/>
                <a:gd name="T22" fmla="*/ 46 w 130"/>
                <a:gd name="T23" fmla="*/ 5 h 458"/>
                <a:gd name="T24" fmla="*/ 33 w 130"/>
                <a:gd name="T25" fmla="*/ 6 h 458"/>
                <a:gd name="T26" fmla="*/ 6 w 130"/>
                <a:gd name="T27" fmla="*/ 350 h 458"/>
                <a:gd name="T28" fmla="*/ 6 w 130"/>
                <a:gd name="T29" fmla="*/ 350 h 458"/>
                <a:gd name="T30" fmla="*/ 6 w 130"/>
                <a:gd name="T31" fmla="*/ 352 h 458"/>
                <a:gd name="T32" fmla="*/ 4 w 130"/>
                <a:gd name="T33" fmla="*/ 354 h 458"/>
                <a:gd name="T34" fmla="*/ 6 w 130"/>
                <a:gd name="T35" fmla="*/ 352 h 458"/>
                <a:gd name="T36" fmla="*/ 6 w 130"/>
                <a:gd name="T37" fmla="*/ 350 h 458"/>
                <a:gd name="T38" fmla="*/ 8 w 130"/>
                <a:gd name="T39" fmla="*/ 350 h 458"/>
                <a:gd name="T40" fmla="*/ 8 w 130"/>
                <a:gd name="T41" fmla="*/ 350 h 458"/>
                <a:gd name="T42" fmla="*/ 19 w 130"/>
                <a:gd name="T43" fmla="*/ 344 h 458"/>
                <a:gd name="T44" fmla="*/ 42 w 130"/>
                <a:gd name="T45" fmla="*/ 62 h 458"/>
                <a:gd name="T46" fmla="*/ 46 w 130"/>
                <a:gd name="T47" fmla="*/ 61 h 458"/>
                <a:gd name="T48" fmla="*/ 111 w 130"/>
                <a:gd name="T49" fmla="*/ 332 h 458"/>
                <a:gd name="T50" fmla="*/ 73 w 130"/>
                <a:gd name="T51" fmla="*/ 418 h 458"/>
                <a:gd name="T52" fmla="*/ 72 w 130"/>
                <a:gd name="T53" fmla="*/ 422 h 458"/>
                <a:gd name="T54" fmla="*/ 19 w 130"/>
                <a:gd name="T55" fmla="*/ 344 h 458"/>
                <a:gd name="T56" fmla="*/ 19 w 130"/>
                <a:gd name="T57" fmla="*/ 344 h 458"/>
                <a:gd name="T58" fmla="*/ 71 w 130"/>
                <a:gd name="T59" fmla="*/ 417 h 458"/>
                <a:gd name="T60" fmla="*/ 73 w 130"/>
                <a:gd name="T61" fmla="*/ 416 h 458"/>
                <a:gd name="T62" fmla="*/ 71 w 130"/>
                <a:gd name="T63" fmla="*/ 417 h 458"/>
                <a:gd name="T64" fmla="*/ 71 w 130"/>
                <a:gd name="T65" fmla="*/ 417 h 458"/>
                <a:gd name="T66" fmla="*/ 24 w 130"/>
                <a:gd name="T67" fmla="*/ 343 h 458"/>
                <a:gd name="T68" fmla="*/ 71 w 130"/>
                <a:gd name="T69" fmla="*/ 412 h 458"/>
                <a:gd name="T70" fmla="*/ 106 w 130"/>
                <a:gd name="T71" fmla="*/ 331 h 458"/>
                <a:gd name="T72" fmla="*/ 45 w 130"/>
                <a:gd name="T73" fmla="*/ 78 h 458"/>
                <a:gd name="T74" fmla="*/ 24 w 130"/>
                <a:gd name="T75" fmla="*/ 343 h 458"/>
                <a:gd name="T76" fmla="*/ 24 w 130"/>
                <a:gd name="T77" fmla="*/ 3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" h="458">
                  <a:moveTo>
                    <a:pt x="5" y="355"/>
                  </a:moveTo>
                  <a:lnTo>
                    <a:pt x="0" y="354"/>
                  </a:lnTo>
                  <a:lnTo>
                    <a:pt x="29" y="1"/>
                  </a:lnTo>
                  <a:lnTo>
                    <a:pt x="50" y="0"/>
                  </a:lnTo>
                  <a:lnTo>
                    <a:pt x="130" y="334"/>
                  </a:lnTo>
                  <a:lnTo>
                    <a:pt x="74" y="458"/>
                  </a:lnTo>
                  <a:lnTo>
                    <a:pt x="5" y="355"/>
                  </a:lnTo>
                  <a:lnTo>
                    <a:pt x="5" y="355"/>
                  </a:lnTo>
                  <a:close/>
                  <a:moveTo>
                    <a:pt x="8" y="350"/>
                  </a:moveTo>
                  <a:lnTo>
                    <a:pt x="74" y="449"/>
                  </a:lnTo>
                  <a:lnTo>
                    <a:pt x="125" y="334"/>
                  </a:lnTo>
                  <a:lnTo>
                    <a:pt x="46" y="5"/>
                  </a:lnTo>
                  <a:lnTo>
                    <a:pt x="33" y="6"/>
                  </a:lnTo>
                  <a:lnTo>
                    <a:pt x="6" y="350"/>
                  </a:lnTo>
                  <a:lnTo>
                    <a:pt x="6" y="350"/>
                  </a:lnTo>
                  <a:lnTo>
                    <a:pt x="6" y="352"/>
                  </a:lnTo>
                  <a:lnTo>
                    <a:pt x="4" y="354"/>
                  </a:lnTo>
                  <a:lnTo>
                    <a:pt x="6" y="352"/>
                  </a:lnTo>
                  <a:lnTo>
                    <a:pt x="6" y="350"/>
                  </a:lnTo>
                  <a:lnTo>
                    <a:pt x="8" y="350"/>
                  </a:lnTo>
                  <a:lnTo>
                    <a:pt x="8" y="350"/>
                  </a:lnTo>
                  <a:close/>
                  <a:moveTo>
                    <a:pt x="19" y="344"/>
                  </a:moveTo>
                  <a:lnTo>
                    <a:pt x="42" y="62"/>
                  </a:lnTo>
                  <a:lnTo>
                    <a:pt x="46" y="61"/>
                  </a:lnTo>
                  <a:lnTo>
                    <a:pt x="111" y="332"/>
                  </a:lnTo>
                  <a:lnTo>
                    <a:pt x="73" y="418"/>
                  </a:lnTo>
                  <a:lnTo>
                    <a:pt x="72" y="422"/>
                  </a:lnTo>
                  <a:lnTo>
                    <a:pt x="19" y="344"/>
                  </a:lnTo>
                  <a:lnTo>
                    <a:pt x="19" y="344"/>
                  </a:lnTo>
                  <a:close/>
                  <a:moveTo>
                    <a:pt x="71" y="417"/>
                  </a:moveTo>
                  <a:lnTo>
                    <a:pt x="73" y="416"/>
                  </a:lnTo>
                  <a:lnTo>
                    <a:pt x="71" y="417"/>
                  </a:lnTo>
                  <a:lnTo>
                    <a:pt x="71" y="417"/>
                  </a:lnTo>
                  <a:close/>
                  <a:moveTo>
                    <a:pt x="24" y="343"/>
                  </a:moveTo>
                  <a:lnTo>
                    <a:pt x="71" y="412"/>
                  </a:lnTo>
                  <a:lnTo>
                    <a:pt x="106" y="331"/>
                  </a:lnTo>
                  <a:lnTo>
                    <a:pt x="45" y="78"/>
                  </a:lnTo>
                  <a:lnTo>
                    <a:pt x="24" y="343"/>
                  </a:lnTo>
                  <a:lnTo>
                    <a:pt x="24" y="3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5"/>
            <p:cNvSpPr>
              <a:spLocks noEditPoints="1"/>
            </p:cNvSpPr>
            <p:nvPr/>
          </p:nvSpPr>
          <p:spPr bwMode="auto">
            <a:xfrm>
              <a:off x="4840" y="2246"/>
              <a:ext cx="380" cy="611"/>
            </a:xfrm>
            <a:custGeom>
              <a:avLst/>
              <a:gdLst>
                <a:gd name="T0" fmla="*/ 47 w 324"/>
                <a:gd name="T1" fmla="*/ 413 h 521"/>
                <a:gd name="T2" fmla="*/ 0 w 324"/>
                <a:gd name="T3" fmla="*/ 198 h 521"/>
                <a:gd name="T4" fmla="*/ 0 w 324"/>
                <a:gd name="T5" fmla="*/ 198 h 521"/>
                <a:gd name="T6" fmla="*/ 49 w 324"/>
                <a:gd name="T7" fmla="*/ 43 h 521"/>
                <a:gd name="T8" fmla="*/ 49 w 324"/>
                <a:gd name="T9" fmla="*/ 43 h 521"/>
                <a:gd name="T10" fmla="*/ 157 w 324"/>
                <a:gd name="T11" fmla="*/ 0 h 521"/>
                <a:gd name="T12" fmla="*/ 157 w 324"/>
                <a:gd name="T13" fmla="*/ 0 h 521"/>
                <a:gd name="T14" fmla="*/ 270 w 324"/>
                <a:gd name="T15" fmla="*/ 41 h 521"/>
                <a:gd name="T16" fmla="*/ 270 w 324"/>
                <a:gd name="T17" fmla="*/ 41 h 521"/>
                <a:gd name="T18" fmla="*/ 324 w 324"/>
                <a:gd name="T19" fmla="*/ 194 h 521"/>
                <a:gd name="T20" fmla="*/ 324 w 324"/>
                <a:gd name="T21" fmla="*/ 194 h 521"/>
                <a:gd name="T22" fmla="*/ 271 w 324"/>
                <a:gd name="T23" fmla="*/ 412 h 521"/>
                <a:gd name="T24" fmla="*/ 271 w 324"/>
                <a:gd name="T25" fmla="*/ 412 h 521"/>
                <a:gd name="T26" fmla="*/ 157 w 324"/>
                <a:gd name="T27" fmla="*/ 521 h 521"/>
                <a:gd name="T28" fmla="*/ 157 w 324"/>
                <a:gd name="T29" fmla="*/ 521 h 521"/>
                <a:gd name="T30" fmla="*/ 47 w 324"/>
                <a:gd name="T31" fmla="*/ 413 h 521"/>
                <a:gd name="T32" fmla="*/ 258 w 324"/>
                <a:gd name="T33" fmla="*/ 405 h 521"/>
                <a:gd name="T34" fmla="*/ 309 w 324"/>
                <a:gd name="T35" fmla="*/ 194 h 521"/>
                <a:gd name="T36" fmla="*/ 309 w 324"/>
                <a:gd name="T37" fmla="*/ 194 h 521"/>
                <a:gd name="T38" fmla="*/ 157 w 324"/>
                <a:gd name="T39" fmla="*/ 15 h 521"/>
                <a:gd name="T40" fmla="*/ 157 w 324"/>
                <a:gd name="T41" fmla="*/ 15 h 521"/>
                <a:gd name="T42" fmla="*/ 15 w 324"/>
                <a:gd name="T43" fmla="*/ 198 h 521"/>
                <a:gd name="T44" fmla="*/ 15 w 324"/>
                <a:gd name="T45" fmla="*/ 198 h 521"/>
                <a:gd name="T46" fmla="*/ 61 w 324"/>
                <a:gd name="T47" fmla="*/ 407 h 521"/>
                <a:gd name="T48" fmla="*/ 61 w 324"/>
                <a:gd name="T49" fmla="*/ 407 h 521"/>
                <a:gd name="T50" fmla="*/ 157 w 324"/>
                <a:gd name="T51" fmla="*/ 506 h 521"/>
                <a:gd name="T52" fmla="*/ 157 w 324"/>
                <a:gd name="T53" fmla="*/ 506 h 521"/>
                <a:gd name="T54" fmla="*/ 258 w 324"/>
                <a:gd name="T55" fmla="*/ 40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4" h="521">
                  <a:moveTo>
                    <a:pt x="47" y="413"/>
                  </a:moveTo>
                  <a:cubicBezTo>
                    <a:pt x="19" y="352"/>
                    <a:pt x="0" y="272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24"/>
                    <a:pt x="19" y="74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78" y="12"/>
                    <a:pt x="118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95" y="0"/>
                    <a:pt x="237" y="11"/>
                    <a:pt x="270" y="41"/>
                  </a:cubicBezTo>
                  <a:cubicBezTo>
                    <a:pt x="270" y="41"/>
                    <a:pt x="270" y="41"/>
                    <a:pt x="270" y="41"/>
                  </a:cubicBezTo>
                  <a:cubicBezTo>
                    <a:pt x="302" y="71"/>
                    <a:pt x="324" y="120"/>
                    <a:pt x="324" y="194"/>
                  </a:cubicBezTo>
                  <a:cubicBezTo>
                    <a:pt x="324" y="194"/>
                    <a:pt x="324" y="194"/>
                    <a:pt x="324" y="194"/>
                  </a:cubicBezTo>
                  <a:cubicBezTo>
                    <a:pt x="324" y="268"/>
                    <a:pt x="302" y="349"/>
                    <a:pt x="271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40" y="474"/>
                    <a:pt x="200" y="520"/>
                    <a:pt x="157" y="521"/>
                  </a:cubicBezTo>
                  <a:cubicBezTo>
                    <a:pt x="157" y="521"/>
                    <a:pt x="157" y="521"/>
                    <a:pt x="157" y="521"/>
                  </a:cubicBezTo>
                  <a:cubicBezTo>
                    <a:pt x="113" y="520"/>
                    <a:pt x="76" y="475"/>
                    <a:pt x="47" y="413"/>
                  </a:cubicBezTo>
                  <a:close/>
                  <a:moveTo>
                    <a:pt x="258" y="405"/>
                  </a:moveTo>
                  <a:cubicBezTo>
                    <a:pt x="288" y="344"/>
                    <a:pt x="309" y="265"/>
                    <a:pt x="309" y="194"/>
                  </a:cubicBezTo>
                  <a:cubicBezTo>
                    <a:pt x="309" y="194"/>
                    <a:pt x="309" y="194"/>
                    <a:pt x="309" y="194"/>
                  </a:cubicBezTo>
                  <a:cubicBezTo>
                    <a:pt x="308" y="52"/>
                    <a:pt x="228" y="16"/>
                    <a:pt x="157" y="15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86" y="16"/>
                    <a:pt x="16" y="55"/>
                    <a:pt x="15" y="198"/>
                  </a:cubicBezTo>
                  <a:cubicBezTo>
                    <a:pt x="15" y="198"/>
                    <a:pt x="15" y="198"/>
                    <a:pt x="15" y="198"/>
                  </a:cubicBezTo>
                  <a:cubicBezTo>
                    <a:pt x="15" y="269"/>
                    <a:pt x="33" y="347"/>
                    <a:pt x="61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88" y="467"/>
                    <a:pt x="126" y="507"/>
                    <a:pt x="157" y="506"/>
                  </a:cubicBezTo>
                  <a:cubicBezTo>
                    <a:pt x="157" y="506"/>
                    <a:pt x="157" y="506"/>
                    <a:pt x="157" y="506"/>
                  </a:cubicBezTo>
                  <a:cubicBezTo>
                    <a:pt x="188" y="507"/>
                    <a:pt x="228" y="466"/>
                    <a:pt x="258" y="4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6"/>
            <p:cNvSpPr>
              <a:spLocks noEditPoints="1"/>
            </p:cNvSpPr>
            <p:nvPr/>
          </p:nvSpPr>
          <p:spPr bwMode="auto">
            <a:xfrm>
              <a:off x="4837" y="2243"/>
              <a:ext cx="385" cy="617"/>
            </a:xfrm>
            <a:custGeom>
              <a:avLst/>
              <a:gdLst>
                <a:gd name="T0" fmla="*/ 49 w 328"/>
                <a:gd name="T1" fmla="*/ 415 h 525"/>
                <a:gd name="T2" fmla="*/ 0 w 328"/>
                <a:gd name="T3" fmla="*/ 200 h 525"/>
                <a:gd name="T4" fmla="*/ 0 w 328"/>
                <a:gd name="T5" fmla="*/ 200 h 525"/>
                <a:gd name="T6" fmla="*/ 49 w 328"/>
                <a:gd name="T7" fmla="*/ 44 h 525"/>
                <a:gd name="T8" fmla="*/ 158 w 328"/>
                <a:gd name="T9" fmla="*/ 0 h 525"/>
                <a:gd name="T10" fmla="*/ 159 w 328"/>
                <a:gd name="T11" fmla="*/ 0 h 525"/>
                <a:gd name="T12" fmla="*/ 159 w 328"/>
                <a:gd name="T13" fmla="*/ 0 h 525"/>
                <a:gd name="T14" fmla="*/ 273 w 328"/>
                <a:gd name="T15" fmla="*/ 41 h 525"/>
                <a:gd name="T16" fmla="*/ 328 w 328"/>
                <a:gd name="T17" fmla="*/ 196 h 525"/>
                <a:gd name="T18" fmla="*/ 328 w 328"/>
                <a:gd name="T19" fmla="*/ 196 h 525"/>
                <a:gd name="T20" fmla="*/ 275 w 328"/>
                <a:gd name="T21" fmla="*/ 415 h 525"/>
                <a:gd name="T22" fmla="*/ 159 w 328"/>
                <a:gd name="T23" fmla="*/ 525 h 525"/>
                <a:gd name="T24" fmla="*/ 47 w 328"/>
                <a:gd name="T25" fmla="*/ 416 h 525"/>
                <a:gd name="T26" fmla="*/ 271 w 328"/>
                <a:gd name="T27" fmla="*/ 413 h 525"/>
                <a:gd name="T28" fmla="*/ 324 w 328"/>
                <a:gd name="T29" fmla="*/ 196 h 525"/>
                <a:gd name="T30" fmla="*/ 324 w 328"/>
                <a:gd name="T31" fmla="*/ 196 h 525"/>
                <a:gd name="T32" fmla="*/ 270 w 328"/>
                <a:gd name="T33" fmla="*/ 44 h 525"/>
                <a:gd name="T34" fmla="*/ 159 w 328"/>
                <a:gd name="T35" fmla="*/ 4 h 525"/>
                <a:gd name="T36" fmla="*/ 159 w 328"/>
                <a:gd name="T37" fmla="*/ 4 h 525"/>
                <a:gd name="T38" fmla="*/ 158 w 328"/>
                <a:gd name="T39" fmla="*/ 4 h 525"/>
                <a:gd name="T40" fmla="*/ 52 w 328"/>
                <a:gd name="T41" fmla="*/ 47 h 525"/>
                <a:gd name="T42" fmla="*/ 4 w 328"/>
                <a:gd name="T43" fmla="*/ 200 h 525"/>
                <a:gd name="T44" fmla="*/ 4 w 328"/>
                <a:gd name="T45" fmla="*/ 200 h 525"/>
                <a:gd name="T46" fmla="*/ 51 w 328"/>
                <a:gd name="T47" fmla="*/ 414 h 525"/>
                <a:gd name="T48" fmla="*/ 51 w 328"/>
                <a:gd name="T49" fmla="*/ 414 h 525"/>
                <a:gd name="T50" fmla="*/ 61 w 328"/>
                <a:gd name="T51" fmla="*/ 410 h 525"/>
                <a:gd name="T52" fmla="*/ 15 w 328"/>
                <a:gd name="T53" fmla="*/ 200 h 525"/>
                <a:gd name="T54" fmla="*/ 15 w 328"/>
                <a:gd name="T55" fmla="*/ 200 h 525"/>
                <a:gd name="T56" fmla="*/ 159 w 328"/>
                <a:gd name="T57" fmla="*/ 15 h 525"/>
                <a:gd name="T58" fmla="*/ 313 w 328"/>
                <a:gd name="T59" fmla="*/ 196 h 525"/>
                <a:gd name="T60" fmla="*/ 313 w 328"/>
                <a:gd name="T61" fmla="*/ 196 h 525"/>
                <a:gd name="T62" fmla="*/ 261 w 328"/>
                <a:gd name="T63" fmla="*/ 408 h 525"/>
                <a:gd name="T64" fmla="*/ 261 w 328"/>
                <a:gd name="T65" fmla="*/ 408 h 525"/>
                <a:gd name="T66" fmla="*/ 160 w 328"/>
                <a:gd name="T67" fmla="*/ 510 h 525"/>
                <a:gd name="T68" fmla="*/ 159 w 328"/>
                <a:gd name="T69" fmla="*/ 510 h 525"/>
                <a:gd name="T70" fmla="*/ 158 w 328"/>
                <a:gd name="T71" fmla="*/ 510 h 525"/>
                <a:gd name="T72" fmla="*/ 160 w 328"/>
                <a:gd name="T73" fmla="*/ 506 h 525"/>
                <a:gd name="T74" fmla="*/ 258 w 328"/>
                <a:gd name="T75" fmla="*/ 406 h 525"/>
                <a:gd name="T76" fmla="*/ 258 w 328"/>
                <a:gd name="T77" fmla="*/ 406 h 525"/>
                <a:gd name="T78" fmla="*/ 309 w 328"/>
                <a:gd name="T79" fmla="*/ 196 h 525"/>
                <a:gd name="T80" fmla="*/ 309 w 328"/>
                <a:gd name="T81" fmla="*/ 196 h 525"/>
                <a:gd name="T82" fmla="*/ 159 w 328"/>
                <a:gd name="T83" fmla="*/ 19 h 525"/>
                <a:gd name="T84" fmla="*/ 19 w 328"/>
                <a:gd name="T85" fmla="*/ 200 h 525"/>
                <a:gd name="T86" fmla="*/ 65 w 328"/>
                <a:gd name="T87" fmla="*/ 408 h 525"/>
                <a:gd name="T88" fmla="*/ 158 w 328"/>
                <a:gd name="T89" fmla="*/ 506 h 525"/>
                <a:gd name="T90" fmla="*/ 159 w 328"/>
                <a:gd name="T91" fmla="*/ 506 h 525"/>
                <a:gd name="T92" fmla="*/ 160 w 328"/>
                <a:gd name="T93" fmla="*/ 50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8" h="525">
                  <a:moveTo>
                    <a:pt x="47" y="416"/>
                  </a:moveTo>
                  <a:cubicBezTo>
                    <a:pt x="49" y="415"/>
                    <a:pt x="49" y="415"/>
                    <a:pt x="49" y="415"/>
                  </a:cubicBezTo>
                  <a:cubicBezTo>
                    <a:pt x="47" y="416"/>
                    <a:pt x="47" y="416"/>
                    <a:pt x="47" y="416"/>
                  </a:cubicBezTo>
                  <a:cubicBezTo>
                    <a:pt x="19" y="354"/>
                    <a:pt x="0" y="274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26"/>
                    <a:pt x="19" y="75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79" y="12"/>
                    <a:pt x="120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8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98" y="0"/>
                    <a:pt x="240" y="11"/>
                    <a:pt x="273" y="41"/>
                  </a:cubicBezTo>
                  <a:cubicBezTo>
                    <a:pt x="273" y="41"/>
                    <a:pt x="273" y="41"/>
                    <a:pt x="273" y="41"/>
                  </a:cubicBezTo>
                  <a:cubicBezTo>
                    <a:pt x="306" y="72"/>
                    <a:pt x="328" y="122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271"/>
                    <a:pt x="306" y="351"/>
                    <a:pt x="275" y="415"/>
                  </a:cubicBezTo>
                  <a:cubicBezTo>
                    <a:pt x="275" y="415"/>
                    <a:pt x="275" y="415"/>
                    <a:pt x="275" y="415"/>
                  </a:cubicBezTo>
                  <a:cubicBezTo>
                    <a:pt x="243" y="477"/>
                    <a:pt x="204" y="524"/>
                    <a:pt x="159" y="525"/>
                  </a:cubicBezTo>
                  <a:cubicBezTo>
                    <a:pt x="159" y="525"/>
                    <a:pt x="159" y="525"/>
                    <a:pt x="159" y="525"/>
                  </a:cubicBezTo>
                  <a:cubicBezTo>
                    <a:pt x="114" y="524"/>
                    <a:pt x="76" y="478"/>
                    <a:pt x="47" y="416"/>
                  </a:cubicBezTo>
                  <a:close/>
                  <a:moveTo>
                    <a:pt x="159" y="521"/>
                  </a:moveTo>
                  <a:cubicBezTo>
                    <a:pt x="200" y="520"/>
                    <a:pt x="240" y="475"/>
                    <a:pt x="271" y="413"/>
                  </a:cubicBezTo>
                  <a:cubicBezTo>
                    <a:pt x="271" y="413"/>
                    <a:pt x="271" y="413"/>
                    <a:pt x="271" y="413"/>
                  </a:cubicBezTo>
                  <a:cubicBezTo>
                    <a:pt x="302" y="350"/>
                    <a:pt x="324" y="270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22"/>
                    <a:pt x="302" y="74"/>
                    <a:pt x="270" y="44"/>
                  </a:cubicBezTo>
                  <a:cubicBezTo>
                    <a:pt x="270" y="44"/>
                    <a:pt x="270" y="44"/>
                    <a:pt x="270" y="44"/>
                  </a:cubicBezTo>
                  <a:cubicBezTo>
                    <a:pt x="238" y="15"/>
                    <a:pt x="197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8" y="4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20" y="4"/>
                    <a:pt x="81" y="1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23" y="77"/>
                    <a:pt x="4" y="126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73"/>
                    <a:pt x="23" y="353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80" y="476"/>
                    <a:pt x="117" y="520"/>
                    <a:pt x="159" y="521"/>
                  </a:cubicBezTo>
                  <a:close/>
                  <a:moveTo>
                    <a:pt x="61" y="410"/>
                  </a:moveTo>
                  <a:cubicBezTo>
                    <a:pt x="33" y="350"/>
                    <a:pt x="15" y="272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57"/>
                    <a:pt x="87" y="16"/>
                    <a:pt x="159" y="15"/>
                  </a:cubicBezTo>
                  <a:cubicBezTo>
                    <a:pt x="159" y="15"/>
                    <a:pt x="159" y="15"/>
                    <a:pt x="159" y="15"/>
                  </a:cubicBezTo>
                  <a:cubicBezTo>
                    <a:pt x="231" y="16"/>
                    <a:pt x="312" y="53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268"/>
                    <a:pt x="292" y="347"/>
                    <a:pt x="261" y="408"/>
                  </a:cubicBezTo>
                  <a:cubicBezTo>
                    <a:pt x="261" y="408"/>
                    <a:pt x="261" y="408"/>
                    <a:pt x="261" y="408"/>
                  </a:cubicBezTo>
                  <a:cubicBezTo>
                    <a:pt x="261" y="408"/>
                    <a:pt x="261" y="408"/>
                    <a:pt x="261" y="408"/>
                  </a:cubicBezTo>
                  <a:cubicBezTo>
                    <a:pt x="231" y="468"/>
                    <a:pt x="192" y="510"/>
                    <a:pt x="160" y="510"/>
                  </a:cubicBezTo>
                  <a:cubicBezTo>
                    <a:pt x="160" y="510"/>
                    <a:pt x="160" y="510"/>
                    <a:pt x="160" y="510"/>
                  </a:cubicBezTo>
                  <a:cubicBezTo>
                    <a:pt x="159" y="510"/>
                    <a:pt x="159" y="510"/>
                    <a:pt x="159" y="510"/>
                  </a:cubicBezTo>
                  <a:cubicBezTo>
                    <a:pt x="159" y="510"/>
                    <a:pt x="159" y="510"/>
                    <a:pt x="159" y="510"/>
                  </a:cubicBezTo>
                  <a:cubicBezTo>
                    <a:pt x="158" y="510"/>
                    <a:pt x="158" y="510"/>
                    <a:pt x="158" y="510"/>
                  </a:cubicBezTo>
                  <a:cubicBezTo>
                    <a:pt x="158" y="510"/>
                    <a:pt x="158" y="510"/>
                    <a:pt x="158" y="510"/>
                  </a:cubicBezTo>
                  <a:cubicBezTo>
                    <a:pt x="125" y="510"/>
                    <a:pt x="89" y="469"/>
                    <a:pt x="61" y="410"/>
                  </a:cubicBezTo>
                  <a:close/>
                  <a:moveTo>
                    <a:pt x="160" y="506"/>
                  </a:moveTo>
                  <a:cubicBezTo>
                    <a:pt x="189" y="506"/>
                    <a:pt x="228" y="466"/>
                    <a:pt x="258" y="406"/>
                  </a:cubicBezTo>
                  <a:cubicBezTo>
                    <a:pt x="258" y="406"/>
                    <a:pt x="258" y="406"/>
                    <a:pt x="258" y="406"/>
                  </a:cubicBezTo>
                  <a:cubicBezTo>
                    <a:pt x="260" y="407"/>
                    <a:pt x="260" y="407"/>
                    <a:pt x="260" y="407"/>
                  </a:cubicBezTo>
                  <a:cubicBezTo>
                    <a:pt x="258" y="406"/>
                    <a:pt x="258" y="406"/>
                    <a:pt x="258" y="406"/>
                  </a:cubicBezTo>
                  <a:cubicBezTo>
                    <a:pt x="288" y="346"/>
                    <a:pt x="309" y="267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8" y="55"/>
                    <a:pt x="230" y="21"/>
                    <a:pt x="159" y="19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89" y="21"/>
                    <a:pt x="20" y="58"/>
                    <a:pt x="19" y="200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9" y="271"/>
                    <a:pt x="37" y="349"/>
                    <a:pt x="65" y="408"/>
                  </a:cubicBezTo>
                  <a:cubicBezTo>
                    <a:pt x="65" y="408"/>
                    <a:pt x="65" y="408"/>
                    <a:pt x="65" y="408"/>
                  </a:cubicBezTo>
                  <a:cubicBezTo>
                    <a:pt x="92" y="467"/>
                    <a:pt x="129" y="506"/>
                    <a:pt x="158" y="506"/>
                  </a:cubicBezTo>
                  <a:cubicBezTo>
                    <a:pt x="158" y="506"/>
                    <a:pt x="158" y="506"/>
                    <a:pt x="158" y="506"/>
                  </a:cubicBezTo>
                  <a:cubicBezTo>
                    <a:pt x="158" y="506"/>
                    <a:pt x="158" y="506"/>
                    <a:pt x="159" y="506"/>
                  </a:cubicBezTo>
                  <a:cubicBezTo>
                    <a:pt x="159" y="506"/>
                    <a:pt x="159" y="506"/>
                    <a:pt x="159" y="506"/>
                  </a:cubicBezTo>
                  <a:cubicBezTo>
                    <a:pt x="159" y="506"/>
                    <a:pt x="159" y="506"/>
                    <a:pt x="160" y="5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7"/>
            <p:cNvSpPr>
              <a:spLocks noEditPoints="1"/>
            </p:cNvSpPr>
            <p:nvPr/>
          </p:nvSpPr>
          <p:spPr bwMode="auto">
            <a:xfrm>
              <a:off x="4936" y="2853"/>
              <a:ext cx="89" cy="621"/>
            </a:xfrm>
            <a:custGeom>
              <a:avLst/>
              <a:gdLst>
                <a:gd name="T0" fmla="*/ 0 w 89"/>
                <a:gd name="T1" fmla="*/ 602 h 621"/>
                <a:gd name="T2" fmla="*/ 70 w 89"/>
                <a:gd name="T3" fmla="*/ 602 h 621"/>
                <a:gd name="T4" fmla="*/ 48 w 89"/>
                <a:gd name="T5" fmla="*/ 1 h 621"/>
                <a:gd name="T6" fmla="*/ 66 w 89"/>
                <a:gd name="T7" fmla="*/ 0 h 621"/>
                <a:gd name="T8" fmla="*/ 89 w 89"/>
                <a:gd name="T9" fmla="*/ 621 h 621"/>
                <a:gd name="T10" fmla="*/ 0 w 89"/>
                <a:gd name="T11" fmla="*/ 621 h 621"/>
                <a:gd name="T12" fmla="*/ 0 w 89"/>
                <a:gd name="T13" fmla="*/ 602 h 621"/>
                <a:gd name="T14" fmla="*/ 0 w 89"/>
                <a:gd name="T15" fmla="*/ 602 h 621"/>
                <a:gd name="T16" fmla="*/ 48 w 89"/>
                <a:gd name="T17" fmla="*/ 1 h 621"/>
                <a:gd name="T18" fmla="*/ 48 w 89"/>
                <a:gd name="T19" fmla="*/ 1 h 621"/>
                <a:gd name="T20" fmla="*/ 48 w 89"/>
                <a:gd name="T21" fmla="*/ 1 h 621"/>
                <a:gd name="T22" fmla="*/ 48 w 89"/>
                <a:gd name="T23" fmla="*/ 1 h 621"/>
                <a:gd name="T24" fmla="*/ 48 w 89"/>
                <a:gd name="T25" fmla="*/ 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621">
                  <a:moveTo>
                    <a:pt x="0" y="602"/>
                  </a:moveTo>
                  <a:lnTo>
                    <a:pt x="70" y="602"/>
                  </a:lnTo>
                  <a:lnTo>
                    <a:pt x="48" y="1"/>
                  </a:lnTo>
                  <a:lnTo>
                    <a:pt x="66" y="0"/>
                  </a:lnTo>
                  <a:lnTo>
                    <a:pt x="89" y="621"/>
                  </a:lnTo>
                  <a:lnTo>
                    <a:pt x="0" y="621"/>
                  </a:lnTo>
                  <a:lnTo>
                    <a:pt x="0" y="602"/>
                  </a:lnTo>
                  <a:lnTo>
                    <a:pt x="0" y="602"/>
                  </a:lnTo>
                  <a:close/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8"/>
            <p:cNvSpPr>
              <a:spLocks noEditPoints="1"/>
            </p:cNvSpPr>
            <p:nvPr/>
          </p:nvSpPr>
          <p:spPr bwMode="auto">
            <a:xfrm>
              <a:off x="4934" y="2850"/>
              <a:ext cx="93" cy="626"/>
            </a:xfrm>
            <a:custGeom>
              <a:avLst/>
              <a:gdLst>
                <a:gd name="T0" fmla="*/ 0 w 93"/>
                <a:gd name="T1" fmla="*/ 605 h 626"/>
                <a:gd name="T2" fmla="*/ 0 w 93"/>
                <a:gd name="T3" fmla="*/ 603 h 626"/>
                <a:gd name="T4" fmla="*/ 70 w 93"/>
                <a:gd name="T5" fmla="*/ 603 h 626"/>
                <a:gd name="T6" fmla="*/ 48 w 93"/>
                <a:gd name="T7" fmla="*/ 2 h 626"/>
                <a:gd name="T8" fmla="*/ 70 w 93"/>
                <a:gd name="T9" fmla="*/ 0 h 626"/>
                <a:gd name="T10" fmla="*/ 93 w 93"/>
                <a:gd name="T11" fmla="*/ 626 h 626"/>
                <a:gd name="T12" fmla="*/ 0 w 93"/>
                <a:gd name="T13" fmla="*/ 626 h 626"/>
                <a:gd name="T14" fmla="*/ 0 w 93"/>
                <a:gd name="T15" fmla="*/ 605 h 626"/>
                <a:gd name="T16" fmla="*/ 0 w 93"/>
                <a:gd name="T17" fmla="*/ 605 h 626"/>
                <a:gd name="T18" fmla="*/ 4 w 93"/>
                <a:gd name="T19" fmla="*/ 621 h 626"/>
                <a:gd name="T20" fmla="*/ 89 w 93"/>
                <a:gd name="T21" fmla="*/ 621 h 626"/>
                <a:gd name="T22" fmla="*/ 65 w 93"/>
                <a:gd name="T23" fmla="*/ 5 h 626"/>
                <a:gd name="T24" fmla="*/ 52 w 93"/>
                <a:gd name="T25" fmla="*/ 5 h 626"/>
                <a:gd name="T26" fmla="*/ 76 w 93"/>
                <a:gd name="T27" fmla="*/ 607 h 626"/>
                <a:gd name="T28" fmla="*/ 4 w 93"/>
                <a:gd name="T29" fmla="*/ 607 h 626"/>
                <a:gd name="T30" fmla="*/ 4 w 93"/>
                <a:gd name="T31" fmla="*/ 621 h 626"/>
                <a:gd name="T32" fmla="*/ 4 w 93"/>
                <a:gd name="T33" fmla="*/ 62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626">
                  <a:moveTo>
                    <a:pt x="0" y="605"/>
                  </a:moveTo>
                  <a:lnTo>
                    <a:pt x="0" y="603"/>
                  </a:lnTo>
                  <a:lnTo>
                    <a:pt x="70" y="603"/>
                  </a:lnTo>
                  <a:lnTo>
                    <a:pt x="48" y="2"/>
                  </a:lnTo>
                  <a:lnTo>
                    <a:pt x="70" y="0"/>
                  </a:lnTo>
                  <a:lnTo>
                    <a:pt x="93" y="626"/>
                  </a:lnTo>
                  <a:lnTo>
                    <a:pt x="0" y="626"/>
                  </a:lnTo>
                  <a:lnTo>
                    <a:pt x="0" y="605"/>
                  </a:lnTo>
                  <a:lnTo>
                    <a:pt x="0" y="605"/>
                  </a:lnTo>
                  <a:close/>
                  <a:moveTo>
                    <a:pt x="4" y="621"/>
                  </a:moveTo>
                  <a:lnTo>
                    <a:pt x="89" y="621"/>
                  </a:lnTo>
                  <a:lnTo>
                    <a:pt x="65" y="5"/>
                  </a:lnTo>
                  <a:lnTo>
                    <a:pt x="52" y="5"/>
                  </a:lnTo>
                  <a:lnTo>
                    <a:pt x="76" y="607"/>
                  </a:lnTo>
                  <a:lnTo>
                    <a:pt x="4" y="607"/>
                  </a:lnTo>
                  <a:lnTo>
                    <a:pt x="4" y="621"/>
                  </a:lnTo>
                  <a:lnTo>
                    <a:pt x="4" y="6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9"/>
            <p:cNvSpPr>
              <a:spLocks noEditPoints="1"/>
            </p:cNvSpPr>
            <p:nvPr/>
          </p:nvSpPr>
          <p:spPr bwMode="auto">
            <a:xfrm>
              <a:off x="5088" y="2810"/>
              <a:ext cx="133" cy="656"/>
            </a:xfrm>
            <a:custGeom>
              <a:avLst/>
              <a:gdLst>
                <a:gd name="T0" fmla="*/ 0 w 133"/>
                <a:gd name="T1" fmla="*/ 2 h 656"/>
                <a:gd name="T2" fmla="*/ 19 w 133"/>
                <a:gd name="T3" fmla="*/ 0 h 656"/>
                <a:gd name="T4" fmla="*/ 44 w 133"/>
                <a:gd name="T5" fmla="*/ 637 h 656"/>
                <a:gd name="T6" fmla="*/ 131 w 133"/>
                <a:gd name="T7" fmla="*/ 631 h 656"/>
                <a:gd name="T8" fmla="*/ 133 w 133"/>
                <a:gd name="T9" fmla="*/ 647 h 656"/>
                <a:gd name="T10" fmla="*/ 26 w 133"/>
                <a:gd name="T11" fmla="*/ 656 h 656"/>
                <a:gd name="T12" fmla="*/ 0 w 133"/>
                <a:gd name="T13" fmla="*/ 2 h 656"/>
                <a:gd name="T14" fmla="*/ 0 w 133"/>
                <a:gd name="T15" fmla="*/ 2 h 656"/>
                <a:gd name="T16" fmla="*/ 0 w 133"/>
                <a:gd name="T17" fmla="*/ 2 h 656"/>
                <a:gd name="T18" fmla="*/ 0 w 133"/>
                <a:gd name="T19" fmla="*/ 2 h 656"/>
                <a:gd name="T20" fmla="*/ 0 w 133"/>
                <a:gd name="T21" fmla="*/ 2 h 656"/>
                <a:gd name="T22" fmla="*/ 0 w 133"/>
                <a:gd name="T23" fmla="*/ 2 h 656"/>
                <a:gd name="T24" fmla="*/ 0 w 133"/>
                <a:gd name="T25" fmla="*/ 2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656">
                  <a:moveTo>
                    <a:pt x="0" y="2"/>
                  </a:moveTo>
                  <a:lnTo>
                    <a:pt x="19" y="0"/>
                  </a:lnTo>
                  <a:lnTo>
                    <a:pt x="44" y="637"/>
                  </a:lnTo>
                  <a:lnTo>
                    <a:pt x="131" y="631"/>
                  </a:lnTo>
                  <a:lnTo>
                    <a:pt x="133" y="647"/>
                  </a:lnTo>
                  <a:lnTo>
                    <a:pt x="26" y="656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30"/>
            <p:cNvSpPr>
              <a:spLocks noEditPoints="1"/>
            </p:cNvSpPr>
            <p:nvPr/>
          </p:nvSpPr>
          <p:spPr bwMode="auto">
            <a:xfrm>
              <a:off x="5086" y="2808"/>
              <a:ext cx="138" cy="660"/>
            </a:xfrm>
            <a:custGeom>
              <a:avLst/>
              <a:gdLst>
                <a:gd name="T0" fmla="*/ 0 w 138"/>
                <a:gd name="T1" fmla="*/ 4 h 660"/>
                <a:gd name="T2" fmla="*/ 2 w 138"/>
                <a:gd name="T3" fmla="*/ 4 h 660"/>
                <a:gd name="T4" fmla="*/ 2 w 138"/>
                <a:gd name="T5" fmla="*/ 6 h 660"/>
                <a:gd name="T6" fmla="*/ 2 w 138"/>
                <a:gd name="T7" fmla="*/ 4 h 660"/>
                <a:gd name="T8" fmla="*/ 0 w 138"/>
                <a:gd name="T9" fmla="*/ 4 h 660"/>
                <a:gd name="T10" fmla="*/ 0 w 138"/>
                <a:gd name="T11" fmla="*/ 1 h 660"/>
                <a:gd name="T12" fmla="*/ 22 w 138"/>
                <a:gd name="T13" fmla="*/ 0 h 660"/>
                <a:gd name="T14" fmla="*/ 48 w 138"/>
                <a:gd name="T15" fmla="*/ 636 h 660"/>
                <a:gd name="T16" fmla="*/ 135 w 138"/>
                <a:gd name="T17" fmla="*/ 631 h 660"/>
                <a:gd name="T18" fmla="*/ 138 w 138"/>
                <a:gd name="T19" fmla="*/ 652 h 660"/>
                <a:gd name="T20" fmla="*/ 26 w 138"/>
                <a:gd name="T21" fmla="*/ 660 h 660"/>
                <a:gd name="T22" fmla="*/ 0 w 138"/>
                <a:gd name="T23" fmla="*/ 4 h 660"/>
                <a:gd name="T24" fmla="*/ 0 w 138"/>
                <a:gd name="T25" fmla="*/ 4 h 660"/>
                <a:gd name="T26" fmla="*/ 31 w 138"/>
                <a:gd name="T27" fmla="*/ 655 h 660"/>
                <a:gd name="T28" fmla="*/ 132 w 138"/>
                <a:gd name="T29" fmla="*/ 647 h 660"/>
                <a:gd name="T30" fmla="*/ 132 w 138"/>
                <a:gd name="T31" fmla="*/ 635 h 660"/>
                <a:gd name="T32" fmla="*/ 44 w 138"/>
                <a:gd name="T33" fmla="*/ 641 h 660"/>
                <a:gd name="T34" fmla="*/ 19 w 138"/>
                <a:gd name="T35" fmla="*/ 5 h 660"/>
                <a:gd name="T36" fmla="*/ 5 w 138"/>
                <a:gd name="T37" fmla="*/ 6 h 660"/>
                <a:gd name="T38" fmla="*/ 31 w 138"/>
                <a:gd name="T39" fmla="*/ 655 h 660"/>
                <a:gd name="T40" fmla="*/ 31 w 138"/>
                <a:gd name="T41" fmla="*/ 655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8" h="660">
                  <a:moveTo>
                    <a:pt x="0" y="4"/>
                  </a:moveTo>
                  <a:lnTo>
                    <a:pt x="2" y="4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22" y="0"/>
                  </a:lnTo>
                  <a:lnTo>
                    <a:pt x="48" y="636"/>
                  </a:lnTo>
                  <a:lnTo>
                    <a:pt x="135" y="631"/>
                  </a:lnTo>
                  <a:lnTo>
                    <a:pt x="138" y="652"/>
                  </a:lnTo>
                  <a:lnTo>
                    <a:pt x="26" y="660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31" y="655"/>
                  </a:moveTo>
                  <a:lnTo>
                    <a:pt x="132" y="647"/>
                  </a:lnTo>
                  <a:lnTo>
                    <a:pt x="132" y="635"/>
                  </a:lnTo>
                  <a:lnTo>
                    <a:pt x="44" y="641"/>
                  </a:lnTo>
                  <a:lnTo>
                    <a:pt x="19" y="5"/>
                  </a:lnTo>
                  <a:lnTo>
                    <a:pt x="5" y="6"/>
                  </a:lnTo>
                  <a:lnTo>
                    <a:pt x="31" y="655"/>
                  </a:lnTo>
                  <a:lnTo>
                    <a:pt x="31" y="6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31"/>
            <p:cNvSpPr/>
            <p:nvPr/>
          </p:nvSpPr>
          <p:spPr bwMode="auto">
            <a:xfrm>
              <a:off x="4848" y="1423"/>
              <a:ext cx="130" cy="261"/>
            </a:xfrm>
            <a:custGeom>
              <a:avLst/>
              <a:gdLst>
                <a:gd name="T0" fmla="*/ 0 w 111"/>
                <a:gd name="T1" fmla="*/ 88 h 223"/>
                <a:gd name="T2" fmla="*/ 5 w 111"/>
                <a:gd name="T3" fmla="*/ 66 h 223"/>
                <a:gd name="T4" fmla="*/ 5 w 111"/>
                <a:gd name="T5" fmla="*/ 66 h 223"/>
                <a:gd name="T6" fmla="*/ 75 w 111"/>
                <a:gd name="T7" fmla="*/ 0 h 223"/>
                <a:gd name="T8" fmla="*/ 75 w 111"/>
                <a:gd name="T9" fmla="*/ 0 h 223"/>
                <a:gd name="T10" fmla="*/ 91 w 111"/>
                <a:gd name="T11" fmla="*/ 7 h 223"/>
                <a:gd name="T12" fmla="*/ 91 w 111"/>
                <a:gd name="T13" fmla="*/ 7 h 223"/>
                <a:gd name="T14" fmla="*/ 111 w 111"/>
                <a:gd name="T15" fmla="*/ 54 h 223"/>
                <a:gd name="T16" fmla="*/ 111 w 111"/>
                <a:gd name="T17" fmla="*/ 54 h 223"/>
                <a:gd name="T18" fmla="*/ 92 w 111"/>
                <a:gd name="T19" fmla="*/ 57 h 223"/>
                <a:gd name="T20" fmla="*/ 89 w 111"/>
                <a:gd name="T21" fmla="*/ 42 h 223"/>
                <a:gd name="T22" fmla="*/ 89 w 111"/>
                <a:gd name="T23" fmla="*/ 42 h 223"/>
                <a:gd name="T24" fmla="*/ 77 w 111"/>
                <a:gd name="T25" fmla="*/ 20 h 223"/>
                <a:gd name="T26" fmla="*/ 77 w 111"/>
                <a:gd name="T27" fmla="*/ 20 h 223"/>
                <a:gd name="T28" fmla="*/ 75 w 111"/>
                <a:gd name="T29" fmla="*/ 19 h 223"/>
                <a:gd name="T30" fmla="*/ 75 w 111"/>
                <a:gd name="T31" fmla="*/ 19 h 223"/>
                <a:gd name="T32" fmla="*/ 22 w 111"/>
                <a:gd name="T33" fmla="*/ 76 h 223"/>
                <a:gd name="T34" fmla="*/ 22 w 111"/>
                <a:gd name="T35" fmla="*/ 76 h 223"/>
                <a:gd name="T36" fmla="*/ 18 w 111"/>
                <a:gd name="T37" fmla="*/ 88 h 223"/>
                <a:gd name="T38" fmla="*/ 18 w 111"/>
                <a:gd name="T39" fmla="*/ 88 h 223"/>
                <a:gd name="T40" fmla="*/ 62 w 111"/>
                <a:gd name="T41" fmla="*/ 165 h 223"/>
                <a:gd name="T42" fmla="*/ 62 w 111"/>
                <a:gd name="T43" fmla="*/ 165 h 223"/>
                <a:gd name="T44" fmla="*/ 108 w 111"/>
                <a:gd name="T45" fmla="*/ 208 h 223"/>
                <a:gd name="T46" fmla="*/ 108 w 111"/>
                <a:gd name="T47" fmla="*/ 208 h 223"/>
                <a:gd name="T48" fmla="*/ 108 w 111"/>
                <a:gd name="T49" fmla="*/ 208 h 223"/>
                <a:gd name="T50" fmla="*/ 96 w 111"/>
                <a:gd name="T51" fmla="*/ 223 h 223"/>
                <a:gd name="T52" fmla="*/ 0 w 111"/>
                <a:gd name="T53" fmla="*/ 8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1" h="223">
                  <a:moveTo>
                    <a:pt x="0" y="88"/>
                  </a:moveTo>
                  <a:cubicBezTo>
                    <a:pt x="0" y="81"/>
                    <a:pt x="1" y="73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30" y="26"/>
                    <a:pt x="52" y="2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81" y="0"/>
                    <a:pt x="87" y="3"/>
                    <a:pt x="91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107" y="24"/>
                    <a:pt x="111" y="53"/>
                    <a:pt x="111" y="54"/>
                  </a:cubicBezTo>
                  <a:cubicBezTo>
                    <a:pt x="111" y="54"/>
                    <a:pt x="111" y="54"/>
                    <a:pt x="111" y="54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7"/>
                    <a:pt x="91" y="50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6" y="34"/>
                    <a:pt x="82" y="24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19"/>
                    <a:pt x="77" y="19"/>
                    <a:pt x="75" y="19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69" y="18"/>
                    <a:pt x="44" y="37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19" y="80"/>
                    <a:pt x="18" y="84"/>
                    <a:pt x="18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108"/>
                    <a:pt x="39" y="140"/>
                    <a:pt x="62" y="165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85" y="189"/>
                    <a:pt x="108" y="208"/>
                    <a:pt x="108" y="208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1"/>
                    <a:pt x="2" y="148"/>
                    <a:pt x="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32"/>
            <p:cNvSpPr/>
            <p:nvPr/>
          </p:nvSpPr>
          <p:spPr bwMode="auto">
            <a:xfrm>
              <a:off x="4926" y="1517"/>
              <a:ext cx="141" cy="165"/>
            </a:xfrm>
            <a:custGeom>
              <a:avLst/>
              <a:gdLst>
                <a:gd name="T0" fmla="*/ 0 w 120"/>
                <a:gd name="T1" fmla="*/ 47 h 141"/>
                <a:gd name="T2" fmla="*/ 13 w 120"/>
                <a:gd name="T3" fmla="*/ 24 h 141"/>
                <a:gd name="T4" fmla="*/ 13 w 120"/>
                <a:gd name="T5" fmla="*/ 24 h 141"/>
                <a:gd name="T6" fmla="*/ 74 w 120"/>
                <a:gd name="T7" fmla="*/ 0 h 141"/>
                <a:gd name="T8" fmla="*/ 74 w 120"/>
                <a:gd name="T9" fmla="*/ 0 h 141"/>
                <a:gd name="T10" fmla="*/ 93 w 120"/>
                <a:gd name="T11" fmla="*/ 6 h 141"/>
                <a:gd name="T12" fmla="*/ 93 w 120"/>
                <a:gd name="T13" fmla="*/ 6 h 141"/>
                <a:gd name="T14" fmla="*/ 120 w 120"/>
                <a:gd name="T15" fmla="*/ 72 h 141"/>
                <a:gd name="T16" fmla="*/ 120 w 120"/>
                <a:gd name="T17" fmla="*/ 72 h 141"/>
                <a:gd name="T18" fmla="*/ 101 w 120"/>
                <a:gd name="T19" fmla="*/ 73 h 141"/>
                <a:gd name="T20" fmla="*/ 97 w 120"/>
                <a:gd name="T21" fmla="*/ 50 h 141"/>
                <a:gd name="T22" fmla="*/ 97 w 120"/>
                <a:gd name="T23" fmla="*/ 50 h 141"/>
                <a:gd name="T24" fmla="*/ 82 w 120"/>
                <a:gd name="T25" fmla="*/ 21 h 141"/>
                <a:gd name="T26" fmla="*/ 82 w 120"/>
                <a:gd name="T27" fmla="*/ 21 h 141"/>
                <a:gd name="T28" fmla="*/ 74 w 120"/>
                <a:gd name="T29" fmla="*/ 19 h 141"/>
                <a:gd name="T30" fmla="*/ 74 w 120"/>
                <a:gd name="T31" fmla="*/ 19 h 141"/>
                <a:gd name="T32" fmla="*/ 21 w 120"/>
                <a:gd name="T33" fmla="*/ 41 h 141"/>
                <a:gd name="T34" fmla="*/ 21 w 120"/>
                <a:gd name="T35" fmla="*/ 41 h 141"/>
                <a:gd name="T36" fmla="*/ 19 w 120"/>
                <a:gd name="T37" fmla="*/ 47 h 141"/>
                <a:gd name="T38" fmla="*/ 19 w 120"/>
                <a:gd name="T39" fmla="*/ 47 h 141"/>
                <a:gd name="T40" fmla="*/ 37 w 120"/>
                <a:gd name="T41" fmla="*/ 98 h 141"/>
                <a:gd name="T42" fmla="*/ 37 w 120"/>
                <a:gd name="T43" fmla="*/ 98 h 141"/>
                <a:gd name="T44" fmla="*/ 57 w 120"/>
                <a:gd name="T45" fmla="*/ 130 h 141"/>
                <a:gd name="T46" fmla="*/ 57 w 120"/>
                <a:gd name="T47" fmla="*/ 130 h 141"/>
                <a:gd name="T48" fmla="*/ 57 w 120"/>
                <a:gd name="T49" fmla="*/ 130 h 141"/>
                <a:gd name="T50" fmla="*/ 41 w 120"/>
                <a:gd name="T51" fmla="*/ 141 h 141"/>
                <a:gd name="T52" fmla="*/ 0 w 120"/>
                <a:gd name="T53" fmla="*/ 4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141">
                  <a:moveTo>
                    <a:pt x="0" y="47"/>
                  </a:moveTo>
                  <a:cubicBezTo>
                    <a:pt x="0" y="39"/>
                    <a:pt x="3" y="28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35" y="15"/>
                    <a:pt x="52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80" y="0"/>
                    <a:pt x="87" y="2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118" y="25"/>
                    <a:pt x="119" y="71"/>
                    <a:pt x="120" y="72"/>
                  </a:cubicBezTo>
                  <a:cubicBezTo>
                    <a:pt x="120" y="72"/>
                    <a:pt x="120" y="72"/>
                    <a:pt x="120" y="72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01" y="73"/>
                    <a:pt x="100" y="62"/>
                    <a:pt x="97" y="50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4" y="38"/>
                    <a:pt x="88" y="25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79" y="19"/>
                    <a:pt x="77" y="19"/>
                    <a:pt x="74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63" y="18"/>
                    <a:pt x="44" y="3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2"/>
                    <a:pt x="19" y="42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8" y="58"/>
                    <a:pt x="28" y="80"/>
                    <a:pt x="37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47" y="116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1" y="140"/>
                    <a:pt x="1" y="83"/>
                    <a:pt x="0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33"/>
            <p:cNvSpPr>
              <a:spLocks noEditPoints="1"/>
            </p:cNvSpPr>
            <p:nvPr/>
          </p:nvSpPr>
          <p:spPr bwMode="auto">
            <a:xfrm>
              <a:off x="4820" y="1738"/>
              <a:ext cx="163" cy="162"/>
            </a:xfrm>
            <a:custGeom>
              <a:avLst/>
              <a:gdLst>
                <a:gd name="T0" fmla="*/ 0 w 139"/>
                <a:gd name="T1" fmla="*/ 69 h 138"/>
                <a:gd name="T2" fmla="*/ 70 w 139"/>
                <a:gd name="T3" fmla="*/ 0 h 138"/>
                <a:gd name="T4" fmla="*/ 70 w 139"/>
                <a:gd name="T5" fmla="*/ 0 h 138"/>
                <a:gd name="T6" fmla="*/ 139 w 139"/>
                <a:gd name="T7" fmla="*/ 69 h 138"/>
                <a:gd name="T8" fmla="*/ 139 w 139"/>
                <a:gd name="T9" fmla="*/ 69 h 138"/>
                <a:gd name="T10" fmla="*/ 70 w 139"/>
                <a:gd name="T11" fmla="*/ 138 h 138"/>
                <a:gd name="T12" fmla="*/ 70 w 139"/>
                <a:gd name="T13" fmla="*/ 138 h 138"/>
                <a:gd name="T14" fmla="*/ 0 w 139"/>
                <a:gd name="T15" fmla="*/ 69 h 138"/>
                <a:gd name="T16" fmla="*/ 16 w 139"/>
                <a:gd name="T17" fmla="*/ 69 h 138"/>
                <a:gd name="T18" fmla="*/ 70 w 139"/>
                <a:gd name="T19" fmla="*/ 122 h 138"/>
                <a:gd name="T20" fmla="*/ 70 w 139"/>
                <a:gd name="T21" fmla="*/ 122 h 138"/>
                <a:gd name="T22" fmla="*/ 123 w 139"/>
                <a:gd name="T23" fmla="*/ 69 h 138"/>
                <a:gd name="T24" fmla="*/ 123 w 139"/>
                <a:gd name="T25" fmla="*/ 69 h 138"/>
                <a:gd name="T26" fmla="*/ 70 w 139"/>
                <a:gd name="T27" fmla="*/ 16 h 138"/>
                <a:gd name="T28" fmla="*/ 70 w 139"/>
                <a:gd name="T29" fmla="*/ 16 h 138"/>
                <a:gd name="T30" fmla="*/ 16 w 139"/>
                <a:gd name="T31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138">
                  <a:moveTo>
                    <a:pt x="0" y="69"/>
                  </a:moveTo>
                  <a:cubicBezTo>
                    <a:pt x="0" y="31"/>
                    <a:pt x="31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107"/>
                    <a:pt x="108" y="138"/>
                    <a:pt x="70" y="138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31" y="138"/>
                    <a:pt x="0" y="107"/>
                    <a:pt x="0" y="69"/>
                  </a:cubicBezTo>
                  <a:close/>
                  <a:moveTo>
                    <a:pt x="16" y="69"/>
                  </a:moveTo>
                  <a:cubicBezTo>
                    <a:pt x="17" y="98"/>
                    <a:pt x="40" y="122"/>
                    <a:pt x="70" y="122"/>
                  </a:cubicBezTo>
                  <a:cubicBezTo>
                    <a:pt x="70" y="122"/>
                    <a:pt x="70" y="122"/>
                    <a:pt x="70" y="122"/>
                  </a:cubicBezTo>
                  <a:cubicBezTo>
                    <a:pt x="99" y="122"/>
                    <a:pt x="123" y="98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39"/>
                    <a:pt x="99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40" y="16"/>
                    <a:pt x="17" y="39"/>
                    <a:pt x="16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34"/>
            <p:cNvSpPr>
              <a:spLocks noEditPoints="1"/>
            </p:cNvSpPr>
            <p:nvPr/>
          </p:nvSpPr>
          <p:spPr bwMode="auto">
            <a:xfrm>
              <a:off x="5020" y="1738"/>
              <a:ext cx="164" cy="162"/>
            </a:xfrm>
            <a:custGeom>
              <a:avLst/>
              <a:gdLst>
                <a:gd name="T0" fmla="*/ 0 w 139"/>
                <a:gd name="T1" fmla="*/ 69 h 138"/>
                <a:gd name="T2" fmla="*/ 69 w 139"/>
                <a:gd name="T3" fmla="*/ 0 h 138"/>
                <a:gd name="T4" fmla="*/ 69 w 139"/>
                <a:gd name="T5" fmla="*/ 0 h 138"/>
                <a:gd name="T6" fmla="*/ 139 w 139"/>
                <a:gd name="T7" fmla="*/ 69 h 138"/>
                <a:gd name="T8" fmla="*/ 139 w 139"/>
                <a:gd name="T9" fmla="*/ 69 h 138"/>
                <a:gd name="T10" fmla="*/ 69 w 139"/>
                <a:gd name="T11" fmla="*/ 138 h 138"/>
                <a:gd name="T12" fmla="*/ 69 w 139"/>
                <a:gd name="T13" fmla="*/ 138 h 138"/>
                <a:gd name="T14" fmla="*/ 0 w 139"/>
                <a:gd name="T15" fmla="*/ 69 h 138"/>
                <a:gd name="T16" fmla="*/ 16 w 139"/>
                <a:gd name="T17" fmla="*/ 69 h 138"/>
                <a:gd name="T18" fmla="*/ 69 w 139"/>
                <a:gd name="T19" fmla="*/ 122 h 138"/>
                <a:gd name="T20" fmla="*/ 69 w 139"/>
                <a:gd name="T21" fmla="*/ 122 h 138"/>
                <a:gd name="T22" fmla="*/ 123 w 139"/>
                <a:gd name="T23" fmla="*/ 69 h 138"/>
                <a:gd name="T24" fmla="*/ 123 w 139"/>
                <a:gd name="T25" fmla="*/ 69 h 138"/>
                <a:gd name="T26" fmla="*/ 69 w 139"/>
                <a:gd name="T27" fmla="*/ 16 h 138"/>
                <a:gd name="T28" fmla="*/ 69 w 139"/>
                <a:gd name="T29" fmla="*/ 16 h 138"/>
                <a:gd name="T30" fmla="*/ 16 w 139"/>
                <a:gd name="T31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138">
                  <a:moveTo>
                    <a:pt x="0" y="69"/>
                  </a:moveTo>
                  <a:cubicBezTo>
                    <a:pt x="0" y="31"/>
                    <a:pt x="31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107"/>
                    <a:pt x="108" y="138"/>
                    <a:pt x="69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31" y="138"/>
                    <a:pt x="0" y="107"/>
                    <a:pt x="0" y="69"/>
                  </a:cubicBezTo>
                  <a:close/>
                  <a:moveTo>
                    <a:pt x="16" y="69"/>
                  </a:moveTo>
                  <a:cubicBezTo>
                    <a:pt x="16" y="98"/>
                    <a:pt x="40" y="122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99" y="122"/>
                    <a:pt x="122" y="98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2" y="39"/>
                    <a:pt x="9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40" y="16"/>
                    <a:pt x="16" y="39"/>
                    <a:pt x="16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35"/>
            <p:cNvSpPr/>
            <p:nvPr/>
          </p:nvSpPr>
          <p:spPr bwMode="auto">
            <a:xfrm>
              <a:off x="4969" y="1798"/>
              <a:ext cx="71" cy="30"/>
            </a:xfrm>
            <a:custGeom>
              <a:avLst/>
              <a:gdLst>
                <a:gd name="T0" fmla="*/ 0 w 61"/>
                <a:gd name="T1" fmla="*/ 10 h 25"/>
                <a:gd name="T2" fmla="*/ 40 w 61"/>
                <a:gd name="T3" fmla="*/ 0 h 25"/>
                <a:gd name="T4" fmla="*/ 40 w 61"/>
                <a:gd name="T5" fmla="*/ 0 h 25"/>
                <a:gd name="T6" fmla="*/ 53 w 61"/>
                <a:gd name="T7" fmla="*/ 4 h 25"/>
                <a:gd name="T8" fmla="*/ 53 w 61"/>
                <a:gd name="T9" fmla="*/ 4 h 25"/>
                <a:gd name="T10" fmla="*/ 60 w 61"/>
                <a:gd name="T11" fmla="*/ 18 h 25"/>
                <a:gd name="T12" fmla="*/ 60 w 61"/>
                <a:gd name="T13" fmla="*/ 18 h 25"/>
                <a:gd name="T14" fmla="*/ 44 w 61"/>
                <a:gd name="T15" fmla="*/ 18 h 25"/>
                <a:gd name="T16" fmla="*/ 44 w 61"/>
                <a:gd name="T17" fmla="*/ 17 h 25"/>
                <a:gd name="T18" fmla="*/ 44 w 61"/>
                <a:gd name="T19" fmla="*/ 17 h 25"/>
                <a:gd name="T20" fmla="*/ 40 w 61"/>
                <a:gd name="T21" fmla="*/ 16 h 25"/>
                <a:gd name="T22" fmla="*/ 40 w 61"/>
                <a:gd name="T23" fmla="*/ 16 h 25"/>
                <a:gd name="T24" fmla="*/ 10 w 61"/>
                <a:gd name="T25" fmla="*/ 24 h 25"/>
                <a:gd name="T26" fmla="*/ 10 w 61"/>
                <a:gd name="T27" fmla="*/ 24 h 25"/>
                <a:gd name="T28" fmla="*/ 7 w 61"/>
                <a:gd name="T29" fmla="*/ 25 h 25"/>
                <a:gd name="T30" fmla="*/ 7 w 61"/>
                <a:gd name="T31" fmla="*/ 25 h 25"/>
                <a:gd name="T32" fmla="*/ 0 w 61"/>
                <a:gd name="T3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5">
                  <a:moveTo>
                    <a:pt x="0" y="10"/>
                  </a:moveTo>
                  <a:cubicBezTo>
                    <a:pt x="1" y="10"/>
                    <a:pt x="22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9" y="1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8" y="6"/>
                    <a:pt x="61" y="12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2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1" y="16"/>
                    <a:pt x="16" y="21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8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36"/>
            <p:cNvSpPr/>
            <p:nvPr/>
          </p:nvSpPr>
          <p:spPr bwMode="auto">
            <a:xfrm>
              <a:off x="4736" y="1810"/>
              <a:ext cx="97" cy="51"/>
            </a:xfrm>
            <a:custGeom>
              <a:avLst/>
              <a:gdLst>
                <a:gd name="T0" fmla="*/ 0 w 97"/>
                <a:gd name="T1" fmla="*/ 33 h 51"/>
                <a:gd name="T2" fmla="*/ 91 w 97"/>
                <a:gd name="T3" fmla="*/ 0 h 51"/>
                <a:gd name="T4" fmla="*/ 97 w 97"/>
                <a:gd name="T5" fmla="*/ 18 h 51"/>
                <a:gd name="T6" fmla="*/ 7 w 97"/>
                <a:gd name="T7" fmla="*/ 51 h 51"/>
                <a:gd name="T8" fmla="*/ 0 w 97"/>
                <a:gd name="T9" fmla="*/ 33 h 51"/>
                <a:gd name="T10" fmla="*/ 0 w 97"/>
                <a:gd name="T11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51">
                  <a:moveTo>
                    <a:pt x="0" y="33"/>
                  </a:moveTo>
                  <a:lnTo>
                    <a:pt x="91" y="0"/>
                  </a:lnTo>
                  <a:lnTo>
                    <a:pt x="97" y="18"/>
                  </a:lnTo>
                  <a:lnTo>
                    <a:pt x="7" y="51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37"/>
            <p:cNvSpPr/>
            <p:nvPr/>
          </p:nvSpPr>
          <p:spPr bwMode="auto">
            <a:xfrm>
              <a:off x="5168" y="1811"/>
              <a:ext cx="71" cy="52"/>
            </a:xfrm>
            <a:custGeom>
              <a:avLst/>
              <a:gdLst>
                <a:gd name="T0" fmla="*/ 0 w 71"/>
                <a:gd name="T1" fmla="*/ 17 h 52"/>
                <a:gd name="T2" fmla="*/ 11 w 71"/>
                <a:gd name="T3" fmla="*/ 0 h 52"/>
                <a:gd name="T4" fmla="*/ 71 w 71"/>
                <a:gd name="T5" fmla="*/ 35 h 52"/>
                <a:gd name="T6" fmla="*/ 61 w 71"/>
                <a:gd name="T7" fmla="*/ 52 h 52"/>
                <a:gd name="T8" fmla="*/ 0 w 71"/>
                <a:gd name="T9" fmla="*/ 17 h 52"/>
                <a:gd name="T10" fmla="*/ 0 w 71"/>
                <a:gd name="T11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52">
                  <a:moveTo>
                    <a:pt x="0" y="17"/>
                  </a:moveTo>
                  <a:lnTo>
                    <a:pt x="11" y="0"/>
                  </a:lnTo>
                  <a:lnTo>
                    <a:pt x="71" y="35"/>
                  </a:lnTo>
                  <a:lnTo>
                    <a:pt x="61" y="52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38"/>
            <p:cNvSpPr/>
            <p:nvPr/>
          </p:nvSpPr>
          <p:spPr bwMode="auto">
            <a:xfrm>
              <a:off x="5157" y="1916"/>
              <a:ext cx="432" cy="422"/>
            </a:xfrm>
            <a:custGeom>
              <a:avLst/>
              <a:gdLst>
                <a:gd name="T0" fmla="*/ 368 w 368"/>
                <a:gd name="T1" fmla="*/ 12 h 360"/>
                <a:gd name="T2" fmla="*/ 13 w 368"/>
                <a:gd name="T3" fmla="*/ 360 h 360"/>
                <a:gd name="T4" fmla="*/ 0 w 368"/>
                <a:gd name="T5" fmla="*/ 346 h 360"/>
                <a:gd name="T6" fmla="*/ 352 w 368"/>
                <a:gd name="T7" fmla="*/ 0 h 360"/>
                <a:gd name="T8" fmla="*/ 368 w 368"/>
                <a:gd name="T9" fmla="*/ 12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8" h="360">
                  <a:moveTo>
                    <a:pt x="368" y="12"/>
                  </a:moveTo>
                  <a:cubicBezTo>
                    <a:pt x="13" y="360"/>
                    <a:pt x="13" y="360"/>
                    <a:pt x="13" y="360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5" y="6"/>
                    <a:pt x="360" y="10"/>
                    <a:pt x="36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39"/>
            <p:cNvSpPr/>
            <p:nvPr/>
          </p:nvSpPr>
          <p:spPr bwMode="auto">
            <a:xfrm>
              <a:off x="5499" y="1805"/>
              <a:ext cx="214" cy="140"/>
            </a:xfrm>
            <a:custGeom>
              <a:avLst/>
              <a:gdLst>
                <a:gd name="T0" fmla="*/ 177 w 182"/>
                <a:gd name="T1" fmla="*/ 100 h 119"/>
                <a:gd name="T2" fmla="*/ 50 w 182"/>
                <a:gd name="T3" fmla="*/ 111 h 119"/>
                <a:gd name="T4" fmla="*/ 50 w 182"/>
                <a:gd name="T5" fmla="*/ 111 h 119"/>
                <a:gd name="T6" fmla="*/ 19 w 182"/>
                <a:gd name="T7" fmla="*/ 118 h 119"/>
                <a:gd name="T8" fmla="*/ 19 w 182"/>
                <a:gd name="T9" fmla="*/ 118 h 119"/>
                <a:gd name="T10" fmla="*/ 14 w 182"/>
                <a:gd name="T11" fmla="*/ 119 h 119"/>
                <a:gd name="T12" fmla="*/ 14 w 182"/>
                <a:gd name="T13" fmla="*/ 119 h 119"/>
                <a:gd name="T14" fmla="*/ 4 w 182"/>
                <a:gd name="T15" fmla="*/ 104 h 119"/>
                <a:gd name="T16" fmla="*/ 4 w 182"/>
                <a:gd name="T17" fmla="*/ 104 h 119"/>
                <a:gd name="T18" fmla="*/ 1 w 182"/>
                <a:gd name="T19" fmla="*/ 77 h 119"/>
                <a:gd name="T20" fmla="*/ 1 w 182"/>
                <a:gd name="T21" fmla="*/ 77 h 119"/>
                <a:gd name="T22" fmla="*/ 1 w 182"/>
                <a:gd name="T23" fmla="*/ 21 h 119"/>
                <a:gd name="T24" fmla="*/ 1 w 182"/>
                <a:gd name="T25" fmla="*/ 21 h 119"/>
                <a:gd name="T26" fmla="*/ 1 w 182"/>
                <a:gd name="T27" fmla="*/ 13 h 119"/>
                <a:gd name="T28" fmla="*/ 1 w 182"/>
                <a:gd name="T29" fmla="*/ 13 h 119"/>
                <a:gd name="T30" fmla="*/ 6 w 182"/>
                <a:gd name="T31" fmla="*/ 9 h 119"/>
                <a:gd name="T32" fmla="*/ 6 w 182"/>
                <a:gd name="T33" fmla="*/ 9 h 119"/>
                <a:gd name="T34" fmla="*/ 10 w 182"/>
                <a:gd name="T35" fmla="*/ 13 h 119"/>
                <a:gd name="T36" fmla="*/ 10 w 182"/>
                <a:gd name="T37" fmla="*/ 13 h 119"/>
                <a:gd name="T38" fmla="*/ 9 w 182"/>
                <a:gd name="T39" fmla="*/ 21 h 119"/>
                <a:gd name="T40" fmla="*/ 9 w 182"/>
                <a:gd name="T41" fmla="*/ 21 h 119"/>
                <a:gd name="T42" fmla="*/ 11 w 182"/>
                <a:gd name="T43" fmla="*/ 99 h 119"/>
                <a:gd name="T44" fmla="*/ 11 w 182"/>
                <a:gd name="T45" fmla="*/ 99 h 119"/>
                <a:gd name="T46" fmla="*/ 15 w 182"/>
                <a:gd name="T47" fmla="*/ 110 h 119"/>
                <a:gd name="T48" fmla="*/ 15 w 182"/>
                <a:gd name="T49" fmla="*/ 110 h 119"/>
                <a:gd name="T50" fmla="*/ 49 w 182"/>
                <a:gd name="T51" fmla="*/ 102 h 119"/>
                <a:gd name="T52" fmla="*/ 49 w 182"/>
                <a:gd name="T53" fmla="*/ 102 h 119"/>
                <a:gd name="T54" fmla="*/ 103 w 182"/>
                <a:gd name="T55" fmla="*/ 97 h 119"/>
                <a:gd name="T56" fmla="*/ 103 w 182"/>
                <a:gd name="T57" fmla="*/ 97 h 119"/>
                <a:gd name="T58" fmla="*/ 172 w 182"/>
                <a:gd name="T59" fmla="*/ 92 h 119"/>
                <a:gd name="T60" fmla="*/ 172 w 182"/>
                <a:gd name="T61" fmla="*/ 92 h 119"/>
                <a:gd name="T62" fmla="*/ 159 w 182"/>
                <a:gd name="T63" fmla="*/ 6 h 119"/>
                <a:gd name="T64" fmla="*/ 159 w 182"/>
                <a:gd name="T65" fmla="*/ 6 h 119"/>
                <a:gd name="T66" fmla="*/ 162 w 182"/>
                <a:gd name="T67" fmla="*/ 1 h 119"/>
                <a:gd name="T68" fmla="*/ 162 w 182"/>
                <a:gd name="T69" fmla="*/ 1 h 119"/>
                <a:gd name="T70" fmla="*/ 167 w 182"/>
                <a:gd name="T71" fmla="*/ 4 h 119"/>
                <a:gd name="T72" fmla="*/ 167 w 182"/>
                <a:gd name="T73" fmla="*/ 4 h 119"/>
                <a:gd name="T74" fmla="*/ 182 w 182"/>
                <a:gd name="T75" fmla="*/ 100 h 119"/>
                <a:gd name="T76" fmla="*/ 177 w 182"/>
                <a:gd name="T77" fmla="*/ 10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9">
                  <a:moveTo>
                    <a:pt x="177" y="100"/>
                  </a:moveTo>
                  <a:cubicBezTo>
                    <a:pt x="177" y="100"/>
                    <a:pt x="97" y="104"/>
                    <a:pt x="50" y="111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34" y="113"/>
                    <a:pt x="22" y="116"/>
                    <a:pt x="19" y="118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8" y="119"/>
                    <a:pt x="16" y="119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7" y="118"/>
                    <a:pt x="6" y="111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2" y="97"/>
                    <a:pt x="1" y="8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57"/>
                    <a:pt x="0" y="33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6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0"/>
                    <a:pt x="3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9"/>
                    <a:pt x="10" y="11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6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38"/>
                    <a:pt x="8" y="77"/>
                    <a:pt x="11" y="99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2" y="104"/>
                    <a:pt x="14" y="109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21" y="107"/>
                    <a:pt x="33" y="105"/>
                    <a:pt x="49" y="102"/>
                  </a:cubicBezTo>
                  <a:cubicBezTo>
                    <a:pt x="49" y="102"/>
                    <a:pt x="49" y="102"/>
                    <a:pt x="49" y="102"/>
                  </a:cubicBezTo>
                  <a:cubicBezTo>
                    <a:pt x="64" y="100"/>
                    <a:pt x="84" y="98"/>
                    <a:pt x="103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33" y="94"/>
                    <a:pt x="161" y="92"/>
                    <a:pt x="172" y="92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59" y="6"/>
                    <a:pt x="159" y="6"/>
                    <a:pt x="159" y="6"/>
                  </a:cubicBezTo>
                  <a:cubicBezTo>
                    <a:pt x="159" y="6"/>
                    <a:pt x="159" y="6"/>
                    <a:pt x="159" y="6"/>
                  </a:cubicBezTo>
                  <a:cubicBezTo>
                    <a:pt x="158" y="3"/>
                    <a:pt x="160" y="1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5" y="0"/>
                    <a:pt x="167" y="2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82" y="100"/>
                    <a:pt x="182" y="100"/>
                    <a:pt x="182" y="100"/>
                  </a:cubicBezTo>
                  <a:cubicBezTo>
                    <a:pt x="177" y="100"/>
                    <a:pt x="177" y="100"/>
                    <a:pt x="177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0"/>
            <p:cNvSpPr>
              <a:spLocks noEditPoints="1"/>
            </p:cNvSpPr>
            <p:nvPr/>
          </p:nvSpPr>
          <p:spPr bwMode="auto">
            <a:xfrm>
              <a:off x="5498" y="1805"/>
              <a:ext cx="216" cy="141"/>
            </a:xfrm>
            <a:custGeom>
              <a:avLst/>
              <a:gdLst>
                <a:gd name="T0" fmla="*/ 178 w 184"/>
                <a:gd name="T1" fmla="*/ 101 h 120"/>
                <a:gd name="T2" fmla="*/ 51 w 184"/>
                <a:gd name="T3" fmla="*/ 112 h 120"/>
                <a:gd name="T4" fmla="*/ 21 w 184"/>
                <a:gd name="T5" fmla="*/ 118 h 120"/>
                <a:gd name="T6" fmla="*/ 15 w 184"/>
                <a:gd name="T7" fmla="*/ 120 h 120"/>
                <a:gd name="T8" fmla="*/ 10 w 184"/>
                <a:gd name="T9" fmla="*/ 117 h 120"/>
                <a:gd name="T10" fmla="*/ 4 w 184"/>
                <a:gd name="T11" fmla="*/ 105 h 120"/>
                <a:gd name="T12" fmla="*/ 1 w 184"/>
                <a:gd name="T13" fmla="*/ 77 h 120"/>
                <a:gd name="T14" fmla="*/ 1 w 184"/>
                <a:gd name="T15" fmla="*/ 21 h 120"/>
                <a:gd name="T16" fmla="*/ 1 w 184"/>
                <a:gd name="T17" fmla="*/ 13 h 120"/>
                <a:gd name="T18" fmla="*/ 2 w 184"/>
                <a:gd name="T19" fmla="*/ 10 h 120"/>
                <a:gd name="T20" fmla="*/ 7 w 184"/>
                <a:gd name="T21" fmla="*/ 8 h 120"/>
                <a:gd name="T22" fmla="*/ 10 w 184"/>
                <a:gd name="T23" fmla="*/ 9 h 120"/>
                <a:gd name="T24" fmla="*/ 11 w 184"/>
                <a:gd name="T25" fmla="*/ 13 h 120"/>
                <a:gd name="T26" fmla="*/ 11 w 184"/>
                <a:gd name="T27" fmla="*/ 21 h 120"/>
                <a:gd name="T28" fmla="*/ 13 w 184"/>
                <a:gd name="T29" fmla="*/ 98 h 120"/>
                <a:gd name="T30" fmla="*/ 16 w 184"/>
                <a:gd name="T31" fmla="*/ 109 h 120"/>
                <a:gd name="T32" fmla="*/ 49 w 184"/>
                <a:gd name="T33" fmla="*/ 101 h 120"/>
                <a:gd name="T34" fmla="*/ 104 w 184"/>
                <a:gd name="T35" fmla="*/ 96 h 120"/>
                <a:gd name="T36" fmla="*/ 172 w 184"/>
                <a:gd name="T37" fmla="*/ 91 h 120"/>
                <a:gd name="T38" fmla="*/ 159 w 184"/>
                <a:gd name="T39" fmla="*/ 5 h 120"/>
                <a:gd name="T40" fmla="*/ 160 w 184"/>
                <a:gd name="T41" fmla="*/ 2 h 120"/>
                <a:gd name="T42" fmla="*/ 163 w 184"/>
                <a:gd name="T43" fmla="*/ 0 h 120"/>
                <a:gd name="T44" fmla="*/ 168 w 184"/>
                <a:gd name="T45" fmla="*/ 1 h 120"/>
                <a:gd name="T46" fmla="*/ 169 w 184"/>
                <a:gd name="T47" fmla="*/ 4 h 120"/>
                <a:gd name="T48" fmla="*/ 178 w 184"/>
                <a:gd name="T49" fmla="*/ 101 h 120"/>
                <a:gd name="T50" fmla="*/ 168 w 184"/>
                <a:gd name="T51" fmla="*/ 4 h 120"/>
                <a:gd name="T52" fmla="*/ 166 w 184"/>
                <a:gd name="T53" fmla="*/ 2 h 120"/>
                <a:gd name="T54" fmla="*/ 164 w 184"/>
                <a:gd name="T55" fmla="*/ 2 h 120"/>
                <a:gd name="T56" fmla="*/ 162 w 184"/>
                <a:gd name="T57" fmla="*/ 3 h 120"/>
                <a:gd name="T58" fmla="*/ 161 w 184"/>
                <a:gd name="T59" fmla="*/ 6 h 120"/>
                <a:gd name="T60" fmla="*/ 161 w 184"/>
                <a:gd name="T61" fmla="*/ 7 h 120"/>
                <a:gd name="T62" fmla="*/ 173 w 184"/>
                <a:gd name="T63" fmla="*/ 93 h 120"/>
                <a:gd name="T64" fmla="*/ 104 w 184"/>
                <a:gd name="T65" fmla="*/ 97 h 120"/>
                <a:gd name="T66" fmla="*/ 50 w 184"/>
                <a:gd name="T67" fmla="*/ 103 h 120"/>
                <a:gd name="T68" fmla="*/ 16 w 184"/>
                <a:gd name="T69" fmla="*/ 111 h 120"/>
                <a:gd name="T70" fmla="*/ 15 w 184"/>
                <a:gd name="T71" fmla="*/ 111 h 120"/>
                <a:gd name="T72" fmla="*/ 12 w 184"/>
                <a:gd name="T73" fmla="*/ 99 h 120"/>
                <a:gd name="T74" fmla="*/ 9 w 184"/>
                <a:gd name="T75" fmla="*/ 21 h 120"/>
                <a:gd name="T76" fmla="*/ 10 w 184"/>
                <a:gd name="T77" fmla="*/ 13 h 120"/>
                <a:gd name="T78" fmla="*/ 9 w 184"/>
                <a:gd name="T79" fmla="*/ 10 h 120"/>
                <a:gd name="T80" fmla="*/ 6 w 184"/>
                <a:gd name="T81" fmla="*/ 10 h 120"/>
                <a:gd name="T82" fmla="*/ 4 w 184"/>
                <a:gd name="T83" fmla="*/ 11 h 120"/>
                <a:gd name="T84" fmla="*/ 3 w 184"/>
                <a:gd name="T85" fmla="*/ 13 h 120"/>
                <a:gd name="T86" fmla="*/ 2 w 184"/>
                <a:gd name="T87" fmla="*/ 21 h 120"/>
                <a:gd name="T88" fmla="*/ 3 w 184"/>
                <a:gd name="T89" fmla="*/ 77 h 120"/>
                <a:gd name="T90" fmla="*/ 6 w 184"/>
                <a:gd name="T91" fmla="*/ 104 h 120"/>
                <a:gd name="T92" fmla="*/ 11 w 184"/>
                <a:gd name="T93" fmla="*/ 116 h 120"/>
                <a:gd name="T94" fmla="*/ 15 w 184"/>
                <a:gd name="T95" fmla="*/ 118 h 120"/>
                <a:gd name="T96" fmla="*/ 20 w 184"/>
                <a:gd name="T97" fmla="*/ 117 h 120"/>
                <a:gd name="T98" fmla="*/ 51 w 184"/>
                <a:gd name="T99" fmla="*/ 110 h 120"/>
                <a:gd name="T100" fmla="*/ 178 w 184"/>
                <a:gd name="T101" fmla="*/ 99 h 120"/>
                <a:gd name="T102" fmla="*/ 178 w 184"/>
                <a:gd name="T103" fmla="*/ 100 h 120"/>
                <a:gd name="T104" fmla="*/ 178 w 184"/>
                <a:gd name="T105" fmla="*/ 9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20">
                  <a:moveTo>
                    <a:pt x="178" y="101"/>
                  </a:moveTo>
                  <a:cubicBezTo>
                    <a:pt x="178" y="101"/>
                    <a:pt x="178" y="101"/>
                    <a:pt x="178" y="101"/>
                  </a:cubicBezTo>
                  <a:cubicBezTo>
                    <a:pt x="174" y="101"/>
                    <a:pt x="97" y="105"/>
                    <a:pt x="51" y="112"/>
                  </a:cubicBezTo>
                  <a:cubicBezTo>
                    <a:pt x="51" y="112"/>
                    <a:pt x="51" y="112"/>
                    <a:pt x="51" y="112"/>
                  </a:cubicBezTo>
                  <a:cubicBezTo>
                    <a:pt x="35" y="114"/>
                    <a:pt x="23" y="117"/>
                    <a:pt x="21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19" y="119"/>
                    <a:pt x="17" y="120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3" y="120"/>
                    <a:pt x="11" y="119"/>
                    <a:pt x="10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6" y="114"/>
                    <a:pt x="5" y="109"/>
                    <a:pt x="4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2" y="97"/>
                    <a:pt x="1" y="88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57"/>
                    <a:pt x="0" y="33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6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5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9" y="8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10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6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38"/>
                    <a:pt x="10" y="78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4" y="103"/>
                    <a:pt x="15" y="107"/>
                    <a:pt x="16" y="109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23" y="106"/>
                    <a:pt x="34" y="104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65" y="99"/>
                    <a:pt x="85" y="97"/>
                    <a:pt x="104" y="96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33" y="93"/>
                    <a:pt x="160" y="92"/>
                    <a:pt x="172" y="91"/>
                  </a:cubicBezTo>
                  <a:cubicBezTo>
                    <a:pt x="172" y="91"/>
                    <a:pt x="172" y="91"/>
                    <a:pt x="172" y="91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4"/>
                    <a:pt x="160" y="2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1" y="1"/>
                    <a:pt x="162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5" y="0"/>
                    <a:pt x="166" y="0"/>
                    <a:pt x="168" y="1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8" y="2"/>
                    <a:pt x="169" y="3"/>
                    <a:pt x="169" y="4"/>
                  </a:cubicBezTo>
                  <a:cubicBezTo>
                    <a:pt x="169" y="4"/>
                    <a:pt x="169" y="4"/>
                    <a:pt x="169" y="4"/>
                  </a:cubicBezTo>
                  <a:cubicBezTo>
                    <a:pt x="184" y="101"/>
                    <a:pt x="184" y="101"/>
                    <a:pt x="184" y="101"/>
                  </a:cubicBezTo>
                  <a:cubicBezTo>
                    <a:pt x="178" y="101"/>
                    <a:pt x="178" y="101"/>
                    <a:pt x="178" y="101"/>
                  </a:cubicBezTo>
                  <a:close/>
                  <a:moveTo>
                    <a:pt x="182" y="99"/>
                  </a:moveTo>
                  <a:cubicBezTo>
                    <a:pt x="168" y="4"/>
                    <a:pt x="168" y="4"/>
                    <a:pt x="168" y="4"/>
                  </a:cubicBezTo>
                  <a:cubicBezTo>
                    <a:pt x="167" y="4"/>
                    <a:pt x="167" y="3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6" y="2"/>
                    <a:pt x="165" y="1"/>
                    <a:pt x="164" y="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3" y="2"/>
                    <a:pt x="162" y="2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1" y="3"/>
                    <a:pt x="160" y="4"/>
                    <a:pt x="161" y="6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3" y="93"/>
                    <a:pt x="173" y="93"/>
                    <a:pt x="173" y="93"/>
                  </a:cubicBezTo>
                  <a:cubicBezTo>
                    <a:pt x="162" y="93"/>
                    <a:pt x="134" y="95"/>
                    <a:pt x="104" y="97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85" y="99"/>
                    <a:pt x="66" y="101"/>
                    <a:pt x="50" y="103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34" y="105"/>
                    <a:pt x="22" y="107"/>
                    <a:pt x="16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09"/>
                    <a:pt x="13" y="105"/>
                    <a:pt x="12" y="99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8" y="77"/>
                    <a:pt x="9" y="38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16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6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33"/>
                    <a:pt x="1" y="5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87"/>
                    <a:pt x="4" y="97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7" y="109"/>
                    <a:pt x="8" y="114"/>
                    <a:pt x="11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2" y="117"/>
                    <a:pt x="13" y="118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7" y="118"/>
                    <a:pt x="19" y="118"/>
                    <a:pt x="20" y="117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23" y="115"/>
                    <a:pt x="35" y="112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97" y="103"/>
                    <a:pt x="177" y="100"/>
                    <a:pt x="178" y="99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82" y="99"/>
                    <a:pt x="182" y="99"/>
                    <a:pt x="18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1"/>
            <p:cNvSpPr>
              <a:spLocks noEditPoints="1"/>
            </p:cNvSpPr>
            <p:nvPr/>
          </p:nvSpPr>
          <p:spPr bwMode="auto">
            <a:xfrm>
              <a:off x="5215" y="1464"/>
              <a:ext cx="611" cy="346"/>
            </a:xfrm>
            <a:custGeom>
              <a:avLst/>
              <a:gdLst>
                <a:gd name="T0" fmla="*/ 444 w 520"/>
                <a:gd name="T1" fmla="*/ 286 h 295"/>
                <a:gd name="T2" fmla="*/ 342 w 520"/>
                <a:gd name="T3" fmla="*/ 293 h 295"/>
                <a:gd name="T4" fmla="*/ 332 w 520"/>
                <a:gd name="T5" fmla="*/ 290 h 295"/>
                <a:gd name="T6" fmla="*/ 322 w 520"/>
                <a:gd name="T7" fmla="*/ 291 h 295"/>
                <a:gd name="T8" fmla="*/ 319 w 520"/>
                <a:gd name="T9" fmla="*/ 292 h 295"/>
                <a:gd name="T10" fmla="*/ 277 w 520"/>
                <a:gd name="T11" fmla="*/ 293 h 295"/>
                <a:gd name="T12" fmla="*/ 195 w 520"/>
                <a:gd name="T13" fmla="*/ 273 h 295"/>
                <a:gd name="T14" fmla="*/ 87 w 520"/>
                <a:gd name="T15" fmla="*/ 122 h 295"/>
                <a:gd name="T16" fmla="*/ 1 w 520"/>
                <a:gd name="T17" fmla="*/ 80 h 295"/>
                <a:gd name="T18" fmla="*/ 69 w 520"/>
                <a:gd name="T19" fmla="*/ 2 h 295"/>
                <a:gd name="T20" fmla="*/ 95 w 520"/>
                <a:gd name="T21" fmla="*/ 0 h 295"/>
                <a:gd name="T22" fmla="*/ 207 w 520"/>
                <a:gd name="T23" fmla="*/ 82 h 295"/>
                <a:gd name="T24" fmla="*/ 208 w 520"/>
                <a:gd name="T25" fmla="*/ 80 h 295"/>
                <a:gd name="T26" fmla="*/ 256 w 520"/>
                <a:gd name="T27" fmla="*/ 65 h 295"/>
                <a:gd name="T28" fmla="*/ 310 w 520"/>
                <a:gd name="T29" fmla="*/ 92 h 295"/>
                <a:gd name="T30" fmla="*/ 328 w 520"/>
                <a:gd name="T31" fmla="*/ 114 h 295"/>
                <a:gd name="T32" fmla="*/ 328 w 520"/>
                <a:gd name="T33" fmla="*/ 124 h 295"/>
                <a:gd name="T34" fmla="*/ 328 w 520"/>
                <a:gd name="T35" fmla="*/ 125 h 295"/>
                <a:gd name="T36" fmla="*/ 328 w 520"/>
                <a:gd name="T37" fmla="*/ 125 h 295"/>
                <a:gd name="T38" fmla="*/ 328 w 520"/>
                <a:gd name="T39" fmla="*/ 125 h 295"/>
                <a:gd name="T40" fmla="*/ 330 w 520"/>
                <a:gd name="T41" fmla="*/ 125 h 295"/>
                <a:gd name="T42" fmla="*/ 363 w 520"/>
                <a:gd name="T43" fmla="*/ 97 h 295"/>
                <a:gd name="T44" fmla="*/ 369 w 520"/>
                <a:gd name="T45" fmla="*/ 98 h 295"/>
                <a:gd name="T46" fmla="*/ 349 w 520"/>
                <a:gd name="T47" fmla="*/ 121 h 295"/>
                <a:gd name="T48" fmla="*/ 345 w 520"/>
                <a:gd name="T49" fmla="*/ 129 h 295"/>
                <a:gd name="T50" fmla="*/ 330 w 520"/>
                <a:gd name="T51" fmla="*/ 134 h 295"/>
                <a:gd name="T52" fmla="*/ 323 w 520"/>
                <a:gd name="T53" fmla="*/ 132 h 295"/>
                <a:gd name="T54" fmla="*/ 319 w 520"/>
                <a:gd name="T55" fmla="*/ 124 h 295"/>
                <a:gd name="T56" fmla="*/ 303 w 520"/>
                <a:gd name="T57" fmla="*/ 98 h 295"/>
                <a:gd name="T58" fmla="*/ 248 w 520"/>
                <a:gd name="T59" fmla="*/ 74 h 295"/>
                <a:gd name="T60" fmla="*/ 215 w 520"/>
                <a:gd name="T61" fmla="*/ 85 h 295"/>
                <a:gd name="T62" fmla="*/ 210 w 520"/>
                <a:gd name="T63" fmla="*/ 95 h 295"/>
                <a:gd name="T64" fmla="*/ 173 w 520"/>
                <a:gd name="T65" fmla="*/ 45 h 295"/>
                <a:gd name="T66" fmla="*/ 94 w 520"/>
                <a:gd name="T67" fmla="*/ 9 h 295"/>
                <a:gd name="T68" fmla="*/ 8 w 520"/>
                <a:gd name="T69" fmla="*/ 71 h 295"/>
                <a:gd name="T70" fmla="*/ 9 w 520"/>
                <a:gd name="T71" fmla="*/ 76 h 295"/>
                <a:gd name="T72" fmla="*/ 163 w 520"/>
                <a:gd name="T73" fmla="*/ 190 h 295"/>
                <a:gd name="T74" fmla="*/ 202 w 520"/>
                <a:gd name="T75" fmla="*/ 268 h 295"/>
                <a:gd name="T76" fmla="*/ 315 w 520"/>
                <a:gd name="T77" fmla="*/ 284 h 295"/>
                <a:gd name="T78" fmla="*/ 329 w 520"/>
                <a:gd name="T79" fmla="*/ 281 h 295"/>
                <a:gd name="T80" fmla="*/ 338 w 520"/>
                <a:gd name="T81" fmla="*/ 284 h 295"/>
                <a:gd name="T82" fmla="*/ 343 w 520"/>
                <a:gd name="T83" fmla="*/ 285 h 295"/>
                <a:gd name="T84" fmla="*/ 358 w 520"/>
                <a:gd name="T85" fmla="*/ 286 h 295"/>
                <a:gd name="T86" fmla="*/ 503 w 520"/>
                <a:gd name="T87" fmla="*/ 246 h 295"/>
                <a:gd name="T88" fmla="*/ 511 w 520"/>
                <a:gd name="T89" fmla="*/ 218 h 295"/>
                <a:gd name="T90" fmla="*/ 508 w 520"/>
                <a:gd name="T91" fmla="*/ 150 h 295"/>
                <a:gd name="T92" fmla="*/ 513 w 520"/>
                <a:gd name="T93" fmla="*/ 153 h 295"/>
                <a:gd name="T94" fmla="*/ 508 w 520"/>
                <a:gd name="T95" fmla="*/ 253 h 295"/>
                <a:gd name="T96" fmla="*/ 328 w 520"/>
                <a:gd name="T97" fmla="*/ 124 h 295"/>
                <a:gd name="T98" fmla="*/ 328 w 520"/>
                <a:gd name="T99" fmla="*/ 12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0" h="295">
                  <a:moveTo>
                    <a:pt x="508" y="253"/>
                  </a:moveTo>
                  <a:cubicBezTo>
                    <a:pt x="489" y="268"/>
                    <a:pt x="465" y="277"/>
                    <a:pt x="444" y="286"/>
                  </a:cubicBezTo>
                  <a:cubicBezTo>
                    <a:pt x="444" y="286"/>
                    <a:pt x="444" y="286"/>
                    <a:pt x="444" y="286"/>
                  </a:cubicBezTo>
                  <a:cubicBezTo>
                    <a:pt x="428" y="293"/>
                    <a:pt x="386" y="295"/>
                    <a:pt x="358" y="294"/>
                  </a:cubicBezTo>
                  <a:cubicBezTo>
                    <a:pt x="358" y="294"/>
                    <a:pt x="358" y="294"/>
                    <a:pt x="358" y="294"/>
                  </a:cubicBezTo>
                  <a:cubicBezTo>
                    <a:pt x="352" y="294"/>
                    <a:pt x="347" y="294"/>
                    <a:pt x="342" y="293"/>
                  </a:cubicBezTo>
                  <a:cubicBezTo>
                    <a:pt x="342" y="293"/>
                    <a:pt x="342" y="293"/>
                    <a:pt x="342" y="293"/>
                  </a:cubicBezTo>
                  <a:cubicBezTo>
                    <a:pt x="338" y="293"/>
                    <a:pt x="335" y="292"/>
                    <a:pt x="332" y="290"/>
                  </a:cubicBezTo>
                  <a:cubicBezTo>
                    <a:pt x="332" y="290"/>
                    <a:pt x="332" y="290"/>
                    <a:pt x="332" y="290"/>
                  </a:cubicBezTo>
                  <a:cubicBezTo>
                    <a:pt x="332" y="290"/>
                    <a:pt x="331" y="289"/>
                    <a:pt x="329" y="289"/>
                  </a:cubicBezTo>
                  <a:cubicBezTo>
                    <a:pt x="329" y="289"/>
                    <a:pt x="329" y="289"/>
                    <a:pt x="329" y="289"/>
                  </a:cubicBezTo>
                  <a:cubicBezTo>
                    <a:pt x="327" y="289"/>
                    <a:pt x="324" y="290"/>
                    <a:pt x="322" y="291"/>
                  </a:cubicBezTo>
                  <a:cubicBezTo>
                    <a:pt x="322" y="291"/>
                    <a:pt x="322" y="291"/>
                    <a:pt x="322" y="291"/>
                  </a:cubicBezTo>
                  <a:cubicBezTo>
                    <a:pt x="320" y="292"/>
                    <a:pt x="319" y="292"/>
                    <a:pt x="319" y="292"/>
                  </a:cubicBezTo>
                  <a:cubicBezTo>
                    <a:pt x="319" y="292"/>
                    <a:pt x="319" y="292"/>
                    <a:pt x="319" y="292"/>
                  </a:cubicBezTo>
                  <a:cubicBezTo>
                    <a:pt x="318" y="293"/>
                    <a:pt x="318" y="293"/>
                    <a:pt x="318" y="293"/>
                  </a:cubicBezTo>
                  <a:cubicBezTo>
                    <a:pt x="317" y="293"/>
                    <a:pt x="317" y="293"/>
                    <a:pt x="317" y="293"/>
                  </a:cubicBezTo>
                  <a:cubicBezTo>
                    <a:pt x="317" y="293"/>
                    <a:pt x="299" y="294"/>
                    <a:pt x="277" y="293"/>
                  </a:cubicBezTo>
                  <a:cubicBezTo>
                    <a:pt x="277" y="293"/>
                    <a:pt x="277" y="293"/>
                    <a:pt x="277" y="293"/>
                  </a:cubicBezTo>
                  <a:cubicBezTo>
                    <a:pt x="246" y="291"/>
                    <a:pt x="207" y="289"/>
                    <a:pt x="195" y="273"/>
                  </a:cubicBezTo>
                  <a:cubicBezTo>
                    <a:pt x="195" y="273"/>
                    <a:pt x="195" y="273"/>
                    <a:pt x="195" y="273"/>
                  </a:cubicBezTo>
                  <a:cubicBezTo>
                    <a:pt x="180" y="252"/>
                    <a:pt x="156" y="237"/>
                    <a:pt x="155" y="191"/>
                  </a:cubicBezTo>
                  <a:cubicBezTo>
                    <a:pt x="155" y="191"/>
                    <a:pt x="155" y="191"/>
                    <a:pt x="155" y="191"/>
                  </a:cubicBezTo>
                  <a:cubicBezTo>
                    <a:pt x="152" y="147"/>
                    <a:pt x="136" y="134"/>
                    <a:pt x="87" y="122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37" y="110"/>
                    <a:pt x="11" y="99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77"/>
                    <a:pt x="0" y="74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47"/>
                    <a:pt x="29" y="9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78" y="1"/>
                    <a:pt x="86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28" y="2"/>
                    <a:pt x="159" y="16"/>
                    <a:pt x="179" y="39"/>
                  </a:cubicBezTo>
                  <a:cubicBezTo>
                    <a:pt x="179" y="39"/>
                    <a:pt x="179" y="39"/>
                    <a:pt x="179" y="39"/>
                  </a:cubicBezTo>
                  <a:cubicBezTo>
                    <a:pt x="197" y="60"/>
                    <a:pt x="203" y="70"/>
                    <a:pt x="207" y="82"/>
                  </a:cubicBezTo>
                  <a:cubicBezTo>
                    <a:pt x="207" y="82"/>
                    <a:pt x="207" y="82"/>
                    <a:pt x="207" y="82"/>
                  </a:cubicBezTo>
                  <a:cubicBezTo>
                    <a:pt x="207" y="81"/>
                    <a:pt x="208" y="81"/>
                    <a:pt x="208" y="80"/>
                  </a:cubicBezTo>
                  <a:cubicBezTo>
                    <a:pt x="208" y="80"/>
                    <a:pt x="208" y="80"/>
                    <a:pt x="208" y="80"/>
                  </a:cubicBezTo>
                  <a:cubicBezTo>
                    <a:pt x="215" y="72"/>
                    <a:pt x="227" y="64"/>
                    <a:pt x="249" y="65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51" y="65"/>
                    <a:pt x="253" y="65"/>
                    <a:pt x="256" y="65"/>
                  </a:cubicBezTo>
                  <a:cubicBezTo>
                    <a:pt x="256" y="65"/>
                    <a:pt x="256" y="65"/>
                    <a:pt x="256" y="65"/>
                  </a:cubicBezTo>
                  <a:cubicBezTo>
                    <a:pt x="279" y="68"/>
                    <a:pt x="298" y="80"/>
                    <a:pt x="310" y="92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18" y="101"/>
                    <a:pt x="324" y="109"/>
                    <a:pt x="326" y="116"/>
                  </a:cubicBezTo>
                  <a:cubicBezTo>
                    <a:pt x="326" y="116"/>
                    <a:pt x="326" y="116"/>
                    <a:pt x="326" y="116"/>
                  </a:cubicBezTo>
                  <a:cubicBezTo>
                    <a:pt x="328" y="114"/>
                    <a:pt x="328" y="114"/>
                    <a:pt x="328" y="11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9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2" y="126"/>
                    <a:pt x="335" y="125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9" y="119"/>
                    <a:pt x="346" y="107"/>
                    <a:pt x="363" y="97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365" y="95"/>
                    <a:pt x="367" y="96"/>
                    <a:pt x="369" y="98"/>
                  </a:cubicBezTo>
                  <a:cubicBezTo>
                    <a:pt x="369" y="98"/>
                    <a:pt x="369" y="98"/>
                    <a:pt x="369" y="98"/>
                  </a:cubicBezTo>
                  <a:cubicBezTo>
                    <a:pt x="370" y="100"/>
                    <a:pt x="369" y="103"/>
                    <a:pt x="367" y="104"/>
                  </a:cubicBezTo>
                  <a:cubicBezTo>
                    <a:pt x="367" y="104"/>
                    <a:pt x="367" y="104"/>
                    <a:pt x="367" y="104"/>
                  </a:cubicBezTo>
                  <a:cubicBezTo>
                    <a:pt x="357" y="110"/>
                    <a:pt x="352" y="116"/>
                    <a:pt x="349" y="121"/>
                  </a:cubicBezTo>
                  <a:cubicBezTo>
                    <a:pt x="349" y="121"/>
                    <a:pt x="349" y="121"/>
                    <a:pt x="349" y="121"/>
                  </a:cubicBezTo>
                  <a:cubicBezTo>
                    <a:pt x="345" y="126"/>
                    <a:pt x="345" y="129"/>
                    <a:pt x="345" y="129"/>
                  </a:cubicBezTo>
                  <a:cubicBezTo>
                    <a:pt x="345" y="129"/>
                    <a:pt x="345" y="129"/>
                    <a:pt x="345" y="129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2" y="132"/>
                    <a:pt x="342" y="132"/>
                    <a:pt x="342" y="132"/>
                  </a:cubicBezTo>
                  <a:cubicBezTo>
                    <a:pt x="342" y="132"/>
                    <a:pt x="336" y="134"/>
                    <a:pt x="330" y="134"/>
                  </a:cubicBezTo>
                  <a:cubicBezTo>
                    <a:pt x="330" y="134"/>
                    <a:pt x="330" y="134"/>
                    <a:pt x="330" y="134"/>
                  </a:cubicBezTo>
                  <a:cubicBezTo>
                    <a:pt x="328" y="134"/>
                    <a:pt x="325" y="134"/>
                    <a:pt x="323" y="132"/>
                  </a:cubicBezTo>
                  <a:cubicBezTo>
                    <a:pt x="323" y="132"/>
                    <a:pt x="323" y="132"/>
                    <a:pt x="323" y="132"/>
                  </a:cubicBezTo>
                  <a:cubicBezTo>
                    <a:pt x="321" y="130"/>
                    <a:pt x="319" y="127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20" y="122"/>
                    <a:pt x="315" y="109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cubicBezTo>
                    <a:pt x="292" y="87"/>
                    <a:pt x="276" y="76"/>
                    <a:pt x="255" y="74"/>
                  </a:cubicBezTo>
                  <a:cubicBezTo>
                    <a:pt x="255" y="74"/>
                    <a:pt x="255" y="74"/>
                    <a:pt x="255" y="74"/>
                  </a:cubicBezTo>
                  <a:cubicBezTo>
                    <a:pt x="252" y="74"/>
                    <a:pt x="250" y="74"/>
                    <a:pt x="248" y="74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29" y="73"/>
                    <a:pt x="220" y="79"/>
                    <a:pt x="215" y="85"/>
                  </a:cubicBezTo>
                  <a:cubicBezTo>
                    <a:pt x="215" y="85"/>
                    <a:pt x="215" y="85"/>
                    <a:pt x="215" y="85"/>
                  </a:cubicBezTo>
                  <a:cubicBezTo>
                    <a:pt x="213" y="88"/>
                    <a:pt x="212" y="91"/>
                    <a:pt x="211" y="93"/>
                  </a:cubicBezTo>
                  <a:cubicBezTo>
                    <a:pt x="211" y="93"/>
                    <a:pt x="211" y="93"/>
                    <a:pt x="211" y="93"/>
                  </a:cubicBezTo>
                  <a:cubicBezTo>
                    <a:pt x="210" y="94"/>
                    <a:pt x="210" y="95"/>
                    <a:pt x="210" y="95"/>
                  </a:cubicBezTo>
                  <a:cubicBezTo>
                    <a:pt x="210" y="95"/>
                    <a:pt x="210" y="95"/>
                    <a:pt x="210" y="95"/>
                  </a:cubicBezTo>
                  <a:cubicBezTo>
                    <a:pt x="202" y="96"/>
                    <a:pt x="202" y="96"/>
                    <a:pt x="202" y="96"/>
                  </a:cubicBezTo>
                  <a:cubicBezTo>
                    <a:pt x="197" y="77"/>
                    <a:pt x="197" y="72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54" y="24"/>
                    <a:pt x="126" y="10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87" y="9"/>
                    <a:pt x="79" y="9"/>
                    <a:pt x="70" y="1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36" y="16"/>
                    <a:pt x="9" y="53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3"/>
                    <a:pt x="9" y="75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5" y="91"/>
                    <a:pt x="39" y="102"/>
                    <a:pt x="89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139" y="125"/>
                    <a:pt x="162" y="143"/>
                    <a:pt x="163" y="190"/>
                  </a:cubicBezTo>
                  <a:cubicBezTo>
                    <a:pt x="163" y="190"/>
                    <a:pt x="163" y="190"/>
                    <a:pt x="163" y="190"/>
                  </a:cubicBezTo>
                  <a:cubicBezTo>
                    <a:pt x="165" y="234"/>
                    <a:pt x="185" y="245"/>
                    <a:pt x="202" y="268"/>
                  </a:cubicBezTo>
                  <a:cubicBezTo>
                    <a:pt x="202" y="268"/>
                    <a:pt x="202" y="268"/>
                    <a:pt x="202" y="268"/>
                  </a:cubicBezTo>
                  <a:cubicBezTo>
                    <a:pt x="208" y="278"/>
                    <a:pt x="247" y="284"/>
                    <a:pt x="277" y="284"/>
                  </a:cubicBezTo>
                  <a:cubicBezTo>
                    <a:pt x="277" y="284"/>
                    <a:pt x="277" y="284"/>
                    <a:pt x="277" y="284"/>
                  </a:cubicBezTo>
                  <a:cubicBezTo>
                    <a:pt x="296" y="285"/>
                    <a:pt x="311" y="284"/>
                    <a:pt x="315" y="284"/>
                  </a:cubicBezTo>
                  <a:cubicBezTo>
                    <a:pt x="315" y="284"/>
                    <a:pt x="315" y="284"/>
                    <a:pt x="315" y="284"/>
                  </a:cubicBezTo>
                  <a:cubicBezTo>
                    <a:pt x="318" y="283"/>
                    <a:pt x="323" y="281"/>
                    <a:pt x="329" y="281"/>
                  </a:cubicBezTo>
                  <a:cubicBezTo>
                    <a:pt x="329" y="281"/>
                    <a:pt x="329" y="281"/>
                    <a:pt x="329" y="281"/>
                  </a:cubicBezTo>
                  <a:cubicBezTo>
                    <a:pt x="332" y="281"/>
                    <a:pt x="335" y="281"/>
                    <a:pt x="338" y="284"/>
                  </a:cubicBezTo>
                  <a:cubicBezTo>
                    <a:pt x="338" y="284"/>
                    <a:pt x="338" y="284"/>
                    <a:pt x="338" y="284"/>
                  </a:cubicBezTo>
                  <a:cubicBezTo>
                    <a:pt x="338" y="284"/>
                    <a:pt x="338" y="284"/>
                    <a:pt x="338" y="284"/>
                  </a:cubicBezTo>
                  <a:cubicBezTo>
                    <a:pt x="338" y="284"/>
                    <a:pt x="338" y="284"/>
                    <a:pt x="339" y="284"/>
                  </a:cubicBezTo>
                  <a:cubicBezTo>
                    <a:pt x="339" y="284"/>
                    <a:pt x="339" y="284"/>
                    <a:pt x="339" y="284"/>
                  </a:cubicBezTo>
                  <a:cubicBezTo>
                    <a:pt x="340" y="284"/>
                    <a:pt x="341" y="284"/>
                    <a:pt x="343" y="285"/>
                  </a:cubicBezTo>
                  <a:cubicBezTo>
                    <a:pt x="343" y="285"/>
                    <a:pt x="343" y="285"/>
                    <a:pt x="343" y="285"/>
                  </a:cubicBezTo>
                  <a:cubicBezTo>
                    <a:pt x="347" y="285"/>
                    <a:pt x="352" y="286"/>
                    <a:pt x="358" y="286"/>
                  </a:cubicBezTo>
                  <a:cubicBezTo>
                    <a:pt x="358" y="286"/>
                    <a:pt x="358" y="286"/>
                    <a:pt x="358" y="286"/>
                  </a:cubicBezTo>
                  <a:cubicBezTo>
                    <a:pt x="385" y="287"/>
                    <a:pt x="429" y="284"/>
                    <a:pt x="441" y="278"/>
                  </a:cubicBezTo>
                  <a:cubicBezTo>
                    <a:pt x="441" y="278"/>
                    <a:pt x="441" y="278"/>
                    <a:pt x="441" y="278"/>
                  </a:cubicBezTo>
                  <a:cubicBezTo>
                    <a:pt x="461" y="269"/>
                    <a:pt x="485" y="260"/>
                    <a:pt x="503" y="246"/>
                  </a:cubicBezTo>
                  <a:cubicBezTo>
                    <a:pt x="503" y="246"/>
                    <a:pt x="503" y="246"/>
                    <a:pt x="503" y="246"/>
                  </a:cubicBezTo>
                  <a:cubicBezTo>
                    <a:pt x="507" y="243"/>
                    <a:pt x="510" y="232"/>
                    <a:pt x="511" y="218"/>
                  </a:cubicBezTo>
                  <a:cubicBezTo>
                    <a:pt x="511" y="218"/>
                    <a:pt x="511" y="218"/>
                    <a:pt x="511" y="218"/>
                  </a:cubicBezTo>
                  <a:cubicBezTo>
                    <a:pt x="511" y="190"/>
                    <a:pt x="505" y="155"/>
                    <a:pt x="505" y="155"/>
                  </a:cubicBezTo>
                  <a:cubicBezTo>
                    <a:pt x="505" y="155"/>
                    <a:pt x="505" y="155"/>
                    <a:pt x="505" y="155"/>
                  </a:cubicBezTo>
                  <a:cubicBezTo>
                    <a:pt x="504" y="152"/>
                    <a:pt x="506" y="150"/>
                    <a:pt x="508" y="150"/>
                  </a:cubicBezTo>
                  <a:cubicBezTo>
                    <a:pt x="508" y="150"/>
                    <a:pt x="508" y="150"/>
                    <a:pt x="508" y="150"/>
                  </a:cubicBezTo>
                  <a:cubicBezTo>
                    <a:pt x="510" y="149"/>
                    <a:pt x="513" y="151"/>
                    <a:pt x="513" y="153"/>
                  </a:cubicBezTo>
                  <a:cubicBezTo>
                    <a:pt x="513" y="153"/>
                    <a:pt x="513" y="153"/>
                    <a:pt x="513" y="153"/>
                  </a:cubicBezTo>
                  <a:cubicBezTo>
                    <a:pt x="513" y="153"/>
                    <a:pt x="520" y="189"/>
                    <a:pt x="519" y="218"/>
                  </a:cubicBezTo>
                  <a:cubicBezTo>
                    <a:pt x="519" y="218"/>
                    <a:pt x="519" y="218"/>
                    <a:pt x="519" y="218"/>
                  </a:cubicBezTo>
                  <a:cubicBezTo>
                    <a:pt x="518" y="233"/>
                    <a:pt x="517" y="246"/>
                    <a:pt x="508" y="253"/>
                  </a:cubicBezTo>
                  <a:close/>
                  <a:moveTo>
                    <a:pt x="328" y="125"/>
                  </a:moveTo>
                  <a:cubicBezTo>
                    <a:pt x="328" y="125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2"/>
            <p:cNvSpPr>
              <a:spLocks noEditPoints="1"/>
            </p:cNvSpPr>
            <p:nvPr/>
          </p:nvSpPr>
          <p:spPr bwMode="auto">
            <a:xfrm>
              <a:off x="5214" y="1463"/>
              <a:ext cx="612" cy="348"/>
            </a:xfrm>
            <a:custGeom>
              <a:avLst/>
              <a:gdLst>
                <a:gd name="T0" fmla="*/ 359 w 521"/>
                <a:gd name="T1" fmla="*/ 296 h 297"/>
                <a:gd name="T2" fmla="*/ 323 w 521"/>
                <a:gd name="T3" fmla="*/ 293 h 297"/>
                <a:gd name="T4" fmla="*/ 278 w 521"/>
                <a:gd name="T5" fmla="*/ 295 h 297"/>
                <a:gd name="T6" fmla="*/ 155 w 521"/>
                <a:gd name="T7" fmla="*/ 192 h 297"/>
                <a:gd name="T8" fmla="*/ 2 w 521"/>
                <a:gd name="T9" fmla="*/ 81 h 297"/>
                <a:gd name="T10" fmla="*/ 70 w 521"/>
                <a:gd name="T11" fmla="*/ 2 h 297"/>
                <a:gd name="T12" fmla="*/ 208 w 521"/>
                <a:gd name="T13" fmla="*/ 81 h 297"/>
                <a:gd name="T14" fmla="*/ 250 w 521"/>
                <a:gd name="T15" fmla="*/ 65 h 297"/>
                <a:gd name="T16" fmla="*/ 328 w 521"/>
                <a:gd name="T17" fmla="*/ 115 h 297"/>
                <a:gd name="T18" fmla="*/ 330 w 521"/>
                <a:gd name="T19" fmla="*/ 125 h 297"/>
                <a:gd name="T20" fmla="*/ 363 w 521"/>
                <a:gd name="T21" fmla="*/ 97 h 297"/>
                <a:gd name="T22" fmla="*/ 370 w 521"/>
                <a:gd name="T23" fmla="*/ 105 h 297"/>
                <a:gd name="T24" fmla="*/ 346 w 521"/>
                <a:gd name="T25" fmla="*/ 130 h 297"/>
                <a:gd name="T26" fmla="*/ 324 w 521"/>
                <a:gd name="T27" fmla="*/ 134 h 297"/>
                <a:gd name="T28" fmla="*/ 320 w 521"/>
                <a:gd name="T29" fmla="*/ 125 h 297"/>
                <a:gd name="T30" fmla="*/ 249 w 521"/>
                <a:gd name="T31" fmla="*/ 75 h 297"/>
                <a:gd name="T32" fmla="*/ 213 w 521"/>
                <a:gd name="T33" fmla="*/ 94 h 297"/>
                <a:gd name="T34" fmla="*/ 173 w 521"/>
                <a:gd name="T35" fmla="*/ 46 h 297"/>
                <a:gd name="T36" fmla="*/ 28 w 521"/>
                <a:gd name="T37" fmla="*/ 38 h 297"/>
                <a:gd name="T38" fmla="*/ 18 w 521"/>
                <a:gd name="T39" fmla="*/ 86 h 297"/>
                <a:gd name="T40" fmla="*/ 203 w 521"/>
                <a:gd name="T41" fmla="*/ 269 h 297"/>
                <a:gd name="T42" fmla="*/ 316 w 521"/>
                <a:gd name="T43" fmla="*/ 285 h 297"/>
                <a:gd name="T44" fmla="*/ 344 w 521"/>
                <a:gd name="T45" fmla="*/ 285 h 297"/>
                <a:gd name="T46" fmla="*/ 504 w 521"/>
                <a:gd name="T47" fmla="*/ 246 h 297"/>
                <a:gd name="T48" fmla="*/ 505 w 521"/>
                <a:gd name="T49" fmla="*/ 156 h 297"/>
                <a:gd name="T50" fmla="*/ 513 w 521"/>
                <a:gd name="T51" fmla="*/ 151 h 297"/>
                <a:gd name="T52" fmla="*/ 515 w 521"/>
                <a:gd name="T53" fmla="*/ 155 h 297"/>
                <a:gd name="T54" fmla="*/ 512 w 521"/>
                <a:gd name="T55" fmla="*/ 252 h 297"/>
                <a:gd name="T56" fmla="*/ 519 w 521"/>
                <a:gd name="T57" fmla="*/ 219 h 297"/>
                <a:gd name="T58" fmla="*/ 507 w 521"/>
                <a:gd name="T59" fmla="*/ 152 h 297"/>
                <a:gd name="T60" fmla="*/ 506 w 521"/>
                <a:gd name="T61" fmla="*/ 156 h 297"/>
                <a:gd name="T62" fmla="*/ 510 w 521"/>
                <a:gd name="T63" fmla="*/ 177 h 297"/>
                <a:gd name="T64" fmla="*/ 442 w 521"/>
                <a:gd name="T65" fmla="*/ 280 h 297"/>
                <a:gd name="T66" fmla="*/ 340 w 521"/>
                <a:gd name="T67" fmla="*/ 286 h 297"/>
                <a:gd name="T68" fmla="*/ 317 w 521"/>
                <a:gd name="T69" fmla="*/ 286 h 297"/>
                <a:gd name="T70" fmla="*/ 204 w 521"/>
                <a:gd name="T71" fmla="*/ 272 h 297"/>
                <a:gd name="T72" fmla="*/ 90 w 521"/>
                <a:gd name="T73" fmla="*/ 115 h 297"/>
                <a:gd name="T74" fmla="*/ 9 w 521"/>
                <a:gd name="T75" fmla="*/ 72 h 297"/>
                <a:gd name="T76" fmla="*/ 166 w 521"/>
                <a:gd name="T77" fmla="*/ 37 h 297"/>
                <a:gd name="T78" fmla="*/ 211 w 521"/>
                <a:gd name="T79" fmla="*/ 93 h 297"/>
                <a:gd name="T80" fmla="*/ 249 w 521"/>
                <a:gd name="T81" fmla="*/ 74 h 297"/>
                <a:gd name="T82" fmla="*/ 321 w 521"/>
                <a:gd name="T83" fmla="*/ 125 h 297"/>
                <a:gd name="T84" fmla="*/ 325 w 521"/>
                <a:gd name="T85" fmla="*/ 132 h 297"/>
                <a:gd name="T86" fmla="*/ 345 w 521"/>
                <a:gd name="T87" fmla="*/ 130 h 297"/>
                <a:gd name="T88" fmla="*/ 368 w 521"/>
                <a:gd name="T89" fmla="*/ 104 h 297"/>
                <a:gd name="T90" fmla="*/ 364 w 521"/>
                <a:gd name="T91" fmla="*/ 98 h 297"/>
                <a:gd name="T92" fmla="*/ 331 w 521"/>
                <a:gd name="T93" fmla="*/ 127 h 297"/>
                <a:gd name="T94" fmla="*/ 329 w 521"/>
                <a:gd name="T95" fmla="*/ 126 h 297"/>
                <a:gd name="T96" fmla="*/ 328 w 521"/>
                <a:gd name="T97" fmla="*/ 126 h 297"/>
                <a:gd name="T98" fmla="*/ 329 w 521"/>
                <a:gd name="T99" fmla="*/ 125 h 297"/>
                <a:gd name="T100" fmla="*/ 306 w 521"/>
                <a:gd name="T101" fmla="*/ 90 h 297"/>
                <a:gd name="T102" fmla="*/ 211 w 521"/>
                <a:gd name="T103" fmla="*/ 80 h 297"/>
                <a:gd name="T104" fmla="*/ 179 w 521"/>
                <a:gd name="T105" fmla="*/ 41 h 297"/>
                <a:gd name="T106" fmla="*/ 70 w 521"/>
                <a:gd name="T107" fmla="*/ 4 h 297"/>
                <a:gd name="T108" fmla="*/ 12 w 521"/>
                <a:gd name="T109" fmla="*/ 93 h 297"/>
                <a:gd name="T110" fmla="*/ 156 w 521"/>
                <a:gd name="T111" fmla="*/ 192 h 297"/>
                <a:gd name="T112" fmla="*/ 318 w 521"/>
                <a:gd name="T113" fmla="*/ 293 h 297"/>
                <a:gd name="T114" fmla="*/ 330 w 521"/>
                <a:gd name="T115" fmla="*/ 289 h 297"/>
                <a:gd name="T116" fmla="*/ 445 w 521"/>
                <a:gd name="T117" fmla="*/ 28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1" h="297">
                  <a:moveTo>
                    <a:pt x="510" y="254"/>
                  </a:moveTo>
                  <a:cubicBezTo>
                    <a:pt x="509" y="254"/>
                    <a:pt x="509" y="254"/>
                    <a:pt x="509" y="254"/>
                  </a:cubicBezTo>
                  <a:cubicBezTo>
                    <a:pt x="510" y="254"/>
                    <a:pt x="510" y="254"/>
                    <a:pt x="510" y="254"/>
                  </a:cubicBezTo>
                  <a:cubicBezTo>
                    <a:pt x="490" y="269"/>
                    <a:pt x="466" y="279"/>
                    <a:pt x="446" y="288"/>
                  </a:cubicBezTo>
                  <a:cubicBezTo>
                    <a:pt x="446" y="288"/>
                    <a:pt x="446" y="288"/>
                    <a:pt x="446" y="288"/>
                  </a:cubicBezTo>
                  <a:cubicBezTo>
                    <a:pt x="429" y="295"/>
                    <a:pt x="387" y="297"/>
                    <a:pt x="359" y="296"/>
                  </a:cubicBezTo>
                  <a:cubicBezTo>
                    <a:pt x="359" y="296"/>
                    <a:pt x="359" y="296"/>
                    <a:pt x="359" y="296"/>
                  </a:cubicBezTo>
                  <a:cubicBezTo>
                    <a:pt x="353" y="296"/>
                    <a:pt x="347" y="296"/>
                    <a:pt x="343" y="295"/>
                  </a:cubicBezTo>
                  <a:cubicBezTo>
                    <a:pt x="343" y="295"/>
                    <a:pt x="343" y="295"/>
                    <a:pt x="343" y="295"/>
                  </a:cubicBezTo>
                  <a:cubicBezTo>
                    <a:pt x="339" y="294"/>
                    <a:pt x="336" y="294"/>
                    <a:pt x="333" y="292"/>
                  </a:cubicBezTo>
                  <a:cubicBezTo>
                    <a:pt x="333" y="292"/>
                    <a:pt x="333" y="292"/>
                    <a:pt x="333" y="292"/>
                  </a:cubicBezTo>
                  <a:cubicBezTo>
                    <a:pt x="332" y="291"/>
                    <a:pt x="331" y="291"/>
                    <a:pt x="330" y="291"/>
                  </a:cubicBezTo>
                  <a:cubicBezTo>
                    <a:pt x="330" y="291"/>
                    <a:pt x="330" y="291"/>
                    <a:pt x="330" y="291"/>
                  </a:cubicBezTo>
                  <a:cubicBezTo>
                    <a:pt x="328" y="291"/>
                    <a:pt x="325" y="292"/>
                    <a:pt x="323" y="293"/>
                  </a:cubicBezTo>
                  <a:cubicBezTo>
                    <a:pt x="323" y="293"/>
                    <a:pt x="323" y="293"/>
                    <a:pt x="323" y="293"/>
                  </a:cubicBezTo>
                  <a:cubicBezTo>
                    <a:pt x="321" y="293"/>
                    <a:pt x="320" y="294"/>
                    <a:pt x="320" y="294"/>
                  </a:cubicBezTo>
                  <a:cubicBezTo>
                    <a:pt x="320" y="294"/>
                    <a:pt x="320" y="294"/>
                    <a:pt x="320" y="294"/>
                  </a:cubicBezTo>
                  <a:cubicBezTo>
                    <a:pt x="319" y="295"/>
                    <a:pt x="319" y="295"/>
                    <a:pt x="319" y="295"/>
                  </a:cubicBezTo>
                  <a:cubicBezTo>
                    <a:pt x="319" y="295"/>
                    <a:pt x="319" y="295"/>
                    <a:pt x="319" y="295"/>
                  </a:cubicBezTo>
                  <a:cubicBezTo>
                    <a:pt x="318" y="295"/>
                    <a:pt x="318" y="295"/>
                    <a:pt x="318" y="295"/>
                  </a:cubicBezTo>
                  <a:cubicBezTo>
                    <a:pt x="318" y="295"/>
                    <a:pt x="300" y="295"/>
                    <a:pt x="278" y="295"/>
                  </a:cubicBezTo>
                  <a:cubicBezTo>
                    <a:pt x="278" y="295"/>
                    <a:pt x="278" y="295"/>
                    <a:pt x="278" y="295"/>
                  </a:cubicBezTo>
                  <a:cubicBezTo>
                    <a:pt x="249" y="293"/>
                    <a:pt x="213" y="291"/>
                    <a:pt x="198" y="278"/>
                  </a:cubicBezTo>
                  <a:cubicBezTo>
                    <a:pt x="198" y="278"/>
                    <a:pt x="198" y="278"/>
                    <a:pt x="198" y="278"/>
                  </a:cubicBezTo>
                  <a:cubicBezTo>
                    <a:pt x="197" y="277"/>
                    <a:pt x="196" y="276"/>
                    <a:pt x="195" y="275"/>
                  </a:cubicBezTo>
                  <a:cubicBezTo>
                    <a:pt x="195" y="275"/>
                    <a:pt x="195" y="275"/>
                    <a:pt x="195" y="275"/>
                  </a:cubicBezTo>
                  <a:cubicBezTo>
                    <a:pt x="180" y="254"/>
                    <a:pt x="157" y="239"/>
                    <a:pt x="155" y="192"/>
                  </a:cubicBezTo>
                  <a:cubicBezTo>
                    <a:pt x="155" y="192"/>
                    <a:pt x="155" y="192"/>
                    <a:pt x="155" y="192"/>
                  </a:cubicBezTo>
                  <a:cubicBezTo>
                    <a:pt x="154" y="169"/>
                    <a:pt x="149" y="155"/>
                    <a:pt x="138" y="145"/>
                  </a:cubicBezTo>
                  <a:cubicBezTo>
                    <a:pt x="138" y="145"/>
                    <a:pt x="138" y="145"/>
                    <a:pt x="138" y="145"/>
                  </a:cubicBezTo>
                  <a:cubicBezTo>
                    <a:pt x="127" y="136"/>
                    <a:pt x="111" y="130"/>
                    <a:pt x="88" y="124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49" y="114"/>
                    <a:pt x="25" y="106"/>
                    <a:pt x="11" y="94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7" y="90"/>
                    <a:pt x="4" y="86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0" y="78"/>
                    <a:pt x="0" y="75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60"/>
                    <a:pt x="8" y="45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32" y="18"/>
                    <a:pt x="50" y="6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9" y="1"/>
                    <a:pt x="87" y="0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125" y="2"/>
                    <a:pt x="152" y="13"/>
                    <a:pt x="172" y="31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5" y="33"/>
                    <a:pt x="178" y="36"/>
                    <a:pt x="181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98" y="59"/>
                    <a:pt x="205" y="70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8" y="81"/>
                    <a:pt x="208" y="81"/>
                    <a:pt x="209" y="80"/>
                  </a:cubicBezTo>
                  <a:cubicBezTo>
                    <a:pt x="209" y="80"/>
                    <a:pt x="209" y="80"/>
                    <a:pt x="209" y="80"/>
                  </a:cubicBezTo>
                  <a:cubicBezTo>
                    <a:pt x="209" y="80"/>
                    <a:pt x="209" y="79"/>
                    <a:pt x="210" y="79"/>
                  </a:cubicBezTo>
                  <a:cubicBezTo>
                    <a:pt x="210" y="79"/>
                    <a:pt x="210" y="79"/>
                    <a:pt x="210" y="79"/>
                  </a:cubicBezTo>
                  <a:cubicBezTo>
                    <a:pt x="217" y="71"/>
                    <a:pt x="229" y="64"/>
                    <a:pt x="250" y="65"/>
                  </a:cubicBezTo>
                  <a:cubicBezTo>
                    <a:pt x="250" y="65"/>
                    <a:pt x="250" y="65"/>
                    <a:pt x="250" y="65"/>
                  </a:cubicBezTo>
                  <a:cubicBezTo>
                    <a:pt x="252" y="65"/>
                    <a:pt x="254" y="65"/>
                    <a:pt x="257" y="66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78" y="68"/>
                    <a:pt x="295" y="78"/>
                    <a:pt x="307" y="88"/>
                  </a:cubicBezTo>
                  <a:cubicBezTo>
                    <a:pt x="307" y="88"/>
                    <a:pt x="307" y="88"/>
                    <a:pt x="307" y="88"/>
                  </a:cubicBezTo>
                  <a:cubicBezTo>
                    <a:pt x="309" y="90"/>
                    <a:pt x="310" y="91"/>
                    <a:pt x="311" y="92"/>
                  </a:cubicBezTo>
                  <a:cubicBezTo>
                    <a:pt x="311" y="92"/>
                    <a:pt x="311" y="92"/>
                    <a:pt x="311" y="92"/>
                  </a:cubicBezTo>
                  <a:cubicBezTo>
                    <a:pt x="319" y="101"/>
                    <a:pt x="325" y="109"/>
                    <a:pt x="328" y="115"/>
                  </a:cubicBezTo>
                  <a:cubicBezTo>
                    <a:pt x="328" y="115"/>
                    <a:pt x="328" y="115"/>
                    <a:pt x="328" y="115"/>
                  </a:cubicBezTo>
                  <a:cubicBezTo>
                    <a:pt x="330" y="113"/>
                    <a:pt x="330" y="113"/>
                    <a:pt x="330" y="113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6"/>
                    <a:pt x="331" y="126"/>
                    <a:pt x="331" y="126"/>
                  </a:cubicBezTo>
                  <a:cubicBezTo>
                    <a:pt x="331" y="126"/>
                    <a:pt x="331" y="126"/>
                    <a:pt x="331" y="126"/>
                  </a:cubicBezTo>
                  <a:cubicBezTo>
                    <a:pt x="333" y="126"/>
                    <a:pt x="336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9" y="122"/>
                    <a:pt x="342" y="116"/>
                    <a:pt x="347" y="110"/>
                  </a:cubicBezTo>
                  <a:cubicBezTo>
                    <a:pt x="347" y="110"/>
                    <a:pt x="347" y="110"/>
                    <a:pt x="347" y="110"/>
                  </a:cubicBezTo>
                  <a:cubicBezTo>
                    <a:pt x="351" y="106"/>
                    <a:pt x="356" y="101"/>
                    <a:pt x="363" y="97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365" y="96"/>
                    <a:pt x="368" y="96"/>
                    <a:pt x="369" y="97"/>
                  </a:cubicBezTo>
                  <a:cubicBezTo>
                    <a:pt x="369" y="97"/>
                    <a:pt x="369" y="97"/>
                    <a:pt x="369" y="97"/>
                  </a:cubicBezTo>
                  <a:cubicBezTo>
                    <a:pt x="370" y="98"/>
                    <a:pt x="370" y="98"/>
                    <a:pt x="370" y="99"/>
                  </a:cubicBezTo>
                  <a:cubicBezTo>
                    <a:pt x="370" y="99"/>
                    <a:pt x="370" y="99"/>
                    <a:pt x="370" y="99"/>
                  </a:cubicBezTo>
                  <a:cubicBezTo>
                    <a:pt x="371" y="101"/>
                    <a:pt x="371" y="103"/>
                    <a:pt x="370" y="105"/>
                  </a:cubicBezTo>
                  <a:cubicBezTo>
                    <a:pt x="370" y="105"/>
                    <a:pt x="370" y="105"/>
                    <a:pt x="370" y="105"/>
                  </a:cubicBezTo>
                  <a:cubicBezTo>
                    <a:pt x="369" y="105"/>
                    <a:pt x="369" y="105"/>
                    <a:pt x="369" y="106"/>
                  </a:cubicBezTo>
                  <a:cubicBezTo>
                    <a:pt x="369" y="106"/>
                    <a:pt x="369" y="106"/>
                    <a:pt x="369" y="106"/>
                  </a:cubicBezTo>
                  <a:cubicBezTo>
                    <a:pt x="362" y="109"/>
                    <a:pt x="358" y="113"/>
                    <a:pt x="355" y="117"/>
                  </a:cubicBezTo>
                  <a:cubicBezTo>
                    <a:pt x="355" y="117"/>
                    <a:pt x="355" y="117"/>
                    <a:pt x="355" y="117"/>
                  </a:cubicBezTo>
                  <a:cubicBezTo>
                    <a:pt x="353" y="119"/>
                    <a:pt x="351" y="121"/>
                    <a:pt x="350" y="123"/>
                  </a:cubicBezTo>
                  <a:cubicBezTo>
                    <a:pt x="350" y="123"/>
                    <a:pt x="350" y="123"/>
                    <a:pt x="350" y="123"/>
                  </a:cubicBezTo>
                  <a:cubicBezTo>
                    <a:pt x="347" y="127"/>
                    <a:pt x="346" y="130"/>
                    <a:pt x="346" y="130"/>
                  </a:cubicBezTo>
                  <a:cubicBezTo>
                    <a:pt x="346" y="130"/>
                    <a:pt x="346" y="130"/>
                    <a:pt x="346" y="130"/>
                  </a:cubicBezTo>
                  <a:cubicBezTo>
                    <a:pt x="346" y="133"/>
                    <a:pt x="346" y="133"/>
                    <a:pt x="346" y="133"/>
                  </a:cubicBezTo>
                  <a:cubicBezTo>
                    <a:pt x="345" y="133"/>
                    <a:pt x="345" y="133"/>
                    <a:pt x="345" y="133"/>
                  </a:cubicBezTo>
                  <a:cubicBezTo>
                    <a:pt x="343" y="134"/>
                    <a:pt x="343" y="134"/>
                    <a:pt x="343" y="134"/>
                  </a:cubicBezTo>
                  <a:cubicBezTo>
                    <a:pt x="343" y="134"/>
                    <a:pt x="337" y="136"/>
                    <a:pt x="331" y="136"/>
                  </a:cubicBezTo>
                  <a:cubicBezTo>
                    <a:pt x="331" y="136"/>
                    <a:pt x="331" y="136"/>
                    <a:pt x="331" y="136"/>
                  </a:cubicBezTo>
                  <a:cubicBezTo>
                    <a:pt x="329" y="136"/>
                    <a:pt x="326" y="135"/>
                    <a:pt x="324" y="134"/>
                  </a:cubicBezTo>
                  <a:cubicBezTo>
                    <a:pt x="324" y="134"/>
                    <a:pt x="324" y="134"/>
                    <a:pt x="324" y="134"/>
                  </a:cubicBezTo>
                  <a:cubicBezTo>
                    <a:pt x="323" y="133"/>
                    <a:pt x="323" y="133"/>
                    <a:pt x="323" y="133"/>
                  </a:cubicBezTo>
                  <a:cubicBezTo>
                    <a:pt x="323" y="133"/>
                    <a:pt x="323" y="133"/>
                    <a:pt x="323" y="133"/>
                  </a:cubicBezTo>
                  <a:cubicBezTo>
                    <a:pt x="321" y="131"/>
                    <a:pt x="320" y="128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3"/>
                    <a:pt x="315" y="110"/>
                    <a:pt x="304" y="100"/>
                  </a:cubicBezTo>
                  <a:cubicBezTo>
                    <a:pt x="304" y="100"/>
                    <a:pt x="304" y="100"/>
                    <a:pt x="304" y="100"/>
                  </a:cubicBezTo>
                  <a:cubicBezTo>
                    <a:pt x="303" y="98"/>
                    <a:pt x="302" y="97"/>
                    <a:pt x="300" y="96"/>
                  </a:cubicBezTo>
                  <a:cubicBezTo>
                    <a:pt x="300" y="96"/>
                    <a:pt x="300" y="96"/>
                    <a:pt x="300" y="96"/>
                  </a:cubicBezTo>
                  <a:cubicBezTo>
                    <a:pt x="290" y="86"/>
                    <a:pt x="275" y="78"/>
                    <a:pt x="256" y="76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3" y="76"/>
                    <a:pt x="251" y="75"/>
                    <a:pt x="249" y="75"/>
                  </a:cubicBezTo>
                  <a:cubicBezTo>
                    <a:pt x="249" y="75"/>
                    <a:pt x="249" y="75"/>
                    <a:pt x="249" y="75"/>
                  </a:cubicBezTo>
                  <a:cubicBezTo>
                    <a:pt x="231" y="75"/>
                    <a:pt x="222" y="80"/>
                    <a:pt x="218" y="86"/>
                  </a:cubicBezTo>
                  <a:cubicBezTo>
                    <a:pt x="218" y="86"/>
                    <a:pt x="218" y="86"/>
                    <a:pt x="218" y="86"/>
                  </a:cubicBezTo>
                  <a:cubicBezTo>
                    <a:pt x="217" y="86"/>
                    <a:pt x="217" y="87"/>
                    <a:pt x="217" y="87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5" y="89"/>
                    <a:pt x="213" y="92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6"/>
                    <a:pt x="212" y="97"/>
                    <a:pt x="212" y="97"/>
                  </a:cubicBezTo>
                  <a:cubicBezTo>
                    <a:pt x="212" y="97"/>
                    <a:pt x="212" y="97"/>
                    <a:pt x="212" y="97"/>
                  </a:cubicBezTo>
                  <a:cubicBezTo>
                    <a:pt x="212" y="97"/>
                    <a:pt x="212" y="97"/>
                    <a:pt x="212" y="97"/>
                  </a:cubicBezTo>
                  <a:cubicBezTo>
                    <a:pt x="202" y="98"/>
                    <a:pt x="202" y="98"/>
                    <a:pt x="202" y="98"/>
                  </a:cubicBezTo>
                  <a:cubicBezTo>
                    <a:pt x="202" y="97"/>
                    <a:pt x="202" y="97"/>
                    <a:pt x="202" y="97"/>
                  </a:cubicBezTo>
                  <a:cubicBezTo>
                    <a:pt x="197" y="78"/>
                    <a:pt x="197" y="74"/>
                    <a:pt x="173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0" y="43"/>
                    <a:pt x="168" y="41"/>
                    <a:pt x="165" y="38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47" y="22"/>
                    <a:pt x="122" y="12"/>
                    <a:pt x="95" y="11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88" y="11"/>
                    <a:pt x="80" y="11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54" y="15"/>
                    <a:pt x="39" y="26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17" y="50"/>
                    <a:pt x="10" y="64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4"/>
                    <a:pt x="10" y="76"/>
                    <a:pt x="11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2" y="80"/>
                    <a:pt x="15" y="83"/>
                    <a:pt x="18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29" y="96"/>
                    <a:pt x="52" y="105"/>
                    <a:pt x="90" y="114"/>
                  </a:cubicBezTo>
                  <a:cubicBezTo>
                    <a:pt x="90" y="114"/>
                    <a:pt x="90" y="114"/>
                    <a:pt x="90" y="114"/>
                  </a:cubicBezTo>
                  <a:cubicBezTo>
                    <a:pt x="114" y="119"/>
                    <a:pt x="132" y="126"/>
                    <a:pt x="144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58" y="149"/>
                    <a:pt x="164" y="167"/>
                    <a:pt x="165" y="191"/>
                  </a:cubicBezTo>
                  <a:cubicBezTo>
                    <a:pt x="165" y="191"/>
                    <a:pt x="165" y="191"/>
                    <a:pt x="165" y="191"/>
                  </a:cubicBezTo>
                  <a:cubicBezTo>
                    <a:pt x="167" y="235"/>
                    <a:pt x="186" y="245"/>
                    <a:pt x="203" y="269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4" y="269"/>
                    <a:pt x="204" y="270"/>
                    <a:pt x="205" y="270"/>
                  </a:cubicBezTo>
                  <a:cubicBezTo>
                    <a:pt x="205" y="270"/>
                    <a:pt x="205" y="270"/>
                    <a:pt x="205" y="270"/>
                  </a:cubicBezTo>
                  <a:cubicBezTo>
                    <a:pt x="214" y="279"/>
                    <a:pt x="250" y="284"/>
                    <a:pt x="278" y="284"/>
                  </a:cubicBezTo>
                  <a:cubicBezTo>
                    <a:pt x="278" y="284"/>
                    <a:pt x="278" y="284"/>
                    <a:pt x="278" y="284"/>
                  </a:cubicBezTo>
                  <a:cubicBezTo>
                    <a:pt x="297" y="285"/>
                    <a:pt x="312" y="285"/>
                    <a:pt x="316" y="285"/>
                  </a:cubicBezTo>
                  <a:cubicBezTo>
                    <a:pt x="316" y="285"/>
                    <a:pt x="316" y="285"/>
                    <a:pt x="316" y="285"/>
                  </a:cubicBezTo>
                  <a:cubicBezTo>
                    <a:pt x="319" y="283"/>
                    <a:pt x="324" y="281"/>
                    <a:pt x="330" y="281"/>
                  </a:cubicBezTo>
                  <a:cubicBezTo>
                    <a:pt x="330" y="281"/>
                    <a:pt x="330" y="281"/>
                    <a:pt x="330" y="281"/>
                  </a:cubicBezTo>
                  <a:cubicBezTo>
                    <a:pt x="333" y="281"/>
                    <a:pt x="336" y="282"/>
                    <a:pt x="339" y="284"/>
                  </a:cubicBezTo>
                  <a:cubicBezTo>
                    <a:pt x="339" y="284"/>
                    <a:pt x="339" y="284"/>
                    <a:pt x="339" y="284"/>
                  </a:cubicBezTo>
                  <a:cubicBezTo>
                    <a:pt x="339" y="284"/>
                    <a:pt x="340" y="284"/>
                    <a:pt x="340" y="284"/>
                  </a:cubicBezTo>
                  <a:cubicBezTo>
                    <a:pt x="340" y="284"/>
                    <a:pt x="340" y="284"/>
                    <a:pt x="340" y="284"/>
                  </a:cubicBezTo>
                  <a:cubicBezTo>
                    <a:pt x="341" y="284"/>
                    <a:pt x="343" y="285"/>
                    <a:pt x="344" y="285"/>
                  </a:cubicBezTo>
                  <a:cubicBezTo>
                    <a:pt x="344" y="285"/>
                    <a:pt x="344" y="285"/>
                    <a:pt x="344" y="285"/>
                  </a:cubicBezTo>
                  <a:cubicBezTo>
                    <a:pt x="348" y="285"/>
                    <a:pt x="354" y="286"/>
                    <a:pt x="360" y="286"/>
                  </a:cubicBezTo>
                  <a:cubicBezTo>
                    <a:pt x="360" y="286"/>
                    <a:pt x="360" y="286"/>
                    <a:pt x="360" y="286"/>
                  </a:cubicBezTo>
                  <a:cubicBezTo>
                    <a:pt x="386" y="287"/>
                    <a:pt x="430" y="284"/>
                    <a:pt x="441" y="279"/>
                  </a:cubicBezTo>
                  <a:cubicBezTo>
                    <a:pt x="441" y="279"/>
                    <a:pt x="441" y="279"/>
                    <a:pt x="441" y="279"/>
                  </a:cubicBezTo>
                  <a:cubicBezTo>
                    <a:pt x="462" y="269"/>
                    <a:pt x="485" y="260"/>
                    <a:pt x="504" y="246"/>
                  </a:cubicBezTo>
                  <a:cubicBezTo>
                    <a:pt x="504" y="246"/>
                    <a:pt x="504" y="246"/>
                    <a:pt x="504" y="246"/>
                  </a:cubicBezTo>
                  <a:cubicBezTo>
                    <a:pt x="504" y="246"/>
                    <a:pt x="504" y="246"/>
                    <a:pt x="505" y="245"/>
                  </a:cubicBezTo>
                  <a:cubicBezTo>
                    <a:pt x="505" y="245"/>
                    <a:pt x="505" y="245"/>
                    <a:pt x="505" y="245"/>
                  </a:cubicBezTo>
                  <a:cubicBezTo>
                    <a:pt x="508" y="242"/>
                    <a:pt x="510" y="231"/>
                    <a:pt x="511" y="219"/>
                  </a:cubicBezTo>
                  <a:cubicBezTo>
                    <a:pt x="511" y="219"/>
                    <a:pt x="511" y="219"/>
                    <a:pt x="511" y="219"/>
                  </a:cubicBezTo>
                  <a:cubicBezTo>
                    <a:pt x="512" y="192"/>
                    <a:pt x="505" y="158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4" y="154"/>
                    <a:pt x="505" y="152"/>
                    <a:pt x="506" y="151"/>
                  </a:cubicBezTo>
                  <a:cubicBezTo>
                    <a:pt x="506" y="151"/>
                    <a:pt x="506" y="151"/>
                    <a:pt x="506" y="151"/>
                  </a:cubicBezTo>
                  <a:cubicBezTo>
                    <a:pt x="507" y="151"/>
                    <a:pt x="508" y="150"/>
                    <a:pt x="509" y="150"/>
                  </a:cubicBezTo>
                  <a:cubicBezTo>
                    <a:pt x="509" y="150"/>
                    <a:pt x="509" y="150"/>
                    <a:pt x="509" y="150"/>
                  </a:cubicBezTo>
                  <a:cubicBezTo>
                    <a:pt x="511" y="149"/>
                    <a:pt x="512" y="150"/>
                    <a:pt x="513" y="151"/>
                  </a:cubicBezTo>
                  <a:cubicBezTo>
                    <a:pt x="513" y="151"/>
                    <a:pt x="513" y="151"/>
                    <a:pt x="513" y="151"/>
                  </a:cubicBezTo>
                  <a:cubicBezTo>
                    <a:pt x="514" y="152"/>
                    <a:pt x="515" y="153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5"/>
                    <a:pt x="515" y="155"/>
                    <a:pt x="515" y="155"/>
                  </a:cubicBezTo>
                  <a:cubicBezTo>
                    <a:pt x="515" y="155"/>
                    <a:pt x="515" y="155"/>
                    <a:pt x="515" y="155"/>
                  </a:cubicBezTo>
                  <a:cubicBezTo>
                    <a:pt x="515" y="157"/>
                    <a:pt x="516" y="158"/>
                    <a:pt x="516" y="160"/>
                  </a:cubicBezTo>
                  <a:cubicBezTo>
                    <a:pt x="516" y="160"/>
                    <a:pt x="516" y="160"/>
                    <a:pt x="516" y="160"/>
                  </a:cubicBezTo>
                  <a:cubicBezTo>
                    <a:pt x="517" y="164"/>
                    <a:pt x="517" y="169"/>
                    <a:pt x="518" y="176"/>
                  </a:cubicBezTo>
                  <a:cubicBezTo>
                    <a:pt x="518" y="176"/>
                    <a:pt x="518" y="176"/>
                    <a:pt x="518" y="176"/>
                  </a:cubicBezTo>
                  <a:cubicBezTo>
                    <a:pt x="520" y="188"/>
                    <a:pt x="521" y="205"/>
                    <a:pt x="521" y="219"/>
                  </a:cubicBezTo>
                  <a:cubicBezTo>
                    <a:pt x="521" y="219"/>
                    <a:pt x="521" y="219"/>
                    <a:pt x="521" y="219"/>
                  </a:cubicBezTo>
                  <a:cubicBezTo>
                    <a:pt x="520" y="232"/>
                    <a:pt x="519" y="244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1" y="253"/>
                    <a:pt x="511" y="254"/>
                    <a:pt x="510" y="254"/>
                  </a:cubicBezTo>
                  <a:close/>
                  <a:moveTo>
                    <a:pt x="511" y="251"/>
                  </a:moveTo>
                  <a:cubicBezTo>
                    <a:pt x="517" y="244"/>
                    <a:pt x="519" y="232"/>
                    <a:pt x="519" y="219"/>
                  </a:cubicBezTo>
                  <a:cubicBezTo>
                    <a:pt x="519" y="219"/>
                    <a:pt x="519" y="219"/>
                    <a:pt x="519" y="219"/>
                  </a:cubicBezTo>
                  <a:cubicBezTo>
                    <a:pt x="520" y="190"/>
                    <a:pt x="513" y="154"/>
                    <a:pt x="513" y="154"/>
                  </a:cubicBezTo>
                  <a:cubicBezTo>
                    <a:pt x="513" y="154"/>
                    <a:pt x="513" y="154"/>
                    <a:pt x="513" y="154"/>
                  </a:cubicBezTo>
                  <a:cubicBezTo>
                    <a:pt x="513" y="153"/>
                    <a:pt x="513" y="153"/>
                    <a:pt x="512" y="152"/>
                  </a:cubicBezTo>
                  <a:cubicBezTo>
                    <a:pt x="512" y="152"/>
                    <a:pt x="512" y="152"/>
                    <a:pt x="512" y="152"/>
                  </a:cubicBezTo>
                  <a:cubicBezTo>
                    <a:pt x="511" y="151"/>
                    <a:pt x="510" y="151"/>
                    <a:pt x="509" y="151"/>
                  </a:cubicBezTo>
                  <a:cubicBezTo>
                    <a:pt x="509" y="151"/>
                    <a:pt x="509" y="151"/>
                    <a:pt x="509" y="151"/>
                  </a:cubicBezTo>
                  <a:cubicBezTo>
                    <a:pt x="508" y="151"/>
                    <a:pt x="508" y="152"/>
                    <a:pt x="507" y="152"/>
                  </a:cubicBezTo>
                  <a:cubicBezTo>
                    <a:pt x="507" y="152"/>
                    <a:pt x="507" y="152"/>
                    <a:pt x="507" y="152"/>
                  </a:cubicBezTo>
                  <a:cubicBezTo>
                    <a:pt x="507" y="153"/>
                    <a:pt x="506" y="154"/>
                    <a:pt x="506" y="155"/>
                  </a:cubicBezTo>
                  <a:cubicBezTo>
                    <a:pt x="506" y="155"/>
                    <a:pt x="506" y="155"/>
                    <a:pt x="506" y="155"/>
                  </a:cubicBezTo>
                  <a:cubicBezTo>
                    <a:pt x="506" y="155"/>
                    <a:pt x="506" y="155"/>
                    <a:pt x="506" y="155"/>
                  </a:cubicBezTo>
                  <a:cubicBezTo>
                    <a:pt x="506" y="155"/>
                    <a:pt x="506" y="155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7" y="156"/>
                    <a:pt x="507" y="157"/>
                    <a:pt x="507" y="157"/>
                  </a:cubicBezTo>
                  <a:cubicBezTo>
                    <a:pt x="507" y="157"/>
                    <a:pt x="507" y="157"/>
                    <a:pt x="507" y="157"/>
                  </a:cubicBezTo>
                  <a:cubicBezTo>
                    <a:pt x="507" y="158"/>
                    <a:pt x="507" y="160"/>
                    <a:pt x="507" y="161"/>
                  </a:cubicBezTo>
                  <a:cubicBezTo>
                    <a:pt x="507" y="161"/>
                    <a:pt x="507" y="161"/>
                    <a:pt x="507" y="161"/>
                  </a:cubicBezTo>
                  <a:cubicBezTo>
                    <a:pt x="508" y="165"/>
                    <a:pt x="509" y="171"/>
                    <a:pt x="510" y="177"/>
                  </a:cubicBezTo>
                  <a:cubicBezTo>
                    <a:pt x="510" y="177"/>
                    <a:pt x="510" y="177"/>
                    <a:pt x="510" y="177"/>
                  </a:cubicBezTo>
                  <a:cubicBezTo>
                    <a:pt x="511" y="189"/>
                    <a:pt x="513" y="205"/>
                    <a:pt x="512" y="219"/>
                  </a:cubicBezTo>
                  <a:cubicBezTo>
                    <a:pt x="512" y="219"/>
                    <a:pt x="512" y="219"/>
                    <a:pt x="512" y="219"/>
                  </a:cubicBezTo>
                  <a:cubicBezTo>
                    <a:pt x="512" y="231"/>
                    <a:pt x="510" y="242"/>
                    <a:pt x="506" y="246"/>
                  </a:cubicBezTo>
                  <a:cubicBezTo>
                    <a:pt x="506" y="246"/>
                    <a:pt x="506" y="246"/>
                    <a:pt x="506" y="246"/>
                  </a:cubicBezTo>
                  <a:cubicBezTo>
                    <a:pt x="505" y="247"/>
                    <a:pt x="505" y="247"/>
                    <a:pt x="504" y="247"/>
                  </a:cubicBezTo>
                  <a:cubicBezTo>
                    <a:pt x="504" y="247"/>
                    <a:pt x="504" y="247"/>
                    <a:pt x="504" y="247"/>
                  </a:cubicBezTo>
                  <a:cubicBezTo>
                    <a:pt x="486" y="261"/>
                    <a:pt x="463" y="271"/>
                    <a:pt x="442" y="280"/>
                  </a:cubicBezTo>
                  <a:cubicBezTo>
                    <a:pt x="442" y="280"/>
                    <a:pt x="442" y="280"/>
                    <a:pt x="442" y="280"/>
                  </a:cubicBezTo>
                  <a:cubicBezTo>
                    <a:pt x="429" y="286"/>
                    <a:pt x="386" y="289"/>
                    <a:pt x="359" y="288"/>
                  </a:cubicBezTo>
                  <a:cubicBezTo>
                    <a:pt x="359" y="288"/>
                    <a:pt x="359" y="288"/>
                    <a:pt x="359" y="288"/>
                  </a:cubicBezTo>
                  <a:cubicBezTo>
                    <a:pt x="353" y="287"/>
                    <a:pt x="348" y="287"/>
                    <a:pt x="344" y="286"/>
                  </a:cubicBezTo>
                  <a:cubicBezTo>
                    <a:pt x="344" y="286"/>
                    <a:pt x="344" y="286"/>
                    <a:pt x="344" y="286"/>
                  </a:cubicBezTo>
                  <a:cubicBezTo>
                    <a:pt x="342" y="286"/>
                    <a:pt x="341" y="286"/>
                    <a:pt x="340" y="286"/>
                  </a:cubicBezTo>
                  <a:cubicBezTo>
                    <a:pt x="340" y="286"/>
                    <a:pt x="340" y="286"/>
                    <a:pt x="340" y="286"/>
                  </a:cubicBezTo>
                  <a:cubicBezTo>
                    <a:pt x="340" y="286"/>
                    <a:pt x="340" y="286"/>
                    <a:pt x="339" y="286"/>
                  </a:cubicBezTo>
                  <a:cubicBezTo>
                    <a:pt x="339" y="286"/>
                    <a:pt x="339" y="286"/>
                    <a:pt x="339" y="286"/>
                  </a:cubicBezTo>
                  <a:cubicBezTo>
                    <a:pt x="339" y="286"/>
                    <a:pt x="339" y="286"/>
                    <a:pt x="339" y="286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6" y="283"/>
                    <a:pt x="333" y="283"/>
                    <a:pt x="330" y="282"/>
                  </a:cubicBezTo>
                  <a:cubicBezTo>
                    <a:pt x="330" y="282"/>
                    <a:pt x="330" y="282"/>
                    <a:pt x="330" y="282"/>
                  </a:cubicBezTo>
                  <a:cubicBezTo>
                    <a:pt x="324" y="282"/>
                    <a:pt x="319" y="285"/>
                    <a:pt x="317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6" y="286"/>
                    <a:pt x="316" y="286"/>
                    <a:pt x="316" y="286"/>
                  </a:cubicBezTo>
                  <a:cubicBezTo>
                    <a:pt x="312" y="286"/>
                    <a:pt x="297" y="287"/>
                    <a:pt x="278" y="286"/>
                  </a:cubicBezTo>
                  <a:cubicBezTo>
                    <a:pt x="278" y="286"/>
                    <a:pt x="278" y="286"/>
                    <a:pt x="278" y="286"/>
                  </a:cubicBezTo>
                  <a:cubicBezTo>
                    <a:pt x="250" y="286"/>
                    <a:pt x="214" y="281"/>
                    <a:pt x="204" y="272"/>
                  </a:cubicBezTo>
                  <a:cubicBezTo>
                    <a:pt x="204" y="272"/>
                    <a:pt x="204" y="272"/>
                    <a:pt x="204" y="272"/>
                  </a:cubicBezTo>
                  <a:cubicBezTo>
                    <a:pt x="203" y="271"/>
                    <a:pt x="202" y="270"/>
                    <a:pt x="202" y="269"/>
                  </a:cubicBezTo>
                  <a:cubicBezTo>
                    <a:pt x="202" y="269"/>
                    <a:pt x="202" y="269"/>
                    <a:pt x="202" y="269"/>
                  </a:cubicBezTo>
                  <a:cubicBezTo>
                    <a:pt x="185" y="246"/>
                    <a:pt x="165" y="235"/>
                    <a:pt x="164" y="191"/>
                  </a:cubicBezTo>
                  <a:cubicBezTo>
                    <a:pt x="164" y="191"/>
                    <a:pt x="164" y="191"/>
                    <a:pt x="164" y="191"/>
                  </a:cubicBezTo>
                  <a:cubicBezTo>
                    <a:pt x="163" y="167"/>
                    <a:pt x="156" y="150"/>
                    <a:pt x="143" y="138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31" y="128"/>
                    <a:pt x="113" y="121"/>
                    <a:pt x="90" y="115"/>
                  </a:cubicBezTo>
                  <a:cubicBezTo>
                    <a:pt x="90" y="115"/>
                    <a:pt x="90" y="115"/>
                    <a:pt x="90" y="115"/>
                  </a:cubicBezTo>
                  <a:cubicBezTo>
                    <a:pt x="51" y="106"/>
                    <a:pt x="28" y="98"/>
                    <a:pt x="17" y="87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3" y="84"/>
                    <a:pt x="11" y="81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9" y="74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63"/>
                    <a:pt x="15" y="49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38" y="25"/>
                    <a:pt x="53" y="14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80" y="10"/>
                    <a:pt x="88" y="9"/>
                    <a:pt x="95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123" y="10"/>
                    <a:pt x="148" y="20"/>
                    <a:pt x="166" y="37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69" y="40"/>
                    <a:pt x="172" y="42"/>
                    <a:pt x="174" y="45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98" y="73"/>
                    <a:pt x="199" y="78"/>
                    <a:pt x="203" y="96"/>
                  </a:cubicBezTo>
                  <a:cubicBezTo>
                    <a:pt x="203" y="96"/>
                    <a:pt x="203" y="96"/>
                    <a:pt x="203" y="96"/>
                  </a:cubicBezTo>
                  <a:cubicBezTo>
                    <a:pt x="210" y="96"/>
                    <a:pt x="210" y="96"/>
                    <a:pt x="210" y="96"/>
                  </a:cubicBezTo>
                  <a:cubicBezTo>
                    <a:pt x="211" y="95"/>
                    <a:pt x="211" y="94"/>
                    <a:pt x="211" y="93"/>
                  </a:cubicBezTo>
                  <a:cubicBezTo>
                    <a:pt x="211" y="93"/>
                    <a:pt x="211" y="93"/>
                    <a:pt x="211" y="93"/>
                  </a:cubicBezTo>
                  <a:cubicBezTo>
                    <a:pt x="212" y="91"/>
                    <a:pt x="213" y="89"/>
                    <a:pt x="215" y="86"/>
                  </a:cubicBezTo>
                  <a:cubicBezTo>
                    <a:pt x="215" y="86"/>
                    <a:pt x="215" y="86"/>
                    <a:pt x="215" y="86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22" y="79"/>
                    <a:pt x="231" y="73"/>
                    <a:pt x="249" y="74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51" y="74"/>
                    <a:pt x="254" y="74"/>
                    <a:pt x="256" y="74"/>
                  </a:cubicBezTo>
                  <a:cubicBezTo>
                    <a:pt x="256" y="74"/>
                    <a:pt x="256" y="74"/>
                    <a:pt x="256" y="74"/>
                  </a:cubicBezTo>
                  <a:cubicBezTo>
                    <a:pt x="275" y="76"/>
                    <a:pt x="290" y="85"/>
                    <a:pt x="301" y="95"/>
                  </a:cubicBezTo>
                  <a:cubicBezTo>
                    <a:pt x="301" y="95"/>
                    <a:pt x="301" y="95"/>
                    <a:pt x="301" y="95"/>
                  </a:cubicBezTo>
                  <a:cubicBezTo>
                    <a:pt x="303" y="96"/>
                    <a:pt x="304" y="97"/>
                    <a:pt x="305" y="98"/>
                  </a:cubicBezTo>
                  <a:cubicBezTo>
                    <a:pt x="305" y="98"/>
                    <a:pt x="305" y="98"/>
                    <a:pt x="305" y="98"/>
                  </a:cubicBezTo>
                  <a:cubicBezTo>
                    <a:pt x="316" y="109"/>
                    <a:pt x="322" y="122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8"/>
                    <a:pt x="322" y="130"/>
                    <a:pt x="324" y="132"/>
                  </a:cubicBezTo>
                  <a:cubicBezTo>
                    <a:pt x="324" y="132"/>
                    <a:pt x="324" y="132"/>
                    <a:pt x="324" y="132"/>
                  </a:cubicBezTo>
                  <a:cubicBezTo>
                    <a:pt x="324" y="132"/>
                    <a:pt x="324" y="132"/>
                    <a:pt x="325" y="132"/>
                  </a:cubicBezTo>
                  <a:cubicBezTo>
                    <a:pt x="325" y="132"/>
                    <a:pt x="325" y="132"/>
                    <a:pt x="325" y="132"/>
                  </a:cubicBezTo>
                  <a:cubicBezTo>
                    <a:pt x="327" y="134"/>
                    <a:pt x="329" y="134"/>
                    <a:pt x="331" y="134"/>
                  </a:cubicBezTo>
                  <a:cubicBezTo>
                    <a:pt x="331" y="134"/>
                    <a:pt x="331" y="134"/>
                    <a:pt x="331" y="134"/>
                  </a:cubicBezTo>
                  <a:cubicBezTo>
                    <a:pt x="337" y="134"/>
                    <a:pt x="342" y="132"/>
                    <a:pt x="343" y="132"/>
                  </a:cubicBezTo>
                  <a:cubicBezTo>
                    <a:pt x="343" y="132"/>
                    <a:pt x="343" y="132"/>
                    <a:pt x="343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5" y="130"/>
                    <a:pt x="345" y="130"/>
                    <a:pt x="345" y="130"/>
                  </a:cubicBezTo>
                  <a:cubicBezTo>
                    <a:pt x="345" y="130"/>
                    <a:pt x="346" y="127"/>
                    <a:pt x="349" y="122"/>
                  </a:cubicBezTo>
                  <a:cubicBezTo>
                    <a:pt x="349" y="122"/>
                    <a:pt x="349" y="122"/>
                    <a:pt x="349" y="122"/>
                  </a:cubicBezTo>
                  <a:cubicBezTo>
                    <a:pt x="350" y="120"/>
                    <a:pt x="352" y="118"/>
                    <a:pt x="353" y="116"/>
                  </a:cubicBezTo>
                  <a:cubicBezTo>
                    <a:pt x="353" y="116"/>
                    <a:pt x="353" y="116"/>
                    <a:pt x="353" y="116"/>
                  </a:cubicBezTo>
                  <a:cubicBezTo>
                    <a:pt x="357" y="112"/>
                    <a:pt x="361" y="108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9" y="102"/>
                    <a:pt x="370" y="101"/>
                    <a:pt x="369" y="99"/>
                  </a:cubicBezTo>
                  <a:cubicBezTo>
                    <a:pt x="369" y="99"/>
                    <a:pt x="369" y="99"/>
                    <a:pt x="369" y="99"/>
                  </a:cubicBezTo>
                  <a:cubicBezTo>
                    <a:pt x="369" y="99"/>
                    <a:pt x="368" y="99"/>
                    <a:pt x="368" y="99"/>
                  </a:cubicBezTo>
                  <a:cubicBezTo>
                    <a:pt x="368" y="99"/>
                    <a:pt x="368" y="99"/>
                    <a:pt x="368" y="99"/>
                  </a:cubicBezTo>
                  <a:cubicBezTo>
                    <a:pt x="367" y="98"/>
                    <a:pt x="365" y="97"/>
                    <a:pt x="364" y="98"/>
                  </a:cubicBezTo>
                  <a:cubicBezTo>
                    <a:pt x="364" y="98"/>
                    <a:pt x="364" y="98"/>
                    <a:pt x="364" y="98"/>
                  </a:cubicBezTo>
                  <a:cubicBezTo>
                    <a:pt x="357" y="102"/>
                    <a:pt x="352" y="107"/>
                    <a:pt x="348" y="111"/>
                  </a:cubicBezTo>
                  <a:cubicBezTo>
                    <a:pt x="348" y="111"/>
                    <a:pt x="348" y="111"/>
                    <a:pt x="348" y="111"/>
                  </a:cubicBezTo>
                  <a:cubicBezTo>
                    <a:pt x="343" y="117"/>
                    <a:pt x="340" y="123"/>
                    <a:pt x="339" y="126"/>
                  </a:cubicBezTo>
                  <a:cubicBezTo>
                    <a:pt x="339" y="126"/>
                    <a:pt x="339" y="126"/>
                    <a:pt x="339" y="126"/>
                  </a:cubicBezTo>
                  <a:cubicBezTo>
                    <a:pt x="339" y="126"/>
                    <a:pt x="339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6" y="127"/>
                    <a:pt x="334" y="127"/>
                    <a:pt x="331" y="127"/>
                  </a:cubicBezTo>
                  <a:cubicBezTo>
                    <a:pt x="331" y="127"/>
                    <a:pt x="331" y="127"/>
                    <a:pt x="331" y="127"/>
                  </a:cubicBezTo>
                  <a:cubicBezTo>
                    <a:pt x="330" y="127"/>
                    <a:pt x="329" y="127"/>
                    <a:pt x="329" y="127"/>
                  </a:cubicBezTo>
                  <a:cubicBezTo>
                    <a:pt x="329" y="127"/>
                    <a:pt x="329" y="127"/>
                    <a:pt x="329" y="127"/>
                  </a:cubicBezTo>
                  <a:cubicBezTo>
                    <a:pt x="329" y="127"/>
                    <a:pt x="329" y="127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5"/>
                    <a:pt x="329" y="125"/>
                    <a:pt x="329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17"/>
                    <a:pt x="329" y="117"/>
                    <a:pt x="329" y="117"/>
                  </a:cubicBezTo>
                  <a:cubicBezTo>
                    <a:pt x="327" y="118"/>
                    <a:pt x="327" y="118"/>
                    <a:pt x="327" y="118"/>
                  </a:cubicBezTo>
                  <a:cubicBezTo>
                    <a:pt x="327" y="117"/>
                    <a:pt x="327" y="117"/>
                    <a:pt x="327" y="117"/>
                  </a:cubicBezTo>
                  <a:cubicBezTo>
                    <a:pt x="324" y="110"/>
                    <a:pt x="318" y="102"/>
                    <a:pt x="310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09" y="92"/>
                    <a:pt x="308" y="91"/>
                    <a:pt x="306" y="90"/>
                  </a:cubicBezTo>
                  <a:cubicBezTo>
                    <a:pt x="306" y="90"/>
                    <a:pt x="306" y="90"/>
                    <a:pt x="306" y="90"/>
                  </a:cubicBezTo>
                  <a:cubicBezTo>
                    <a:pt x="294" y="79"/>
                    <a:pt x="278" y="69"/>
                    <a:pt x="257" y="67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4" y="67"/>
                    <a:pt x="252" y="67"/>
                    <a:pt x="250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30" y="66"/>
                    <a:pt x="218" y="73"/>
                    <a:pt x="211" y="80"/>
                  </a:cubicBezTo>
                  <a:cubicBezTo>
                    <a:pt x="211" y="80"/>
                    <a:pt x="211" y="80"/>
                    <a:pt x="211" y="80"/>
                  </a:cubicBezTo>
                  <a:cubicBezTo>
                    <a:pt x="211" y="80"/>
                    <a:pt x="210" y="81"/>
                    <a:pt x="210" y="81"/>
                  </a:cubicBezTo>
                  <a:cubicBezTo>
                    <a:pt x="210" y="81"/>
                    <a:pt x="210" y="81"/>
                    <a:pt x="210" y="81"/>
                  </a:cubicBezTo>
                  <a:cubicBezTo>
                    <a:pt x="209" y="82"/>
                    <a:pt x="209" y="83"/>
                    <a:pt x="209" y="83"/>
                  </a:cubicBezTo>
                  <a:cubicBezTo>
                    <a:pt x="209" y="83"/>
                    <a:pt x="209" y="83"/>
                    <a:pt x="209" y="83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7" y="83"/>
                    <a:pt x="207" y="83"/>
                    <a:pt x="207" y="83"/>
                  </a:cubicBezTo>
                  <a:cubicBezTo>
                    <a:pt x="204" y="71"/>
                    <a:pt x="198" y="61"/>
                    <a:pt x="179" y="41"/>
                  </a:cubicBezTo>
                  <a:cubicBezTo>
                    <a:pt x="179" y="41"/>
                    <a:pt x="179" y="41"/>
                    <a:pt x="179" y="41"/>
                  </a:cubicBezTo>
                  <a:cubicBezTo>
                    <a:pt x="177" y="37"/>
                    <a:pt x="174" y="35"/>
                    <a:pt x="171" y="32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51" y="14"/>
                    <a:pt x="125" y="3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87" y="2"/>
                    <a:pt x="79" y="3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50" y="7"/>
                    <a:pt x="33" y="19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9" y="45"/>
                    <a:pt x="2" y="60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1" y="75"/>
                    <a:pt x="2" y="78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5" y="85"/>
                    <a:pt x="8" y="89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26" y="105"/>
                    <a:pt x="50" y="113"/>
                    <a:pt x="88" y="122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112" y="128"/>
                    <a:pt x="128" y="134"/>
                    <a:pt x="139" y="144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50" y="154"/>
                    <a:pt x="155" y="169"/>
                    <a:pt x="156" y="192"/>
                  </a:cubicBezTo>
                  <a:cubicBezTo>
                    <a:pt x="156" y="192"/>
                    <a:pt x="156" y="192"/>
                    <a:pt x="156" y="192"/>
                  </a:cubicBezTo>
                  <a:cubicBezTo>
                    <a:pt x="158" y="238"/>
                    <a:pt x="181" y="252"/>
                    <a:pt x="196" y="274"/>
                  </a:cubicBezTo>
                  <a:cubicBezTo>
                    <a:pt x="196" y="274"/>
                    <a:pt x="196" y="274"/>
                    <a:pt x="196" y="274"/>
                  </a:cubicBezTo>
                  <a:cubicBezTo>
                    <a:pt x="197" y="275"/>
                    <a:pt x="198" y="275"/>
                    <a:pt x="199" y="276"/>
                  </a:cubicBezTo>
                  <a:cubicBezTo>
                    <a:pt x="199" y="276"/>
                    <a:pt x="199" y="276"/>
                    <a:pt x="199" y="276"/>
                  </a:cubicBezTo>
                  <a:cubicBezTo>
                    <a:pt x="213" y="289"/>
                    <a:pt x="249" y="292"/>
                    <a:pt x="278" y="293"/>
                  </a:cubicBezTo>
                  <a:cubicBezTo>
                    <a:pt x="278" y="293"/>
                    <a:pt x="278" y="293"/>
                    <a:pt x="278" y="293"/>
                  </a:cubicBezTo>
                  <a:cubicBezTo>
                    <a:pt x="300" y="294"/>
                    <a:pt x="318" y="293"/>
                    <a:pt x="318" y="293"/>
                  </a:cubicBezTo>
                  <a:cubicBezTo>
                    <a:pt x="318" y="293"/>
                    <a:pt x="318" y="293"/>
                    <a:pt x="318" y="293"/>
                  </a:cubicBezTo>
                  <a:cubicBezTo>
                    <a:pt x="319" y="293"/>
                    <a:pt x="319" y="293"/>
                    <a:pt x="319" y="293"/>
                  </a:cubicBezTo>
                  <a:cubicBezTo>
                    <a:pt x="319" y="293"/>
                    <a:pt x="319" y="293"/>
                    <a:pt x="319" y="293"/>
                  </a:cubicBezTo>
                  <a:cubicBezTo>
                    <a:pt x="319" y="293"/>
                    <a:pt x="321" y="292"/>
                    <a:pt x="323" y="291"/>
                  </a:cubicBezTo>
                  <a:cubicBezTo>
                    <a:pt x="323" y="291"/>
                    <a:pt x="323" y="291"/>
                    <a:pt x="323" y="291"/>
                  </a:cubicBezTo>
                  <a:cubicBezTo>
                    <a:pt x="325" y="290"/>
                    <a:pt x="328" y="289"/>
                    <a:pt x="330" y="289"/>
                  </a:cubicBezTo>
                  <a:cubicBezTo>
                    <a:pt x="330" y="289"/>
                    <a:pt x="330" y="289"/>
                    <a:pt x="330" y="289"/>
                  </a:cubicBezTo>
                  <a:cubicBezTo>
                    <a:pt x="332" y="290"/>
                    <a:pt x="333" y="290"/>
                    <a:pt x="334" y="291"/>
                  </a:cubicBezTo>
                  <a:cubicBezTo>
                    <a:pt x="334" y="291"/>
                    <a:pt x="334" y="291"/>
                    <a:pt x="334" y="291"/>
                  </a:cubicBezTo>
                  <a:cubicBezTo>
                    <a:pt x="336" y="293"/>
                    <a:pt x="339" y="293"/>
                    <a:pt x="343" y="293"/>
                  </a:cubicBezTo>
                  <a:cubicBezTo>
                    <a:pt x="343" y="293"/>
                    <a:pt x="343" y="293"/>
                    <a:pt x="343" y="293"/>
                  </a:cubicBezTo>
                  <a:cubicBezTo>
                    <a:pt x="348" y="294"/>
                    <a:pt x="353" y="294"/>
                    <a:pt x="359" y="295"/>
                  </a:cubicBezTo>
                  <a:cubicBezTo>
                    <a:pt x="359" y="295"/>
                    <a:pt x="359" y="295"/>
                    <a:pt x="359" y="295"/>
                  </a:cubicBezTo>
                  <a:cubicBezTo>
                    <a:pt x="387" y="295"/>
                    <a:pt x="429" y="293"/>
                    <a:pt x="445" y="286"/>
                  </a:cubicBezTo>
                  <a:cubicBezTo>
                    <a:pt x="445" y="286"/>
                    <a:pt x="445" y="286"/>
                    <a:pt x="445" y="286"/>
                  </a:cubicBezTo>
                  <a:cubicBezTo>
                    <a:pt x="465" y="277"/>
                    <a:pt x="489" y="268"/>
                    <a:pt x="509" y="253"/>
                  </a:cubicBezTo>
                  <a:cubicBezTo>
                    <a:pt x="509" y="253"/>
                    <a:pt x="509" y="253"/>
                    <a:pt x="509" y="253"/>
                  </a:cubicBezTo>
                  <a:cubicBezTo>
                    <a:pt x="509" y="253"/>
                    <a:pt x="509" y="253"/>
                    <a:pt x="509" y="253"/>
                  </a:cubicBezTo>
                  <a:cubicBezTo>
                    <a:pt x="509" y="252"/>
                    <a:pt x="510" y="252"/>
                    <a:pt x="511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3"/>
            <p:cNvSpPr/>
            <p:nvPr/>
          </p:nvSpPr>
          <p:spPr bwMode="auto">
            <a:xfrm>
              <a:off x="5406" y="1189"/>
              <a:ext cx="186" cy="377"/>
            </a:xfrm>
            <a:custGeom>
              <a:avLst/>
              <a:gdLst>
                <a:gd name="T0" fmla="*/ 157 w 159"/>
                <a:gd name="T1" fmla="*/ 170 h 321"/>
                <a:gd name="T2" fmla="*/ 157 w 159"/>
                <a:gd name="T3" fmla="*/ 171 h 321"/>
                <a:gd name="T4" fmla="*/ 157 w 159"/>
                <a:gd name="T5" fmla="*/ 171 h 321"/>
                <a:gd name="T6" fmla="*/ 154 w 159"/>
                <a:gd name="T7" fmla="*/ 176 h 321"/>
                <a:gd name="T8" fmla="*/ 154 w 159"/>
                <a:gd name="T9" fmla="*/ 176 h 321"/>
                <a:gd name="T10" fmla="*/ 149 w 159"/>
                <a:gd name="T11" fmla="*/ 172 h 321"/>
                <a:gd name="T12" fmla="*/ 149 w 159"/>
                <a:gd name="T13" fmla="*/ 172 h 321"/>
                <a:gd name="T14" fmla="*/ 149 w 159"/>
                <a:gd name="T15" fmla="*/ 170 h 321"/>
                <a:gd name="T16" fmla="*/ 149 w 159"/>
                <a:gd name="T17" fmla="*/ 170 h 321"/>
                <a:gd name="T18" fmla="*/ 150 w 159"/>
                <a:gd name="T19" fmla="*/ 159 h 321"/>
                <a:gd name="T20" fmla="*/ 150 w 159"/>
                <a:gd name="T21" fmla="*/ 159 h 321"/>
                <a:gd name="T22" fmla="*/ 105 w 159"/>
                <a:gd name="T23" fmla="*/ 50 h 321"/>
                <a:gd name="T24" fmla="*/ 105 w 159"/>
                <a:gd name="T25" fmla="*/ 50 h 321"/>
                <a:gd name="T26" fmla="*/ 53 w 159"/>
                <a:gd name="T27" fmla="*/ 9 h 321"/>
                <a:gd name="T28" fmla="*/ 53 w 159"/>
                <a:gd name="T29" fmla="*/ 9 h 321"/>
                <a:gd name="T30" fmla="*/ 22 w 159"/>
                <a:gd name="T31" fmla="*/ 25 h 321"/>
                <a:gd name="T32" fmla="*/ 22 w 159"/>
                <a:gd name="T33" fmla="*/ 25 h 321"/>
                <a:gd name="T34" fmla="*/ 9 w 159"/>
                <a:gd name="T35" fmla="*/ 54 h 321"/>
                <a:gd name="T36" fmla="*/ 9 w 159"/>
                <a:gd name="T37" fmla="*/ 54 h 321"/>
                <a:gd name="T38" fmla="*/ 10 w 159"/>
                <a:gd name="T39" fmla="*/ 61 h 321"/>
                <a:gd name="T40" fmla="*/ 10 w 159"/>
                <a:gd name="T41" fmla="*/ 61 h 321"/>
                <a:gd name="T42" fmla="*/ 45 w 159"/>
                <a:gd name="T43" fmla="*/ 168 h 321"/>
                <a:gd name="T44" fmla="*/ 45 w 159"/>
                <a:gd name="T45" fmla="*/ 168 h 321"/>
                <a:gd name="T46" fmla="*/ 54 w 159"/>
                <a:gd name="T47" fmla="*/ 315 h 321"/>
                <a:gd name="T48" fmla="*/ 54 w 159"/>
                <a:gd name="T49" fmla="*/ 315 h 321"/>
                <a:gd name="T50" fmla="*/ 54 w 159"/>
                <a:gd name="T51" fmla="*/ 317 h 321"/>
                <a:gd name="T52" fmla="*/ 54 w 159"/>
                <a:gd name="T53" fmla="*/ 317 h 321"/>
                <a:gd name="T54" fmla="*/ 49 w 159"/>
                <a:gd name="T55" fmla="*/ 321 h 321"/>
                <a:gd name="T56" fmla="*/ 49 w 159"/>
                <a:gd name="T57" fmla="*/ 321 h 321"/>
                <a:gd name="T58" fmla="*/ 45 w 159"/>
                <a:gd name="T59" fmla="*/ 317 h 321"/>
                <a:gd name="T60" fmla="*/ 45 w 159"/>
                <a:gd name="T61" fmla="*/ 317 h 321"/>
                <a:gd name="T62" fmla="*/ 45 w 159"/>
                <a:gd name="T63" fmla="*/ 315 h 321"/>
                <a:gd name="T64" fmla="*/ 45 w 159"/>
                <a:gd name="T65" fmla="*/ 315 h 321"/>
                <a:gd name="T66" fmla="*/ 36 w 159"/>
                <a:gd name="T67" fmla="*/ 171 h 321"/>
                <a:gd name="T68" fmla="*/ 36 w 159"/>
                <a:gd name="T69" fmla="*/ 171 h 321"/>
                <a:gd name="T70" fmla="*/ 2 w 159"/>
                <a:gd name="T71" fmla="*/ 64 h 321"/>
                <a:gd name="T72" fmla="*/ 2 w 159"/>
                <a:gd name="T73" fmla="*/ 64 h 321"/>
                <a:gd name="T74" fmla="*/ 0 w 159"/>
                <a:gd name="T75" fmla="*/ 54 h 321"/>
                <a:gd name="T76" fmla="*/ 0 w 159"/>
                <a:gd name="T77" fmla="*/ 54 h 321"/>
                <a:gd name="T78" fmla="*/ 53 w 159"/>
                <a:gd name="T79" fmla="*/ 1 h 321"/>
                <a:gd name="T80" fmla="*/ 53 w 159"/>
                <a:gd name="T81" fmla="*/ 1 h 321"/>
                <a:gd name="T82" fmla="*/ 112 w 159"/>
                <a:gd name="T83" fmla="*/ 45 h 321"/>
                <a:gd name="T84" fmla="*/ 112 w 159"/>
                <a:gd name="T85" fmla="*/ 45 h 321"/>
                <a:gd name="T86" fmla="*/ 158 w 159"/>
                <a:gd name="T87" fmla="*/ 159 h 321"/>
                <a:gd name="T88" fmla="*/ 158 w 159"/>
                <a:gd name="T89" fmla="*/ 159 h 321"/>
                <a:gd name="T90" fmla="*/ 157 w 159"/>
                <a:gd name="T91" fmla="*/ 17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9" h="321">
                  <a:moveTo>
                    <a:pt x="157" y="170"/>
                  </a:moveTo>
                  <a:cubicBezTo>
                    <a:pt x="157" y="171"/>
                    <a:pt x="157" y="171"/>
                    <a:pt x="157" y="171"/>
                  </a:cubicBezTo>
                  <a:cubicBezTo>
                    <a:pt x="157" y="171"/>
                    <a:pt x="157" y="171"/>
                    <a:pt x="157" y="171"/>
                  </a:cubicBezTo>
                  <a:cubicBezTo>
                    <a:pt x="158" y="173"/>
                    <a:pt x="156" y="175"/>
                    <a:pt x="154" y="176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2" y="176"/>
                    <a:pt x="149" y="175"/>
                    <a:pt x="149" y="172"/>
                  </a:cubicBezTo>
                  <a:cubicBezTo>
                    <a:pt x="149" y="172"/>
                    <a:pt x="149" y="172"/>
                    <a:pt x="149" y="172"/>
                  </a:cubicBezTo>
                  <a:cubicBezTo>
                    <a:pt x="149" y="172"/>
                    <a:pt x="149" y="171"/>
                    <a:pt x="149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49" y="167"/>
                    <a:pt x="150" y="164"/>
                    <a:pt x="150" y="159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45"/>
                    <a:pt x="146" y="115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86" y="20"/>
                    <a:pt x="68" y="10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41" y="9"/>
                    <a:pt x="30" y="1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14" y="34"/>
                    <a:pt x="9" y="46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7"/>
                    <a:pt x="9" y="59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21" y="87"/>
                    <a:pt x="32" y="11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57" y="216"/>
                    <a:pt x="54" y="302"/>
                    <a:pt x="54" y="315"/>
                  </a:cubicBezTo>
                  <a:cubicBezTo>
                    <a:pt x="54" y="315"/>
                    <a:pt x="54" y="315"/>
                    <a:pt x="54" y="315"/>
                  </a:cubicBezTo>
                  <a:cubicBezTo>
                    <a:pt x="54" y="316"/>
                    <a:pt x="54" y="317"/>
                    <a:pt x="54" y="317"/>
                  </a:cubicBezTo>
                  <a:cubicBezTo>
                    <a:pt x="54" y="317"/>
                    <a:pt x="54" y="317"/>
                    <a:pt x="54" y="317"/>
                  </a:cubicBezTo>
                  <a:cubicBezTo>
                    <a:pt x="54" y="319"/>
                    <a:pt x="52" y="321"/>
                    <a:pt x="49" y="321"/>
                  </a:cubicBezTo>
                  <a:cubicBezTo>
                    <a:pt x="49" y="321"/>
                    <a:pt x="49" y="321"/>
                    <a:pt x="49" y="321"/>
                  </a:cubicBezTo>
                  <a:cubicBezTo>
                    <a:pt x="47" y="321"/>
                    <a:pt x="45" y="319"/>
                    <a:pt x="45" y="317"/>
                  </a:cubicBezTo>
                  <a:cubicBezTo>
                    <a:pt x="45" y="317"/>
                    <a:pt x="45" y="317"/>
                    <a:pt x="45" y="317"/>
                  </a:cubicBezTo>
                  <a:cubicBezTo>
                    <a:pt x="45" y="317"/>
                    <a:pt x="45" y="316"/>
                    <a:pt x="45" y="315"/>
                  </a:cubicBezTo>
                  <a:cubicBezTo>
                    <a:pt x="45" y="315"/>
                    <a:pt x="45" y="315"/>
                    <a:pt x="45" y="315"/>
                  </a:cubicBezTo>
                  <a:cubicBezTo>
                    <a:pt x="46" y="302"/>
                    <a:pt x="48" y="216"/>
                    <a:pt x="36" y="171"/>
                  </a:cubicBezTo>
                  <a:cubicBezTo>
                    <a:pt x="36" y="171"/>
                    <a:pt x="36" y="171"/>
                    <a:pt x="36" y="171"/>
                  </a:cubicBezTo>
                  <a:cubicBezTo>
                    <a:pt x="23" y="120"/>
                    <a:pt x="13" y="90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1"/>
                    <a:pt x="0" y="58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32"/>
                    <a:pt x="22" y="0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72" y="1"/>
                    <a:pt x="92" y="14"/>
                    <a:pt x="112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54" y="111"/>
                    <a:pt x="159" y="142"/>
                    <a:pt x="158" y="159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8" y="165"/>
                    <a:pt x="157" y="168"/>
                    <a:pt x="157" y="1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4"/>
            <p:cNvSpPr>
              <a:spLocks noEditPoints="1"/>
            </p:cNvSpPr>
            <p:nvPr/>
          </p:nvSpPr>
          <p:spPr bwMode="auto">
            <a:xfrm>
              <a:off x="5404" y="1189"/>
              <a:ext cx="189" cy="378"/>
            </a:xfrm>
            <a:custGeom>
              <a:avLst/>
              <a:gdLst>
                <a:gd name="T0" fmla="*/ 47 w 161"/>
                <a:gd name="T1" fmla="*/ 320 h 322"/>
                <a:gd name="T2" fmla="*/ 46 w 161"/>
                <a:gd name="T3" fmla="*/ 317 h 322"/>
                <a:gd name="T4" fmla="*/ 46 w 161"/>
                <a:gd name="T5" fmla="*/ 317 h 322"/>
                <a:gd name="T6" fmla="*/ 45 w 161"/>
                <a:gd name="T7" fmla="*/ 316 h 322"/>
                <a:gd name="T8" fmla="*/ 46 w 161"/>
                <a:gd name="T9" fmla="*/ 316 h 322"/>
                <a:gd name="T10" fmla="*/ 37 w 161"/>
                <a:gd name="T11" fmla="*/ 171 h 322"/>
                <a:gd name="T12" fmla="*/ 2 w 161"/>
                <a:gd name="T13" fmla="*/ 65 h 322"/>
                <a:gd name="T14" fmla="*/ 17 w 161"/>
                <a:gd name="T15" fmla="*/ 17 h 322"/>
                <a:gd name="T16" fmla="*/ 55 w 161"/>
                <a:gd name="T17" fmla="*/ 0 h 322"/>
                <a:gd name="T18" fmla="*/ 114 w 161"/>
                <a:gd name="T19" fmla="*/ 45 h 322"/>
                <a:gd name="T20" fmla="*/ 160 w 161"/>
                <a:gd name="T21" fmla="*/ 159 h 322"/>
                <a:gd name="T22" fmla="*/ 158 w 161"/>
                <a:gd name="T23" fmla="*/ 170 h 322"/>
                <a:gd name="T24" fmla="*/ 159 w 161"/>
                <a:gd name="T25" fmla="*/ 171 h 322"/>
                <a:gd name="T26" fmla="*/ 158 w 161"/>
                <a:gd name="T27" fmla="*/ 175 h 322"/>
                <a:gd name="T28" fmla="*/ 155 w 161"/>
                <a:gd name="T29" fmla="*/ 177 h 322"/>
                <a:gd name="T30" fmla="*/ 149 w 161"/>
                <a:gd name="T31" fmla="*/ 173 h 322"/>
                <a:gd name="T32" fmla="*/ 149 w 161"/>
                <a:gd name="T33" fmla="*/ 170 h 322"/>
                <a:gd name="T34" fmla="*/ 105 w 161"/>
                <a:gd name="T35" fmla="*/ 51 h 322"/>
                <a:gd name="T36" fmla="*/ 84 w 161"/>
                <a:gd name="T37" fmla="*/ 24 h 322"/>
                <a:gd name="T38" fmla="*/ 24 w 161"/>
                <a:gd name="T39" fmla="*/ 24 h 322"/>
                <a:gd name="T40" fmla="*/ 24 w 161"/>
                <a:gd name="T41" fmla="*/ 25 h 322"/>
                <a:gd name="T42" fmla="*/ 12 w 161"/>
                <a:gd name="T43" fmla="*/ 61 h 322"/>
                <a:gd name="T44" fmla="*/ 47 w 161"/>
                <a:gd name="T45" fmla="*/ 168 h 322"/>
                <a:gd name="T46" fmla="*/ 56 w 161"/>
                <a:gd name="T47" fmla="*/ 317 h 322"/>
                <a:gd name="T48" fmla="*/ 54 w 161"/>
                <a:gd name="T49" fmla="*/ 320 h 322"/>
                <a:gd name="T50" fmla="*/ 47 w 161"/>
                <a:gd name="T51" fmla="*/ 317 h 322"/>
                <a:gd name="T52" fmla="*/ 51 w 161"/>
                <a:gd name="T53" fmla="*/ 320 h 322"/>
                <a:gd name="T54" fmla="*/ 53 w 161"/>
                <a:gd name="T55" fmla="*/ 319 h 322"/>
                <a:gd name="T56" fmla="*/ 54 w 161"/>
                <a:gd name="T57" fmla="*/ 315 h 322"/>
                <a:gd name="T58" fmla="*/ 45 w 161"/>
                <a:gd name="T59" fmla="*/ 169 h 322"/>
                <a:gd name="T60" fmla="*/ 9 w 161"/>
                <a:gd name="T61" fmla="*/ 54 h 322"/>
                <a:gd name="T62" fmla="*/ 22 w 161"/>
                <a:gd name="T63" fmla="*/ 24 h 322"/>
                <a:gd name="T64" fmla="*/ 54 w 161"/>
                <a:gd name="T65" fmla="*/ 8 h 322"/>
                <a:gd name="T66" fmla="*/ 85 w 161"/>
                <a:gd name="T67" fmla="*/ 23 h 322"/>
                <a:gd name="T68" fmla="*/ 151 w 161"/>
                <a:gd name="T69" fmla="*/ 159 h 322"/>
                <a:gd name="T70" fmla="*/ 150 w 161"/>
                <a:gd name="T71" fmla="*/ 170 h 322"/>
                <a:gd name="T72" fmla="*/ 152 w 161"/>
                <a:gd name="T73" fmla="*/ 174 h 322"/>
                <a:gd name="T74" fmla="*/ 155 w 161"/>
                <a:gd name="T75" fmla="*/ 175 h 322"/>
                <a:gd name="T76" fmla="*/ 158 w 161"/>
                <a:gd name="T77" fmla="*/ 171 h 322"/>
                <a:gd name="T78" fmla="*/ 157 w 161"/>
                <a:gd name="T79" fmla="*/ 170 h 322"/>
                <a:gd name="T80" fmla="*/ 158 w 161"/>
                <a:gd name="T81" fmla="*/ 159 h 322"/>
                <a:gd name="T82" fmla="*/ 90 w 161"/>
                <a:gd name="T83" fmla="*/ 18 h 322"/>
                <a:gd name="T84" fmla="*/ 54 w 161"/>
                <a:gd name="T85" fmla="*/ 1 h 322"/>
                <a:gd name="T86" fmla="*/ 2 w 161"/>
                <a:gd name="T87" fmla="*/ 54 h 322"/>
                <a:gd name="T88" fmla="*/ 4 w 161"/>
                <a:gd name="T89" fmla="*/ 64 h 322"/>
                <a:gd name="T90" fmla="*/ 47 w 161"/>
                <a:gd name="T91" fmla="*/ 315 h 322"/>
                <a:gd name="T92" fmla="*/ 47 w 161"/>
                <a:gd name="T93" fmla="*/ 31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1" h="322">
                  <a:moveTo>
                    <a:pt x="50" y="322"/>
                  </a:moveTo>
                  <a:cubicBezTo>
                    <a:pt x="49" y="322"/>
                    <a:pt x="48" y="321"/>
                    <a:pt x="47" y="320"/>
                  </a:cubicBezTo>
                  <a:cubicBezTo>
                    <a:pt x="47" y="320"/>
                    <a:pt x="47" y="320"/>
                    <a:pt x="47" y="320"/>
                  </a:cubicBezTo>
                  <a:cubicBezTo>
                    <a:pt x="46" y="320"/>
                    <a:pt x="46" y="318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6"/>
                    <a:pt x="46" y="316"/>
                    <a:pt x="45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5" y="316"/>
                    <a:pt x="45" y="316"/>
                    <a:pt x="46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6"/>
                    <a:pt x="46" y="315"/>
                    <a:pt x="46" y="315"/>
                  </a:cubicBezTo>
                  <a:cubicBezTo>
                    <a:pt x="46" y="315"/>
                    <a:pt x="46" y="315"/>
                    <a:pt x="46" y="315"/>
                  </a:cubicBezTo>
                  <a:cubicBezTo>
                    <a:pt x="46" y="302"/>
                    <a:pt x="48" y="216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ubicBezTo>
                    <a:pt x="24" y="120"/>
                    <a:pt x="13" y="90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1"/>
                    <a:pt x="0" y="58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42"/>
                    <a:pt x="7" y="2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6" y="7"/>
                    <a:pt x="39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6" y="0"/>
                    <a:pt x="78" y="5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8" y="23"/>
                    <a:pt x="106" y="33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56" y="110"/>
                    <a:pt x="161" y="142"/>
                    <a:pt x="160" y="159"/>
                  </a:cubicBezTo>
                  <a:cubicBezTo>
                    <a:pt x="160" y="159"/>
                    <a:pt x="160" y="159"/>
                    <a:pt x="160" y="159"/>
                  </a:cubicBezTo>
                  <a:cubicBezTo>
                    <a:pt x="160" y="165"/>
                    <a:pt x="159" y="169"/>
                    <a:pt x="159" y="170"/>
                  </a:cubicBezTo>
                  <a:cubicBezTo>
                    <a:pt x="159" y="170"/>
                    <a:pt x="159" y="170"/>
                    <a:pt x="159" y="170"/>
                  </a:cubicBezTo>
                  <a:cubicBezTo>
                    <a:pt x="158" y="170"/>
                    <a:pt x="158" y="170"/>
                    <a:pt x="158" y="170"/>
                  </a:cubicBezTo>
                  <a:cubicBezTo>
                    <a:pt x="159" y="170"/>
                    <a:pt x="159" y="170"/>
                    <a:pt x="159" y="170"/>
                  </a:cubicBezTo>
                  <a:cubicBezTo>
                    <a:pt x="159" y="170"/>
                    <a:pt x="159" y="170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2"/>
                    <a:pt x="159" y="174"/>
                    <a:pt x="158" y="175"/>
                  </a:cubicBezTo>
                  <a:cubicBezTo>
                    <a:pt x="158" y="175"/>
                    <a:pt x="158" y="175"/>
                    <a:pt x="158" y="175"/>
                  </a:cubicBezTo>
                  <a:cubicBezTo>
                    <a:pt x="157" y="176"/>
                    <a:pt x="156" y="177"/>
                    <a:pt x="155" y="177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3" y="177"/>
                    <a:pt x="152" y="177"/>
                    <a:pt x="151" y="175"/>
                  </a:cubicBezTo>
                  <a:cubicBezTo>
                    <a:pt x="151" y="175"/>
                    <a:pt x="151" y="175"/>
                    <a:pt x="151" y="175"/>
                  </a:cubicBezTo>
                  <a:cubicBezTo>
                    <a:pt x="150" y="175"/>
                    <a:pt x="149" y="174"/>
                    <a:pt x="149" y="173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2"/>
                    <a:pt x="149" y="171"/>
                    <a:pt x="149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49" y="167"/>
                    <a:pt x="150" y="163"/>
                    <a:pt x="150" y="159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45"/>
                    <a:pt x="146" y="115"/>
                    <a:pt x="105" y="51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98" y="39"/>
                    <a:pt x="91" y="30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73" y="14"/>
                    <a:pt x="63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43" y="10"/>
                    <a:pt x="32" y="16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6" y="34"/>
                    <a:pt x="11" y="46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7"/>
                    <a:pt x="11" y="59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23" y="86"/>
                    <a:pt x="33" y="117"/>
                    <a:pt x="47" y="168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59" y="216"/>
                    <a:pt x="56" y="302"/>
                    <a:pt x="56" y="315"/>
                  </a:cubicBezTo>
                  <a:cubicBezTo>
                    <a:pt x="56" y="315"/>
                    <a:pt x="56" y="315"/>
                    <a:pt x="56" y="315"/>
                  </a:cubicBezTo>
                  <a:cubicBezTo>
                    <a:pt x="56" y="316"/>
                    <a:pt x="56" y="317"/>
                    <a:pt x="56" y="317"/>
                  </a:cubicBezTo>
                  <a:cubicBezTo>
                    <a:pt x="56" y="317"/>
                    <a:pt x="56" y="317"/>
                    <a:pt x="56" y="317"/>
                  </a:cubicBezTo>
                  <a:cubicBezTo>
                    <a:pt x="56" y="318"/>
                    <a:pt x="55" y="319"/>
                    <a:pt x="54" y="320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53" y="321"/>
                    <a:pt x="52" y="322"/>
                    <a:pt x="50" y="322"/>
                  </a:cubicBezTo>
                  <a:close/>
                  <a:moveTo>
                    <a:pt x="47" y="316"/>
                  </a:moveTo>
                  <a:cubicBezTo>
                    <a:pt x="47" y="317"/>
                    <a:pt x="47" y="317"/>
                    <a:pt x="47" y="317"/>
                  </a:cubicBezTo>
                  <a:cubicBezTo>
                    <a:pt x="47" y="318"/>
                    <a:pt x="48" y="319"/>
                    <a:pt x="48" y="319"/>
                  </a:cubicBezTo>
                  <a:cubicBezTo>
                    <a:pt x="48" y="319"/>
                    <a:pt x="48" y="319"/>
                    <a:pt x="48" y="319"/>
                  </a:cubicBezTo>
                  <a:cubicBezTo>
                    <a:pt x="49" y="320"/>
                    <a:pt x="50" y="320"/>
                    <a:pt x="51" y="320"/>
                  </a:cubicBezTo>
                  <a:cubicBezTo>
                    <a:pt x="51" y="320"/>
                    <a:pt x="51" y="320"/>
                    <a:pt x="51" y="320"/>
                  </a:cubicBezTo>
                  <a:cubicBezTo>
                    <a:pt x="52" y="320"/>
                    <a:pt x="53" y="320"/>
                    <a:pt x="53" y="319"/>
                  </a:cubicBezTo>
                  <a:cubicBezTo>
                    <a:pt x="53" y="319"/>
                    <a:pt x="53" y="319"/>
                    <a:pt x="53" y="319"/>
                  </a:cubicBezTo>
                  <a:cubicBezTo>
                    <a:pt x="54" y="318"/>
                    <a:pt x="54" y="318"/>
                    <a:pt x="54" y="317"/>
                  </a:cubicBezTo>
                  <a:cubicBezTo>
                    <a:pt x="54" y="317"/>
                    <a:pt x="54" y="317"/>
                    <a:pt x="54" y="317"/>
                  </a:cubicBezTo>
                  <a:cubicBezTo>
                    <a:pt x="54" y="317"/>
                    <a:pt x="54" y="316"/>
                    <a:pt x="54" y="315"/>
                  </a:cubicBezTo>
                  <a:cubicBezTo>
                    <a:pt x="54" y="315"/>
                    <a:pt x="54" y="315"/>
                    <a:pt x="54" y="315"/>
                  </a:cubicBezTo>
                  <a:cubicBezTo>
                    <a:pt x="55" y="302"/>
                    <a:pt x="57" y="216"/>
                    <a:pt x="45" y="169"/>
                  </a:cubicBezTo>
                  <a:cubicBezTo>
                    <a:pt x="45" y="169"/>
                    <a:pt x="45" y="169"/>
                    <a:pt x="45" y="169"/>
                  </a:cubicBezTo>
                  <a:cubicBezTo>
                    <a:pt x="32" y="118"/>
                    <a:pt x="21" y="87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60"/>
                    <a:pt x="9" y="57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46"/>
                    <a:pt x="14" y="3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31" y="14"/>
                    <a:pt x="42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63" y="9"/>
                    <a:pt x="74" y="1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92" y="29"/>
                    <a:pt x="99" y="38"/>
                    <a:pt x="107" y="50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48" y="114"/>
                    <a:pt x="152" y="144"/>
                    <a:pt x="151" y="159"/>
                  </a:cubicBezTo>
                  <a:cubicBezTo>
                    <a:pt x="151" y="159"/>
                    <a:pt x="151" y="159"/>
                    <a:pt x="151" y="159"/>
                  </a:cubicBezTo>
                  <a:cubicBezTo>
                    <a:pt x="151" y="164"/>
                    <a:pt x="151" y="167"/>
                    <a:pt x="150" y="170"/>
                  </a:cubicBezTo>
                  <a:cubicBezTo>
                    <a:pt x="150" y="170"/>
                    <a:pt x="150" y="170"/>
                    <a:pt x="150" y="170"/>
                  </a:cubicBezTo>
                  <a:cubicBezTo>
                    <a:pt x="150" y="171"/>
                    <a:pt x="150" y="171"/>
                    <a:pt x="151" y="172"/>
                  </a:cubicBezTo>
                  <a:cubicBezTo>
                    <a:pt x="151" y="172"/>
                    <a:pt x="151" y="172"/>
                    <a:pt x="151" y="172"/>
                  </a:cubicBezTo>
                  <a:cubicBezTo>
                    <a:pt x="151" y="173"/>
                    <a:pt x="151" y="174"/>
                    <a:pt x="152" y="174"/>
                  </a:cubicBezTo>
                  <a:cubicBezTo>
                    <a:pt x="152" y="174"/>
                    <a:pt x="152" y="174"/>
                    <a:pt x="152" y="174"/>
                  </a:cubicBezTo>
                  <a:cubicBezTo>
                    <a:pt x="153" y="175"/>
                    <a:pt x="154" y="175"/>
                    <a:pt x="155" y="175"/>
                  </a:cubicBezTo>
                  <a:cubicBezTo>
                    <a:pt x="155" y="175"/>
                    <a:pt x="155" y="175"/>
                    <a:pt x="155" y="175"/>
                  </a:cubicBezTo>
                  <a:cubicBezTo>
                    <a:pt x="156" y="175"/>
                    <a:pt x="156" y="175"/>
                    <a:pt x="157" y="174"/>
                  </a:cubicBezTo>
                  <a:cubicBezTo>
                    <a:pt x="157" y="174"/>
                    <a:pt x="157" y="174"/>
                    <a:pt x="157" y="174"/>
                  </a:cubicBezTo>
                  <a:cubicBezTo>
                    <a:pt x="157" y="173"/>
                    <a:pt x="158" y="172"/>
                    <a:pt x="158" y="171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7" y="171"/>
                    <a:pt x="157" y="171"/>
                    <a:pt x="157" y="170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8" y="168"/>
                    <a:pt x="158" y="164"/>
                    <a:pt x="158" y="159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9" y="143"/>
                    <a:pt x="154" y="111"/>
                    <a:pt x="113" y="46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05" y="34"/>
                    <a:pt x="97" y="24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77" y="7"/>
                    <a:pt x="66" y="2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9" y="1"/>
                    <a:pt x="27" y="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8" y="29"/>
                    <a:pt x="3" y="43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8"/>
                    <a:pt x="2" y="61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14" y="89"/>
                    <a:pt x="25" y="120"/>
                    <a:pt x="38" y="17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50" y="216"/>
                    <a:pt x="48" y="302"/>
                    <a:pt x="47" y="315"/>
                  </a:cubicBezTo>
                  <a:cubicBezTo>
                    <a:pt x="47" y="315"/>
                    <a:pt x="47" y="315"/>
                    <a:pt x="47" y="315"/>
                  </a:cubicBezTo>
                  <a:cubicBezTo>
                    <a:pt x="47" y="315"/>
                    <a:pt x="47" y="316"/>
                    <a:pt x="47" y="316"/>
                  </a:cubicBezTo>
                  <a:cubicBezTo>
                    <a:pt x="47" y="316"/>
                    <a:pt x="47" y="316"/>
                    <a:pt x="47" y="316"/>
                  </a:cubicBezTo>
                  <a:cubicBezTo>
                    <a:pt x="47" y="316"/>
                    <a:pt x="47" y="316"/>
                    <a:pt x="47" y="3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5"/>
            <p:cNvSpPr>
              <a:spLocks noEditPoints="1"/>
            </p:cNvSpPr>
            <p:nvPr/>
          </p:nvSpPr>
          <p:spPr bwMode="auto">
            <a:xfrm>
              <a:off x="5576" y="1386"/>
              <a:ext cx="110" cy="187"/>
            </a:xfrm>
            <a:custGeom>
              <a:avLst/>
              <a:gdLst>
                <a:gd name="T0" fmla="*/ 89 w 94"/>
                <a:gd name="T1" fmla="*/ 140 h 159"/>
                <a:gd name="T2" fmla="*/ 62 w 94"/>
                <a:gd name="T3" fmla="*/ 158 h 159"/>
                <a:gd name="T4" fmla="*/ 62 w 94"/>
                <a:gd name="T5" fmla="*/ 158 h 159"/>
                <a:gd name="T6" fmla="*/ 60 w 94"/>
                <a:gd name="T7" fmla="*/ 158 h 159"/>
                <a:gd name="T8" fmla="*/ 60 w 94"/>
                <a:gd name="T9" fmla="*/ 158 h 159"/>
                <a:gd name="T10" fmla="*/ 16 w 94"/>
                <a:gd name="T11" fmla="*/ 131 h 159"/>
                <a:gd name="T12" fmla="*/ 16 w 94"/>
                <a:gd name="T13" fmla="*/ 131 h 159"/>
                <a:gd name="T14" fmla="*/ 15 w 94"/>
                <a:gd name="T15" fmla="*/ 130 h 159"/>
                <a:gd name="T16" fmla="*/ 15 w 94"/>
                <a:gd name="T17" fmla="*/ 129 h 159"/>
                <a:gd name="T18" fmla="*/ 1 w 94"/>
                <a:gd name="T19" fmla="*/ 32 h 159"/>
                <a:gd name="T20" fmla="*/ 1 w 94"/>
                <a:gd name="T21" fmla="*/ 32 h 159"/>
                <a:gd name="T22" fmla="*/ 5 w 94"/>
                <a:gd name="T23" fmla="*/ 18 h 159"/>
                <a:gd name="T24" fmla="*/ 5 w 94"/>
                <a:gd name="T25" fmla="*/ 18 h 159"/>
                <a:gd name="T26" fmla="*/ 45 w 94"/>
                <a:gd name="T27" fmla="*/ 0 h 159"/>
                <a:gd name="T28" fmla="*/ 45 w 94"/>
                <a:gd name="T29" fmla="*/ 0 h 159"/>
                <a:gd name="T30" fmla="*/ 49 w 94"/>
                <a:gd name="T31" fmla="*/ 1 h 159"/>
                <a:gd name="T32" fmla="*/ 49 w 94"/>
                <a:gd name="T33" fmla="*/ 1 h 159"/>
                <a:gd name="T34" fmla="*/ 83 w 94"/>
                <a:gd name="T35" fmla="*/ 26 h 159"/>
                <a:gd name="T36" fmla="*/ 83 w 94"/>
                <a:gd name="T37" fmla="*/ 26 h 159"/>
                <a:gd name="T38" fmla="*/ 92 w 94"/>
                <a:gd name="T39" fmla="*/ 90 h 159"/>
                <a:gd name="T40" fmla="*/ 92 w 94"/>
                <a:gd name="T41" fmla="*/ 90 h 159"/>
                <a:gd name="T42" fmla="*/ 94 w 94"/>
                <a:gd name="T43" fmla="*/ 126 h 159"/>
                <a:gd name="T44" fmla="*/ 94 w 94"/>
                <a:gd name="T45" fmla="*/ 126 h 159"/>
                <a:gd name="T46" fmla="*/ 94 w 94"/>
                <a:gd name="T47" fmla="*/ 126 h 159"/>
                <a:gd name="T48" fmla="*/ 94 w 94"/>
                <a:gd name="T49" fmla="*/ 126 h 159"/>
                <a:gd name="T50" fmla="*/ 89 w 94"/>
                <a:gd name="T51" fmla="*/ 140 h 159"/>
                <a:gd name="T52" fmla="*/ 36 w 94"/>
                <a:gd name="T53" fmla="*/ 137 h 159"/>
                <a:gd name="T54" fmla="*/ 60 w 94"/>
                <a:gd name="T55" fmla="*/ 150 h 159"/>
                <a:gd name="T56" fmla="*/ 60 w 94"/>
                <a:gd name="T57" fmla="*/ 150 h 159"/>
                <a:gd name="T58" fmla="*/ 62 w 94"/>
                <a:gd name="T59" fmla="*/ 150 h 159"/>
                <a:gd name="T60" fmla="*/ 62 w 94"/>
                <a:gd name="T61" fmla="*/ 150 h 159"/>
                <a:gd name="T62" fmla="*/ 82 w 94"/>
                <a:gd name="T63" fmla="*/ 134 h 159"/>
                <a:gd name="T64" fmla="*/ 82 w 94"/>
                <a:gd name="T65" fmla="*/ 134 h 159"/>
                <a:gd name="T66" fmla="*/ 85 w 94"/>
                <a:gd name="T67" fmla="*/ 126 h 159"/>
                <a:gd name="T68" fmla="*/ 85 w 94"/>
                <a:gd name="T69" fmla="*/ 126 h 159"/>
                <a:gd name="T70" fmla="*/ 83 w 94"/>
                <a:gd name="T71" fmla="*/ 90 h 159"/>
                <a:gd name="T72" fmla="*/ 83 w 94"/>
                <a:gd name="T73" fmla="*/ 90 h 159"/>
                <a:gd name="T74" fmla="*/ 75 w 94"/>
                <a:gd name="T75" fmla="*/ 29 h 159"/>
                <a:gd name="T76" fmla="*/ 75 w 94"/>
                <a:gd name="T77" fmla="*/ 29 h 159"/>
                <a:gd name="T78" fmla="*/ 48 w 94"/>
                <a:gd name="T79" fmla="*/ 9 h 159"/>
                <a:gd name="T80" fmla="*/ 48 w 94"/>
                <a:gd name="T81" fmla="*/ 9 h 159"/>
                <a:gd name="T82" fmla="*/ 44 w 94"/>
                <a:gd name="T83" fmla="*/ 9 h 159"/>
                <a:gd name="T84" fmla="*/ 44 w 94"/>
                <a:gd name="T85" fmla="*/ 9 h 159"/>
                <a:gd name="T86" fmla="*/ 11 w 94"/>
                <a:gd name="T87" fmla="*/ 23 h 159"/>
                <a:gd name="T88" fmla="*/ 11 w 94"/>
                <a:gd name="T89" fmla="*/ 23 h 159"/>
                <a:gd name="T90" fmla="*/ 10 w 94"/>
                <a:gd name="T91" fmla="*/ 32 h 159"/>
                <a:gd name="T92" fmla="*/ 10 w 94"/>
                <a:gd name="T93" fmla="*/ 32 h 159"/>
                <a:gd name="T94" fmla="*/ 23 w 94"/>
                <a:gd name="T95" fmla="*/ 126 h 159"/>
                <a:gd name="T96" fmla="*/ 23 w 94"/>
                <a:gd name="T97" fmla="*/ 126 h 159"/>
                <a:gd name="T98" fmla="*/ 36 w 94"/>
                <a:gd name="T99" fmla="*/ 13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4" h="159">
                  <a:moveTo>
                    <a:pt x="89" y="140"/>
                  </a:moveTo>
                  <a:cubicBezTo>
                    <a:pt x="84" y="146"/>
                    <a:pt x="79" y="159"/>
                    <a:pt x="62" y="158"/>
                  </a:cubicBezTo>
                  <a:cubicBezTo>
                    <a:pt x="62" y="158"/>
                    <a:pt x="62" y="158"/>
                    <a:pt x="62" y="158"/>
                  </a:cubicBezTo>
                  <a:cubicBezTo>
                    <a:pt x="61" y="158"/>
                    <a:pt x="60" y="158"/>
                    <a:pt x="60" y="158"/>
                  </a:cubicBezTo>
                  <a:cubicBezTo>
                    <a:pt x="60" y="158"/>
                    <a:pt x="60" y="158"/>
                    <a:pt x="60" y="158"/>
                  </a:cubicBezTo>
                  <a:cubicBezTo>
                    <a:pt x="40" y="156"/>
                    <a:pt x="16" y="131"/>
                    <a:pt x="16" y="131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29"/>
                    <a:pt x="0" y="6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26"/>
                    <a:pt x="2" y="21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15" y="6"/>
                    <a:pt x="32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8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60" y="2"/>
                    <a:pt x="75" y="4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91" y="47"/>
                    <a:pt x="91" y="62"/>
                    <a:pt x="92" y="9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2" y="108"/>
                    <a:pt x="94" y="118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31"/>
                    <a:pt x="92" y="136"/>
                    <a:pt x="89" y="140"/>
                  </a:cubicBezTo>
                  <a:close/>
                  <a:moveTo>
                    <a:pt x="36" y="137"/>
                  </a:moveTo>
                  <a:cubicBezTo>
                    <a:pt x="44" y="143"/>
                    <a:pt x="54" y="149"/>
                    <a:pt x="60" y="150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74" y="150"/>
                    <a:pt x="75" y="144"/>
                    <a:pt x="82" y="134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4" y="132"/>
                    <a:pt x="85" y="130"/>
                    <a:pt x="85" y="126"/>
                  </a:cubicBezTo>
                  <a:cubicBezTo>
                    <a:pt x="85" y="126"/>
                    <a:pt x="85" y="126"/>
                    <a:pt x="85" y="126"/>
                  </a:cubicBezTo>
                  <a:cubicBezTo>
                    <a:pt x="85" y="119"/>
                    <a:pt x="83" y="108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2" y="61"/>
                    <a:pt x="83" y="49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68" y="11"/>
                    <a:pt x="60" y="12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5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34" y="9"/>
                    <a:pt x="19" y="14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0" y="2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58"/>
                    <a:pt x="21" y="116"/>
                    <a:pt x="23" y="126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5" y="128"/>
                    <a:pt x="30" y="132"/>
                    <a:pt x="36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6"/>
            <p:cNvSpPr>
              <a:spLocks noEditPoints="1"/>
            </p:cNvSpPr>
            <p:nvPr/>
          </p:nvSpPr>
          <p:spPr bwMode="auto">
            <a:xfrm>
              <a:off x="5576" y="1385"/>
              <a:ext cx="111" cy="189"/>
            </a:xfrm>
            <a:custGeom>
              <a:avLst/>
              <a:gdLst>
                <a:gd name="T0" fmla="*/ 59 w 95"/>
                <a:gd name="T1" fmla="*/ 160 h 161"/>
                <a:gd name="T2" fmla="*/ 16 w 95"/>
                <a:gd name="T3" fmla="*/ 133 h 161"/>
                <a:gd name="T4" fmla="*/ 15 w 95"/>
                <a:gd name="T5" fmla="*/ 133 h 161"/>
                <a:gd name="T6" fmla="*/ 14 w 95"/>
                <a:gd name="T7" fmla="*/ 132 h 161"/>
                <a:gd name="T8" fmla="*/ 14 w 95"/>
                <a:gd name="T9" fmla="*/ 130 h 161"/>
                <a:gd name="T10" fmla="*/ 14 w 95"/>
                <a:gd name="T11" fmla="*/ 130 h 161"/>
                <a:gd name="T12" fmla="*/ 14 w 95"/>
                <a:gd name="T13" fmla="*/ 130 h 161"/>
                <a:gd name="T14" fmla="*/ 13 w 95"/>
                <a:gd name="T15" fmla="*/ 127 h 161"/>
                <a:gd name="T16" fmla="*/ 12 w 95"/>
                <a:gd name="T17" fmla="*/ 119 h 161"/>
                <a:gd name="T18" fmla="*/ 0 w 95"/>
                <a:gd name="T19" fmla="*/ 33 h 161"/>
                <a:gd name="T20" fmla="*/ 4 w 95"/>
                <a:gd name="T21" fmla="*/ 18 h 161"/>
                <a:gd name="T22" fmla="*/ 45 w 95"/>
                <a:gd name="T23" fmla="*/ 1 h 161"/>
                <a:gd name="T24" fmla="*/ 49 w 95"/>
                <a:gd name="T25" fmla="*/ 1 h 161"/>
                <a:gd name="T26" fmla="*/ 84 w 95"/>
                <a:gd name="T27" fmla="*/ 27 h 161"/>
                <a:gd name="T28" fmla="*/ 92 w 95"/>
                <a:gd name="T29" fmla="*/ 91 h 161"/>
                <a:gd name="T30" fmla="*/ 95 w 95"/>
                <a:gd name="T31" fmla="*/ 127 h 161"/>
                <a:gd name="T32" fmla="*/ 90 w 95"/>
                <a:gd name="T33" fmla="*/ 141 h 161"/>
                <a:gd name="T34" fmla="*/ 81 w 95"/>
                <a:gd name="T35" fmla="*/ 152 h 161"/>
                <a:gd name="T36" fmla="*/ 81 w 95"/>
                <a:gd name="T37" fmla="*/ 152 h 161"/>
                <a:gd name="T38" fmla="*/ 22 w 95"/>
                <a:gd name="T39" fmla="*/ 137 h 161"/>
                <a:gd name="T40" fmla="*/ 60 w 95"/>
                <a:gd name="T41" fmla="*/ 158 h 161"/>
                <a:gd name="T42" fmla="*/ 80 w 95"/>
                <a:gd name="T43" fmla="*/ 151 h 161"/>
                <a:gd name="T44" fmla="*/ 88 w 95"/>
                <a:gd name="T45" fmla="*/ 140 h 161"/>
                <a:gd name="T46" fmla="*/ 93 w 95"/>
                <a:gd name="T47" fmla="*/ 127 h 161"/>
                <a:gd name="T48" fmla="*/ 91 w 95"/>
                <a:gd name="T49" fmla="*/ 91 h 161"/>
                <a:gd name="T50" fmla="*/ 83 w 95"/>
                <a:gd name="T51" fmla="*/ 28 h 161"/>
                <a:gd name="T52" fmla="*/ 49 w 95"/>
                <a:gd name="T53" fmla="*/ 3 h 161"/>
                <a:gd name="T54" fmla="*/ 45 w 95"/>
                <a:gd name="T55" fmla="*/ 2 h 161"/>
                <a:gd name="T56" fmla="*/ 5 w 95"/>
                <a:gd name="T57" fmla="*/ 19 h 161"/>
                <a:gd name="T58" fmla="*/ 2 w 95"/>
                <a:gd name="T59" fmla="*/ 33 h 161"/>
                <a:gd name="T60" fmla="*/ 16 w 95"/>
                <a:gd name="T61" fmla="*/ 131 h 161"/>
                <a:gd name="T62" fmla="*/ 62 w 95"/>
                <a:gd name="T63" fmla="*/ 152 h 161"/>
                <a:gd name="T64" fmla="*/ 35 w 95"/>
                <a:gd name="T65" fmla="*/ 139 h 161"/>
                <a:gd name="T66" fmla="*/ 26 w 95"/>
                <a:gd name="T67" fmla="*/ 131 h 161"/>
                <a:gd name="T68" fmla="*/ 22 w 95"/>
                <a:gd name="T69" fmla="*/ 127 h 161"/>
                <a:gd name="T70" fmla="*/ 9 w 95"/>
                <a:gd name="T71" fmla="*/ 33 h 161"/>
                <a:gd name="T72" fmla="*/ 11 w 95"/>
                <a:gd name="T73" fmla="*/ 24 h 161"/>
                <a:gd name="T74" fmla="*/ 11 w 95"/>
                <a:gd name="T75" fmla="*/ 23 h 161"/>
                <a:gd name="T76" fmla="*/ 44 w 95"/>
                <a:gd name="T77" fmla="*/ 9 h 161"/>
                <a:gd name="T78" fmla="*/ 67 w 95"/>
                <a:gd name="T79" fmla="*/ 16 h 161"/>
                <a:gd name="T80" fmla="*/ 76 w 95"/>
                <a:gd name="T81" fmla="*/ 30 h 161"/>
                <a:gd name="T82" fmla="*/ 86 w 95"/>
                <a:gd name="T83" fmla="*/ 127 h 161"/>
                <a:gd name="T84" fmla="*/ 83 w 95"/>
                <a:gd name="T85" fmla="*/ 136 h 161"/>
                <a:gd name="T86" fmla="*/ 74 w 95"/>
                <a:gd name="T87" fmla="*/ 147 h 161"/>
                <a:gd name="T88" fmla="*/ 60 w 95"/>
                <a:gd name="T89" fmla="*/ 150 h 161"/>
                <a:gd name="T90" fmla="*/ 73 w 95"/>
                <a:gd name="T91" fmla="*/ 146 h 161"/>
                <a:gd name="T92" fmla="*/ 82 w 95"/>
                <a:gd name="T93" fmla="*/ 135 h 161"/>
                <a:gd name="T94" fmla="*/ 82 w 95"/>
                <a:gd name="T95" fmla="*/ 91 h 161"/>
                <a:gd name="T96" fmla="*/ 75 w 95"/>
                <a:gd name="T97" fmla="*/ 31 h 161"/>
                <a:gd name="T98" fmla="*/ 47 w 95"/>
                <a:gd name="T99" fmla="*/ 11 h 161"/>
                <a:gd name="T100" fmla="*/ 44 w 95"/>
                <a:gd name="T101" fmla="*/ 11 h 161"/>
                <a:gd name="T102" fmla="*/ 12 w 95"/>
                <a:gd name="T103" fmla="*/ 25 h 161"/>
                <a:gd name="T104" fmla="*/ 12 w 95"/>
                <a:gd name="T105" fmla="*/ 25 h 161"/>
                <a:gd name="T106" fmla="*/ 11 w 95"/>
                <a:gd name="T107" fmla="*/ 27 h 161"/>
                <a:gd name="T108" fmla="*/ 24 w 95"/>
                <a:gd name="T109" fmla="*/ 126 h 161"/>
                <a:gd name="T110" fmla="*/ 27 w 95"/>
                <a:gd name="T111" fmla="*/ 129 h 161"/>
                <a:gd name="T112" fmla="*/ 36 w 95"/>
                <a:gd name="T113" fmla="*/ 13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" h="161">
                  <a:moveTo>
                    <a:pt x="62" y="160"/>
                  </a:moveTo>
                  <a:cubicBezTo>
                    <a:pt x="61" y="160"/>
                    <a:pt x="60" y="160"/>
                    <a:pt x="59" y="160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45" y="158"/>
                    <a:pt x="29" y="145"/>
                    <a:pt x="21" y="138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18" y="135"/>
                    <a:pt x="16" y="134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6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29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29"/>
                    <a:pt x="13" y="128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5"/>
                    <a:pt x="12" y="123"/>
                    <a:pt x="12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0" y="112"/>
                    <a:pt x="8" y="103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3" y="72"/>
                    <a:pt x="0" y="48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27"/>
                    <a:pt x="1" y="22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15" y="6"/>
                    <a:pt x="31" y="0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1"/>
                    <a:pt x="48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6" y="2"/>
                    <a:pt x="66" y="3"/>
                    <a:pt x="74" y="1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8" y="14"/>
                    <a:pt x="81" y="19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92" y="48"/>
                    <a:pt x="92" y="63"/>
                    <a:pt x="92" y="91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3" y="109"/>
                    <a:pt x="95" y="119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4" y="133"/>
                    <a:pt x="93" y="137"/>
                    <a:pt x="90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87" y="144"/>
                    <a:pt x="85" y="149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77" y="157"/>
                    <a:pt x="71" y="161"/>
                    <a:pt x="62" y="160"/>
                  </a:cubicBezTo>
                  <a:close/>
                  <a:moveTo>
                    <a:pt x="17" y="132"/>
                  </a:moveTo>
                  <a:cubicBezTo>
                    <a:pt x="17" y="132"/>
                    <a:pt x="19" y="134"/>
                    <a:pt x="22" y="137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30" y="144"/>
                    <a:pt x="46" y="157"/>
                    <a:pt x="60" y="158"/>
                  </a:cubicBezTo>
                  <a:cubicBezTo>
                    <a:pt x="60" y="158"/>
                    <a:pt x="60" y="158"/>
                    <a:pt x="60" y="158"/>
                  </a:cubicBezTo>
                  <a:cubicBezTo>
                    <a:pt x="60" y="159"/>
                    <a:pt x="61" y="159"/>
                    <a:pt x="62" y="159"/>
                  </a:cubicBezTo>
                  <a:cubicBezTo>
                    <a:pt x="62" y="159"/>
                    <a:pt x="62" y="159"/>
                    <a:pt x="62" y="159"/>
                  </a:cubicBezTo>
                  <a:cubicBezTo>
                    <a:pt x="71" y="159"/>
                    <a:pt x="76" y="156"/>
                    <a:pt x="80" y="151"/>
                  </a:cubicBezTo>
                  <a:cubicBezTo>
                    <a:pt x="80" y="151"/>
                    <a:pt x="80" y="151"/>
                    <a:pt x="80" y="151"/>
                  </a:cubicBezTo>
                  <a:cubicBezTo>
                    <a:pt x="83" y="148"/>
                    <a:pt x="86" y="143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92" y="137"/>
                    <a:pt x="93" y="132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9"/>
                    <a:pt x="91" y="109"/>
                    <a:pt x="91" y="91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0" y="63"/>
                    <a:pt x="91" y="49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0" y="20"/>
                    <a:pt x="76" y="15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65" y="5"/>
                    <a:pt x="56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2"/>
                    <a:pt x="46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32" y="2"/>
                    <a:pt x="15" y="8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3" y="23"/>
                    <a:pt x="2" y="27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63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7" y="132"/>
                    <a:pt x="16" y="132"/>
                    <a:pt x="17" y="132"/>
                  </a:cubicBezTo>
                  <a:close/>
                  <a:moveTo>
                    <a:pt x="62" y="152"/>
                  </a:moveTo>
                  <a:cubicBezTo>
                    <a:pt x="62" y="152"/>
                    <a:pt x="61" y="152"/>
                    <a:pt x="60" y="151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53" y="151"/>
                    <a:pt x="43" y="145"/>
                    <a:pt x="35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32" y="136"/>
                    <a:pt x="28" y="133"/>
                    <a:pt x="26" y="131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4" y="129"/>
                    <a:pt x="23" y="128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0" y="118"/>
                    <a:pt x="8" y="59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28"/>
                    <a:pt x="10" y="2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9" y="14"/>
                    <a:pt x="3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6" y="9"/>
                    <a:pt x="47" y="9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5" y="11"/>
                    <a:pt x="62" y="11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70" y="19"/>
                    <a:pt x="73" y="23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83" y="50"/>
                    <a:pt x="83" y="63"/>
                    <a:pt x="84" y="91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4" y="109"/>
                    <a:pt x="86" y="120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31"/>
                    <a:pt x="85" y="133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79" y="140"/>
                    <a:pt x="77" y="144"/>
                    <a:pt x="75" y="147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75" y="147"/>
                    <a:pt x="75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2" y="150"/>
                    <a:pt x="68" y="152"/>
                    <a:pt x="62" y="152"/>
                  </a:cubicBezTo>
                  <a:close/>
                  <a:moveTo>
                    <a:pt x="60" y="150"/>
                  </a:moveTo>
                  <a:cubicBezTo>
                    <a:pt x="61" y="150"/>
                    <a:pt x="62" y="150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8" y="150"/>
                    <a:pt x="71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6" y="143"/>
                    <a:pt x="78" y="139"/>
                    <a:pt x="82" y="135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84" y="133"/>
                    <a:pt x="84" y="131"/>
                    <a:pt x="84" y="127"/>
                  </a:cubicBezTo>
                  <a:cubicBezTo>
                    <a:pt x="84" y="127"/>
                    <a:pt x="84" y="127"/>
                    <a:pt x="84" y="127"/>
                  </a:cubicBezTo>
                  <a:cubicBezTo>
                    <a:pt x="85" y="120"/>
                    <a:pt x="83" y="109"/>
                    <a:pt x="82" y="91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1" y="62"/>
                    <a:pt x="82" y="50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2" y="24"/>
                    <a:pt x="69" y="20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1" y="13"/>
                    <a:pt x="55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1"/>
                    <a:pt x="45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35" y="10"/>
                    <a:pt x="20" y="16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6"/>
                    <a:pt x="11" y="26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9"/>
                    <a:pt x="10" y="31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58"/>
                    <a:pt x="21" y="116"/>
                    <a:pt x="24" y="126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4" y="127"/>
                    <a:pt x="25" y="128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9" y="132"/>
                    <a:pt x="33" y="134"/>
                    <a:pt x="36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44" y="143"/>
                    <a:pt x="54" y="149"/>
                    <a:pt x="6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7"/>
            <p:cNvSpPr>
              <a:spLocks noEditPoints="1"/>
            </p:cNvSpPr>
            <p:nvPr/>
          </p:nvSpPr>
          <p:spPr bwMode="auto">
            <a:xfrm>
              <a:off x="5674" y="1419"/>
              <a:ext cx="107" cy="170"/>
            </a:xfrm>
            <a:custGeom>
              <a:avLst/>
              <a:gdLst>
                <a:gd name="T0" fmla="*/ 88 w 91"/>
                <a:gd name="T1" fmla="*/ 110 h 145"/>
                <a:gd name="T2" fmla="*/ 67 w 91"/>
                <a:gd name="T3" fmla="*/ 133 h 145"/>
                <a:gd name="T4" fmla="*/ 67 w 91"/>
                <a:gd name="T5" fmla="*/ 133 h 145"/>
                <a:gd name="T6" fmla="*/ 58 w 91"/>
                <a:gd name="T7" fmla="*/ 140 h 145"/>
                <a:gd name="T8" fmla="*/ 58 w 91"/>
                <a:gd name="T9" fmla="*/ 140 h 145"/>
                <a:gd name="T10" fmla="*/ 47 w 91"/>
                <a:gd name="T11" fmla="*/ 144 h 145"/>
                <a:gd name="T12" fmla="*/ 47 w 91"/>
                <a:gd name="T13" fmla="*/ 144 h 145"/>
                <a:gd name="T14" fmla="*/ 37 w 91"/>
                <a:gd name="T15" fmla="*/ 143 h 145"/>
                <a:gd name="T16" fmla="*/ 37 w 91"/>
                <a:gd name="T17" fmla="*/ 143 h 145"/>
                <a:gd name="T18" fmla="*/ 2 w 91"/>
                <a:gd name="T19" fmla="*/ 115 h 145"/>
                <a:gd name="T20" fmla="*/ 2 w 91"/>
                <a:gd name="T21" fmla="*/ 115 h 145"/>
                <a:gd name="T22" fmla="*/ 2 w 91"/>
                <a:gd name="T23" fmla="*/ 109 h 145"/>
                <a:gd name="T24" fmla="*/ 2 w 91"/>
                <a:gd name="T25" fmla="*/ 109 h 145"/>
                <a:gd name="T26" fmla="*/ 8 w 91"/>
                <a:gd name="T27" fmla="*/ 110 h 145"/>
                <a:gd name="T28" fmla="*/ 8 w 91"/>
                <a:gd name="T29" fmla="*/ 110 h 145"/>
                <a:gd name="T30" fmla="*/ 38 w 91"/>
                <a:gd name="T31" fmla="*/ 134 h 145"/>
                <a:gd name="T32" fmla="*/ 38 w 91"/>
                <a:gd name="T33" fmla="*/ 134 h 145"/>
                <a:gd name="T34" fmla="*/ 48 w 91"/>
                <a:gd name="T35" fmla="*/ 136 h 145"/>
                <a:gd name="T36" fmla="*/ 48 w 91"/>
                <a:gd name="T37" fmla="*/ 136 h 145"/>
                <a:gd name="T38" fmla="*/ 51 w 91"/>
                <a:gd name="T39" fmla="*/ 134 h 145"/>
                <a:gd name="T40" fmla="*/ 51 w 91"/>
                <a:gd name="T41" fmla="*/ 134 h 145"/>
                <a:gd name="T42" fmla="*/ 63 w 91"/>
                <a:gd name="T43" fmla="*/ 125 h 145"/>
                <a:gd name="T44" fmla="*/ 63 w 91"/>
                <a:gd name="T45" fmla="*/ 125 h 145"/>
                <a:gd name="T46" fmla="*/ 80 w 91"/>
                <a:gd name="T47" fmla="*/ 107 h 145"/>
                <a:gd name="T48" fmla="*/ 80 w 91"/>
                <a:gd name="T49" fmla="*/ 107 h 145"/>
                <a:gd name="T50" fmla="*/ 82 w 91"/>
                <a:gd name="T51" fmla="*/ 90 h 145"/>
                <a:gd name="T52" fmla="*/ 82 w 91"/>
                <a:gd name="T53" fmla="*/ 90 h 145"/>
                <a:gd name="T54" fmla="*/ 82 w 91"/>
                <a:gd name="T55" fmla="*/ 41 h 145"/>
                <a:gd name="T56" fmla="*/ 82 w 91"/>
                <a:gd name="T57" fmla="*/ 41 h 145"/>
                <a:gd name="T58" fmla="*/ 42 w 91"/>
                <a:gd name="T59" fmla="*/ 11 h 145"/>
                <a:gd name="T60" fmla="*/ 42 w 91"/>
                <a:gd name="T61" fmla="*/ 11 h 145"/>
                <a:gd name="T62" fmla="*/ 21 w 91"/>
                <a:gd name="T63" fmla="*/ 9 h 145"/>
                <a:gd name="T64" fmla="*/ 21 w 91"/>
                <a:gd name="T65" fmla="*/ 9 h 145"/>
                <a:gd name="T66" fmla="*/ 10 w 91"/>
                <a:gd name="T67" fmla="*/ 10 h 145"/>
                <a:gd name="T68" fmla="*/ 10 w 91"/>
                <a:gd name="T69" fmla="*/ 10 h 145"/>
                <a:gd name="T70" fmla="*/ 10 w 91"/>
                <a:gd name="T71" fmla="*/ 10 h 145"/>
                <a:gd name="T72" fmla="*/ 4 w 91"/>
                <a:gd name="T73" fmla="*/ 7 h 145"/>
                <a:gd name="T74" fmla="*/ 4 w 91"/>
                <a:gd name="T75" fmla="*/ 7 h 145"/>
                <a:gd name="T76" fmla="*/ 7 w 91"/>
                <a:gd name="T77" fmla="*/ 1 h 145"/>
                <a:gd name="T78" fmla="*/ 7 w 91"/>
                <a:gd name="T79" fmla="*/ 1 h 145"/>
                <a:gd name="T80" fmla="*/ 21 w 91"/>
                <a:gd name="T81" fmla="*/ 1 h 145"/>
                <a:gd name="T82" fmla="*/ 21 w 91"/>
                <a:gd name="T83" fmla="*/ 1 h 145"/>
                <a:gd name="T84" fmla="*/ 42 w 91"/>
                <a:gd name="T85" fmla="*/ 2 h 145"/>
                <a:gd name="T86" fmla="*/ 42 w 91"/>
                <a:gd name="T87" fmla="*/ 2 h 145"/>
                <a:gd name="T88" fmla="*/ 90 w 91"/>
                <a:gd name="T89" fmla="*/ 42 h 145"/>
                <a:gd name="T90" fmla="*/ 90 w 91"/>
                <a:gd name="T91" fmla="*/ 42 h 145"/>
                <a:gd name="T92" fmla="*/ 90 w 91"/>
                <a:gd name="T93" fmla="*/ 91 h 145"/>
                <a:gd name="T94" fmla="*/ 90 w 91"/>
                <a:gd name="T95" fmla="*/ 91 h 145"/>
                <a:gd name="T96" fmla="*/ 88 w 91"/>
                <a:gd name="T97" fmla="*/ 110 h 145"/>
                <a:gd name="T98" fmla="*/ 10 w 91"/>
                <a:gd name="T99" fmla="*/ 9 h 145"/>
                <a:gd name="T100" fmla="*/ 10 w 91"/>
                <a:gd name="T101" fmla="*/ 9 h 145"/>
                <a:gd name="T102" fmla="*/ 10 w 91"/>
                <a:gd name="T103" fmla="*/ 9 h 145"/>
                <a:gd name="T104" fmla="*/ 10 w 91"/>
                <a:gd name="T105" fmla="*/ 10 h 145"/>
                <a:gd name="T106" fmla="*/ 10 w 91"/>
                <a:gd name="T107" fmla="*/ 9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1" h="145">
                  <a:moveTo>
                    <a:pt x="88" y="110"/>
                  </a:moveTo>
                  <a:cubicBezTo>
                    <a:pt x="85" y="118"/>
                    <a:pt x="83" y="125"/>
                    <a:pt x="67" y="133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61" y="136"/>
                    <a:pt x="60" y="138"/>
                    <a:pt x="58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7" y="142"/>
                    <a:pt x="52" y="145"/>
                    <a:pt x="47" y="144"/>
                  </a:cubicBezTo>
                  <a:cubicBezTo>
                    <a:pt x="47" y="144"/>
                    <a:pt x="47" y="144"/>
                    <a:pt x="47" y="144"/>
                  </a:cubicBezTo>
                  <a:cubicBezTo>
                    <a:pt x="45" y="144"/>
                    <a:pt x="41" y="144"/>
                    <a:pt x="37" y="143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13" y="139"/>
                    <a:pt x="4" y="117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4" y="108"/>
                    <a:pt x="6" y="108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13" y="115"/>
                    <a:pt x="19" y="131"/>
                    <a:pt x="38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43" y="135"/>
                    <a:pt x="46" y="136"/>
                    <a:pt x="48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1" y="136"/>
                    <a:pt x="50" y="136"/>
                    <a:pt x="51" y="13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53" y="132"/>
                    <a:pt x="56" y="129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78" y="117"/>
                    <a:pt x="76" y="116"/>
                    <a:pt x="80" y="107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6"/>
                    <a:pt x="81" y="98"/>
                    <a:pt x="82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2" y="74"/>
                    <a:pt x="81" y="51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31"/>
                    <a:pt x="68" y="13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2" y="10"/>
                    <a:pt x="25" y="10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3" y="9"/>
                    <a:pt x="10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0"/>
                    <a:pt x="5" y="9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4"/>
                    <a:pt x="5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11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6" y="1"/>
                    <a:pt x="33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73" y="5"/>
                    <a:pt x="91" y="25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50"/>
                    <a:pt x="91" y="74"/>
                    <a:pt x="90" y="91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0" y="99"/>
                    <a:pt x="89" y="106"/>
                    <a:pt x="88" y="110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8"/>
            <p:cNvSpPr>
              <a:spLocks noEditPoints="1"/>
            </p:cNvSpPr>
            <p:nvPr/>
          </p:nvSpPr>
          <p:spPr bwMode="auto">
            <a:xfrm>
              <a:off x="5673" y="1419"/>
              <a:ext cx="109" cy="171"/>
            </a:xfrm>
            <a:custGeom>
              <a:avLst/>
              <a:gdLst>
                <a:gd name="T0" fmla="*/ 61 w 93"/>
                <a:gd name="T1" fmla="*/ 139 h 146"/>
                <a:gd name="T2" fmla="*/ 59 w 93"/>
                <a:gd name="T3" fmla="*/ 141 h 146"/>
                <a:gd name="T4" fmla="*/ 48 w 93"/>
                <a:gd name="T5" fmla="*/ 145 h 146"/>
                <a:gd name="T6" fmla="*/ 15 w 93"/>
                <a:gd name="T7" fmla="*/ 133 h 146"/>
                <a:gd name="T8" fmla="*/ 2 w 93"/>
                <a:gd name="T9" fmla="*/ 116 h 146"/>
                <a:gd name="T10" fmla="*/ 2 w 93"/>
                <a:gd name="T11" fmla="*/ 116 h 146"/>
                <a:gd name="T12" fmla="*/ 2 w 93"/>
                <a:gd name="T13" fmla="*/ 109 h 146"/>
                <a:gd name="T14" fmla="*/ 9 w 93"/>
                <a:gd name="T15" fmla="*/ 109 h 146"/>
                <a:gd name="T16" fmla="*/ 22 w 93"/>
                <a:gd name="T17" fmla="*/ 125 h 146"/>
                <a:gd name="T18" fmla="*/ 39 w 93"/>
                <a:gd name="T19" fmla="*/ 134 h 146"/>
                <a:gd name="T20" fmla="*/ 51 w 93"/>
                <a:gd name="T21" fmla="*/ 135 h 146"/>
                <a:gd name="T22" fmla="*/ 51 w 93"/>
                <a:gd name="T23" fmla="*/ 134 h 146"/>
                <a:gd name="T24" fmla="*/ 53 w 93"/>
                <a:gd name="T25" fmla="*/ 132 h 146"/>
                <a:gd name="T26" fmla="*/ 63 w 93"/>
                <a:gd name="T27" fmla="*/ 125 h 146"/>
                <a:gd name="T28" fmla="*/ 80 w 93"/>
                <a:gd name="T29" fmla="*/ 106 h 146"/>
                <a:gd name="T30" fmla="*/ 82 w 93"/>
                <a:gd name="T31" fmla="*/ 90 h 146"/>
                <a:gd name="T32" fmla="*/ 72 w 93"/>
                <a:gd name="T33" fmla="*/ 24 h 146"/>
                <a:gd name="T34" fmla="*/ 43 w 93"/>
                <a:gd name="T35" fmla="*/ 12 h 146"/>
                <a:gd name="T36" fmla="*/ 11 w 93"/>
                <a:gd name="T37" fmla="*/ 10 h 146"/>
                <a:gd name="T38" fmla="*/ 10 w 93"/>
                <a:gd name="T39" fmla="*/ 10 h 146"/>
                <a:gd name="T40" fmla="*/ 5 w 93"/>
                <a:gd name="T41" fmla="*/ 7 h 146"/>
                <a:gd name="T42" fmla="*/ 6 w 93"/>
                <a:gd name="T43" fmla="*/ 2 h 146"/>
                <a:gd name="T44" fmla="*/ 22 w 93"/>
                <a:gd name="T45" fmla="*/ 0 h 146"/>
                <a:gd name="T46" fmla="*/ 44 w 93"/>
                <a:gd name="T47" fmla="*/ 1 h 146"/>
                <a:gd name="T48" fmla="*/ 92 w 93"/>
                <a:gd name="T49" fmla="*/ 42 h 146"/>
                <a:gd name="T50" fmla="*/ 92 w 93"/>
                <a:gd name="T51" fmla="*/ 91 h 146"/>
                <a:gd name="T52" fmla="*/ 82 w 93"/>
                <a:gd name="T53" fmla="*/ 123 h 146"/>
                <a:gd name="T54" fmla="*/ 67 w 93"/>
                <a:gd name="T55" fmla="*/ 132 h 146"/>
                <a:gd name="T56" fmla="*/ 88 w 93"/>
                <a:gd name="T57" fmla="*/ 110 h 146"/>
                <a:gd name="T58" fmla="*/ 90 w 93"/>
                <a:gd name="T59" fmla="*/ 91 h 146"/>
                <a:gd name="T60" fmla="*/ 91 w 93"/>
                <a:gd name="T61" fmla="*/ 42 h 146"/>
                <a:gd name="T62" fmla="*/ 43 w 93"/>
                <a:gd name="T63" fmla="*/ 3 h 146"/>
                <a:gd name="T64" fmla="*/ 22 w 93"/>
                <a:gd name="T65" fmla="*/ 2 h 146"/>
                <a:gd name="T66" fmla="*/ 7 w 93"/>
                <a:gd name="T67" fmla="*/ 3 h 146"/>
                <a:gd name="T68" fmla="*/ 6 w 93"/>
                <a:gd name="T69" fmla="*/ 6 h 146"/>
                <a:gd name="T70" fmla="*/ 10 w 93"/>
                <a:gd name="T71" fmla="*/ 9 h 146"/>
                <a:gd name="T72" fmla="*/ 12 w 93"/>
                <a:gd name="T73" fmla="*/ 9 h 146"/>
                <a:gd name="T74" fmla="*/ 43 w 93"/>
                <a:gd name="T75" fmla="*/ 10 h 146"/>
                <a:gd name="T76" fmla="*/ 74 w 93"/>
                <a:gd name="T77" fmla="*/ 23 h 146"/>
                <a:gd name="T78" fmla="*/ 83 w 93"/>
                <a:gd name="T79" fmla="*/ 90 h 146"/>
                <a:gd name="T80" fmla="*/ 82 w 93"/>
                <a:gd name="T81" fmla="*/ 107 h 146"/>
                <a:gd name="T82" fmla="*/ 64 w 93"/>
                <a:gd name="T83" fmla="*/ 126 h 146"/>
                <a:gd name="T84" fmla="*/ 55 w 93"/>
                <a:gd name="T85" fmla="*/ 133 h 146"/>
                <a:gd name="T86" fmla="*/ 52 w 93"/>
                <a:gd name="T87" fmla="*/ 136 h 146"/>
                <a:gd name="T88" fmla="*/ 52 w 93"/>
                <a:gd name="T89" fmla="*/ 136 h 146"/>
                <a:gd name="T90" fmla="*/ 49 w 93"/>
                <a:gd name="T91" fmla="*/ 137 h 146"/>
                <a:gd name="T92" fmla="*/ 39 w 93"/>
                <a:gd name="T93" fmla="*/ 135 h 146"/>
                <a:gd name="T94" fmla="*/ 9 w 93"/>
                <a:gd name="T95" fmla="*/ 110 h 146"/>
                <a:gd name="T96" fmla="*/ 8 w 93"/>
                <a:gd name="T97" fmla="*/ 110 h 146"/>
                <a:gd name="T98" fmla="*/ 3 w 93"/>
                <a:gd name="T99" fmla="*/ 110 h 146"/>
                <a:gd name="T100" fmla="*/ 3 w 93"/>
                <a:gd name="T101" fmla="*/ 115 h 146"/>
                <a:gd name="T102" fmla="*/ 17 w 93"/>
                <a:gd name="T103" fmla="*/ 132 h 146"/>
                <a:gd name="T104" fmla="*/ 38 w 93"/>
                <a:gd name="T105" fmla="*/ 142 h 146"/>
                <a:gd name="T106" fmla="*/ 58 w 93"/>
                <a:gd name="T107" fmla="*/ 140 h 146"/>
                <a:gd name="T108" fmla="*/ 58 w 93"/>
                <a:gd name="T109" fmla="*/ 139 h 146"/>
                <a:gd name="T110" fmla="*/ 67 w 93"/>
                <a:gd name="T111" fmla="*/ 13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" h="146">
                  <a:moveTo>
                    <a:pt x="68" y="134"/>
                  </a:moveTo>
                  <a:cubicBezTo>
                    <a:pt x="64" y="136"/>
                    <a:pt x="63" y="137"/>
                    <a:pt x="61" y="139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0" y="140"/>
                    <a:pt x="60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0" y="141"/>
                    <a:pt x="59" y="141"/>
                    <a:pt x="59" y="141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7" y="144"/>
                    <a:pt x="53" y="146"/>
                    <a:pt x="48" y="145"/>
                  </a:cubicBezTo>
                  <a:cubicBezTo>
                    <a:pt x="48" y="145"/>
                    <a:pt x="48" y="145"/>
                    <a:pt x="48" y="145"/>
                  </a:cubicBezTo>
                  <a:cubicBezTo>
                    <a:pt x="46" y="145"/>
                    <a:pt x="42" y="145"/>
                    <a:pt x="38" y="144"/>
                  </a:cubicBezTo>
                  <a:cubicBezTo>
                    <a:pt x="38" y="144"/>
                    <a:pt x="38" y="144"/>
                    <a:pt x="38" y="144"/>
                  </a:cubicBezTo>
                  <a:cubicBezTo>
                    <a:pt x="28" y="142"/>
                    <a:pt x="21" y="138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7" y="125"/>
                    <a:pt x="3" y="117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0" y="114"/>
                    <a:pt x="0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4" y="107"/>
                    <a:pt x="7" y="107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3" y="112"/>
                    <a:pt x="16" y="119"/>
                    <a:pt x="22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27" y="129"/>
                    <a:pt x="32" y="132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44" y="135"/>
                    <a:pt x="47" y="135"/>
                    <a:pt x="49" y="135"/>
                  </a:cubicBezTo>
                  <a:cubicBezTo>
                    <a:pt x="49" y="135"/>
                    <a:pt x="49" y="135"/>
                    <a:pt x="49" y="135"/>
                  </a:cubicBezTo>
                  <a:cubicBezTo>
                    <a:pt x="50" y="135"/>
                    <a:pt x="51" y="135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ubicBezTo>
                    <a:pt x="51" y="135"/>
                    <a:pt x="51" y="135"/>
                    <a:pt x="51" y="13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51" y="134"/>
                    <a:pt x="52" y="134"/>
                    <a:pt x="52" y="134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3"/>
                    <a:pt x="53" y="133"/>
                    <a:pt x="53" y="132"/>
                  </a:cubicBezTo>
                  <a:cubicBezTo>
                    <a:pt x="53" y="132"/>
                    <a:pt x="53" y="132"/>
                    <a:pt x="53" y="132"/>
                  </a:cubicBezTo>
                  <a:cubicBezTo>
                    <a:pt x="55" y="130"/>
                    <a:pt x="58" y="127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70" y="121"/>
                    <a:pt x="73" y="118"/>
                    <a:pt x="75" y="116"/>
                  </a:cubicBezTo>
                  <a:cubicBezTo>
                    <a:pt x="75" y="116"/>
                    <a:pt x="75" y="116"/>
                    <a:pt x="75" y="116"/>
                  </a:cubicBezTo>
                  <a:cubicBezTo>
                    <a:pt x="77" y="114"/>
                    <a:pt x="78" y="111"/>
                    <a:pt x="80" y="106"/>
                  </a:cubicBezTo>
                  <a:cubicBezTo>
                    <a:pt x="80" y="106"/>
                    <a:pt x="80" y="106"/>
                    <a:pt x="80" y="106"/>
                  </a:cubicBezTo>
                  <a:cubicBezTo>
                    <a:pt x="81" y="106"/>
                    <a:pt x="82" y="98"/>
                    <a:pt x="82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2" y="74"/>
                    <a:pt x="82" y="51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37"/>
                    <a:pt x="79" y="30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66" y="18"/>
                    <a:pt x="56" y="13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3" y="11"/>
                    <a:pt x="26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4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1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7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7" y="0"/>
                    <a:pt x="34" y="0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59" y="3"/>
                    <a:pt x="71" y="9"/>
                    <a:pt x="79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8" y="24"/>
                    <a:pt x="92" y="33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50"/>
                    <a:pt x="93" y="73"/>
                    <a:pt x="92" y="91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2" y="99"/>
                    <a:pt x="91" y="106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88" y="115"/>
                    <a:pt x="86" y="119"/>
                    <a:pt x="82" y="123"/>
                  </a:cubicBezTo>
                  <a:cubicBezTo>
                    <a:pt x="82" y="123"/>
                    <a:pt x="82" y="123"/>
                    <a:pt x="82" y="123"/>
                  </a:cubicBezTo>
                  <a:cubicBezTo>
                    <a:pt x="79" y="127"/>
                    <a:pt x="75" y="130"/>
                    <a:pt x="68" y="134"/>
                  </a:cubicBezTo>
                  <a:close/>
                  <a:moveTo>
                    <a:pt x="67" y="132"/>
                  </a:moveTo>
                  <a:cubicBezTo>
                    <a:pt x="74" y="129"/>
                    <a:pt x="78" y="125"/>
                    <a:pt x="81" y="122"/>
                  </a:cubicBezTo>
                  <a:cubicBezTo>
                    <a:pt x="81" y="122"/>
                    <a:pt x="81" y="122"/>
                    <a:pt x="81" y="122"/>
                  </a:cubicBezTo>
                  <a:cubicBezTo>
                    <a:pt x="85" y="118"/>
                    <a:pt x="86" y="114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90" y="106"/>
                    <a:pt x="90" y="99"/>
                    <a:pt x="90" y="91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1" y="74"/>
                    <a:pt x="90" y="50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34"/>
                    <a:pt x="86" y="25"/>
                    <a:pt x="78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0" y="10"/>
                    <a:pt x="58" y="4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34" y="2"/>
                    <a:pt x="27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8"/>
                    <a:pt x="16" y="8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6" y="9"/>
                    <a:pt x="33" y="9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6" y="11"/>
                    <a:pt x="67" y="16"/>
                    <a:pt x="74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80" y="29"/>
                    <a:pt x="84" y="36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3" y="51"/>
                    <a:pt x="84" y="74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3" y="99"/>
                    <a:pt x="82" y="105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79" y="112"/>
                    <a:pt x="79" y="114"/>
                    <a:pt x="76" y="117"/>
                  </a:cubicBezTo>
                  <a:cubicBezTo>
                    <a:pt x="76" y="117"/>
                    <a:pt x="76" y="117"/>
                    <a:pt x="76" y="117"/>
                  </a:cubicBezTo>
                  <a:cubicBezTo>
                    <a:pt x="74" y="120"/>
                    <a:pt x="71" y="122"/>
                    <a:pt x="64" y="126"/>
                  </a:cubicBezTo>
                  <a:cubicBezTo>
                    <a:pt x="64" y="126"/>
                    <a:pt x="64" y="126"/>
                    <a:pt x="64" y="126"/>
                  </a:cubicBezTo>
                  <a:cubicBezTo>
                    <a:pt x="59" y="129"/>
                    <a:pt x="56" y="131"/>
                    <a:pt x="55" y="133"/>
                  </a:cubicBezTo>
                  <a:cubicBezTo>
                    <a:pt x="55" y="133"/>
                    <a:pt x="55" y="133"/>
                    <a:pt x="55" y="133"/>
                  </a:cubicBezTo>
                  <a:cubicBezTo>
                    <a:pt x="54" y="134"/>
                    <a:pt x="53" y="134"/>
                    <a:pt x="53" y="13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5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1" y="137"/>
                    <a:pt x="51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7"/>
                    <a:pt x="50" y="137"/>
                    <a:pt x="49" y="137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7" y="137"/>
                    <a:pt x="44" y="136"/>
                    <a:pt x="39" y="135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1" y="134"/>
                    <a:pt x="26" y="130"/>
                    <a:pt x="21" y="126"/>
                  </a:cubicBezTo>
                  <a:cubicBezTo>
                    <a:pt x="21" y="126"/>
                    <a:pt x="21" y="126"/>
                    <a:pt x="21" y="126"/>
                  </a:cubicBezTo>
                  <a:cubicBezTo>
                    <a:pt x="15" y="120"/>
                    <a:pt x="11" y="113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7" y="109"/>
                    <a:pt x="5" y="109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2" y="111"/>
                    <a:pt x="2" y="114"/>
                    <a:pt x="3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5" y="117"/>
                    <a:pt x="9" y="125"/>
                    <a:pt x="17" y="132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22" y="136"/>
                    <a:pt x="29" y="141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43" y="143"/>
                    <a:pt x="46" y="144"/>
                    <a:pt x="49" y="144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53" y="144"/>
                    <a:pt x="56" y="142"/>
                    <a:pt x="58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8" y="140"/>
                    <a:pt x="58" y="140"/>
                    <a:pt x="58" y="139"/>
                  </a:cubicBezTo>
                  <a:cubicBezTo>
                    <a:pt x="58" y="139"/>
                    <a:pt x="58" y="139"/>
                    <a:pt x="58" y="139"/>
                  </a:cubicBezTo>
                  <a:cubicBezTo>
                    <a:pt x="59" y="139"/>
                    <a:pt x="59" y="138"/>
                    <a:pt x="60" y="138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1" y="136"/>
                    <a:pt x="63" y="134"/>
                    <a:pt x="67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"/>
            <p:cNvSpPr/>
            <p:nvPr/>
          </p:nvSpPr>
          <p:spPr bwMode="auto">
            <a:xfrm>
              <a:off x="5745" y="1464"/>
              <a:ext cx="115" cy="188"/>
            </a:xfrm>
            <a:custGeom>
              <a:avLst/>
              <a:gdLst>
                <a:gd name="T0" fmla="*/ 84 w 98"/>
                <a:gd name="T1" fmla="*/ 147 h 160"/>
                <a:gd name="T2" fmla="*/ 77 w 98"/>
                <a:gd name="T3" fmla="*/ 157 h 160"/>
                <a:gd name="T4" fmla="*/ 77 w 98"/>
                <a:gd name="T5" fmla="*/ 157 h 160"/>
                <a:gd name="T6" fmla="*/ 71 w 98"/>
                <a:gd name="T7" fmla="*/ 160 h 160"/>
                <a:gd name="T8" fmla="*/ 71 w 98"/>
                <a:gd name="T9" fmla="*/ 160 h 160"/>
                <a:gd name="T10" fmla="*/ 55 w 98"/>
                <a:gd name="T11" fmla="*/ 152 h 160"/>
                <a:gd name="T12" fmla="*/ 55 w 98"/>
                <a:gd name="T13" fmla="*/ 152 h 160"/>
                <a:gd name="T14" fmla="*/ 35 w 98"/>
                <a:gd name="T15" fmla="*/ 143 h 160"/>
                <a:gd name="T16" fmla="*/ 35 w 98"/>
                <a:gd name="T17" fmla="*/ 143 h 160"/>
                <a:gd name="T18" fmla="*/ 20 w 98"/>
                <a:gd name="T19" fmla="*/ 124 h 160"/>
                <a:gd name="T20" fmla="*/ 20 w 98"/>
                <a:gd name="T21" fmla="*/ 124 h 160"/>
                <a:gd name="T22" fmla="*/ 6 w 98"/>
                <a:gd name="T23" fmla="*/ 100 h 160"/>
                <a:gd name="T24" fmla="*/ 6 w 98"/>
                <a:gd name="T25" fmla="*/ 100 h 160"/>
                <a:gd name="T26" fmla="*/ 1 w 98"/>
                <a:gd name="T27" fmla="*/ 94 h 160"/>
                <a:gd name="T28" fmla="*/ 1 w 98"/>
                <a:gd name="T29" fmla="*/ 94 h 160"/>
                <a:gd name="T30" fmla="*/ 2 w 98"/>
                <a:gd name="T31" fmla="*/ 88 h 160"/>
                <a:gd name="T32" fmla="*/ 2 w 98"/>
                <a:gd name="T33" fmla="*/ 88 h 160"/>
                <a:gd name="T34" fmla="*/ 8 w 98"/>
                <a:gd name="T35" fmla="*/ 88 h 160"/>
                <a:gd name="T36" fmla="*/ 8 w 98"/>
                <a:gd name="T37" fmla="*/ 88 h 160"/>
                <a:gd name="T38" fmla="*/ 27 w 98"/>
                <a:gd name="T39" fmla="*/ 120 h 160"/>
                <a:gd name="T40" fmla="*/ 27 w 98"/>
                <a:gd name="T41" fmla="*/ 120 h 160"/>
                <a:gd name="T42" fmla="*/ 38 w 98"/>
                <a:gd name="T43" fmla="*/ 135 h 160"/>
                <a:gd name="T44" fmla="*/ 38 w 98"/>
                <a:gd name="T45" fmla="*/ 135 h 160"/>
                <a:gd name="T46" fmla="*/ 60 w 98"/>
                <a:gd name="T47" fmla="*/ 145 h 160"/>
                <a:gd name="T48" fmla="*/ 60 w 98"/>
                <a:gd name="T49" fmla="*/ 145 h 160"/>
                <a:gd name="T50" fmla="*/ 70 w 98"/>
                <a:gd name="T51" fmla="*/ 151 h 160"/>
                <a:gd name="T52" fmla="*/ 70 w 98"/>
                <a:gd name="T53" fmla="*/ 151 h 160"/>
                <a:gd name="T54" fmla="*/ 70 w 98"/>
                <a:gd name="T55" fmla="*/ 149 h 160"/>
                <a:gd name="T56" fmla="*/ 70 w 98"/>
                <a:gd name="T57" fmla="*/ 149 h 160"/>
                <a:gd name="T58" fmla="*/ 80 w 98"/>
                <a:gd name="T59" fmla="*/ 139 h 160"/>
                <a:gd name="T60" fmla="*/ 80 w 98"/>
                <a:gd name="T61" fmla="*/ 139 h 160"/>
                <a:gd name="T62" fmla="*/ 90 w 98"/>
                <a:gd name="T63" fmla="*/ 112 h 160"/>
                <a:gd name="T64" fmla="*/ 90 w 98"/>
                <a:gd name="T65" fmla="*/ 112 h 160"/>
                <a:gd name="T66" fmla="*/ 89 w 98"/>
                <a:gd name="T67" fmla="*/ 94 h 160"/>
                <a:gd name="T68" fmla="*/ 89 w 98"/>
                <a:gd name="T69" fmla="*/ 94 h 160"/>
                <a:gd name="T70" fmla="*/ 68 w 98"/>
                <a:gd name="T71" fmla="*/ 15 h 160"/>
                <a:gd name="T72" fmla="*/ 68 w 98"/>
                <a:gd name="T73" fmla="*/ 15 h 160"/>
                <a:gd name="T74" fmla="*/ 54 w 98"/>
                <a:gd name="T75" fmla="*/ 9 h 160"/>
                <a:gd name="T76" fmla="*/ 54 w 98"/>
                <a:gd name="T77" fmla="*/ 9 h 160"/>
                <a:gd name="T78" fmla="*/ 29 w 98"/>
                <a:gd name="T79" fmla="*/ 14 h 160"/>
                <a:gd name="T80" fmla="*/ 29 w 98"/>
                <a:gd name="T81" fmla="*/ 14 h 160"/>
                <a:gd name="T82" fmla="*/ 23 w 98"/>
                <a:gd name="T83" fmla="*/ 12 h 160"/>
                <a:gd name="T84" fmla="*/ 23 w 98"/>
                <a:gd name="T85" fmla="*/ 12 h 160"/>
                <a:gd name="T86" fmla="*/ 26 w 98"/>
                <a:gd name="T87" fmla="*/ 6 h 160"/>
                <a:gd name="T88" fmla="*/ 26 w 98"/>
                <a:gd name="T89" fmla="*/ 6 h 160"/>
                <a:gd name="T90" fmla="*/ 54 w 98"/>
                <a:gd name="T91" fmla="*/ 0 h 160"/>
                <a:gd name="T92" fmla="*/ 54 w 98"/>
                <a:gd name="T93" fmla="*/ 0 h 160"/>
                <a:gd name="T94" fmla="*/ 74 w 98"/>
                <a:gd name="T95" fmla="*/ 9 h 160"/>
                <a:gd name="T96" fmla="*/ 74 w 98"/>
                <a:gd name="T97" fmla="*/ 9 h 160"/>
                <a:gd name="T98" fmla="*/ 98 w 98"/>
                <a:gd name="T99" fmla="*/ 94 h 160"/>
                <a:gd name="T100" fmla="*/ 98 w 98"/>
                <a:gd name="T101" fmla="*/ 94 h 160"/>
                <a:gd name="T102" fmla="*/ 98 w 98"/>
                <a:gd name="T103" fmla="*/ 112 h 160"/>
                <a:gd name="T104" fmla="*/ 98 w 98"/>
                <a:gd name="T105" fmla="*/ 112 h 160"/>
                <a:gd name="T106" fmla="*/ 84 w 98"/>
                <a:gd name="T107" fmla="*/ 14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" h="160">
                  <a:moveTo>
                    <a:pt x="84" y="147"/>
                  </a:moveTo>
                  <a:cubicBezTo>
                    <a:pt x="78" y="150"/>
                    <a:pt x="79" y="152"/>
                    <a:pt x="77" y="157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6" y="158"/>
                    <a:pt x="73" y="160"/>
                    <a:pt x="71" y="160"/>
                  </a:cubicBezTo>
                  <a:cubicBezTo>
                    <a:pt x="71" y="160"/>
                    <a:pt x="71" y="160"/>
                    <a:pt x="71" y="160"/>
                  </a:cubicBezTo>
                  <a:cubicBezTo>
                    <a:pt x="66" y="159"/>
                    <a:pt x="63" y="157"/>
                    <a:pt x="55" y="152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44" y="146"/>
                    <a:pt x="40" y="145"/>
                    <a:pt x="35" y="143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0" y="141"/>
                    <a:pt x="26" y="136"/>
                    <a:pt x="20" y="124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4" y="113"/>
                    <a:pt x="9" y="105"/>
                    <a:pt x="6" y="100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3" y="95"/>
                    <a:pt x="1" y="94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0" y="92"/>
                    <a:pt x="0" y="89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4" y="86"/>
                    <a:pt x="6" y="86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9"/>
                    <a:pt x="15" y="96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34" y="132"/>
                    <a:pt x="36" y="134"/>
                    <a:pt x="38" y="135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42" y="137"/>
                    <a:pt x="48" y="138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5" y="148"/>
                    <a:pt x="68" y="150"/>
                    <a:pt x="70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0"/>
                    <a:pt x="70" y="150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2" y="147"/>
                    <a:pt x="74" y="142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6" y="136"/>
                    <a:pt x="89" y="124"/>
                    <a:pt x="90" y="112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90" y="106"/>
                    <a:pt x="89" y="100"/>
                    <a:pt x="89" y="94"/>
                  </a:cubicBezTo>
                  <a:cubicBezTo>
                    <a:pt x="89" y="94"/>
                    <a:pt x="89" y="94"/>
                    <a:pt x="89" y="94"/>
                  </a:cubicBezTo>
                  <a:cubicBezTo>
                    <a:pt x="88" y="79"/>
                    <a:pt x="79" y="28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4" y="11"/>
                    <a:pt x="59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42" y="8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5"/>
                    <a:pt x="24" y="14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0"/>
                    <a:pt x="23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40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61" y="0"/>
                    <a:pt x="69" y="3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89" y="27"/>
                    <a:pt x="96" y="77"/>
                    <a:pt x="98" y="94"/>
                  </a:cubicBezTo>
                  <a:cubicBezTo>
                    <a:pt x="98" y="94"/>
                    <a:pt x="98" y="94"/>
                    <a:pt x="98" y="94"/>
                  </a:cubicBezTo>
                  <a:cubicBezTo>
                    <a:pt x="98" y="99"/>
                    <a:pt x="98" y="105"/>
                    <a:pt x="98" y="112"/>
                  </a:cubicBezTo>
                  <a:cubicBezTo>
                    <a:pt x="98" y="112"/>
                    <a:pt x="98" y="112"/>
                    <a:pt x="98" y="112"/>
                  </a:cubicBezTo>
                  <a:cubicBezTo>
                    <a:pt x="98" y="125"/>
                    <a:pt x="95" y="140"/>
                    <a:pt x="84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50"/>
            <p:cNvSpPr>
              <a:spLocks noEditPoints="1"/>
            </p:cNvSpPr>
            <p:nvPr/>
          </p:nvSpPr>
          <p:spPr bwMode="auto">
            <a:xfrm>
              <a:off x="5744" y="1463"/>
              <a:ext cx="117" cy="190"/>
            </a:xfrm>
            <a:custGeom>
              <a:avLst/>
              <a:gdLst>
                <a:gd name="T0" fmla="*/ 36 w 100"/>
                <a:gd name="T1" fmla="*/ 145 h 162"/>
                <a:gd name="T2" fmla="*/ 20 w 100"/>
                <a:gd name="T3" fmla="*/ 126 h 162"/>
                <a:gd name="T4" fmla="*/ 2 w 100"/>
                <a:gd name="T5" fmla="*/ 95 h 162"/>
                <a:gd name="T6" fmla="*/ 2 w 100"/>
                <a:gd name="T7" fmla="*/ 88 h 162"/>
                <a:gd name="T8" fmla="*/ 10 w 100"/>
                <a:gd name="T9" fmla="*/ 89 h 162"/>
                <a:gd name="T10" fmla="*/ 37 w 100"/>
                <a:gd name="T11" fmla="*/ 134 h 162"/>
                <a:gd name="T12" fmla="*/ 61 w 100"/>
                <a:gd name="T13" fmla="*/ 145 h 162"/>
                <a:gd name="T14" fmla="*/ 71 w 100"/>
                <a:gd name="T15" fmla="*/ 150 h 162"/>
                <a:gd name="T16" fmla="*/ 80 w 100"/>
                <a:gd name="T17" fmla="*/ 139 h 162"/>
                <a:gd name="T18" fmla="*/ 90 w 100"/>
                <a:gd name="T19" fmla="*/ 113 h 162"/>
                <a:gd name="T20" fmla="*/ 68 w 100"/>
                <a:gd name="T21" fmla="*/ 16 h 162"/>
                <a:gd name="T22" fmla="*/ 55 w 100"/>
                <a:gd name="T23" fmla="*/ 11 h 162"/>
                <a:gd name="T24" fmla="*/ 31 w 100"/>
                <a:gd name="T25" fmla="*/ 16 h 162"/>
                <a:gd name="T26" fmla="*/ 30 w 100"/>
                <a:gd name="T27" fmla="*/ 16 h 162"/>
                <a:gd name="T28" fmla="*/ 24 w 100"/>
                <a:gd name="T29" fmla="*/ 13 h 162"/>
                <a:gd name="T30" fmla="*/ 26 w 100"/>
                <a:gd name="T31" fmla="*/ 7 h 162"/>
                <a:gd name="T32" fmla="*/ 74 w 100"/>
                <a:gd name="T33" fmla="*/ 7 h 162"/>
                <a:gd name="T34" fmla="*/ 100 w 100"/>
                <a:gd name="T35" fmla="*/ 95 h 162"/>
                <a:gd name="T36" fmla="*/ 91 w 100"/>
                <a:gd name="T37" fmla="*/ 144 h 162"/>
                <a:gd name="T38" fmla="*/ 85 w 100"/>
                <a:gd name="T39" fmla="*/ 148 h 162"/>
                <a:gd name="T40" fmla="*/ 98 w 100"/>
                <a:gd name="T41" fmla="*/ 113 h 162"/>
                <a:gd name="T42" fmla="*/ 75 w 100"/>
                <a:gd name="T43" fmla="*/ 10 h 162"/>
                <a:gd name="T44" fmla="*/ 55 w 100"/>
                <a:gd name="T45" fmla="*/ 2 h 162"/>
                <a:gd name="T46" fmla="*/ 26 w 100"/>
                <a:gd name="T47" fmla="*/ 9 h 162"/>
                <a:gd name="T48" fmla="*/ 26 w 100"/>
                <a:gd name="T49" fmla="*/ 14 h 162"/>
                <a:gd name="T50" fmla="*/ 30 w 100"/>
                <a:gd name="T51" fmla="*/ 14 h 162"/>
                <a:gd name="T52" fmla="*/ 38 w 100"/>
                <a:gd name="T53" fmla="*/ 12 h 162"/>
                <a:gd name="T54" fmla="*/ 68 w 100"/>
                <a:gd name="T55" fmla="*/ 14 h 162"/>
                <a:gd name="T56" fmla="*/ 91 w 100"/>
                <a:gd name="T57" fmla="*/ 95 h 162"/>
                <a:gd name="T58" fmla="*/ 84 w 100"/>
                <a:gd name="T59" fmla="*/ 138 h 162"/>
                <a:gd name="T60" fmla="*/ 76 w 100"/>
                <a:gd name="T61" fmla="*/ 145 h 162"/>
                <a:gd name="T62" fmla="*/ 72 w 100"/>
                <a:gd name="T63" fmla="*/ 152 h 162"/>
                <a:gd name="T64" fmla="*/ 61 w 100"/>
                <a:gd name="T65" fmla="*/ 147 h 162"/>
                <a:gd name="T66" fmla="*/ 36 w 100"/>
                <a:gd name="T67" fmla="*/ 135 h 162"/>
                <a:gd name="T68" fmla="*/ 8 w 100"/>
                <a:gd name="T69" fmla="*/ 90 h 162"/>
                <a:gd name="T70" fmla="*/ 3 w 100"/>
                <a:gd name="T71" fmla="*/ 89 h 162"/>
                <a:gd name="T72" fmla="*/ 3 w 100"/>
                <a:gd name="T73" fmla="*/ 94 h 162"/>
                <a:gd name="T74" fmla="*/ 21 w 100"/>
                <a:gd name="T75" fmla="*/ 125 h 162"/>
                <a:gd name="T76" fmla="*/ 36 w 100"/>
                <a:gd name="T77" fmla="*/ 143 h 162"/>
                <a:gd name="T78" fmla="*/ 72 w 100"/>
                <a:gd name="T79" fmla="*/ 160 h 162"/>
                <a:gd name="T80" fmla="*/ 77 w 100"/>
                <a:gd name="T81" fmla="*/ 157 h 162"/>
                <a:gd name="T82" fmla="*/ 84 w 100"/>
                <a:gd name="T83" fmla="*/ 147 h 162"/>
                <a:gd name="T84" fmla="*/ 82 w 100"/>
                <a:gd name="T85" fmla="*/ 151 h 162"/>
                <a:gd name="T86" fmla="*/ 78 w 100"/>
                <a:gd name="T87" fmla="*/ 159 h 162"/>
                <a:gd name="T88" fmla="*/ 30 w 100"/>
                <a:gd name="T89" fmla="*/ 14 h 162"/>
                <a:gd name="T90" fmla="*/ 30 w 100"/>
                <a:gd name="T91" fmla="*/ 14 h 162"/>
                <a:gd name="T92" fmla="*/ 31 w 100"/>
                <a:gd name="T93" fmla="*/ 16 h 162"/>
                <a:gd name="T94" fmla="*/ 31 w 100"/>
                <a:gd name="T95" fmla="*/ 16 h 162"/>
                <a:gd name="T96" fmla="*/ 31 w 100"/>
                <a:gd name="T97" fmla="*/ 1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0" h="162">
                  <a:moveTo>
                    <a:pt x="72" y="161"/>
                  </a:moveTo>
                  <a:cubicBezTo>
                    <a:pt x="67" y="161"/>
                    <a:pt x="64" y="159"/>
                    <a:pt x="56" y="154"/>
                  </a:cubicBezTo>
                  <a:cubicBezTo>
                    <a:pt x="56" y="154"/>
                    <a:pt x="56" y="154"/>
                    <a:pt x="56" y="154"/>
                  </a:cubicBezTo>
                  <a:cubicBezTo>
                    <a:pt x="45" y="147"/>
                    <a:pt x="41" y="147"/>
                    <a:pt x="36" y="145"/>
                  </a:cubicBezTo>
                  <a:cubicBezTo>
                    <a:pt x="36" y="145"/>
                    <a:pt x="36" y="145"/>
                    <a:pt x="36" y="145"/>
                  </a:cubicBezTo>
                  <a:cubicBezTo>
                    <a:pt x="34" y="144"/>
                    <a:pt x="32" y="143"/>
                    <a:pt x="30" y="142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27" y="139"/>
                    <a:pt x="24" y="134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4" y="114"/>
                    <a:pt x="9" y="106"/>
                    <a:pt x="6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3" y="97"/>
                    <a:pt x="2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3"/>
                    <a:pt x="0" y="90"/>
                    <a:pt x="2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4" y="86"/>
                    <a:pt x="7" y="87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9"/>
                    <a:pt x="10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89"/>
                    <a:pt x="17" y="97"/>
                    <a:pt x="29" y="121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3" y="129"/>
                    <a:pt x="36" y="132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8" y="135"/>
                    <a:pt x="39" y="135"/>
                    <a:pt x="40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3" y="137"/>
                    <a:pt x="50" y="138"/>
                    <a:pt x="61" y="145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6" y="148"/>
                    <a:pt x="69" y="150"/>
                    <a:pt x="70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48"/>
                    <a:pt x="72" y="146"/>
                    <a:pt x="75" y="144"/>
                  </a:cubicBezTo>
                  <a:cubicBezTo>
                    <a:pt x="75" y="144"/>
                    <a:pt x="75" y="144"/>
                    <a:pt x="75" y="144"/>
                  </a:cubicBezTo>
                  <a:cubicBezTo>
                    <a:pt x="76" y="142"/>
                    <a:pt x="78" y="141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1" y="139"/>
                    <a:pt x="82" y="138"/>
                    <a:pt x="83" y="13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87" y="132"/>
                    <a:pt x="90" y="123"/>
                    <a:pt x="90" y="113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90" y="107"/>
                    <a:pt x="90" y="101"/>
                    <a:pt x="89" y="95"/>
                  </a:cubicBezTo>
                  <a:cubicBezTo>
                    <a:pt x="89" y="95"/>
                    <a:pt x="89" y="95"/>
                    <a:pt x="89" y="95"/>
                  </a:cubicBezTo>
                  <a:cubicBezTo>
                    <a:pt x="88" y="81"/>
                    <a:pt x="79" y="29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5"/>
                    <a:pt x="67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4" y="12"/>
                    <a:pt x="59" y="11"/>
                    <a:pt x="55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44" y="10"/>
                    <a:pt x="32" y="15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7"/>
                    <a:pt x="26" y="16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4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1"/>
                    <a:pt x="23" y="9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40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1" y="1"/>
                    <a:pt x="68" y="2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8"/>
                    <a:pt x="75" y="9"/>
                    <a:pt x="76" y="9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91" y="28"/>
                    <a:pt x="98" y="78"/>
                    <a:pt x="100" y="95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100" y="100"/>
                    <a:pt x="100" y="106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100" y="124"/>
                    <a:pt x="98" y="136"/>
                    <a:pt x="91" y="144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89" y="145"/>
                    <a:pt x="87" y="147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6" y="146"/>
                    <a:pt x="88" y="144"/>
                    <a:pt x="90" y="143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96" y="135"/>
                    <a:pt x="98" y="124"/>
                    <a:pt x="98" y="113"/>
                  </a:cubicBezTo>
                  <a:cubicBezTo>
                    <a:pt x="98" y="113"/>
                    <a:pt x="98" y="113"/>
                    <a:pt x="98" y="113"/>
                  </a:cubicBezTo>
                  <a:cubicBezTo>
                    <a:pt x="99" y="106"/>
                    <a:pt x="98" y="100"/>
                    <a:pt x="98" y="95"/>
                  </a:cubicBezTo>
                  <a:cubicBezTo>
                    <a:pt x="98" y="95"/>
                    <a:pt x="98" y="95"/>
                    <a:pt x="98" y="95"/>
                  </a:cubicBezTo>
                  <a:cubicBezTo>
                    <a:pt x="97" y="78"/>
                    <a:pt x="89" y="28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4" y="10"/>
                    <a:pt x="73" y="9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67" y="4"/>
                    <a:pt x="61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41" y="2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10"/>
                    <a:pt x="25" y="11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8" y="15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1" y="14"/>
                    <a:pt x="31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6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3" y="10"/>
                    <a:pt x="49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0" y="9"/>
                    <a:pt x="64" y="10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9" y="14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81" y="29"/>
                    <a:pt x="90" y="80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1" y="100"/>
                    <a:pt x="92" y="107"/>
                    <a:pt x="91" y="113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1" y="123"/>
                    <a:pt x="89" y="133"/>
                    <a:pt x="84" y="138"/>
                  </a:cubicBezTo>
                  <a:cubicBezTo>
                    <a:pt x="84" y="138"/>
                    <a:pt x="84" y="138"/>
                    <a:pt x="84" y="138"/>
                  </a:cubicBezTo>
                  <a:cubicBezTo>
                    <a:pt x="83" y="139"/>
                    <a:pt x="82" y="140"/>
                    <a:pt x="81" y="141"/>
                  </a:cubicBezTo>
                  <a:cubicBezTo>
                    <a:pt x="81" y="141"/>
                    <a:pt x="81" y="141"/>
                    <a:pt x="81" y="141"/>
                  </a:cubicBezTo>
                  <a:cubicBezTo>
                    <a:pt x="79" y="142"/>
                    <a:pt x="77" y="143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4" y="147"/>
                    <a:pt x="73" y="149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2"/>
                  </a:cubicBezTo>
                  <a:cubicBezTo>
                    <a:pt x="72" y="152"/>
                    <a:pt x="72" y="152"/>
                    <a:pt x="72" y="152"/>
                  </a:cubicBezTo>
                  <a:cubicBezTo>
                    <a:pt x="71" y="153"/>
                    <a:pt x="71" y="153"/>
                    <a:pt x="71" y="153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69" y="152"/>
                    <a:pt x="66" y="150"/>
                    <a:pt x="61" y="147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49" y="139"/>
                    <a:pt x="43" y="139"/>
                    <a:pt x="39" y="137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38" y="137"/>
                    <a:pt x="37" y="136"/>
                    <a:pt x="36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4" y="133"/>
                    <a:pt x="32" y="130"/>
                    <a:pt x="28" y="122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15" y="98"/>
                    <a:pt x="9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8" y="90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88"/>
                    <a:pt x="5" y="88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9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2" y="91"/>
                    <a:pt x="2" y="93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4" y="96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1" y="105"/>
                    <a:pt x="15" y="113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25" y="133"/>
                    <a:pt x="28" y="138"/>
                    <a:pt x="32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3" y="142"/>
                    <a:pt x="35" y="143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41" y="146"/>
                    <a:pt x="46" y="146"/>
                    <a:pt x="57" y="153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4" y="157"/>
                    <a:pt x="68" y="159"/>
                    <a:pt x="72" y="160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73" y="160"/>
                    <a:pt x="75" y="159"/>
                    <a:pt x="76" y="158"/>
                  </a:cubicBezTo>
                  <a:cubicBezTo>
                    <a:pt x="76" y="158"/>
                    <a:pt x="76" y="158"/>
                    <a:pt x="76" y="158"/>
                  </a:cubicBezTo>
                  <a:cubicBezTo>
                    <a:pt x="77" y="158"/>
                    <a:pt x="77" y="157"/>
                    <a:pt x="77" y="157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9" y="154"/>
                    <a:pt x="79" y="152"/>
                    <a:pt x="81" y="150"/>
                  </a:cubicBezTo>
                  <a:cubicBezTo>
                    <a:pt x="81" y="150"/>
                    <a:pt x="81" y="150"/>
                    <a:pt x="81" y="150"/>
                  </a:cubicBezTo>
                  <a:cubicBezTo>
                    <a:pt x="82" y="149"/>
                    <a:pt x="83" y="148"/>
                    <a:pt x="8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4" y="149"/>
                    <a:pt x="83" y="150"/>
                    <a:pt x="82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0" y="153"/>
                    <a:pt x="80" y="155"/>
                    <a:pt x="78" y="158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8" y="158"/>
                    <a:pt x="78" y="159"/>
                    <a:pt x="78" y="159"/>
                  </a:cubicBezTo>
                  <a:cubicBezTo>
                    <a:pt x="78" y="159"/>
                    <a:pt x="78" y="159"/>
                    <a:pt x="78" y="159"/>
                  </a:cubicBezTo>
                  <a:cubicBezTo>
                    <a:pt x="76" y="160"/>
                    <a:pt x="74" y="162"/>
                    <a:pt x="72" y="161"/>
                  </a:cubicBezTo>
                  <a:close/>
                  <a:moveTo>
                    <a:pt x="31" y="15"/>
                  </a:moveTo>
                  <a:cubicBezTo>
                    <a:pt x="31" y="15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5"/>
                  </a:cubicBezTo>
                  <a:close/>
                  <a:moveTo>
                    <a:pt x="31" y="16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51"/>
            <p:cNvSpPr/>
            <p:nvPr/>
          </p:nvSpPr>
          <p:spPr bwMode="auto">
            <a:xfrm>
              <a:off x="5637" y="1872"/>
              <a:ext cx="23" cy="11"/>
            </a:xfrm>
            <a:custGeom>
              <a:avLst/>
              <a:gdLst>
                <a:gd name="T0" fmla="*/ 16 w 20"/>
                <a:gd name="T1" fmla="*/ 9 h 9"/>
                <a:gd name="T2" fmla="*/ 4 w 20"/>
                <a:gd name="T3" fmla="*/ 8 h 9"/>
                <a:gd name="T4" fmla="*/ 0 w 20"/>
                <a:gd name="T5" fmla="*/ 4 h 9"/>
                <a:gd name="T6" fmla="*/ 0 w 20"/>
                <a:gd name="T7" fmla="*/ 4 h 9"/>
                <a:gd name="T8" fmla="*/ 4 w 20"/>
                <a:gd name="T9" fmla="*/ 0 h 9"/>
                <a:gd name="T10" fmla="*/ 4 w 20"/>
                <a:gd name="T11" fmla="*/ 0 h 9"/>
                <a:gd name="T12" fmla="*/ 16 w 20"/>
                <a:gd name="T13" fmla="*/ 0 h 9"/>
                <a:gd name="T14" fmla="*/ 20 w 20"/>
                <a:gd name="T15" fmla="*/ 5 h 9"/>
                <a:gd name="T16" fmla="*/ 20 w 20"/>
                <a:gd name="T17" fmla="*/ 5 h 9"/>
                <a:gd name="T18" fmla="*/ 16 w 20"/>
                <a:gd name="T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9">
                  <a:moveTo>
                    <a:pt x="16" y="9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7"/>
                    <a:pt x="18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52"/>
            <p:cNvSpPr>
              <a:spLocks noEditPoints="1"/>
            </p:cNvSpPr>
            <p:nvPr/>
          </p:nvSpPr>
          <p:spPr bwMode="auto">
            <a:xfrm>
              <a:off x="5636" y="1871"/>
              <a:ext cx="25" cy="13"/>
            </a:xfrm>
            <a:custGeom>
              <a:avLst/>
              <a:gdLst>
                <a:gd name="T0" fmla="*/ 17 w 22"/>
                <a:gd name="T1" fmla="*/ 11 h 11"/>
                <a:gd name="T2" fmla="*/ 17 w 22"/>
                <a:gd name="T3" fmla="*/ 10 h 11"/>
                <a:gd name="T4" fmla="*/ 17 w 22"/>
                <a:gd name="T5" fmla="*/ 11 h 11"/>
                <a:gd name="T6" fmla="*/ 5 w 22"/>
                <a:gd name="T7" fmla="*/ 10 h 11"/>
                <a:gd name="T8" fmla="*/ 2 w 22"/>
                <a:gd name="T9" fmla="*/ 9 h 11"/>
                <a:gd name="T10" fmla="*/ 2 w 22"/>
                <a:gd name="T11" fmla="*/ 9 h 11"/>
                <a:gd name="T12" fmla="*/ 0 w 22"/>
                <a:gd name="T13" fmla="*/ 5 h 11"/>
                <a:gd name="T14" fmla="*/ 0 w 22"/>
                <a:gd name="T15" fmla="*/ 5 h 11"/>
                <a:gd name="T16" fmla="*/ 1 w 22"/>
                <a:gd name="T17" fmla="*/ 2 h 11"/>
                <a:gd name="T18" fmla="*/ 1 w 22"/>
                <a:gd name="T19" fmla="*/ 2 h 11"/>
                <a:gd name="T20" fmla="*/ 5 w 22"/>
                <a:gd name="T21" fmla="*/ 0 h 11"/>
                <a:gd name="T22" fmla="*/ 5 w 22"/>
                <a:gd name="T23" fmla="*/ 0 h 11"/>
                <a:gd name="T24" fmla="*/ 17 w 22"/>
                <a:gd name="T25" fmla="*/ 0 h 11"/>
                <a:gd name="T26" fmla="*/ 20 w 22"/>
                <a:gd name="T27" fmla="*/ 2 h 11"/>
                <a:gd name="T28" fmla="*/ 20 w 22"/>
                <a:gd name="T29" fmla="*/ 2 h 11"/>
                <a:gd name="T30" fmla="*/ 22 w 22"/>
                <a:gd name="T31" fmla="*/ 6 h 11"/>
                <a:gd name="T32" fmla="*/ 22 w 22"/>
                <a:gd name="T33" fmla="*/ 6 h 11"/>
                <a:gd name="T34" fmla="*/ 21 w 22"/>
                <a:gd name="T35" fmla="*/ 9 h 11"/>
                <a:gd name="T36" fmla="*/ 21 w 22"/>
                <a:gd name="T37" fmla="*/ 9 h 11"/>
                <a:gd name="T38" fmla="*/ 17 w 22"/>
                <a:gd name="T39" fmla="*/ 11 h 11"/>
                <a:gd name="T40" fmla="*/ 19 w 22"/>
                <a:gd name="T41" fmla="*/ 8 h 11"/>
                <a:gd name="T42" fmla="*/ 20 w 22"/>
                <a:gd name="T43" fmla="*/ 6 h 11"/>
                <a:gd name="T44" fmla="*/ 20 w 22"/>
                <a:gd name="T45" fmla="*/ 6 h 11"/>
                <a:gd name="T46" fmla="*/ 19 w 22"/>
                <a:gd name="T47" fmla="*/ 3 h 11"/>
                <a:gd name="T48" fmla="*/ 19 w 22"/>
                <a:gd name="T49" fmla="*/ 3 h 11"/>
                <a:gd name="T50" fmla="*/ 17 w 22"/>
                <a:gd name="T51" fmla="*/ 2 h 11"/>
                <a:gd name="T52" fmla="*/ 17 w 22"/>
                <a:gd name="T53" fmla="*/ 2 h 11"/>
                <a:gd name="T54" fmla="*/ 5 w 22"/>
                <a:gd name="T55" fmla="*/ 1 h 11"/>
                <a:gd name="T56" fmla="*/ 2 w 22"/>
                <a:gd name="T57" fmla="*/ 3 h 11"/>
                <a:gd name="T58" fmla="*/ 2 w 22"/>
                <a:gd name="T59" fmla="*/ 3 h 11"/>
                <a:gd name="T60" fmla="*/ 1 w 22"/>
                <a:gd name="T61" fmla="*/ 5 h 11"/>
                <a:gd name="T62" fmla="*/ 1 w 22"/>
                <a:gd name="T63" fmla="*/ 5 h 11"/>
                <a:gd name="T64" fmla="*/ 3 w 22"/>
                <a:gd name="T65" fmla="*/ 8 h 11"/>
                <a:gd name="T66" fmla="*/ 3 w 22"/>
                <a:gd name="T67" fmla="*/ 8 h 11"/>
                <a:gd name="T68" fmla="*/ 5 w 22"/>
                <a:gd name="T69" fmla="*/ 9 h 11"/>
                <a:gd name="T70" fmla="*/ 5 w 22"/>
                <a:gd name="T71" fmla="*/ 9 h 11"/>
                <a:gd name="T72" fmla="*/ 17 w 22"/>
                <a:gd name="T73" fmla="*/ 9 h 11"/>
                <a:gd name="T74" fmla="*/ 17 w 22"/>
                <a:gd name="T75" fmla="*/ 9 h 11"/>
                <a:gd name="T76" fmla="*/ 19 w 22"/>
                <a:gd name="T7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" h="11">
                  <a:moveTo>
                    <a:pt x="17" y="11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2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8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2" y="4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0"/>
                    <a:pt x="18" y="11"/>
                    <a:pt x="17" y="11"/>
                  </a:cubicBezTo>
                  <a:close/>
                  <a:moveTo>
                    <a:pt x="19" y="8"/>
                  </a:moveTo>
                  <a:cubicBezTo>
                    <a:pt x="20" y="7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53"/>
            <p:cNvSpPr/>
            <p:nvPr/>
          </p:nvSpPr>
          <p:spPr bwMode="auto">
            <a:xfrm>
              <a:off x="4518" y="1974"/>
              <a:ext cx="53" cy="56"/>
            </a:xfrm>
            <a:custGeom>
              <a:avLst/>
              <a:gdLst>
                <a:gd name="T0" fmla="*/ 32 w 45"/>
                <a:gd name="T1" fmla="*/ 5 h 47"/>
                <a:gd name="T2" fmla="*/ 45 w 45"/>
                <a:gd name="T3" fmla="*/ 40 h 47"/>
                <a:gd name="T4" fmla="*/ 34 w 45"/>
                <a:gd name="T5" fmla="*/ 47 h 47"/>
                <a:gd name="T6" fmla="*/ 3 w 45"/>
                <a:gd name="T7" fmla="*/ 19 h 47"/>
                <a:gd name="T8" fmla="*/ 3 w 45"/>
                <a:gd name="T9" fmla="*/ 10 h 47"/>
                <a:gd name="T10" fmla="*/ 3 w 45"/>
                <a:gd name="T11" fmla="*/ 10 h 47"/>
                <a:gd name="T12" fmla="*/ 12 w 45"/>
                <a:gd name="T13" fmla="*/ 9 h 47"/>
                <a:gd name="T14" fmla="*/ 12 w 45"/>
                <a:gd name="T15" fmla="*/ 9 h 47"/>
                <a:gd name="T16" fmla="*/ 23 w 45"/>
                <a:gd name="T17" fmla="*/ 19 h 47"/>
                <a:gd name="T18" fmla="*/ 19 w 45"/>
                <a:gd name="T19" fmla="*/ 10 h 47"/>
                <a:gd name="T20" fmla="*/ 24 w 45"/>
                <a:gd name="T21" fmla="*/ 1 h 47"/>
                <a:gd name="T22" fmla="*/ 24 w 45"/>
                <a:gd name="T23" fmla="*/ 1 h 47"/>
                <a:gd name="T24" fmla="*/ 32 w 45"/>
                <a:gd name="T25" fmla="*/ 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32" y="5"/>
                  </a:moveTo>
                  <a:cubicBezTo>
                    <a:pt x="45" y="40"/>
                    <a:pt x="45" y="40"/>
                    <a:pt x="45" y="40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7"/>
                    <a:pt x="0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7"/>
                    <a:pt x="10" y="7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7"/>
                    <a:pt x="20" y="3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7" y="0"/>
                    <a:pt x="31" y="2"/>
                    <a:pt x="3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54"/>
            <p:cNvSpPr/>
            <p:nvPr/>
          </p:nvSpPr>
          <p:spPr bwMode="auto">
            <a:xfrm>
              <a:off x="4503" y="1996"/>
              <a:ext cx="55" cy="47"/>
            </a:xfrm>
            <a:custGeom>
              <a:avLst/>
              <a:gdLst>
                <a:gd name="T0" fmla="*/ 6 w 47"/>
                <a:gd name="T1" fmla="*/ 33 h 40"/>
                <a:gd name="T2" fmla="*/ 42 w 47"/>
                <a:gd name="T3" fmla="*/ 40 h 40"/>
                <a:gd name="T4" fmla="*/ 47 w 47"/>
                <a:gd name="T5" fmla="*/ 28 h 40"/>
                <a:gd name="T6" fmla="*/ 15 w 47"/>
                <a:gd name="T7" fmla="*/ 2 h 40"/>
                <a:gd name="T8" fmla="*/ 6 w 47"/>
                <a:gd name="T9" fmla="*/ 3 h 40"/>
                <a:gd name="T10" fmla="*/ 6 w 47"/>
                <a:gd name="T11" fmla="*/ 3 h 40"/>
                <a:gd name="T12" fmla="*/ 7 w 47"/>
                <a:gd name="T13" fmla="*/ 13 h 40"/>
                <a:gd name="T14" fmla="*/ 7 w 47"/>
                <a:gd name="T15" fmla="*/ 13 h 40"/>
                <a:gd name="T16" fmla="*/ 17 w 47"/>
                <a:gd name="T17" fmla="*/ 21 h 40"/>
                <a:gd name="T18" fmla="*/ 8 w 47"/>
                <a:gd name="T19" fmla="*/ 20 h 40"/>
                <a:gd name="T20" fmla="*/ 0 w 47"/>
                <a:gd name="T21" fmla="*/ 25 h 40"/>
                <a:gd name="T22" fmla="*/ 0 w 47"/>
                <a:gd name="T23" fmla="*/ 25 h 40"/>
                <a:gd name="T24" fmla="*/ 6 w 47"/>
                <a:gd name="T25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40">
                  <a:moveTo>
                    <a:pt x="6" y="33"/>
                  </a:moveTo>
                  <a:cubicBezTo>
                    <a:pt x="42" y="40"/>
                    <a:pt x="42" y="40"/>
                    <a:pt x="42" y="40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2" y="0"/>
                    <a:pt x="8" y="0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6"/>
                    <a:pt x="4" y="10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5" y="19"/>
                    <a:pt x="1" y="21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2" y="32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55"/>
            <p:cNvSpPr>
              <a:spLocks noEditPoints="1"/>
            </p:cNvSpPr>
            <p:nvPr/>
          </p:nvSpPr>
          <p:spPr bwMode="auto">
            <a:xfrm>
              <a:off x="3778" y="1317"/>
              <a:ext cx="811" cy="796"/>
            </a:xfrm>
            <a:custGeom>
              <a:avLst/>
              <a:gdLst>
                <a:gd name="T0" fmla="*/ 293 w 691"/>
                <a:gd name="T1" fmla="*/ 675 h 678"/>
                <a:gd name="T2" fmla="*/ 46 w 691"/>
                <a:gd name="T3" fmla="*/ 535 h 678"/>
                <a:gd name="T4" fmla="*/ 0 w 691"/>
                <a:gd name="T5" fmla="*/ 356 h 678"/>
                <a:gd name="T6" fmla="*/ 1 w 691"/>
                <a:gd name="T7" fmla="*/ 327 h 678"/>
                <a:gd name="T8" fmla="*/ 124 w 691"/>
                <a:gd name="T9" fmla="*/ 82 h 678"/>
                <a:gd name="T10" fmla="*/ 242 w 691"/>
                <a:gd name="T11" fmla="*/ 32 h 678"/>
                <a:gd name="T12" fmla="*/ 268 w 691"/>
                <a:gd name="T13" fmla="*/ 25 h 678"/>
                <a:gd name="T14" fmla="*/ 147 w 691"/>
                <a:gd name="T15" fmla="*/ 63 h 678"/>
                <a:gd name="T16" fmla="*/ 133 w 691"/>
                <a:gd name="T17" fmla="*/ 59 h 678"/>
                <a:gd name="T18" fmla="*/ 137 w 691"/>
                <a:gd name="T19" fmla="*/ 45 h 678"/>
                <a:gd name="T20" fmla="*/ 324 w 691"/>
                <a:gd name="T21" fmla="*/ 0 h 678"/>
                <a:gd name="T22" fmla="*/ 367 w 691"/>
                <a:gd name="T23" fmla="*/ 3 h 678"/>
                <a:gd name="T24" fmla="*/ 642 w 691"/>
                <a:gd name="T25" fmla="*/ 163 h 678"/>
                <a:gd name="T26" fmla="*/ 691 w 691"/>
                <a:gd name="T27" fmla="*/ 326 h 678"/>
                <a:gd name="T28" fmla="*/ 647 w 691"/>
                <a:gd name="T29" fmla="*/ 517 h 678"/>
                <a:gd name="T30" fmla="*/ 352 w 691"/>
                <a:gd name="T31" fmla="*/ 678 h 678"/>
                <a:gd name="T32" fmla="*/ 352 w 691"/>
                <a:gd name="T33" fmla="*/ 678 h 678"/>
                <a:gd name="T34" fmla="*/ 629 w 691"/>
                <a:gd name="T35" fmla="*/ 508 h 678"/>
                <a:gd name="T36" fmla="*/ 650 w 691"/>
                <a:gd name="T37" fmla="*/ 454 h 678"/>
                <a:gd name="T38" fmla="*/ 671 w 691"/>
                <a:gd name="T39" fmla="*/ 326 h 678"/>
                <a:gd name="T40" fmla="*/ 625 w 691"/>
                <a:gd name="T41" fmla="*/ 174 h 678"/>
                <a:gd name="T42" fmla="*/ 610 w 691"/>
                <a:gd name="T43" fmla="*/ 154 h 678"/>
                <a:gd name="T44" fmla="*/ 561 w 691"/>
                <a:gd name="T45" fmla="*/ 107 h 678"/>
                <a:gd name="T46" fmla="*/ 365 w 691"/>
                <a:gd name="T47" fmla="*/ 23 h 678"/>
                <a:gd name="T48" fmla="*/ 353 w 691"/>
                <a:gd name="T49" fmla="*/ 22 h 678"/>
                <a:gd name="T50" fmla="*/ 351 w 691"/>
                <a:gd name="T51" fmla="*/ 22 h 678"/>
                <a:gd name="T52" fmla="*/ 432 w 691"/>
                <a:gd name="T53" fmla="*/ 68 h 678"/>
                <a:gd name="T54" fmla="*/ 432 w 691"/>
                <a:gd name="T55" fmla="*/ 68 h 678"/>
                <a:gd name="T56" fmla="*/ 429 w 691"/>
                <a:gd name="T57" fmla="*/ 83 h 678"/>
                <a:gd name="T58" fmla="*/ 415 w 691"/>
                <a:gd name="T59" fmla="*/ 80 h 678"/>
                <a:gd name="T60" fmla="*/ 414 w 691"/>
                <a:gd name="T61" fmla="*/ 79 h 678"/>
                <a:gd name="T62" fmla="*/ 410 w 691"/>
                <a:gd name="T63" fmla="*/ 75 h 678"/>
                <a:gd name="T64" fmla="*/ 392 w 691"/>
                <a:gd name="T65" fmla="*/ 60 h 678"/>
                <a:gd name="T66" fmla="*/ 317 w 691"/>
                <a:gd name="T67" fmla="*/ 39 h 678"/>
                <a:gd name="T68" fmla="*/ 248 w 691"/>
                <a:gd name="T69" fmla="*/ 52 h 678"/>
                <a:gd name="T70" fmla="*/ 246 w 691"/>
                <a:gd name="T71" fmla="*/ 53 h 678"/>
                <a:gd name="T72" fmla="*/ 237 w 691"/>
                <a:gd name="T73" fmla="*/ 54 h 678"/>
                <a:gd name="T74" fmla="*/ 212 w 691"/>
                <a:gd name="T75" fmla="*/ 61 h 678"/>
                <a:gd name="T76" fmla="*/ 136 w 691"/>
                <a:gd name="T77" fmla="*/ 99 h 678"/>
                <a:gd name="T78" fmla="*/ 22 w 691"/>
                <a:gd name="T79" fmla="*/ 328 h 678"/>
                <a:gd name="T80" fmla="*/ 22 w 691"/>
                <a:gd name="T81" fmla="*/ 329 h 678"/>
                <a:gd name="T82" fmla="*/ 21 w 691"/>
                <a:gd name="T83" fmla="*/ 356 h 678"/>
                <a:gd name="T84" fmla="*/ 64 w 691"/>
                <a:gd name="T85" fmla="*/ 524 h 678"/>
                <a:gd name="T86" fmla="*/ 296 w 691"/>
                <a:gd name="T87" fmla="*/ 654 h 678"/>
                <a:gd name="T88" fmla="*/ 296 w 691"/>
                <a:gd name="T89" fmla="*/ 654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1" h="678">
                  <a:moveTo>
                    <a:pt x="352" y="678"/>
                  </a:moveTo>
                  <a:cubicBezTo>
                    <a:pt x="316" y="678"/>
                    <a:pt x="293" y="675"/>
                    <a:pt x="293" y="675"/>
                  </a:cubicBezTo>
                  <a:cubicBezTo>
                    <a:pt x="293" y="675"/>
                    <a:pt x="293" y="675"/>
                    <a:pt x="293" y="675"/>
                  </a:cubicBezTo>
                  <a:cubicBezTo>
                    <a:pt x="161" y="662"/>
                    <a:pt x="86" y="602"/>
                    <a:pt x="46" y="535"/>
                  </a:cubicBezTo>
                  <a:cubicBezTo>
                    <a:pt x="46" y="535"/>
                    <a:pt x="46" y="535"/>
                    <a:pt x="46" y="535"/>
                  </a:cubicBezTo>
                  <a:cubicBezTo>
                    <a:pt x="6" y="468"/>
                    <a:pt x="0" y="396"/>
                    <a:pt x="0" y="356"/>
                  </a:cubicBezTo>
                  <a:cubicBezTo>
                    <a:pt x="0" y="356"/>
                    <a:pt x="0" y="356"/>
                    <a:pt x="0" y="356"/>
                  </a:cubicBezTo>
                  <a:cubicBezTo>
                    <a:pt x="0" y="340"/>
                    <a:pt x="1" y="329"/>
                    <a:pt x="1" y="327"/>
                  </a:cubicBezTo>
                  <a:cubicBezTo>
                    <a:pt x="1" y="327"/>
                    <a:pt x="1" y="327"/>
                    <a:pt x="1" y="327"/>
                  </a:cubicBezTo>
                  <a:cubicBezTo>
                    <a:pt x="4" y="198"/>
                    <a:pt x="65" y="123"/>
                    <a:pt x="124" y="82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80" y="44"/>
                    <a:pt x="234" y="34"/>
                    <a:pt x="242" y="32"/>
                  </a:cubicBezTo>
                  <a:cubicBezTo>
                    <a:pt x="242" y="32"/>
                    <a:pt x="242" y="32"/>
                    <a:pt x="242" y="32"/>
                  </a:cubicBezTo>
                  <a:cubicBezTo>
                    <a:pt x="251" y="29"/>
                    <a:pt x="260" y="27"/>
                    <a:pt x="268" y="25"/>
                  </a:cubicBezTo>
                  <a:cubicBezTo>
                    <a:pt x="268" y="25"/>
                    <a:pt x="268" y="25"/>
                    <a:pt x="268" y="25"/>
                  </a:cubicBezTo>
                  <a:cubicBezTo>
                    <a:pt x="231" y="30"/>
                    <a:pt x="188" y="41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2" y="66"/>
                    <a:pt x="136" y="64"/>
                    <a:pt x="133" y="59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0" y="54"/>
                    <a:pt x="132" y="48"/>
                    <a:pt x="137" y="45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206" y="7"/>
                    <a:pt x="279" y="0"/>
                    <a:pt x="324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50" y="0"/>
                    <a:pt x="367" y="3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553" y="25"/>
                    <a:pt x="642" y="162"/>
                    <a:pt x="642" y="163"/>
                  </a:cubicBezTo>
                  <a:cubicBezTo>
                    <a:pt x="642" y="163"/>
                    <a:pt x="642" y="163"/>
                    <a:pt x="642" y="163"/>
                  </a:cubicBezTo>
                  <a:cubicBezTo>
                    <a:pt x="679" y="214"/>
                    <a:pt x="691" y="272"/>
                    <a:pt x="691" y="326"/>
                  </a:cubicBezTo>
                  <a:cubicBezTo>
                    <a:pt x="691" y="326"/>
                    <a:pt x="691" y="326"/>
                    <a:pt x="691" y="326"/>
                  </a:cubicBezTo>
                  <a:cubicBezTo>
                    <a:pt x="691" y="429"/>
                    <a:pt x="647" y="516"/>
                    <a:pt x="647" y="517"/>
                  </a:cubicBezTo>
                  <a:cubicBezTo>
                    <a:pt x="647" y="517"/>
                    <a:pt x="647" y="517"/>
                    <a:pt x="647" y="517"/>
                  </a:cubicBezTo>
                  <a:cubicBezTo>
                    <a:pt x="584" y="658"/>
                    <a:pt x="434" y="678"/>
                    <a:pt x="352" y="678"/>
                  </a:cubicBezTo>
                  <a:cubicBezTo>
                    <a:pt x="352" y="678"/>
                    <a:pt x="352" y="678"/>
                    <a:pt x="352" y="678"/>
                  </a:cubicBezTo>
                  <a:cubicBezTo>
                    <a:pt x="352" y="678"/>
                    <a:pt x="352" y="678"/>
                    <a:pt x="352" y="678"/>
                  </a:cubicBezTo>
                  <a:close/>
                  <a:moveTo>
                    <a:pt x="352" y="658"/>
                  </a:moveTo>
                  <a:cubicBezTo>
                    <a:pt x="432" y="658"/>
                    <a:pt x="571" y="638"/>
                    <a:pt x="629" y="508"/>
                  </a:cubicBezTo>
                  <a:cubicBezTo>
                    <a:pt x="629" y="508"/>
                    <a:pt x="629" y="508"/>
                    <a:pt x="629" y="508"/>
                  </a:cubicBezTo>
                  <a:cubicBezTo>
                    <a:pt x="628" y="508"/>
                    <a:pt x="639" y="487"/>
                    <a:pt x="650" y="454"/>
                  </a:cubicBezTo>
                  <a:cubicBezTo>
                    <a:pt x="650" y="454"/>
                    <a:pt x="650" y="454"/>
                    <a:pt x="650" y="454"/>
                  </a:cubicBezTo>
                  <a:cubicBezTo>
                    <a:pt x="660" y="420"/>
                    <a:pt x="671" y="374"/>
                    <a:pt x="671" y="326"/>
                  </a:cubicBezTo>
                  <a:cubicBezTo>
                    <a:pt x="671" y="326"/>
                    <a:pt x="671" y="326"/>
                    <a:pt x="671" y="326"/>
                  </a:cubicBezTo>
                  <a:cubicBezTo>
                    <a:pt x="671" y="275"/>
                    <a:pt x="659" y="222"/>
                    <a:pt x="625" y="174"/>
                  </a:cubicBezTo>
                  <a:cubicBezTo>
                    <a:pt x="625" y="174"/>
                    <a:pt x="625" y="174"/>
                    <a:pt x="625" y="174"/>
                  </a:cubicBezTo>
                  <a:cubicBezTo>
                    <a:pt x="625" y="174"/>
                    <a:pt x="620" y="167"/>
                    <a:pt x="610" y="154"/>
                  </a:cubicBezTo>
                  <a:cubicBezTo>
                    <a:pt x="610" y="154"/>
                    <a:pt x="610" y="154"/>
                    <a:pt x="610" y="154"/>
                  </a:cubicBezTo>
                  <a:cubicBezTo>
                    <a:pt x="599" y="142"/>
                    <a:pt x="583" y="125"/>
                    <a:pt x="561" y="107"/>
                  </a:cubicBezTo>
                  <a:cubicBezTo>
                    <a:pt x="561" y="107"/>
                    <a:pt x="561" y="107"/>
                    <a:pt x="561" y="107"/>
                  </a:cubicBezTo>
                  <a:cubicBezTo>
                    <a:pt x="518" y="72"/>
                    <a:pt x="453" y="34"/>
                    <a:pt x="365" y="23"/>
                  </a:cubicBezTo>
                  <a:cubicBezTo>
                    <a:pt x="365" y="23"/>
                    <a:pt x="365" y="23"/>
                    <a:pt x="365" y="23"/>
                  </a:cubicBezTo>
                  <a:cubicBezTo>
                    <a:pt x="365" y="23"/>
                    <a:pt x="361" y="23"/>
                    <a:pt x="353" y="22"/>
                  </a:cubicBezTo>
                  <a:cubicBezTo>
                    <a:pt x="353" y="22"/>
                    <a:pt x="353" y="22"/>
                    <a:pt x="353" y="22"/>
                  </a:cubicBezTo>
                  <a:cubicBezTo>
                    <a:pt x="353" y="22"/>
                    <a:pt x="352" y="22"/>
                    <a:pt x="351" y="22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405" y="33"/>
                    <a:pt x="431" y="67"/>
                    <a:pt x="432" y="68"/>
                  </a:cubicBezTo>
                  <a:cubicBezTo>
                    <a:pt x="432" y="68"/>
                    <a:pt x="432" y="68"/>
                    <a:pt x="432" y="68"/>
                  </a:cubicBezTo>
                  <a:cubicBezTo>
                    <a:pt x="432" y="68"/>
                    <a:pt x="432" y="68"/>
                    <a:pt x="432" y="68"/>
                  </a:cubicBezTo>
                  <a:cubicBezTo>
                    <a:pt x="435" y="73"/>
                    <a:pt x="434" y="79"/>
                    <a:pt x="429" y="83"/>
                  </a:cubicBezTo>
                  <a:cubicBezTo>
                    <a:pt x="429" y="83"/>
                    <a:pt x="429" y="83"/>
                    <a:pt x="429" y="83"/>
                  </a:cubicBezTo>
                  <a:cubicBezTo>
                    <a:pt x="425" y="86"/>
                    <a:pt x="418" y="85"/>
                    <a:pt x="415" y="80"/>
                  </a:cubicBezTo>
                  <a:cubicBezTo>
                    <a:pt x="415" y="80"/>
                    <a:pt x="415" y="80"/>
                    <a:pt x="415" y="80"/>
                  </a:cubicBezTo>
                  <a:cubicBezTo>
                    <a:pt x="415" y="80"/>
                    <a:pt x="415" y="80"/>
                    <a:pt x="414" y="79"/>
                  </a:cubicBezTo>
                  <a:cubicBezTo>
                    <a:pt x="414" y="79"/>
                    <a:pt x="414" y="79"/>
                    <a:pt x="414" y="79"/>
                  </a:cubicBezTo>
                  <a:cubicBezTo>
                    <a:pt x="413" y="78"/>
                    <a:pt x="412" y="76"/>
                    <a:pt x="410" y="75"/>
                  </a:cubicBezTo>
                  <a:cubicBezTo>
                    <a:pt x="410" y="75"/>
                    <a:pt x="410" y="75"/>
                    <a:pt x="410" y="75"/>
                  </a:cubicBezTo>
                  <a:cubicBezTo>
                    <a:pt x="406" y="71"/>
                    <a:pt x="400" y="66"/>
                    <a:pt x="392" y="60"/>
                  </a:cubicBezTo>
                  <a:cubicBezTo>
                    <a:pt x="392" y="60"/>
                    <a:pt x="392" y="60"/>
                    <a:pt x="392" y="60"/>
                  </a:cubicBezTo>
                  <a:cubicBezTo>
                    <a:pt x="376" y="50"/>
                    <a:pt x="352" y="40"/>
                    <a:pt x="317" y="39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298" y="39"/>
                    <a:pt x="275" y="43"/>
                    <a:pt x="248" y="52"/>
                  </a:cubicBezTo>
                  <a:cubicBezTo>
                    <a:pt x="248" y="52"/>
                    <a:pt x="248" y="52"/>
                    <a:pt x="248" y="52"/>
                  </a:cubicBezTo>
                  <a:cubicBezTo>
                    <a:pt x="247" y="52"/>
                    <a:pt x="247" y="52"/>
                    <a:pt x="247" y="52"/>
                  </a:cubicBezTo>
                  <a:cubicBezTo>
                    <a:pt x="246" y="53"/>
                    <a:pt x="246" y="53"/>
                    <a:pt x="246" y="53"/>
                  </a:cubicBezTo>
                  <a:cubicBezTo>
                    <a:pt x="246" y="53"/>
                    <a:pt x="243" y="53"/>
                    <a:pt x="237" y="54"/>
                  </a:cubicBezTo>
                  <a:cubicBezTo>
                    <a:pt x="237" y="54"/>
                    <a:pt x="237" y="54"/>
                    <a:pt x="237" y="54"/>
                  </a:cubicBezTo>
                  <a:cubicBezTo>
                    <a:pt x="231" y="56"/>
                    <a:pt x="223" y="58"/>
                    <a:pt x="212" y="61"/>
                  </a:cubicBezTo>
                  <a:cubicBezTo>
                    <a:pt x="212" y="61"/>
                    <a:pt x="212" y="61"/>
                    <a:pt x="212" y="61"/>
                  </a:cubicBezTo>
                  <a:cubicBezTo>
                    <a:pt x="192" y="68"/>
                    <a:pt x="164" y="80"/>
                    <a:pt x="136" y="99"/>
                  </a:cubicBezTo>
                  <a:cubicBezTo>
                    <a:pt x="136" y="99"/>
                    <a:pt x="136" y="99"/>
                    <a:pt x="136" y="99"/>
                  </a:cubicBezTo>
                  <a:cubicBezTo>
                    <a:pt x="81" y="138"/>
                    <a:pt x="25" y="205"/>
                    <a:pt x="22" y="328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2" y="329"/>
                    <a:pt x="22" y="329"/>
                    <a:pt x="22" y="329"/>
                  </a:cubicBezTo>
                  <a:cubicBezTo>
                    <a:pt x="22" y="329"/>
                    <a:pt x="21" y="339"/>
                    <a:pt x="21" y="356"/>
                  </a:cubicBezTo>
                  <a:cubicBezTo>
                    <a:pt x="21" y="356"/>
                    <a:pt x="21" y="356"/>
                    <a:pt x="21" y="356"/>
                  </a:cubicBezTo>
                  <a:cubicBezTo>
                    <a:pt x="21" y="394"/>
                    <a:pt x="27" y="462"/>
                    <a:pt x="64" y="524"/>
                  </a:cubicBezTo>
                  <a:cubicBezTo>
                    <a:pt x="64" y="524"/>
                    <a:pt x="64" y="524"/>
                    <a:pt x="64" y="524"/>
                  </a:cubicBezTo>
                  <a:cubicBezTo>
                    <a:pt x="101" y="586"/>
                    <a:pt x="168" y="641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318" y="658"/>
                    <a:pt x="352" y="6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56"/>
            <p:cNvSpPr/>
            <p:nvPr/>
          </p:nvSpPr>
          <p:spPr bwMode="auto">
            <a:xfrm>
              <a:off x="3737" y="1284"/>
              <a:ext cx="895" cy="868"/>
            </a:xfrm>
            <a:custGeom>
              <a:avLst/>
              <a:gdLst>
                <a:gd name="T0" fmla="*/ 214 w 762"/>
                <a:gd name="T1" fmla="*/ 714 h 739"/>
                <a:gd name="T2" fmla="*/ 38 w 762"/>
                <a:gd name="T3" fmla="*/ 592 h 739"/>
                <a:gd name="T4" fmla="*/ 8 w 762"/>
                <a:gd name="T5" fmla="*/ 475 h 739"/>
                <a:gd name="T6" fmla="*/ 8 w 762"/>
                <a:gd name="T7" fmla="*/ 469 h 739"/>
                <a:gd name="T8" fmla="*/ 0 w 762"/>
                <a:gd name="T9" fmla="*/ 375 h 739"/>
                <a:gd name="T10" fmla="*/ 132 w 762"/>
                <a:gd name="T11" fmla="*/ 93 h 739"/>
                <a:gd name="T12" fmla="*/ 132 w 762"/>
                <a:gd name="T13" fmla="*/ 93 h 739"/>
                <a:gd name="T14" fmla="*/ 146 w 762"/>
                <a:gd name="T15" fmla="*/ 97 h 739"/>
                <a:gd name="T16" fmla="*/ 143 w 762"/>
                <a:gd name="T17" fmla="*/ 111 h 739"/>
                <a:gd name="T18" fmla="*/ 138 w 762"/>
                <a:gd name="T19" fmla="*/ 114 h 739"/>
                <a:gd name="T20" fmla="*/ 124 w 762"/>
                <a:gd name="T21" fmla="*/ 125 h 739"/>
                <a:gd name="T22" fmla="*/ 82 w 762"/>
                <a:gd name="T23" fmla="*/ 170 h 739"/>
                <a:gd name="T24" fmla="*/ 20 w 762"/>
                <a:gd name="T25" fmla="*/ 375 h 739"/>
                <a:gd name="T26" fmla="*/ 29 w 762"/>
                <a:gd name="T27" fmla="*/ 467 h 739"/>
                <a:gd name="T28" fmla="*/ 29 w 762"/>
                <a:gd name="T29" fmla="*/ 469 h 739"/>
                <a:gd name="T30" fmla="*/ 29 w 762"/>
                <a:gd name="T31" fmla="*/ 475 h 739"/>
                <a:gd name="T32" fmla="*/ 56 w 762"/>
                <a:gd name="T33" fmla="*/ 582 h 739"/>
                <a:gd name="T34" fmla="*/ 219 w 762"/>
                <a:gd name="T35" fmla="*/ 694 h 739"/>
                <a:gd name="T36" fmla="*/ 221 w 762"/>
                <a:gd name="T37" fmla="*/ 695 h 739"/>
                <a:gd name="T38" fmla="*/ 261 w 762"/>
                <a:gd name="T39" fmla="*/ 707 h 739"/>
                <a:gd name="T40" fmla="*/ 365 w 762"/>
                <a:gd name="T41" fmla="*/ 719 h 739"/>
                <a:gd name="T42" fmla="*/ 642 w 762"/>
                <a:gd name="T43" fmla="*/ 617 h 739"/>
                <a:gd name="T44" fmla="*/ 657 w 762"/>
                <a:gd name="T45" fmla="*/ 600 h 739"/>
                <a:gd name="T46" fmla="*/ 691 w 762"/>
                <a:gd name="T47" fmla="*/ 552 h 739"/>
                <a:gd name="T48" fmla="*/ 741 w 762"/>
                <a:gd name="T49" fmla="*/ 373 h 739"/>
                <a:gd name="T50" fmla="*/ 735 w 762"/>
                <a:gd name="T51" fmla="*/ 307 h 739"/>
                <a:gd name="T52" fmla="*/ 727 w 762"/>
                <a:gd name="T53" fmla="*/ 279 h 739"/>
                <a:gd name="T54" fmla="*/ 703 w 762"/>
                <a:gd name="T55" fmla="*/ 214 h 739"/>
                <a:gd name="T56" fmla="*/ 598 w 762"/>
                <a:gd name="T57" fmla="*/ 86 h 739"/>
                <a:gd name="T58" fmla="*/ 597 w 762"/>
                <a:gd name="T59" fmla="*/ 86 h 739"/>
                <a:gd name="T60" fmla="*/ 578 w 762"/>
                <a:gd name="T61" fmla="*/ 76 h 739"/>
                <a:gd name="T62" fmla="*/ 524 w 762"/>
                <a:gd name="T63" fmla="*/ 54 h 739"/>
                <a:gd name="T64" fmla="*/ 348 w 762"/>
                <a:gd name="T65" fmla="*/ 21 h 739"/>
                <a:gd name="T66" fmla="*/ 139 w 762"/>
                <a:gd name="T67" fmla="*/ 84 h 739"/>
                <a:gd name="T68" fmla="*/ 125 w 762"/>
                <a:gd name="T69" fmla="*/ 82 h 739"/>
                <a:gd name="T70" fmla="*/ 127 w 762"/>
                <a:gd name="T71" fmla="*/ 67 h 739"/>
                <a:gd name="T72" fmla="*/ 348 w 762"/>
                <a:gd name="T73" fmla="*/ 0 h 739"/>
                <a:gd name="T74" fmla="*/ 607 w 762"/>
                <a:gd name="T75" fmla="*/ 68 h 739"/>
                <a:gd name="T76" fmla="*/ 755 w 762"/>
                <a:gd name="T77" fmla="*/ 303 h 739"/>
                <a:gd name="T78" fmla="*/ 762 w 762"/>
                <a:gd name="T79" fmla="*/ 373 h 739"/>
                <a:gd name="T80" fmla="*/ 656 w 762"/>
                <a:gd name="T81" fmla="*/ 632 h 739"/>
                <a:gd name="T82" fmla="*/ 365 w 762"/>
                <a:gd name="T83" fmla="*/ 739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2" h="739">
                  <a:moveTo>
                    <a:pt x="365" y="739"/>
                  </a:moveTo>
                  <a:cubicBezTo>
                    <a:pt x="281" y="739"/>
                    <a:pt x="222" y="717"/>
                    <a:pt x="214" y="714"/>
                  </a:cubicBezTo>
                  <a:cubicBezTo>
                    <a:pt x="214" y="714"/>
                    <a:pt x="214" y="714"/>
                    <a:pt x="214" y="714"/>
                  </a:cubicBezTo>
                  <a:cubicBezTo>
                    <a:pt x="118" y="693"/>
                    <a:pt x="65" y="642"/>
                    <a:pt x="38" y="592"/>
                  </a:cubicBezTo>
                  <a:cubicBezTo>
                    <a:pt x="38" y="592"/>
                    <a:pt x="38" y="592"/>
                    <a:pt x="38" y="592"/>
                  </a:cubicBezTo>
                  <a:cubicBezTo>
                    <a:pt x="11" y="542"/>
                    <a:pt x="8" y="493"/>
                    <a:pt x="8" y="475"/>
                  </a:cubicBezTo>
                  <a:cubicBezTo>
                    <a:pt x="8" y="475"/>
                    <a:pt x="8" y="475"/>
                    <a:pt x="8" y="475"/>
                  </a:cubicBezTo>
                  <a:cubicBezTo>
                    <a:pt x="8" y="472"/>
                    <a:pt x="8" y="470"/>
                    <a:pt x="8" y="469"/>
                  </a:cubicBezTo>
                  <a:cubicBezTo>
                    <a:pt x="8" y="469"/>
                    <a:pt x="8" y="469"/>
                    <a:pt x="8" y="469"/>
                  </a:cubicBezTo>
                  <a:cubicBezTo>
                    <a:pt x="2" y="435"/>
                    <a:pt x="0" y="404"/>
                    <a:pt x="0" y="375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172"/>
                    <a:pt x="131" y="94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7" y="90"/>
                    <a:pt x="143" y="92"/>
                    <a:pt x="146" y="97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9" y="102"/>
                    <a:pt x="147" y="108"/>
                    <a:pt x="143" y="111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3" y="111"/>
                    <a:pt x="141" y="112"/>
                    <a:pt x="138" y="114"/>
                  </a:cubicBezTo>
                  <a:cubicBezTo>
                    <a:pt x="138" y="114"/>
                    <a:pt x="138" y="114"/>
                    <a:pt x="138" y="114"/>
                  </a:cubicBezTo>
                  <a:cubicBezTo>
                    <a:pt x="135" y="117"/>
                    <a:pt x="130" y="120"/>
                    <a:pt x="124" y="125"/>
                  </a:cubicBezTo>
                  <a:cubicBezTo>
                    <a:pt x="124" y="125"/>
                    <a:pt x="124" y="125"/>
                    <a:pt x="124" y="125"/>
                  </a:cubicBezTo>
                  <a:cubicBezTo>
                    <a:pt x="113" y="135"/>
                    <a:pt x="97" y="149"/>
                    <a:pt x="82" y="170"/>
                  </a:cubicBezTo>
                  <a:cubicBezTo>
                    <a:pt x="82" y="170"/>
                    <a:pt x="82" y="170"/>
                    <a:pt x="82" y="170"/>
                  </a:cubicBezTo>
                  <a:cubicBezTo>
                    <a:pt x="51" y="212"/>
                    <a:pt x="20" y="278"/>
                    <a:pt x="20" y="375"/>
                  </a:cubicBezTo>
                  <a:cubicBezTo>
                    <a:pt x="20" y="375"/>
                    <a:pt x="20" y="375"/>
                    <a:pt x="20" y="375"/>
                  </a:cubicBezTo>
                  <a:cubicBezTo>
                    <a:pt x="20" y="403"/>
                    <a:pt x="23" y="433"/>
                    <a:pt x="29" y="467"/>
                  </a:cubicBezTo>
                  <a:cubicBezTo>
                    <a:pt x="29" y="467"/>
                    <a:pt x="29" y="467"/>
                    <a:pt x="29" y="467"/>
                  </a:cubicBezTo>
                  <a:cubicBezTo>
                    <a:pt x="29" y="468"/>
                    <a:pt x="29" y="468"/>
                    <a:pt x="29" y="468"/>
                  </a:cubicBezTo>
                  <a:cubicBezTo>
                    <a:pt x="29" y="469"/>
                    <a:pt x="29" y="469"/>
                    <a:pt x="29" y="469"/>
                  </a:cubicBezTo>
                  <a:cubicBezTo>
                    <a:pt x="29" y="469"/>
                    <a:pt x="29" y="471"/>
                    <a:pt x="29" y="475"/>
                  </a:cubicBezTo>
                  <a:cubicBezTo>
                    <a:pt x="29" y="475"/>
                    <a:pt x="29" y="475"/>
                    <a:pt x="29" y="475"/>
                  </a:cubicBezTo>
                  <a:cubicBezTo>
                    <a:pt x="29" y="491"/>
                    <a:pt x="31" y="536"/>
                    <a:pt x="56" y="582"/>
                  </a:cubicBezTo>
                  <a:cubicBezTo>
                    <a:pt x="56" y="582"/>
                    <a:pt x="56" y="582"/>
                    <a:pt x="56" y="582"/>
                  </a:cubicBezTo>
                  <a:cubicBezTo>
                    <a:pt x="81" y="628"/>
                    <a:pt x="128" y="674"/>
                    <a:pt x="219" y="694"/>
                  </a:cubicBezTo>
                  <a:cubicBezTo>
                    <a:pt x="219" y="694"/>
                    <a:pt x="219" y="694"/>
                    <a:pt x="219" y="694"/>
                  </a:cubicBezTo>
                  <a:cubicBezTo>
                    <a:pt x="220" y="694"/>
                    <a:pt x="220" y="694"/>
                    <a:pt x="220" y="694"/>
                  </a:cubicBezTo>
                  <a:cubicBezTo>
                    <a:pt x="221" y="695"/>
                    <a:pt x="221" y="695"/>
                    <a:pt x="221" y="695"/>
                  </a:cubicBezTo>
                  <a:cubicBezTo>
                    <a:pt x="221" y="695"/>
                    <a:pt x="235" y="701"/>
                    <a:pt x="261" y="707"/>
                  </a:cubicBezTo>
                  <a:cubicBezTo>
                    <a:pt x="261" y="707"/>
                    <a:pt x="261" y="707"/>
                    <a:pt x="261" y="707"/>
                  </a:cubicBezTo>
                  <a:cubicBezTo>
                    <a:pt x="286" y="713"/>
                    <a:pt x="322" y="719"/>
                    <a:pt x="365" y="719"/>
                  </a:cubicBezTo>
                  <a:cubicBezTo>
                    <a:pt x="365" y="719"/>
                    <a:pt x="365" y="719"/>
                    <a:pt x="365" y="719"/>
                  </a:cubicBezTo>
                  <a:cubicBezTo>
                    <a:pt x="444" y="718"/>
                    <a:pt x="545" y="698"/>
                    <a:pt x="642" y="617"/>
                  </a:cubicBezTo>
                  <a:cubicBezTo>
                    <a:pt x="642" y="617"/>
                    <a:pt x="642" y="617"/>
                    <a:pt x="642" y="617"/>
                  </a:cubicBezTo>
                  <a:cubicBezTo>
                    <a:pt x="642" y="617"/>
                    <a:pt x="648" y="611"/>
                    <a:pt x="657" y="600"/>
                  </a:cubicBezTo>
                  <a:cubicBezTo>
                    <a:pt x="657" y="600"/>
                    <a:pt x="657" y="600"/>
                    <a:pt x="657" y="600"/>
                  </a:cubicBezTo>
                  <a:cubicBezTo>
                    <a:pt x="666" y="589"/>
                    <a:pt x="679" y="573"/>
                    <a:pt x="691" y="552"/>
                  </a:cubicBezTo>
                  <a:cubicBezTo>
                    <a:pt x="691" y="552"/>
                    <a:pt x="691" y="552"/>
                    <a:pt x="691" y="552"/>
                  </a:cubicBezTo>
                  <a:cubicBezTo>
                    <a:pt x="716" y="509"/>
                    <a:pt x="741" y="448"/>
                    <a:pt x="741" y="373"/>
                  </a:cubicBezTo>
                  <a:cubicBezTo>
                    <a:pt x="741" y="373"/>
                    <a:pt x="741" y="373"/>
                    <a:pt x="741" y="373"/>
                  </a:cubicBezTo>
                  <a:cubicBezTo>
                    <a:pt x="741" y="352"/>
                    <a:pt x="739" y="330"/>
                    <a:pt x="735" y="307"/>
                  </a:cubicBezTo>
                  <a:cubicBezTo>
                    <a:pt x="735" y="307"/>
                    <a:pt x="735" y="307"/>
                    <a:pt x="735" y="307"/>
                  </a:cubicBezTo>
                  <a:cubicBezTo>
                    <a:pt x="735" y="307"/>
                    <a:pt x="732" y="296"/>
                    <a:pt x="727" y="279"/>
                  </a:cubicBezTo>
                  <a:cubicBezTo>
                    <a:pt x="727" y="279"/>
                    <a:pt x="727" y="279"/>
                    <a:pt x="727" y="279"/>
                  </a:cubicBezTo>
                  <a:cubicBezTo>
                    <a:pt x="722" y="262"/>
                    <a:pt x="714" y="239"/>
                    <a:pt x="703" y="214"/>
                  </a:cubicBezTo>
                  <a:cubicBezTo>
                    <a:pt x="703" y="214"/>
                    <a:pt x="703" y="214"/>
                    <a:pt x="703" y="214"/>
                  </a:cubicBezTo>
                  <a:cubicBezTo>
                    <a:pt x="682" y="164"/>
                    <a:pt x="646" y="110"/>
                    <a:pt x="598" y="86"/>
                  </a:cubicBezTo>
                  <a:cubicBezTo>
                    <a:pt x="598" y="86"/>
                    <a:pt x="598" y="86"/>
                    <a:pt x="598" y="86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97" y="86"/>
                    <a:pt x="590" y="82"/>
                    <a:pt x="578" y="76"/>
                  </a:cubicBezTo>
                  <a:cubicBezTo>
                    <a:pt x="578" y="76"/>
                    <a:pt x="578" y="76"/>
                    <a:pt x="578" y="76"/>
                  </a:cubicBezTo>
                  <a:cubicBezTo>
                    <a:pt x="565" y="70"/>
                    <a:pt x="546" y="62"/>
                    <a:pt x="524" y="54"/>
                  </a:cubicBezTo>
                  <a:cubicBezTo>
                    <a:pt x="524" y="54"/>
                    <a:pt x="524" y="54"/>
                    <a:pt x="524" y="54"/>
                  </a:cubicBezTo>
                  <a:cubicBezTo>
                    <a:pt x="478" y="37"/>
                    <a:pt x="416" y="21"/>
                    <a:pt x="348" y="21"/>
                  </a:cubicBezTo>
                  <a:cubicBezTo>
                    <a:pt x="348" y="21"/>
                    <a:pt x="348" y="21"/>
                    <a:pt x="348" y="21"/>
                  </a:cubicBezTo>
                  <a:cubicBezTo>
                    <a:pt x="280" y="21"/>
                    <a:pt x="207" y="37"/>
                    <a:pt x="139" y="84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4" y="87"/>
                    <a:pt x="128" y="86"/>
                    <a:pt x="125" y="82"/>
                  </a:cubicBezTo>
                  <a:cubicBezTo>
                    <a:pt x="125" y="82"/>
                    <a:pt x="125" y="82"/>
                    <a:pt x="125" y="82"/>
                  </a:cubicBezTo>
                  <a:cubicBezTo>
                    <a:pt x="121" y="77"/>
                    <a:pt x="123" y="70"/>
                    <a:pt x="127" y="67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200" y="17"/>
                    <a:pt x="277" y="0"/>
                    <a:pt x="348" y="0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487" y="1"/>
                    <a:pt x="601" y="64"/>
                    <a:pt x="607" y="68"/>
                  </a:cubicBezTo>
                  <a:cubicBezTo>
                    <a:pt x="607" y="68"/>
                    <a:pt x="607" y="68"/>
                    <a:pt x="607" y="68"/>
                  </a:cubicBezTo>
                  <a:cubicBezTo>
                    <a:pt x="719" y="123"/>
                    <a:pt x="754" y="302"/>
                    <a:pt x="755" y="303"/>
                  </a:cubicBezTo>
                  <a:cubicBezTo>
                    <a:pt x="755" y="303"/>
                    <a:pt x="755" y="303"/>
                    <a:pt x="755" y="303"/>
                  </a:cubicBezTo>
                  <a:cubicBezTo>
                    <a:pt x="760" y="327"/>
                    <a:pt x="762" y="351"/>
                    <a:pt x="762" y="373"/>
                  </a:cubicBezTo>
                  <a:cubicBezTo>
                    <a:pt x="762" y="373"/>
                    <a:pt x="762" y="373"/>
                    <a:pt x="762" y="373"/>
                  </a:cubicBezTo>
                  <a:cubicBezTo>
                    <a:pt x="762" y="533"/>
                    <a:pt x="657" y="631"/>
                    <a:pt x="656" y="632"/>
                  </a:cubicBezTo>
                  <a:cubicBezTo>
                    <a:pt x="656" y="632"/>
                    <a:pt x="656" y="632"/>
                    <a:pt x="656" y="632"/>
                  </a:cubicBezTo>
                  <a:cubicBezTo>
                    <a:pt x="554" y="717"/>
                    <a:pt x="448" y="739"/>
                    <a:pt x="365" y="739"/>
                  </a:cubicBezTo>
                  <a:cubicBezTo>
                    <a:pt x="365" y="739"/>
                    <a:pt x="365" y="739"/>
                    <a:pt x="365" y="739"/>
                  </a:cubicBezTo>
                  <a:cubicBezTo>
                    <a:pt x="365" y="739"/>
                    <a:pt x="365" y="739"/>
                    <a:pt x="365" y="7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57"/>
            <p:cNvSpPr/>
            <p:nvPr/>
          </p:nvSpPr>
          <p:spPr bwMode="auto">
            <a:xfrm>
              <a:off x="4127" y="1481"/>
              <a:ext cx="142" cy="288"/>
            </a:xfrm>
            <a:custGeom>
              <a:avLst/>
              <a:gdLst>
                <a:gd name="T0" fmla="*/ 40 w 121"/>
                <a:gd name="T1" fmla="*/ 239 h 245"/>
                <a:gd name="T2" fmla="*/ 41 w 121"/>
                <a:gd name="T3" fmla="*/ 229 h 245"/>
                <a:gd name="T4" fmla="*/ 41 w 121"/>
                <a:gd name="T5" fmla="*/ 229 h 245"/>
                <a:gd name="T6" fmla="*/ 22 w 121"/>
                <a:gd name="T7" fmla="*/ 101 h 245"/>
                <a:gd name="T8" fmla="*/ 22 w 121"/>
                <a:gd name="T9" fmla="*/ 101 h 245"/>
                <a:gd name="T10" fmla="*/ 2 w 121"/>
                <a:gd name="T11" fmla="*/ 14 h 245"/>
                <a:gd name="T12" fmla="*/ 2 w 121"/>
                <a:gd name="T13" fmla="*/ 14 h 245"/>
                <a:gd name="T14" fmla="*/ 2 w 121"/>
                <a:gd name="T15" fmla="*/ 14 h 245"/>
                <a:gd name="T16" fmla="*/ 9 w 121"/>
                <a:gd name="T17" fmla="*/ 1 h 245"/>
                <a:gd name="T18" fmla="*/ 9 w 121"/>
                <a:gd name="T19" fmla="*/ 1 h 245"/>
                <a:gd name="T20" fmla="*/ 22 w 121"/>
                <a:gd name="T21" fmla="*/ 9 h 245"/>
                <a:gd name="T22" fmla="*/ 22 w 121"/>
                <a:gd name="T23" fmla="*/ 9 h 245"/>
                <a:gd name="T24" fmla="*/ 59 w 121"/>
                <a:gd name="T25" fmla="*/ 191 h 245"/>
                <a:gd name="T26" fmla="*/ 59 w 121"/>
                <a:gd name="T27" fmla="*/ 191 h 245"/>
                <a:gd name="T28" fmla="*/ 81 w 121"/>
                <a:gd name="T29" fmla="*/ 142 h 245"/>
                <a:gd name="T30" fmla="*/ 81 w 121"/>
                <a:gd name="T31" fmla="*/ 142 h 245"/>
                <a:gd name="T32" fmla="*/ 104 w 121"/>
                <a:gd name="T33" fmla="*/ 114 h 245"/>
                <a:gd name="T34" fmla="*/ 104 w 121"/>
                <a:gd name="T35" fmla="*/ 114 h 245"/>
                <a:gd name="T36" fmla="*/ 118 w 121"/>
                <a:gd name="T37" fmla="*/ 118 h 245"/>
                <a:gd name="T38" fmla="*/ 118 w 121"/>
                <a:gd name="T39" fmla="*/ 118 h 245"/>
                <a:gd name="T40" fmla="*/ 114 w 121"/>
                <a:gd name="T41" fmla="*/ 132 h 245"/>
                <a:gd name="T42" fmla="*/ 114 w 121"/>
                <a:gd name="T43" fmla="*/ 132 h 245"/>
                <a:gd name="T44" fmla="*/ 100 w 121"/>
                <a:gd name="T45" fmla="*/ 152 h 245"/>
                <a:gd name="T46" fmla="*/ 100 w 121"/>
                <a:gd name="T47" fmla="*/ 152 h 245"/>
                <a:gd name="T48" fmla="*/ 81 w 121"/>
                <a:gd name="T49" fmla="*/ 192 h 245"/>
                <a:gd name="T50" fmla="*/ 81 w 121"/>
                <a:gd name="T51" fmla="*/ 192 h 245"/>
                <a:gd name="T52" fmla="*/ 60 w 121"/>
                <a:gd name="T53" fmla="*/ 245 h 245"/>
                <a:gd name="T54" fmla="*/ 60 w 121"/>
                <a:gd name="T55" fmla="*/ 245 h 245"/>
                <a:gd name="T56" fmla="*/ 40 w 121"/>
                <a:gd name="T57" fmla="*/ 23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1" h="245">
                  <a:moveTo>
                    <a:pt x="40" y="239"/>
                  </a:moveTo>
                  <a:cubicBezTo>
                    <a:pt x="41" y="238"/>
                    <a:pt x="41" y="234"/>
                    <a:pt x="41" y="229"/>
                  </a:cubicBezTo>
                  <a:cubicBezTo>
                    <a:pt x="41" y="229"/>
                    <a:pt x="41" y="229"/>
                    <a:pt x="41" y="229"/>
                  </a:cubicBezTo>
                  <a:cubicBezTo>
                    <a:pt x="41" y="202"/>
                    <a:pt x="31" y="148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12" y="5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8"/>
                    <a:pt x="4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5" y="0"/>
                    <a:pt x="20" y="3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49" y="119"/>
                    <a:pt x="59" y="191"/>
                  </a:cubicBezTo>
                  <a:cubicBezTo>
                    <a:pt x="59" y="191"/>
                    <a:pt x="59" y="191"/>
                    <a:pt x="59" y="191"/>
                  </a:cubicBezTo>
                  <a:cubicBezTo>
                    <a:pt x="66" y="174"/>
                    <a:pt x="73" y="157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8" y="130"/>
                    <a:pt x="95" y="120"/>
                    <a:pt x="104" y="114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8" y="111"/>
                    <a:pt x="115" y="113"/>
                    <a:pt x="118" y="118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21" y="122"/>
                    <a:pt x="119" y="129"/>
                    <a:pt x="114" y="132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12" y="133"/>
                    <a:pt x="106" y="141"/>
                    <a:pt x="100" y="152"/>
                  </a:cubicBezTo>
                  <a:cubicBezTo>
                    <a:pt x="100" y="152"/>
                    <a:pt x="100" y="152"/>
                    <a:pt x="100" y="152"/>
                  </a:cubicBezTo>
                  <a:cubicBezTo>
                    <a:pt x="93" y="164"/>
                    <a:pt x="87" y="178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69" y="219"/>
                    <a:pt x="60" y="245"/>
                    <a:pt x="60" y="245"/>
                  </a:cubicBezTo>
                  <a:cubicBezTo>
                    <a:pt x="60" y="245"/>
                    <a:pt x="60" y="245"/>
                    <a:pt x="60" y="245"/>
                  </a:cubicBezTo>
                  <a:cubicBezTo>
                    <a:pt x="40" y="239"/>
                    <a:pt x="40" y="239"/>
                    <a:pt x="40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58"/>
            <p:cNvSpPr>
              <a:spLocks noEditPoints="1"/>
            </p:cNvSpPr>
            <p:nvPr/>
          </p:nvSpPr>
          <p:spPr bwMode="auto">
            <a:xfrm>
              <a:off x="4163" y="1713"/>
              <a:ext cx="68" cy="72"/>
            </a:xfrm>
            <a:custGeom>
              <a:avLst/>
              <a:gdLst>
                <a:gd name="T0" fmla="*/ 0 w 58"/>
                <a:gd name="T1" fmla="*/ 31 h 62"/>
                <a:gd name="T2" fmla="*/ 29 w 58"/>
                <a:gd name="T3" fmla="*/ 0 h 62"/>
                <a:gd name="T4" fmla="*/ 29 w 58"/>
                <a:gd name="T5" fmla="*/ 0 h 62"/>
                <a:gd name="T6" fmla="*/ 58 w 58"/>
                <a:gd name="T7" fmla="*/ 31 h 62"/>
                <a:gd name="T8" fmla="*/ 58 w 58"/>
                <a:gd name="T9" fmla="*/ 31 h 62"/>
                <a:gd name="T10" fmla="*/ 29 w 58"/>
                <a:gd name="T11" fmla="*/ 62 h 62"/>
                <a:gd name="T12" fmla="*/ 29 w 58"/>
                <a:gd name="T13" fmla="*/ 62 h 62"/>
                <a:gd name="T14" fmla="*/ 0 w 58"/>
                <a:gd name="T15" fmla="*/ 31 h 62"/>
                <a:gd name="T16" fmla="*/ 20 w 58"/>
                <a:gd name="T17" fmla="*/ 31 h 62"/>
                <a:gd name="T18" fmla="*/ 29 w 58"/>
                <a:gd name="T19" fmla="*/ 41 h 62"/>
                <a:gd name="T20" fmla="*/ 29 w 58"/>
                <a:gd name="T21" fmla="*/ 41 h 62"/>
                <a:gd name="T22" fmla="*/ 37 w 58"/>
                <a:gd name="T23" fmla="*/ 31 h 62"/>
                <a:gd name="T24" fmla="*/ 37 w 58"/>
                <a:gd name="T25" fmla="*/ 31 h 62"/>
                <a:gd name="T26" fmla="*/ 29 w 58"/>
                <a:gd name="T27" fmla="*/ 21 h 62"/>
                <a:gd name="T28" fmla="*/ 29 w 58"/>
                <a:gd name="T29" fmla="*/ 21 h 62"/>
                <a:gd name="T30" fmla="*/ 20 w 58"/>
                <a:gd name="T31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62">
                  <a:moveTo>
                    <a:pt x="0" y="31"/>
                  </a:moveTo>
                  <a:cubicBezTo>
                    <a:pt x="0" y="15"/>
                    <a:pt x="12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6" y="0"/>
                    <a:pt x="58" y="15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47"/>
                    <a:pt x="46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12" y="62"/>
                    <a:pt x="0" y="47"/>
                    <a:pt x="0" y="31"/>
                  </a:cubicBezTo>
                  <a:close/>
                  <a:moveTo>
                    <a:pt x="20" y="31"/>
                  </a:moveTo>
                  <a:cubicBezTo>
                    <a:pt x="21" y="37"/>
                    <a:pt x="25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2" y="41"/>
                    <a:pt x="37" y="37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25"/>
                    <a:pt x="32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5" y="21"/>
                    <a:pt x="21" y="25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59"/>
            <p:cNvSpPr>
              <a:spLocks noEditPoints="1"/>
            </p:cNvSpPr>
            <p:nvPr/>
          </p:nvSpPr>
          <p:spPr bwMode="auto">
            <a:xfrm>
              <a:off x="4102" y="1364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60"/>
            <p:cNvSpPr>
              <a:spLocks noEditPoints="1"/>
            </p:cNvSpPr>
            <p:nvPr/>
          </p:nvSpPr>
          <p:spPr bwMode="auto">
            <a:xfrm>
              <a:off x="4480" y="1576"/>
              <a:ext cx="58" cy="56"/>
            </a:xfrm>
            <a:custGeom>
              <a:avLst/>
              <a:gdLst>
                <a:gd name="T0" fmla="*/ 0 w 49"/>
                <a:gd name="T1" fmla="*/ 24 h 47"/>
                <a:gd name="T2" fmla="*/ 25 w 49"/>
                <a:gd name="T3" fmla="*/ 0 h 47"/>
                <a:gd name="T4" fmla="*/ 25 w 49"/>
                <a:gd name="T5" fmla="*/ 0 h 47"/>
                <a:gd name="T6" fmla="*/ 49 w 49"/>
                <a:gd name="T7" fmla="*/ 24 h 47"/>
                <a:gd name="T8" fmla="*/ 49 w 49"/>
                <a:gd name="T9" fmla="*/ 24 h 47"/>
                <a:gd name="T10" fmla="*/ 25 w 49"/>
                <a:gd name="T11" fmla="*/ 47 h 47"/>
                <a:gd name="T12" fmla="*/ 25 w 49"/>
                <a:gd name="T13" fmla="*/ 47 h 47"/>
                <a:gd name="T14" fmla="*/ 0 w 49"/>
                <a:gd name="T15" fmla="*/ 24 h 47"/>
                <a:gd name="T16" fmla="*/ 21 w 49"/>
                <a:gd name="T17" fmla="*/ 24 h 47"/>
                <a:gd name="T18" fmla="*/ 25 w 49"/>
                <a:gd name="T19" fmla="*/ 27 h 47"/>
                <a:gd name="T20" fmla="*/ 25 w 49"/>
                <a:gd name="T21" fmla="*/ 27 h 47"/>
                <a:gd name="T22" fmla="*/ 28 w 49"/>
                <a:gd name="T23" fmla="*/ 24 h 47"/>
                <a:gd name="T24" fmla="*/ 28 w 49"/>
                <a:gd name="T25" fmla="*/ 24 h 47"/>
                <a:gd name="T26" fmla="*/ 25 w 49"/>
                <a:gd name="T27" fmla="*/ 21 h 47"/>
                <a:gd name="T28" fmla="*/ 25 w 49"/>
                <a:gd name="T29" fmla="*/ 21 h 47"/>
                <a:gd name="T30" fmla="*/ 21 w 49"/>
                <a:gd name="T31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4"/>
                  </a:moveTo>
                  <a:cubicBezTo>
                    <a:pt x="0" y="10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11" y="47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61"/>
            <p:cNvSpPr>
              <a:spLocks noEditPoints="1"/>
            </p:cNvSpPr>
            <p:nvPr/>
          </p:nvSpPr>
          <p:spPr bwMode="auto">
            <a:xfrm>
              <a:off x="4500" y="1718"/>
              <a:ext cx="58" cy="57"/>
            </a:xfrm>
            <a:custGeom>
              <a:avLst/>
              <a:gdLst>
                <a:gd name="T0" fmla="*/ 0 w 49"/>
                <a:gd name="T1" fmla="*/ 24 h 48"/>
                <a:gd name="T2" fmla="*/ 24 w 49"/>
                <a:gd name="T3" fmla="*/ 0 h 48"/>
                <a:gd name="T4" fmla="*/ 24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4 w 49"/>
                <a:gd name="T11" fmla="*/ 48 h 48"/>
                <a:gd name="T12" fmla="*/ 24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4 w 49"/>
                <a:gd name="T19" fmla="*/ 27 h 48"/>
                <a:gd name="T20" fmla="*/ 24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4 w 49"/>
                <a:gd name="T27" fmla="*/ 21 h 48"/>
                <a:gd name="T28" fmla="*/ 24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37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62"/>
            <p:cNvSpPr>
              <a:spLocks noEditPoints="1"/>
            </p:cNvSpPr>
            <p:nvPr/>
          </p:nvSpPr>
          <p:spPr bwMode="auto">
            <a:xfrm>
              <a:off x="4446" y="1850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1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63"/>
            <p:cNvSpPr>
              <a:spLocks noEditPoints="1"/>
            </p:cNvSpPr>
            <p:nvPr/>
          </p:nvSpPr>
          <p:spPr bwMode="auto">
            <a:xfrm>
              <a:off x="4351" y="1964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64"/>
            <p:cNvSpPr>
              <a:spLocks noEditPoints="1"/>
            </p:cNvSpPr>
            <p:nvPr/>
          </p:nvSpPr>
          <p:spPr bwMode="auto">
            <a:xfrm>
              <a:off x="4196" y="2025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65"/>
            <p:cNvSpPr>
              <a:spLocks noEditPoints="1"/>
            </p:cNvSpPr>
            <p:nvPr/>
          </p:nvSpPr>
          <p:spPr bwMode="auto">
            <a:xfrm>
              <a:off x="4021" y="1990"/>
              <a:ext cx="58" cy="55"/>
            </a:xfrm>
            <a:custGeom>
              <a:avLst/>
              <a:gdLst>
                <a:gd name="T0" fmla="*/ 0 w 49"/>
                <a:gd name="T1" fmla="*/ 23 h 47"/>
                <a:gd name="T2" fmla="*/ 25 w 49"/>
                <a:gd name="T3" fmla="*/ 0 h 47"/>
                <a:gd name="T4" fmla="*/ 25 w 49"/>
                <a:gd name="T5" fmla="*/ 0 h 47"/>
                <a:gd name="T6" fmla="*/ 49 w 49"/>
                <a:gd name="T7" fmla="*/ 23 h 47"/>
                <a:gd name="T8" fmla="*/ 49 w 49"/>
                <a:gd name="T9" fmla="*/ 23 h 47"/>
                <a:gd name="T10" fmla="*/ 25 w 49"/>
                <a:gd name="T11" fmla="*/ 47 h 47"/>
                <a:gd name="T12" fmla="*/ 25 w 49"/>
                <a:gd name="T13" fmla="*/ 47 h 47"/>
                <a:gd name="T14" fmla="*/ 0 w 49"/>
                <a:gd name="T15" fmla="*/ 23 h 47"/>
                <a:gd name="T16" fmla="*/ 21 w 49"/>
                <a:gd name="T17" fmla="*/ 23 h 47"/>
                <a:gd name="T18" fmla="*/ 25 w 49"/>
                <a:gd name="T19" fmla="*/ 26 h 47"/>
                <a:gd name="T20" fmla="*/ 25 w 49"/>
                <a:gd name="T21" fmla="*/ 26 h 47"/>
                <a:gd name="T22" fmla="*/ 28 w 49"/>
                <a:gd name="T23" fmla="*/ 23 h 47"/>
                <a:gd name="T24" fmla="*/ 28 w 49"/>
                <a:gd name="T25" fmla="*/ 23 h 47"/>
                <a:gd name="T26" fmla="*/ 25 w 49"/>
                <a:gd name="T27" fmla="*/ 21 h 47"/>
                <a:gd name="T28" fmla="*/ 25 w 49"/>
                <a:gd name="T29" fmla="*/ 21 h 47"/>
                <a:gd name="T30" fmla="*/ 21 w 49"/>
                <a:gd name="T31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3"/>
                  </a:moveTo>
                  <a:cubicBezTo>
                    <a:pt x="0" y="10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37"/>
                    <a:pt x="38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11" y="47"/>
                    <a:pt x="0" y="37"/>
                    <a:pt x="0" y="23"/>
                  </a:cubicBezTo>
                  <a:close/>
                  <a:moveTo>
                    <a:pt x="21" y="23"/>
                  </a:moveTo>
                  <a:cubicBezTo>
                    <a:pt x="21" y="25"/>
                    <a:pt x="22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2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66"/>
            <p:cNvSpPr>
              <a:spLocks noEditPoints="1"/>
            </p:cNvSpPr>
            <p:nvPr/>
          </p:nvSpPr>
          <p:spPr bwMode="auto">
            <a:xfrm>
              <a:off x="3870" y="1893"/>
              <a:ext cx="57" cy="57"/>
            </a:xfrm>
            <a:custGeom>
              <a:avLst/>
              <a:gdLst>
                <a:gd name="T0" fmla="*/ 0 w 49"/>
                <a:gd name="T1" fmla="*/ 24 h 48"/>
                <a:gd name="T2" fmla="*/ 24 w 49"/>
                <a:gd name="T3" fmla="*/ 0 h 48"/>
                <a:gd name="T4" fmla="*/ 24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4 w 49"/>
                <a:gd name="T11" fmla="*/ 48 h 48"/>
                <a:gd name="T12" fmla="*/ 24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4 w 49"/>
                <a:gd name="T19" fmla="*/ 27 h 48"/>
                <a:gd name="T20" fmla="*/ 24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4 w 49"/>
                <a:gd name="T27" fmla="*/ 21 h 48"/>
                <a:gd name="T28" fmla="*/ 24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67"/>
            <p:cNvSpPr>
              <a:spLocks noEditPoints="1"/>
            </p:cNvSpPr>
            <p:nvPr/>
          </p:nvSpPr>
          <p:spPr bwMode="auto">
            <a:xfrm>
              <a:off x="3812" y="1733"/>
              <a:ext cx="57" cy="56"/>
            </a:xfrm>
            <a:custGeom>
              <a:avLst/>
              <a:gdLst>
                <a:gd name="T0" fmla="*/ 0 w 48"/>
                <a:gd name="T1" fmla="*/ 24 h 48"/>
                <a:gd name="T2" fmla="*/ 24 w 48"/>
                <a:gd name="T3" fmla="*/ 0 h 48"/>
                <a:gd name="T4" fmla="*/ 24 w 48"/>
                <a:gd name="T5" fmla="*/ 0 h 48"/>
                <a:gd name="T6" fmla="*/ 48 w 48"/>
                <a:gd name="T7" fmla="*/ 24 h 48"/>
                <a:gd name="T8" fmla="*/ 48 w 48"/>
                <a:gd name="T9" fmla="*/ 24 h 48"/>
                <a:gd name="T10" fmla="*/ 24 w 48"/>
                <a:gd name="T11" fmla="*/ 48 h 48"/>
                <a:gd name="T12" fmla="*/ 24 w 48"/>
                <a:gd name="T13" fmla="*/ 48 h 48"/>
                <a:gd name="T14" fmla="*/ 0 w 48"/>
                <a:gd name="T15" fmla="*/ 24 h 48"/>
                <a:gd name="T16" fmla="*/ 20 w 48"/>
                <a:gd name="T17" fmla="*/ 24 h 48"/>
                <a:gd name="T18" fmla="*/ 24 w 48"/>
                <a:gd name="T19" fmla="*/ 27 h 48"/>
                <a:gd name="T20" fmla="*/ 24 w 48"/>
                <a:gd name="T21" fmla="*/ 27 h 48"/>
                <a:gd name="T22" fmla="*/ 28 w 48"/>
                <a:gd name="T23" fmla="*/ 24 h 48"/>
                <a:gd name="T24" fmla="*/ 28 w 48"/>
                <a:gd name="T25" fmla="*/ 24 h 48"/>
                <a:gd name="T26" fmla="*/ 24 w 48"/>
                <a:gd name="T27" fmla="*/ 21 h 48"/>
                <a:gd name="T28" fmla="*/ 24 w 48"/>
                <a:gd name="T29" fmla="*/ 21 h 48"/>
                <a:gd name="T30" fmla="*/ 20 w 48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8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7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0" y="24"/>
                  </a:moveTo>
                  <a:cubicBezTo>
                    <a:pt x="20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6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0" y="23"/>
                    <a:pt x="2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68"/>
            <p:cNvSpPr>
              <a:spLocks noEditPoints="1"/>
            </p:cNvSpPr>
            <p:nvPr/>
          </p:nvSpPr>
          <p:spPr bwMode="auto">
            <a:xfrm>
              <a:off x="3818" y="1585"/>
              <a:ext cx="58" cy="55"/>
            </a:xfrm>
            <a:custGeom>
              <a:avLst/>
              <a:gdLst>
                <a:gd name="T0" fmla="*/ 0 w 49"/>
                <a:gd name="T1" fmla="*/ 23 h 47"/>
                <a:gd name="T2" fmla="*/ 24 w 49"/>
                <a:gd name="T3" fmla="*/ 0 h 47"/>
                <a:gd name="T4" fmla="*/ 24 w 49"/>
                <a:gd name="T5" fmla="*/ 0 h 47"/>
                <a:gd name="T6" fmla="*/ 49 w 49"/>
                <a:gd name="T7" fmla="*/ 23 h 47"/>
                <a:gd name="T8" fmla="*/ 49 w 49"/>
                <a:gd name="T9" fmla="*/ 23 h 47"/>
                <a:gd name="T10" fmla="*/ 24 w 49"/>
                <a:gd name="T11" fmla="*/ 47 h 47"/>
                <a:gd name="T12" fmla="*/ 24 w 49"/>
                <a:gd name="T13" fmla="*/ 47 h 47"/>
                <a:gd name="T14" fmla="*/ 0 w 49"/>
                <a:gd name="T15" fmla="*/ 23 h 47"/>
                <a:gd name="T16" fmla="*/ 21 w 49"/>
                <a:gd name="T17" fmla="*/ 23 h 47"/>
                <a:gd name="T18" fmla="*/ 24 w 49"/>
                <a:gd name="T19" fmla="*/ 26 h 47"/>
                <a:gd name="T20" fmla="*/ 24 w 49"/>
                <a:gd name="T21" fmla="*/ 26 h 47"/>
                <a:gd name="T22" fmla="*/ 28 w 49"/>
                <a:gd name="T23" fmla="*/ 23 h 47"/>
                <a:gd name="T24" fmla="*/ 28 w 49"/>
                <a:gd name="T25" fmla="*/ 23 h 47"/>
                <a:gd name="T26" fmla="*/ 24 w 49"/>
                <a:gd name="T27" fmla="*/ 20 h 47"/>
                <a:gd name="T28" fmla="*/ 24 w 49"/>
                <a:gd name="T29" fmla="*/ 20 h 47"/>
                <a:gd name="T30" fmla="*/ 21 w 49"/>
                <a:gd name="T31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3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9" y="10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37"/>
                    <a:pt x="37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11" y="47"/>
                    <a:pt x="0" y="37"/>
                    <a:pt x="0" y="23"/>
                  </a:cubicBezTo>
                  <a:close/>
                  <a:moveTo>
                    <a:pt x="21" y="23"/>
                  </a:moveTo>
                  <a:cubicBezTo>
                    <a:pt x="21" y="25"/>
                    <a:pt x="22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7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2" y="21"/>
                    <a:pt x="21" y="22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69"/>
            <p:cNvSpPr>
              <a:spLocks noEditPoints="1"/>
            </p:cNvSpPr>
            <p:nvPr/>
          </p:nvSpPr>
          <p:spPr bwMode="auto">
            <a:xfrm>
              <a:off x="3901" y="1448"/>
              <a:ext cx="57" cy="56"/>
            </a:xfrm>
            <a:custGeom>
              <a:avLst/>
              <a:gdLst>
                <a:gd name="T0" fmla="*/ 0 w 48"/>
                <a:gd name="T1" fmla="*/ 24 h 47"/>
                <a:gd name="T2" fmla="*/ 24 w 48"/>
                <a:gd name="T3" fmla="*/ 0 h 47"/>
                <a:gd name="T4" fmla="*/ 24 w 48"/>
                <a:gd name="T5" fmla="*/ 0 h 47"/>
                <a:gd name="T6" fmla="*/ 48 w 48"/>
                <a:gd name="T7" fmla="*/ 24 h 47"/>
                <a:gd name="T8" fmla="*/ 48 w 48"/>
                <a:gd name="T9" fmla="*/ 24 h 47"/>
                <a:gd name="T10" fmla="*/ 24 w 48"/>
                <a:gd name="T11" fmla="*/ 47 h 47"/>
                <a:gd name="T12" fmla="*/ 24 w 48"/>
                <a:gd name="T13" fmla="*/ 47 h 47"/>
                <a:gd name="T14" fmla="*/ 0 w 48"/>
                <a:gd name="T15" fmla="*/ 24 h 47"/>
                <a:gd name="T16" fmla="*/ 20 w 48"/>
                <a:gd name="T17" fmla="*/ 24 h 47"/>
                <a:gd name="T18" fmla="*/ 24 w 48"/>
                <a:gd name="T19" fmla="*/ 26 h 47"/>
                <a:gd name="T20" fmla="*/ 24 w 48"/>
                <a:gd name="T21" fmla="*/ 26 h 47"/>
                <a:gd name="T22" fmla="*/ 28 w 48"/>
                <a:gd name="T23" fmla="*/ 24 h 47"/>
                <a:gd name="T24" fmla="*/ 28 w 48"/>
                <a:gd name="T25" fmla="*/ 24 h 47"/>
                <a:gd name="T26" fmla="*/ 24 w 48"/>
                <a:gd name="T27" fmla="*/ 21 h 47"/>
                <a:gd name="T28" fmla="*/ 24 w 48"/>
                <a:gd name="T29" fmla="*/ 21 h 47"/>
                <a:gd name="T30" fmla="*/ 20 w 48"/>
                <a:gd name="T31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7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7"/>
                    <a:pt x="37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11" y="47"/>
                    <a:pt x="0" y="37"/>
                    <a:pt x="0" y="24"/>
                  </a:cubicBezTo>
                  <a:close/>
                  <a:moveTo>
                    <a:pt x="20" y="24"/>
                  </a:moveTo>
                  <a:cubicBezTo>
                    <a:pt x="20" y="25"/>
                    <a:pt x="22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6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6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0" y="22"/>
                    <a:pt x="2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70"/>
            <p:cNvSpPr>
              <a:spLocks noEditPoints="1"/>
            </p:cNvSpPr>
            <p:nvPr/>
          </p:nvSpPr>
          <p:spPr bwMode="auto">
            <a:xfrm>
              <a:off x="4350" y="1423"/>
              <a:ext cx="60" cy="56"/>
            </a:xfrm>
            <a:custGeom>
              <a:avLst/>
              <a:gdLst>
                <a:gd name="T0" fmla="*/ 0 w 51"/>
                <a:gd name="T1" fmla="*/ 24 h 48"/>
                <a:gd name="T2" fmla="*/ 26 w 51"/>
                <a:gd name="T3" fmla="*/ 0 h 48"/>
                <a:gd name="T4" fmla="*/ 26 w 51"/>
                <a:gd name="T5" fmla="*/ 0 h 48"/>
                <a:gd name="T6" fmla="*/ 51 w 51"/>
                <a:gd name="T7" fmla="*/ 24 h 48"/>
                <a:gd name="T8" fmla="*/ 51 w 51"/>
                <a:gd name="T9" fmla="*/ 24 h 48"/>
                <a:gd name="T10" fmla="*/ 26 w 51"/>
                <a:gd name="T11" fmla="*/ 48 h 48"/>
                <a:gd name="T12" fmla="*/ 26 w 51"/>
                <a:gd name="T13" fmla="*/ 48 h 48"/>
                <a:gd name="T14" fmla="*/ 0 w 51"/>
                <a:gd name="T15" fmla="*/ 24 h 48"/>
                <a:gd name="T16" fmla="*/ 21 w 51"/>
                <a:gd name="T17" fmla="*/ 24 h 48"/>
                <a:gd name="T18" fmla="*/ 26 w 51"/>
                <a:gd name="T19" fmla="*/ 27 h 48"/>
                <a:gd name="T20" fmla="*/ 26 w 51"/>
                <a:gd name="T21" fmla="*/ 27 h 48"/>
                <a:gd name="T22" fmla="*/ 31 w 51"/>
                <a:gd name="T23" fmla="*/ 24 h 48"/>
                <a:gd name="T24" fmla="*/ 31 w 51"/>
                <a:gd name="T25" fmla="*/ 24 h 48"/>
                <a:gd name="T26" fmla="*/ 26 w 51"/>
                <a:gd name="T27" fmla="*/ 21 h 48"/>
                <a:gd name="T28" fmla="*/ 26 w 51"/>
                <a:gd name="T29" fmla="*/ 21 h 48"/>
                <a:gd name="T30" fmla="*/ 21 w 51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48">
                  <a:moveTo>
                    <a:pt x="0" y="24"/>
                  </a:moveTo>
                  <a:cubicBezTo>
                    <a:pt x="0" y="10"/>
                    <a:pt x="12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9" y="1"/>
                    <a:pt x="51" y="10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38"/>
                    <a:pt x="39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9" y="27"/>
                    <a:pt x="31" y="25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29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2" y="21"/>
                    <a:pt x="21" y="24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3" name="组合 135"/>
          <p:cNvGrpSpPr/>
          <p:nvPr/>
        </p:nvGrpSpPr>
        <p:grpSpPr>
          <a:xfrm>
            <a:off x="9541752" y="5717335"/>
            <a:ext cx="671816" cy="978354"/>
            <a:chOff x="4869199" y="2184580"/>
            <a:chExt cx="1569382" cy="2364128"/>
          </a:xfrm>
        </p:grpSpPr>
        <p:sp>
          <p:nvSpPr>
            <p:cNvPr id="174" name="Freeform 3737"/>
            <p:cNvSpPr>
              <a:spLocks noEditPoints="1"/>
            </p:cNvSpPr>
            <p:nvPr/>
          </p:nvSpPr>
          <p:spPr bwMode="auto">
            <a:xfrm>
              <a:off x="4879259" y="2370693"/>
              <a:ext cx="603607" cy="658939"/>
            </a:xfrm>
            <a:custGeom>
              <a:avLst/>
              <a:gdLst>
                <a:gd name="T0" fmla="*/ 0 w 110"/>
                <a:gd name="T1" fmla="*/ 59 h 119"/>
                <a:gd name="T2" fmla="*/ 53 w 110"/>
                <a:gd name="T3" fmla="*/ 0 h 119"/>
                <a:gd name="T4" fmla="*/ 53 w 110"/>
                <a:gd name="T5" fmla="*/ 0 h 119"/>
                <a:gd name="T6" fmla="*/ 110 w 110"/>
                <a:gd name="T7" fmla="*/ 60 h 119"/>
                <a:gd name="T8" fmla="*/ 110 w 110"/>
                <a:gd name="T9" fmla="*/ 60 h 119"/>
                <a:gd name="T10" fmla="*/ 52 w 110"/>
                <a:gd name="T11" fmla="*/ 119 h 119"/>
                <a:gd name="T12" fmla="*/ 52 w 110"/>
                <a:gd name="T13" fmla="*/ 119 h 119"/>
                <a:gd name="T14" fmla="*/ 0 w 110"/>
                <a:gd name="T15" fmla="*/ 59 h 119"/>
                <a:gd name="T16" fmla="*/ 4 w 110"/>
                <a:gd name="T17" fmla="*/ 59 h 119"/>
                <a:gd name="T18" fmla="*/ 52 w 110"/>
                <a:gd name="T19" fmla="*/ 115 h 119"/>
                <a:gd name="T20" fmla="*/ 52 w 110"/>
                <a:gd name="T21" fmla="*/ 115 h 119"/>
                <a:gd name="T22" fmla="*/ 89 w 110"/>
                <a:gd name="T23" fmla="*/ 99 h 119"/>
                <a:gd name="T24" fmla="*/ 89 w 110"/>
                <a:gd name="T25" fmla="*/ 99 h 119"/>
                <a:gd name="T26" fmla="*/ 106 w 110"/>
                <a:gd name="T27" fmla="*/ 60 h 119"/>
                <a:gd name="T28" fmla="*/ 106 w 110"/>
                <a:gd name="T29" fmla="*/ 60 h 119"/>
                <a:gd name="T30" fmla="*/ 53 w 110"/>
                <a:gd name="T31" fmla="*/ 4 h 119"/>
                <a:gd name="T32" fmla="*/ 53 w 110"/>
                <a:gd name="T33" fmla="*/ 4 h 119"/>
                <a:gd name="T34" fmla="*/ 4 w 110"/>
                <a:gd name="T35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119">
                  <a:moveTo>
                    <a:pt x="0" y="59"/>
                  </a:moveTo>
                  <a:cubicBezTo>
                    <a:pt x="0" y="26"/>
                    <a:pt x="2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83" y="0"/>
                    <a:pt x="110" y="27"/>
                    <a:pt x="110" y="60"/>
                  </a:cubicBezTo>
                  <a:cubicBezTo>
                    <a:pt x="110" y="60"/>
                    <a:pt x="110" y="60"/>
                    <a:pt x="110" y="60"/>
                  </a:cubicBezTo>
                  <a:cubicBezTo>
                    <a:pt x="110" y="92"/>
                    <a:pt x="81" y="119"/>
                    <a:pt x="52" y="119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22" y="119"/>
                    <a:pt x="0" y="91"/>
                    <a:pt x="0" y="59"/>
                  </a:cubicBezTo>
                  <a:close/>
                  <a:moveTo>
                    <a:pt x="4" y="59"/>
                  </a:moveTo>
                  <a:cubicBezTo>
                    <a:pt x="4" y="90"/>
                    <a:pt x="25" y="115"/>
                    <a:pt x="52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65" y="115"/>
                    <a:pt x="79" y="109"/>
                    <a:pt x="89" y="99"/>
                  </a:cubicBezTo>
                  <a:cubicBezTo>
                    <a:pt x="89" y="99"/>
                    <a:pt x="89" y="99"/>
                    <a:pt x="89" y="99"/>
                  </a:cubicBezTo>
                  <a:cubicBezTo>
                    <a:pt x="99" y="89"/>
                    <a:pt x="106" y="75"/>
                    <a:pt x="106" y="60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06" y="29"/>
                    <a:pt x="80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26" y="4"/>
                    <a:pt x="4" y="28"/>
                    <a:pt x="4" y="5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3738"/>
            <p:cNvSpPr>
              <a:spLocks noEditPoints="1"/>
            </p:cNvSpPr>
            <p:nvPr/>
          </p:nvSpPr>
          <p:spPr bwMode="auto">
            <a:xfrm>
              <a:off x="4869199" y="2360633"/>
              <a:ext cx="628759" cy="679060"/>
            </a:xfrm>
            <a:custGeom>
              <a:avLst/>
              <a:gdLst>
                <a:gd name="T0" fmla="*/ 0 w 114"/>
                <a:gd name="T1" fmla="*/ 61 h 123"/>
                <a:gd name="T2" fmla="*/ 2 w 114"/>
                <a:gd name="T3" fmla="*/ 61 h 123"/>
                <a:gd name="T4" fmla="*/ 0 w 114"/>
                <a:gd name="T5" fmla="*/ 61 h 123"/>
                <a:gd name="T6" fmla="*/ 55 w 114"/>
                <a:gd name="T7" fmla="*/ 0 h 123"/>
                <a:gd name="T8" fmla="*/ 55 w 114"/>
                <a:gd name="T9" fmla="*/ 0 h 123"/>
                <a:gd name="T10" fmla="*/ 114 w 114"/>
                <a:gd name="T11" fmla="*/ 62 h 123"/>
                <a:gd name="T12" fmla="*/ 114 w 114"/>
                <a:gd name="T13" fmla="*/ 62 h 123"/>
                <a:gd name="T14" fmla="*/ 54 w 114"/>
                <a:gd name="T15" fmla="*/ 123 h 123"/>
                <a:gd name="T16" fmla="*/ 54 w 114"/>
                <a:gd name="T17" fmla="*/ 123 h 123"/>
                <a:gd name="T18" fmla="*/ 0 w 114"/>
                <a:gd name="T19" fmla="*/ 61 h 123"/>
                <a:gd name="T20" fmla="*/ 54 w 114"/>
                <a:gd name="T21" fmla="*/ 119 h 123"/>
                <a:gd name="T22" fmla="*/ 102 w 114"/>
                <a:gd name="T23" fmla="*/ 89 h 123"/>
                <a:gd name="T24" fmla="*/ 102 w 114"/>
                <a:gd name="T25" fmla="*/ 89 h 123"/>
                <a:gd name="T26" fmla="*/ 93 w 114"/>
                <a:gd name="T27" fmla="*/ 102 h 123"/>
                <a:gd name="T28" fmla="*/ 93 w 114"/>
                <a:gd name="T29" fmla="*/ 102 h 123"/>
                <a:gd name="T30" fmla="*/ 54 w 114"/>
                <a:gd name="T31" fmla="*/ 119 h 123"/>
                <a:gd name="T32" fmla="*/ 54 w 114"/>
                <a:gd name="T33" fmla="*/ 119 h 123"/>
                <a:gd name="T34" fmla="*/ 54 w 114"/>
                <a:gd name="T35" fmla="*/ 119 h 123"/>
                <a:gd name="T36" fmla="*/ 54 w 114"/>
                <a:gd name="T37" fmla="*/ 119 h 123"/>
                <a:gd name="T38" fmla="*/ 16 w 114"/>
                <a:gd name="T39" fmla="*/ 99 h 123"/>
                <a:gd name="T40" fmla="*/ 16 w 114"/>
                <a:gd name="T41" fmla="*/ 99 h 123"/>
                <a:gd name="T42" fmla="*/ 54 w 114"/>
                <a:gd name="T43" fmla="*/ 119 h 123"/>
                <a:gd name="T44" fmla="*/ 54 w 114"/>
                <a:gd name="T45" fmla="*/ 115 h 123"/>
                <a:gd name="T46" fmla="*/ 54 w 114"/>
                <a:gd name="T47" fmla="*/ 115 h 123"/>
                <a:gd name="T48" fmla="*/ 54 w 114"/>
                <a:gd name="T49" fmla="*/ 115 h 123"/>
                <a:gd name="T50" fmla="*/ 90 w 114"/>
                <a:gd name="T51" fmla="*/ 99 h 123"/>
                <a:gd name="T52" fmla="*/ 90 w 114"/>
                <a:gd name="T53" fmla="*/ 99 h 123"/>
                <a:gd name="T54" fmla="*/ 106 w 114"/>
                <a:gd name="T55" fmla="*/ 62 h 123"/>
                <a:gd name="T56" fmla="*/ 106 w 114"/>
                <a:gd name="T57" fmla="*/ 62 h 123"/>
                <a:gd name="T58" fmla="*/ 55 w 114"/>
                <a:gd name="T59" fmla="*/ 8 h 123"/>
                <a:gd name="T60" fmla="*/ 55 w 114"/>
                <a:gd name="T61" fmla="*/ 8 h 123"/>
                <a:gd name="T62" fmla="*/ 8 w 114"/>
                <a:gd name="T63" fmla="*/ 61 h 123"/>
                <a:gd name="T64" fmla="*/ 8 w 114"/>
                <a:gd name="T65" fmla="*/ 61 h 123"/>
                <a:gd name="T66" fmla="*/ 54 w 114"/>
                <a:gd name="T67" fmla="*/ 115 h 123"/>
                <a:gd name="T68" fmla="*/ 110 w 114"/>
                <a:gd name="T69" fmla="*/ 62 h 123"/>
                <a:gd name="T70" fmla="*/ 55 w 114"/>
                <a:gd name="T71" fmla="*/ 4 h 123"/>
                <a:gd name="T72" fmla="*/ 55 w 114"/>
                <a:gd name="T73" fmla="*/ 4 h 123"/>
                <a:gd name="T74" fmla="*/ 110 w 114"/>
                <a:gd name="T75" fmla="*/ 62 h 123"/>
                <a:gd name="T76" fmla="*/ 6 w 114"/>
                <a:gd name="T77" fmla="*/ 61 h 123"/>
                <a:gd name="T78" fmla="*/ 4 w 114"/>
                <a:gd name="T79" fmla="*/ 61 h 123"/>
                <a:gd name="T80" fmla="*/ 4 w 114"/>
                <a:gd name="T81" fmla="*/ 61 h 123"/>
                <a:gd name="T82" fmla="*/ 4 w 114"/>
                <a:gd name="T83" fmla="*/ 61 h 123"/>
                <a:gd name="T84" fmla="*/ 4 w 114"/>
                <a:gd name="T85" fmla="*/ 61 h 123"/>
                <a:gd name="T86" fmla="*/ 4 w 114"/>
                <a:gd name="T87" fmla="*/ 61 h 123"/>
                <a:gd name="T88" fmla="*/ 6 w 114"/>
                <a:gd name="T89" fmla="*/ 61 h 123"/>
                <a:gd name="T90" fmla="*/ 17 w 114"/>
                <a:gd name="T91" fmla="*/ 23 h 123"/>
                <a:gd name="T92" fmla="*/ 55 w 114"/>
                <a:gd name="T93" fmla="*/ 4 h 123"/>
                <a:gd name="T94" fmla="*/ 55 w 114"/>
                <a:gd name="T95" fmla="*/ 4 h 123"/>
                <a:gd name="T96" fmla="*/ 17 w 114"/>
                <a:gd name="T97" fmla="*/ 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4" h="123">
                  <a:moveTo>
                    <a:pt x="0" y="61"/>
                  </a:moveTo>
                  <a:cubicBezTo>
                    <a:pt x="2" y="61"/>
                    <a:pt x="2" y="61"/>
                    <a:pt x="2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27"/>
                    <a:pt x="2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86" y="0"/>
                    <a:pt x="114" y="28"/>
                    <a:pt x="114" y="62"/>
                  </a:cubicBezTo>
                  <a:cubicBezTo>
                    <a:pt x="114" y="62"/>
                    <a:pt x="114" y="62"/>
                    <a:pt x="114" y="62"/>
                  </a:cubicBezTo>
                  <a:cubicBezTo>
                    <a:pt x="114" y="96"/>
                    <a:pt x="84" y="123"/>
                    <a:pt x="54" y="123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23" y="123"/>
                    <a:pt x="0" y="94"/>
                    <a:pt x="0" y="61"/>
                  </a:cubicBezTo>
                  <a:close/>
                  <a:moveTo>
                    <a:pt x="54" y="119"/>
                  </a:moveTo>
                  <a:cubicBezTo>
                    <a:pt x="73" y="119"/>
                    <a:pt x="92" y="107"/>
                    <a:pt x="102" y="89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100" y="94"/>
                    <a:pt x="96" y="98"/>
                    <a:pt x="93" y="102"/>
                  </a:cubicBezTo>
                  <a:cubicBezTo>
                    <a:pt x="93" y="102"/>
                    <a:pt x="93" y="102"/>
                    <a:pt x="93" y="102"/>
                  </a:cubicBezTo>
                  <a:cubicBezTo>
                    <a:pt x="82" y="113"/>
                    <a:pt x="68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38" y="119"/>
                    <a:pt x="25" y="111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25" y="111"/>
                    <a:pt x="38" y="119"/>
                    <a:pt x="54" y="119"/>
                  </a:cubicBezTo>
                  <a:close/>
                  <a:moveTo>
                    <a:pt x="54" y="115"/>
                  </a:moveTo>
                  <a:cubicBezTo>
                    <a:pt x="54" y="115"/>
                    <a:pt x="54" y="115"/>
                    <a:pt x="54" y="115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67" y="115"/>
                    <a:pt x="80" y="109"/>
                    <a:pt x="90" y="99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100" y="90"/>
                    <a:pt x="106" y="76"/>
                    <a:pt x="106" y="62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6" y="32"/>
                    <a:pt x="81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29" y="8"/>
                    <a:pt x="8" y="3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91"/>
                    <a:pt x="28" y="115"/>
                    <a:pt x="54" y="115"/>
                  </a:cubicBezTo>
                  <a:close/>
                  <a:moveTo>
                    <a:pt x="110" y="62"/>
                  </a:moveTo>
                  <a:cubicBezTo>
                    <a:pt x="110" y="30"/>
                    <a:pt x="83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83" y="4"/>
                    <a:pt x="110" y="30"/>
                    <a:pt x="110" y="62"/>
                  </a:cubicBezTo>
                  <a:close/>
                  <a:moveTo>
                    <a:pt x="6" y="61"/>
                  </a:move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17" y="23"/>
                  </a:moveTo>
                  <a:cubicBezTo>
                    <a:pt x="26" y="11"/>
                    <a:pt x="40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40" y="4"/>
                    <a:pt x="26" y="11"/>
                    <a:pt x="17" y="2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3739"/>
            <p:cNvSpPr/>
            <p:nvPr/>
          </p:nvSpPr>
          <p:spPr bwMode="auto">
            <a:xfrm>
              <a:off x="5005012" y="2576924"/>
              <a:ext cx="20120" cy="20120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0 h 4"/>
                <a:gd name="T4" fmla="*/ 4 w 4"/>
                <a:gd name="T5" fmla="*/ 0 h 4"/>
                <a:gd name="T6" fmla="*/ 4 w 4"/>
                <a:gd name="T7" fmla="*/ 4 h 4"/>
                <a:gd name="T8" fmla="*/ 0 w 4"/>
                <a:gd name="T9" fmla="*/ 4 h 4"/>
                <a:gd name="T10" fmla="*/ 0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3740"/>
            <p:cNvSpPr>
              <a:spLocks noEditPoints="1"/>
            </p:cNvSpPr>
            <p:nvPr/>
          </p:nvSpPr>
          <p:spPr bwMode="auto">
            <a:xfrm>
              <a:off x="4994952" y="2561836"/>
              <a:ext cx="45272" cy="45272"/>
            </a:xfrm>
            <a:custGeom>
              <a:avLst/>
              <a:gdLst>
                <a:gd name="T0" fmla="*/ 6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6 w 9"/>
                <a:gd name="T21" fmla="*/ 9 h 9"/>
                <a:gd name="T22" fmla="*/ 6 w 9"/>
                <a:gd name="T23" fmla="*/ 9 h 9"/>
                <a:gd name="T24" fmla="*/ 4 w 9"/>
                <a:gd name="T25" fmla="*/ 5 h 9"/>
                <a:gd name="T26" fmla="*/ 4 w 9"/>
                <a:gd name="T27" fmla="*/ 5 h 9"/>
                <a:gd name="T28" fmla="*/ 4 w 9"/>
                <a:gd name="T29" fmla="*/ 5 h 9"/>
                <a:gd name="T30" fmla="*/ 4 w 9"/>
                <a:gd name="T3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6" y="9"/>
                  </a:lnTo>
                  <a:lnTo>
                    <a:pt x="6" y="9"/>
                  </a:lnTo>
                  <a:close/>
                  <a:moveTo>
                    <a:pt x="4" y="5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3741"/>
            <p:cNvSpPr/>
            <p:nvPr/>
          </p:nvSpPr>
          <p:spPr bwMode="auto">
            <a:xfrm>
              <a:off x="5155914" y="2511535"/>
              <a:ext cx="25152" cy="25152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3742"/>
            <p:cNvSpPr>
              <a:spLocks noEditPoints="1"/>
            </p:cNvSpPr>
            <p:nvPr/>
          </p:nvSpPr>
          <p:spPr bwMode="auto">
            <a:xfrm>
              <a:off x="5140822" y="2501475"/>
              <a:ext cx="50301" cy="45272"/>
            </a:xfrm>
            <a:custGeom>
              <a:avLst/>
              <a:gdLst>
                <a:gd name="T0" fmla="*/ 8 w 10"/>
                <a:gd name="T1" fmla="*/ 9 h 9"/>
                <a:gd name="T2" fmla="*/ 3 w 10"/>
                <a:gd name="T3" fmla="*/ 9 h 9"/>
                <a:gd name="T4" fmla="*/ 3 w 10"/>
                <a:gd name="T5" fmla="*/ 7 h 9"/>
                <a:gd name="T6" fmla="*/ 5 w 10"/>
                <a:gd name="T7" fmla="*/ 7 h 9"/>
                <a:gd name="T8" fmla="*/ 3 w 10"/>
                <a:gd name="T9" fmla="*/ 7 h 9"/>
                <a:gd name="T10" fmla="*/ 3 w 10"/>
                <a:gd name="T11" fmla="*/ 9 h 9"/>
                <a:gd name="T12" fmla="*/ 0 w 10"/>
                <a:gd name="T13" fmla="*/ 9 h 9"/>
                <a:gd name="T14" fmla="*/ 0 w 10"/>
                <a:gd name="T15" fmla="*/ 0 h 9"/>
                <a:gd name="T16" fmla="*/ 10 w 10"/>
                <a:gd name="T17" fmla="*/ 0 h 9"/>
                <a:gd name="T18" fmla="*/ 10 w 10"/>
                <a:gd name="T19" fmla="*/ 9 h 9"/>
                <a:gd name="T20" fmla="*/ 8 w 10"/>
                <a:gd name="T21" fmla="*/ 9 h 9"/>
                <a:gd name="T22" fmla="*/ 8 w 10"/>
                <a:gd name="T23" fmla="*/ 9 h 9"/>
                <a:gd name="T24" fmla="*/ 6 w 10"/>
                <a:gd name="T25" fmla="*/ 5 h 9"/>
                <a:gd name="T26" fmla="*/ 6 w 10"/>
                <a:gd name="T27" fmla="*/ 5 h 9"/>
                <a:gd name="T28" fmla="*/ 5 w 10"/>
                <a:gd name="T29" fmla="*/ 5 h 9"/>
                <a:gd name="T30" fmla="*/ 5 w 10"/>
                <a:gd name="T31" fmla="*/ 5 h 9"/>
                <a:gd name="T32" fmla="*/ 6 w 10"/>
                <a:gd name="T33" fmla="*/ 5 h 9"/>
                <a:gd name="T34" fmla="*/ 6 w 10"/>
                <a:gd name="T3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9">
                  <a:moveTo>
                    <a:pt x="8" y="9"/>
                  </a:moveTo>
                  <a:lnTo>
                    <a:pt x="3" y="9"/>
                  </a:lnTo>
                  <a:lnTo>
                    <a:pt x="3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9"/>
                  </a:lnTo>
                  <a:lnTo>
                    <a:pt x="8" y="9"/>
                  </a:lnTo>
                  <a:lnTo>
                    <a:pt x="8" y="9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3743"/>
            <p:cNvSpPr>
              <a:spLocks noEditPoints="1"/>
            </p:cNvSpPr>
            <p:nvPr/>
          </p:nvSpPr>
          <p:spPr bwMode="auto">
            <a:xfrm>
              <a:off x="4944651" y="2637285"/>
              <a:ext cx="281683" cy="176054"/>
            </a:xfrm>
            <a:custGeom>
              <a:avLst/>
              <a:gdLst>
                <a:gd name="T0" fmla="*/ 0 w 51"/>
                <a:gd name="T1" fmla="*/ 18 h 32"/>
                <a:gd name="T2" fmla="*/ 3 w 51"/>
                <a:gd name="T3" fmla="*/ 15 h 32"/>
                <a:gd name="T4" fmla="*/ 11 w 51"/>
                <a:gd name="T5" fmla="*/ 22 h 32"/>
                <a:gd name="T6" fmla="*/ 11 w 51"/>
                <a:gd name="T7" fmla="*/ 22 h 32"/>
                <a:gd name="T8" fmla="*/ 27 w 51"/>
                <a:gd name="T9" fmla="*/ 28 h 32"/>
                <a:gd name="T10" fmla="*/ 27 w 51"/>
                <a:gd name="T11" fmla="*/ 28 h 32"/>
                <a:gd name="T12" fmla="*/ 34 w 51"/>
                <a:gd name="T13" fmla="*/ 26 h 32"/>
                <a:gd name="T14" fmla="*/ 34 w 51"/>
                <a:gd name="T15" fmla="*/ 26 h 32"/>
                <a:gd name="T16" fmla="*/ 47 w 51"/>
                <a:gd name="T17" fmla="*/ 3 h 32"/>
                <a:gd name="T18" fmla="*/ 47 w 51"/>
                <a:gd name="T19" fmla="*/ 3 h 32"/>
                <a:gd name="T20" fmla="*/ 47 w 51"/>
                <a:gd name="T21" fmla="*/ 0 h 32"/>
                <a:gd name="T22" fmla="*/ 47 w 51"/>
                <a:gd name="T23" fmla="*/ 0 h 32"/>
                <a:gd name="T24" fmla="*/ 51 w 51"/>
                <a:gd name="T25" fmla="*/ 0 h 32"/>
                <a:gd name="T26" fmla="*/ 51 w 51"/>
                <a:gd name="T27" fmla="*/ 3 h 32"/>
                <a:gd name="T28" fmla="*/ 51 w 51"/>
                <a:gd name="T29" fmla="*/ 3 h 32"/>
                <a:gd name="T30" fmla="*/ 36 w 51"/>
                <a:gd name="T31" fmla="*/ 30 h 32"/>
                <a:gd name="T32" fmla="*/ 36 w 51"/>
                <a:gd name="T33" fmla="*/ 30 h 32"/>
                <a:gd name="T34" fmla="*/ 27 w 51"/>
                <a:gd name="T35" fmla="*/ 32 h 32"/>
                <a:gd name="T36" fmla="*/ 27 w 51"/>
                <a:gd name="T37" fmla="*/ 32 h 32"/>
                <a:gd name="T38" fmla="*/ 0 w 51"/>
                <a:gd name="T39" fmla="*/ 18 h 32"/>
                <a:gd name="T40" fmla="*/ 0 w 51"/>
                <a:gd name="T41" fmla="*/ 18 h 32"/>
                <a:gd name="T42" fmla="*/ 0 w 51"/>
                <a:gd name="T43" fmla="*/ 18 h 32"/>
                <a:gd name="T44" fmla="*/ 0 w 51"/>
                <a:gd name="T45" fmla="*/ 18 h 32"/>
                <a:gd name="T46" fmla="*/ 0 w 51"/>
                <a:gd name="T47" fmla="*/ 18 h 32"/>
                <a:gd name="T48" fmla="*/ 0 w 51"/>
                <a:gd name="T4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32">
                  <a:moveTo>
                    <a:pt x="0" y="18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6" y="18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5" y="25"/>
                    <a:pt x="22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0" y="28"/>
                    <a:pt x="32" y="28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45" y="21"/>
                    <a:pt x="47" y="9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1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9"/>
                    <a:pt x="49" y="23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3" y="31"/>
                    <a:pt x="30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13" y="32"/>
                    <a:pt x="1" y="18"/>
                    <a:pt x="0" y="18"/>
                  </a:cubicBezTo>
                  <a:close/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3744"/>
            <p:cNvSpPr>
              <a:spLocks noEditPoints="1"/>
            </p:cNvSpPr>
            <p:nvPr/>
          </p:nvSpPr>
          <p:spPr bwMode="auto">
            <a:xfrm>
              <a:off x="4929560" y="2622197"/>
              <a:ext cx="306835" cy="201202"/>
            </a:xfrm>
            <a:custGeom>
              <a:avLst/>
              <a:gdLst>
                <a:gd name="T0" fmla="*/ 5 w 56"/>
                <a:gd name="T1" fmla="*/ 24 h 36"/>
                <a:gd name="T2" fmla="*/ 5 w 56"/>
                <a:gd name="T3" fmla="*/ 26 h 36"/>
                <a:gd name="T4" fmla="*/ 0 w 56"/>
                <a:gd name="T5" fmla="*/ 20 h 36"/>
                <a:gd name="T6" fmla="*/ 5 w 56"/>
                <a:gd name="T7" fmla="*/ 15 h 36"/>
                <a:gd name="T8" fmla="*/ 6 w 56"/>
                <a:gd name="T9" fmla="*/ 15 h 36"/>
                <a:gd name="T10" fmla="*/ 7 w 56"/>
                <a:gd name="T11" fmla="*/ 15 h 36"/>
                <a:gd name="T12" fmla="*/ 7 w 56"/>
                <a:gd name="T13" fmla="*/ 15 h 36"/>
                <a:gd name="T14" fmla="*/ 8 w 56"/>
                <a:gd name="T15" fmla="*/ 15 h 36"/>
                <a:gd name="T16" fmla="*/ 8 w 56"/>
                <a:gd name="T17" fmla="*/ 15 h 36"/>
                <a:gd name="T18" fmla="*/ 8 w 56"/>
                <a:gd name="T19" fmla="*/ 16 h 36"/>
                <a:gd name="T20" fmla="*/ 8 w 56"/>
                <a:gd name="T21" fmla="*/ 16 h 36"/>
                <a:gd name="T22" fmla="*/ 8 w 56"/>
                <a:gd name="T23" fmla="*/ 16 h 36"/>
                <a:gd name="T24" fmla="*/ 10 w 56"/>
                <a:gd name="T25" fmla="*/ 18 h 36"/>
                <a:gd name="T26" fmla="*/ 15 w 56"/>
                <a:gd name="T27" fmla="*/ 22 h 36"/>
                <a:gd name="T28" fmla="*/ 30 w 56"/>
                <a:gd name="T29" fmla="*/ 28 h 36"/>
                <a:gd name="T30" fmla="*/ 30 w 56"/>
                <a:gd name="T31" fmla="*/ 28 h 36"/>
                <a:gd name="T32" fmla="*/ 31 w 56"/>
                <a:gd name="T33" fmla="*/ 28 h 36"/>
                <a:gd name="T34" fmla="*/ 37 w 56"/>
                <a:gd name="T35" fmla="*/ 27 h 36"/>
                <a:gd name="T36" fmla="*/ 48 w 56"/>
                <a:gd name="T37" fmla="*/ 5 h 36"/>
                <a:gd name="T38" fmla="*/ 48 w 56"/>
                <a:gd name="T39" fmla="*/ 2 h 36"/>
                <a:gd name="T40" fmla="*/ 48 w 56"/>
                <a:gd name="T41" fmla="*/ 1 h 36"/>
                <a:gd name="T42" fmla="*/ 56 w 56"/>
                <a:gd name="T43" fmla="*/ 2 h 36"/>
                <a:gd name="T44" fmla="*/ 56 w 56"/>
                <a:gd name="T45" fmla="*/ 5 h 36"/>
                <a:gd name="T46" fmla="*/ 40 w 56"/>
                <a:gd name="T47" fmla="*/ 34 h 36"/>
                <a:gd name="T48" fmla="*/ 30 w 56"/>
                <a:gd name="T49" fmla="*/ 36 h 36"/>
                <a:gd name="T50" fmla="*/ 30 w 56"/>
                <a:gd name="T51" fmla="*/ 32 h 36"/>
                <a:gd name="T52" fmla="*/ 35 w 56"/>
                <a:gd name="T53" fmla="*/ 31 h 36"/>
                <a:gd name="T54" fmla="*/ 30 w 56"/>
                <a:gd name="T55" fmla="*/ 32 h 36"/>
                <a:gd name="T56" fmla="*/ 30 w 56"/>
                <a:gd name="T57" fmla="*/ 32 h 36"/>
                <a:gd name="T58" fmla="*/ 28 w 56"/>
                <a:gd name="T59" fmla="*/ 32 h 36"/>
                <a:gd name="T60" fmla="*/ 20 w 56"/>
                <a:gd name="T61" fmla="*/ 30 h 36"/>
                <a:gd name="T62" fmla="*/ 20 w 56"/>
                <a:gd name="T63" fmla="*/ 30 h 36"/>
                <a:gd name="T64" fmla="*/ 13 w 56"/>
                <a:gd name="T65" fmla="*/ 25 h 36"/>
                <a:gd name="T66" fmla="*/ 20 w 56"/>
                <a:gd name="T67" fmla="*/ 30 h 36"/>
                <a:gd name="T68" fmla="*/ 13 w 56"/>
                <a:gd name="T69" fmla="*/ 25 h 36"/>
                <a:gd name="T70" fmla="*/ 8 w 56"/>
                <a:gd name="T71" fmla="*/ 21 h 36"/>
                <a:gd name="T72" fmla="*/ 6 w 56"/>
                <a:gd name="T73" fmla="*/ 19 h 36"/>
                <a:gd name="T74" fmla="*/ 5 w 56"/>
                <a:gd name="T75" fmla="*/ 19 h 36"/>
                <a:gd name="T76" fmla="*/ 6 w 56"/>
                <a:gd name="T77" fmla="*/ 19 h 36"/>
                <a:gd name="T78" fmla="*/ 5 w 56"/>
                <a:gd name="T79" fmla="*/ 18 h 36"/>
                <a:gd name="T80" fmla="*/ 4 w 56"/>
                <a:gd name="T8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6" h="36">
                  <a:moveTo>
                    <a:pt x="30" y="36"/>
                  </a:moveTo>
                  <a:cubicBezTo>
                    <a:pt x="19" y="36"/>
                    <a:pt x="10" y="29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7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9"/>
                    <a:pt x="13" y="20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9" y="25"/>
                    <a:pt x="25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3" y="28"/>
                    <a:pt x="35" y="28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46" y="22"/>
                    <a:pt x="48" y="10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3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11"/>
                    <a:pt x="54" y="26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37" y="35"/>
                    <a:pt x="34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lose/>
                  <a:moveTo>
                    <a:pt x="30" y="32"/>
                  </a:moveTo>
                  <a:cubicBezTo>
                    <a:pt x="32" y="32"/>
                    <a:pt x="34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4" y="32"/>
                    <a:pt x="32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9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30" y="32"/>
                    <a:pt x="30" y="32"/>
                  </a:cubicBezTo>
                  <a:close/>
                  <a:moveTo>
                    <a:pt x="20" y="30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lose/>
                  <a:moveTo>
                    <a:pt x="13" y="25"/>
                  </a:moveTo>
                  <a:cubicBezTo>
                    <a:pt x="15" y="27"/>
                    <a:pt x="17" y="28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7" y="28"/>
                    <a:pt x="15" y="27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1" y="24"/>
                    <a:pt x="9" y="23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3"/>
                    <a:pt x="11" y="24"/>
                    <a:pt x="13" y="25"/>
                  </a:cubicBezTo>
                  <a:close/>
                  <a:moveTo>
                    <a:pt x="6" y="19"/>
                  </a:moveTo>
                  <a:cubicBezTo>
                    <a:pt x="6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lose/>
                  <a:moveTo>
                    <a:pt x="5" y="18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5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3745"/>
            <p:cNvSpPr/>
            <p:nvPr/>
          </p:nvSpPr>
          <p:spPr bwMode="auto">
            <a:xfrm>
              <a:off x="5181063" y="2622197"/>
              <a:ext cx="50301" cy="35212"/>
            </a:xfrm>
            <a:custGeom>
              <a:avLst/>
              <a:gdLst>
                <a:gd name="T0" fmla="*/ 0 w 10"/>
                <a:gd name="T1" fmla="*/ 5 h 7"/>
                <a:gd name="T2" fmla="*/ 0 w 10"/>
                <a:gd name="T3" fmla="*/ 0 h 7"/>
                <a:gd name="T4" fmla="*/ 10 w 10"/>
                <a:gd name="T5" fmla="*/ 3 h 7"/>
                <a:gd name="T6" fmla="*/ 10 w 10"/>
                <a:gd name="T7" fmla="*/ 7 h 7"/>
                <a:gd name="T8" fmla="*/ 0 w 10"/>
                <a:gd name="T9" fmla="*/ 5 h 7"/>
                <a:gd name="T10" fmla="*/ 0 w 10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0" y="5"/>
                  </a:moveTo>
                  <a:lnTo>
                    <a:pt x="0" y="0"/>
                  </a:lnTo>
                  <a:lnTo>
                    <a:pt x="10" y="3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3746"/>
            <p:cNvSpPr/>
            <p:nvPr/>
          </p:nvSpPr>
          <p:spPr bwMode="auto">
            <a:xfrm>
              <a:off x="5165974" y="2612136"/>
              <a:ext cx="80481" cy="55332"/>
            </a:xfrm>
            <a:custGeom>
              <a:avLst/>
              <a:gdLst>
                <a:gd name="T0" fmla="*/ 2 w 16"/>
                <a:gd name="T1" fmla="*/ 9 h 11"/>
                <a:gd name="T2" fmla="*/ 3 w 16"/>
                <a:gd name="T3" fmla="*/ 7 h 11"/>
                <a:gd name="T4" fmla="*/ 4 w 16"/>
                <a:gd name="T5" fmla="*/ 8 h 11"/>
                <a:gd name="T6" fmla="*/ 3 w 16"/>
                <a:gd name="T7" fmla="*/ 7 h 11"/>
                <a:gd name="T8" fmla="*/ 2 w 16"/>
                <a:gd name="T9" fmla="*/ 9 h 11"/>
                <a:gd name="T10" fmla="*/ 0 w 16"/>
                <a:gd name="T11" fmla="*/ 9 h 11"/>
                <a:gd name="T12" fmla="*/ 2 w 16"/>
                <a:gd name="T13" fmla="*/ 0 h 11"/>
                <a:gd name="T14" fmla="*/ 16 w 16"/>
                <a:gd name="T15" fmla="*/ 2 h 11"/>
                <a:gd name="T16" fmla="*/ 14 w 16"/>
                <a:gd name="T17" fmla="*/ 11 h 11"/>
                <a:gd name="T18" fmla="*/ 2 w 16"/>
                <a:gd name="T19" fmla="*/ 9 h 11"/>
                <a:gd name="T20" fmla="*/ 2 w 16"/>
                <a:gd name="T2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1">
                  <a:moveTo>
                    <a:pt x="2" y="9"/>
                  </a:moveTo>
                  <a:lnTo>
                    <a:pt x="3" y="7"/>
                  </a:lnTo>
                  <a:lnTo>
                    <a:pt x="4" y="8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2" y="0"/>
                  </a:lnTo>
                  <a:lnTo>
                    <a:pt x="16" y="2"/>
                  </a:lnTo>
                  <a:lnTo>
                    <a:pt x="14" y="11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3747"/>
            <p:cNvSpPr/>
            <p:nvPr/>
          </p:nvSpPr>
          <p:spPr bwMode="auto">
            <a:xfrm>
              <a:off x="4929560" y="2707706"/>
              <a:ext cx="35212" cy="55332"/>
            </a:xfrm>
            <a:custGeom>
              <a:avLst/>
              <a:gdLst>
                <a:gd name="T0" fmla="*/ 0 w 7"/>
                <a:gd name="T1" fmla="*/ 9 h 11"/>
                <a:gd name="T2" fmla="*/ 3 w 7"/>
                <a:gd name="T3" fmla="*/ 0 h 11"/>
                <a:gd name="T4" fmla="*/ 7 w 7"/>
                <a:gd name="T5" fmla="*/ 2 h 11"/>
                <a:gd name="T6" fmla="*/ 4 w 7"/>
                <a:gd name="T7" fmla="*/ 11 h 11"/>
                <a:gd name="T8" fmla="*/ 0 w 7"/>
                <a:gd name="T9" fmla="*/ 9 h 11"/>
                <a:gd name="T10" fmla="*/ 0 w 7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0" y="9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4" y="11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748"/>
            <p:cNvSpPr/>
            <p:nvPr/>
          </p:nvSpPr>
          <p:spPr bwMode="auto">
            <a:xfrm>
              <a:off x="4914471" y="2697646"/>
              <a:ext cx="65392" cy="75452"/>
            </a:xfrm>
            <a:custGeom>
              <a:avLst/>
              <a:gdLst>
                <a:gd name="T0" fmla="*/ 6 w 13"/>
                <a:gd name="T1" fmla="*/ 14 h 15"/>
                <a:gd name="T2" fmla="*/ 3 w 13"/>
                <a:gd name="T3" fmla="*/ 13 h 15"/>
                <a:gd name="T4" fmla="*/ 3 w 13"/>
                <a:gd name="T5" fmla="*/ 11 h 15"/>
                <a:gd name="T6" fmla="*/ 5 w 13"/>
                <a:gd name="T7" fmla="*/ 12 h 15"/>
                <a:gd name="T8" fmla="*/ 3 w 13"/>
                <a:gd name="T9" fmla="*/ 11 h 15"/>
                <a:gd name="T10" fmla="*/ 3 w 13"/>
                <a:gd name="T11" fmla="*/ 13 h 15"/>
                <a:gd name="T12" fmla="*/ 0 w 13"/>
                <a:gd name="T13" fmla="*/ 13 h 15"/>
                <a:gd name="T14" fmla="*/ 5 w 13"/>
                <a:gd name="T15" fmla="*/ 0 h 15"/>
                <a:gd name="T16" fmla="*/ 13 w 13"/>
                <a:gd name="T17" fmla="*/ 2 h 15"/>
                <a:gd name="T18" fmla="*/ 8 w 13"/>
                <a:gd name="T19" fmla="*/ 15 h 15"/>
                <a:gd name="T20" fmla="*/ 6 w 13"/>
                <a:gd name="T21" fmla="*/ 14 h 15"/>
                <a:gd name="T22" fmla="*/ 6 w 13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5">
                  <a:moveTo>
                    <a:pt x="6" y="14"/>
                  </a:moveTo>
                  <a:lnTo>
                    <a:pt x="3" y="13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5" y="0"/>
                  </a:lnTo>
                  <a:lnTo>
                    <a:pt x="13" y="2"/>
                  </a:lnTo>
                  <a:lnTo>
                    <a:pt x="8" y="15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3749"/>
            <p:cNvSpPr/>
            <p:nvPr/>
          </p:nvSpPr>
          <p:spPr bwMode="auto">
            <a:xfrm>
              <a:off x="4939620" y="2194640"/>
              <a:ext cx="125753" cy="221323"/>
            </a:xfrm>
            <a:custGeom>
              <a:avLst/>
              <a:gdLst>
                <a:gd name="T0" fmla="*/ 0 w 23"/>
                <a:gd name="T1" fmla="*/ 13 h 40"/>
                <a:gd name="T2" fmla="*/ 3 w 23"/>
                <a:gd name="T3" fmla="*/ 7 h 40"/>
                <a:gd name="T4" fmla="*/ 3 w 23"/>
                <a:gd name="T5" fmla="*/ 7 h 40"/>
                <a:gd name="T6" fmla="*/ 15 w 23"/>
                <a:gd name="T7" fmla="*/ 0 h 40"/>
                <a:gd name="T8" fmla="*/ 15 w 23"/>
                <a:gd name="T9" fmla="*/ 0 h 40"/>
                <a:gd name="T10" fmla="*/ 23 w 23"/>
                <a:gd name="T11" fmla="*/ 3 h 40"/>
                <a:gd name="T12" fmla="*/ 23 w 23"/>
                <a:gd name="T13" fmla="*/ 3 h 40"/>
                <a:gd name="T14" fmla="*/ 20 w 23"/>
                <a:gd name="T15" fmla="*/ 6 h 40"/>
                <a:gd name="T16" fmla="*/ 19 w 23"/>
                <a:gd name="T17" fmla="*/ 5 h 40"/>
                <a:gd name="T18" fmla="*/ 19 w 23"/>
                <a:gd name="T19" fmla="*/ 5 h 40"/>
                <a:gd name="T20" fmla="*/ 15 w 23"/>
                <a:gd name="T21" fmla="*/ 4 h 40"/>
                <a:gd name="T22" fmla="*/ 15 w 23"/>
                <a:gd name="T23" fmla="*/ 4 h 40"/>
                <a:gd name="T24" fmla="*/ 6 w 23"/>
                <a:gd name="T25" fmla="*/ 9 h 40"/>
                <a:gd name="T26" fmla="*/ 6 w 23"/>
                <a:gd name="T27" fmla="*/ 9 h 40"/>
                <a:gd name="T28" fmla="*/ 4 w 23"/>
                <a:gd name="T29" fmla="*/ 13 h 40"/>
                <a:gd name="T30" fmla="*/ 4 w 23"/>
                <a:gd name="T31" fmla="*/ 13 h 40"/>
                <a:gd name="T32" fmla="*/ 13 w 23"/>
                <a:gd name="T33" fmla="*/ 28 h 40"/>
                <a:gd name="T34" fmla="*/ 13 w 23"/>
                <a:gd name="T35" fmla="*/ 28 h 40"/>
                <a:gd name="T36" fmla="*/ 23 w 23"/>
                <a:gd name="T37" fmla="*/ 37 h 40"/>
                <a:gd name="T38" fmla="*/ 23 w 23"/>
                <a:gd name="T39" fmla="*/ 37 h 40"/>
                <a:gd name="T40" fmla="*/ 23 w 23"/>
                <a:gd name="T41" fmla="*/ 37 h 40"/>
                <a:gd name="T42" fmla="*/ 20 w 23"/>
                <a:gd name="T43" fmla="*/ 40 h 40"/>
                <a:gd name="T44" fmla="*/ 0 w 23"/>
                <a:gd name="T45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40">
                  <a:moveTo>
                    <a:pt x="0" y="13"/>
                  </a:moveTo>
                  <a:cubicBezTo>
                    <a:pt x="0" y="11"/>
                    <a:pt x="1" y="8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12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0" y="0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4"/>
                    <a:pt x="10" y="5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7"/>
                    <a:pt x="9" y="23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8" y="33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1" y="26"/>
                    <a:pt x="0" y="1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3750"/>
            <p:cNvSpPr>
              <a:spLocks noEditPoints="1"/>
            </p:cNvSpPr>
            <p:nvPr/>
          </p:nvSpPr>
          <p:spPr bwMode="auto">
            <a:xfrm>
              <a:off x="4929560" y="2184580"/>
              <a:ext cx="150902" cy="256535"/>
            </a:xfrm>
            <a:custGeom>
              <a:avLst/>
              <a:gdLst>
                <a:gd name="T0" fmla="*/ 20 w 28"/>
                <a:gd name="T1" fmla="*/ 43 h 47"/>
                <a:gd name="T2" fmla="*/ 18 w 28"/>
                <a:gd name="T3" fmla="*/ 41 h 47"/>
                <a:gd name="T4" fmla="*/ 11 w 28"/>
                <a:gd name="T5" fmla="*/ 34 h 47"/>
                <a:gd name="T6" fmla="*/ 0 w 28"/>
                <a:gd name="T7" fmla="*/ 15 h 47"/>
                <a:gd name="T8" fmla="*/ 0 w 28"/>
                <a:gd name="T9" fmla="*/ 15 h 47"/>
                <a:gd name="T10" fmla="*/ 3 w 28"/>
                <a:gd name="T11" fmla="*/ 7 h 47"/>
                <a:gd name="T12" fmla="*/ 17 w 28"/>
                <a:gd name="T13" fmla="*/ 0 h 47"/>
                <a:gd name="T14" fmla="*/ 17 w 28"/>
                <a:gd name="T15" fmla="*/ 0 h 47"/>
                <a:gd name="T16" fmla="*/ 18 w 28"/>
                <a:gd name="T17" fmla="*/ 0 h 47"/>
                <a:gd name="T18" fmla="*/ 26 w 28"/>
                <a:gd name="T19" fmla="*/ 3 h 47"/>
                <a:gd name="T20" fmla="*/ 28 w 28"/>
                <a:gd name="T21" fmla="*/ 4 h 47"/>
                <a:gd name="T22" fmla="*/ 22 w 28"/>
                <a:gd name="T23" fmla="*/ 10 h 47"/>
                <a:gd name="T24" fmla="*/ 21 w 28"/>
                <a:gd name="T25" fmla="*/ 9 h 47"/>
                <a:gd name="T26" fmla="*/ 21 w 28"/>
                <a:gd name="T27" fmla="*/ 9 h 47"/>
                <a:gd name="T28" fmla="*/ 21 w 28"/>
                <a:gd name="T29" fmla="*/ 9 h 47"/>
                <a:gd name="T30" fmla="*/ 20 w 28"/>
                <a:gd name="T31" fmla="*/ 9 h 47"/>
                <a:gd name="T32" fmla="*/ 17 w 28"/>
                <a:gd name="T33" fmla="*/ 8 h 47"/>
                <a:gd name="T34" fmla="*/ 9 w 28"/>
                <a:gd name="T35" fmla="*/ 13 h 47"/>
                <a:gd name="T36" fmla="*/ 8 w 28"/>
                <a:gd name="T37" fmla="*/ 15 h 47"/>
                <a:gd name="T38" fmla="*/ 8 w 28"/>
                <a:gd name="T39" fmla="*/ 15 h 47"/>
                <a:gd name="T40" fmla="*/ 17 w 28"/>
                <a:gd name="T41" fmla="*/ 29 h 47"/>
                <a:gd name="T42" fmla="*/ 26 w 28"/>
                <a:gd name="T43" fmla="*/ 37 h 47"/>
                <a:gd name="T44" fmla="*/ 26 w 28"/>
                <a:gd name="T45" fmla="*/ 37 h 47"/>
                <a:gd name="T46" fmla="*/ 21 w 28"/>
                <a:gd name="T47" fmla="*/ 47 h 47"/>
                <a:gd name="T48" fmla="*/ 19 w 28"/>
                <a:gd name="T49" fmla="*/ 37 h 47"/>
                <a:gd name="T50" fmla="*/ 14 w 28"/>
                <a:gd name="T51" fmla="*/ 32 h 47"/>
                <a:gd name="T52" fmla="*/ 8 w 28"/>
                <a:gd name="T53" fmla="*/ 25 h 47"/>
                <a:gd name="T54" fmla="*/ 2 w 28"/>
                <a:gd name="T55" fmla="*/ 15 h 47"/>
                <a:gd name="T56" fmla="*/ 2 w 28"/>
                <a:gd name="T57" fmla="*/ 15 h 47"/>
                <a:gd name="T58" fmla="*/ 2 w 28"/>
                <a:gd name="T59" fmla="*/ 15 h 47"/>
                <a:gd name="T60" fmla="*/ 4 w 28"/>
                <a:gd name="T61" fmla="*/ 15 h 47"/>
                <a:gd name="T62" fmla="*/ 6 w 28"/>
                <a:gd name="T63" fmla="*/ 10 h 47"/>
                <a:gd name="T64" fmla="*/ 17 w 28"/>
                <a:gd name="T65" fmla="*/ 4 h 47"/>
                <a:gd name="T66" fmla="*/ 17 w 28"/>
                <a:gd name="T67" fmla="*/ 4 h 47"/>
                <a:gd name="T68" fmla="*/ 17 w 28"/>
                <a:gd name="T69" fmla="*/ 4 h 47"/>
                <a:gd name="T70" fmla="*/ 6 w 28"/>
                <a:gd name="T71" fmla="*/ 10 h 47"/>
                <a:gd name="T72" fmla="*/ 4 w 28"/>
                <a:gd name="T73" fmla="*/ 15 h 47"/>
                <a:gd name="T74" fmla="*/ 4 w 28"/>
                <a:gd name="T75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" h="47">
                  <a:moveTo>
                    <a:pt x="20" y="43"/>
                  </a:move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2"/>
                    <a:pt x="19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6" y="39"/>
                    <a:pt x="14" y="37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6" y="29"/>
                    <a:pt x="1" y="23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2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3" y="0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19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8"/>
                    <a:pt x="12" y="24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1" y="33"/>
                    <a:pt x="25" y="36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0" y="43"/>
                    <a:pt x="20" y="43"/>
                    <a:pt x="20" y="43"/>
                  </a:cubicBezTo>
                  <a:close/>
                  <a:moveTo>
                    <a:pt x="19" y="37"/>
                  </a:moveTo>
                  <a:cubicBezTo>
                    <a:pt x="18" y="35"/>
                    <a:pt x="16" y="34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2" y="29"/>
                    <a:pt x="10" y="27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1" y="29"/>
                    <a:pt x="16" y="34"/>
                    <a:pt x="19" y="37"/>
                  </a:cubicBezTo>
                  <a:close/>
                  <a:moveTo>
                    <a:pt x="2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3"/>
                    <a:pt x="5" y="11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1" y="6"/>
                    <a:pt x="15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3751"/>
            <p:cNvSpPr/>
            <p:nvPr/>
          </p:nvSpPr>
          <p:spPr bwMode="auto">
            <a:xfrm>
              <a:off x="5035193" y="2239912"/>
              <a:ext cx="130782" cy="145873"/>
            </a:xfrm>
            <a:custGeom>
              <a:avLst/>
              <a:gdLst>
                <a:gd name="T0" fmla="*/ 0 w 24"/>
                <a:gd name="T1" fmla="*/ 7 h 27"/>
                <a:gd name="T2" fmla="*/ 4 w 24"/>
                <a:gd name="T3" fmla="*/ 1 h 27"/>
                <a:gd name="T4" fmla="*/ 4 w 24"/>
                <a:gd name="T5" fmla="*/ 1 h 27"/>
                <a:gd name="T6" fmla="*/ 9 w 24"/>
                <a:gd name="T7" fmla="*/ 0 h 27"/>
                <a:gd name="T8" fmla="*/ 9 w 24"/>
                <a:gd name="T9" fmla="*/ 0 h 27"/>
                <a:gd name="T10" fmla="*/ 19 w 24"/>
                <a:gd name="T11" fmla="*/ 3 h 27"/>
                <a:gd name="T12" fmla="*/ 19 w 24"/>
                <a:gd name="T13" fmla="*/ 3 h 27"/>
                <a:gd name="T14" fmla="*/ 24 w 24"/>
                <a:gd name="T15" fmla="*/ 9 h 27"/>
                <a:gd name="T16" fmla="*/ 24 w 24"/>
                <a:gd name="T17" fmla="*/ 9 h 27"/>
                <a:gd name="T18" fmla="*/ 20 w 24"/>
                <a:gd name="T19" fmla="*/ 9 h 27"/>
                <a:gd name="T20" fmla="*/ 17 w 24"/>
                <a:gd name="T21" fmla="*/ 6 h 27"/>
                <a:gd name="T22" fmla="*/ 17 w 24"/>
                <a:gd name="T23" fmla="*/ 6 h 27"/>
                <a:gd name="T24" fmla="*/ 9 w 24"/>
                <a:gd name="T25" fmla="*/ 4 h 27"/>
                <a:gd name="T26" fmla="*/ 9 w 24"/>
                <a:gd name="T27" fmla="*/ 4 h 27"/>
                <a:gd name="T28" fmla="*/ 5 w 24"/>
                <a:gd name="T29" fmla="*/ 5 h 27"/>
                <a:gd name="T30" fmla="*/ 5 w 24"/>
                <a:gd name="T31" fmla="*/ 5 h 27"/>
                <a:gd name="T32" fmla="*/ 4 w 24"/>
                <a:gd name="T33" fmla="*/ 7 h 27"/>
                <a:gd name="T34" fmla="*/ 4 w 24"/>
                <a:gd name="T35" fmla="*/ 7 h 27"/>
                <a:gd name="T36" fmla="*/ 8 w 24"/>
                <a:gd name="T37" fmla="*/ 18 h 27"/>
                <a:gd name="T38" fmla="*/ 8 w 24"/>
                <a:gd name="T39" fmla="*/ 18 h 27"/>
                <a:gd name="T40" fmla="*/ 11 w 24"/>
                <a:gd name="T41" fmla="*/ 25 h 27"/>
                <a:gd name="T42" fmla="*/ 11 w 24"/>
                <a:gd name="T43" fmla="*/ 25 h 27"/>
                <a:gd name="T44" fmla="*/ 11 w 24"/>
                <a:gd name="T45" fmla="*/ 25 h 27"/>
                <a:gd name="T46" fmla="*/ 8 w 24"/>
                <a:gd name="T47" fmla="*/ 27 h 27"/>
                <a:gd name="T48" fmla="*/ 0 w 24"/>
                <a:gd name="T4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7">
                  <a:moveTo>
                    <a:pt x="0" y="7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6" y="1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1" y="4"/>
                    <a:pt x="24" y="6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19" y="7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5" y="5"/>
                    <a:pt x="12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7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6" y="14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22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6"/>
                    <a:pt x="0" y="15"/>
                    <a:pt x="0" y="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3752"/>
            <p:cNvSpPr>
              <a:spLocks noEditPoints="1"/>
            </p:cNvSpPr>
            <p:nvPr/>
          </p:nvSpPr>
          <p:spPr bwMode="auto">
            <a:xfrm>
              <a:off x="5020101" y="2224820"/>
              <a:ext cx="155933" cy="181082"/>
            </a:xfrm>
            <a:custGeom>
              <a:avLst/>
              <a:gdLst>
                <a:gd name="T0" fmla="*/ 8 w 28"/>
                <a:gd name="T1" fmla="*/ 29 h 32"/>
                <a:gd name="T2" fmla="*/ 7 w 28"/>
                <a:gd name="T3" fmla="*/ 28 h 32"/>
                <a:gd name="T4" fmla="*/ 4 w 28"/>
                <a:gd name="T5" fmla="*/ 23 h 32"/>
                <a:gd name="T6" fmla="*/ 0 w 28"/>
                <a:gd name="T7" fmla="*/ 9 h 32"/>
                <a:gd name="T8" fmla="*/ 0 w 28"/>
                <a:gd name="T9" fmla="*/ 9 h 32"/>
                <a:gd name="T10" fmla="*/ 0 w 28"/>
                <a:gd name="T11" fmla="*/ 9 h 32"/>
                <a:gd name="T12" fmla="*/ 5 w 28"/>
                <a:gd name="T13" fmla="*/ 1 h 32"/>
                <a:gd name="T14" fmla="*/ 11 w 28"/>
                <a:gd name="T15" fmla="*/ 0 h 32"/>
                <a:gd name="T16" fmla="*/ 22 w 28"/>
                <a:gd name="T17" fmla="*/ 3 h 32"/>
                <a:gd name="T18" fmla="*/ 28 w 28"/>
                <a:gd name="T19" fmla="*/ 11 h 32"/>
                <a:gd name="T20" fmla="*/ 19 w 28"/>
                <a:gd name="T21" fmla="*/ 13 h 32"/>
                <a:gd name="T22" fmla="*/ 19 w 28"/>
                <a:gd name="T23" fmla="*/ 11 h 32"/>
                <a:gd name="T24" fmla="*/ 18 w 28"/>
                <a:gd name="T25" fmla="*/ 10 h 32"/>
                <a:gd name="T26" fmla="*/ 12 w 28"/>
                <a:gd name="T27" fmla="*/ 8 h 32"/>
                <a:gd name="T28" fmla="*/ 11 w 28"/>
                <a:gd name="T29" fmla="*/ 8 h 32"/>
                <a:gd name="T30" fmla="*/ 8 w 28"/>
                <a:gd name="T31" fmla="*/ 8 h 32"/>
                <a:gd name="T32" fmla="*/ 8 w 28"/>
                <a:gd name="T33" fmla="*/ 9 h 32"/>
                <a:gd name="T34" fmla="*/ 8 w 28"/>
                <a:gd name="T35" fmla="*/ 9 h 32"/>
                <a:gd name="T36" fmla="*/ 11 w 28"/>
                <a:gd name="T37" fmla="*/ 19 h 32"/>
                <a:gd name="T38" fmla="*/ 14 w 28"/>
                <a:gd name="T39" fmla="*/ 24 h 32"/>
                <a:gd name="T40" fmla="*/ 15 w 28"/>
                <a:gd name="T41" fmla="*/ 25 h 32"/>
                <a:gd name="T42" fmla="*/ 15 w 28"/>
                <a:gd name="T43" fmla="*/ 26 h 32"/>
                <a:gd name="T44" fmla="*/ 15 w 28"/>
                <a:gd name="T45" fmla="*/ 28 h 32"/>
                <a:gd name="T46" fmla="*/ 8 w 28"/>
                <a:gd name="T47" fmla="*/ 29 h 32"/>
                <a:gd name="T48" fmla="*/ 10 w 28"/>
                <a:gd name="T49" fmla="*/ 26 h 32"/>
                <a:gd name="T50" fmla="*/ 10 w 28"/>
                <a:gd name="T51" fmla="*/ 26 h 32"/>
                <a:gd name="T52" fmla="*/ 8 w 28"/>
                <a:gd name="T53" fmla="*/ 21 h 32"/>
                <a:gd name="T54" fmla="*/ 6 w 28"/>
                <a:gd name="T55" fmla="*/ 17 h 32"/>
                <a:gd name="T56" fmla="*/ 4 w 28"/>
                <a:gd name="T57" fmla="*/ 9 h 32"/>
                <a:gd name="T58" fmla="*/ 4 w 28"/>
                <a:gd name="T59" fmla="*/ 9 h 32"/>
                <a:gd name="T60" fmla="*/ 4 w 28"/>
                <a:gd name="T61" fmla="*/ 9 h 32"/>
                <a:gd name="T62" fmla="*/ 4 w 28"/>
                <a:gd name="T63" fmla="*/ 9 h 32"/>
                <a:gd name="T64" fmla="*/ 4 w 28"/>
                <a:gd name="T65" fmla="*/ 9 h 32"/>
                <a:gd name="T66" fmla="*/ 4 w 28"/>
                <a:gd name="T67" fmla="*/ 9 h 32"/>
                <a:gd name="T68" fmla="*/ 20 w 28"/>
                <a:gd name="T69" fmla="*/ 6 h 32"/>
                <a:gd name="T70" fmla="*/ 22 w 28"/>
                <a:gd name="T71" fmla="*/ 8 h 32"/>
                <a:gd name="T72" fmla="*/ 20 w 28"/>
                <a:gd name="T73" fmla="*/ 6 h 32"/>
                <a:gd name="T74" fmla="*/ 18 w 28"/>
                <a:gd name="T75" fmla="*/ 5 h 32"/>
                <a:gd name="T76" fmla="*/ 4 w 28"/>
                <a:gd name="T77" fmla="*/ 8 h 32"/>
                <a:gd name="T78" fmla="*/ 6 w 28"/>
                <a:gd name="T79" fmla="*/ 5 h 32"/>
                <a:gd name="T80" fmla="*/ 8 w 28"/>
                <a:gd name="T81" fmla="*/ 4 h 32"/>
                <a:gd name="T82" fmla="*/ 8 w 28"/>
                <a:gd name="T83" fmla="*/ 4 h 32"/>
                <a:gd name="T84" fmla="*/ 8 w 28"/>
                <a:gd name="T85" fmla="*/ 4 h 32"/>
                <a:gd name="T86" fmla="*/ 8 w 28"/>
                <a:gd name="T87" fmla="*/ 4 h 32"/>
                <a:gd name="T88" fmla="*/ 9 w 28"/>
                <a:gd name="T89" fmla="*/ 4 h 32"/>
                <a:gd name="T90" fmla="*/ 9 w 28"/>
                <a:gd name="T91" fmla="*/ 4 h 32"/>
                <a:gd name="T92" fmla="*/ 9 w 28"/>
                <a:gd name="T93" fmla="*/ 4 h 32"/>
                <a:gd name="T94" fmla="*/ 9 w 28"/>
                <a:gd name="T95" fmla="*/ 4 h 32"/>
                <a:gd name="T96" fmla="*/ 9 w 28"/>
                <a:gd name="T97" fmla="*/ 4 h 32"/>
                <a:gd name="T98" fmla="*/ 9 w 28"/>
                <a:gd name="T99" fmla="*/ 4 h 32"/>
                <a:gd name="T100" fmla="*/ 10 w 28"/>
                <a:gd name="T101" fmla="*/ 4 h 32"/>
                <a:gd name="T102" fmla="*/ 10 w 28"/>
                <a:gd name="T103" fmla="*/ 4 h 32"/>
                <a:gd name="T104" fmla="*/ 10 w 28"/>
                <a:gd name="T105" fmla="*/ 4 h 32"/>
                <a:gd name="T106" fmla="*/ 11 w 28"/>
                <a:gd name="T107" fmla="*/ 4 h 32"/>
                <a:gd name="T108" fmla="*/ 11 w 28"/>
                <a:gd name="T109" fmla="*/ 4 h 32"/>
                <a:gd name="T110" fmla="*/ 11 w 28"/>
                <a:gd name="T11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" h="32">
                  <a:moveTo>
                    <a:pt x="8" y="29"/>
                  </a:move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6" y="26"/>
                    <a:pt x="5" y="25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2" y="19"/>
                    <a:pt x="0" y="1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9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9" y="1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5"/>
                    <a:pt x="28" y="7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9"/>
                    <a:pt x="14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1"/>
                    <a:pt x="10" y="16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1"/>
                    <a:pt x="13" y="23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29"/>
                    <a:pt x="8" y="29"/>
                    <a:pt x="8" y="29"/>
                  </a:cubicBezTo>
                  <a:close/>
                  <a:moveTo>
                    <a:pt x="10" y="26"/>
                  </a:move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4"/>
                    <a:pt x="9" y="23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19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8" y="21"/>
                    <a:pt x="9" y="24"/>
                    <a:pt x="10" y="26"/>
                  </a:cubicBezTo>
                  <a:close/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20" y="6"/>
                  </a:moveTo>
                  <a:cubicBezTo>
                    <a:pt x="21" y="7"/>
                    <a:pt x="21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7"/>
                    <a:pt x="21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6"/>
                    <a:pt x="19" y="6"/>
                    <a:pt x="20" y="6"/>
                  </a:cubicBezTo>
                  <a:close/>
                  <a:moveTo>
                    <a:pt x="4" y="8"/>
                  </a:moveTo>
                  <a:cubicBezTo>
                    <a:pt x="5" y="7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5" y="7"/>
                    <a:pt x="4" y="8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0" y="4"/>
                  </a:moveTo>
                  <a:cubicBezTo>
                    <a:pt x="10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0" y="4"/>
                    <a:pt x="10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3753"/>
            <p:cNvSpPr/>
            <p:nvPr/>
          </p:nvSpPr>
          <p:spPr bwMode="auto">
            <a:xfrm>
              <a:off x="5251484" y="2989389"/>
              <a:ext cx="50301" cy="65392"/>
            </a:xfrm>
            <a:custGeom>
              <a:avLst/>
              <a:gdLst>
                <a:gd name="T0" fmla="*/ 0 w 10"/>
                <a:gd name="T1" fmla="*/ 3 h 13"/>
                <a:gd name="T2" fmla="*/ 5 w 10"/>
                <a:gd name="T3" fmla="*/ 0 h 13"/>
                <a:gd name="T4" fmla="*/ 10 w 10"/>
                <a:gd name="T5" fmla="*/ 10 h 13"/>
                <a:gd name="T6" fmla="*/ 7 w 10"/>
                <a:gd name="T7" fmla="*/ 13 h 13"/>
                <a:gd name="T8" fmla="*/ 0 w 10"/>
                <a:gd name="T9" fmla="*/ 3 h 13"/>
                <a:gd name="T10" fmla="*/ 0 w 10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0" y="3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7" y="1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3754"/>
            <p:cNvSpPr/>
            <p:nvPr/>
          </p:nvSpPr>
          <p:spPr bwMode="auto">
            <a:xfrm>
              <a:off x="5236395" y="2979329"/>
              <a:ext cx="85513" cy="85513"/>
            </a:xfrm>
            <a:custGeom>
              <a:avLst/>
              <a:gdLst>
                <a:gd name="T0" fmla="*/ 2 w 17"/>
                <a:gd name="T1" fmla="*/ 6 h 17"/>
                <a:gd name="T2" fmla="*/ 3 w 17"/>
                <a:gd name="T3" fmla="*/ 5 h 17"/>
                <a:gd name="T4" fmla="*/ 5 w 17"/>
                <a:gd name="T5" fmla="*/ 6 h 17"/>
                <a:gd name="T6" fmla="*/ 3 w 17"/>
                <a:gd name="T7" fmla="*/ 5 h 17"/>
                <a:gd name="T8" fmla="*/ 2 w 17"/>
                <a:gd name="T9" fmla="*/ 6 h 17"/>
                <a:gd name="T10" fmla="*/ 0 w 17"/>
                <a:gd name="T11" fmla="*/ 4 h 17"/>
                <a:gd name="T12" fmla="*/ 8 w 17"/>
                <a:gd name="T13" fmla="*/ 0 h 17"/>
                <a:gd name="T14" fmla="*/ 17 w 17"/>
                <a:gd name="T15" fmla="*/ 13 h 17"/>
                <a:gd name="T16" fmla="*/ 9 w 17"/>
                <a:gd name="T17" fmla="*/ 17 h 17"/>
                <a:gd name="T18" fmla="*/ 2 w 17"/>
                <a:gd name="T19" fmla="*/ 6 h 17"/>
                <a:gd name="T20" fmla="*/ 2 w 17"/>
                <a:gd name="T2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7">
                  <a:moveTo>
                    <a:pt x="2" y="6"/>
                  </a:moveTo>
                  <a:lnTo>
                    <a:pt x="3" y="5"/>
                  </a:lnTo>
                  <a:lnTo>
                    <a:pt x="5" y="6"/>
                  </a:lnTo>
                  <a:lnTo>
                    <a:pt x="3" y="5"/>
                  </a:lnTo>
                  <a:lnTo>
                    <a:pt x="2" y="6"/>
                  </a:lnTo>
                  <a:lnTo>
                    <a:pt x="0" y="4"/>
                  </a:lnTo>
                  <a:lnTo>
                    <a:pt x="8" y="0"/>
                  </a:lnTo>
                  <a:lnTo>
                    <a:pt x="17" y="13"/>
                  </a:lnTo>
                  <a:lnTo>
                    <a:pt x="9" y="17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3755"/>
            <p:cNvSpPr>
              <a:spLocks noEditPoints="1"/>
            </p:cNvSpPr>
            <p:nvPr/>
          </p:nvSpPr>
          <p:spPr bwMode="auto">
            <a:xfrm>
              <a:off x="5221303" y="3019570"/>
              <a:ext cx="171022" cy="115693"/>
            </a:xfrm>
            <a:custGeom>
              <a:avLst/>
              <a:gdLst>
                <a:gd name="T0" fmla="*/ 9 w 31"/>
                <a:gd name="T1" fmla="*/ 21 h 21"/>
                <a:gd name="T2" fmla="*/ 0 w 31"/>
                <a:gd name="T3" fmla="*/ 14 h 21"/>
                <a:gd name="T4" fmla="*/ 0 w 31"/>
                <a:gd name="T5" fmla="*/ 14 h 21"/>
                <a:gd name="T6" fmla="*/ 4 w 31"/>
                <a:gd name="T7" fmla="*/ 12 h 21"/>
                <a:gd name="T8" fmla="*/ 6 w 31"/>
                <a:gd name="T9" fmla="*/ 15 h 21"/>
                <a:gd name="T10" fmla="*/ 6 w 31"/>
                <a:gd name="T11" fmla="*/ 15 h 21"/>
                <a:gd name="T12" fmla="*/ 9 w 31"/>
                <a:gd name="T13" fmla="*/ 17 h 21"/>
                <a:gd name="T14" fmla="*/ 9 w 31"/>
                <a:gd name="T15" fmla="*/ 17 h 21"/>
                <a:gd name="T16" fmla="*/ 10 w 31"/>
                <a:gd name="T17" fmla="*/ 17 h 21"/>
                <a:gd name="T18" fmla="*/ 10 w 31"/>
                <a:gd name="T19" fmla="*/ 17 h 21"/>
                <a:gd name="T20" fmla="*/ 12 w 31"/>
                <a:gd name="T21" fmla="*/ 11 h 21"/>
                <a:gd name="T22" fmla="*/ 12 w 31"/>
                <a:gd name="T23" fmla="*/ 11 h 21"/>
                <a:gd name="T24" fmla="*/ 12 w 31"/>
                <a:gd name="T25" fmla="*/ 8 h 21"/>
                <a:gd name="T26" fmla="*/ 12 w 31"/>
                <a:gd name="T27" fmla="*/ 8 h 21"/>
                <a:gd name="T28" fmla="*/ 11 w 31"/>
                <a:gd name="T29" fmla="*/ 4 h 21"/>
                <a:gd name="T30" fmla="*/ 15 w 31"/>
                <a:gd name="T31" fmla="*/ 5 h 21"/>
                <a:gd name="T32" fmla="*/ 18 w 31"/>
                <a:gd name="T33" fmla="*/ 7 h 21"/>
                <a:gd name="T34" fmla="*/ 18 w 31"/>
                <a:gd name="T35" fmla="*/ 7 h 21"/>
                <a:gd name="T36" fmla="*/ 24 w 31"/>
                <a:gd name="T37" fmla="*/ 8 h 21"/>
                <a:gd name="T38" fmla="*/ 24 w 31"/>
                <a:gd name="T39" fmla="*/ 8 h 21"/>
                <a:gd name="T40" fmla="*/ 26 w 31"/>
                <a:gd name="T41" fmla="*/ 8 h 21"/>
                <a:gd name="T42" fmla="*/ 26 w 31"/>
                <a:gd name="T43" fmla="*/ 8 h 21"/>
                <a:gd name="T44" fmla="*/ 27 w 31"/>
                <a:gd name="T45" fmla="*/ 4 h 21"/>
                <a:gd name="T46" fmla="*/ 27 w 31"/>
                <a:gd name="T47" fmla="*/ 4 h 21"/>
                <a:gd name="T48" fmla="*/ 26 w 31"/>
                <a:gd name="T49" fmla="*/ 0 h 21"/>
                <a:gd name="T50" fmla="*/ 26 w 31"/>
                <a:gd name="T51" fmla="*/ 0 h 21"/>
                <a:gd name="T52" fmla="*/ 30 w 31"/>
                <a:gd name="T53" fmla="*/ 0 h 21"/>
                <a:gd name="T54" fmla="*/ 31 w 31"/>
                <a:gd name="T55" fmla="*/ 4 h 21"/>
                <a:gd name="T56" fmla="*/ 31 w 31"/>
                <a:gd name="T57" fmla="*/ 4 h 21"/>
                <a:gd name="T58" fmla="*/ 28 w 31"/>
                <a:gd name="T59" fmla="*/ 11 h 21"/>
                <a:gd name="T60" fmla="*/ 28 w 31"/>
                <a:gd name="T61" fmla="*/ 11 h 21"/>
                <a:gd name="T62" fmla="*/ 24 w 31"/>
                <a:gd name="T63" fmla="*/ 12 h 21"/>
                <a:gd name="T64" fmla="*/ 24 w 31"/>
                <a:gd name="T65" fmla="*/ 12 h 21"/>
                <a:gd name="T66" fmla="*/ 16 w 31"/>
                <a:gd name="T67" fmla="*/ 10 h 21"/>
                <a:gd name="T68" fmla="*/ 16 w 31"/>
                <a:gd name="T69" fmla="*/ 10 h 21"/>
                <a:gd name="T70" fmla="*/ 16 w 31"/>
                <a:gd name="T71" fmla="*/ 11 h 21"/>
                <a:gd name="T72" fmla="*/ 16 w 31"/>
                <a:gd name="T73" fmla="*/ 11 h 21"/>
                <a:gd name="T74" fmla="*/ 12 w 31"/>
                <a:gd name="T75" fmla="*/ 20 h 21"/>
                <a:gd name="T76" fmla="*/ 12 w 31"/>
                <a:gd name="T77" fmla="*/ 20 h 21"/>
                <a:gd name="T78" fmla="*/ 9 w 31"/>
                <a:gd name="T79" fmla="*/ 21 h 21"/>
                <a:gd name="T80" fmla="*/ 9 w 31"/>
                <a:gd name="T81" fmla="*/ 21 h 21"/>
                <a:gd name="T82" fmla="*/ 9 w 31"/>
                <a:gd name="T83" fmla="*/ 21 h 21"/>
                <a:gd name="T84" fmla="*/ 0 w 31"/>
                <a:gd name="T85" fmla="*/ 14 h 21"/>
                <a:gd name="T86" fmla="*/ 0 w 31"/>
                <a:gd name="T87" fmla="*/ 14 h 21"/>
                <a:gd name="T88" fmla="*/ 0 w 31"/>
                <a:gd name="T89" fmla="*/ 14 h 21"/>
                <a:gd name="T90" fmla="*/ 0 w 31"/>
                <a:gd name="T91" fmla="*/ 14 h 21"/>
                <a:gd name="T92" fmla="*/ 0 w 31"/>
                <a:gd name="T93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" h="21">
                  <a:moveTo>
                    <a:pt x="9" y="21"/>
                  </a:moveTo>
                  <a:cubicBezTo>
                    <a:pt x="3" y="20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6"/>
                    <a:pt x="8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6"/>
                    <a:pt x="12" y="13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0" y="8"/>
                    <a:pt x="23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6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2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2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6"/>
                    <a:pt x="30" y="9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2"/>
                    <a:pt x="26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2"/>
                    <a:pt x="18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3"/>
                    <a:pt x="16" y="18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0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lose/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3756"/>
            <p:cNvSpPr>
              <a:spLocks noEditPoints="1"/>
            </p:cNvSpPr>
            <p:nvPr/>
          </p:nvSpPr>
          <p:spPr bwMode="auto">
            <a:xfrm>
              <a:off x="5196155" y="3004481"/>
              <a:ext cx="206234" cy="145873"/>
            </a:xfrm>
            <a:custGeom>
              <a:avLst/>
              <a:gdLst>
                <a:gd name="T0" fmla="*/ 13 w 37"/>
                <a:gd name="T1" fmla="*/ 26 h 26"/>
                <a:gd name="T2" fmla="*/ 2 w 37"/>
                <a:gd name="T3" fmla="*/ 20 h 26"/>
                <a:gd name="T4" fmla="*/ 2 w 37"/>
                <a:gd name="T5" fmla="*/ 16 h 26"/>
                <a:gd name="T6" fmla="*/ 7 w 37"/>
                <a:gd name="T7" fmla="*/ 13 h 26"/>
                <a:gd name="T8" fmla="*/ 9 w 37"/>
                <a:gd name="T9" fmla="*/ 14 h 26"/>
                <a:gd name="T10" fmla="*/ 10 w 37"/>
                <a:gd name="T11" fmla="*/ 14 h 26"/>
                <a:gd name="T12" fmla="*/ 10 w 37"/>
                <a:gd name="T13" fmla="*/ 14 h 26"/>
                <a:gd name="T14" fmla="*/ 10 w 37"/>
                <a:gd name="T15" fmla="*/ 15 h 26"/>
                <a:gd name="T16" fmla="*/ 11 w 37"/>
                <a:gd name="T17" fmla="*/ 16 h 26"/>
                <a:gd name="T18" fmla="*/ 13 w 37"/>
                <a:gd name="T19" fmla="*/ 18 h 26"/>
                <a:gd name="T20" fmla="*/ 13 w 37"/>
                <a:gd name="T21" fmla="*/ 18 h 26"/>
                <a:gd name="T22" fmla="*/ 14 w 37"/>
                <a:gd name="T23" fmla="*/ 14 h 26"/>
                <a:gd name="T24" fmla="*/ 14 w 37"/>
                <a:gd name="T25" fmla="*/ 13 h 26"/>
                <a:gd name="T26" fmla="*/ 12 w 37"/>
                <a:gd name="T27" fmla="*/ 3 h 26"/>
                <a:gd name="T28" fmla="*/ 19 w 37"/>
                <a:gd name="T29" fmla="*/ 7 h 26"/>
                <a:gd name="T30" fmla="*/ 19 w 37"/>
                <a:gd name="T31" fmla="*/ 7 h 26"/>
                <a:gd name="T32" fmla="*/ 19 w 37"/>
                <a:gd name="T33" fmla="*/ 7 h 26"/>
                <a:gd name="T34" fmla="*/ 20 w 37"/>
                <a:gd name="T35" fmla="*/ 7 h 26"/>
                <a:gd name="T36" fmla="*/ 23 w 37"/>
                <a:gd name="T37" fmla="*/ 8 h 26"/>
                <a:gd name="T38" fmla="*/ 28 w 37"/>
                <a:gd name="T39" fmla="*/ 9 h 26"/>
                <a:gd name="T40" fmla="*/ 28 w 37"/>
                <a:gd name="T41" fmla="*/ 9 h 26"/>
                <a:gd name="T42" fmla="*/ 29 w 37"/>
                <a:gd name="T43" fmla="*/ 7 h 26"/>
                <a:gd name="T44" fmla="*/ 28 w 37"/>
                <a:gd name="T45" fmla="*/ 4 h 26"/>
                <a:gd name="T46" fmla="*/ 36 w 37"/>
                <a:gd name="T47" fmla="*/ 2 h 26"/>
                <a:gd name="T48" fmla="*/ 34 w 37"/>
                <a:gd name="T49" fmla="*/ 15 h 26"/>
                <a:gd name="T50" fmla="*/ 28 w 37"/>
                <a:gd name="T51" fmla="*/ 17 h 26"/>
                <a:gd name="T52" fmla="*/ 17 w 37"/>
                <a:gd name="T53" fmla="*/ 25 h 26"/>
                <a:gd name="T54" fmla="*/ 13 w 37"/>
                <a:gd name="T55" fmla="*/ 26 h 26"/>
                <a:gd name="T56" fmla="*/ 14 w 37"/>
                <a:gd name="T57" fmla="*/ 22 h 26"/>
                <a:gd name="T58" fmla="*/ 14 w 37"/>
                <a:gd name="T59" fmla="*/ 22 h 26"/>
                <a:gd name="T60" fmla="*/ 14 w 37"/>
                <a:gd name="T61" fmla="*/ 22 h 26"/>
                <a:gd name="T62" fmla="*/ 14 w 37"/>
                <a:gd name="T63" fmla="*/ 22 h 26"/>
                <a:gd name="T64" fmla="*/ 15 w 37"/>
                <a:gd name="T65" fmla="*/ 21 h 26"/>
                <a:gd name="T66" fmla="*/ 8 w 37"/>
                <a:gd name="T67" fmla="*/ 19 h 26"/>
                <a:gd name="T68" fmla="*/ 8 w 37"/>
                <a:gd name="T69" fmla="*/ 19 h 26"/>
                <a:gd name="T70" fmla="*/ 7 w 37"/>
                <a:gd name="T71" fmla="*/ 18 h 26"/>
                <a:gd name="T72" fmla="*/ 13 w 37"/>
                <a:gd name="T73" fmla="*/ 18 h 26"/>
                <a:gd name="T74" fmla="*/ 18 w 37"/>
                <a:gd name="T75" fmla="*/ 17 h 26"/>
                <a:gd name="T76" fmla="*/ 18 w 37"/>
                <a:gd name="T77" fmla="*/ 17 h 26"/>
                <a:gd name="T78" fmla="*/ 30 w 37"/>
                <a:gd name="T79" fmla="*/ 13 h 26"/>
                <a:gd name="T80" fmla="*/ 30 w 37"/>
                <a:gd name="T81" fmla="*/ 13 h 26"/>
                <a:gd name="T82" fmla="*/ 25 w 37"/>
                <a:gd name="T83" fmla="*/ 13 h 26"/>
                <a:gd name="T84" fmla="*/ 22 w 37"/>
                <a:gd name="T85" fmla="*/ 12 h 26"/>
                <a:gd name="T86" fmla="*/ 21 w 37"/>
                <a:gd name="T87" fmla="*/ 11 h 26"/>
                <a:gd name="T88" fmla="*/ 31 w 37"/>
                <a:gd name="T89" fmla="*/ 13 h 26"/>
                <a:gd name="T90" fmla="*/ 31 w 37"/>
                <a:gd name="T91" fmla="*/ 13 h 26"/>
                <a:gd name="T92" fmla="*/ 31 w 37"/>
                <a:gd name="T93" fmla="*/ 13 h 26"/>
                <a:gd name="T94" fmla="*/ 32 w 37"/>
                <a:gd name="T95" fmla="*/ 12 h 26"/>
                <a:gd name="T96" fmla="*/ 31 w 37"/>
                <a:gd name="T97" fmla="*/ 12 h 26"/>
                <a:gd name="T98" fmla="*/ 18 w 37"/>
                <a:gd name="T99" fmla="*/ 12 h 26"/>
                <a:gd name="T100" fmla="*/ 18 w 37"/>
                <a:gd name="T101" fmla="*/ 10 h 26"/>
                <a:gd name="T102" fmla="*/ 18 w 37"/>
                <a:gd name="T103" fmla="*/ 10 h 26"/>
                <a:gd name="T104" fmla="*/ 18 w 37"/>
                <a:gd name="T105" fmla="*/ 10 h 26"/>
                <a:gd name="T106" fmla="*/ 33 w 37"/>
                <a:gd name="T107" fmla="*/ 7 h 26"/>
                <a:gd name="T108" fmla="*/ 32 w 37"/>
                <a:gd name="T109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6">
                  <a:moveTo>
                    <a:pt x="13" y="26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8" y="25"/>
                    <a:pt x="5" y="22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4" y="16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5" y="9"/>
                    <a:pt x="27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5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4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9"/>
                    <a:pt x="36" y="13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2" y="17"/>
                    <a:pt x="30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6" y="17"/>
                    <a:pt x="24" y="17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9"/>
                    <a:pt x="20" y="22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5"/>
                    <a:pt x="14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lose/>
                  <a:moveTo>
                    <a:pt x="14" y="22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2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5" y="21"/>
                  </a:move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lose/>
                  <a:moveTo>
                    <a:pt x="8" y="19"/>
                  </a:moveTo>
                  <a:cubicBezTo>
                    <a:pt x="9" y="19"/>
                    <a:pt x="9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9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9"/>
                  </a:cubicBezTo>
                  <a:close/>
                  <a:moveTo>
                    <a:pt x="13" y="18"/>
                  </a:move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lose/>
                  <a:moveTo>
                    <a:pt x="18" y="17"/>
                  </a:moveTo>
                  <a:cubicBezTo>
                    <a:pt x="18" y="16"/>
                    <a:pt x="18" y="15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6"/>
                    <a:pt x="18" y="17"/>
                  </a:cubicBezTo>
                  <a:close/>
                  <a:moveTo>
                    <a:pt x="30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lose/>
                  <a:moveTo>
                    <a:pt x="21" y="11"/>
                  </a:moveTo>
                  <a:cubicBezTo>
                    <a:pt x="22" y="12"/>
                    <a:pt x="24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3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2"/>
                  </a:moveTo>
                  <a:cubicBezTo>
                    <a:pt x="31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1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32" y="10"/>
                  </a:moveTo>
                  <a:cubicBezTo>
                    <a:pt x="33" y="9"/>
                    <a:pt x="33" y="8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8"/>
                    <a:pt x="33" y="9"/>
                    <a:pt x="32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3757"/>
            <p:cNvSpPr>
              <a:spLocks noEditPoints="1"/>
            </p:cNvSpPr>
            <p:nvPr/>
          </p:nvSpPr>
          <p:spPr bwMode="auto">
            <a:xfrm>
              <a:off x="5291724" y="3064842"/>
              <a:ext cx="241443" cy="427557"/>
            </a:xfrm>
            <a:custGeom>
              <a:avLst/>
              <a:gdLst>
                <a:gd name="T0" fmla="*/ 24 w 48"/>
                <a:gd name="T1" fmla="*/ 73 h 85"/>
                <a:gd name="T2" fmla="*/ 25 w 48"/>
                <a:gd name="T3" fmla="*/ 70 h 85"/>
                <a:gd name="T4" fmla="*/ 28 w 48"/>
                <a:gd name="T5" fmla="*/ 70 h 85"/>
                <a:gd name="T6" fmla="*/ 25 w 48"/>
                <a:gd name="T7" fmla="*/ 70 h 85"/>
                <a:gd name="T8" fmla="*/ 24 w 48"/>
                <a:gd name="T9" fmla="*/ 73 h 85"/>
                <a:gd name="T10" fmla="*/ 24 w 48"/>
                <a:gd name="T11" fmla="*/ 73 h 85"/>
                <a:gd name="T12" fmla="*/ 0 w 48"/>
                <a:gd name="T13" fmla="*/ 2 h 85"/>
                <a:gd name="T14" fmla="*/ 4 w 48"/>
                <a:gd name="T15" fmla="*/ 0 h 85"/>
                <a:gd name="T16" fmla="*/ 46 w 48"/>
                <a:gd name="T17" fmla="*/ 61 h 85"/>
                <a:gd name="T18" fmla="*/ 48 w 48"/>
                <a:gd name="T19" fmla="*/ 85 h 85"/>
                <a:gd name="T20" fmla="*/ 24 w 48"/>
                <a:gd name="T21" fmla="*/ 73 h 85"/>
                <a:gd name="T22" fmla="*/ 24 w 48"/>
                <a:gd name="T23" fmla="*/ 73 h 85"/>
                <a:gd name="T24" fmla="*/ 43 w 48"/>
                <a:gd name="T25" fmla="*/ 77 h 85"/>
                <a:gd name="T26" fmla="*/ 42 w 48"/>
                <a:gd name="T27" fmla="*/ 62 h 85"/>
                <a:gd name="T28" fmla="*/ 9 w 48"/>
                <a:gd name="T29" fmla="*/ 16 h 85"/>
                <a:gd name="T30" fmla="*/ 28 w 48"/>
                <a:gd name="T31" fmla="*/ 69 h 85"/>
                <a:gd name="T32" fmla="*/ 43 w 48"/>
                <a:gd name="T33" fmla="*/ 77 h 85"/>
                <a:gd name="T34" fmla="*/ 43 w 48"/>
                <a:gd name="T35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85">
                  <a:moveTo>
                    <a:pt x="24" y="73"/>
                  </a:moveTo>
                  <a:lnTo>
                    <a:pt x="25" y="70"/>
                  </a:lnTo>
                  <a:lnTo>
                    <a:pt x="28" y="70"/>
                  </a:lnTo>
                  <a:lnTo>
                    <a:pt x="25" y="70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0" y="2"/>
                  </a:lnTo>
                  <a:lnTo>
                    <a:pt x="4" y="0"/>
                  </a:lnTo>
                  <a:lnTo>
                    <a:pt x="46" y="61"/>
                  </a:lnTo>
                  <a:lnTo>
                    <a:pt x="48" y="85"/>
                  </a:lnTo>
                  <a:lnTo>
                    <a:pt x="24" y="73"/>
                  </a:lnTo>
                  <a:lnTo>
                    <a:pt x="24" y="73"/>
                  </a:lnTo>
                  <a:close/>
                  <a:moveTo>
                    <a:pt x="43" y="77"/>
                  </a:moveTo>
                  <a:lnTo>
                    <a:pt x="42" y="62"/>
                  </a:lnTo>
                  <a:lnTo>
                    <a:pt x="9" y="16"/>
                  </a:lnTo>
                  <a:lnTo>
                    <a:pt x="28" y="69"/>
                  </a:lnTo>
                  <a:lnTo>
                    <a:pt x="43" y="77"/>
                  </a:lnTo>
                  <a:lnTo>
                    <a:pt x="43" y="7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3758"/>
            <p:cNvSpPr>
              <a:spLocks noEditPoints="1"/>
            </p:cNvSpPr>
            <p:nvPr/>
          </p:nvSpPr>
          <p:spPr bwMode="auto">
            <a:xfrm>
              <a:off x="5281664" y="3054782"/>
              <a:ext cx="266595" cy="452705"/>
            </a:xfrm>
            <a:custGeom>
              <a:avLst/>
              <a:gdLst>
                <a:gd name="T0" fmla="*/ 26 w 53"/>
                <a:gd name="T1" fmla="*/ 77 h 90"/>
                <a:gd name="T2" fmla="*/ 24 w 53"/>
                <a:gd name="T3" fmla="*/ 76 h 90"/>
                <a:gd name="T4" fmla="*/ 24 w 53"/>
                <a:gd name="T5" fmla="*/ 76 h 90"/>
                <a:gd name="T6" fmla="*/ 24 w 53"/>
                <a:gd name="T7" fmla="*/ 76 h 90"/>
                <a:gd name="T8" fmla="*/ 24 w 53"/>
                <a:gd name="T9" fmla="*/ 76 h 90"/>
                <a:gd name="T10" fmla="*/ 0 w 53"/>
                <a:gd name="T11" fmla="*/ 3 h 90"/>
                <a:gd name="T12" fmla="*/ 6 w 53"/>
                <a:gd name="T13" fmla="*/ 0 h 90"/>
                <a:gd name="T14" fmla="*/ 50 w 53"/>
                <a:gd name="T15" fmla="*/ 61 h 90"/>
                <a:gd name="T16" fmla="*/ 53 w 53"/>
                <a:gd name="T17" fmla="*/ 90 h 90"/>
                <a:gd name="T18" fmla="*/ 26 w 53"/>
                <a:gd name="T19" fmla="*/ 77 h 90"/>
                <a:gd name="T20" fmla="*/ 26 w 53"/>
                <a:gd name="T21" fmla="*/ 77 h 90"/>
                <a:gd name="T22" fmla="*/ 48 w 53"/>
                <a:gd name="T23" fmla="*/ 82 h 90"/>
                <a:gd name="T24" fmla="*/ 46 w 53"/>
                <a:gd name="T25" fmla="*/ 63 h 90"/>
                <a:gd name="T26" fmla="*/ 31 w 53"/>
                <a:gd name="T27" fmla="*/ 41 h 90"/>
                <a:gd name="T28" fmla="*/ 46 w 53"/>
                <a:gd name="T29" fmla="*/ 63 h 90"/>
                <a:gd name="T30" fmla="*/ 47 w 53"/>
                <a:gd name="T31" fmla="*/ 79 h 90"/>
                <a:gd name="T32" fmla="*/ 45 w 53"/>
                <a:gd name="T33" fmla="*/ 79 h 90"/>
                <a:gd name="T34" fmla="*/ 46 w 53"/>
                <a:gd name="T35" fmla="*/ 77 h 90"/>
                <a:gd name="T36" fmla="*/ 45 w 53"/>
                <a:gd name="T37" fmla="*/ 79 h 90"/>
                <a:gd name="T38" fmla="*/ 47 w 53"/>
                <a:gd name="T39" fmla="*/ 79 h 90"/>
                <a:gd name="T40" fmla="*/ 48 w 53"/>
                <a:gd name="T41" fmla="*/ 82 h 90"/>
                <a:gd name="T42" fmla="*/ 31 w 53"/>
                <a:gd name="T43" fmla="*/ 74 h 90"/>
                <a:gd name="T44" fmla="*/ 31 w 53"/>
                <a:gd name="T45" fmla="*/ 74 h 90"/>
                <a:gd name="T46" fmla="*/ 48 w 53"/>
                <a:gd name="T47" fmla="*/ 82 h 90"/>
                <a:gd name="T48" fmla="*/ 48 w 53"/>
                <a:gd name="T49" fmla="*/ 82 h 90"/>
                <a:gd name="T50" fmla="*/ 32 w 53"/>
                <a:gd name="T51" fmla="*/ 69 h 90"/>
                <a:gd name="T52" fmla="*/ 43 w 53"/>
                <a:gd name="T53" fmla="*/ 76 h 90"/>
                <a:gd name="T54" fmla="*/ 42 w 53"/>
                <a:gd name="T55" fmla="*/ 65 h 90"/>
                <a:gd name="T56" fmla="*/ 19 w 53"/>
                <a:gd name="T57" fmla="*/ 31 h 90"/>
                <a:gd name="T58" fmla="*/ 32 w 53"/>
                <a:gd name="T59" fmla="*/ 69 h 90"/>
                <a:gd name="T60" fmla="*/ 32 w 53"/>
                <a:gd name="T61" fmla="*/ 69 h 90"/>
                <a:gd name="T62" fmla="*/ 27 w 53"/>
                <a:gd name="T63" fmla="*/ 70 h 90"/>
                <a:gd name="T64" fmla="*/ 27 w 53"/>
                <a:gd name="T65" fmla="*/ 70 h 90"/>
                <a:gd name="T66" fmla="*/ 27 w 53"/>
                <a:gd name="T67" fmla="*/ 70 h 90"/>
                <a:gd name="T68" fmla="*/ 14 w 53"/>
                <a:gd name="T69" fmla="*/ 31 h 90"/>
                <a:gd name="T70" fmla="*/ 27 w 53"/>
                <a:gd name="T71" fmla="*/ 70 h 90"/>
                <a:gd name="T72" fmla="*/ 27 w 53"/>
                <a:gd name="T73" fmla="*/ 70 h 90"/>
                <a:gd name="T74" fmla="*/ 5 w 53"/>
                <a:gd name="T75" fmla="*/ 5 h 90"/>
                <a:gd name="T76" fmla="*/ 10 w 53"/>
                <a:gd name="T77" fmla="*/ 18 h 90"/>
                <a:gd name="T78" fmla="*/ 13 w 53"/>
                <a:gd name="T79" fmla="*/ 16 h 90"/>
                <a:gd name="T80" fmla="*/ 5 w 53"/>
                <a:gd name="T81" fmla="*/ 5 h 90"/>
                <a:gd name="T82" fmla="*/ 5 w 53"/>
                <a:gd name="T83" fmla="*/ 5 h 90"/>
                <a:gd name="T84" fmla="*/ 5 w 53"/>
                <a:gd name="T8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3" h="90">
                  <a:moveTo>
                    <a:pt x="26" y="77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0" y="3"/>
                  </a:lnTo>
                  <a:lnTo>
                    <a:pt x="6" y="0"/>
                  </a:lnTo>
                  <a:lnTo>
                    <a:pt x="50" y="61"/>
                  </a:lnTo>
                  <a:lnTo>
                    <a:pt x="53" y="90"/>
                  </a:lnTo>
                  <a:lnTo>
                    <a:pt x="26" y="77"/>
                  </a:lnTo>
                  <a:lnTo>
                    <a:pt x="26" y="77"/>
                  </a:lnTo>
                  <a:close/>
                  <a:moveTo>
                    <a:pt x="48" y="82"/>
                  </a:moveTo>
                  <a:lnTo>
                    <a:pt x="46" y="63"/>
                  </a:lnTo>
                  <a:lnTo>
                    <a:pt x="31" y="41"/>
                  </a:lnTo>
                  <a:lnTo>
                    <a:pt x="46" y="63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6" y="77"/>
                  </a:lnTo>
                  <a:lnTo>
                    <a:pt x="45" y="79"/>
                  </a:lnTo>
                  <a:lnTo>
                    <a:pt x="47" y="79"/>
                  </a:lnTo>
                  <a:lnTo>
                    <a:pt x="48" y="82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48" y="82"/>
                  </a:lnTo>
                  <a:lnTo>
                    <a:pt x="48" y="82"/>
                  </a:lnTo>
                  <a:close/>
                  <a:moveTo>
                    <a:pt x="32" y="69"/>
                  </a:moveTo>
                  <a:lnTo>
                    <a:pt x="43" y="76"/>
                  </a:lnTo>
                  <a:lnTo>
                    <a:pt x="42" y="65"/>
                  </a:lnTo>
                  <a:lnTo>
                    <a:pt x="19" y="31"/>
                  </a:lnTo>
                  <a:lnTo>
                    <a:pt x="32" y="69"/>
                  </a:lnTo>
                  <a:lnTo>
                    <a:pt x="32" y="69"/>
                  </a:lnTo>
                  <a:close/>
                  <a:moveTo>
                    <a:pt x="27" y="70"/>
                  </a:moveTo>
                  <a:lnTo>
                    <a:pt x="27" y="70"/>
                  </a:lnTo>
                  <a:lnTo>
                    <a:pt x="27" y="70"/>
                  </a:lnTo>
                  <a:lnTo>
                    <a:pt x="14" y="31"/>
                  </a:lnTo>
                  <a:lnTo>
                    <a:pt x="27" y="70"/>
                  </a:lnTo>
                  <a:lnTo>
                    <a:pt x="27" y="70"/>
                  </a:lnTo>
                  <a:close/>
                  <a:moveTo>
                    <a:pt x="5" y="5"/>
                  </a:moveTo>
                  <a:lnTo>
                    <a:pt x="10" y="18"/>
                  </a:lnTo>
                  <a:lnTo>
                    <a:pt x="13" y="1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3759"/>
            <p:cNvSpPr>
              <a:spLocks noEditPoints="1"/>
            </p:cNvSpPr>
            <p:nvPr/>
          </p:nvSpPr>
          <p:spPr bwMode="auto">
            <a:xfrm>
              <a:off x="5150882" y="3009510"/>
              <a:ext cx="462766" cy="563367"/>
            </a:xfrm>
            <a:custGeom>
              <a:avLst/>
              <a:gdLst>
                <a:gd name="T0" fmla="*/ 60 w 84"/>
                <a:gd name="T1" fmla="*/ 102 h 102"/>
                <a:gd name="T2" fmla="*/ 4 w 84"/>
                <a:gd name="T3" fmla="*/ 57 h 102"/>
                <a:gd name="T4" fmla="*/ 4 w 84"/>
                <a:gd name="T5" fmla="*/ 57 h 102"/>
                <a:gd name="T6" fmla="*/ 0 w 84"/>
                <a:gd name="T7" fmla="*/ 39 h 102"/>
                <a:gd name="T8" fmla="*/ 0 w 84"/>
                <a:gd name="T9" fmla="*/ 39 h 102"/>
                <a:gd name="T10" fmla="*/ 27 w 84"/>
                <a:gd name="T11" fmla="*/ 2 h 102"/>
                <a:gd name="T12" fmla="*/ 27 w 84"/>
                <a:gd name="T13" fmla="*/ 2 h 102"/>
                <a:gd name="T14" fmla="*/ 38 w 84"/>
                <a:gd name="T15" fmla="*/ 0 h 102"/>
                <a:gd name="T16" fmla="*/ 38 w 84"/>
                <a:gd name="T17" fmla="*/ 0 h 102"/>
                <a:gd name="T18" fmla="*/ 76 w 84"/>
                <a:gd name="T19" fmla="*/ 36 h 102"/>
                <a:gd name="T20" fmla="*/ 76 w 84"/>
                <a:gd name="T21" fmla="*/ 36 h 102"/>
                <a:gd name="T22" fmla="*/ 74 w 84"/>
                <a:gd name="T23" fmla="*/ 37 h 102"/>
                <a:gd name="T24" fmla="*/ 76 w 84"/>
                <a:gd name="T25" fmla="*/ 36 h 102"/>
                <a:gd name="T26" fmla="*/ 84 w 84"/>
                <a:gd name="T27" fmla="*/ 72 h 102"/>
                <a:gd name="T28" fmla="*/ 84 w 84"/>
                <a:gd name="T29" fmla="*/ 72 h 102"/>
                <a:gd name="T30" fmla="*/ 69 w 84"/>
                <a:gd name="T31" fmla="*/ 100 h 102"/>
                <a:gd name="T32" fmla="*/ 69 w 84"/>
                <a:gd name="T33" fmla="*/ 100 h 102"/>
                <a:gd name="T34" fmla="*/ 60 w 84"/>
                <a:gd name="T35" fmla="*/ 102 h 102"/>
                <a:gd name="T36" fmla="*/ 60 w 84"/>
                <a:gd name="T37" fmla="*/ 102 h 102"/>
                <a:gd name="T38" fmla="*/ 60 w 84"/>
                <a:gd name="T39" fmla="*/ 102 h 102"/>
                <a:gd name="T40" fmla="*/ 38 w 84"/>
                <a:gd name="T41" fmla="*/ 4 h 102"/>
                <a:gd name="T42" fmla="*/ 29 w 84"/>
                <a:gd name="T43" fmla="*/ 6 h 102"/>
                <a:gd name="T44" fmla="*/ 29 w 84"/>
                <a:gd name="T45" fmla="*/ 6 h 102"/>
                <a:gd name="T46" fmla="*/ 4 w 84"/>
                <a:gd name="T47" fmla="*/ 39 h 102"/>
                <a:gd name="T48" fmla="*/ 4 w 84"/>
                <a:gd name="T49" fmla="*/ 39 h 102"/>
                <a:gd name="T50" fmla="*/ 8 w 84"/>
                <a:gd name="T51" fmla="*/ 55 h 102"/>
                <a:gd name="T52" fmla="*/ 8 w 84"/>
                <a:gd name="T53" fmla="*/ 55 h 102"/>
                <a:gd name="T54" fmla="*/ 60 w 84"/>
                <a:gd name="T55" fmla="*/ 98 h 102"/>
                <a:gd name="T56" fmla="*/ 60 w 84"/>
                <a:gd name="T57" fmla="*/ 98 h 102"/>
                <a:gd name="T58" fmla="*/ 67 w 84"/>
                <a:gd name="T59" fmla="*/ 97 h 102"/>
                <a:gd name="T60" fmla="*/ 67 w 84"/>
                <a:gd name="T61" fmla="*/ 97 h 102"/>
                <a:gd name="T62" fmla="*/ 80 w 84"/>
                <a:gd name="T63" fmla="*/ 72 h 102"/>
                <a:gd name="T64" fmla="*/ 80 w 84"/>
                <a:gd name="T65" fmla="*/ 72 h 102"/>
                <a:gd name="T66" fmla="*/ 72 w 84"/>
                <a:gd name="T67" fmla="*/ 37 h 102"/>
                <a:gd name="T68" fmla="*/ 72 w 84"/>
                <a:gd name="T69" fmla="*/ 37 h 102"/>
                <a:gd name="T70" fmla="*/ 72 w 84"/>
                <a:gd name="T71" fmla="*/ 37 h 102"/>
                <a:gd name="T72" fmla="*/ 38 w 84"/>
                <a:gd name="T73" fmla="*/ 4 h 102"/>
                <a:gd name="T74" fmla="*/ 38 w 84"/>
                <a:gd name="T75" fmla="*/ 4 h 102"/>
                <a:gd name="T76" fmla="*/ 38 w 84"/>
                <a:gd name="T77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4" h="102">
                  <a:moveTo>
                    <a:pt x="60" y="102"/>
                  </a:moveTo>
                  <a:cubicBezTo>
                    <a:pt x="40" y="102"/>
                    <a:pt x="14" y="80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1" y="51"/>
                    <a:pt x="0" y="45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1"/>
                    <a:pt x="13" y="8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31" y="1"/>
                    <a:pt x="35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4" y="0"/>
                    <a:pt x="66" y="14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81" y="48"/>
                    <a:pt x="84" y="61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85"/>
                    <a:pt x="79" y="96"/>
                    <a:pt x="69" y="100"/>
                  </a:cubicBezTo>
                  <a:cubicBezTo>
                    <a:pt x="69" y="100"/>
                    <a:pt x="69" y="100"/>
                    <a:pt x="69" y="100"/>
                  </a:cubicBezTo>
                  <a:cubicBezTo>
                    <a:pt x="66" y="101"/>
                    <a:pt x="63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lose/>
                  <a:moveTo>
                    <a:pt x="38" y="4"/>
                  </a:moveTo>
                  <a:cubicBezTo>
                    <a:pt x="35" y="4"/>
                    <a:pt x="32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15" y="12"/>
                    <a:pt x="4" y="23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4"/>
                    <a:pt x="5" y="49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17" y="77"/>
                    <a:pt x="43" y="98"/>
                    <a:pt x="60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3" y="98"/>
                    <a:pt x="65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76" y="93"/>
                    <a:pt x="80" y="84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61"/>
                    <a:pt x="77" y="49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63" y="16"/>
                    <a:pt x="51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3760"/>
            <p:cNvSpPr>
              <a:spLocks noEditPoints="1"/>
            </p:cNvSpPr>
            <p:nvPr/>
          </p:nvSpPr>
          <p:spPr bwMode="auto">
            <a:xfrm>
              <a:off x="5135794" y="2999449"/>
              <a:ext cx="487917" cy="583487"/>
            </a:xfrm>
            <a:custGeom>
              <a:avLst/>
              <a:gdLst>
                <a:gd name="T0" fmla="*/ 62 w 88"/>
                <a:gd name="T1" fmla="*/ 104 h 106"/>
                <a:gd name="T2" fmla="*/ 4 w 88"/>
                <a:gd name="T3" fmla="*/ 60 h 106"/>
                <a:gd name="T4" fmla="*/ 0 w 88"/>
                <a:gd name="T5" fmla="*/ 41 h 106"/>
                <a:gd name="T6" fmla="*/ 0 w 88"/>
                <a:gd name="T7" fmla="*/ 41 h 106"/>
                <a:gd name="T8" fmla="*/ 0 w 88"/>
                <a:gd name="T9" fmla="*/ 41 h 106"/>
                <a:gd name="T10" fmla="*/ 40 w 88"/>
                <a:gd name="T11" fmla="*/ 0 h 106"/>
                <a:gd name="T12" fmla="*/ 79 w 88"/>
                <a:gd name="T13" fmla="*/ 35 h 106"/>
                <a:gd name="T14" fmla="*/ 80 w 88"/>
                <a:gd name="T15" fmla="*/ 39 h 106"/>
                <a:gd name="T16" fmla="*/ 88 w 88"/>
                <a:gd name="T17" fmla="*/ 74 h 106"/>
                <a:gd name="T18" fmla="*/ 71 w 88"/>
                <a:gd name="T19" fmla="*/ 104 h 106"/>
                <a:gd name="T20" fmla="*/ 62 w 88"/>
                <a:gd name="T21" fmla="*/ 106 h 106"/>
                <a:gd name="T22" fmla="*/ 68 w 88"/>
                <a:gd name="T23" fmla="*/ 101 h 106"/>
                <a:gd name="T24" fmla="*/ 62 w 88"/>
                <a:gd name="T25" fmla="*/ 102 h 106"/>
                <a:gd name="T26" fmla="*/ 62 w 88"/>
                <a:gd name="T27" fmla="*/ 102 h 106"/>
                <a:gd name="T28" fmla="*/ 61 w 88"/>
                <a:gd name="T29" fmla="*/ 102 h 106"/>
                <a:gd name="T30" fmla="*/ 60 w 88"/>
                <a:gd name="T31" fmla="*/ 102 h 106"/>
                <a:gd name="T32" fmla="*/ 60 w 88"/>
                <a:gd name="T33" fmla="*/ 102 h 106"/>
                <a:gd name="T34" fmla="*/ 60 w 88"/>
                <a:gd name="T35" fmla="*/ 102 h 106"/>
                <a:gd name="T36" fmla="*/ 59 w 88"/>
                <a:gd name="T37" fmla="*/ 102 h 106"/>
                <a:gd name="T38" fmla="*/ 33 w 88"/>
                <a:gd name="T39" fmla="*/ 90 h 106"/>
                <a:gd name="T40" fmla="*/ 8 w 88"/>
                <a:gd name="T41" fmla="*/ 41 h 106"/>
                <a:gd name="T42" fmla="*/ 62 w 88"/>
                <a:gd name="T43" fmla="*/ 98 h 106"/>
                <a:gd name="T44" fmla="*/ 62 w 88"/>
                <a:gd name="T45" fmla="*/ 98 h 106"/>
                <a:gd name="T46" fmla="*/ 80 w 88"/>
                <a:gd name="T47" fmla="*/ 74 h 106"/>
                <a:gd name="T48" fmla="*/ 73 w 88"/>
                <a:gd name="T49" fmla="*/ 41 h 106"/>
                <a:gd name="T50" fmla="*/ 40 w 88"/>
                <a:gd name="T51" fmla="*/ 8 h 106"/>
                <a:gd name="T52" fmla="*/ 40 w 88"/>
                <a:gd name="T53" fmla="*/ 4 h 106"/>
                <a:gd name="T54" fmla="*/ 40 w 88"/>
                <a:gd name="T55" fmla="*/ 4 h 106"/>
                <a:gd name="T56" fmla="*/ 40 w 88"/>
                <a:gd name="T57" fmla="*/ 4 h 106"/>
                <a:gd name="T58" fmla="*/ 40 w 88"/>
                <a:gd name="T59" fmla="*/ 8 h 106"/>
                <a:gd name="T60" fmla="*/ 8 w 88"/>
                <a:gd name="T61" fmla="*/ 41 h 106"/>
                <a:gd name="T62" fmla="*/ 8 w 88"/>
                <a:gd name="T63" fmla="*/ 41 h 106"/>
                <a:gd name="T64" fmla="*/ 33 w 88"/>
                <a:gd name="T65" fmla="*/ 90 h 106"/>
                <a:gd name="T66" fmla="*/ 33 w 88"/>
                <a:gd name="T67" fmla="*/ 89 h 106"/>
                <a:gd name="T68" fmla="*/ 33 w 88"/>
                <a:gd name="T69" fmla="*/ 89 h 106"/>
                <a:gd name="T70" fmla="*/ 32 w 88"/>
                <a:gd name="T71" fmla="*/ 89 h 106"/>
                <a:gd name="T72" fmla="*/ 31 w 88"/>
                <a:gd name="T73" fmla="*/ 89 h 106"/>
                <a:gd name="T74" fmla="*/ 84 w 88"/>
                <a:gd name="T75" fmla="*/ 74 h 106"/>
                <a:gd name="T76" fmla="*/ 84 w 88"/>
                <a:gd name="T77" fmla="*/ 74 h 106"/>
                <a:gd name="T78" fmla="*/ 6 w 88"/>
                <a:gd name="T79" fmla="*/ 53 h 106"/>
                <a:gd name="T80" fmla="*/ 4 w 88"/>
                <a:gd name="T81" fmla="*/ 41 h 106"/>
                <a:gd name="T82" fmla="*/ 4 w 88"/>
                <a:gd name="T83" fmla="*/ 41 h 106"/>
                <a:gd name="T84" fmla="*/ 4 w 88"/>
                <a:gd name="T85" fmla="*/ 41 h 106"/>
                <a:gd name="T86" fmla="*/ 76 w 88"/>
                <a:gd name="T87" fmla="*/ 39 h 106"/>
                <a:gd name="T88" fmla="*/ 69 w 88"/>
                <a:gd name="T89" fmla="*/ 26 h 106"/>
                <a:gd name="T90" fmla="*/ 69 w 88"/>
                <a:gd name="T91" fmla="*/ 26 h 106"/>
                <a:gd name="T92" fmla="*/ 69 w 88"/>
                <a:gd name="T93" fmla="*/ 25 h 106"/>
                <a:gd name="T94" fmla="*/ 69 w 88"/>
                <a:gd name="T95" fmla="*/ 25 h 106"/>
                <a:gd name="T96" fmla="*/ 69 w 88"/>
                <a:gd name="T97" fmla="*/ 25 h 106"/>
                <a:gd name="T98" fmla="*/ 69 w 88"/>
                <a:gd name="T99" fmla="*/ 25 h 106"/>
                <a:gd name="T100" fmla="*/ 41 w 88"/>
                <a:gd name="T101" fmla="*/ 4 h 106"/>
                <a:gd name="T102" fmla="*/ 24 w 88"/>
                <a:gd name="T103" fmla="*/ 9 h 106"/>
                <a:gd name="T104" fmla="*/ 30 w 88"/>
                <a:gd name="T105" fmla="*/ 6 h 106"/>
                <a:gd name="T106" fmla="*/ 30 w 88"/>
                <a:gd name="T107" fmla="*/ 6 h 106"/>
                <a:gd name="T108" fmla="*/ 34 w 88"/>
                <a:gd name="T109" fmla="*/ 5 h 106"/>
                <a:gd name="T110" fmla="*/ 34 w 88"/>
                <a:gd name="T111" fmla="*/ 5 h 106"/>
                <a:gd name="T112" fmla="*/ 41 w 88"/>
                <a:gd name="T113" fmla="*/ 4 h 106"/>
                <a:gd name="T114" fmla="*/ 41 w 88"/>
                <a:gd name="T115" fmla="*/ 4 h 106"/>
                <a:gd name="T116" fmla="*/ 41 w 88"/>
                <a:gd name="T117" fmla="*/ 4 h 106"/>
                <a:gd name="T118" fmla="*/ 40 w 88"/>
                <a:gd name="T119" fmla="*/ 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" h="106">
                  <a:moveTo>
                    <a:pt x="62" y="106"/>
                  </a:moveTo>
                  <a:cubicBezTo>
                    <a:pt x="62" y="106"/>
                    <a:pt x="62" y="106"/>
                    <a:pt x="62" y="106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41" y="106"/>
                    <a:pt x="15" y="8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1" y="53"/>
                    <a:pt x="0" y="47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2"/>
                    <a:pt x="14" y="9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2" y="1"/>
                    <a:pt x="36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7" y="0"/>
                    <a:pt x="69" y="14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5" y="51"/>
                    <a:pt x="88" y="63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87"/>
                    <a:pt x="83" y="99"/>
                    <a:pt x="71" y="104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68" y="105"/>
                    <a:pt x="65" y="106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lose/>
                  <a:moveTo>
                    <a:pt x="62" y="102"/>
                  </a:moveTo>
                  <a:cubicBezTo>
                    <a:pt x="64" y="102"/>
                    <a:pt x="66" y="102"/>
                    <a:pt x="68" y="101"/>
                  </a:cubicBezTo>
                  <a:cubicBezTo>
                    <a:pt x="68" y="101"/>
                    <a:pt x="68" y="101"/>
                    <a:pt x="68" y="101"/>
                  </a:cubicBezTo>
                  <a:cubicBezTo>
                    <a:pt x="66" y="102"/>
                    <a:pt x="64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lose/>
                  <a:moveTo>
                    <a:pt x="61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lose/>
                  <a:moveTo>
                    <a:pt x="60" y="102"/>
                  </a:move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lose/>
                  <a:moveTo>
                    <a:pt x="60" y="102"/>
                  </a:move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lose/>
                  <a:moveTo>
                    <a:pt x="59" y="102"/>
                  </a:moveTo>
                  <a:cubicBezTo>
                    <a:pt x="59" y="102"/>
                    <a:pt x="59" y="102"/>
                    <a:pt x="59" y="102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59" y="102"/>
                    <a:pt x="59" y="102"/>
                    <a:pt x="59" y="102"/>
                  </a:cubicBezTo>
                  <a:close/>
                  <a:moveTo>
                    <a:pt x="59" y="102"/>
                  </a:moveTo>
                  <a:cubicBezTo>
                    <a:pt x="51" y="101"/>
                    <a:pt x="42" y="96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42" y="96"/>
                    <a:pt x="51" y="101"/>
                    <a:pt x="59" y="102"/>
                  </a:cubicBezTo>
                  <a:close/>
                  <a:moveTo>
                    <a:pt x="8" y="41"/>
                  </a:moveTo>
                  <a:cubicBezTo>
                    <a:pt x="8" y="46"/>
                    <a:pt x="9" y="51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20" y="78"/>
                    <a:pt x="46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4" y="98"/>
                    <a:pt x="66" y="98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76" y="93"/>
                    <a:pt x="80" y="86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64"/>
                    <a:pt x="77" y="53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63" y="19"/>
                    <a:pt x="52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4"/>
                    <a:pt x="38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9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7" y="8"/>
                    <a:pt x="35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19" y="15"/>
                    <a:pt x="8" y="26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lose/>
                  <a:moveTo>
                    <a:pt x="33" y="89"/>
                  </a:moveTo>
                  <a:cubicBezTo>
                    <a:pt x="33" y="89"/>
                    <a:pt x="32" y="89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3" y="89"/>
                    <a:pt x="33" y="89"/>
                  </a:cubicBezTo>
                  <a:close/>
                  <a:moveTo>
                    <a:pt x="32" y="89"/>
                  </a:move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lose/>
                  <a:moveTo>
                    <a:pt x="32" y="89"/>
                  </a:moveTo>
                  <a:cubicBezTo>
                    <a:pt x="32" y="89"/>
                    <a:pt x="31" y="89"/>
                    <a:pt x="31" y="89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1" y="89"/>
                    <a:pt x="32" y="89"/>
                    <a:pt x="32" y="89"/>
                  </a:cubicBezTo>
                  <a:close/>
                  <a:moveTo>
                    <a:pt x="84" y="74"/>
                  </a:moveTo>
                  <a:cubicBezTo>
                    <a:pt x="84" y="66"/>
                    <a:pt x="82" y="57"/>
                    <a:pt x="79" y="48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82" y="57"/>
                    <a:pt x="84" y="66"/>
                    <a:pt x="84" y="74"/>
                  </a:cubicBezTo>
                  <a:close/>
                  <a:moveTo>
                    <a:pt x="6" y="53"/>
                  </a:move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lose/>
                  <a:moveTo>
                    <a:pt x="6" y="53"/>
                  </a:moveTo>
                  <a:cubicBezTo>
                    <a:pt x="5" y="49"/>
                    <a:pt x="4" y="45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5"/>
                    <a:pt x="5" y="49"/>
                    <a:pt x="6" y="53"/>
                  </a:cubicBezTo>
                  <a:close/>
                  <a:moveTo>
                    <a:pt x="76" y="39"/>
                  </a:move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lose/>
                  <a:moveTo>
                    <a:pt x="69" y="26"/>
                  </a:move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lose/>
                  <a:moveTo>
                    <a:pt x="69" y="25"/>
                  </a:move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lose/>
                  <a:moveTo>
                    <a:pt x="69" y="25"/>
                  </a:move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lose/>
                  <a:moveTo>
                    <a:pt x="69" y="25"/>
                  </a:moveTo>
                  <a:cubicBezTo>
                    <a:pt x="69" y="25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9" y="25"/>
                    <a:pt x="69" y="25"/>
                  </a:cubicBezTo>
                  <a:close/>
                  <a:moveTo>
                    <a:pt x="68" y="24"/>
                  </a:moveTo>
                  <a:cubicBezTo>
                    <a:pt x="61" y="12"/>
                    <a:pt x="51" y="5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51" y="5"/>
                    <a:pt x="61" y="12"/>
                    <a:pt x="68" y="24"/>
                  </a:cubicBezTo>
                  <a:close/>
                  <a:moveTo>
                    <a:pt x="24" y="9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30" y="6"/>
                  </a:moveTo>
                  <a:cubicBezTo>
                    <a:pt x="28" y="7"/>
                    <a:pt x="26" y="8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6" y="8"/>
                    <a:pt x="28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6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1" y="6"/>
                    <a:pt x="30" y="6"/>
                  </a:cubicBezTo>
                  <a:close/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3761"/>
            <p:cNvSpPr/>
            <p:nvPr/>
          </p:nvSpPr>
          <p:spPr bwMode="auto">
            <a:xfrm>
              <a:off x="4999981" y="3145323"/>
              <a:ext cx="191142" cy="548278"/>
            </a:xfrm>
            <a:custGeom>
              <a:avLst/>
              <a:gdLst>
                <a:gd name="T0" fmla="*/ 17 w 35"/>
                <a:gd name="T1" fmla="*/ 99 h 100"/>
                <a:gd name="T2" fmla="*/ 11 w 35"/>
                <a:gd name="T3" fmla="*/ 93 h 100"/>
                <a:gd name="T4" fmla="*/ 11 w 35"/>
                <a:gd name="T5" fmla="*/ 93 h 100"/>
                <a:gd name="T6" fmla="*/ 7 w 35"/>
                <a:gd name="T7" fmla="*/ 80 h 100"/>
                <a:gd name="T8" fmla="*/ 7 w 35"/>
                <a:gd name="T9" fmla="*/ 80 h 100"/>
                <a:gd name="T10" fmla="*/ 0 w 35"/>
                <a:gd name="T11" fmla="*/ 52 h 100"/>
                <a:gd name="T12" fmla="*/ 0 w 35"/>
                <a:gd name="T13" fmla="*/ 52 h 100"/>
                <a:gd name="T14" fmla="*/ 0 w 35"/>
                <a:gd name="T15" fmla="*/ 50 h 100"/>
                <a:gd name="T16" fmla="*/ 0 w 35"/>
                <a:gd name="T17" fmla="*/ 50 h 100"/>
                <a:gd name="T18" fmla="*/ 31 w 35"/>
                <a:gd name="T19" fmla="*/ 0 h 100"/>
                <a:gd name="T20" fmla="*/ 31 w 35"/>
                <a:gd name="T21" fmla="*/ 0 h 100"/>
                <a:gd name="T22" fmla="*/ 31 w 35"/>
                <a:gd name="T23" fmla="*/ 0 h 100"/>
                <a:gd name="T24" fmla="*/ 34 w 35"/>
                <a:gd name="T25" fmla="*/ 2 h 100"/>
                <a:gd name="T26" fmla="*/ 19 w 35"/>
                <a:gd name="T27" fmla="*/ 21 h 100"/>
                <a:gd name="T28" fmla="*/ 19 w 35"/>
                <a:gd name="T29" fmla="*/ 21 h 100"/>
                <a:gd name="T30" fmla="*/ 4 w 35"/>
                <a:gd name="T31" fmla="*/ 50 h 100"/>
                <a:gd name="T32" fmla="*/ 4 w 35"/>
                <a:gd name="T33" fmla="*/ 50 h 100"/>
                <a:gd name="T34" fmla="*/ 4 w 35"/>
                <a:gd name="T35" fmla="*/ 51 h 100"/>
                <a:gd name="T36" fmla="*/ 4 w 35"/>
                <a:gd name="T37" fmla="*/ 51 h 100"/>
                <a:gd name="T38" fmla="*/ 10 w 35"/>
                <a:gd name="T39" fmla="*/ 77 h 100"/>
                <a:gd name="T40" fmla="*/ 10 w 35"/>
                <a:gd name="T41" fmla="*/ 77 h 100"/>
                <a:gd name="T42" fmla="*/ 18 w 35"/>
                <a:gd name="T43" fmla="*/ 95 h 100"/>
                <a:gd name="T44" fmla="*/ 18 w 35"/>
                <a:gd name="T45" fmla="*/ 95 h 100"/>
                <a:gd name="T46" fmla="*/ 18 w 35"/>
                <a:gd name="T47" fmla="*/ 95 h 100"/>
                <a:gd name="T48" fmla="*/ 18 w 35"/>
                <a:gd name="T49" fmla="*/ 95 h 100"/>
                <a:gd name="T50" fmla="*/ 24 w 35"/>
                <a:gd name="T51" fmla="*/ 96 h 100"/>
                <a:gd name="T52" fmla="*/ 24 w 35"/>
                <a:gd name="T53" fmla="*/ 96 h 100"/>
                <a:gd name="T54" fmla="*/ 34 w 35"/>
                <a:gd name="T55" fmla="*/ 95 h 100"/>
                <a:gd name="T56" fmla="*/ 34 w 35"/>
                <a:gd name="T57" fmla="*/ 95 h 100"/>
                <a:gd name="T58" fmla="*/ 35 w 35"/>
                <a:gd name="T59" fmla="*/ 99 h 100"/>
                <a:gd name="T60" fmla="*/ 24 w 35"/>
                <a:gd name="T61" fmla="*/ 100 h 100"/>
                <a:gd name="T62" fmla="*/ 24 w 35"/>
                <a:gd name="T63" fmla="*/ 100 h 100"/>
                <a:gd name="T64" fmla="*/ 17 w 35"/>
                <a:gd name="T65" fmla="*/ 9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100">
                  <a:moveTo>
                    <a:pt x="17" y="99"/>
                  </a:moveTo>
                  <a:cubicBezTo>
                    <a:pt x="14" y="98"/>
                    <a:pt x="13" y="96"/>
                    <a:pt x="11" y="93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0" y="89"/>
                    <a:pt x="8" y="85"/>
                    <a:pt x="7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4" y="71"/>
                    <a:pt x="1" y="59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32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26" y="10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1" y="30"/>
                    <a:pt x="4" y="43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8"/>
                    <a:pt x="8" y="68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86"/>
                    <a:pt x="16" y="94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9" y="96"/>
                    <a:pt x="21" y="96"/>
                    <a:pt x="24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9" y="96"/>
                    <a:pt x="34" y="95"/>
                    <a:pt x="34" y="95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5" y="99"/>
                    <a:pt x="35" y="99"/>
                    <a:pt x="35" y="99"/>
                  </a:cubicBezTo>
                  <a:cubicBezTo>
                    <a:pt x="35" y="99"/>
                    <a:pt x="29" y="100"/>
                    <a:pt x="24" y="100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1" y="100"/>
                    <a:pt x="19" y="100"/>
                    <a:pt x="17" y="9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3762"/>
            <p:cNvSpPr>
              <a:spLocks noEditPoints="1"/>
            </p:cNvSpPr>
            <p:nvPr/>
          </p:nvSpPr>
          <p:spPr bwMode="auto">
            <a:xfrm>
              <a:off x="4989920" y="3130231"/>
              <a:ext cx="216294" cy="573427"/>
            </a:xfrm>
            <a:custGeom>
              <a:avLst/>
              <a:gdLst>
                <a:gd name="T0" fmla="*/ 19 w 39"/>
                <a:gd name="T1" fmla="*/ 101 h 104"/>
                <a:gd name="T2" fmla="*/ 12 w 39"/>
                <a:gd name="T3" fmla="*/ 95 h 104"/>
                <a:gd name="T4" fmla="*/ 7 w 39"/>
                <a:gd name="T5" fmla="*/ 83 h 104"/>
                <a:gd name="T6" fmla="*/ 0 w 39"/>
                <a:gd name="T7" fmla="*/ 54 h 104"/>
                <a:gd name="T8" fmla="*/ 0 w 39"/>
                <a:gd name="T9" fmla="*/ 52 h 104"/>
                <a:gd name="T10" fmla="*/ 31 w 39"/>
                <a:gd name="T11" fmla="*/ 1 h 104"/>
                <a:gd name="T12" fmla="*/ 31 w 39"/>
                <a:gd name="T13" fmla="*/ 0 h 104"/>
                <a:gd name="T14" fmla="*/ 33 w 39"/>
                <a:gd name="T15" fmla="*/ 0 h 104"/>
                <a:gd name="T16" fmla="*/ 37 w 39"/>
                <a:gd name="T17" fmla="*/ 5 h 104"/>
                <a:gd name="T18" fmla="*/ 37 w 39"/>
                <a:gd name="T19" fmla="*/ 6 h 104"/>
                <a:gd name="T20" fmla="*/ 37 w 39"/>
                <a:gd name="T21" fmla="*/ 6 h 104"/>
                <a:gd name="T22" fmla="*/ 37 w 39"/>
                <a:gd name="T23" fmla="*/ 6 h 104"/>
                <a:gd name="T24" fmla="*/ 37 w 39"/>
                <a:gd name="T25" fmla="*/ 6 h 104"/>
                <a:gd name="T26" fmla="*/ 36 w 39"/>
                <a:gd name="T27" fmla="*/ 7 h 104"/>
                <a:gd name="T28" fmla="*/ 32 w 39"/>
                <a:gd name="T29" fmla="*/ 11 h 104"/>
                <a:gd name="T30" fmla="*/ 22 w 39"/>
                <a:gd name="T31" fmla="*/ 24 h 104"/>
                <a:gd name="T32" fmla="*/ 8 w 39"/>
                <a:gd name="T33" fmla="*/ 51 h 104"/>
                <a:gd name="T34" fmla="*/ 8 w 39"/>
                <a:gd name="T35" fmla="*/ 52 h 104"/>
                <a:gd name="T36" fmla="*/ 8 w 39"/>
                <a:gd name="T37" fmla="*/ 53 h 104"/>
                <a:gd name="T38" fmla="*/ 14 w 39"/>
                <a:gd name="T39" fmla="*/ 79 h 104"/>
                <a:gd name="T40" fmla="*/ 18 w 39"/>
                <a:gd name="T41" fmla="*/ 90 h 104"/>
                <a:gd name="T42" fmla="*/ 21 w 39"/>
                <a:gd name="T43" fmla="*/ 95 h 104"/>
                <a:gd name="T44" fmla="*/ 26 w 39"/>
                <a:gd name="T45" fmla="*/ 96 h 104"/>
                <a:gd name="T46" fmla="*/ 26 w 39"/>
                <a:gd name="T47" fmla="*/ 96 h 104"/>
                <a:gd name="T48" fmla="*/ 26 w 39"/>
                <a:gd name="T49" fmla="*/ 96 h 104"/>
                <a:gd name="T50" fmla="*/ 36 w 39"/>
                <a:gd name="T51" fmla="*/ 95 h 104"/>
                <a:gd name="T52" fmla="*/ 39 w 39"/>
                <a:gd name="T53" fmla="*/ 103 h 104"/>
                <a:gd name="T54" fmla="*/ 37 w 39"/>
                <a:gd name="T55" fmla="*/ 103 h 104"/>
                <a:gd name="T56" fmla="*/ 36 w 39"/>
                <a:gd name="T57" fmla="*/ 103 h 104"/>
                <a:gd name="T58" fmla="*/ 33 w 39"/>
                <a:gd name="T59" fmla="*/ 104 h 104"/>
                <a:gd name="T60" fmla="*/ 26 w 39"/>
                <a:gd name="T61" fmla="*/ 104 h 104"/>
                <a:gd name="T62" fmla="*/ 26 w 39"/>
                <a:gd name="T63" fmla="*/ 100 h 104"/>
                <a:gd name="T64" fmla="*/ 19 w 39"/>
                <a:gd name="T65" fmla="*/ 99 h 104"/>
                <a:gd name="T66" fmla="*/ 19 w 39"/>
                <a:gd name="T67" fmla="*/ 99 h 104"/>
                <a:gd name="T68" fmla="*/ 26 w 39"/>
                <a:gd name="T69" fmla="*/ 100 h 104"/>
                <a:gd name="T70" fmla="*/ 30 w 39"/>
                <a:gd name="T71" fmla="*/ 100 h 104"/>
                <a:gd name="T72" fmla="*/ 33 w 39"/>
                <a:gd name="T73" fmla="*/ 100 h 104"/>
                <a:gd name="T74" fmla="*/ 33 w 39"/>
                <a:gd name="T75" fmla="*/ 100 h 104"/>
                <a:gd name="T76" fmla="*/ 17 w 39"/>
                <a:gd name="T77" fmla="*/ 97 h 104"/>
                <a:gd name="T78" fmla="*/ 18 w 39"/>
                <a:gd name="T79" fmla="*/ 99 h 104"/>
                <a:gd name="T80" fmla="*/ 15 w 39"/>
                <a:gd name="T81" fmla="*/ 94 h 104"/>
                <a:gd name="T82" fmla="*/ 14 w 39"/>
                <a:gd name="T83" fmla="*/ 92 h 104"/>
                <a:gd name="T84" fmla="*/ 13 w 39"/>
                <a:gd name="T85" fmla="*/ 89 h 104"/>
                <a:gd name="T86" fmla="*/ 15 w 39"/>
                <a:gd name="T87" fmla="*/ 94 h 104"/>
                <a:gd name="T88" fmla="*/ 10 w 39"/>
                <a:gd name="T89" fmla="*/ 80 h 104"/>
                <a:gd name="T90" fmla="*/ 10 w 39"/>
                <a:gd name="T91" fmla="*/ 80 h 104"/>
                <a:gd name="T92" fmla="*/ 4 w 39"/>
                <a:gd name="T93" fmla="*/ 53 h 104"/>
                <a:gd name="T94" fmla="*/ 4 w 39"/>
                <a:gd name="T95" fmla="*/ 53 h 104"/>
                <a:gd name="T96" fmla="*/ 4 w 39"/>
                <a:gd name="T97" fmla="*/ 53 h 104"/>
                <a:gd name="T98" fmla="*/ 10 w 39"/>
                <a:gd name="T99" fmla="*/ 35 h 104"/>
                <a:gd name="T100" fmla="*/ 19 w 39"/>
                <a:gd name="T101" fmla="*/ 21 h 104"/>
                <a:gd name="T102" fmla="*/ 27 w 39"/>
                <a:gd name="T103" fmla="*/ 12 h 104"/>
                <a:gd name="T104" fmla="*/ 19 w 39"/>
                <a:gd name="T105" fmla="*/ 2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" h="104">
                  <a:moveTo>
                    <a:pt x="18" y="103"/>
                  </a:moveTo>
                  <a:cubicBezTo>
                    <a:pt x="19" y="101"/>
                    <a:pt x="19" y="101"/>
                    <a:pt x="19" y="101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4" y="102"/>
                    <a:pt x="13" y="99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0" y="92"/>
                    <a:pt x="8" y="88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4" y="73"/>
                    <a:pt x="1" y="62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33"/>
                    <a:pt x="28" y="5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8"/>
                    <a:pt x="34" y="9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0" y="14"/>
                    <a:pt x="26" y="19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33"/>
                    <a:pt x="8" y="46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9" y="60"/>
                    <a:pt x="11" y="70"/>
                    <a:pt x="14" y="79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5" y="83"/>
                    <a:pt x="17" y="87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9" y="93"/>
                    <a:pt x="20" y="95"/>
                    <a:pt x="21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2" y="96"/>
                    <a:pt x="24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31" y="96"/>
                    <a:pt x="36" y="95"/>
                    <a:pt x="36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5" y="103"/>
                    <a:pt x="34" y="103"/>
                    <a:pt x="33" y="104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1" y="104"/>
                    <a:pt x="29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3" y="104"/>
                    <a:pt x="20" y="104"/>
                    <a:pt x="18" y="103"/>
                  </a:cubicBezTo>
                  <a:close/>
                  <a:moveTo>
                    <a:pt x="26" y="100"/>
                  </a:moveTo>
                  <a:cubicBezTo>
                    <a:pt x="26" y="100"/>
                    <a:pt x="26" y="100"/>
                    <a:pt x="26" y="100"/>
                  </a:cubicBezTo>
                  <a:cubicBezTo>
                    <a:pt x="23" y="100"/>
                    <a:pt x="21" y="100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21" y="100"/>
                    <a:pt x="23" y="100"/>
                    <a:pt x="26" y="100"/>
                  </a:cubicBezTo>
                  <a:close/>
                  <a:moveTo>
                    <a:pt x="33" y="100"/>
                  </a:moveTo>
                  <a:cubicBezTo>
                    <a:pt x="32" y="100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31" y="100"/>
                    <a:pt x="32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lose/>
                  <a:moveTo>
                    <a:pt x="18" y="99"/>
                  </a:moveTo>
                  <a:cubicBezTo>
                    <a:pt x="18" y="98"/>
                    <a:pt x="17" y="98"/>
                    <a:pt x="17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8"/>
                    <a:pt x="18" y="98"/>
                    <a:pt x="18" y="99"/>
                  </a:cubicBezTo>
                  <a:close/>
                  <a:moveTo>
                    <a:pt x="15" y="94"/>
                  </a:move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3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1"/>
                    <a:pt x="14" y="90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91"/>
                    <a:pt x="14" y="92"/>
                    <a:pt x="15" y="94"/>
                  </a:cubicBezTo>
                  <a:close/>
                  <a:moveTo>
                    <a:pt x="4" y="53"/>
                  </a:moveTo>
                  <a:cubicBezTo>
                    <a:pt x="5" y="61"/>
                    <a:pt x="8" y="71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8" y="71"/>
                    <a:pt x="5" y="61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lose/>
                  <a:moveTo>
                    <a:pt x="19" y="21"/>
                  </a:moveTo>
                  <a:cubicBezTo>
                    <a:pt x="16" y="25"/>
                    <a:pt x="13" y="30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3" y="30"/>
                    <a:pt x="16" y="26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8"/>
                    <a:pt x="24" y="15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4" y="15"/>
                    <a:pt x="22" y="18"/>
                    <a:pt x="19" y="2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3763"/>
            <p:cNvSpPr/>
            <p:nvPr/>
          </p:nvSpPr>
          <p:spPr bwMode="auto">
            <a:xfrm>
              <a:off x="5095553" y="3668449"/>
              <a:ext cx="95573" cy="55332"/>
            </a:xfrm>
            <a:custGeom>
              <a:avLst/>
              <a:gdLst>
                <a:gd name="T0" fmla="*/ 0 w 19"/>
                <a:gd name="T1" fmla="*/ 4 h 11"/>
                <a:gd name="T2" fmla="*/ 1 w 19"/>
                <a:gd name="T3" fmla="*/ 0 h 11"/>
                <a:gd name="T4" fmla="*/ 19 w 19"/>
                <a:gd name="T5" fmla="*/ 7 h 11"/>
                <a:gd name="T6" fmla="*/ 18 w 19"/>
                <a:gd name="T7" fmla="*/ 11 h 11"/>
                <a:gd name="T8" fmla="*/ 0 w 19"/>
                <a:gd name="T9" fmla="*/ 4 h 11"/>
                <a:gd name="T10" fmla="*/ 0 w 19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0" y="4"/>
                  </a:moveTo>
                  <a:lnTo>
                    <a:pt x="1" y="0"/>
                  </a:lnTo>
                  <a:lnTo>
                    <a:pt x="19" y="7"/>
                  </a:lnTo>
                  <a:lnTo>
                    <a:pt x="18" y="11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3764"/>
            <p:cNvSpPr>
              <a:spLocks noEditPoints="1"/>
            </p:cNvSpPr>
            <p:nvPr/>
          </p:nvSpPr>
          <p:spPr bwMode="auto">
            <a:xfrm>
              <a:off x="5075433" y="3658389"/>
              <a:ext cx="135813" cy="80481"/>
            </a:xfrm>
            <a:custGeom>
              <a:avLst/>
              <a:gdLst>
                <a:gd name="T0" fmla="*/ 2 w 27"/>
                <a:gd name="T1" fmla="*/ 8 h 16"/>
                <a:gd name="T2" fmla="*/ 4 w 27"/>
                <a:gd name="T3" fmla="*/ 6 h 16"/>
                <a:gd name="T4" fmla="*/ 5 w 27"/>
                <a:gd name="T5" fmla="*/ 7 h 16"/>
                <a:gd name="T6" fmla="*/ 4 w 27"/>
                <a:gd name="T7" fmla="*/ 6 h 16"/>
                <a:gd name="T8" fmla="*/ 2 w 27"/>
                <a:gd name="T9" fmla="*/ 8 h 16"/>
                <a:gd name="T10" fmla="*/ 0 w 27"/>
                <a:gd name="T11" fmla="*/ 7 h 16"/>
                <a:gd name="T12" fmla="*/ 4 w 27"/>
                <a:gd name="T13" fmla="*/ 0 h 16"/>
                <a:gd name="T14" fmla="*/ 27 w 27"/>
                <a:gd name="T15" fmla="*/ 8 h 16"/>
                <a:gd name="T16" fmla="*/ 23 w 27"/>
                <a:gd name="T17" fmla="*/ 16 h 16"/>
                <a:gd name="T18" fmla="*/ 2 w 27"/>
                <a:gd name="T19" fmla="*/ 8 h 16"/>
                <a:gd name="T20" fmla="*/ 2 w 27"/>
                <a:gd name="T21" fmla="*/ 8 h 16"/>
                <a:gd name="T22" fmla="*/ 20 w 27"/>
                <a:gd name="T23" fmla="*/ 11 h 16"/>
                <a:gd name="T24" fmla="*/ 20 w 27"/>
                <a:gd name="T25" fmla="*/ 11 h 16"/>
                <a:gd name="T26" fmla="*/ 6 w 27"/>
                <a:gd name="T27" fmla="*/ 5 h 16"/>
                <a:gd name="T28" fmla="*/ 6 w 27"/>
                <a:gd name="T29" fmla="*/ 5 h 16"/>
                <a:gd name="T30" fmla="*/ 20 w 27"/>
                <a:gd name="T31" fmla="*/ 11 h 16"/>
                <a:gd name="T32" fmla="*/ 20 w 27"/>
                <a:gd name="T3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16">
                  <a:moveTo>
                    <a:pt x="2" y="8"/>
                  </a:moveTo>
                  <a:lnTo>
                    <a:pt x="4" y="6"/>
                  </a:lnTo>
                  <a:lnTo>
                    <a:pt x="5" y="7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4" y="0"/>
                  </a:lnTo>
                  <a:lnTo>
                    <a:pt x="27" y="8"/>
                  </a:lnTo>
                  <a:lnTo>
                    <a:pt x="23" y="16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20" y="11"/>
                  </a:moveTo>
                  <a:lnTo>
                    <a:pt x="20" y="11"/>
                  </a:lnTo>
                  <a:lnTo>
                    <a:pt x="6" y="5"/>
                  </a:lnTo>
                  <a:lnTo>
                    <a:pt x="6" y="5"/>
                  </a:lnTo>
                  <a:lnTo>
                    <a:pt x="20" y="11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3765"/>
            <p:cNvSpPr/>
            <p:nvPr/>
          </p:nvSpPr>
          <p:spPr bwMode="auto">
            <a:xfrm>
              <a:off x="5362145" y="2511535"/>
              <a:ext cx="417497" cy="518098"/>
            </a:xfrm>
            <a:custGeom>
              <a:avLst/>
              <a:gdLst>
                <a:gd name="T0" fmla="*/ 0 w 75"/>
                <a:gd name="T1" fmla="*/ 89 h 93"/>
                <a:gd name="T2" fmla="*/ 33 w 75"/>
                <a:gd name="T3" fmla="*/ 80 h 93"/>
                <a:gd name="T4" fmla="*/ 33 w 75"/>
                <a:gd name="T5" fmla="*/ 80 h 93"/>
                <a:gd name="T6" fmla="*/ 69 w 75"/>
                <a:gd name="T7" fmla="*/ 52 h 93"/>
                <a:gd name="T8" fmla="*/ 69 w 75"/>
                <a:gd name="T9" fmla="*/ 52 h 93"/>
                <a:gd name="T10" fmla="*/ 71 w 75"/>
                <a:gd name="T11" fmla="*/ 40 h 93"/>
                <a:gd name="T12" fmla="*/ 71 w 75"/>
                <a:gd name="T13" fmla="*/ 40 h 93"/>
                <a:gd name="T14" fmla="*/ 65 w 75"/>
                <a:gd name="T15" fmla="*/ 15 h 93"/>
                <a:gd name="T16" fmla="*/ 65 w 75"/>
                <a:gd name="T17" fmla="*/ 15 h 93"/>
                <a:gd name="T18" fmla="*/ 58 w 75"/>
                <a:gd name="T19" fmla="*/ 5 h 93"/>
                <a:gd name="T20" fmla="*/ 58 w 75"/>
                <a:gd name="T21" fmla="*/ 5 h 93"/>
                <a:gd name="T22" fmla="*/ 41 w 75"/>
                <a:gd name="T23" fmla="*/ 4 h 93"/>
                <a:gd name="T24" fmla="*/ 42 w 75"/>
                <a:gd name="T25" fmla="*/ 0 h 93"/>
                <a:gd name="T26" fmla="*/ 60 w 75"/>
                <a:gd name="T27" fmla="*/ 1 h 93"/>
                <a:gd name="T28" fmla="*/ 60 w 75"/>
                <a:gd name="T29" fmla="*/ 2 h 93"/>
                <a:gd name="T30" fmla="*/ 68 w 75"/>
                <a:gd name="T31" fmla="*/ 13 h 93"/>
                <a:gd name="T32" fmla="*/ 68 w 75"/>
                <a:gd name="T33" fmla="*/ 13 h 93"/>
                <a:gd name="T34" fmla="*/ 75 w 75"/>
                <a:gd name="T35" fmla="*/ 40 h 93"/>
                <a:gd name="T36" fmla="*/ 75 w 75"/>
                <a:gd name="T37" fmla="*/ 40 h 93"/>
                <a:gd name="T38" fmla="*/ 73 w 75"/>
                <a:gd name="T39" fmla="*/ 53 h 93"/>
                <a:gd name="T40" fmla="*/ 73 w 75"/>
                <a:gd name="T41" fmla="*/ 53 h 93"/>
                <a:gd name="T42" fmla="*/ 34 w 75"/>
                <a:gd name="T43" fmla="*/ 84 h 93"/>
                <a:gd name="T44" fmla="*/ 34 w 75"/>
                <a:gd name="T45" fmla="*/ 84 h 93"/>
                <a:gd name="T46" fmla="*/ 1 w 75"/>
                <a:gd name="T47" fmla="*/ 93 h 93"/>
                <a:gd name="T48" fmla="*/ 1 w 75"/>
                <a:gd name="T49" fmla="*/ 93 h 93"/>
                <a:gd name="T50" fmla="*/ 0 w 75"/>
                <a:gd name="T51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5" h="93">
                  <a:moveTo>
                    <a:pt x="0" y="89"/>
                  </a:moveTo>
                  <a:cubicBezTo>
                    <a:pt x="0" y="89"/>
                    <a:pt x="16" y="86"/>
                    <a:pt x="33" y="80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50" y="74"/>
                    <a:pt x="67" y="64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70" y="48"/>
                    <a:pt x="71" y="44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30"/>
                    <a:pt x="68" y="21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2" y="10"/>
                    <a:pt x="59" y="6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2" y="3"/>
                    <a:pt x="65" y="7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72" y="20"/>
                    <a:pt x="75" y="29"/>
                    <a:pt x="75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4"/>
                    <a:pt x="74" y="48"/>
                    <a:pt x="73" y="53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0" y="68"/>
                    <a:pt x="51" y="77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17" y="90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0" y="89"/>
                    <a:pt x="0" y="89"/>
                    <a:pt x="0" y="8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3766"/>
            <p:cNvSpPr>
              <a:spLocks noEditPoints="1"/>
            </p:cNvSpPr>
            <p:nvPr/>
          </p:nvSpPr>
          <p:spPr bwMode="auto">
            <a:xfrm>
              <a:off x="5352085" y="2496443"/>
              <a:ext cx="437617" cy="548278"/>
            </a:xfrm>
            <a:custGeom>
              <a:avLst/>
              <a:gdLst>
                <a:gd name="T0" fmla="*/ 0 w 79"/>
                <a:gd name="T1" fmla="*/ 92 h 99"/>
                <a:gd name="T2" fmla="*/ 0 w 79"/>
                <a:gd name="T3" fmla="*/ 92 h 99"/>
                <a:gd name="T4" fmla="*/ 1 w 79"/>
                <a:gd name="T5" fmla="*/ 91 h 99"/>
                <a:gd name="T6" fmla="*/ 1 w 79"/>
                <a:gd name="T7" fmla="*/ 90 h 99"/>
                <a:gd name="T8" fmla="*/ 2 w 79"/>
                <a:gd name="T9" fmla="*/ 90 h 99"/>
                <a:gd name="T10" fmla="*/ 2 w 79"/>
                <a:gd name="T11" fmla="*/ 90 h 99"/>
                <a:gd name="T12" fmla="*/ 2 w 79"/>
                <a:gd name="T13" fmla="*/ 90 h 99"/>
                <a:gd name="T14" fmla="*/ 2 w 79"/>
                <a:gd name="T15" fmla="*/ 90 h 99"/>
                <a:gd name="T16" fmla="*/ 4 w 79"/>
                <a:gd name="T17" fmla="*/ 90 h 99"/>
                <a:gd name="T18" fmla="*/ 12 w 79"/>
                <a:gd name="T19" fmla="*/ 88 h 99"/>
                <a:gd name="T20" fmla="*/ 34 w 79"/>
                <a:gd name="T21" fmla="*/ 81 h 99"/>
                <a:gd name="T22" fmla="*/ 69 w 79"/>
                <a:gd name="T23" fmla="*/ 54 h 99"/>
                <a:gd name="T24" fmla="*/ 71 w 79"/>
                <a:gd name="T25" fmla="*/ 43 h 99"/>
                <a:gd name="T26" fmla="*/ 65 w 79"/>
                <a:gd name="T27" fmla="*/ 19 h 99"/>
                <a:gd name="T28" fmla="*/ 59 w 79"/>
                <a:gd name="T29" fmla="*/ 10 h 99"/>
                <a:gd name="T30" fmla="*/ 41 w 79"/>
                <a:gd name="T31" fmla="*/ 8 h 99"/>
                <a:gd name="T32" fmla="*/ 62 w 79"/>
                <a:gd name="T33" fmla="*/ 2 h 99"/>
                <a:gd name="T34" fmla="*/ 63 w 79"/>
                <a:gd name="T35" fmla="*/ 3 h 99"/>
                <a:gd name="T36" fmla="*/ 72 w 79"/>
                <a:gd name="T37" fmla="*/ 15 h 99"/>
                <a:gd name="T38" fmla="*/ 79 w 79"/>
                <a:gd name="T39" fmla="*/ 43 h 99"/>
                <a:gd name="T40" fmla="*/ 79 w 79"/>
                <a:gd name="T41" fmla="*/ 43 h 99"/>
                <a:gd name="T42" fmla="*/ 77 w 79"/>
                <a:gd name="T43" fmla="*/ 56 h 99"/>
                <a:gd name="T44" fmla="*/ 37 w 79"/>
                <a:gd name="T45" fmla="*/ 89 h 99"/>
                <a:gd name="T46" fmla="*/ 3 w 79"/>
                <a:gd name="T47" fmla="*/ 98 h 99"/>
                <a:gd name="T48" fmla="*/ 1 w 79"/>
                <a:gd name="T49" fmla="*/ 96 h 99"/>
                <a:gd name="T50" fmla="*/ 5 w 79"/>
                <a:gd name="T51" fmla="*/ 93 h 99"/>
                <a:gd name="T52" fmla="*/ 13 w 79"/>
                <a:gd name="T53" fmla="*/ 92 h 99"/>
                <a:gd name="T54" fmla="*/ 28 w 79"/>
                <a:gd name="T55" fmla="*/ 88 h 99"/>
                <a:gd name="T56" fmla="*/ 4 w 79"/>
                <a:gd name="T57" fmla="*/ 94 h 99"/>
                <a:gd name="T58" fmla="*/ 4 w 79"/>
                <a:gd name="T59" fmla="*/ 94 h 99"/>
                <a:gd name="T60" fmla="*/ 28 w 79"/>
                <a:gd name="T61" fmla="*/ 87 h 99"/>
                <a:gd name="T62" fmla="*/ 28 w 79"/>
                <a:gd name="T63" fmla="*/ 88 h 99"/>
                <a:gd name="T64" fmla="*/ 43 w 79"/>
                <a:gd name="T65" fmla="*/ 82 h 99"/>
                <a:gd name="T66" fmla="*/ 73 w 79"/>
                <a:gd name="T67" fmla="*/ 55 h 99"/>
                <a:gd name="T68" fmla="*/ 74 w 79"/>
                <a:gd name="T69" fmla="*/ 53 h 99"/>
                <a:gd name="T70" fmla="*/ 73 w 79"/>
                <a:gd name="T71" fmla="*/ 55 h 99"/>
                <a:gd name="T72" fmla="*/ 70 w 79"/>
                <a:gd name="T73" fmla="*/ 20 h 99"/>
                <a:gd name="T74" fmla="*/ 75 w 79"/>
                <a:gd name="T75" fmla="*/ 42 h 99"/>
                <a:gd name="T76" fmla="*/ 62 w 79"/>
                <a:gd name="T77" fmla="*/ 7 h 99"/>
                <a:gd name="T78" fmla="*/ 65 w 79"/>
                <a:gd name="T79" fmla="*/ 11 h 99"/>
                <a:gd name="T80" fmla="*/ 61 w 79"/>
                <a:gd name="T81" fmla="*/ 6 h 99"/>
                <a:gd name="T82" fmla="*/ 45 w 79"/>
                <a:gd name="T83" fmla="*/ 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9" h="99">
                  <a:moveTo>
                    <a:pt x="1" y="96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1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3" y="90"/>
                    <a:pt x="4" y="90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6" y="89"/>
                    <a:pt x="9" y="89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8" y="86"/>
                    <a:pt x="26" y="84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51" y="75"/>
                    <a:pt x="68" y="65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0" y="50"/>
                    <a:pt x="71" y="46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3"/>
                    <a:pt x="68" y="25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3" y="15"/>
                    <a:pt x="60" y="11"/>
                    <a:pt x="59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5" y="5"/>
                    <a:pt x="69" y="9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6" y="22"/>
                    <a:pt x="79" y="32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7"/>
                    <a:pt x="78" y="51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3" y="73"/>
                    <a:pt x="54" y="82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20" y="95"/>
                    <a:pt x="5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1" y="96"/>
                    <a:pt x="1" y="96"/>
                    <a:pt x="1" y="96"/>
                  </a:cubicBezTo>
                  <a:close/>
                  <a:moveTo>
                    <a:pt x="4" y="94"/>
                  </a:moveTo>
                  <a:cubicBezTo>
                    <a:pt x="5" y="94"/>
                    <a:pt x="5" y="94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7" y="93"/>
                    <a:pt x="10" y="93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7" y="91"/>
                    <a:pt x="22" y="89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17" y="91"/>
                    <a:pt x="8" y="93"/>
                    <a:pt x="4" y="94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4" y="94"/>
                    <a:pt x="4" y="94"/>
                  </a:cubicBezTo>
                  <a:close/>
                  <a:moveTo>
                    <a:pt x="28" y="88"/>
                  </a:move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28" y="87"/>
                    <a:pt x="28" y="88"/>
                  </a:cubicBezTo>
                  <a:close/>
                  <a:moveTo>
                    <a:pt x="73" y="55"/>
                  </a:moveTo>
                  <a:cubicBezTo>
                    <a:pt x="71" y="67"/>
                    <a:pt x="57" y="76"/>
                    <a:pt x="43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57" y="76"/>
                    <a:pt x="71" y="67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4" y="54"/>
                    <a:pt x="74" y="54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4"/>
                    <a:pt x="74" y="54"/>
                    <a:pt x="73" y="55"/>
                  </a:cubicBezTo>
                  <a:close/>
                  <a:moveTo>
                    <a:pt x="75" y="42"/>
                  </a:moveTo>
                  <a:cubicBezTo>
                    <a:pt x="75" y="33"/>
                    <a:pt x="72" y="26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2" y="26"/>
                    <a:pt x="75" y="33"/>
                    <a:pt x="75" y="42"/>
                  </a:cubicBezTo>
                  <a:close/>
                  <a:moveTo>
                    <a:pt x="65" y="11"/>
                  </a:moveTo>
                  <a:cubicBezTo>
                    <a:pt x="64" y="9"/>
                    <a:pt x="63" y="8"/>
                    <a:pt x="62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8"/>
                    <a:pt x="64" y="9"/>
                    <a:pt x="65" y="11"/>
                  </a:cubicBezTo>
                  <a:close/>
                  <a:moveTo>
                    <a:pt x="45" y="5"/>
                  </a:move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3767"/>
            <p:cNvSpPr/>
            <p:nvPr/>
          </p:nvSpPr>
          <p:spPr bwMode="auto">
            <a:xfrm>
              <a:off x="5623708" y="2431054"/>
              <a:ext cx="45272" cy="100601"/>
            </a:xfrm>
            <a:custGeom>
              <a:avLst/>
              <a:gdLst>
                <a:gd name="T0" fmla="*/ 0 w 9"/>
                <a:gd name="T1" fmla="*/ 0 h 20"/>
                <a:gd name="T2" fmla="*/ 4 w 9"/>
                <a:gd name="T3" fmla="*/ 0 h 20"/>
                <a:gd name="T4" fmla="*/ 9 w 9"/>
                <a:gd name="T5" fmla="*/ 19 h 20"/>
                <a:gd name="T6" fmla="*/ 4 w 9"/>
                <a:gd name="T7" fmla="*/ 20 h 20"/>
                <a:gd name="T8" fmla="*/ 0 w 9"/>
                <a:gd name="T9" fmla="*/ 0 h 20"/>
                <a:gd name="T10" fmla="*/ 0 w 9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0">
                  <a:moveTo>
                    <a:pt x="0" y="0"/>
                  </a:moveTo>
                  <a:lnTo>
                    <a:pt x="4" y="0"/>
                  </a:lnTo>
                  <a:lnTo>
                    <a:pt x="9" y="19"/>
                  </a:lnTo>
                  <a:lnTo>
                    <a:pt x="4" y="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3768"/>
            <p:cNvSpPr>
              <a:spLocks noEditPoints="1"/>
            </p:cNvSpPr>
            <p:nvPr/>
          </p:nvSpPr>
          <p:spPr bwMode="auto">
            <a:xfrm>
              <a:off x="5613648" y="2415962"/>
              <a:ext cx="65392" cy="125753"/>
            </a:xfrm>
            <a:custGeom>
              <a:avLst/>
              <a:gdLst>
                <a:gd name="T0" fmla="*/ 0 w 13"/>
                <a:gd name="T1" fmla="*/ 4 h 25"/>
                <a:gd name="T2" fmla="*/ 2 w 13"/>
                <a:gd name="T3" fmla="*/ 3 h 25"/>
                <a:gd name="T4" fmla="*/ 3 w 13"/>
                <a:gd name="T5" fmla="*/ 5 h 25"/>
                <a:gd name="T6" fmla="*/ 2 w 13"/>
                <a:gd name="T7" fmla="*/ 3 h 25"/>
                <a:gd name="T8" fmla="*/ 0 w 13"/>
                <a:gd name="T9" fmla="*/ 4 h 25"/>
                <a:gd name="T10" fmla="*/ 0 w 13"/>
                <a:gd name="T11" fmla="*/ 2 h 25"/>
                <a:gd name="T12" fmla="*/ 8 w 13"/>
                <a:gd name="T13" fmla="*/ 0 h 25"/>
                <a:gd name="T14" fmla="*/ 13 w 13"/>
                <a:gd name="T15" fmla="*/ 24 h 25"/>
                <a:gd name="T16" fmla="*/ 4 w 13"/>
                <a:gd name="T17" fmla="*/ 25 h 25"/>
                <a:gd name="T18" fmla="*/ 0 w 13"/>
                <a:gd name="T19" fmla="*/ 4 h 25"/>
                <a:gd name="T20" fmla="*/ 0 w 13"/>
                <a:gd name="T21" fmla="*/ 4 h 25"/>
                <a:gd name="T22" fmla="*/ 7 w 13"/>
                <a:gd name="T23" fmla="*/ 21 h 25"/>
                <a:gd name="T24" fmla="*/ 7 w 13"/>
                <a:gd name="T25" fmla="*/ 21 h 25"/>
                <a:gd name="T26" fmla="*/ 5 w 13"/>
                <a:gd name="T27" fmla="*/ 5 h 25"/>
                <a:gd name="T28" fmla="*/ 5 w 13"/>
                <a:gd name="T29" fmla="*/ 5 h 25"/>
                <a:gd name="T30" fmla="*/ 7 w 13"/>
                <a:gd name="T31" fmla="*/ 21 h 25"/>
                <a:gd name="T32" fmla="*/ 7 w 13"/>
                <a:gd name="T3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5">
                  <a:moveTo>
                    <a:pt x="0" y="4"/>
                  </a:moveTo>
                  <a:lnTo>
                    <a:pt x="2" y="3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2"/>
                  </a:lnTo>
                  <a:lnTo>
                    <a:pt x="8" y="0"/>
                  </a:lnTo>
                  <a:lnTo>
                    <a:pt x="13" y="24"/>
                  </a:lnTo>
                  <a:lnTo>
                    <a:pt x="4" y="25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7" y="21"/>
                  </a:moveTo>
                  <a:lnTo>
                    <a:pt x="7" y="21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1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3769"/>
            <p:cNvSpPr/>
            <p:nvPr/>
          </p:nvSpPr>
          <p:spPr bwMode="auto">
            <a:xfrm>
              <a:off x="5653888" y="2441114"/>
              <a:ext cx="25152" cy="85513"/>
            </a:xfrm>
            <a:custGeom>
              <a:avLst/>
              <a:gdLst>
                <a:gd name="T0" fmla="*/ 0 w 5"/>
                <a:gd name="T1" fmla="*/ 17 h 17"/>
                <a:gd name="T2" fmla="*/ 0 w 5"/>
                <a:gd name="T3" fmla="*/ 0 h 17"/>
                <a:gd name="T4" fmla="*/ 5 w 5"/>
                <a:gd name="T5" fmla="*/ 0 h 17"/>
                <a:gd name="T6" fmla="*/ 5 w 5"/>
                <a:gd name="T7" fmla="*/ 17 h 17"/>
                <a:gd name="T8" fmla="*/ 0 w 5"/>
                <a:gd name="T9" fmla="*/ 17 h 17"/>
                <a:gd name="T10" fmla="*/ 0 w 5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0" y="17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3770"/>
            <p:cNvSpPr>
              <a:spLocks noEditPoints="1"/>
            </p:cNvSpPr>
            <p:nvPr/>
          </p:nvSpPr>
          <p:spPr bwMode="auto">
            <a:xfrm>
              <a:off x="5643828" y="2431054"/>
              <a:ext cx="45272" cy="105633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2 w 9"/>
                <a:gd name="T5" fmla="*/ 19 h 21"/>
                <a:gd name="T6" fmla="*/ 5 w 9"/>
                <a:gd name="T7" fmla="*/ 19 h 21"/>
                <a:gd name="T8" fmla="*/ 2 w 9"/>
                <a:gd name="T9" fmla="*/ 19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0 h 21"/>
                <a:gd name="T16" fmla="*/ 9 w 9"/>
                <a:gd name="T17" fmla="*/ 0 h 21"/>
                <a:gd name="T18" fmla="*/ 9 w 9"/>
                <a:gd name="T19" fmla="*/ 21 h 21"/>
                <a:gd name="T20" fmla="*/ 7 w 9"/>
                <a:gd name="T21" fmla="*/ 21 h 21"/>
                <a:gd name="T22" fmla="*/ 7 w 9"/>
                <a:gd name="T23" fmla="*/ 21 h 21"/>
                <a:gd name="T24" fmla="*/ 5 w 9"/>
                <a:gd name="T25" fmla="*/ 16 h 21"/>
                <a:gd name="T26" fmla="*/ 5 w 9"/>
                <a:gd name="T27" fmla="*/ 16 h 21"/>
                <a:gd name="T28" fmla="*/ 5 w 9"/>
                <a:gd name="T29" fmla="*/ 4 h 21"/>
                <a:gd name="T30" fmla="*/ 5 w 9"/>
                <a:gd name="T31" fmla="*/ 4 h 21"/>
                <a:gd name="T32" fmla="*/ 5 w 9"/>
                <a:gd name="T33" fmla="*/ 16 h 21"/>
                <a:gd name="T34" fmla="*/ 5 w 9"/>
                <a:gd name="T3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lnTo>
                    <a:pt x="2" y="21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close/>
                  <a:moveTo>
                    <a:pt x="5" y="16"/>
                  </a:moveTo>
                  <a:lnTo>
                    <a:pt x="5" y="16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16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3771"/>
            <p:cNvSpPr/>
            <p:nvPr/>
          </p:nvSpPr>
          <p:spPr bwMode="auto">
            <a:xfrm>
              <a:off x="5653888" y="2436083"/>
              <a:ext cx="50301" cy="95573"/>
            </a:xfrm>
            <a:custGeom>
              <a:avLst/>
              <a:gdLst>
                <a:gd name="T0" fmla="*/ 0 w 10"/>
                <a:gd name="T1" fmla="*/ 18 h 19"/>
                <a:gd name="T2" fmla="*/ 6 w 10"/>
                <a:gd name="T3" fmla="*/ 0 h 19"/>
                <a:gd name="T4" fmla="*/ 10 w 10"/>
                <a:gd name="T5" fmla="*/ 2 h 19"/>
                <a:gd name="T6" fmla="*/ 5 w 10"/>
                <a:gd name="T7" fmla="*/ 19 h 19"/>
                <a:gd name="T8" fmla="*/ 0 w 10"/>
                <a:gd name="T9" fmla="*/ 18 h 19"/>
                <a:gd name="T10" fmla="*/ 0 w 10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0" y="18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3772"/>
            <p:cNvSpPr/>
            <p:nvPr/>
          </p:nvSpPr>
          <p:spPr bwMode="auto">
            <a:xfrm>
              <a:off x="5638800" y="2426023"/>
              <a:ext cx="80481" cy="120721"/>
            </a:xfrm>
            <a:custGeom>
              <a:avLst/>
              <a:gdLst>
                <a:gd name="T0" fmla="*/ 7 w 16"/>
                <a:gd name="T1" fmla="*/ 23 h 24"/>
                <a:gd name="T2" fmla="*/ 2 w 16"/>
                <a:gd name="T3" fmla="*/ 22 h 24"/>
                <a:gd name="T4" fmla="*/ 3 w 16"/>
                <a:gd name="T5" fmla="*/ 20 h 24"/>
                <a:gd name="T6" fmla="*/ 6 w 16"/>
                <a:gd name="T7" fmla="*/ 21 h 24"/>
                <a:gd name="T8" fmla="*/ 3 w 16"/>
                <a:gd name="T9" fmla="*/ 20 h 24"/>
                <a:gd name="T10" fmla="*/ 2 w 16"/>
                <a:gd name="T11" fmla="*/ 22 h 24"/>
                <a:gd name="T12" fmla="*/ 0 w 16"/>
                <a:gd name="T13" fmla="*/ 21 h 24"/>
                <a:gd name="T14" fmla="*/ 8 w 16"/>
                <a:gd name="T15" fmla="*/ 0 h 24"/>
                <a:gd name="T16" fmla="*/ 16 w 16"/>
                <a:gd name="T17" fmla="*/ 2 h 24"/>
                <a:gd name="T18" fmla="*/ 9 w 16"/>
                <a:gd name="T19" fmla="*/ 24 h 24"/>
                <a:gd name="T20" fmla="*/ 7 w 16"/>
                <a:gd name="T21" fmla="*/ 23 h 24"/>
                <a:gd name="T22" fmla="*/ 7 w 16"/>
                <a:gd name="T2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24">
                  <a:moveTo>
                    <a:pt x="7" y="23"/>
                  </a:moveTo>
                  <a:lnTo>
                    <a:pt x="2" y="22"/>
                  </a:lnTo>
                  <a:lnTo>
                    <a:pt x="3" y="20"/>
                  </a:lnTo>
                  <a:lnTo>
                    <a:pt x="6" y="21"/>
                  </a:lnTo>
                  <a:lnTo>
                    <a:pt x="3" y="20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8" y="0"/>
                  </a:lnTo>
                  <a:lnTo>
                    <a:pt x="16" y="2"/>
                  </a:lnTo>
                  <a:lnTo>
                    <a:pt x="9" y="24"/>
                  </a:lnTo>
                  <a:lnTo>
                    <a:pt x="7" y="23"/>
                  </a:lnTo>
                  <a:lnTo>
                    <a:pt x="7" y="23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3773"/>
            <p:cNvSpPr/>
            <p:nvPr/>
          </p:nvSpPr>
          <p:spPr bwMode="auto">
            <a:xfrm>
              <a:off x="5674009" y="2466263"/>
              <a:ext cx="45272" cy="70421"/>
            </a:xfrm>
            <a:custGeom>
              <a:avLst/>
              <a:gdLst>
                <a:gd name="T0" fmla="*/ 0 w 9"/>
                <a:gd name="T1" fmla="*/ 12 h 14"/>
                <a:gd name="T2" fmla="*/ 4 w 9"/>
                <a:gd name="T3" fmla="*/ 0 h 14"/>
                <a:gd name="T4" fmla="*/ 9 w 9"/>
                <a:gd name="T5" fmla="*/ 2 h 14"/>
                <a:gd name="T6" fmla="*/ 3 w 9"/>
                <a:gd name="T7" fmla="*/ 14 h 14"/>
                <a:gd name="T8" fmla="*/ 0 w 9"/>
                <a:gd name="T9" fmla="*/ 12 h 14"/>
                <a:gd name="T10" fmla="*/ 0 w 9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0" y="12"/>
                  </a:moveTo>
                  <a:lnTo>
                    <a:pt x="4" y="0"/>
                  </a:lnTo>
                  <a:lnTo>
                    <a:pt x="9" y="2"/>
                  </a:lnTo>
                  <a:lnTo>
                    <a:pt x="3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3774"/>
            <p:cNvSpPr>
              <a:spLocks noEditPoints="1"/>
            </p:cNvSpPr>
            <p:nvPr/>
          </p:nvSpPr>
          <p:spPr bwMode="auto">
            <a:xfrm>
              <a:off x="5653888" y="2446143"/>
              <a:ext cx="80481" cy="100601"/>
            </a:xfrm>
            <a:custGeom>
              <a:avLst/>
              <a:gdLst>
                <a:gd name="T0" fmla="*/ 6 w 16"/>
                <a:gd name="T1" fmla="*/ 19 h 20"/>
                <a:gd name="T2" fmla="*/ 3 w 16"/>
                <a:gd name="T3" fmla="*/ 18 h 20"/>
                <a:gd name="T4" fmla="*/ 4 w 16"/>
                <a:gd name="T5" fmla="*/ 16 h 20"/>
                <a:gd name="T6" fmla="*/ 5 w 16"/>
                <a:gd name="T7" fmla="*/ 17 h 20"/>
                <a:gd name="T8" fmla="*/ 4 w 16"/>
                <a:gd name="T9" fmla="*/ 16 h 20"/>
                <a:gd name="T10" fmla="*/ 3 w 16"/>
                <a:gd name="T11" fmla="*/ 18 h 20"/>
                <a:gd name="T12" fmla="*/ 0 w 16"/>
                <a:gd name="T13" fmla="*/ 17 h 20"/>
                <a:gd name="T14" fmla="*/ 7 w 16"/>
                <a:gd name="T15" fmla="*/ 0 h 20"/>
                <a:gd name="T16" fmla="*/ 16 w 16"/>
                <a:gd name="T17" fmla="*/ 5 h 20"/>
                <a:gd name="T18" fmla="*/ 8 w 16"/>
                <a:gd name="T19" fmla="*/ 20 h 20"/>
                <a:gd name="T20" fmla="*/ 6 w 16"/>
                <a:gd name="T21" fmla="*/ 19 h 20"/>
                <a:gd name="T22" fmla="*/ 6 w 16"/>
                <a:gd name="T23" fmla="*/ 19 h 20"/>
                <a:gd name="T24" fmla="*/ 7 w 16"/>
                <a:gd name="T25" fmla="*/ 13 h 20"/>
                <a:gd name="T26" fmla="*/ 9 w 16"/>
                <a:gd name="T27" fmla="*/ 7 h 20"/>
                <a:gd name="T28" fmla="*/ 9 w 16"/>
                <a:gd name="T29" fmla="*/ 7 h 20"/>
                <a:gd name="T30" fmla="*/ 7 w 16"/>
                <a:gd name="T31" fmla="*/ 13 h 20"/>
                <a:gd name="T32" fmla="*/ 7 w 16"/>
                <a:gd name="T3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0">
                  <a:moveTo>
                    <a:pt x="6" y="19"/>
                  </a:moveTo>
                  <a:lnTo>
                    <a:pt x="3" y="18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8"/>
                  </a:lnTo>
                  <a:lnTo>
                    <a:pt x="0" y="17"/>
                  </a:lnTo>
                  <a:lnTo>
                    <a:pt x="7" y="0"/>
                  </a:lnTo>
                  <a:lnTo>
                    <a:pt x="16" y="5"/>
                  </a:lnTo>
                  <a:lnTo>
                    <a:pt x="8" y="20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7" y="13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7" y="13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3775"/>
            <p:cNvSpPr/>
            <p:nvPr/>
          </p:nvSpPr>
          <p:spPr bwMode="auto">
            <a:xfrm>
              <a:off x="5392325" y="3562816"/>
              <a:ext cx="160962" cy="965772"/>
            </a:xfrm>
            <a:custGeom>
              <a:avLst/>
              <a:gdLst>
                <a:gd name="T0" fmla="*/ 0 w 29"/>
                <a:gd name="T1" fmla="*/ 174 h 175"/>
                <a:gd name="T2" fmla="*/ 0 w 29"/>
                <a:gd name="T3" fmla="*/ 170 h 175"/>
                <a:gd name="T4" fmla="*/ 20 w 29"/>
                <a:gd name="T5" fmla="*/ 171 h 175"/>
                <a:gd name="T6" fmla="*/ 20 w 29"/>
                <a:gd name="T7" fmla="*/ 171 h 175"/>
                <a:gd name="T8" fmla="*/ 25 w 29"/>
                <a:gd name="T9" fmla="*/ 171 h 175"/>
                <a:gd name="T10" fmla="*/ 25 w 29"/>
                <a:gd name="T11" fmla="*/ 171 h 175"/>
                <a:gd name="T12" fmla="*/ 17 w 29"/>
                <a:gd name="T13" fmla="*/ 83 h 175"/>
                <a:gd name="T14" fmla="*/ 17 w 29"/>
                <a:gd name="T15" fmla="*/ 83 h 175"/>
                <a:gd name="T16" fmla="*/ 9 w 29"/>
                <a:gd name="T17" fmla="*/ 0 h 175"/>
                <a:gd name="T18" fmla="*/ 9 w 29"/>
                <a:gd name="T19" fmla="*/ 0 h 175"/>
                <a:gd name="T20" fmla="*/ 9 w 29"/>
                <a:gd name="T21" fmla="*/ 0 h 175"/>
                <a:gd name="T22" fmla="*/ 13 w 29"/>
                <a:gd name="T23" fmla="*/ 0 h 175"/>
                <a:gd name="T24" fmla="*/ 29 w 29"/>
                <a:gd name="T25" fmla="*/ 172 h 175"/>
                <a:gd name="T26" fmla="*/ 29 w 29"/>
                <a:gd name="T27" fmla="*/ 172 h 175"/>
                <a:gd name="T28" fmla="*/ 29 w 29"/>
                <a:gd name="T29" fmla="*/ 173 h 175"/>
                <a:gd name="T30" fmla="*/ 29 w 29"/>
                <a:gd name="T31" fmla="*/ 173 h 175"/>
                <a:gd name="T32" fmla="*/ 29 w 29"/>
                <a:gd name="T33" fmla="*/ 173 h 175"/>
                <a:gd name="T34" fmla="*/ 29 w 29"/>
                <a:gd name="T35" fmla="*/ 173 h 175"/>
                <a:gd name="T36" fmla="*/ 27 w 29"/>
                <a:gd name="T37" fmla="*/ 174 h 175"/>
                <a:gd name="T38" fmla="*/ 27 w 29"/>
                <a:gd name="T39" fmla="*/ 174 h 175"/>
                <a:gd name="T40" fmla="*/ 25 w 29"/>
                <a:gd name="T41" fmla="*/ 175 h 175"/>
                <a:gd name="T42" fmla="*/ 25 w 29"/>
                <a:gd name="T43" fmla="*/ 175 h 175"/>
                <a:gd name="T44" fmla="*/ 20 w 29"/>
                <a:gd name="T45" fmla="*/ 175 h 175"/>
                <a:gd name="T46" fmla="*/ 20 w 29"/>
                <a:gd name="T47" fmla="*/ 175 h 175"/>
                <a:gd name="T48" fmla="*/ 0 w 29"/>
                <a:gd name="T49" fmla="*/ 17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175">
                  <a:moveTo>
                    <a:pt x="0" y="174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70"/>
                    <a:pt x="12" y="171"/>
                    <a:pt x="20" y="171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22" y="171"/>
                    <a:pt x="24" y="171"/>
                    <a:pt x="25" y="171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5" y="162"/>
                    <a:pt x="21" y="122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3" y="41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29" y="164"/>
                    <a:pt x="29" y="172"/>
                  </a:cubicBezTo>
                  <a:cubicBezTo>
                    <a:pt x="29" y="172"/>
                    <a:pt x="29" y="172"/>
                    <a:pt x="29" y="172"/>
                  </a:cubicBezTo>
                  <a:cubicBezTo>
                    <a:pt x="29" y="172"/>
                    <a:pt x="29" y="172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8" y="175"/>
                    <a:pt x="28" y="174"/>
                    <a:pt x="27" y="174"/>
                  </a:cubicBezTo>
                  <a:cubicBezTo>
                    <a:pt x="27" y="174"/>
                    <a:pt x="27" y="174"/>
                    <a:pt x="27" y="174"/>
                  </a:cubicBezTo>
                  <a:cubicBezTo>
                    <a:pt x="26" y="174"/>
                    <a:pt x="26" y="175"/>
                    <a:pt x="25" y="175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4" y="175"/>
                    <a:pt x="22" y="175"/>
                    <a:pt x="20" y="175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12" y="175"/>
                    <a:pt x="0" y="174"/>
                    <a:pt x="0" y="17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3776"/>
            <p:cNvSpPr>
              <a:spLocks noEditPoints="1"/>
            </p:cNvSpPr>
            <p:nvPr/>
          </p:nvSpPr>
          <p:spPr bwMode="auto">
            <a:xfrm>
              <a:off x="5382265" y="3532636"/>
              <a:ext cx="181082" cy="1016072"/>
            </a:xfrm>
            <a:custGeom>
              <a:avLst/>
              <a:gdLst>
                <a:gd name="T0" fmla="*/ 0 w 33"/>
                <a:gd name="T1" fmla="*/ 181 h 184"/>
                <a:gd name="T2" fmla="*/ 0 w 33"/>
                <a:gd name="T3" fmla="*/ 180 h 184"/>
                <a:gd name="T4" fmla="*/ 0 w 33"/>
                <a:gd name="T5" fmla="*/ 179 h 184"/>
                <a:gd name="T6" fmla="*/ 0 w 33"/>
                <a:gd name="T7" fmla="*/ 179 h 184"/>
                <a:gd name="T8" fmla="*/ 2 w 33"/>
                <a:gd name="T9" fmla="*/ 173 h 184"/>
                <a:gd name="T10" fmla="*/ 22 w 33"/>
                <a:gd name="T11" fmla="*/ 174 h 184"/>
                <a:gd name="T12" fmla="*/ 23 w 33"/>
                <a:gd name="T13" fmla="*/ 174 h 184"/>
                <a:gd name="T14" fmla="*/ 25 w 33"/>
                <a:gd name="T15" fmla="*/ 174 h 184"/>
                <a:gd name="T16" fmla="*/ 17 w 33"/>
                <a:gd name="T17" fmla="*/ 89 h 184"/>
                <a:gd name="T18" fmla="*/ 9 w 33"/>
                <a:gd name="T19" fmla="*/ 5 h 184"/>
                <a:gd name="T20" fmla="*/ 12 w 33"/>
                <a:gd name="T21" fmla="*/ 3 h 184"/>
                <a:gd name="T22" fmla="*/ 17 w 33"/>
                <a:gd name="T23" fmla="*/ 5 h 184"/>
                <a:gd name="T24" fmla="*/ 17 w 33"/>
                <a:gd name="T25" fmla="*/ 5 h 184"/>
                <a:gd name="T26" fmla="*/ 18 w 33"/>
                <a:gd name="T27" fmla="*/ 6 h 184"/>
                <a:gd name="T28" fmla="*/ 18 w 33"/>
                <a:gd name="T29" fmla="*/ 12 h 184"/>
                <a:gd name="T30" fmla="*/ 20 w 33"/>
                <a:gd name="T31" fmla="*/ 30 h 184"/>
                <a:gd name="T32" fmla="*/ 25 w 33"/>
                <a:gd name="T33" fmla="*/ 88 h 184"/>
                <a:gd name="T34" fmla="*/ 33 w 33"/>
                <a:gd name="T35" fmla="*/ 177 h 184"/>
                <a:gd name="T36" fmla="*/ 33 w 33"/>
                <a:gd name="T37" fmla="*/ 177 h 184"/>
                <a:gd name="T38" fmla="*/ 33 w 33"/>
                <a:gd name="T39" fmla="*/ 178 h 184"/>
                <a:gd name="T40" fmla="*/ 33 w 33"/>
                <a:gd name="T41" fmla="*/ 178 h 184"/>
                <a:gd name="T42" fmla="*/ 33 w 33"/>
                <a:gd name="T43" fmla="*/ 179 h 184"/>
                <a:gd name="T44" fmla="*/ 33 w 33"/>
                <a:gd name="T45" fmla="*/ 180 h 184"/>
                <a:gd name="T46" fmla="*/ 30 w 33"/>
                <a:gd name="T47" fmla="*/ 181 h 184"/>
                <a:gd name="T48" fmla="*/ 30 w 33"/>
                <a:gd name="T49" fmla="*/ 181 h 184"/>
                <a:gd name="T50" fmla="*/ 27 w 33"/>
                <a:gd name="T51" fmla="*/ 182 h 184"/>
                <a:gd name="T52" fmla="*/ 22 w 33"/>
                <a:gd name="T53" fmla="*/ 182 h 184"/>
                <a:gd name="T54" fmla="*/ 4 w 33"/>
                <a:gd name="T55" fmla="*/ 181 h 184"/>
                <a:gd name="T56" fmla="*/ 3 w 33"/>
                <a:gd name="T57" fmla="*/ 184 h 184"/>
                <a:gd name="T58" fmla="*/ 2 w 33"/>
                <a:gd name="T59" fmla="*/ 181 h 184"/>
                <a:gd name="T60" fmla="*/ 2 w 33"/>
                <a:gd name="T61" fmla="*/ 181 h 184"/>
                <a:gd name="T62" fmla="*/ 1 w 33"/>
                <a:gd name="T63" fmla="*/ 181 h 184"/>
                <a:gd name="T64" fmla="*/ 2 w 33"/>
                <a:gd name="T65" fmla="*/ 179 h 184"/>
                <a:gd name="T66" fmla="*/ 2 w 33"/>
                <a:gd name="T67" fmla="*/ 179 h 184"/>
                <a:gd name="T68" fmla="*/ 2 w 33"/>
                <a:gd name="T69" fmla="*/ 179 h 184"/>
                <a:gd name="T70" fmla="*/ 25 w 33"/>
                <a:gd name="T71" fmla="*/ 178 h 184"/>
                <a:gd name="T72" fmla="*/ 27 w 33"/>
                <a:gd name="T73" fmla="*/ 178 h 184"/>
                <a:gd name="T74" fmla="*/ 27 w 33"/>
                <a:gd name="T75" fmla="*/ 178 h 184"/>
                <a:gd name="T76" fmla="*/ 33 w 33"/>
                <a:gd name="T77" fmla="*/ 178 h 184"/>
                <a:gd name="T78" fmla="*/ 33 w 33"/>
                <a:gd name="T79" fmla="*/ 178 h 184"/>
                <a:gd name="T80" fmla="*/ 26 w 33"/>
                <a:gd name="T81" fmla="*/ 135 h 184"/>
                <a:gd name="T82" fmla="*/ 29 w 33"/>
                <a:gd name="T83" fmla="*/ 175 h 184"/>
                <a:gd name="T84" fmla="*/ 14 w 33"/>
                <a:gd name="T85" fmla="*/ 7 h 184"/>
                <a:gd name="T86" fmla="*/ 14 w 33"/>
                <a:gd name="T87" fmla="*/ 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" h="184">
                  <a:moveTo>
                    <a:pt x="0" y="181"/>
                  </a:moveTo>
                  <a:cubicBezTo>
                    <a:pt x="0" y="181"/>
                    <a:pt x="0" y="181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181"/>
                    <a:pt x="0" y="181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0"/>
                    <a:pt x="0" y="180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2" y="173"/>
                    <a:pt x="14" y="174"/>
                    <a:pt x="22" y="174"/>
                  </a:cubicBezTo>
                  <a:cubicBezTo>
                    <a:pt x="22" y="174"/>
                    <a:pt x="22" y="174"/>
                    <a:pt x="22" y="174"/>
                  </a:cubicBezTo>
                  <a:cubicBezTo>
                    <a:pt x="22" y="174"/>
                    <a:pt x="22" y="174"/>
                    <a:pt x="23" y="174"/>
                  </a:cubicBezTo>
                  <a:cubicBezTo>
                    <a:pt x="23" y="174"/>
                    <a:pt x="23" y="174"/>
                    <a:pt x="23" y="174"/>
                  </a:cubicBezTo>
                  <a:cubicBezTo>
                    <a:pt x="23" y="174"/>
                    <a:pt x="24" y="174"/>
                    <a:pt x="25" y="174"/>
                  </a:cubicBezTo>
                  <a:cubicBezTo>
                    <a:pt x="25" y="174"/>
                    <a:pt x="25" y="174"/>
                    <a:pt x="25" y="174"/>
                  </a:cubicBezTo>
                  <a:cubicBezTo>
                    <a:pt x="24" y="162"/>
                    <a:pt x="21" y="125"/>
                    <a:pt x="17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3" y="46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8"/>
                    <a:pt x="18" y="9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6"/>
                    <a:pt x="19" y="23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1" y="46"/>
                    <a:pt x="23" y="67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9" y="130"/>
                    <a:pt x="33" y="173"/>
                    <a:pt x="33" y="177"/>
                  </a:cubicBezTo>
                  <a:cubicBezTo>
                    <a:pt x="33" y="177"/>
                    <a:pt x="33" y="177"/>
                    <a:pt x="33" y="177"/>
                  </a:cubicBezTo>
                  <a:cubicBezTo>
                    <a:pt x="33" y="177"/>
                    <a:pt x="33" y="177"/>
                    <a:pt x="33" y="177"/>
                  </a:cubicBezTo>
                  <a:cubicBezTo>
                    <a:pt x="33" y="177"/>
                    <a:pt x="33" y="177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3" y="180"/>
                    <a:pt x="33" y="180"/>
                    <a:pt x="33" y="180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2" y="181"/>
                    <a:pt x="30" y="181"/>
                    <a:pt x="30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9" y="181"/>
                    <a:pt x="28" y="182"/>
                    <a:pt x="27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6" y="182"/>
                    <a:pt x="24" y="182"/>
                    <a:pt x="22" y="182"/>
                  </a:cubicBezTo>
                  <a:cubicBezTo>
                    <a:pt x="22" y="182"/>
                    <a:pt x="22" y="182"/>
                    <a:pt x="22" y="182"/>
                  </a:cubicBezTo>
                  <a:cubicBezTo>
                    <a:pt x="16" y="182"/>
                    <a:pt x="7" y="181"/>
                    <a:pt x="4" y="181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0" y="181"/>
                    <a:pt x="0" y="181"/>
                    <a:pt x="0" y="181"/>
                  </a:cubicBezTo>
                  <a:close/>
                  <a:moveTo>
                    <a:pt x="2" y="181"/>
                  </a:moveTo>
                  <a:cubicBezTo>
                    <a:pt x="2" y="181"/>
                    <a:pt x="2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1"/>
                    <a:pt x="1" y="181"/>
                    <a:pt x="2" y="181"/>
                  </a:cubicBezTo>
                  <a:close/>
                  <a:moveTo>
                    <a:pt x="2" y="179"/>
                  </a:moveTo>
                  <a:cubicBezTo>
                    <a:pt x="2" y="179"/>
                    <a:pt x="2" y="179"/>
                    <a:pt x="2" y="179"/>
                  </a:cubicBezTo>
                  <a:cubicBezTo>
                    <a:pt x="2" y="179"/>
                    <a:pt x="2" y="179"/>
                    <a:pt x="2" y="179"/>
                  </a:cubicBezTo>
                  <a:close/>
                  <a:moveTo>
                    <a:pt x="2" y="179"/>
                  </a:moveTo>
                  <a:cubicBezTo>
                    <a:pt x="2" y="179"/>
                    <a:pt x="2" y="179"/>
                    <a:pt x="2" y="179"/>
                  </a:cubicBezTo>
                  <a:cubicBezTo>
                    <a:pt x="2" y="179"/>
                    <a:pt x="2" y="179"/>
                    <a:pt x="2" y="179"/>
                  </a:cubicBezTo>
                  <a:close/>
                  <a:moveTo>
                    <a:pt x="25" y="178"/>
                  </a:moveTo>
                  <a:cubicBezTo>
                    <a:pt x="26" y="178"/>
                    <a:pt x="27" y="178"/>
                    <a:pt x="27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7" y="178"/>
                    <a:pt x="26" y="178"/>
                    <a:pt x="25" y="178"/>
                  </a:cubicBezTo>
                  <a:close/>
                  <a:moveTo>
                    <a:pt x="33" y="178"/>
                  </a:move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lose/>
                  <a:moveTo>
                    <a:pt x="29" y="175"/>
                  </a:moveTo>
                  <a:cubicBezTo>
                    <a:pt x="29" y="169"/>
                    <a:pt x="28" y="154"/>
                    <a:pt x="26" y="135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8" y="154"/>
                    <a:pt x="29" y="169"/>
                    <a:pt x="29" y="175"/>
                  </a:cubicBezTo>
                  <a:close/>
                  <a:moveTo>
                    <a:pt x="15" y="17"/>
                  </a:moveTo>
                  <a:cubicBezTo>
                    <a:pt x="14" y="13"/>
                    <a:pt x="14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9"/>
                    <a:pt x="14" y="13"/>
                    <a:pt x="15" y="1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3777"/>
            <p:cNvSpPr>
              <a:spLocks noEditPoints="1"/>
            </p:cNvSpPr>
            <p:nvPr/>
          </p:nvSpPr>
          <p:spPr bwMode="auto">
            <a:xfrm>
              <a:off x="5573407" y="3281133"/>
              <a:ext cx="850082" cy="377256"/>
            </a:xfrm>
            <a:custGeom>
              <a:avLst/>
              <a:gdLst>
                <a:gd name="T0" fmla="*/ 128 w 154"/>
                <a:gd name="T1" fmla="*/ 65 h 68"/>
                <a:gd name="T2" fmla="*/ 122 w 154"/>
                <a:gd name="T3" fmla="*/ 40 h 68"/>
                <a:gd name="T4" fmla="*/ 122 w 154"/>
                <a:gd name="T5" fmla="*/ 40 h 68"/>
                <a:gd name="T6" fmla="*/ 110 w 154"/>
                <a:gd name="T7" fmla="*/ 6 h 68"/>
                <a:gd name="T8" fmla="*/ 110 w 154"/>
                <a:gd name="T9" fmla="*/ 6 h 68"/>
                <a:gd name="T10" fmla="*/ 105 w 154"/>
                <a:gd name="T11" fmla="*/ 4 h 68"/>
                <a:gd name="T12" fmla="*/ 105 w 154"/>
                <a:gd name="T13" fmla="*/ 4 h 68"/>
                <a:gd name="T14" fmla="*/ 45 w 154"/>
                <a:gd name="T15" fmla="*/ 23 h 68"/>
                <a:gd name="T16" fmla="*/ 45 w 154"/>
                <a:gd name="T17" fmla="*/ 23 h 68"/>
                <a:gd name="T18" fmla="*/ 2 w 154"/>
                <a:gd name="T19" fmla="*/ 42 h 68"/>
                <a:gd name="T20" fmla="*/ 2 w 154"/>
                <a:gd name="T21" fmla="*/ 42 h 68"/>
                <a:gd name="T22" fmla="*/ 0 w 154"/>
                <a:gd name="T23" fmla="*/ 38 h 68"/>
                <a:gd name="T24" fmla="*/ 105 w 154"/>
                <a:gd name="T25" fmla="*/ 0 h 68"/>
                <a:gd name="T26" fmla="*/ 105 w 154"/>
                <a:gd name="T27" fmla="*/ 0 h 68"/>
                <a:gd name="T28" fmla="*/ 113 w 154"/>
                <a:gd name="T29" fmla="*/ 4 h 68"/>
                <a:gd name="T30" fmla="*/ 113 w 154"/>
                <a:gd name="T31" fmla="*/ 4 h 68"/>
                <a:gd name="T32" fmla="*/ 131 w 154"/>
                <a:gd name="T33" fmla="*/ 62 h 68"/>
                <a:gd name="T34" fmla="*/ 131 w 154"/>
                <a:gd name="T35" fmla="*/ 62 h 68"/>
                <a:gd name="T36" fmla="*/ 153 w 154"/>
                <a:gd name="T37" fmla="*/ 53 h 68"/>
                <a:gd name="T38" fmla="*/ 154 w 154"/>
                <a:gd name="T39" fmla="*/ 57 h 68"/>
                <a:gd name="T40" fmla="*/ 128 w 154"/>
                <a:gd name="T41" fmla="*/ 68 h 68"/>
                <a:gd name="T42" fmla="*/ 128 w 154"/>
                <a:gd name="T43" fmla="*/ 65 h 68"/>
                <a:gd name="T44" fmla="*/ 2 w 154"/>
                <a:gd name="T45" fmla="*/ 42 h 68"/>
                <a:gd name="T46" fmla="*/ 2 w 154"/>
                <a:gd name="T47" fmla="*/ 42 h 68"/>
                <a:gd name="T48" fmla="*/ 2 w 154"/>
                <a:gd name="T49" fmla="*/ 42 h 68"/>
                <a:gd name="T50" fmla="*/ 2 w 154"/>
                <a:gd name="T51" fmla="*/ 42 h 68"/>
                <a:gd name="T52" fmla="*/ 2 w 154"/>
                <a:gd name="T53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4" h="68">
                  <a:moveTo>
                    <a:pt x="128" y="65"/>
                  </a:moveTo>
                  <a:cubicBezTo>
                    <a:pt x="128" y="65"/>
                    <a:pt x="125" y="54"/>
                    <a:pt x="122" y="40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18" y="27"/>
                    <a:pt x="113" y="12"/>
                    <a:pt x="110" y="6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5"/>
                    <a:pt x="108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94" y="4"/>
                    <a:pt x="68" y="14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22" y="33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80" y="1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9" y="0"/>
                    <a:pt x="112" y="1"/>
                    <a:pt x="113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20" y="15"/>
                    <a:pt x="129" y="53"/>
                    <a:pt x="131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53" y="53"/>
                    <a:pt x="153" y="53"/>
                    <a:pt x="153" y="53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5"/>
                    <a:pt x="128" y="65"/>
                    <a:pt x="128" y="65"/>
                  </a:cubicBezTo>
                  <a:close/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3778"/>
            <p:cNvSpPr>
              <a:spLocks noEditPoints="1"/>
            </p:cNvSpPr>
            <p:nvPr/>
          </p:nvSpPr>
          <p:spPr bwMode="auto">
            <a:xfrm>
              <a:off x="5558319" y="3271073"/>
              <a:ext cx="880262" cy="397376"/>
            </a:xfrm>
            <a:custGeom>
              <a:avLst/>
              <a:gdLst>
                <a:gd name="T0" fmla="*/ 129 w 160"/>
                <a:gd name="T1" fmla="*/ 68 h 72"/>
                <a:gd name="T2" fmla="*/ 129 w 160"/>
                <a:gd name="T3" fmla="*/ 68 h 72"/>
                <a:gd name="T4" fmla="*/ 129 w 160"/>
                <a:gd name="T5" fmla="*/ 68 h 72"/>
                <a:gd name="T6" fmla="*/ 131 w 160"/>
                <a:gd name="T7" fmla="*/ 67 h 72"/>
                <a:gd name="T8" fmla="*/ 131 w 160"/>
                <a:gd name="T9" fmla="*/ 67 h 72"/>
                <a:gd name="T10" fmla="*/ 129 w 160"/>
                <a:gd name="T11" fmla="*/ 68 h 72"/>
                <a:gd name="T12" fmla="*/ 129 w 160"/>
                <a:gd name="T13" fmla="*/ 68 h 72"/>
                <a:gd name="T14" fmla="*/ 129 w 160"/>
                <a:gd name="T15" fmla="*/ 67 h 72"/>
                <a:gd name="T16" fmla="*/ 128 w 160"/>
                <a:gd name="T17" fmla="*/ 66 h 72"/>
                <a:gd name="T18" fmla="*/ 127 w 160"/>
                <a:gd name="T19" fmla="*/ 60 h 72"/>
                <a:gd name="T20" fmla="*/ 123 w 160"/>
                <a:gd name="T21" fmla="*/ 43 h 72"/>
                <a:gd name="T22" fmla="*/ 111 w 160"/>
                <a:gd name="T23" fmla="*/ 9 h 72"/>
                <a:gd name="T24" fmla="*/ 111 w 160"/>
                <a:gd name="T25" fmla="*/ 9 h 72"/>
                <a:gd name="T26" fmla="*/ 109 w 160"/>
                <a:gd name="T27" fmla="*/ 8 h 72"/>
                <a:gd name="T28" fmla="*/ 108 w 160"/>
                <a:gd name="T29" fmla="*/ 8 h 72"/>
                <a:gd name="T30" fmla="*/ 49 w 160"/>
                <a:gd name="T31" fmla="*/ 27 h 72"/>
                <a:gd name="T32" fmla="*/ 7 w 160"/>
                <a:gd name="T33" fmla="*/ 45 h 72"/>
                <a:gd name="T34" fmla="*/ 7 w 160"/>
                <a:gd name="T35" fmla="*/ 46 h 72"/>
                <a:gd name="T36" fmla="*/ 4 w 160"/>
                <a:gd name="T37" fmla="*/ 47 h 72"/>
                <a:gd name="T38" fmla="*/ 3 w 160"/>
                <a:gd name="T39" fmla="*/ 39 h 72"/>
                <a:gd name="T40" fmla="*/ 3 w 160"/>
                <a:gd name="T41" fmla="*/ 38 h 72"/>
                <a:gd name="T42" fmla="*/ 6 w 160"/>
                <a:gd name="T43" fmla="*/ 37 h 72"/>
                <a:gd name="T44" fmla="*/ 15 w 160"/>
                <a:gd name="T45" fmla="*/ 33 h 72"/>
                <a:gd name="T46" fmla="*/ 46 w 160"/>
                <a:gd name="T47" fmla="*/ 20 h 72"/>
                <a:gd name="T48" fmla="*/ 108 w 160"/>
                <a:gd name="T49" fmla="*/ 0 h 72"/>
                <a:gd name="T50" fmla="*/ 118 w 160"/>
                <a:gd name="T51" fmla="*/ 5 h 72"/>
                <a:gd name="T52" fmla="*/ 136 w 160"/>
                <a:gd name="T53" fmla="*/ 61 h 72"/>
                <a:gd name="T54" fmla="*/ 160 w 160"/>
                <a:gd name="T55" fmla="*/ 60 h 72"/>
                <a:gd name="T56" fmla="*/ 129 w 160"/>
                <a:gd name="T57" fmla="*/ 70 h 72"/>
                <a:gd name="T58" fmla="*/ 133 w 160"/>
                <a:gd name="T59" fmla="*/ 67 h 72"/>
                <a:gd name="T60" fmla="*/ 133 w 160"/>
                <a:gd name="T61" fmla="*/ 67 h 72"/>
                <a:gd name="T62" fmla="*/ 133 w 160"/>
                <a:gd name="T63" fmla="*/ 67 h 72"/>
                <a:gd name="T64" fmla="*/ 131 w 160"/>
                <a:gd name="T65" fmla="*/ 59 h 72"/>
                <a:gd name="T66" fmla="*/ 115 w 160"/>
                <a:gd name="T67" fmla="*/ 7 h 72"/>
                <a:gd name="T68" fmla="*/ 115 w 160"/>
                <a:gd name="T69" fmla="*/ 7 h 72"/>
                <a:gd name="T70" fmla="*/ 126 w 160"/>
                <a:gd name="T71" fmla="*/ 42 h 72"/>
                <a:gd name="T72" fmla="*/ 8 w 160"/>
                <a:gd name="T73" fmla="*/ 40 h 72"/>
                <a:gd name="T74" fmla="*/ 7 w 160"/>
                <a:gd name="T75" fmla="*/ 41 h 72"/>
                <a:gd name="T76" fmla="*/ 115 w 160"/>
                <a:gd name="T77" fmla="*/ 7 h 72"/>
                <a:gd name="T78" fmla="*/ 114 w 160"/>
                <a:gd name="T79" fmla="*/ 6 h 72"/>
                <a:gd name="T80" fmla="*/ 115 w 160"/>
                <a:gd name="T81" fmla="*/ 7 h 72"/>
                <a:gd name="T82" fmla="*/ 109 w 160"/>
                <a:gd name="T83" fmla="*/ 4 h 72"/>
                <a:gd name="T84" fmla="*/ 112 w 160"/>
                <a:gd name="T85" fmla="*/ 5 h 72"/>
                <a:gd name="T86" fmla="*/ 129 w 160"/>
                <a:gd name="T87" fmla="*/ 6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0" h="72">
                  <a:moveTo>
                    <a:pt x="129" y="70"/>
                  </a:move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7"/>
                    <a:pt x="129" y="67"/>
                  </a:cubicBezTo>
                  <a:cubicBezTo>
                    <a:pt x="129" y="67"/>
                    <a:pt x="129" y="67"/>
                    <a:pt x="129" y="67"/>
                  </a:cubicBezTo>
                  <a:cubicBezTo>
                    <a:pt x="129" y="67"/>
                    <a:pt x="128" y="66"/>
                    <a:pt x="128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8" y="64"/>
                    <a:pt x="128" y="63"/>
                    <a:pt x="127" y="60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56"/>
                    <a:pt x="124" y="49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19" y="30"/>
                    <a:pt x="115" y="14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0" y="8"/>
                    <a:pt x="109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98" y="8"/>
                    <a:pt x="71" y="1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29" y="35"/>
                    <a:pt x="11" y="43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4" y="38"/>
                    <a:pt x="5" y="38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8" y="36"/>
                    <a:pt x="11" y="34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23" y="29"/>
                    <a:pt x="34" y="24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69" y="10"/>
                    <a:pt x="95" y="1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2" y="0"/>
                    <a:pt x="116" y="1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25" y="16"/>
                    <a:pt x="133" y="49"/>
                    <a:pt x="136" y="61"/>
                  </a:cubicBezTo>
                  <a:cubicBezTo>
                    <a:pt x="136" y="61"/>
                    <a:pt x="136" y="61"/>
                    <a:pt x="136" y="61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30" y="72"/>
                    <a:pt x="130" y="72"/>
                    <a:pt x="130" y="72"/>
                  </a:cubicBezTo>
                  <a:cubicBezTo>
                    <a:pt x="129" y="70"/>
                    <a:pt x="129" y="70"/>
                    <a:pt x="129" y="70"/>
                  </a:cubicBezTo>
                  <a:close/>
                  <a:moveTo>
                    <a:pt x="133" y="67"/>
                  </a:moveTo>
                  <a:cubicBezTo>
                    <a:pt x="133" y="67"/>
                    <a:pt x="133" y="67"/>
                    <a:pt x="133" y="67"/>
                  </a:cubicBezTo>
                  <a:cubicBezTo>
                    <a:pt x="155" y="58"/>
                    <a:pt x="155" y="58"/>
                    <a:pt x="155" y="58"/>
                  </a:cubicBezTo>
                  <a:cubicBezTo>
                    <a:pt x="133" y="67"/>
                    <a:pt x="133" y="67"/>
                    <a:pt x="133" y="67"/>
                  </a:cubicBezTo>
                  <a:cubicBezTo>
                    <a:pt x="133" y="67"/>
                    <a:pt x="133" y="67"/>
                    <a:pt x="133" y="67"/>
                  </a:cubicBezTo>
                  <a:cubicBezTo>
                    <a:pt x="133" y="67"/>
                    <a:pt x="133" y="67"/>
                    <a:pt x="133" y="67"/>
                  </a:cubicBezTo>
                  <a:close/>
                  <a:moveTo>
                    <a:pt x="126" y="42"/>
                  </a:moveTo>
                  <a:cubicBezTo>
                    <a:pt x="128" y="48"/>
                    <a:pt x="130" y="54"/>
                    <a:pt x="131" y="59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27" y="45"/>
                    <a:pt x="120" y="16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8" y="13"/>
                    <a:pt x="123" y="28"/>
                    <a:pt x="126" y="42"/>
                  </a:cubicBezTo>
                  <a:close/>
                  <a:moveTo>
                    <a:pt x="7" y="41"/>
                  </a:moveTo>
                  <a:cubicBezTo>
                    <a:pt x="7" y="41"/>
                    <a:pt x="8" y="41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lose/>
                  <a:moveTo>
                    <a:pt x="115" y="7"/>
                  </a:moveTo>
                  <a:cubicBezTo>
                    <a:pt x="115" y="7"/>
                    <a:pt x="115" y="7"/>
                    <a:pt x="115" y="7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4" y="6"/>
                    <a:pt x="115" y="7"/>
                  </a:cubicBezTo>
                  <a:close/>
                  <a:moveTo>
                    <a:pt x="112" y="5"/>
                  </a:moveTo>
                  <a:cubicBezTo>
                    <a:pt x="111" y="4"/>
                    <a:pt x="110" y="4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0" y="4"/>
                    <a:pt x="111" y="5"/>
                    <a:pt x="112" y="5"/>
                  </a:cubicBezTo>
                  <a:close/>
                  <a:moveTo>
                    <a:pt x="129" y="68"/>
                  </a:move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6" name="组合 134"/>
          <p:cNvGrpSpPr/>
          <p:nvPr/>
        </p:nvGrpSpPr>
        <p:grpSpPr>
          <a:xfrm>
            <a:off x="11020356" y="5796927"/>
            <a:ext cx="400442" cy="954719"/>
            <a:chOff x="6332948" y="2078950"/>
            <a:chExt cx="1343028" cy="2449641"/>
          </a:xfrm>
        </p:grpSpPr>
        <p:sp>
          <p:nvSpPr>
            <p:cNvPr id="217" name="Freeform 3779"/>
            <p:cNvSpPr>
              <a:spLocks noEditPoints="1"/>
            </p:cNvSpPr>
            <p:nvPr/>
          </p:nvSpPr>
          <p:spPr bwMode="auto">
            <a:xfrm>
              <a:off x="6750442" y="2320393"/>
              <a:ext cx="623728" cy="628759"/>
            </a:xfrm>
            <a:custGeom>
              <a:avLst/>
              <a:gdLst>
                <a:gd name="T0" fmla="*/ 0 w 113"/>
                <a:gd name="T1" fmla="*/ 57 h 114"/>
                <a:gd name="T2" fmla="*/ 55 w 113"/>
                <a:gd name="T3" fmla="*/ 0 h 114"/>
                <a:gd name="T4" fmla="*/ 55 w 113"/>
                <a:gd name="T5" fmla="*/ 0 h 114"/>
                <a:gd name="T6" fmla="*/ 113 w 113"/>
                <a:gd name="T7" fmla="*/ 57 h 114"/>
                <a:gd name="T8" fmla="*/ 113 w 113"/>
                <a:gd name="T9" fmla="*/ 57 h 114"/>
                <a:gd name="T10" fmla="*/ 55 w 113"/>
                <a:gd name="T11" fmla="*/ 114 h 114"/>
                <a:gd name="T12" fmla="*/ 55 w 113"/>
                <a:gd name="T13" fmla="*/ 114 h 114"/>
                <a:gd name="T14" fmla="*/ 0 w 113"/>
                <a:gd name="T15" fmla="*/ 57 h 114"/>
                <a:gd name="T16" fmla="*/ 4 w 113"/>
                <a:gd name="T17" fmla="*/ 57 h 114"/>
                <a:gd name="T18" fmla="*/ 55 w 113"/>
                <a:gd name="T19" fmla="*/ 110 h 114"/>
                <a:gd name="T20" fmla="*/ 55 w 113"/>
                <a:gd name="T21" fmla="*/ 110 h 114"/>
                <a:gd name="T22" fmla="*/ 109 w 113"/>
                <a:gd name="T23" fmla="*/ 57 h 114"/>
                <a:gd name="T24" fmla="*/ 109 w 113"/>
                <a:gd name="T25" fmla="*/ 57 h 114"/>
                <a:gd name="T26" fmla="*/ 55 w 113"/>
                <a:gd name="T27" fmla="*/ 4 h 114"/>
                <a:gd name="T28" fmla="*/ 55 w 113"/>
                <a:gd name="T29" fmla="*/ 4 h 114"/>
                <a:gd name="T30" fmla="*/ 4 w 113"/>
                <a:gd name="T31" fmla="*/ 5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14">
                  <a:moveTo>
                    <a:pt x="0" y="57"/>
                  </a:moveTo>
                  <a:cubicBezTo>
                    <a:pt x="0" y="25"/>
                    <a:pt x="2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85" y="0"/>
                    <a:pt x="113" y="25"/>
                    <a:pt x="113" y="57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88"/>
                    <a:pt x="85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24" y="114"/>
                    <a:pt x="0" y="88"/>
                    <a:pt x="0" y="57"/>
                  </a:cubicBezTo>
                  <a:close/>
                  <a:moveTo>
                    <a:pt x="4" y="57"/>
                  </a:moveTo>
                  <a:cubicBezTo>
                    <a:pt x="4" y="86"/>
                    <a:pt x="27" y="110"/>
                    <a:pt x="55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83" y="110"/>
                    <a:pt x="109" y="86"/>
                    <a:pt x="109" y="57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27"/>
                    <a:pt x="83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27" y="4"/>
                    <a:pt x="4" y="27"/>
                    <a:pt x="4" y="5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780"/>
            <p:cNvSpPr>
              <a:spLocks noEditPoints="1"/>
            </p:cNvSpPr>
            <p:nvPr/>
          </p:nvSpPr>
          <p:spPr bwMode="auto">
            <a:xfrm>
              <a:off x="6740382" y="2310333"/>
              <a:ext cx="643848" cy="648879"/>
            </a:xfrm>
            <a:custGeom>
              <a:avLst/>
              <a:gdLst>
                <a:gd name="T0" fmla="*/ 0 w 117"/>
                <a:gd name="T1" fmla="*/ 59 h 118"/>
                <a:gd name="T2" fmla="*/ 2 w 117"/>
                <a:gd name="T3" fmla="*/ 59 h 118"/>
                <a:gd name="T4" fmla="*/ 0 w 117"/>
                <a:gd name="T5" fmla="*/ 59 h 118"/>
                <a:gd name="T6" fmla="*/ 57 w 117"/>
                <a:gd name="T7" fmla="*/ 0 h 118"/>
                <a:gd name="T8" fmla="*/ 57 w 117"/>
                <a:gd name="T9" fmla="*/ 0 h 118"/>
                <a:gd name="T10" fmla="*/ 117 w 117"/>
                <a:gd name="T11" fmla="*/ 59 h 118"/>
                <a:gd name="T12" fmla="*/ 117 w 117"/>
                <a:gd name="T13" fmla="*/ 59 h 118"/>
                <a:gd name="T14" fmla="*/ 57 w 117"/>
                <a:gd name="T15" fmla="*/ 118 h 118"/>
                <a:gd name="T16" fmla="*/ 57 w 117"/>
                <a:gd name="T17" fmla="*/ 118 h 118"/>
                <a:gd name="T18" fmla="*/ 0 w 117"/>
                <a:gd name="T19" fmla="*/ 59 h 118"/>
                <a:gd name="T20" fmla="*/ 57 w 117"/>
                <a:gd name="T21" fmla="*/ 114 h 118"/>
                <a:gd name="T22" fmla="*/ 113 w 117"/>
                <a:gd name="T23" fmla="*/ 59 h 118"/>
                <a:gd name="T24" fmla="*/ 113 w 117"/>
                <a:gd name="T25" fmla="*/ 59 h 118"/>
                <a:gd name="T26" fmla="*/ 57 w 117"/>
                <a:gd name="T27" fmla="*/ 4 h 118"/>
                <a:gd name="T28" fmla="*/ 57 w 117"/>
                <a:gd name="T29" fmla="*/ 4 h 118"/>
                <a:gd name="T30" fmla="*/ 19 w 117"/>
                <a:gd name="T31" fmla="*/ 20 h 118"/>
                <a:gd name="T32" fmla="*/ 19 w 117"/>
                <a:gd name="T33" fmla="*/ 20 h 118"/>
                <a:gd name="T34" fmla="*/ 57 w 117"/>
                <a:gd name="T35" fmla="*/ 4 h 118"/>
                <a:gd name="T36" fmla="*/ 57 w 117"/>
                <a:gd name="T37" fmla="*/ 4 h 118"/>
                <a:gd name="T38" fmla="*/ 113 w 117"/>
                <a:gd name="T39" fmla="*/ 59 h 118"/>
                <a:gd name="T40" fmla="*/ 113 w 117"/>
                <a:gd name="T41" fmla="*/ 59 h 118"/>
                <a:gd name="T42" fmla="*/ 57 w 117"/>
                <a:gd name="T43" fmla="*/ 114 h 118"/>
                <a:gd name="T44" fmla="*/ 57 w 117"/>
                <a:gd name="T45" fmla="*/ 114 h 118"/>
                <a:gd name="T46" fmla="*/ 17 w 117"/>
                <a:gd name="T47" fmla="*/ 95 h 118"/>
                <a:gd name="T48" fmla="*/ 17 w 117"/>
                <a:gd name="T49" fmla="*/ 95 h 118"/>
                <a:gd name="T50" fmla="*/ 57 w 117"/>
                <a:gd name="T51" fmla="*/ 114 h 118"/>
                <a:gd name="T52" fmla="*/ 57 w 117"/>
                <a:gd name="T53" fmla="*/ 110 h 118"/>
                <a:gd name="T54" fmla="*/ 109 w 117"/>
                <a:gd name="T55" fmla="*/ 59 h 118"/>
                <a:gd name="T56" fmla="*/ 109 w 117"/>
                <a:gd name="T57" fmla="*/ 59 h 118"/>
                <a:gd name="T58" fmla="*/ 57 w 117"/>
                <a:gd name="T59" fmla="*/ 8 h 118"/>
                <a:gd name="T60" fmla="*/ 57 w 117"/>
                <a:gd name="T61" fmla="*/ 8 h 118"/>
                <a:gd name="T62" fmla="*/ 8 w 117"/>
                <a:gd name="T63" fmla="*/ 59 h 118"/>
                <a:gd name="T64" fmla="*/ 8 w 117"/>
                <a:gd name="T65" fmla="*/ 59 h 118"/>
                <a:gd name="T66" fmla="*/ 57 w 117"/>
                <a:gd name="T67" fmla="*/ 110 h 118"/>
                <a:gd name="T68" fmla="*/ 4 w 117"/>
                <a:gd name="T69" fmla="*/ 63 h 118"/>
                <a:gd name="T70" fmla="*/ 4 w 117"/>
                <a:gd name="T71" fmla="*/ 59 h 118"/>
                <a:gd name="T72" fmla="*/ 4 w 117"/>
                <a:gd name="T73" fmla="*/ 59 h 118"/>
                <a:gd name="T74" fmla="*/ 6 w 117"/>
                <a:gd name="T75" fmla="*/ 59 h 118"/>
                <a:gd name="T76" fmla="*/ 4 w 117"/>
                <a:gd name="T77" fmla="*/ 59 h 118"/>
                <a:gd name="T78" fmla="*/ 4 w 117"/>
                <a:gd name="T79" fmla="*/ 54 h 118"/>
                <a:gd name="T80" fmla="*/ 4 w 117"/>
                <a:gd name="T81" fmla="*/ 54 h 118"/>
                <a:gd name="T82" fmla="*/ 4 w 117"/>
                <a:gd name="T83" fmla="*/ 59 h 118"/>
                <a:gd name="T84" fmla="*/ 4 w 117"/>
                <a:gd name="T85" fmla="*/ 59 h 118"/>
                <a:gd name="T86" fmla="*/ 4 w 117"/>
                <a:gd name="T87" fmla="*/ 6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18">
                  <a:moveTo>
                    <a:pt x="0" y="59"/>
                  </a:moveTo>
                  <a:cubicBezTo>
                    <a:pt x="2" y="59"/>
                    <a:pt x="2" y="59"/>
                    <a:pt x="2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6"/>
                    <a:pt x="25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88" y="0"/>
                    <a:pt x="117" y="26"/>
                    <a:pt x="117" y="59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17" y="91"/>
                    <a:pt x="88" y="118"/>
                    <a:pt x="57" y="118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25" y="118"/>
                    <a:pt x="0" y="91"/>
                    <a:pt x="0" y="59"/>
                  </a:cubicBezTo>
                  <a:close/>
                  <a:moveTo>
                    <a:pt x="57" y="114"/>
                  </a:moveTo>
                  <a:cubicBezTo>
                    <a:pt x="86" y="114"/>
                    <a:pt x="113" y="89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28"/>
                    <a:pt x="8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42" y="4"/>
                    <a:pt x="29" y="1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9" y="10"/>
                    <a:pt x="42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86" y="4"/>
                    <a:pt x="113" y="28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89"/>
                    <a:pt x="86" y="113"/>
                    <a:pt x="57" y="114"/>
                  </a:cubicBezTo>
                  <a:cubicBezTo>
                    <a:pt x="57" y="114"/>
                    <a:pt x="57" y="114"/>
                    <a:pt x="57" y="114"/>
                  </a:cubicBezTo>
                  <a:cubicBezTo>
                    <a:pt x="41" y="114"/>
                    <a:pt x="27" y="106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27" y="106"/>
                    <a:pt x="41" y="114"/>
                    <a:pt x="57" y="114"/>
                  </a:cubicBezTo>
                  <a:close/>
                  <a:moveTo>
                    <a:pt x="57" y="110"/>
                  </a:moveTo>
                  <a:cubicBezTo>
                    <a:pt x="84" y="110"/>
                    <a:pt x="109" y="86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31"/>
                    <a:pt x="84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30" y="8"/>
                    <a:pt x="8" y="30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87"/>
                    <a:pt x="30" y="110"/>
                    <a:pt x="57" y="110"/>
                  </a:cubicBezTo>
                  <a:close/>
                  <a:moveTo>
                    <a:pt x="4" y="63"/>
                  </a:moveTo>
                  <a:cubicBezTo>
                    <a:pt x="4" y="62"/>
                    <a:pt x="4" y="60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7"/>
                    <a:pt x="4" y="56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6"/>
                    <a:pt x="4" y="57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60"/>
                    <a:pt x="4" y="62"/>
                    <a:pt x="4" y="6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781"/>
            <p:cNvSpPr>
              <a:spLocks noEditPoints="1"/>
            </p:cNvSpPr>
            <p:nvPr/>
          </p:nvSpPr>
          <p:spPr bwMode="auto">
            <a:xfrm>
              <a:off x="6861103" y="2602076"/>
              <a:ext cx="347076" cy="165994"/>
            </a:xfrm>
            <a:custGeom>
              <a:avLst/>
              <a:gdLst>
                <a:gd name="T0" fmla="*/ 0 w 63"/>
                <a:gd name="T1" fmla="*/ 10 h 30"/>
                <a:gd name="T2" fmla="*/ 3 w 63"/>
                <a:gd name="T3" fmla="*/ 8 h 30"/>
                <a:gd name="T4" fmla="*/ 11 w 63"/>
                <a:gd name="T5" fmla="*/ 17 h 30"/>
                <a:gd name="T6" fmla="*/ 11 w 63"/>
                <a:gd name="T7" fmla="*/ 17 h 30"/>
                <a:gd name="T8" fmla="*/ 31 w 63"/>
                <a:gd name="T9" fmla="*/ 26 h 30"/>
                <a:gd name="T10" fmla="*/ 31 w 63"/>
                <a:gd name="T11" fmla="*/ 26 h 30"/>
                <a:gd name="T12" fmla="*/ 35 w 63"/>
                <a:gd name="T13" fmla="*/ 25 h 30"/>
                <a:gd name="T14" fmla="*/ 35 w 63"/>
                <a:gd name="T15" fmla="*/ 25 h 30"/>
                <a:gd name="T16" fmla="*/ 54 w 63"/>
                <a:gd name="T17" fmla="*/ 11 h 30"/>
                <a:gd name="T18" fmla="*/ 54 w 63"/>
                <a:gd name="T19" fmla="*/ 11 h 30"/>
                <a:gd name="T20" fmla="*/ 59 w 63"/>
                <a:gd name="T21" fmla="*/ 0 h 30"/>
                <a:gd name="T22" fmla="*/ 59 w 63"/>
                <a:gd name="T23" fmla="*/ 0 h 30"/>
                <a:gd name="T24" fmla="*/ 63 w 63"/>
                <a:gd name="T25" fmla="*/ 1 h 30"/>
                <a:gd name="T26" fmla="*/ 35 w 63"/>
                <a:gd name="T27" fmla="*/ 29 h 30"/>
                <a:gd name="T28" fmla="*/ 35 w 63"/>
                <a:gd name="T29" fmla="*/ 29 h 30"/>
                <a:gd name="T30" fmla="*/ 31 w 63"/>
                <a:gd name="T31" fmla="*/ 30 h 30"/>
                <a:gd name="T32" fmla="*/ 31 w 63"/>
                <a:gd name="T33" fmla="*/ 30 h 30"/>
                <a:gd name="T34" fmla="*/ 0 w 63"/>
                <a:gd name="T35" fmla="*/ 10 h 30"/>
                <a:gd name="T36" fmla="*/ 0 w 63"/>
                <a:gd name="T37" fmla="*/ 10 h 30"/>
                <a:gd name="T38" fmla="*/ 0 w 63"/>
                <a:gd name="T39" fmla="*/ 10 h 30"/>
                <a:gd name="T40" fmla="*/ 0 w 63"/>
                <a:gd name="T41" fmla="*/ 10 h 30"/>
                <a:gd name="T42" fmla="*/ 0 w 63"/>
                <a:gd name="T43" fmla="*/ 10 h 30"/>
                <a:gd name="T44" fmla="*/ 0 w 63"/>
                <a:gd name="T45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30">
                  <a:moveTo>
                    <a:pt x="0" y="1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6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6" y="21"/>
                    <a:pt x="23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6"/>
                    <a:pt x="33" y="26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3" y="24"/>
                    <a:pt x="49" y="17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8" y="5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3" y="1"/>
                    <a:pt x="56" y="25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30"/>
                    <a:pt x="32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3" y="29"/>
                    <a:pt x="0" y="10"/>
                    <a:pt x="0" y="10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782"/>
            <p:cNvSpPr>
              <a:spLocks noEditPoints="1"/>
            </p:cNvSpPr>
            <p:nvPr/>
          </p:nvSpPr>
          <p:spPr bwMode="auto">
            <a:xfrm>
              <a:off x="6840983" y="2586985"/>
              <a:ext cx="387316" cy="191142"/>
            </a:xfrm>
            <a:custGeom>
              <a:avLst/>
              <a:gdLst>
                <a:gd name="T0" fmla="*/ 0 w 70"/>
                <a:gd name="T1" fmla="*/ 13 h 35"/>
                <a:gd name="T2" fmla="*/ 6 w 70"/>
                <a:gd name="T3" fmla="*/ 9 h 35"/>
                <a:gd name="T4" fmla="*/ 7 w 70"/>
                <a:gd name="T5" fmla="*/ 9 h 35"/>
                <a:gd name="T6" fmla="*/ 7 w 70"/>
                <a:gd name="T7" fmla="*/ 9 h 35"/>
                <a:gd name="T8" fmla="*/ 7 w 70"/>
                <a:gd name="T9" fmla="*/ 9 h 35"/>
                <a:gd name="T10" fmla="*/ 7 w 70"/>
                <a:gd name="T11" fmla="*/ 9 h 35"/>
                <a:gd name="T12" fmla="*/ 8 w 70"/>
                <a:gd name="T13" fmla="*/ 9 h 35"/>
                <a:gd name="T14" fmla="*/ 8 w 70"/>
                <a:gd name="T15" fmla="*/ 10 h 35"/>
                <a:gd name="T16" fmla="*/ 8 w 70"/>
                <a:gd name="T17" fmla="*/ 10 h 35"/>
                <a:gd name="T18" fmla="*/ 8 w 70"/>
                <a:gd name="T19" fmla="*/ 10 h 35"/>
                <a:gd name="T20" fmla="*/ 8 w 70"/>
                <a:gd name="T21" fmla="*/ 10 h 35"/>
                <a:gd name="T22" fmla="*/ 10 w 70"/>
                <a:gd name="T23" fmla="*/ 12 h 35"/>
                <a:gd name="T24" fmla="*/ 15 w 70"/>
                <a:gd name="T25" fmla="*/ 18 h 35"/>
                <a:gd name="T26" fmla="*/ 33 w 70"/>
                <a:gd name="T27" fmla="*/ 27 h 35"/>
                <a:gd name="T28" fmla="*/ 34 w 70"/>
                <a:gd name="T29" fmla="*/ 27 h 35"/>
                <a:gd name="T30" fmla="*/ 34 w 70"/>
                <a:gd name="T31" fmla="*/ 27 h 35"/>
                <a:gd name="T32" fmla="*/ 37 w 70"/>
                <a:gd name="T33" fmla="*/ 26 h 35"/>
                <a:gd name="T34" fmla="*/ 55 w 70"/>
                <a:gd name="T35" fmla="*/ 13 h 35"/>
                <a:gd name="T36" fmla="*/ 60 w 70"/>
                <a:gd name="T37" fmla="*/ 2 h 35"/>
                <a:gd name="T38" fmla="*/ 60 w 70"/>
                <a:gd name="T39" fmla="*/ 0 h 35"/>
                <a:gd name="T40" fmla="*/ 68 w 70"/>
                <a:gd name="T41" fmla="*/ 5 h 35"/>
                <a:gd name="T42" fmla="*/ 68 w 70"/>
                <a:gd name="T43" fmla="*/ 6 h 35"/>
                <a:gd name="T44" fmla="*/ 67 w 70"/>
                <a:gd name="T45" fmla="*/ 9 h 35"/>
                <a:gd name="T46" fmla="*/ 62 w 70"/>
                <a:gd name="T47" fmla="*/ 18 h 35"/>
                <a:gd name="T48" fmla="*/ 39 w 70"/>
                <a:gd name="T49" fmla="*/ 34 h 35"/>
                <a:gd name="T50" fmla="*/ 34 w 70"/>
                <a:gd name="T51" fmla="*/ 35 h 35"/>
                <a:gd name="T52" fmla="*/ 34 w 70"/>
                <a:gd name="T53" fmla="*/ 31 h 35"/>
                <a:gd name="T54" fmla="*/ 36 w 70"/>
                <a:gd name="T55" fmla="*/ 31 h 35"/>
                <a:gd name="T56" fmla="*/ 33 w 70"/>
                <a:gd name="T57" fmla="*/ 31 h 35"/>
                <a:gd name="T58" fmla="*/ 33 w 70"/>
                <a:gd name="T59" fmla="*/ 31 h 35"/>
                <a:gd name="T60" fmla="*/ 33 w 70"/>
                <a:gd name="T61" fmla="*/ 31 h 35"/>
                <a:gd name="T62" fmla="*/ 20 w 70"/>
                <a:gd name="T63" fmla="*/ 27 h 35"/>
                <a:gd name="T64" fmla="*/ 13 w 70"/>
                <a:gd name="T65" fmla="*/ 21 h 35"/>
                <a:gd name="T66" fmla="*/ 9 w 70"/>
                <a:gd name="T67" fmla="*/ 18 h 35"/>
                <a:gd name="T68" fmla="*/ 13 w 70"/>
                <a:gd name="T69" fmla="*/ 21 h 35"/>
                <a:gd name="T70" fmla="*/ 54 w 70"/>
                <a:gd name="T71" fmla="*/ 20 h 35"/>
                <a:gd name="T72" fmla="*/ 54 w 70"/>
                <a:gd name="T73" fmla="*/ 20 h 35"/>
                <a:gd name="T74" fmla="*/ 55 w 70"/>
                <a:gd name="T75" fmla="*/ 20 h 35"/>
                <a:gd name="T76" fmla="*/ 60 w 70"/>
                <a:gd name="T77" fmla="*/ 12 h 35"/>
                <a:gd name="T78" fmla="*/ 58 w 70"/>
                <a:gd name="T79" fmla="*/ 15 h 35"/>
                <a:gd name="T80" fmla="*/ 3 w 70"/>
                <a:gd name="T81" fmla="*/ 13 h 35"/>
                <a:gd name="T82" fmla="*/ 3 w 70"/>
                <a:gd name="T83" fmla="*/ 13 h 35"/>
                <a:gd name="T84" fmla="*/ 1 w 70"/>
                <a:gd name="T85" fmla="*/ 14 h 35"/>
                <a:gd name="T86" fmla="*/ 1 w 70"/>
                <a:gd name="T87" fmla="*/ 14 h 35"/>
                <a:gd name="T88" fmla="*/ 4 w 70"/>
                <a:gd name="T89" fmla="*/ 11 h 35"/>
                <a:gd name="T90" fmla="*/ 4 w 70"/>
                <a:gd name="T91" fmla="*/ 12 h 35"/>
                <a:gd name="T92" fmla="*/ 4 w 70"/>
                <a:gd name="T9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0" h="35">
                  <a:moveTo>
                    <a:pt x="1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9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0" y="23"/>
                    <a:pt x="27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6" y="27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45" y="25"/>
                    <a:pt x="51" y="19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8" y="8"/>
                    <a:pt x="60" y="3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5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6"/>
                    <a:pt x="67" y="7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5" y="11"/>
                    <a:pt x="64" y="14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57" y="24"/>
                    <a:pt x="50" y="32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7" y="34"/>
                    <a:pt x="35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15" y="34"/>
                    <a:pt x="2" y="16"/>
                    <a:pt x="1" y="14"/>
                  </a:cubicBezTo>
                  <a:close/>
                  <a:moveTo>
                    <a:pt x="34" y="31"/>
                  </a:moveTo>
                  <a:cubicBezTo>
                    <a:pt x="34" y="31"/>
                    <a:pt x="35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31"/>
                    <a:pt x="34" y="31"/>
                    <a:pt x="34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13" y="21"/>
                  </a:moveTo>
                  <a:cubicBezTo>
                    <a:pt x="15" y="23"/>
                    <a:pt x="17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7" y="25"/>
                    <a:pt x="15" y="23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0"/>
                    <a:pt x="10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1" y="20"/>
                    <a:pt x="13" y="21"/>
                  </a:cubicBezTo>
                  <a:close/>
                  <a:moveTo>
                    <a:pt x="54" y="20"/>
                  </a:move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lose/>
                  <a:moveTo>
                    <a:pt x="58" y="15"/>
                  </a:moveTo>
                  <a:cubicBezTo>
                    <a:pt x="57" y="17"/>
                    <a:pt x="56" y="19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7" y="17"/>
                    <a:pt x="59" y="15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3"/>
                    <a:pt x="59" y="14"/>
                    <a:pt x="58" y="15"/>
                  </a:cubicBezTo>
                  <a:close/>
                  <a:moveTo>
                    <a:pt x="4" y="15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1" y="14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lose/>
                  <a:moveTo>
                    <a:pt x="4" y="12"/>
                  </a:moveTo>
                  <a:cubicBezTo>
                    <a:pt x="4" y="12"/>
                    <a:pt x="4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783"/>
            <p:cNvSpPr/>
            <p:nvPr/>
          </p:nvSpPr>
          <p:spPr bwMode="auto">
            <a:xfrm>
              <a:off x="6891283" y="2501475"/>
              <a:ext cx="25152" cy="25152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784"/>
            <p:cNvSpPr>
              <a:spLocks noEditPoints="1"/>
            </p:cNvSpPr>
            <p:nvPr/>
          </p:nvSpPr>
          <p:spPr bwMode="auto">
            <a:xfrm>
              <a:off x="6881223" y="2491415"/>
              <a:ext cx="45272" cy="45272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  <a:gd name="T24" fmla="*/ 4 w 9"/>
                <a:gd name="T25" fmla="*/ 4 h 9"/>
                <a:gd name="T26" fmla="*/ 4 w 9"/>
                <a:gd name="T27" fmla="*/ 4 h 9"/>
                <a:gd name="T28" fmla="*/ 4 w 9"/>
                <a:gd name="T29" fmla="*/ 4 h 9"/>
                <a:gd name="T30" fmla="*/ 4 w 9"/>
                <a:gd name="T31" fmla="*/ 4 h 9"/>
                <a:gd name="T32" fmla="*/ 4 w 9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785"/>
            <p:cNvSpPr/>
            <p:nvPr/>
          </p:nvSpPr>
          <p:spPr bwMode="auto">
            <a:xfrm>
              <a:off x="7172967" y="2461235"/>
              <a:ext cx="25152" cy="20120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0 h 4"/>
                <a:gd name="T4" fmla="*/ 5 w 5"/>
                <a:gd name="T5" fmla="*/ 0 h 4"/>
                <a:gd name="T6" fmla="*/ 5 w 5"/>
                <a:gd name="T7" fmla="*/ 4 h 4"/>
                <a:gd name="T8" fmla="*/ 0 w 5"/>
                <a:gd name="T9" fmla="*/ 4 h 4"/>
                <a:gd name="T10" fmla="*/ 0 w 5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786"/>
            <p:cNvSpPr/>
            <p:nvPr/>
          </p:nvSpPr>
          <p:spPr bwMode="auto">
            <a:xfrm>
              <a:off x="7162907" y="2446143"/>
              <a:ext cx="45272" cy="45272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3787"/>
            <p:cNvSpPr/>
            <p:nvPr/>
          </p:nvSpPr>
          <p:spPr bwMode="auto">
            <a:xfrm>
              <a:off x="6629720" y="2511535"/>
              <a:ext cx="171022" cy="306835"/>
            </a:xfrm>
            <a:custGeom>
              <a:avLst/>
              <a:gdLst>
                <a:gd name="T0" fmla="*/ 0 w 31"/>
                <a:gd name="T1" fmla="*/ 31 h 55"/>
                <a:gd name="T2" fmla="*/ 0 w 31"/>
                <a:gd name="T3" fmla="*/ 30 h 55"/>
                <a:gd name="T4" fmla="*/ 0 w 31"/>
                <a:gd name="T5" fmla="*/ 30 h 55"/>
                <a:gd name="T6" fmla="*/ 25 w 31"/>
                <a:gd name="T7" fmla="*/ 0 h 55"/>
                <a:gd name="T8" fmla="*/ 25 w 31"/>
                <a:gd name="T9" fmla="*/ 0 h 55"/>
                <a:gd name="T10" fmla="*/ 27 w 31"/>
                <a:gd name="T11" fmla="*/ 1 h 55"/>
                <a:gd name="T12" fmla="*/ 27 w 31"/>
                <a:gd name="T13" fmla="*/ 1 h 55"/>
                <a:gd name="T14" fmla="*/ 27 w 31"/>
                <a:gd name="T15" fmla="*/ 4 h 55"/>
                <a:gd name="T16" fmla="*/ 25 w 31"/>
                <a:gd name="T17" fmla="*/ 4 h 55"/>
                <a:gd name="T18" fmla="*/ 25 w 31"/>
                <a:gd name="T19" fmla="*/ 4 h 55"/>
                <a:gd name="T20" fmla="*/ 4 w 31"/>
                <a:gd name="T21" fmla="*/ 30 h 55"/>
                <a:gd name="T22" fmla="*/ 4 w 31"/>
                <a:gd name="T23" fmla="*/ 30 h 55"/>
                <a:gd name="T24" fmla="*/ 4 w 31"/>
                <a:gd name="T25" fmla="*/ 31 h 55"/>
                <a:gd name="T26" fmla="*/ 4 w 31"/>
                <a:gd name="T27" fmla="*/ 31 h 55"/>
                <a:gd name="T28" fmla="*/ 17 w 31"/>
                <a:gd name="T29" fmla="*/ 47 h 55"/>
                <a:gd name="T30" fmla="*/ 17 w 31"/>
                <a:gd name="T31" fmla="*/ 47 h 55"/>
                <a:gd name="T32" fmla="*/ 31 w 31"/>
                <a:gd name="T33" fmla="*/ 51 h 55"/>
                <a:gd name="T34" fmla="*/ 31 w 31"/>
                <a:gd name="T35" fmla="*/ 51 h 55"/>
                <a:gd name="T36" fmla="*/ 30 w 31"/>
                <a:gd name="T37" fmla="*/ 55 h 55"/>
                <a:gd name="T38" fmla="*/ 0 w 31"/>
                <a:gd name="T39" fmla="*/ 3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55">
                  <a:moveTo>
                    <a:pt x="0" y="31"/>
                  </a:moveTo>
                  <a:cubicBezTo>
                    <a:pt x="0" y="31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12"/>
                    <a:pt x="1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8" y="4"/>
                    <a:pt x="5" y="14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9"/>
                    <a:pt x="10" y="44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4" y="50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1" y="51"/>
                    <a:pt x="0" y="3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3788"/>
            <p:cNvSpPr>
              <a:spLocks noEditPoints="1"/>
            </p:cNvSpPr>
            <p:nvPr/>
          </p:nvSpPr>
          <p:spPr bwMode="auto">
            <a:xfrm>
              <a:off x="6614632" y="2501475"/>
              <a:ext cx="196174" cy="326956"/>
            </a:xfrm>
            <a:custGeom>
              <a:avLst/>
              <a:gdLst>
                <a:gd name="T0" fmla="*/ 31 w 35"/>
                <a:gd name="T1" fmla="*/ 59 h 59"/>
                <a:gd name="T2" fmla="*/ 30 w 35"/>
                <a:gd name="T3" fmla="*/ 59 h 59"/>
                <a:gd name="T4" fmla="*/ 27 w 35"/>
                <a:gd name="T5" fmla="*/ 58 h 59"/>
                <a:gd name="T6" fmla="*/ 16 w 35"/>
                <a:gd name="T7" fmla="*/ 54 h 59"/>
                <a:gd name="T8" fmla="*/ 0 w 35"/>
                <a:gd name="T9" fmla="*/ 33 h 59"/>
                <a:gd name="T10" fmla="*/ 2 w 35"/>
                <a:gd name="T11" fmla="*/ 33 h 59"/>
                <a:gd name="T12" fmla="*/ 0 w 35"/>
                <a:gd name="T13" fmla="*/ 32 h 59"/>
                <a:gd name="T14" fmla="*/ 27 w 35"/>
                <a:gd name="T15" fmla="*/ 0 h 59"/>
                <a:gd name="T16" fmla="*/ 30 w 35"/>
                <a:gd name="T17" fmla="*/ 1 h 59"/>
                <a:gd name="T18" fmla="*/ 32 w 35"/>
                <a:gd name="T19" fmla="*/ 1 h 59"/>
                <a:gd name="T20" fmla="*/ 28 w 35"/>
                <a:gd name="T21" fmla="*/ 8 h 59"/>
                <a:gd name="T22" fmla="*/ 27 w 35"/>
                <a:gd name="T23" fmla="*/ 8 h 59"/>
                <a:gd name="T24" fmla="*/ 8 w 35"/>
                <a:gd name="T25" fmla="*/ 32 h 59"/>
                <a:gd name="T26" fmla="*/ 8 w 35"/>
                <a:gd name="T27" fmla="*/ 33 h 59"/>
                <a:gd name="T28" fmla="*/ 8 w 35"/>
                <a:gd name="T29" fmla="*/ 33 h 59"/>
                <a:gd name="T30" fmla="*/ 20 w 35"/>
                <a:gd name="T31" fmla="*/ 47 h 59"/>
                <a:gd name="T32" fmla="*/ 33 w 35"/>
                <a:gd name="T33" fmla="*/ 51 h 59"/>
                <a:gd name="T34" fmla="*/ 33 w 35"/>
                <a:gd name="T35" fmla="*/ 51 h 59"/>
                <a:gd name="T36" fmla="*/ 35 w 35"/>
                <a:gd name="T37" fmla="*/ 53 h 59"/>
                <a:gd name="T38" fmla="*/ 32 w 35"/>
                <a:gd name="T39" fmla="*/ 57 h 59"/>
                <a:gd name="T40" fmla="*/ 32 w 35"/>
                <a:gd name="T41" fmla="*/ 57 h 59"/>
                <a:gd name="T42" fmla="*/ 32 w 35"/>
                <a:gd name="T43" fmla="*/ 59 h 59"/>
                <a:gd name="T44" fmla="*/ 32 w 35"/>
                <a:gd name="T45" fmla="*/ 57 h 59"/>
                <a:gd name="T46" fmla="*/ 31 w 35"/>
                <a:gd name="T47" fmla="*/ 59 h 59"/>
                <a:gd name="T48" fmla="*/ 18 w 35"/>
                <a:gd name="T49" fmla="*/ 51 h 59"/>
                <a:gd name="T50" fmla="*/ 10 w 35"/>
                <a:gd name="T51" fmla="*/ 45 h 59"/>
                <a:gd name="T52" fmla="*/ 26 w 35"/>
                <a:gd name="T53" fmla="*/ 53 h 59"/>
                <a:gd name="T54" fmla="*/ 4 w 35"/>
                <a:gd name="T55" fmla="*/ 32 h 59"/>
                <a:gd name="T56" fmla="*/ 4 w 35"/>
                <a:gd name="T57" fmla="*/ 32 h 59"/>
                <a:gd name="T58" fmla="*/ 27 w 35"/>
                <a:gd name="T59" fmla="*/ 4 h 59"/>
                <a:gd name="T60" fmla="*/ 27 w 35"/>
                <a:gd name="T61" fmla="*/ 4 h 59"/>
                <a:gd name="T62" fmla="*/ 27 w 35"/>
                <a:gd name="T63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59">
                  <a:moveTo>
                    <a:pt x="32" y="59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8"/>
                    <a:pt x="28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4" y="57"/>
                    <a:pt x="20" y="56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9" y="51"/>
                    <a:pt x="0" y="4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13"/>
                    <a:pt x="15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1" y="8"/>
                    <a:pt x="9" y="17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9"/>
                    <a:pt x="13" y="44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6" y="50"/>
                    <a:pt x="31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lose/>
                  <a:moveTo>
                    <a:pt x="31" y="59"/>
                  </a:moveTo>
                  <a:cubicBezTo>
                    <a:pt x="32" y="57"/>
                    <a:pt x="32" y="57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9"/>
                    <a:pt x="31" y="59"/>
                    <a:pt x="31" y="59"/>
                  </a:cubicBezTo>
                  <a:close/>
                  <a:moveTo>
                    <a:pt x="26" y="53"/>
                  </a:moveTo>
                  <a:cubicBezTo>
                    <a:pt x="24" y="53"/>
                    <a:pt x="21" y="52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5" y="49"/>
                    <a:pt x="12" y="48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5" y="50"/>
                    <a:pt x="21" y="52"/>
                    <a:pt x="26" y="53"/>
                  </a:cubicBezTo>
                  <a:close/>
                  <a:moveTo>
                    <a:pt x="4" y="32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3789"/>
            <p:cNvSpPr>
              <a:spLocks noEditPoints="1"/>
            </p:cNvSpPr>
            <p:nvPr/>
          </p:nvSpPr>
          <p:spPr bwMode="auto">
            <a:xfrm>
              <a:off x="7308780" y="2441114"/>
              <a:ext cx="186114" cy="286715"/>
            </a:xfrm>
            <a:custGeom>
              <a:avLst/>
              <a:gdLst>
                <a:gd name="T0" fmla="*/ 7 w 34"/>
                <a:gd name="T1" fmla="*/ 51 h 52"/>
                <a:gd name="T2" fmla="*/ 10 w 34"/>
                <a:gd name="T3" fmla="*/ 48 h 52"/>
                <a:gd name="T4" fmla="*/ 9 w 34"/>
                <a:gd name="T5" fmla="*/ 49 h 52"/>
                <a:gd name="T6" fmla="*/ 9 w 34"/>
                <a:gd name="T7" fmla="*/ 48 h 52"/>
                <a:gd name="T8" fmla="*/ 9 w 34"/>
                <a:gd name="T9" fmla="*/ 48 h 52"/>
                <a:gd name="T10" fmla="*/ 9 w 34"/>
                <a:gd name="T11" fmla="*/ 48 h 52"/>
                <a:gd name="T12" fmla="*/ 9 w 34"/>
                <a:gd name="T13" fmla="*/ 48 h 52"/>
                <a:gd name="T14" fmla="*/ 9 w 34"/>
                <a:gd name="T15" fmla="*/ 48 h 52"/>
                <a:gd name="T16" fmla="*/ 9 w 34"/>
                <a:gd name="T17" fmla="*/ 48 h 52"/>
                <a:gd name="T18" fmla="*/ 9 w 34"/>
                <a:gd name="T19" fmla="*/ 48 h 52"/>
                <a:gd name="T20" fmla="*/ 21 w 34"/>
                <a:gd name="T21" fmla="*/ 42 h 52"/>
                <a:gd name="T22" fmla="*/ 21 w 34"/>
                <a:gd name="T23" fmla="*/ 42 h 52"/>
                <a:gd name="T24" fmla="*/ 30 w 34"/>
                <a:gd name="T25" fmla="*/ 24 h 52"/>
                <a:gd name="T26" fmla="*/ 30 w 34"/>
                <a:gd name="T27" fmla="*/ 24 h 52"/>
                <a:gd name="T28" fmla="*/ 29 w 34"/>
                <a:gd name="T29" fmla="*/ 20 h 52"/>
                <a:gd name="T30" fmla="*/ 29 w 34"/>
                <a:gd name="T31" fmla="*/ 20 h 52"/>
                <a:gd name="T32" fmla="*/ 14 w 34"/>
                <a:gd name="T33" fmla="*/ 4 h 52"/>
                <a:gd name="T34" fmla="*/ 14 w 34"/>
                <a:gd name="T35" fmla="*/ 4 h 52"/>
                <a:gd name="T36" fmla="*/ 6 w 34"/>
                <a:gd name="T37" fmla="*/ 5 h 52"/>
                <a:gd name="T38" fmla="*/ 6 w 34"/>
                <a:gd name="T39" fmla="*/ 5 h 52"/>
                <a:gd name="T40" fmla="*/ 2 w 34"/>
                <a:gd name="T41" fmla="*/ 7 h 52"/>
                <a:gd name="T42" fmla="*/ 2 w 34"/>
                <a:gd name="T43" fmla="*/ 7 h 52"/>
                <a:gd name="T44" fmla="*/ 0 w 34"/>
                <a:gd name="T45" fmla="*/ 4 h 52"/>
                <a:gd name="T46" fmla="*/ 14 w 34"/>
                <a:gd name="T47" fmla="*/ 0 h 52"/>
                <a:gd name="T48" fmla="*/ 14 w 34"/>
                <a:gd name="T49" fmla="*/ 0 h 52"/>
                <a:gd name="T50" fmla="*/ 33 w 34"/>
                <a:gd name="T51" fmla="*/ 19 h 52"/>
                <a:gd name="T52" fmla="*/ 33 w 34"/>
                <a:gd name="T53" fmla="*/ 19 h 52"/>
                <a:gd name="T54" fmla="*/ 34 w 34"/>
                <a:gd name="T55" fmla="*/ 24 h 52"/>
                <a:gd name="T56" fmla="*/ 34 w 34"/>
                <a:gd name="T57" fmla="*/ 24 h 52"/>
                <a:gd name="T58" fmla="*/ 23 w 34"/>
                <a:gd name="T59" fmla="*/ 45 h 52"/>
                <a:gd name="T60" fmla="*/ 23 w 34"/>
                <a:gd name="T61" fmla="*/ 45 h 52"/>
                <a:gd name="T62" fmla="*/ 9 w 34"/>
                <a:gd name="T63" fmla="*/ 52 h 52"/>
                <a:gd name="T64" fmla="*/ 9 w 34"/>
                <a:gd name="T65" fmla="*/ 52 h 52"/>
                <a:gd name="T66" fmla="*/ 7 w 34"/>
                <a:gd name="T67" fmla="*/ 51 h 52"/>
                <a:gd name="T68" fmla="*/ 2 w 34"/>
                <a:gd name="T69" fmla="*/ 7 h 52"/>
                <a:gd name="T70" fmla="*/ 2 w 34"/>
                <a:gd name="T71" fmla="*/ 7 h 52"/>
                <a:gd name="T72" fmla="*/ 2 w 34"/>
                <a:gd name="T73" fmla="*/ 7 h 52"/>
                <a:gd name="T74" fmla="*/ 2 w 34"/>
                <a:gd name="T75" fmla="*/ 7 h 52"/>
                <a:gd name="T76" fmla="*/ 2 w 34"/>
                <a:gd name="T77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52">
                  <a:moveTo>
                    <a:pt x="7" y="51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48"/>
                    <a:pt x="16" y="46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6" y="37"/>
                    <a:pt x="30" y="32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0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7" y="6"/>
                    <a:pt x="20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4"/>
                    <a:pt x="8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7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31" y="4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21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33"/>
                    <a:pt x="29" y="40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18" y="49"/>
                    <a:pt x="12" y="52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8" y="52"/>
                    <a:pt x="8" y="52"/>
                    <a:pt x="7" y="51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3790"/>
            <p:cNvSpPr>
              <a:spLocks noEditPoints="1"/>
            </p:cNvSpPr>
            <p:nvPr/>
          </p:nvSpPr>
          <p:spPr bwMode="auto">
            <a:xfrm>
              <a:off x="7288660" y="2431054"/>
              <a:ext cx="216294" cy="306835"/>
            </a:xfrm>
            <a:custGeom>
              <a:avLst/>
              <a:gdLst>
                <a:gd name="T0" fmla="*/ 10 w 39"/>
                <a:gd name="T1" fmla="*/ 53 h 56"/>
                <a:gd name="T2" fmla="*/ 7 w 39"/>
                <a:gd name="T3" fmla="*/ 52 h 56"/>
                <a:gd name="T4" fmla="*/ 12 w 39"/>
                <a:gd name="T5" fmla="*/ 48 h 56"/>
                <a:gd name="T6" fmla="*/ 31 w 39"/>
                <a:gd name="T7" fmla="*/ 26 h 56"/>
                <a:gd name="T8" fmla="*/ 31 w 39"/>
                <a:gd name="T9" fmla="*/ 26 h 56"/>
                <a:gd name="T10" fmla="*/ 17 w 39"/>
                <a:gd name="T11" fmla="*/ 8 h 56"/>
                <a:gd name="T12" fmla="*/ 9 w 39"/>
                <a:gd name="T13" fmla="*/ 9 h 56"/>
                <a:gd name="T14" fmla="*/ 7 w 39"/>
                <a:gd name="T15" fmla="*/ 11 h 56"/>
                <a:gd name="T16" fmla="*/ 0 w 39"/>
                <a:gd name="T17" fmla="*/ 5 h 56"/>
                <a:gd name="T18" fmla="*/ 3 w 39"/>
                <a:gd name="T19" fmla="*/ 4 h 56"/>
                <a:gd name="T20" fmla="*/ 4 w 39"/>
                <a:gd name="T21" fmla="*/ 3 h 56"/>
                <a:gd name="T22" fmla="*/ 17 w 39"/>
                <a:gd name="T23" fmla="*/ 0 h 56"/>
                <a:gd name="T24" fmla="*/ 17 w 39"/>
                <a:gd name="T25" fmla="*/ 0 h 56"/>
                <a:gd name="T26" fmla="*/ 39 w 39"/>
                <a:gd name="T27" fmla="*/ 26 h 56"/>
                <a:gd name="T28" fmla="*/ 28 w 39"/>
                <a:gd name="T29" fmla="*/ 48 h 56"/>
                <a:gd name="T30" fmla="*/ 12 w 39"/>
                <a:gd name="T31" fmla="*/ 56 h 56"/>
                <a:gd name="T32" fmla="*/ 11 w 39"/>
                <a:gd name="T33" fmla="*/ 54 h 56"/>
                <a:gd name="T34" fmla="*/ 14 w 39"/>
                <a:gd name="T35" fmla="*/ 51 h 56"/>
                <a:gd name="T36" fmla="*/ 14 w 39"/>
                <a:gd name="T37" fmla="*/ 51 h 56"/>
                <a:gd name="T38" fmla="*/ 21 w 39"/>
                <a:gd name="T39" fmla="*/ 48 h 56"/>
                <a:gd name="T40" fmla="*/ 21 w 39"/>
                <a:gd name="T41" fmla="*/ 48 h 56"/>
                <a:gd name="T42" fmla="*/ 35 w 39"/>
                <a:gd name="T43" fmla="*/ 29 h 56"/>
                <a:gd name="T44" fmla="*/ 34 w 39"/>
                <a:gd name="T45" fmla="*/ 22 h 56"/>
                <a:gd name="T46" fmla="*/ 35 w 39"/>
                <a:gd name="T47" fmla="*/ 27 h 56"/>
                <a:gd name="T48" fmla="*/ 34 w 39"/>
                <a:gd name="T49" fmla="*/ 22 h 56"/>
                <a:gd name="T50" fmla="*/ 33 w 39"/>
                <a:gd name="T51" fmla="*/ 16 h 56"/>
                <a:gd name="T52" fmla="*/ 33 w 39"/>
                <a:gd name="T53" fmla="*/ 16 h 56"/>
                <a:gd name="T54" fmla="*/ 33 w 39"/>
                <a:gd name="T55" fmla="*/ 16 h 56"/>
                <a:gd name="T56" fmla="*/ 33 w 39"/>
                <a:gd name="T57" fmla="*/ 16 h 56"/>
                <a:gd name="T58" fmla="*/ 33 w 39"/>
                <a:gd name="T59" fmla="*/ 16 h 56"/>
                <a:gd name="T60" fmla="*/ 33 w 39"/>
                <a:gd name="T61" fmla="*/ 15 h 56"/>
                <a:gd name="T62" fmla="*/ 33 w 39"/>
                <a:gd name="T63" fmla="*/ 15 h 56"/>
                <a:gd name="T64" fmla="*/ 33 w 39"/>
                <a:gd name="T65" fmla="*/ 15 h 56"/>
                <a:gd name="T66" fmla="*/ 32 w 39"/>
                <a:gd name="T67" fmla="*/ 15 h 56"/>
                <a:gd name="T68" fmla="*/ 32 w 39"/>
                <a:gd name="T69" fmla="*/ 15 h 56"/>
                <a:gd name="T70" fmla="*/ 32 w 39"/>
                <a:gd name="T71" fmla="*/ 15 h 56"/>
                <a:gd name="T72" fmla="*/ 32 w 39"/>
                <a:gd name="T73" fmla="*/ 15 h 56"/>
                <a:gd name="T74" fmla="*/ 32 w 39"/>
                <a:gd name="T75" fmla="*/ 14 h 56"/>
                <a:gd name="T76" fmla="*/ 32 w 39"/>
                <a:gd name="T77" fmla="*/ 14 h 56"/>
                <a:gd name="T78" fmla="*/ 32 w 39"/>
                <a:gd name="T79" fmla="*/ 14 h 56"/>
                <a:gd name="T80" fmla="*/ 32 w 39"/>
                <a:gd name="T81" fmla="*/ 14 h 56"/>
                <a:gd name="T82" fmla="*/ 32 w 39"/>
                <a:gd name="T83" fmla="*/ 14 h 56"/>
                <a:gd name="T84" fmla="*/ 32 w 39"/>
                <a:gd name="T85" fmla="*/ 13 h 56"/>
                <a:gd name="T86" fmla="*/ 32 w 39"/>
                <a:gd name="T87" fmla="*/ 13 h 56"/>
                <a:gd name="T88" fmla="*/ 32 w 39"/>
                <a:gd name="T89" fmla="*/ 13 h 56"/>
                <a:gd name="T90" fmla="*/ 31 w 39"/>
                <a:gd name="T91" fmla="*/ 13 h 56"/>
                <a:gd name="T92" fmla="*/ 31 w 39"/>
                <a:gd name="T93" fmla="*/ 13 h 56"/>
                <a:gd name="T94" fmla="*/ 31 w 39"/>
                <a:gd name="T95" fmla="*/ 13 h 56"/>
                <a:gd name="T96" fmla="*/ 31 w 39"/>
                <a:gd name="T97" fmla="*/ 13 h 56"/>
                <a:gd name="T98" fmla="*/ 31 w 39"/>
                <a:gd name="T99" fmla="*/ 12 h 56"/>
                <a:gd name="T100" fmla="*/ 31 w 39"/>
                <a:gd name="T101" fmla="*/ 12 h 56"/>
                <a:gd name="T102" fmla="*/ 31 w 39"/>
                <a:gd name="T103" fmla="*/ 12 h 56"/>
                <a:gd name="T104" fmla="*/ 31 w 39"/>
                <a:gd name="T105" fmla="*/ 12 h 56"/>
                <a:gd name="T106" fmla="*/ 31 w 39"/>
                <a:gd name="T107" fmla="*/ 12 h 56"/>
                <a:gd name="T108" fmla="*/ 17 w 39"/>
                <a:gd name="T109" fmla="*/ 4 h 56"/>
                <a:gd name="T110" fmla="*/ 17 w 39"/>
                <a:gd name="T111" fmla="*/ 4 h 56"/>
                <a:gd name="T112" fmla="*/ 17 w 39"/>
                <a:gd name="T113" fmla="*/ 4 h 56"/>
                <a:gd name="T114" fmla="*/ 17 w 39"/>
                <a:gd name="T115" fmla="*/ 4 h 56"/>
                <a:gd name="T116" fmla="*/ 8 w 39"/>
                <a:gd name="T117" fmla="*/ 6 h 56"/>
                <a:gd name="T118" fmla="*/ 12 w 39"/>
                <a:gd name="T119" fmla="*/ 4 h 56"/>
                <a:gd name="T120" fmla="*/ 7 w 39"/>
                <a:gd name="T121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56">
                  <a:moveTo>
                    <a:pt x="8" y="54"/>
                  </a:move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4" y="47"/>
                    <a:pt x="19" y="45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7" y="38"/>
                    <a:pt x="31" y="33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5"/>
                    <a:pt x="31" y="24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7" y="9"/>
                    <a:pt x="23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4" y="8"/>
                    <a:pt x="12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6" y="0"/>
                    <a:pt x="36" y="5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9" y="23"/>
                    <a:pt x="39" y="24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36"/>
                    <a:pt x="33" y="43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2" y="53"/>
                    <a:pt x="16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1" y="56"/>
                    <a:pt x="9" y="56"/>
                    <a:pt x="8" y="54"/>
                  </a:cubicBezTo>
                  <a:close/>
                  <a:moveTo>
                    <a:pt x="11" y="54"/>
                  </a:move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lose/>
                  <a:moveTo>
                    <a:pt x="14" y="51"/>
                  </a:moveTo>
                  <a:cubicBezTo>
                    <a:pt x="15" y="51"/>
                    <a:pt x="18" y="50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18" y="50"/>
                    <a:pt x="15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lose/>
                  <a:moveTo>
                    <a:pt x="21" y="48"/>
                  </a:move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lose/>
                  <a:moveTo>
                    <a:pt x="28" y="42"/>
                  </a:moveTo>
                  <a:cubicBezTo>
                    <a:pt x="31" y="39"/>
                    <a:pt x="34" y="34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34"/>
                    <a:pt x="31" y="39"/>
                    <a:pt x="28" y="42"/>
                  </a:cubicBezTo>
                  <a:close/>
                  <a:moveTo>
                    <a:pt x="34" y="22"/>
                  </a:moveTo>
                  <a:cubicBezTo>
                    <a:pt x="35" y="23"/>
                    <a:pt x="35" y="25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5" y="23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0"/>
                    <a:pt x="34" y="18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8"/>
                    <a:pt x="34" y="20"/>
                    <a:pt x="34" y="22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6"/>
                    <a:pt x="33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3"/>
                  </a:moveTo>
                  <a:cubicBezTo>
                    <a:pt x="32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3"/>
                    <a:pt x="31" y="13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27" y="6"/>
                    <a:pt x="22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2" y="4"/>
                    <a:pt x="27" y="6"/>
                    <a:pt x="31" y="12"/>
                  </a:cubicBezTo>
                  <a:close/>
                  <a:moveTo>
                    <a:pt x="7" y="6"/>
                  </a:move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10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5"/>
                    <a:pt x="8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3791"/>
            <p:cNvSpPr/>
            <p:nvPr/>
          </p:nvSpPr>
          <p:spPr bwMode="auto">
            <a:xfrm>
              <a:off x="6685052" y="2089010"/>
              <a:ext cx="699180" cy="467797"/>
            </a:xfrm>
            <a:custGeom>
              <a:avLst/>
              <a:gdLst>
                <a:gd name="T0" fmla="*/ 2 w 127"/>
                <a:gd name="T1" fmla="*/ 83 h 85"/>
                <a:gd name="T2" fmla="*/ 3 w 127"/>
                <a:gd name="T3" fmla="*/ 84 h 85"/>
                <a:gd name="T4" fmla="*/ 1 w 127"/>
                <a:gd name="T5" fmla="*/ 84 h 85"/>
                <a:gd name="T6" fmla="*/ 1 w 127"/>
                <a:gd name="T7" fmla="*/ 84 h 85"/>
                <a:gd name="T8" fmla="*/ 1 w 127"/>
                <a:gd name="T9" fmla="*/ 84 h 85"/>
                <a:gd name="T10" fmla="*/ 1 w 127"/>
                <a:gd name="T11" fmla="*/ 84 h 85"/>
                <a:gd name="T12" fmla="*/ 1 w 127"/>
                <a:gd name="T13" fmla="*/ 84 h 85"/>
                <a:gd name="T14" fmla="*/ 1 w 127"/>
                <a:gd name="T15" fmla="*/ 84 h 85"/>
                <a:gd name="T16" fmla="*/ 0 w 127"/>
                <a:gd name="T17" fmla="*/ 49 h 85"/>
                <a:gd name="T18" fmla="*/ 0 w 127"/>
                <a:gd name="T19" fmla="*/ 49 h 85"/>
                <a:gd name="T20" fmla="*/ 0 w 127"/>
                <a:gd name="T21" fmla="*/ 40 h 85"/>
                <a:gd name="T22" fmla="*/ 0 w 127"/>
                <a:gd name="T23" fmla="*/ 40 h 85"/>
                <a:gd name="T24" fmla="*/ 2 w 127"/>
                <a:gd name="T25" fmla="*/ 35 h 85"/>
                <a:gd name="T26" fmla="*/ 2 w 127"/>
                <a:gd name="T27" fmla="*/ 35 h 85"/>
                <a:gd name="T28" fmla="*/ 49 w 127"/>
                <a:gd name="T29" fmla="*/ 1 h 85"/>
                <a:gd name="T30" fmla="*/ 49 w 127"/>
                <a:gd name="T31" fmla="*/ 1 h 85"/>
                <a:gd name="T32" fmla="*/ 70 w 127"/>
                <a:gd name="T33" fmla="*/ 0 h 85"/>
                <a:gd name="T34" fmla="*/ 70 w 127"/>
                <a:gd name="T35" fmla="*/ 0 h 85"/>
                <a:gd name="T36" fmla="*/ 103 w 127"/>
                <a:gd name="T37" fmla="*/ 9 h 85"/>
                <a:gd name="T38" fmla="*/ 103 w 127"/>
                <a:gd name="T39" fmla="*/ 9 h 85"/>
                <a:gd name="T40" fmla="*/ 118 w 127"/>
                <a:gd name="T41" fmla="*/ 37 h 85"/>
                <a:gd name="T42" fmla="*/ 118 w 127"/>
                <a:gd name="T43" fmla="*/ 37 h 85"/>
                <a:gd name="T44" fmla="*/ 127 w 127"/>
                <a:gd name="T45" fmla="*/ 65 h 85"/>
                <a:gd name="T46" fmla="*/ 127 w 127"/>
                <a:gd name="T47" fmla="*/ 65 h 85"/>
                <a:gd name="T48" fmla="*/ 123 w 127"/>
                <a:gd name="T49" fmla="*/ 66 h 85"/>
                <a:gd name="T50" fmla="*/ 114 w 127"/>
                <a:gd name="T51" fmla="*/ 39 h 85"/>
                <a:gd name="T52" fmla="*/ 114 w 127"/>
                <a:gd name="T53" fmla="*/ 39 h 85"/>
                <a:gd name="T54" fmla="*/ 100 w 127"/>
                <a:gd name="T55" fmla="*/ 12 h 85"/>
                <a:gd name="T56" fmla="*/ 100 w 127"/>
                <a:gd name="T57" fmla="*/ 12 h 85"/>
                <a:gd name="T58" fmla="*/ 70 w 127"/>
                <a:gd name="T59" fmla="*/ 4 h 85"/>
                <a:gd name="T60" fmla="*/ 70 w 127"/>
                <a:gd name="T61" fmla="*/ 4 h 85"/>
                <a:gd name="T62" fmla="*/ 50 w 127"/>
                <a:gd name="T63" fmla="*/ 5 h 85"/>
                <a:gd name="T64" fmla="*/ 50 w 127"/>
                <a:gd name="T65" fmla="*/ 5 h 85"/>
                <a:gd name="T66" fmla="*/ 5 w 127"/>
                <a:gd name="T67" fmla="*/ 37 h 85"/>
                <a:gd name="T68" fmla="*/ 5 w 127"/>
                <a:gd name="T69" fmla="*/ 37 h 85"/>
                <a:gd name="T70" fmla="*/ 4 w 127"/>
                <a:gd name="T71" fmla="*/ 41 h 85"/>
                <a:gd name="T72" fmla="*/ 4 w 127"/>
                <a:gd name="T73" fmla="*/ 41 h 85"/>
                <a:gd name="T74" fmla="*/ 4 w 127"/>
                <a:gd name="T75" fmla="*/ 49 h 85"/>
                <a:gd name="T76" fmla="*/ 4 w 127"/>
                <a:gd name="T77" fmla="*/ 49 h 85"/>
                <a:gd name="T78" fmla="*/ 5 w 127"/>
                <a:gd name="T79" fmla="*/ 84 h 85"/>
                <a:gd name="T80" fmla="*/ 5 w 127"/>
                <a:gd name="T81" fmla="*/ 84 h 85"/>
                <a:gd name="T82" fmla="*/ 5 w 127"/>
                <a:gd name="T83" fmla="*/ 84 h 85"/>
                <a:gd name="T84" fmla="*/ 5 w 127"/>
                <a:gd name="T85" fmla="*/ 84 h 85"/>
                <a:gd name="T86" fmla="*/ 5 w 127"/>
                <a:gd name="T87" fmla="*/ 85 h 85"/>
                <a:gd name="T88" fmla="*/ 5 w 127"/>
                <a:gd name="T89" fmla="*/ 85 h 85"/>
                <a:gd name="T90" fmla="*/ 2 w 127"/>
                <a:gd name="T91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7" h="85">
                  <a:moveTo>
                    <a:pt x="2" y="83"/>
                  </a:moveTo>
                  <a:cubicBezTo>
                    <a:pt x="3" y="84"/>
                    <a:pt x="3" y="84"/>
                    <a:pt x="3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1"/>
                    <a:pt x="0" y="63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6"/>
                    <a:pt x="0" y="43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1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5" y="31"/>
                    <a:pt x="16" y="6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7" y="0"/>
                    <a:pt x="64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90" y="0"/>
                    <a:pt x="99" y="5"/>
                    <a:pt x="103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7" y="14"/>
                    <a:pt x="112" y="23"/>
                    <a:pt x="118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24" y="52"/>
                    <a:pt x="127" y="65"/>
                    <a:pt x="127" y="65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3" y="66"/>
                    <a:pt x="123" y="66"/>
                    <a:pt x="123" y="66"/>
                  </a:cubicBezTo>
                  <a:cubicBezTo>
                    <a:pt x="123" y="66"/>
                    <a:pt x="120" y="53"/>
                    <a:pt x="114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09" y="25"/>
                    <a:pt x="103" y="16"/>
                    <a:pt x="100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8" y="9"/>
                    <a:pt x="89" y="4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4" y="4"/>
                    <a:pt x="58" y="4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19" y="10"/>
                    <a:pt x="9" y="32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4" y="39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3"/>
                    <a:pt x="4" y="46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63"/>
                    <a:pt x="5" y="82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2" y="83"/>
                    <a:pt x="2" y="83"/>
                    <a:pt x="2" y="8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3792"/>
            <p:cNvSpPr>
              <a:spLocks noEditPoints="1"/>
            </p:cNvSpPr>
            <p:nvPr/>
          </p:nvSpPr>
          <p:spPr bwMode="auto">
            <a:xfrm>
              <a:off x="6669961" y="2078950"/>
              <a:ext cx="729360" cy="497978"/>
            </a:xfrm>
            <a:custGeom>
              <a:avLst/>
              <a:gdLst>
                <a:gd name="T0" fmla="*/ 1 w 132"/>
                <a:gd name="T1" fmla="*/ 88 h 90"/>
                <a:gd name="T2" fmla="*/ 1 w 132"/>
                <a:gd name="T3" fmla="*/ 86 h 90"/>
                <a:gd name="T4" fmla="*/ 1 w 132"/>
                <a:gd name="T5" fmla="*/ 86 h 90"/>
                <a:gd name="T6" fmla="*/ 1 w 132"/>
                <a:gd name="T7" fmla="*/ 86 h 90"/>
                <a:gd name="T8" fmla="*/ 0 w 132"/>
                <a:gd name="T9" fmla="*/ 52 h 90"/>
                <a:gd name="T10" fmla="*/ 0 w 132"/>
                <a:gd name="T11" fmla="*/ 52 h 90"/>
                <a:gd name="T12" fmla="*/ 0 w 132"/>
                <a:gd name="T13" fmla="*/ 51 h 90"/>
                <a:gd name="T14" fmla="*/ 0 w 132"/>
                <a:gd name="T15" fmla="*/ 42 h 90"/>
                <a:gd name="T16" fmla="*/ 2 w 132"/>
                <a:gd name="T17" fmla="*/ 35 h 90"/>
                <a:gd name="T18" fmla="*/ 51 w 132"/>
                <a:gd name="T19" fmla="*/ 1 h 90"/>
                <a:gd name="T20" fmla="*/ 72 w 132"/>
                <a:gd name="T21" fmla="*/ 0 h 90"/>
                <a:gd name="T22" fmla="*/ 106 w 132"/>
                <a:gd name="T23" fmla="*/ 10 h 90"/>
                <a:gd name="T24" fmla="*/ 122 w 132"/>
                <a:gd name="T25" fmla="*/ 39 h 90"/>
                <a:gd name="T26" fmla="*/ 131 w 132"/>
                <a:gd name="T27" fmla="*/ 67 h 90"/>
                <a:gd name="T28" fmla="*/ 124 w 132"/>
                <a:gd name="T29" fmla="*/ 71 h 90"/>
                <a:gd name="T30" fmla="*/ 123 w 132"/>
                <a:gd name="T31" fmla="*/ 69 h 90"/>
                <a:gd name="T32" fmla="*/ 123 w 132"/>
                <a:gd name="T33" fmla="*/ 69 h 90"/>
                <a:gd name="T34" fmla="*/ 123 w 132"/>
                <a:gd name="T35" fmla="*/ 69 h 90"/>
                <a:gd name="T36" fmla="*/ 123 w 132"/>
                <a:gd name="T37" fmla="*/ 68 h 90"/>
                <a:gd name="T38" fmla="*/ 123 w 132"/>
                <a:gd name="T39" fmla="*/ 67 h 90"/>
                <a:gd name="T40" fmla="*/ 121 w 132"/>
                <a:gd name="T41" fmla="*/ 60 h 90"/>
                <a:gd name="T42" fmla="*/ 114 w 132"/>
                <a:gd name="T43" fmla="*/ 42 h 90"/>
                <a:gd name="T44" fmla="*/ 100 w 132"/>
                <a:gd name="T45" fmla="*/ 15 h 90"/>
                <a:gd name="T46" fmla="*/ 72 w 132"/>
                <a:gd name="T47" fmla="*/ 8 h 90"/>
                <a:gd name="T48" fmla="*/ 72 w 132"/>
                <a:gd name="T49" fmla="*/ 8 h 90"/>
                <a:gd name="T50" fmla="*/ 52 w 132"/>
                <a:gd name="T51" fmla="*/ 9 h 90"/>
                <a:gd name="T52" fmla="*/ 9 w 132"/>
                <a:gd name="T53" fmla="*/ 40 h 90"/>
                <a:gd name="T54" fmla="*/ 8 w 132"/>
                <a:gd name="T55" fmla="*/ 41 h 90"/>
                <a:gd name="T56" fmla="*/ 8 w 132"/>
                <a:gd name="T57" fmla="*/ 43 h 90"/>
                <a:gd name="T58" fmla="*/ 8 w 132"/>
                <a:gd name="T59" fmla="*/ 51 h 90"/>
                <a:gd name="T60" fmla="*/ 9 w 132"/>
                <a:gd name="T61" fmla="*/ 86 h 90"/>
                <a:gd name="T62" fmla="*/ 9 w 132"/>
                <a:gd name="T63" fmla="*/ 86 h 90"/>
                <a:gd name="T64" fmla="*/ 9 w 132"/>
                <a:gd name="T65" fmla="*/ 86 h 90"/>
                <a:gd name="T66" fmla="*/ 9 w 132"/>
                <a:gd name="T67" fmla="*/ 88 h 90"/>
                <a:gd name="T68" fmla="*/ 5 w 132"/>
                <a:gd name="T69" fmla="*/ 88 h 90"/>
                <a:gd name="T70" fmla="*/ 4 w 132"/>
                <a:gd name="T71" fmla="*/ 51 h 90"/>
                <a:gd name="T72" fmla="*/ 4 w 132"/>
                <a:gd name="T73" fmla="*/ 52 h 90"/>
                <a:gd name="T74" fmla="*/ 5 w 132"/>
                <a:gd name="T75" fmla="*/ 80 h 90"/>
                <a:gd name="T76" fmla="*/ 126 w 132"/>
                <a:gd name="T77" fmla="*/ 62 h 90"/>
                <a:gd name="T78" fmla="*/ 125 w 132"/>
                <a:gd name="T79" fmla="*/ 59 h 90"/>
                <a:gd name="T80" fmla="*/ 118 w 132"/>
                <a:gd name="T81" fmla="*/ 40 h 90"/>
                <a:gd name="T82" fmla="*/ 109 w 132"/>
                <a:gd name="T83" fmla="*/ 20 h 90"/>
                <a:gd name="T84" fmla="*/ 118 w 132"/>
                <a:gd name="T85" fmla="*/ 40 h 90"/>
                <a:gd name="T86" fmla="*/ 5 w 132"/>
                <a:gd name="T87" fmla="*/ 38 h 90"/>
                <a:gd name="T88" fmla="*/ 5 w 132"/>
                <a:gd name="T89" fmla="*/ 38 h 90"/>
                <a:gd name="T90" fmla="*/ 4 w 132"/>
                <a:gd name="T91" fmla="*/ 41 h 90"/>
                <a:gd name="T92" fmla="*/ 8 w 132"/>
                <a:gd name="T93" fmla="*/ 40 h 90"/>
                <a:gd name="T94" fmla="*/ 8 w 132"/>
                <a:gd name="T95" fmla="*/ 40 h 90"/>
                <a:gd name="T96" fmla="*/ 5 w 132"/>
                <a:gd name="T97" fmla="*/ 38 h 90"/>
                <a:gd name="T98" fmla="*/ 5 w 132"/>
                <a:gd name="T99" fmla="*/ 38 h 90"/>
                <a:gd name="T100" fmla="*/ 5 w 132"/>
                <a:gd name="T101" fmla="*/ 38 h 90"/>
                <a:gd name="T102" fmla="*/ 5 w 132"/>
                <a:gd name="T103" fmla="*/ 38 h 90"/>
                <a:gd name="T104" fmla="*/ 5 w 132"/>
                <a:gd name="T105" fmla="*/ 38 h 90"/>
                <a:gd name="T106" fmla="*/ 5 w 132"/>
                <a:gd name="T107" fmla="*/ 38 h 90"/>
                <a:gd name="T108" fmla="*/ 5 w 132"/>
                <a:gd name="T109" fmla="*/ 38 h 90"/>
                <a:gd name="T110" fmla="*/ 5 w 132"/>
                <a:gd name="T111" fmla="*/ 38 h 90"/>
                <a:gd name="T112" fmla="*/ 6 w 132"/>
                <a:gd name="T113" fmla="*/ 38 h 90"/>
                <a:gd name="T114" fmla="*/ 5 w 132"/>
                <a:gd name="T115" fmla="*/ 38 h 90"/>
                <a:gd name="T116" fmla="*/ 9 w 132"/>
                <a:gd name="T117" fmla="*/ 32 h 90"/>
                <a:gd name="T118" fmla="*/ 52 w 132"/>
                <a:gd name="T119" fmla="*/ 5 h 90"/>
                <a:gd name="T120" fmla="*/ 71 w 132"/>
                <a:gd name="T121" fmla="*/ 4 h 90"/>
                <a:gd name="T122" fmla="*/ 72 w 132"/>
                <a:gd name="T123" fmla="*/ 4 h 90"/>
                <a:gd name="T124" fmla="*/ 52 w 132"/>
                <a:gd name="T12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90">
                  <a:moveTo>
                    <a:pt x="5" y="88"/>
                  </a:moveTo>
                  <a:cubicBezTo>
                    <a:pt x="1" y="88"/>
                    <a:pt x="1" y="88"/>
                    <a:pt x="1" y="88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3"/>
                    <a:pt x="0" y="65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48"/>
                    <a:pt x="0" y="45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1" y="38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5" y="32"/>
                    <a:pt x="17" y="6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9" y="0"/>
                    <a:pt x="66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92" y="0"/>
                    <a:pt x="102" y="5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11" y="15"/>
                    <a:pt x="116" y="24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8" y="53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3" y="69"/>
                    <a:pt x="124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8"/>
                    <a:pt x="123" y="68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3" y="68"/>
                    <a:pt x="123" y="67"/>
                    <a:pt x="123" y="67"/>
                  </a:cubicBezTo>
                  <a:cubicBezTo>
                    <a:pt x="123" y="67"/>
                    <a:pt x="123" y="67"/>
                    <a:pt x="123" y="67"/>
                  </a:cubicBezTo>
                  <a:cubicBezTo>
                    <a:pt x="122" y="65"/>
                    <a:pt x="122" y="63"/>
                    <a:pt x="121" y="60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19" y="55"/>
                    <a:pt x="117" y="49"/>
                    <a:pt x="114" y="42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09" y="28"/>
                    <a:pt x="103" y="18"/>
                    <a:pt x="100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99" y="13"/>
                    <a:pt x="91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66" y="8"/>
                    <a:pt x="60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22" y="14"/>
                    <a:pt x="13" y="34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2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8" y="48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5"/>
                    <a:pt x="9" y="83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5" y="88"/>
                    <a:pt x="5" y="88"/>
                    <a:pt x="5" y="88"/>
                  </a:cubicBezTo>
                  <a:close/>
                  <a:moveTo>
                    <a:pt x="5" y="80"/>
                  </a:moveTo>
                  <a:cubicBezTo>
                    <a:pt x="5" y="73"/>
                    <a:pt x="4" y="6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61"/>
                    <a:pt x="5" y="73"/>
                    <a:pt x="5" y="80"/>
                  </a:cubicBezTo>
                  <a:close/>
                  <a:moveTo>
                    <a:pt x="118" y="40"/>
                  </a:moveTo>
                  <a:cubicBezTo>
                    <a:pt x="121" y="49"/>
                    <a:pt x="124" y="57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5" y="61"/>
                    <a:pt x="125" y="60"/>
                    <a:pt x="125" y="59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3" y="54"/>
                    <a:pt x="121" y="47"/>
                    <a:pt x="118" y="40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5" y="32"/>
                    <a:pt x="111" y="25"/>
                    <a:pt x="109" y="2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11" y="25"/>
                    <a:pt x="115" y="32"/>
                    <a:pt x="118" y="40"/>
                  </a:cubicBezTo>
                  <a:close/>
                  <a:moveTo>
                    <a:pt x="4" y="41"/>
                  </a:moveTo>
                  <a:cubicBezTo>
                    <a:pt x="5" y="40"/>
                    <a:pt x="5" y="39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9"/>
                    <a:pt x="5" y="40"/>
                    <a:pt x="4" y="41"/>
                  </a:cubicBezTo>
                  <a:close/>
                  <a:moveTo>
                    <a:pt x="8" y="40"/>
                  </a:move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5" y="38"/>
                    <a:pt x="5" y="38"/>
                  </a:cubicBezTo>
                  <a:close/>
                  <a:moveTo>
                    <a:pt x="52" y="5"/>
                  </a:moveTo>
                  <a:cubicBezTo>
                    <a:pt x="27" y="9"/>
                    <a:pt x="15" y="24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5" y="24"/>
                    <a:pt x="27" y="9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9" y="4"/>
                    <a:pt x="66" y="4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6" y="4"/>
                    <a:pt x="59" y="4"/>
                    <a:pt x="52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3793"/>
            <p:cNvSpPr/>
            <p:nvPr/>
          </p:nvSpPr>
          <p:spPr bwMode="auto">
            <a:xfrm>
              <a:off x="7052245" y="2949149"/>
              <a:ext cx="20120" cy="85513"/>
            </a:xfrm>
            <a:custGeom>
              <a:avLst/>
              <a:gdLst>
                <a:gd name="T0" fmla="*/ 0 w 4"/>
                <a:gd name="T1" fmla="*/ 17 h 17"/>
                <a:gd name="T2" fmla="*/ 0 w 4"/>
                <a:gd name="T3" fmla="*/ 0 h 17"/>
                <a:gd name="T4" fmla="*/ 4 w 4"/>
                <a:gd name="T5" fmla="*/ 0 h 17"/>
                <a:gd name="T6" fmla="*/ 4 w 4"/>
                <a:gd name="T7" fmla="*/ 17 h 17"/>
                <a:gd name="T8" fmla="*/ 0 w 4"/>
                <a:gd name="T9" fmla="*/ 17 h 17"/>
                <a:gd name="T10" fmla="*/ 0 w 4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7">
                  <a:moveTo>
                    <a:pt x="0" y="1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3794"/>
            <p:cNvSpPr>
              <a:spLocks noEditPoints="1"/>
            </p:cNvSpPr>
            <p:nvPr/>
          </p:nvSpPr>
          <p:spPr bwMode="auto">
            <a:xfrm>
              <a:off x="7042185" y="2939089"/>
              <a:ext cx="45272" cy="105633"/>
            </a:xfrm>
            <a:custGeom>
              <a:avLst/>
              <a:gdLst>
                <a:gd name="T0" fmla="*/ 6 w 9"/>
                <a:gd name="T1" fmla="*/ 21 h 21"/>
                <a:gd name="T2" fmla="*/ 2 w 9"/>
                <a:gd name="T3" fmla="*/ 21 h 21"/>
                <a:gd name="T4" fmla="*/ 2 w 9"/>
                <a:gd name="T5" fmla="*/ 19 h 21"/>
                <a:gd name="T6" fmla="*/ 4 w 9"/>
                <a:gd name="T7" fmla="*/ 19 h 21"/>
                <a:gd name="T8" fmla="*/ 2 w 9"/>
                <a:gd name="T9" fmla="*/ 19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0 h 21"/>
                <a:gd name="T16" fmla="*/ 9 w 9"/>
                <a:gd name="T17" fmla="*/ 0 h 21"/>
                <a:gd name="T18" fmla="*/ 9 w 9"/>
                <a:gd name="T19" fmla="*/ 21 h 21"/>
                <a:gd name="T20" fmla="*/ 6 w 9"/>
                <a:gd name="T21" fmla="*/ 21 h 21"/>
                <a:gd name="T22" fmla="*/ 6 w 9"/>
                <a:gd name="T23" fmla="*/ 21 h 21"/>
                <a:gd name="T24" fmla="*/ 4 w 9"/>
                <a:gd name="T25" fmla="*/ 16 h 21"/>
                <a:gd name="T26" fmla="*/ 4 w 9"/>
                <a:gd name="T27" fmla="*/ 4 h 21"/>
                <a:gd name="T28" fmla="*/ 4 w 9"/>
                <a:gd name="T29" fmla="*/ 16 h 21"/>
                <a:gd name="T30" fmla="*/ 4 w 9"/>
                <a:gd name="T3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21">
                  <a:moveTo>
                    <a:pt x="6" y="21"/>
                  </a:moveTo>
                  <a:lnTo>
                    <a:pt x="2" y="21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21"/>
                  </a:lnTo>
                  <a:lnTo>
                    <a:pt x="6" y="21"/>
                  </a:lnTo>
                  <a:lnTo>
                    <a:pt x="6" y="21"/>
                  </a:lnTo>
                  <a:close/>
                  <a:moveTo>
                    <a:pt x="4" y="16"/>
                  </a:moveTo>
                  <a:lnTo>
                    <a:pt x="4" y="4"/>
                  </a:lnTo>
                  <a:lnTo>
                    <a:pt x="4" y="16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3795"/>
            <p:cNvSpPr/>
            <p:nvPr/>
          </p:nvSpPr>
          <p:spPr bwMode="auto">
            <a:xfrm>
              <a:off x="6941584" y="3009510"/>
              <a:ext cx="196174" cy="80481"/>
            </a:xfrm>
            <a:custGeom>
              <a:avLst/>
              <a:gdLst>
                <a:gd name="T0" fmla="*/ 25 w 35"/>
                <a:gd name="T1" fmla="*/ 13 h 14"/>
                <a:gd name="T2" fmla="*/ 20 w 35"/>
                <a:gd name="T3" fmla="*/ 9 h 14"/>
                <a:gd name="T4" fmla="*/ 20 w 35"/>
                <a:gd name="T5" fmla="*/ 9 h 14"/>
                <a:gd name="T6" fmla="*/ 19 w 35"/>
                <a:gd name="T7" fmla="*/ 7 h 14"/>
                <a:gd name="T8" fmla="*/ 19 w 35"/>
                <a:gd name="T9" fmla="*/ 7 h 14"/>
                <a:gd name="T10" fmla="*/ 7 w 35"/>
                <a:gd name="T11" fmla="*/ 14 h 14"/>
                <a:gd name="T12" fmla="*/ 7 w 35"/>
                <a:gd name="T13" fmla="*/ 14 h 14"/>
                <a:gd name="T14" fmla="*/ 6 w 35"/>
                <a:gd name="T15" fmla="*/ 14 h 14"/>
                <a:gd name="T16" fmla="*/ 6 w 35"/>
                <a:gd name="T17" fmla="*/ 14 h 14"/>
                <a:gd name="T18" fmla="*/ 1 w 35"/>
                <a:gd name="T19" fmla="*/ 4 h 14"/>
                <a:gd name="T20" fmla="*/ 1 w 35"/>
                <a:gd name="T21" fmla="*/ 4 h 14"/>
                <a:gd name="T22" fmla="*/ 1 w 35"/>
                <a:gd name="T23" fmla="*/ 3 h 14"/>
                <a:gd name="T24" fmla="*/ 1 w 35"/>
                <a:gd name="T25" fmla="*/ 3 h 14"/>
                <a:gd name="T26" fmla="*/ 5 w 35"/>
                <a:gd name="T27" fmla="*/ 4 h 14"/>
                <a:gd name="T28" fmla="*/ 5 w 35"/>
                <a:gd name="T29" fmla="*/ 4 h 14"/>
                <a:gd name="T30" fmla="*/ 5 w 35"/>
                <a:gd name="T31" fmla="*/ 4 h 14"/>
                <a:gd name="T32" fmla="*/ 5 w 35"/>
                <a:gd name="T33" fmla="*/ 7 h 14"/>
                <a:gd name="T34" fmla="*/ 5 w 35"/>
                <a:gd name="T35" fmla="*/ 7 h 14"/>
                <a:gd name="T36" fmla="*/ 7 w 35"/>
                <a:gd name="T37" fmla="*/ 10 h 14"/>
                <a:gd name="T38" fmla="*/ 7 w 35"/>
                <a:gd name="T39" fmla="*/ 10 h 14"/>
                <a:gd name="T40" fmla="*/ 7 w 35"/>
                <a:gd name="T41" fmla="*/ 10 h 14"/>
                <a:gd name="T42" fmla="*/ 7 w 35"/>
                <a:gd name="T43" fmla="*/ 10 h 14"/>
                <a:gd name="T44" fmla="*/ 13 w 35"/>
                <a:gd name="T45" fmla="*/ 6 h 14"/>
                <a:gd name="T46" fmla="*/ 13 w 35"/>
                <a:gd name="T47" fmla="*/ 6 h 14"/>
                <a:gd name="T48" fmla="*/ 18 w 35"/>
                <a:gd name="T49" fmla="*/ 2 h 14"/>
                <a:gd name="T50" fmla="*/ 18 w 35"/>
                <a:gd name="T51" fmla="*/ 2 h 14"/>
                <a:gd name="T52" fmla="*/ 20 w 35"/>
                <a:gd name="T53" fmla="*/ 0 h 14"/>
                <a:gd name="T54" fmla="*/ 21 w 35"/>
                <a:gd name="T55" fmla="*/ 3 h 14"/>
                <a:gd name="T56" fmla="*/ 23 w 35"/>
                <a:gd name="T57" fmla="*/ 6 h 14"/>
                <a:gd name="T58" fmla="*/ 23 w 35"/>
                <a:gd name="T59" fmla="*/ 6 h 14"/>
                <a:gd name="T60" fmla="*/ 26 w 35"/>
                <a:gd name="T61" fmla="*/ 10 h 14"/>
                <a:gd name="T62" fmla="*/ 26 w 35"/>
                <a:gd name="T63" fmla="*/ 10 h 14"/>
                <a:gd name="T64" fmla="*/ 26 w 35"/>
                <a:gd name="T65" fmla="*/ 10 h 14"/>
                <a:gd name="T66" fmla="*/ 26 w 35"/>
                <a:gd name="T67" fmla="*/ 10 h 14"/>
                <a:gd name="T68" fmla="*/ 26 w 35"/>
                <a:gd name="T69" fmla="*/ 10 h 14"/>
                <a:gd name="T70" fmla="*/ 26 w 35"/>
                <a:gd name="T71" fmla="*/ 10 h 14"/>
                <a:gd name="T72" fmla="*/ 27 w 35"/>
                <a:gd name="T73" fmla="*/ 9 h 14"/>
                <a:gd name="T74" fmla="*/ 27 w 35"/>
                <a:gd name="T75" fmla="*/ 9 h 14"/>
                <a:gd name="T76" fmla="*/ 29 w 35"/>
                <a:gd name="T77" fmla="*/ 5 h 14"/>
                <a:gd name="T78" fmla="*/ 29 w 35"/>
                <a:gd name="T79" fmla="*/ 5 h 14"/>
                <a:gd name="T80" fmla="*/ 31 w 35"/>
                <a:gd name="T81" fmla="*/ 0 h 14"/>
                <a:gd name="T82" fmla="*/ 31 w 35"/>
                <a:gd name="T83" fmla="*/ 0 h 14"/>
                <a:gd name="T84" fmla="*/ 35 w 35"/>
                <a:gd name="T85" fmla="*/ 2 h 14"/>
                <a:gd name="T86" fmla="*/ 32 w 35"/>
                <a:gd name="T87" fmla="*/ 7 h 14"/>
                <a:gd name="T88" fmla="*/ 32 w 35"/>
                <a:gd name="T89" fmla="*/ 7 h 14"/>
                <a:gd name="T90" fmla="*/ 27 w 35"/>
                <a:gd name="T91" fmla="*/ 13 h 14"/>
                <a:gd name="T92" fmla="*/ 27 w 35"/>
                <a:gd name="T93" fmla="*/ 13 h 14"/>
                <a:gd name="T94" fmla="*/ 27 w 35"/>
                <a:gd name="T95" fmla="*/ 14 h 14"/>
                <a:gd name="T96" fmla="*/ 27 w 35"/>
                <a:gd name="T97" fmla="*/ 14 h 14"/>
                <a:gd name="T98" fmla="*/ 26 w 35"/>
                <a:gd name="T99" fmla="*/ 14 h 14"/>
                <a:gd name="T100" fmla="*/ 26 w 35"/>
                <a:gd name="T101" fmla="*/ 14 h 14"/>
                <a:gd name="T102" fmla="*/ 26 w 35"/>
                <a:gd name="T103" fmla="*/ 14 h 14"/>
                <a:gd name="T104" fmla="*/ 26 w 35"/>
                <a:gd name="T105" fmla="*/ 14 h 14"/>
                <a:gd name="T106" fmla="*/ 25 w 35"/>
                <a:gd name="T107" fmla="*/ 14 h 14"/>
                <a:gd name="T108" fmla="*/ 25 w 35"/>
                <a:gd name="T10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" h="14">
                  <a:moveTo>
                    <a:pt x="25" y="13"/>
                  </a:moveTo>
                  <a:cubicBezTo>
                    <a:pt x="23" y="13"/>
                    <a:pt x="21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6" y="9"/>
                    <a:pt x="12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2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9"/>
                    <a:pt x="6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11" y="8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4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4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7"/>
                    <a:pt x="25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8" y="7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3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4" y="5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10"/>
                    <a:pt x="30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3796"/>
            <p:cNvSpPr>
              <a:spLocks noEditPoints="1"/>
            </p:cNvSpPr>
            <p:nvPr/>
          </p:nvSpPr>
          <p:spPr bwMode="auto">
            <a:xfrm>
              <a:off x="6931524" y="2994421"/>
              <a:ext cx="216294" cy="105633"/>
            </a:xfrm>
            <a:custGeom>
              <a:avLst/>
              <a:gdLst>
                <a:gd name="T0" fmla="*/ 20 w 39"/>
                <a:gd name="T1" fmla="*/ 13 h 19"/>
                <a:gd name="T2" fmla="*/ 8 w 39"/>
                <a:gd name="T3" fmla="*/ 18 h 19"/>
                <a:gd name="T4" fmla="*/ 1 w 39"/>
                <a:gd name="T5" fmla="*/ 7 h 19"/>
                <a:gd name="T6" fmla="*/ 1 w 39"/>
                <a:gd name="T7" fmla="*/ 4 h 19"/>
                <a:gd name="T8" fmla="*/ 9 w 39"/>
                <a:gd name="T9" fmla="*/ 7 h 19"/>
                <a:gd name="T10" fmla="*/ 9 w 39"/>
                <a:gd name="T11" fmla="*/ 7 h 19"/>
                <a:gd name="T12" fmla="*/ 9 w 39"/>
                <a:gd name="T13" fmla="*/ 10 h 19"/>
                <a:gd name="T14" fmla="*/ 10 w 39"/>
                <a:gd name="T15" fmla="*/ 10 h 19"/>
                <a:gd name="T16" fmla="*/ 11 w 39"/>
                <a:gd name="T17" fmla="*/ 10 h 19"/>
                <a:gd name="T18" fmla="*/ 18 w 39"/>
                <a:gd name="T19" fmla="*/ 4 h 19"/>
                <a:gd name="T20" fmla="*/ 22 w 39"/>
                <a:gd name="T21" fmla="*/ 0 h 19"/>
                <a:gd name="T22" fmla="*/ 25 w 39"/>
                <a:gd name="T23" fmla="*/ 5 h 19"/>
                <a:gd name="T24" fmla="*/ 25 w 39"/>
                <a:gd name="T25" fmla="*/ 5 h 19"/>
                <a:gd name="T26" fmla="*/ 26 w 39"/>
                <a:gd name="T27" fmla="*/ 8 h 19"/>
                <a:gd name="T28" fmla="*/ 28 w 39"/>
                <a:gd name="T29" fmla="*/ 10 h 19"/>
                <a:gd name="T30" fmla="*/ 31 w 39"/>
                <a:gd name="T31" fmla="*/ 3 h 19"/>
                <a:gd name="T32" fmla="*/ 32 w 39"/>
                <a:gd name="T33" fmla="*/ 2 h 19"/>
                <a:gd name="T34" fmla="*/ 39 w 39"/>
                <a:gd name="T35" fmla="*/ 6 h 19"/>
                <a:gd name="T36" fmla="*/ 30 w 39"/>
                <a:gd name="T37" fmla="*/ 18 h 19"/>
                <a:gd name="T38" fmla="*/ 29 w 39"/>
                <a:gd name="T39" fmla="*/ 18 h 19"/>
                <a:gd name="T40" fmla="*/ 28 w 39"/>
                <a:gd name="T41" fmla="*/ 19 h 19"/>
                <a:gd name="T42" fmla="*/ 26 w 39"/>
                <a:gd name="T43" fmla="*/ 18 h 19"/>
                <a:gd name="T44" fmla="*/ 27 w 39"/>
                <a:gd name="T45" fmla="*/ 16 h 19"/>
                <a:gd name="T46" fmla="*/ 9 w 39"/>
                <a:gd name="T47" fmla="*/ 15 h 19"/>
                <a:gd name="T48" fmla="*/ 9 w 39"/>
                <a:gd name="T49" fmla="*/ 15 h 19"/>
                <a:gd name="T50" fmla="*/ 27 w 39"/>
                <a:gd name="T51" fmla="*/ 14 h 19"/>
                <a:gd name="T52" fmla="*/ 27 w 39"/>
                <a:gd name="T53" fmla="*/ 14 h 19"/>
                <a:gd name="T54" fmla="*/ 29 w 39"/>
                <a:gd name="T55" fmla="*/ 14 h 19"/>
                <a:gd name="T56" fmla="*/ 30 w 39"/>
                <a:gd name="T57" fmla="*/ 13 h 19"/>
                <a:gd name="T58" fmla="*/ 5 w 39"/>
                <a:gd name="T59" fmla="*/ 11 h 19"/>
                <a:gd name="T60" fmla="*/ 7 w 39"/>
                <a:gd name="T61" fmla="*/ 14 h 19"/>
                <a:gd name="T62" fmla="*/ 13 w 39"/>
                <a:gd name="T63" fmla="*/ 13 h 19"/>
                <a:gd name="T64" fmla="*/ 17 w 39"/>
                <a:gd name="T65" fmla="*/ 11 h 19"/>
                <a:gd name="T66" fmla="*/ 23 w 39"/>
                <a:gd name="T67" fmla="*/ 11 h 19"/>
                <a:gd name="T68" fmla="*/ 23 w 39"/>
                <a:gd name="T69" fmla="*/ 10 h 19"/>
                <a:gd name="T70" fmla="*/ 33 w 39"/>
                <a:gd name="T71" fmla="*/ 9 h 19"/>
                <a:gd name="T72" fmla="*/ 34 w 39"/>
                <a:gd name="T73" fmla="*/ 7 h 19"/>
                <a:gd name="T74" fmla="*/ 22 w 39"/>
                <a:gd name="T75" fmla="*/ 9 h 19"/>
                <a:gd name="T76" fmla="*/ 22 w 39"/>
                <a:gd name="T77" fmla="*/ 8 h 19"/>
                <a:gd name="T78" fmla="*/ 21 w 39"/>
                <a:gd name="T79" fmla="*/ 7 h 19"/>
                <a:gd name="T80" fmla="*/ 21 w 39"/>
                <a:gd name="T81" fmla="*/ 7 h 19"/>
                <a:gd name="T82" fmla="*/ 21 w 39"/>
                <a:gd name="T83" fmla="*/ 7 h 19"/>
                <a:gd name="T84" fmla="*/ 21 w 39"/>
                <a:gd name="T8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19">
                  <a:moveTo>
                    <a:pt x="26" y="18"/>
                  </a:moveTo>
                  <a:cubicBezTo>
                    <a:pt x="23" y="17"/>
                    <a:pt x="22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5"/>
                    <a:pt x="14" y="18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0" y="16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7" y="9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5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1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8" y="8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3"/>
                    <a:pt x="34" y="17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9"/>
                    <a:pt x="29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27" y="16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9" y="15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  <a:moveTo>
                    <a:pt x="27" y="14"/>
                  </a:moveTo>
                  <a:cubicBezTo>
                    <a:pt x="26" y="14"/>
                    <a:pt x="26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4"/>
                    <a:pt x="27" y="14"/>
                  </a:cubicBezTo>
                  <a:close/>
                  <a:moveTo>
                    <a:pt x="30" y="13"/>
                  </a:moveTo>
                  <a:cubicBezTo>
                    <a:pt x="30" y="13"/>
                    <a:pt x="30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1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3"/>
                    <a:pt x="30" y="13"/>
                  </a:cubicBezTo>
                  <a:close/>
                  <a:moveTo>
                    <a:pt x="7" y="14"/>
                  </a:moveTo>
                  <a:cubicBezTo>
                    <a:pt x="6" y="13"/>
                    <a:pt x="6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1"/>
                    <a:pt x="6" y="13"/>
                    <a:pt x="7" y="14"/>
                  </a:cubicBezTo>
                  <a:close/>
                  <a:moveTo>
                    <a:pt x="17" y="11"/>
                  </a:moveTo>
                  <a:cubicBezTo>
                    <a:pt x="16" y="12"/>
                    <a:pt x="14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5" y="12"/>
                    <a:pt x="18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10"/>
                    <a:pt x="17" y="11"/>
                  </a:cubicBezTo>
                  <a:close/>
                  <a:moveTo>
                    <a:pt x="23" y="10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lose/>
                  <a:moveTo>
                    <a:pt x="33" y="9"/>
                  </a:move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8"/>
                    <a:pt x="33" y="9"/>
                    <a:pt x="33" y="9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1" y="8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3797"/>
            <p:cNvSpPr>
              <a:spLocks noEditPoints="1"/>
            </p:cNvSpPr>
            <p:nvPr/>
          </p:nvSpPr>
          <p:spPr bwMode="auto">
            <a:xfrm>
              <a:off x="6956676" y="3044722"/>
              <a:ext cx="145873" cy="487917"/>
            </a:xfrm>
            <a:custGeom>
              <a:avLst/>
              <a:gdLst>
                <a:gd name="T0" fmla="*/ 2 w 29"/>
                <a:gd name="T1" fmla="*/ 74 h 97"/>
                <a:gd name="T2" fmla="*/ 0 w 29"/>
                <a:gd name="T3" fmla="*/ 73 h 97"/>
                <a:gd name="T4" fmla="*/ 0 w 29"/>
                <a:gd name="T5" fmla="*/ 72 h 97"/>
                <a:gd name="T6" fmla="*/ 14 w 29"/>
                <a:gd name="T7" fmla="*/ 0 h 97"/>
                <a:gd name="T8" fmla="*/ 18 w 29"/>
                <a:gd name="T9" fmla="*/ 0 h 97"/>
                <a:gd name="T10" fmla="*/ 29 w 29"/>
                <a:gd name="T11" fmla="*/ 72 h 97"/>
                <a:gd name="T12" fmla="*/ 11 w 29"/>
                <a:gd name="T13" fmla="*/ 97 h 97"/>
                <a:gd name="T14" fmla="*/ 2 w 29"/>
                <a:gd name="T15" fmla="*/ 74 h 97"/>
                <a:gd name="T16" fmla="*/ 2 w 29"/>
                <a:gd name="T17" fmla="*/ 74 h 97"/>
                <a:gd name="T18" fmla="*/ 5 w 29"/>
                <a:gd name="T19" fmla="*/ 72 h 97"/>
                <a:gd name="T20" fmla="*/ 12 w 29"/>
                <a:gd name="T21" fmla="*/ 89 h 97"/>
                <a:gd name="T22" fmla="*/ 25 w 29"/>
                <a:gd name="T23" fmla="*/ 71 h 97"/>
                <a:gd name="T24" fmla="*/ 16 w 29"/>
                <a:gd name="T25" fmla="*/ 13 h 97"/>
                <a:gd name="T26" fmla="*/ 5 w 29"/>
                <a:gd name="T27" fmla="*/ 72 h 97"/>
                <a:gd name="T28" fmla="*/ 5 w 29"/>
                <a:gd name="T29" fmla="*/ 72 h 97"/>
                <a:gd name="T30" fmla="*/ 5 w 29"/>
                <a:gd name="T31" fmla="*/ 7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97">
                  <a:moveTo>
                    <a:pt x="2" y="74"/>
                  </a:moveTo>
                  <a:lnTo>
                    <a:pt x="0" y="73"/>
                  </a:lnTo>
                  <a:lnTo>
                    <a:pt x="0" y="7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9" y="72"/>
                  </a:lnTo>
                  <a:lnTo>
                    <a:pt x="11" y="97"/>
                  </a:lnTo>
                  <a:lnTo>
                    <a:pt x="2" y="74"/>
                  </a:lnTo>
                  <a:lnTo>
                    <a:pt x="2" y="74"/>
                  </a:lnTo>
                  <a:close/>
                  <a:moveTo>
                    <a:pt x="5" y="72"/>
                  </a:moveTo>
                  <a:lnTo>
                    <a:pt x="12" y="89"/>
                  </a:lnTo>
                  <a:lnTo>
                    <a:pt x="25" y="71"/>
                  </a:lnTo>
                  <a:lnTo>
                    <a:pt x="16" y="13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3798"/>
            <p:cNvSpPr>
              <a:spLocks noEditPoints="1"/>
            </p:cNvSpPr>
            <p:nvPr/>
          </p:nvSpPr>
          <p:spPr bwMode="auto">
            <a:xfrm>
              <a:off x="6946616" y="3029630"/>
              <a:ext cx="165994" cy="528158"/>
            </a:xfrm>
            <a:custGeom>
              <a:avLst/>
              <a:gdLst>
                <a:gd name="T0" fmla="*/ 1 w 33"/>
                <a:gd name="T1" fmla="*/ 79 h 105"/>
                <a:gd name="T2" fmla="*/ 4 w 33"/>
                <a:gd name="T3" fmla="*/ 77 h 105"/>
                <a:gd name="T4" fmla="*/ 5 w 33"/>
                <a:gd name="T5" fmla="*/ 76 h 105"/>
                <a:gd name="T6" fmla="*/ 9 w 33"/>
                <a:gd name="T7" fmla="*/ 86 h 105"/>
                <a:gd name="T8" fmla="*/ 5 w 33"/>
                <a:gd name="T9" fmla="*/ 76 h 105"/>
                <a:gd name="T10" fmla="*/ 7 w 33"/>
                <a:gd name="T11" fmla="*/ 75 h 105"/>
                <a:gd name="T12" fmla="*/ 9 w 33"/>
                <a:gd name="T13" fmla="*/ 75 h 105"/>
                <a:gd name="T14" fmla="*/ 14 w 33"/>
                <a:gd name="T15" fmla="*/ 87 h 105"/>
                <a:gd name="T16" fmla="*/ 24 w 33"/>
                <a:gd name="T17" fmla="*/ 74 h 105"/>
                <a:gd name="T18" fmla="*/ 17 w 33"/>
                <a:gd name="T19" fmla="*/ 29 h 105"/>
                <a:gd name="T20" fmla="*/ 9 w 33"/>
                <a:gd name="T21" fmla="*/ 74 h 105"/>
                <a:gd name="T22" fmla="*/ 9 w 33"/>
                <a:gd name="T23" fmla="*/ 75 h 105"/>
                <a:gd name="T24" fmla="*/ 7 w 33"/>
                <a:gd name="T25" fmla="*/ 75 h 105"/>
                <a:gd name="T26" fmla="*/ 5 w 33"/>
                <a:gd name="T27" fmla="*/ 76 h 105"/>
                <a:gd name="T28" fmla="*/ 5 w 33"/>
                <a:gd name="T29" fmla="*/ 76 h 105"/>
                <a:gd name="T30" fmla="*/ 4 w 33"/>
                <a:gd name="T31" fmla="*/ 77 h 105"/>
                <a:gd name="T32" fmla="*/ 1 w 33"/>
                <a:gd name="T33" fmla="*/ 79 h 105"/>
                <a:gd name="T34" fmla="*/ 0 w 33"/>
                <a:gd name="T35" fmla="*/ 77 h 105"/>
                <a:gd name="T36" fmla="*/ 0 w 33"/>
                <a:gd name="T37" fmla="*/ 75 h 105"/>
                <a:gd name="T38" fmla="*/ 13 w 33"/>
                <a:gd name="T39" fmla="*/ 0 h 105"/>
                <a:gd name="T40" fmla="*/ 21 w 33"/>
                <a:gd name="T41" fmla="*/ 1 h 105"/>
                <a:gd name="T42" fmla="*/ 33 w 33"/>
                <a:gd name="T43" fmla="*/ 76 h 105"/>
                <a:gd name="T44" fmla="*/ 13 w 33"/>
                <a:gd name="T45" fmla="*/ 105 h 105"/>
                <a:gd name="T46" fmla="*/ 1 w 33"/>
                <a:gd name="T47" fmla="*/ 79 h 105"/>
                <a:gd name="T48" fmla="*/ 1 w 33"/>
                <a:gd name="T49" fmla="*/ 79 h 105"/>
                <a:gd name="T50" fmla="*/ 5 w 33"/>
                <a:gd name="T51" fmla="*/ 75 h 105"/>
                <a:gd name="T52" fmla="*/ 5 w 33"/>
                <a:gd name="T53" fmla="*/ 75 h 105"/>
                <a:gd name="T54" fmla="*/ 5 w 33"/>
                <a:gd name="T55" fmla="*/ 75 h 105"/>
                <a:gd name="T56" fmla="*/ 5 w 33"/>
                <a:gd name="T57" fmla="*/ 75 h 105"/>
                <a:gd name="T58" fmla="*/ 5 w 33"/>
                <a:gd name="T59" fmla="*/ 75 h 105"/>
                <a:gd name="T60" fmla="*/ 5 w 33"/>
                <a:gd name="T61" fmla="*/ 75 h 105"/>
                <a:gd name="T62" fmla="*/ 19 w 33"/>
                <a:gd name="T63" fmla="*/ 16 h 105"/>
                <a:gd name="T64" fmla="*/ 29 w 33"/>
                <a:gd name="T65" fmla="*/ 75 h 105"/>
                <a:gd name="T66" fmla="*/ 18 w 33"/>
                <a:gd name="T67" fmla="*/ 5 h 105"/>
                <a:gd name="T68" fmla="*/ 17 w 33"/>
                <a:gd name="T69" fmla="*/ 5 h 105"/>
                <a:gd name="T70" fmla="*/ 8 w 33"/>
                <a:gd name="T71" fmla="*/ 58 h 105"/>
                <a:gd name="T72" fmla="*/ 16 w 33"/>
                <a:gd name="T73" fmla="*/ 16 h 105"/>
                <a:gd name="T74" fmla="*/ 19 w 33"/>
                <a:gd name="T75" fmla="*/ 16 h 105"/>
                <a:gd name="T76" fmla="*/ 19 w 33"/>
                <a:gd name="T77" fmla="*/ 1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" h="105">
                  <a:moveTo>
                    <a:pt x="1" y="79"/>
                  </a:moveTo>
                  <a:lnTo>
                    <a:pt x="4" y="77"/>
                  </a:lnTo>
                  <a:lnTo>
                    <a:pt x="5" y="76"/>
                  </a:lnTo>
                  <a:lnTo>
                    <a:pt x="9" y="86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9" y="75"/>
                  </a:lnTo>
                  <a:lnTo>
                    <a:pt x="14" y="87"/>
                  </a:lnTo>
                  <a:lnTo>
                    <a:pt x="24" y="74"/>
                  </a:lnTo>
                  <a:lnTo>
                    <a:pt x="17" y="29"/>
                  </a:lnTo>
                  <a:lnTo>
                    <a:pt x="9" y="74"/>
                  </a:lnTo>
                  <a:lnTo>
                    <a:pt x="9" y="75"/>
                  </a:lnTo>
                  <a:lnTo>
                    <a:pt x="7" y="75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7"/>
                  </a:lnTo>
                  <a:lnTo>
                    <a:pt x="1" y="79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13" y="0"/>
                  </a:lnTo>
                  <a:lnTo>
                    <a:pt x="21" y="1"/>
                  </a:lnTo>
                  <a:lnTo>
                    <a:pt x="33" y="76"/>
                  </a:lnTo>
                  <a:lnTo>
                    <a:pt x="13" y="105"/>
                  </a:lnTo>
                  <a:lnTo>
                    <a:pt x="1" y="79"/>
                  </a:lnTo>
                  <a:lnTo>
                    <a:pt x="1" y="79"/>
                  </a:lnTo>
                  <a:close/>
                  <a:moveTo>
                    <a:pt x="5" y="75"/>
                  </a:move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close/>
                  <a:moveTo>
                    <a:pt x="19" y="16"/>
                  </a:moveTo>
                  <a:lnTo>
                    <a:pt x="29" y="7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8" y="58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3799"/>
            <p:cNvSpPr>
              <a:spLocks noEditPoints="1"/>
            </p:cNvSpPr>
            <p:nvPr/>
          </p:nvSpPr>
          <p:spPr bwMode="auto">
            <a:xfrm>
              <a:off x="6780622" y="2989389"/>
              <a:ext cx="447677" cy="684088"/>
            </a:xfrm>
            <a:custGeom>
              <a:avLst/>
              <a:gdLst>
                <a:gd name="T0" fmla="*/ 12 w 81"/>
                <a:gd name="T1" fmla="*/ 101 h 124"/>
                <a:gd name="T2" fmla="*/ 0 w 81"/>
                <a:gd name="T3" fmla="*/ 56 h 124"/>
                <a:gd name="T4" fmla="*/ 0 w 81"/>
                <a:gd name="T5" fmla="*/ 56 h 124"/>
                <a:gd name="T6" fmla="*/ 0 w 81"/>
                <a:gd name="T7" fmla="*/ 46 h 124"/>
                <a:gd name="T8" fmla="*/ 0 w 81"/>
                <a:gd name="T9" fmla="*/ 46 h 124"/>
                <a:gd name="T10" fmla="*/ 51 w 81"/>
                <a:gd name="T11" fmla="*/ 0 h 124"/>
                <a:gd name="T12" fmla="*/ 51 w 81"/>
                <a:gd name="T13" fmla="*/ 0 h 124"/>
                <a:gd name="T14" fmla="*/ 75 w 81"/>
                <a:gd name="T15" fmla="*/ 17 h 124"/>
                <a:gd name="T16" fmla="*/ 75 w 81"/>
                <a:gd name="T17" fmla="*/ 17 h 124"/>
                <a:gd name="T18" fmla="*/ 81 w 81"/>
                <a:gd name="T19" fmla="*/ 58 h 124"/>
                <a:gd name="T20" fmla="*/ 81 w 81"/>
                <a:gd name="T21" fmla="*/ 58 h 124"/>
                <a:gd name="T22" fmla="*/ 40 w 81"/>
                <a:gd name="T23" fmla="*/ 124 h 124"/>
                <a:gd name="T24" fmla="*/ 40 w 81"/>
                <a:gd name="T25" fmla="*/ 124 h 124"/>
                <a:gd name="T26" fmla="*/ 12 w 81"/>
                <a:gd name="T27" fmla="*/ 101 h 124"/>
                <a:gd name="T28" fmla="*/ 4 w 81"/>
                <a:gd name="T29" fmla="*/ 47 h 124"/>
                <a:gd name="T30" fmla="*/ 4 w 81"/>
                <a:gd name="T31" fmla="*/ 56 h 124"/>
                <a:gd name="T32" fmla="*/ 4 w 81"/>
                <a:gd name="T33" fmla="*/ 56 h 124"/>
                <a:gd name="T34" fmla="*/ 16 w 81"/>
                <a:gd name="T35" fmla="*/ 99 h 124"/>
                <a:gd name="T36" fmla="*/ 16 w 81"/>
                <a:gd name="T37" fmla="*/ 99 h 124"/>
                <a:gd name="T38" fmla="*/ 40 w 81"/>
                <a:gd name="T39" fmla="*/ 120 h 124"/>
                <a:gd name="T40" fmla="*/ 40 w 81"/>
                <a:gd name="T41" fmla="*/ 120 h 124"/>
                <a:gd name="T42" fmla="*/ 66 w 81"/>
                <a:gd name="T43" fmla="*/ 101 h 124"/>
                <a:gd name="T44" fmla="*/ 66 w 81"/>
                <a:gd name="T45" fmla="*/ 101 h 124"/>
                <a:gd name="T46" fmla="*/ 77 w 81"/>
                <a:gd name="T47" fmla="*/ 58 h 124"/>
                <a:gd name="T48" fmla="*/ 77 w 81"/>
                <a:gd name="T49" fmla="*/ 58 h 124"/>
                <a:gd name="T50" fmla="*/ 71 w 81"/>
                <a:gd name="T51" fmla="*/ 19 h 124"/>
                <a:gd name="T52" fmla="*/ 71 w 81"/>
                <a:gd name="T53" fmla="*/ 19 h 124"/>
                <a:gd name="T54" fmla="*/ 51 w 81"/>
                <a:gd name="T55" fmla="*/ 4 h 124"/>
                <a:gd name="T56" fmla="*/ 51 w 81"/>
                <a:gd name="T57" fmla="*/ 4 h 124"/>
                <a:gd name="T58" fmla="*/ 4 w 81"/>
                <a:gd name="T59" fmla="*/ 4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124">
                  <a:moveTo>
                    <a:pt x="12" y="101"/>
                  </a:moveTo>
                  <a:cubicBezTo>
                    <a:pt x="5" y="88"/>
                    <a:pt x="0" y="72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3"/>
                    <a:pt x="0" y="49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5" y="13"/>
                    <a:pt x="29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9" y="28"/>
                    <a:pt x="81" y="42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91"/>
                    <a:pt x="64" y="124"/>
                    <a:pt x="40" y="124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29" y="124"/>
                    <a:pt x="20" y="114"/>
                    <a:pt x="12" y="101"/>
                  </a:cubicBezTo>
                  <a:close/>
                  <a:moveTo>
                    <a:pt x="4" y="47"/>
                  </a:moveTo>
                  <a:cubicBezTo>
                    <a:pt x="4" y="50"/>
                    <a:pt x="4" y="53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71"/>
                    <a:pt x="8" y="87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23" y="112"/>
                    <a:pt x="32" y="120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50" y="120"/>
                    <a:pt x="59" y="113"/>
                    <a:pt x="66" y="101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73" y="89"/>
                    <a:pt x="77" y="74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42"/>
                    <a:pt x="75" y="28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67" y="9"/>
                    <a:pt x="60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30" y="4"/>
                    <a:pt x="9" y="15"/>
                    <a:pt x="4" y="4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3800"/>
            <p:cNvSpPr>
              <a:spLocks noEditPoints="1"/>
            </p:cNvSpPr>
            <p:nvPr/>
          </p:nvSpPr>
          <p:spPr bwMode="auto">
            <a:xfrm>
              <a:off x="6770562" y="2979329"/>
              <a:ext cx="467797" cy="704208"/>
            </a:xfrm>
            <a:custGeom>
              <a:avLst/>
              <a:gdLst>
                <a:gd name="T0" fmla="*/ 12 w 85"/>
                <a:gd name="T1" fmla="*/ 104 h 128"/>
                <a:gd name="T2" fmla="*/ 0 w 85"/>
                <a:gd name="T3" fmla="*/ 48 h 128"/>
                <a:gd name="T4" fmla="*/ 52 w 85"/>
                <a:gd name="T5" fmla="*/ 0 h 128"/>
                <a:gd name="T6" fmla="*/ 53 w 85"/>
                <a:gd name="T7" fmla="*/ 0 h 128"/>
                <a:gd name="T8" fmla="*/ 78 w 85"/>
                <a:gd name="T9" fmla="*/ 19 h 128"/>
                <a:gd name="T10" fmla="*/ 42 w 85"/>
                <a:gd name="T11" fmla="*/ 128 h 128"/>
                <a:gd name="T12" fmla="*/ 42 w 85"/>
                <a:gd name="T13" fmla="*/ 124 h 128"/>
                <a:gd name="T14" fmla="*/ 42 w 85"/>
                <a:gd name="T15" fmla="*/ 124 h 128"/>
                <a:gd name="T16" fmla="*/ 42 w 85"/>
                <a:gd name="T17" fmla="*/ 124 h 128"/>
                <a:gd name="T18" fmla="*/ 18 w 85"/>
                <a:gd name="T19" fmla="*/ 106 h 128"/>
                <a:gd name="T20" fmla="*/ 50 w 85"/>
                <a:gd name="T21" fmla="*/ 123 h 128"/>
                <a:gd name="T22" fmla="*/ 50 w 85"/>
                <a:gd name="T23" fmla="*/ 123 h 128"/>
                <a:gd name="T24" fmla="*/ 50 w 85"/>
                <a:gd name="T25" fmla="*/ 123 h 128"/>
                <a:gd name="T26" fmla="*/ 50 w 85"/>
                <a:gd name="T27" fmla="*/ 123 h 128"/>
                <a:gd name="T28" fmla="*/ 70 w 85"/>
                <a:gd name="T29" fmla="*/ 104 h 128"/>
                <a:gd name="T30" fmla="*/ 66 w 85"/>
                <a:gd name="T31" fmla="*/ 102 h 128"/>
                <a:gd name="T32" fmla="*/ 77 w 85"/>
                <a:gd name="T33" fmla="*/ 60 h 128"/>
                <a:gd name="T34" fmla="*/ 77 w 85"/>
                <a:gd name="T35" fmla="*/ 60 h 128"/>
                <a:gd name="T36" fmla="*/ 71 w 85"/>
                <a:gd name="T37" fmla="*/ 22 h 128"/>
                <a:gd name="T38" fmla="*/ 53 w 85"/>
                <a:gd name="T39" fmla="*/ 8 h 128"/>
                <a:gd name="T40" fmla="*/ 8 w 85"/>
                <a:gd name="T41" fmla="*/ 58 h 128"/>
                <a:gd name="T42" fmla="*/ 8 w 85"/>
                <a:gd name="T43" fmla="*/ 58 h 128"/>
                <a:gd name="T44" fmla="*/ 19 w 85"/>
                <a:gd name="T45" fmla="*/ 100 h 128"/>
                <a:gd name="T46" fmla="*/ 42 w 85"/>
                <a:gd name="T47" fmla="*/ 120 h 128"/>
                <a:gd name="T48" fmla="*/ 42 w 85"/>
                <a:gd name="T49" fmla="*/ 120 h 128"/>
                <a:gd name="T50" fmla="*/ 16 w 85"/>
                <a:gd name="T51" fmla="*/ 102 h 128"/>
                <a:gd name="T52" fmla="*/ 78 w 85"/>
                <a:gd name="T53" fmla="*/ 85 h 128"/>
                <a:gd name="T54" fmla="*/ 78 w 85"/>
                <a:gd name="T55" fmla="*/ 85 h 128"/>
                <a:gd name="T56" fmla="*/ 78 w 85"/>
                <a:gd name="T57" fmla="*/ 84 h 128"/>
                <a:gd name="T58" fmla="*/ 81 w 85"/>
                <a:gd name="T59" fmla="*/ 61 h 128"/>
                <a:gd name="T60" fmla="*/ 81 w 85"/>
                <a:gd name="T61" fmla="*/ 60 h 128"/>
                <a:gd name="T62" fmla="*/ 81 w 85"/>
                <a:gd name="T63" fmla="*/ 60 h 128"/>
                <a:gd name="T64" fmla="*/ 4 w 85"/>
                <a:gd name="T65" fmla="*/ 59 h 128"/>
                <a:gd name="T66" fmla="*/ 4 w 85"/>
                <a:gd name="T67" fmla="*/ 59 h 128"/>
                <a:gd name="T68" fmla="*/ 4 w 85"/>
                <a:gd name="T69" fmla="*/ 58 h 128"/>
                <a:gd name="T70" fmla="*/ 4 w 85"/>
                <a:gd name="T71" fmla="*/ 58 h 128"/>
                <a:gd name="T72" fmla="*/ 11 w 85"/>
                <a:gd name="T73" fmla="*/ 29 h 128"/>
                <a:gd name="T74" fmla="*/ 11 w 85"/>
                <a:gd name="T75" fmla="*/ 29 h 128"/>
                <a:gd name="T76" fmla="*/ 11 w 85"/>
                <a:gd name="T77" fmla="*/ 28 h 128"/>
                <a:gd name="T78" fmla="*/ 11 w 85"/>
                <a:gd name="T79" fmla="*/ 28 h 128"/>
                <a:gd name="T80" fmla="*/ 11 w 85"/>
                <a:gd name="T81" fmla="*/ 27 h 128"/>
                <a:gd name="T82" fmla="*/ 11 w 85"/>
                <a:gd name="T83" fmla="*/ 27 h 128"/>
                <a:gd name="T84" fmla="*/ 12 w 85"/>
                <a:gd name="T85" fmla="*/ 26 h 128"/>
                <a:gd name="T86" fmla="*/ 12 w 85"/>
                <a:gd name="T87" fmla="*/ 26 h 128"/>
                <a:gd name="T88" fmla="*/ 12 w 85"/>
                <a:gd name="T89" fmla="*/ 26 h 128"/>
                <a:gd name="T90" fmla="*/ 65 w 85"/>
                <a:gd name="T91" fmla="*/ 8 h 128"/>
                <a:gd name="T92" fmla="*/ 53 w 85"/>
                <a:gd name="T93" fmla="*/ 4 h 128"/>
                <a:gd name="T94" fmla="*/ 52 w 85"/>
                <a:gd name="T95" fmla="*/ 4 h 128"/>
                <a:gd name="T96" fmla="*/ 65 w 85"/>
                <a:gd name="T97" fmla="*/ 8 h 128"/>
                <a:gd name="T98" fmla="*/ 65 w 85"/>
                <a:gd name="T99" fmla="*/ 8 h 128"/>
                <a:gd name="T100" fmla="*/ 65 w 85"/>
                <a:gd name="T101" fmla="*/ 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" h="128">
                  <a:moveTo>
                    <a:pt x="12" y="104"/>
                  </a:moveTo>
                  <a:cubicBezTo>
                    <a:pt x="14" y="103"/>
                    <a:pt x="14" y="103"/>
                    <a:pt x="14" y="103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91"/>
                    <a:pt x="0" y="74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5"/>
                    <a:pt x="0" y="51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5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8"/>
                    <a:pt x="78" y="19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83" y="29"/>
                    <a:pt x="85" y="44"/>
                    <a:pt x="85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93"/>
                    <a:pt x="68" y="127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0" y="128"/>
                    <a:pt x="20" y="118"/>
                    <a:pt x="12" y="104"/>
                  </a:cubicBezTo>
                  <a:close/>
                  <a:moveTo>
                    <a:pt x="42" y="124"/>
                  </a:move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lose/>
                  <a:moveTo>
                    <a:pt x="42" y="124"/>
                  </a:moveTo>
                  <a:cubicBezTo>
                    <a:pt x="34" y="124"/>
                    <a:pt x="25" y="117"/>
                    <a:pt x="18" y="106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25" y="117"/>
                    <a:pt x="34" y="124"/>
                    <a:pt x="42" y="124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  <a:moveTo>
                    <a:pt x="70" y="104"/>
                  </a:moveTo>
                  <a:cubicBezTo>
                    <a:pt x="64" y="113"/>
                    <a:pt x="58" y="120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63" y="118"/>
                    <a:pt x="73" y="103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6" y="92"/>
                    <a:pt x="73" y="99"/>
                    <a:pt x="70" y="104"/>
                  </a:cubicBezTo>
                  <a:close/>
                  <a:moveTo>
                    <a:pt x="42" y="120"/>
                  </a:moveTo>
                  <a:cubicBezTo>
                    <a:pt x="42" y="120"/>
                    <a:pt x="42" y="120"/>
                    <a:pt x="42" y="120"/>
                  </a:cubicBezTo>
                  <a:cubicBezTo>
                    <a:pt x="51" y="120"/>
                    <a:pt x="60" y="114"/>
                    <a:pt x="66" y="102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73" y="91"/>
                    <a:pt x="77" y="75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44"/>
                    <a:pt x="75" y="31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67" y="13"/>
                    <a:pt x="61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33" y="8"/>
                    <a:pt x="13" y="1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52"/>
                    <a:pt x="8" y="55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72"/>
                    <a:pt x="12" y="88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26" y="113"/>
                    <a:pt x="35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lose/>
                  <a:moveTo>
                    <a:pt x="16" y="102"/>
                  </a:move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lose/>
                  <a:moveTo>
                    <a:pt x="78" y="85"/>
                  </a:moveTo>
                  <a:cubicBezTo>
                    <a:pt x="78" y="85"/>
                    <a:pt x="78" y="85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5"/>
                    <a:pt x="78" y="85"/>
                    <a:pt x="78" y="85"/>
                  </a:cubicBezTo>
                  <a:close/>
                  <a:moveTo>
                    <a:pt x="78" y="84"/>
                  </a:move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81" y="61"/>
                  </a:move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lose/>
                  <a:moveTo>
                    <a:pt x="81" y="60"/>
                  </a:moveTo>
                  <a:cubicBezTo>
                    <a:pt x="81" y="46"/>
                    <a:pt x="80" y="3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80" y="33"/>
                    <a:pt x="81" y="46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lose/>
                  <a:moveTo>
                    <a:pt x="4" y="59"/>
                  </a:move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lose/>
                  <a:moveTo>
                    <a:pt x="4" y="58"/>
                  </a:move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11" y="27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1" y="27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12" y="26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lose/>
                  <a:moveTo>
                    <a:pt x="12" y="26"/>
                  </a:moveTo>
                  <a:cubicBezTo>
                    <a:pt x="22" y="10"/>
                    <a:pt x="37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7" y="4"/>
                    <a:pt x="61" y="5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1" y="5"/>
                    <a:pt x="57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37" y="4"/>
                    <a:pt x="22" y="10"/>
                    <a:pt x="12" y="26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3801"/>
            <p:cNvSpPr/>
            <p:nvPr/>
          </p:nvSpPr>
          <p:spPr bwMode="auto">
            <a:xfrm>
              <a:off x="6358097" y="2727826"/>
              <a:ext cx="553307" cy="352104"/>
            </a:xfrm>
            <a:custGeom>
              <a:avLst/>
              <a:gdLst>
                <a:gd name="T0" fmla="*/ 22 w 100"/>
                <a:gd name="T1" fmla="*/ 61 h 64"/>
                <a:gd name="T2" fmla="*/ 0 w 100"/>
                <a:gd name="T3" fmla="*/ 13 h 64"/>
                <a:gd name="T4" fmla="*/ 0 w 100"/>
                <a:gd name="T5" fmla="*/ 13 h 64"/>
                <a:gd name="T6" fmla="*/ 1 w 100"/>
                <a:gd name="T7" fmla="*/ 9 h 64"/>
                <a:gd name="T8" fmla="*/ 1 w 100"/>
                <a:gd name="T9" fmla="*/ 9 h 64"/>
                <a:gd name="T10" fmla="*/ 5 w 100"/>
                <a:gd name="T11" fmla="*/ 0 h 64"/>
                <a:gd name="T12" fmla="*/ 9 w 100"/>
                <a:gd name="T13" fmla="*/ 2 h 64"/>
                <a:gd name="T14" fmla="*/ 5 w 100"/>
                <a:gd name="T15" fmla="*/ 10 h 64"/>
                <a:gd name="T16" fmla="*/ 4 w 100"/>
                <a:gd name="T17" fmla="*/ 13 h 64"/>
                <a:gd name="T18" fmla="*/ 4 w 100"/>
                <a:gd name="T19" fmla="*/ 13 h 64"/>
                <a:gd name="T20" fmla="*/ 25 w 100"/>
                <a:gd name="T21" fmla="*/ 58 h 64"/>
                <a:gd name="T22" fmla="*/ 25 w 100"/>
                <a:gd name="T23" fmla="*/ 58 h 64"/>
                <a:gd name="T24" fmla="*/ 42 w 100"/>
                <a:gd name="T25" fmla="*/ 60 h 64"/>
                <a:gd name="T26" fmla="*/ 42 w 100"/>
                <a:gd name="T27" fmla="*/ 60 h 64"/>
                <a:gd name="T28" fmla="*/ 100 w 100"/>
                <a:gd name="T29" fmla="*/ 55 h 64"/>
                <a:gd name="T30" fmla="*/ 100 w 100"/>
                <a:gd name="T31" fmla="*/ 55 h 64"/>
                <a:gd name="T32" fmla="*/ 100 w 100"/>
                <a:gd name="T33" fmla="*/ 59 h 64"/>
                <a:gd name="T34" fmla="*/ 42 w 100"/>
                <a:gd name="T35" fmla="*/ 64 h 64"/>
                <a:gd name="T36" fmla="*/ 42 w 100"/>
                <a:gd name="T37" fmla="*/ 64 h 64"/>
                <a:gd name="T38" fmla="*/ 22 w 100"/>
                <a:gd name="T39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0" h="64">
                  <a:moveTo>
                    <a:pt x="22" y="61"/>
                  </a:moveTo>
                  <a:cubicBezTo>
                    <a:pt x="15" y="54"/>
                    <a:pt x="0" y="2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3"/>
                    <a:pt x="19" y="52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6" y="59"/>
                    <a:pt x="33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64" y="60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100" y="59"/>
                    <a:pt x="65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33" y="64"/>
                    <a:pt x="26" y="64"/>
                    <a:pt x="22" y="6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3802"/>
            <p:cNvSpPr>
              <a:spLocks noEditPoints="1"/>
            </p:cNvSpPr>
            <p:nvPr/>
          </p:nvSpPr>
          <p:spPr bwMode="auto">
            <a:xfrm>
              <a:off x="6348037" y="2712738"/>
              <a:ext cx="573427" cy="382285"/>
            </a:xfrm>
            <a:custGeom>
              <a:avLst/>
              <a:gdLst>
                <a:gd name="T0" fmla="*/ 24 w 104"/>
                <a:gd name="T1" fmla="*/ 64 h 69"/>
                <a:gd name="T2" fmla="*/ 0 w 104"/>
                <a:gd name="T3" fmla="*/ 16 h 69"/>
                <a:gd name="T4" fmla="*/ 1 w 104"/>
                <a:gd name="T5" fmla="*/ 11 h 69"/>
                <a:gd name="T6" fmla="*/ 6 w 104"/>
                <a:gd name="T7" fmla="*/ 0 h 69"/>
                <a:gd name="T8" fmla="*/ 8 w 104"/>
                <a:gd name="T9" fmla="*/ 14 h 69"/>
                <a:gd name="T10" fmla="*/ 8 w 104"/>
                <a:gd name="T11" fmla="*/ 16 h 69"/>
                <a:gd name="T12" fmla="*/ 8 w 104"/>
                <a:gd name="T13" fmla="*/ 16 h 69"/>
                <a:gd name="T14" fmla="*/ 8 w 104"/>
                <a:gd name="T15" fmla="*/ 16 h 69"/>
                <a:gd name="T16" fmla="*/ 28 w 104"/>
                <a:gd name="T17" fmla="*/ 59 h 69"/>
                <a:gd name="T18" fmla="*/ 29 w 104"/>
                <a:gd name="T19" fmla="*/ 60 h 69"/>
                <a:gd name="T20" fmla="*/ 32 w 104"/>
                <a:gd name="T21" fmla="*/ 60 h 69"/>
                <a:gd name="T22" fmla="*/ 42 w 104"/>
                <a:gd name="T23" fmla="*/ 61 h 69"/>
                <a:gd name="T24" fmla="*/ 44 w 104"/>
                <a:gd name="T25" fmla="*/ 61 h 69"/>
                <a:gd name="T26" fmla="*/ 44 w 104"/>
                <a:gd name="T27" fmla="*/ 61 h 69"/>
                <a:gd name="T28" fmla="*/ 102 w 104"/>
                <a:gd name="T29" fmla="*/ 56 h 69"/>
                <a:gd name="T30" fmla="*/ 103 w 104"/>
                <a:gd name="T31" fmla="*/ 56 h 69"/>
                <a:gd name="T32" fmla="*/ 102 w 104"/>
                <a:gd name="T33" fmla="*/ 64 h 69"/>
                <a:gd name="T34" fmla="*/ 102 w 104"/>
                <a:gd name="T35" fmla="*/ 64 h 69"/>
                <a:gd name="T36" fmla="*/ 101 w 104"/>
                <a:gd name="T37" fmla="*/ 65 h 69"/>
                <a:gd name="T38" fmla="*/ 96 w 104"/>
                <a:gd name="T39" fmla="*/ 65 h 69"/>
                <a:gd name="T40" fmla="*/ 82 w 104"/>
                <a:gd name="T41" fmla="*/ 67 h 69"/>
                <a:gd name="T42" fmla="*/ 44 w 104"/>
                <a:gd name="T43" fmla="*/ 69 h 69"/>
                <a:gd name="T44" fmla="*/ 44 w 104"/>
                <a:gd name="T45" fmla="*/ 65 h 69"/>
                <a:gd name="T46" fmla="*/ 77 w 104"/>
                <a:gd name="T47" fmla="*/ 63 h 69"/>
                <a:gd name="T48" fmla="*/ 44 w 104"/>
                <a:gd name="T49" fmla="*/ 65 h 69"/>
                <a:gd name="T50" fmla="*/ 43 w 104"/>
                <a:gd name="T51" fmla="*/ 65 h 69"/>
                <a:gd name="T52" fmla="*/ 44 w 104"/>
                <a:gd name="T53" fmla="*/ 65 h 69"/>
                <a:gd name="T54" fmla="*/ 28 w 104"/>
                <a:gd name="T55" fmla="*/ 64 h 69"/>
                <a:gd name="T56" fmla="*/ 36 w 104"/>
                <a:gd name="T57" fmla="*/ 65 h 69"/>
                <a:gd name="T58" fmla="*/ 26 w 104"/>
                <a:gd name="T59" fmla="*/ 62 h 69"/>
                <a:gd name="T60" fmla="*/ 26 w 104"/>
                <a:gd name="T61" fmla="*/ 62 h 69"/>
                <a:gd name="T62" fmla="*/ 23 w 104"/>
                <a:gd name="T63" fmla="*/ 59 h 69"/>
                <a:gd name="T64" fmla="*/ 26 w 104"/>
                <a:gd name="T65" fmla="*/ 62 h 69"/>
                <a:gd name="T66" fmla="*/ 88 w 104"/>
                <a:gd name="T67" fmla="*/ 62 h 69"/>
                <a:gd name="T68" fmla="*/ 92 w 104"/>
                <a:gd name="T69" fmla="*/ 62 h 69"/>
                <a:gd name="T70" fmla="*/ 98 w 104"/>
                <a:gd name="T71" fmla="*/ 61 h 69"/>
                <a:gd name="T72" fmla="*/ 100 w 104"/>
                <a:gd name="T73" fmla="*/ 61 h 69"/>
                <a:gd name="T74" fmla="*/ 98 w 104"/>
                <a:gd name="T75" fmla="*/ 61 h 69"/>
                <a:gd name="T76" fmla="*/ 23 w 104"/>
                <a:gd name="T77" fmla="*/ 59 h 69"/>
                <a:gd name="T78" fmla="*/ 23 w 104"/>
                <a:gd name="T7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69">
                  <a:moveTo>
                    <a:pt x="23" y="65"/>
                  </a:moveTo>
                  <a:cubicBezTo>
                    <a:pt x="24" y="64"/>
                    <a:pt x="24" y="64"/>
                    <a:pt x="24" y="64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5" y="57"/>
                    <a:pt x="1" y="3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26"/>
                    <a:pt x="23" y="55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0" y="60"/>
                    <a:pt x="31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5" y="61"/>
                    <a:pt x="38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61"/>
                    <a:pt x="43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66" y="61"/>
                    <a:pt x="101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1" y="65"/>
                    <a:pt x="101" y="65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00" y="65"/>
                    <a:pt x="98" y="65"/>
                    <a:pt x="96" y="65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3" y="66"/>
                    <a:pt x="88" y="66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70" y="68"/>
                    <a:pt x="55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35" y="69"/>
                    <a:pt x="28" y="69"/>
                    <a:pt x="23" y="65"/>
                  </a:cubicBezTo>
                  <a:close/>
                  <a:moveTo>
                    <a:pt x="44" y="65"/>
                  </a:moveTo>
                  <a:cubicBezTo>
                    <a:pt x="54" y="65"/>
                    <a:pt x="67" y="64"/>
                    <a:pt x="77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67" y="64"/>
                    <a:pt x="5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4" y="65"/>
                    <a:pt x="44" y="65"/>
                  </a:cubicBezTo>
                  <a:close/>
                  <a:moveTo>
                    <a:pt x="36" y="65"/>
                  </a:moveTo>
                  <a:cubicBezTo>
                    <a:pt x="33" y="64"/>
                    <a:pt x="30" y="64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30" y="64"/>
                    <a:pt x="33" y="64"/>
                    <a:pt x="36" y="65"/>
                  </a:cubicBezTo>
                  <a:close/>
                  <a:moveTo>
                    <a:pt x="26" y="62"/>
                  </a:move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5" y="62"/>
                    <a:pt x="24" y="60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60"/>
                    <a:pt x="25" y="61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lose/>
                  <a:moveTo>
                    <a:pt x="88" y="62"/>
                  </a:moveTo>
                  <a:cubicBezTo>
                    <a:pt x="89" y="62"/>
                    <a:pt x="91" y="62"/>
                    <a:pt x="92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1" y="62"/>
                    <a:pt x="89" y="62"/>
                    <a:pt x="88" y="62"/>
                  </a:cubicBezTo>
                  <a:close/>
                  <a:moveTo>
                    <a:pt x="98" y="61"/>
                  </a:moveTo>
                  <a:cubicBezTo>
                    <a:pt x="99" y="61"/>
                    <a:pt x="99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9" y="61"/>
                    <a:pt x="99" y="61"/>
                    <a:pt x="98" y="61"/>
                  </a:cubicBezTo>
                  <a:close/>
                  <a:moveTo>
                    <a:pt x="23" y="59"/>
                  </a:move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803"/>
            <p:cNvSpPr/>
            <p:nvPr/>
          </p:nvSpPr>
          <p:spPr bwMode="auto">
            <a:xfrm>
              <a:off x="6373189" y="2657405"/>
              <a:ext cx="85513" cy="100601"/>
            </a:xfrm>
            <a:custGeom>
              <a:avLst/>
              <a:gdLst>
                <a:gd name="T0" fmla="*/ 4 w 15"/>
                <a:gd name="T1" fmla="*/ 18 h 18"/>
                <a:gd name="T2" fmla="*/ 0 w 15"/>
                <a:gd name="T3" fmla="*/ 12 h 18"/>
                <a:gd name="T4" fmla="*/ 0 w 15"/>
                <a:gd name="T5" fmla="*/ 12 h 18"/>
                <a:gd name="T6" fmla="*/ 1 w 15"/>
                <a:gd name="T7" fmla="*/ 8 h 18"/>
                <a:gd name="T8" fmla="*/ 1 w 15"/>
                <a:gd name="T9" fmla="*/ 8 h 18"/>
                <a:gd name="T10" fmla="*/ 7 w 15"/>
                <a:gd name="T11" fmla="*/ 0 h 18"/>
                <a:gd name="T12" fmla="*/ 7 w 15"/>
                <a:gd name="T13" fmla="*/ 0 h 18"/>
                <a:gd name="T14" fmla="*/ 9 w 15"/>
                <a:gd name="T15" fmla="*/ 3 h 18"/>
                <a:gd name="T16" fmla="*/ 8 w 15"/>
                <a:gd name="T17" fmla="*/ 4 h 18"/>
                <a:gd name="T18" fmla="*/ 8 w 15"/>
                <a:gd name="T19" fmla="*/ 4 h 18"/>
                <a:gd name="T20" fmla="*/ 5 w 15"/>
                <a:gd name="T21" fmla="*/ 10 h 18"/>
                <a:gd name="T22" fmla="*/ 5 w 15"/>
                <a:gd name="T23" fmla="*/ 10 h 18"/>
                <a:gd name="T24" fmla="*/ 4 w 15"/>
                <a:gd name="T25" fmla="*/ 12 h 18"/>
                <a:gd name="T26" fmla="*/ 4 w 15"/>
                <a:gd name="T27" fmla="*/ 12 h 18"/>
                <a:gd name="T28" fmla="*/ 5 w 15"/>
                <a:gd name="T29" fmla="*/ 14 h 18"/>
                <a:gd name="T30" fmla="*/ 5 w 15"/>
                <a:gd name="T31" fmla="*/ 14 h 18"/>
                <a:gd name="T32" fmla="*/ 5 w 15"/>
                <a:gd name="T33" fmla="*/ 14 h 18"/>
                <a:gd name="T34" fmla="*/ 5 w 15"/>
                <a:gd name="T35" fmla="*/ 14 h 18"/>
                <a:gd name="T36" fmla="*/ 14 w 15"/>
                <a:gd name="T37" fmla="*/ 12 h 18"/>
                <a:gd name="T38" fmla="*/ 14 w 15"/>
                <a:gd name="T39" fmla="*/ 12 h 18"/>
                <a:gd name="T40" fmla="*/ 15 w 15"/>
                <a:gd name="T41" fmla="*/ 16 h 18"/>
                <a:gd name="T42" fmla="*/ 5 w 15"/>
                <a:gd name="T43" fmla="*/ 18 h 18"/>
                <a:gd name="T44" fmla="*/ 4 w 15"/>
                <a:gd name="T4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8">
                  <a:moveTo>
                    <a:pt x="4" y="18"/>
                  </a:moveTo>
                  <a:cubicBezTo>
                    <a:pt x="4" y="18"/>
                    <a:pt x="0" y="1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5" y="2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6" y="7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804"/>
            <p:cNvSpPr>
              <a:spLocks noEditPoints="1"/>
            </p:cNvSpPr>
            <p:nvPr/>
          </p:nvSpPr>
          <p:spPr bwMode="auto">
            <a:xfrm>
              <a:off x="6363129" y="2642317"/>
              <a:ext cx="105633" cy="125753"/>
            </a:xfrm>
            <a:custGeom>
              <a:avLst/>
              <a:gdLst>
                <a:gd name="T0" fmla="*/ 6 w 19"/>
                <a:gd name="T1" fmla="*/ 23 h 23"/>
                <a:gd name="T2" fmla="*/ 5 w 19"/>
                <a:gd name="T3" fmla="*/ 23 h 23"/>
                <a:gd name="T4" fmla="*/ 6 w 19"/>
                <a:gd name="T5" fmla="*/ 21 h 23"/>
                <a:gd name="T6" fmla="*/ 7 w 19"/>
                <a:gd name="T7" fmla="*/ 21 h 23"/>
                <a:gd name="T8" fmla="*/ 6 w 19"/>
                <a:gd name="T9" fmla="*/ 21 h 23"/>
                <a:gd name="T10" fmla="*/ 5 w 19"/>
                <a:gd name="T11" fmla="*/ 23 h 23"/>
                <a:gd name="T12" fmla="*/ 5 w 19"/>
                <a:gd name="T13" fmla="*/ 23 h 23"/>
                <a:gd name="T14" fmla="*/ 5 w 19"/>
                <a:gd name="T15" fmla="*/ 23 h 23"/>
                <a:gd name="T16" fmla="*/ 5 w 19"/>
                <a:gd name="T17" fmla="*/ 22 h 23"/>
                <a:gd name="T18" fmla="*/ 5 w 19"/>
                <a:gd name="T19" fmla="*/ 22 h 23"/>
                <a:gd name="T20" fmla="*/ 3 w 19"/>
                <a:gd name="T21" fmla="*/ 21 h 23"/>
                <a:gd name="T22" fmla="*/ 3 w 19"/>
                <a:gd name="T23" fmla="*/ 21 h 23"/>
                <a:gd name="T24" fmla="*/ 0 w 19"/>
                <a:gd name="T25" fmla="*/ 15 h 23"/>
                <a:gd name="T26" fmla="*/ 0 w 19"/>
                <a:gd name="T27" fmla="*/ 15 h 23"/>
                <a:gd name="T28" fmla="*/ 2 w 19"/>
                <a:gd name="T29" fmla="*/ 9 h 23"/>
                <a:gd name="T30" fmla="*/ 2 w 19"/>
                <a:gd name="T31" fmla="*/ 9 h 23"/>
                <a:gd name="T32" fmla="*/ 7 w 19"/>
                <a:gd name="T33" fmla="*/ 2 h 23"/>
                <a:gd name="T34" fmla="*/ 7 w 19"/>
                <a:gd name="T35" fmla="*/ 2 h 23"/>
                <a:gd name="T36" fmla="*/ 9 w 19"/>
                <a:gd name="T37" fmla="*/ 0 h 23"/>
                <a:gd name="T38" fmla="*/ 13 w 19"/>
                <a:gd name="T39" fmla="*/ 5 h 23"/>
                <a:gd name="T40" fmla="*/ 13 w 19"/>
                <a:gd name="T41" fmla="*/ 6 h 23"/>
                <a:gd name="T42" fmla="*/ 13 w 19"/>
                <a:gd name="T43" fmla="*/ 7 h 23"/>
                <a:gd name="T44" fmla="*/ 13 w 19"/>
                <a:gd name="T45" fmla="*/ 7 h 23"/>
                <a:gd name="T46" fmla="*/ 13 w 19"/>
                <a:gd name="T47" fmla="*/ 7 h 23"/>
                <a:gd name="T48" fmla="*/ 13 w 19"/>
                <a:gd name="T49" fmla="*/ 7 h 23"/>
                <a:gd name="T50" fmla="*/ 13 w 19"/>
                <a:gd name="T51" fmla="*/ 7 h 23"/>
                <a:gd name="T52" fmla="*/ 13 w 19"/>
                <a:gd name="T53" fmla="*/ 7 h 23"/>
                <a:gd name="T54" fmla="*/ 13 w 19"/>
                <a:gd name="T55" fmla="*/ 7 h 23"/>
                <a:gd name="T56" fmla="*/ 13 w 19"/>
                <a:gd name="T57" fmla="*/ 8 h 23"/>
                <a:gd name="T58" fmla="*/ 13 w 19"/>
                <a:gd name="T59" fmla="*/ 8 h 23"/>
                <a:gd name="T60" fmla="*/ 12 w 19"/>
                <a:gd name="T61" fmla="*/ 8 h 23"/>
                <a:gd name="T62" fmla="*/ 12 w 19"/>
                <a:gd name="T63" fmla="*/ 8 h 23"/>
                <a:gd name="T64" fmla="*/ 8 w 19"/>
                <a:gd name="T65" fmla="*/ 14 h 23"/>
                <a:gd name="T66" fmla="*/ 8 w 19"/>
                <a:gd name="T67" fmla="*/ 14 h 23"/>
                <a:gd name="T68" fmla="*/ 8 w 19"/>
                <a:gd name="T69" fmla="*/ 15 h 23"/>
                <a:gd name="T70" fmla="*/ 8 w 19"/>
                <a:gd name="T71" fmla="*/ 15 h 23"/>
                <a:gd name="T72" fmla="*/ 15 w 19"/>
                <a:gd name="T73" fmla="*/ 13 h 23"/>
                <a:gd name="T74" fmla="*/ 16 w 19"/>
                <a:gd name="T75" fmla="*/ 13 h 23"/>
                <a:gd name="T76" fmla="*/ 17 w 19"/>
                <a:gd name="T77" fmla="*/ 13 h 23"/>
                <a:gd name="T78" fmla="*/ 19 w 19"/>
                <a:gd name="T79" fmla="*/ 20 h 23"/>
                <a:gd name="T80" fmla="*/ 7 w 19"/>
                <a:gd name="T81" fmla="*/ 23 h 23"/>
                <a:gd name="T82" fmla="*/ 6 w 19"/>
                <a:gd name="T83" fmla="*/ 23 h 23"/>
                <a:gd name="T84" fmla="*/ 7 w 19"/>
                <a:gd name="T85" fmla="*/ 19 h 23"/>
                <a:gd name="T86" fmla="*/ 14 w 19"/>
                <a:gd name="T87" fmla="*/ 17 h 23"/>
                <a:gd name="T88" fmla="*/ 14 w 19"/>
                <a:gd name="T89" fmla="*/ 17 h 23"/>
                <a:gd name="T90" fmla="*/ 7 w 19"/>
                <a:gd name="T91" fmla="*/ 19 h 23"/>
                <a:gd name="T92" fmla="*/ 7 w 19"/>
                <a:gd name="T93" fmla="*/ 19 h 23"/>
                <a:gd name="T94" fmla="*/ 6 w 19"/>
                <a:gd name="T95" fmla="*/ 19 h 23"/>
                <a:gd name="T96" fmla="*/ 5 w 19"/>
                <a:gd name="T97" fmla="*/ 18 h 23"/>
                <a:gd name="T98" fmla="*/ 5 w 19"/>
                <a:gd name="T99" fmla="*/ 18 h 23"/>
                <a:gd name="T100" fmla="*/ 5 w 19"/>
                <a:gd name="T101" fmla="*/ 17 h 23"/>
                <a:gd name="T102" fmla="*/ 5 w 19"/>
                <a:gd name="T103" fmla="*/ 17 h 23"/>
                <a:gd name="T104" fmla="*/ 6 w 19"/>
                <a:gd name="T105" fmla="*/ 19 h 23"/>
                <a:gd name="T106" fmla="*/ 4 w 19"/>
                <a:gd name="T107" fmla="*/ 15 h 23"/>
                <a:gd name="T108" fmla="*/ 4 w 19"/>
                <a:gd name="T109" fmla="*/ 13 h 23"/>
                <a:gd name="T110" fmla="*/ 4 w 19"/>
                <a:gd name="T111" fmla="*/ 13 h 23"/>
                <a:gd name="T112" fmla="*/ 4 w 19"/>
                <a:gd name="T113" fmla="*/ 15 h 23"/>
                <a:gd name="T114" fmla="*/ 6 w 19"/>
                <a:gd name="T115" fmla="*/ 10 h 23"/>
                <a:gd name="T116" fmla="*/ 7 w 19"/>
                <a:gd name="T117" fmla="*/ 8 h 23"/>
                <a:gd name="T118" fmla="*/ 7 w 19"/>
                <a:gd name="T119" fmla="*/ 8 h 23"/>
                <a:gd name="T120" fmla="*/ 6 w 19"/>
                <a:gd name="T12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" h="23">
                  <a:moveTo>
                    <a:pt x="6" y="23"/>
                  </a:moveTo>
                  <a:cubicBezTo>
                    <a:pt x="5" y="23"/>
                    <a:pt x="5" y="23"/>
                    <a:pt x="5" y="23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0"/>
                    <a:pt x="0" y="18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1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4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9"/>
                    <a:pt x="10" y="11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3"/>
                    <a:pt x="6" y="23"/>
                  </a:cubicBezTo>
                  <a:close/>
                  <a:moveTo>
                    <a:pt x="7" y="19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lose/>
                  <a:moveTo>
                    <a:pt x="6" y="19"/>
                  </a:moveTo>
                  <a:cubicBezTo>
                    <a:pt x="6" y="19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6" y="18"/>
                    <a:pt x="6" y="19"/>
                  </a:cubicBezTo>
                  <a:close/>
                  <a:moveTo>
                    <a:pt x="4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5"/>
                  </a:cubicBezTo>
                  <a:close/>
                  <a:moveTo>
                    <a:pt x="6" y="10"/>
                  </a:move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6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805"/>
            <p:cNvSpPr/>
            <p:nvPr/>
          </p:nvSpPr>
          <p:spPr bwMode="auto">
            <a:xfrm>
              <a:off x="6353068" y="2677526"/>
              <a:ext cx="85513" cy="85513"/>
            </a:xfrm>
            <a:custGeom>
              <a:avLst/>
              <a:gdLst>
                <a:gd name="T0" fmla="*/ 0 w 17"/>
                <a:gd name="T1" fmla="*/ 9 h 17"/>
                <a:gd name="T2" fmla="*/ 3 w 17"/>
                <a:gd name="T3" fmla="*/ 6 h 17"/>
                <a:gd name="T4" fmla="*/ 6 w 17"/>
                <a:gd name="T5" fmla="*/ 10 h 17"/>
                <a:gd name="T6" fmla="*/ 14 w 17"/>
                <a:gd name="T7" fmla="*/ 0 h 17"/>
                <a:gd name="T8" fmla="*/ 14 w 17"/>
                <a:gd name="T9" fmla="*/ 0 h 17"/>
                <a:gd name="T10" fmla="*/ 17 w 17"/>
                <a:gd name="T11" fmla="*/ 4 h 17"/>
                <a:gd name="T12" fmla="*/ 7 w 17"/>
                <a:gd name="T13" fmla="*/ 17 h 17"/>
                <a:gd name="T14" fmla="*/ 0 w 17"/>
                <a:gd name="T15" fmla="*/ 9 h 17"/>
                <a:gd name="T16" fmla="*/ 0 w 17"/>
                <a:gd name="T1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7">
                  <a:moveTo>
                    <a:pt x="0" y="9"/>
                  </a:moveTo>
                  <a:lnTo>
                    <a:pt x="3" y="6"/>
                  </a:lnTo>
                  <a:lnTo>
                    <a:pt x="6" y="1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7" y="17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806"/>
            <p:cNvSpPr>
              <a:spLocks noEditPoints="1"/>
            </p:cNvSpPr>
            <p:nvPr/>
          </p:nvSpPr>
          <p:spPr bwMode="auto">
            <a:xfrm>
              <a:off x="6332948" y="2667465"/>
              <a:ext cx="125753" cy="110661"/>
            </a:xfrm>
            <a:custGeom>
              <a:avLst/>
              <a:gdLst>
                <a:gd name="T0" fmla="*/ 2 w 25"/>
                <a:gd name="T1" fmla="*/ 13 h 22"/>
                <a:gd name="T2" fmla="*/ 4 w 25"/>
                <a:gd name="T3" fmla="*/ 11 h 22"/>
                <a:gd name="T4" fmla="*/ 5 w 25"/>
                <a:gd name="T5" fmla="*/ 13 h 22"/>
                <a:gd name="T6" fmla="*/ 4 w 25"/>
                <a:gd name="T7" fmla="*/ 11 h 22"/>
                <a:gd name="T8" fmla="*/ 2 w 25"/>
                <a:gd name="T9" fmla="*/ 13 h 22"/>
                <a:gd name="T10" fmla="*/ 0 w 25"/>
                <a:gd name="T11" fmla="*/ 11 h 22"/>
                <a:gd name="T12" fmla="*/ 7 w 25"/>
                <a:gd name="T13" fmla="*/ 6 h 22"/>
                <a:gd name="T14" fmla="*/ 8 w 25"/>
                <a:gd name="T15" fmla="*/ 7 h 22"/>
                <a:gd name="T16" fmla="*/ 10 w 25"/>
                <a:gd name="T17" fmla="*/ 9 h 22"/>
                <a:gd name="T18" fmla="*/ 17 w 25"/>
                <a:gd name="T19" fmla="*/ 0 h 22"/>
                <a:gd name="T20" fmla="*/ 18 w 25"/>
                <a:gd name="T21" fmla="*/ 0 h 22"/>
                <a:gd name="T22" fmla="*/ 18 w 25"/>
                <a:gd name="T23" fmla="*/ 0 h 22"/>
                <a:gd name="T24" fmla="*/ 25 w 25"/>
                <a:gd name="T25" fmla="*/ 5 h 22"/>
                <a:gd name="T26" fmla="*/ 11 w 25"/>
                <a:gd name="T27" fmla="*/ 22 h 22"/>
                <a:gd name="T28" fmla="*/ 2 w 25"/>
                <a:gd name="T29" fmla="*/ 13 h 22"/>
                <a:gd name="T30" fmla="*/ 2 w 25"/>
                <a:gd name="T31" fmla="*/ 13 h 22"/>
                <a:gd name="T32" fmla="*/ 11 w 25"/>
                <a:gd name="T33" fmla="*/ 16 h 22"/>
                <a:gd name="T34" fmla="*/ 18 w 25"/>
                <a:gd name="T35" fmla="*/ 6 h 22"/>
                <a:gd name="T36" fmla="*/ 18 w 25"/>
                <a:gd name="T37" fmla="*/ 6 h 22"/>
                <a:gd name="T38" fmla="*/ 11 w 25"/>
                <a:gd name="T39" fmla="*/ 16 h 22"/>
                <a:gd name="T40" fmla="*/ 11 w 25"/>
                <a:gd name="T41" fmla="*/ 16 h 22"/>
                <a:gd name="T42" fmla="*/ 11 w 25"/>
                <a:gd name="T4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2">
                  <a:moveTo>
                    <a:pt x="2" y="13"/>
                  </a:moveTo>
                  <a:lnTo>
                    <a:pt x="4" y="11"/>
                  </a:lnTo>
                  <a:lnTo>
                    <a:pt x="5" y="13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7" y="6"/>
                  </a:lnTo>
                  <a:lnTo>
                    <a:pt x="8" y="7"/>
                  </a:lnTo>
                  <a:lnTo>
                    <a:pt x="10" y="9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5"/>
                  </a:lnTo>
                  <a:lnTo>
                    <a:pt x="11" y="22"/>
                  </a:lnTo>
                  <a:lnTo>
                    <a:pt x="2" y="13"/>
                  </a:lnTo>
                  <a:lnTo>
                    <a:pt x="2" y="13"/>
                  </a:lnTo>
                  <a:close/>
                  <a:moveTo>
                    <a:pt x="11" y="16"/>
                  </a:moveTo>
                  <a:lnTo>
                    <a:pt x="18" y="6"/>
                  </a:lnTo>
                  <a:lnTo>
                    <a:pt x="18" y="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807"/>
            <p:cNvSpPr>
              <a:spLocks noEditPoints="1"/>
            </p:cNvSpPr>
            <p:nvPr/>
          </p:nvSpPr>
          <p:spPr bwMode="auto">
            <a:xfrm>
              <a:off x="7142786" y="3009510"/>
              <a:ext cx="523126" cy="286715"/>
            </a:xfrm>
            <a:custGeom>
              <a:avLst/>
              <a:gdLst>
                <a:gd name="T0" fmla="*/ 70 w 95"/>
                <a:gd name="T1" fmla="*/ 50 h 52"/>
                <a:gd name="T2" fmla="*/ 71 w 95"/>
                <a:gd name="T3" fmla="*/ 46 h 52"/>
                <a:gd name="T4" fmla="*/ 74 w 95"/>
                <a:gd name="T5" fmla="*/ 47 h 52"/>
                <a:gd name="T6" fmla="*/ 74 w 95"/>
                <a:gd name="T7" fmla="*/ 47 h 52"/>
                <a:gd name="T8" fmla="*/ 82 w 95"/>
                <a:gd name="T9" fmla="*/ 48 h 52"/>
                <a:gd name="T10" fmla="*/ 82 w 95"/>
                <a:gd name="T11" fmla="*/ 48 h 52"/>
                <a:gd name="T12" fmla="*/ 90 w 95"/>
                <a:gd name="T13" fmla="*/ 47 h 52"/>
                <a:gd name="T14" fmla="*/ 90 w 95"/>
                <a:gd name="T15" fmla="*/ 47 h 52"/>
                <a:gd name="T16" fmla="*/ 91 w 95"/>
                <a:gd name="T17" fmla="*/ 40 h 52"/>
                <a:gd name="T18" fmla="*/ 91 w 95"/>
                <a:gd name="T19" fmla="*/ 40 h 52"/>
                <a:gd name="T20" fmla="*/ 79 w 95"/>
                <a:gd name="T21" fmla="*/ 8 h 52"/>
                <a:gd name="T22" fmla="*/ 79 w 95"/>
                <a:gd name="T23" fmla="*/ 8 h 52"/>
                <a:gd name="T24" fmla="*/ 43 w 95"/>
                <a:gd name="T25" fmla="*/ 4 h 52"/>
                <a:gd name="T26" fmla="*/ 43 w 95"/>
                <a:gd name="T27" fmla="*/ 4 h 52"/>
                <a:gd name="T28" fmla="*/ 0 w 95"/>
                <a:gd name="T29" fmla="*/ 6 h 52"/>
                <a:gd name="T30" fmla="*/ 0 w 95"/>
                <a:gd name="T31" fmla="*/ 6 h 52"/>
                <a:gd name="T32" fmla="*/ 0 w 95"/>
                <a:gd name="T33" fmla="*/ 2 h 52"/>
                <a:gd name="T34" fmla="*/ 43 w 95"/>
                <a:gd name="T35" fmla="*/ 0 h 52"/>
                <a:gd name="T36" fmla="*/ 43 w 95"/>
                <a:gd name="T37" fmla="*/ 0 h 52"/>
                <a:gd name="T38" fmla="*/ 81 w 95"/>
                <a:gd name="T39" fmla="*/ 4 h 52"/>
                <a:gd name="T40" fmla="*/ 81 w 95"/>
                <a:gd name="T41" fmla="*/ 4 h 52"/>
                <a:gd name="T42" fmla="*/ 95 w 95"/>
                <a:gd name="T43" fmla="*/ 40 h 52"/>
                <a:gd name="T44" fmla="*/ 95 w 95"/>
                <a:gd name="T45" fmla="*/ 40 h 52"/>
                <a:gd name="T46" fmla="*/ 91 w 95"/>
                <a:gd name="T47" fmla="*/ 50 h 52"/>
                <a:gd name="T48" fmla="*/ 91 w 95"/>
                <a:gd name="T49" fmla="*/ 50 h 52"/>
                <a:gd name="T50" fmla="*/ 82 w 95"/>
                <a:gd name="T51" fmla="*/ 52 h 52"/>
                <a:gd name="T52" fmla="*/ 82 w 95"/>
                <a:gd name="T53" fmla="*/ 52 h 52"/>
                <a:gd name="T54" fmla="*/ 70 w 95"/>
                <a:gd name="T55" fmla="*/ 50 h 52"/>
                <a:gd name="T56" fmla="*/ 0 w 95"/>
                <a:gd name="T57" fmla="*/ 6 h 52"/>
                <a:gd name="T58" fmla="*/ 0 w 95"/>
                <a:gd name="T59" fmla="*/ 6 h 52"/>
                <a:gd name="T60" fmla="*/ 0 w 95"/>
                <a:gd name="T61" fmla="*/ 6 h 52"/>
                <a:gd name="T62" fmla="*/ 0 w 95"/>
                <a:gd name="T63" fmla="*/ 6 h 52"/>
                <a:gd name="T64" fmla="*/ 0 w 95"/>
                <a:gd name="T65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52">
                  <a:moveTo>
                    <a:pt x="70" y="50"/>
                  </a:move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2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6" y="48"/>
                    <a:pt x="79" y="48"/>
                    <a:pt x="82" y="48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5" y="48"/>
                    <a:pt x="87" y="48"/>
                    <a:pt x="90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6"/>
                    <a:pt x="92" y="44"/>
                    <a:pt x="91" y="40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2" y="29"/>
                    <a:pt x="85" y="11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5" y="5"/>
                    <a:pt x="59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22" y="4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22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59" y="0"/>
                    <a:pt x="75" y="1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9" y="10"/>
                    <a:pt x="95" y="28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4"/>
                    <a:pt x="95" y="48"/>
                    <a:pt x="91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88" y="52"/>
                    <a:pt x="85" y="52"/>
                    <a:pt x="82" y="52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76" y="52"/>
                    <a:pt x="70" y="50"/>
                    <a:pt x="70" y="50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808"/>
            <p:cNvSpPr>
              <a:spLocks noEditPoints="1"/>
            </p:cNvSpPr>
            <p:nvPr/>
          </p:nvSpPr>
          <p:spPr bwMode="auto">
            <a:xfrm>
              <a:off x="7127698" y="2999449"/>
              <a:ext cx="548278" cy="306835"/>
            </a:xfrm>
            <a:custGeom>
              <a:avLst/>
              <a:gdLst>
                <a:gd name="T0" fmla="*/ 70 w 99"/>
                <a:gd name="T1" fmla="*/ 52 h 56"/>
                <a:gd name="T2" fmla="*/ 72 w 99"/>
                <a:gd name="T3" fmla="*/ 47 h 56"/>
                <a:gd name="T4" fmla="*/ 74 w 99"/>
                <a:gd name="T5" fmla="*/ 47 h 56"/>
                <a:gd name="T6" fmla="*/ 74 w 99"/>
                <a:gd name="T7" fmla="*/ 47 h 56"/>
                <a:gd name="T8" fmla="*/ 77 w 99"/>
                <a:gd name="T9" fmla="*/ 47 h 56"/>
                <a:gd name="T10" fmla="*/ 84 w 99"/>
                <a:gd name="T11" fmla="*/ 48 h 56"/>
                <a:gd name="T12" fmla="*/ 91 w 99"/>
                <a:gd name="T13" fmla="*/ 47 h 56"/>
                <a:gd name="T14" fmla="*/ 91 w 99"/>
                <a:gd name="T15" fmla="*/ 42 h 56"/>
                <a:gd name="T16" fmla="*/ 91 w 99"/>
                <a:gd name="T17" fmla="*/ 42 h 56"/>
                <a:gd name="T18" fmla="*/ 80 w 99"/>
                <a:gd name="T19" fmla="*/ 11 h 56"/>
                <a:gd name="T20" fmla="*/ 68 w 99"/>
                <a:gd name="T21" fmla="*/ 9 h 56"/>
                <a:gd name="T22" fmla="*/ 45 w 99"/>
                <a:gd name="T23" fmla="*/ 8 h 56"/>
                <a:gd name="T24" fmla="*/ 3 w 99"/>
                <a:gd name="T25" fmla="*/ 10 h 56"/>
                <a:gd name="T26" fmla="*/ 2 w 99"/>
                <a:gd name="T27" fmla="*/ 2 h 56"/>
                <a:gd name="T28" fmla="*/ 3 w 99"/>
                <a:gd name="T29" fmla="*/ 2 h 56"/>
                <a:gd name="T30" fmla="*/ 6 w 99"/>
                <a:gd name="T31" fmla="*/ 1 h 56"/>
                <a:gd name="T32" fmla="*/ 45 w 99"/>
                <a:gd name="T33" fmla="*/ 0 h 56"/>
                <a:gd name="T34" fmla="*/ 84 w 99"/>
                <a:gd name="T35" fmla="*/ 5 h 56"/>
                <a:gd name="T36" fmla="*/ 94 w 99"/>
                <a:gd name="T37" fmla="*/ 54 h 56"/>
                <a:gd name="T38" fmla="*/ 84 w 99"/>
                <a:gd name="T39" fmla="*/ 56 h 56"/>
                <a:gd name="T40" fmla="*/ 72 w 99"/>
                <a:gd name="T41" fmla="*/ 52 h 56"/>
                <a:gd name="T42" fmla="*/ 71 w 99"/>
                <a:gd name="T43" fmla="*/ 54 h 56"/>
                <a:gd name="T44" fmla="*/ 84 w 99"/>
                <a:gd name="T45" fmla="*/ 52 h 56"/>
                <a:gd name="T46" fmla="*/ 84 w 99"/>
                <a:gd name="T47" fmla="*/ 52 h 56"/>
                <a:gd name="T48" fmla="*/ 92 w 99"/>
                <a:gd name="T49" fmla="*/ 50 h 56"/>
                <a:gd name="T50" fmla="*/ 92 w 99"/>
                <a:gd name="T51" fmla="*/ 50 h 56"/>
                <a:gd name="T52" fmla="*/ 76 w 99"/>
                <a:gd name="T53" fmla="*/ 51 h 56"/>
                <a:gd name="T54" fmla="*/ 74 w 99"/>
                <a:gd name="T55" fmla="*/ 51 h 56"/>
                <a:gd name="T56" fmla="*/ 73 w 99"/>
                <a:gd name="T57" fmla="*/ 50 h 56"/>
                <a:gd name="T58" fmla="*/ 73 w 99"/>
                <a:gd name="T59" fmla="*/ 50 h 56"/>
                <a:gd name="T60" fmla="*/ 72 w 99"/>
                <a:gd name="T61" fmla="*/ 50 h 56"/>
                <a:gd name="T62" fmla="*/ 73 w 99"/>
                <a:gd name="T63" fmla="*/ 50 h 56"/>
                <a:gd name="T64" fmla="*/ 93 w 99"/>
                <a:gd name="T65" fmla="*/ 50 h 56"/>
                <a:gd name="T66" fmla="*/ 92 w 99"/>
                <a:gd name="T67" fmla="*/ 50 h 56"/>
                <a:gd name="T68" fmla="*/ 71 w 99"/>
                <a:gd name="T69" fmla="*/ 49 h 56"/>
                <a:gd name="T70" fmla="*/ 95 w 99"/>
                <a:gd name="T71" fmla="*/ 47 h 56"/>
                <a:gd name="T72" fmla="*/ 95 w 99"/>
                <a:gd name="T73" fmla="*/ 45 h 56"/>
                <a:gd name="T74" fmla="*/ 95 w 99"/>
                <a:gd name="T75" fmla="*/ 40 h 56"/>
                <a:gd name="T76" fmla="*/ 82 w 99"/>
                <a:gd name="T77" fmla="*/ 8 h 56"/>
                <a:gd name="T78" fmla="*/ 2 w 99"/>
                <a:gd name="T79" fmla="*/ 10 h 56"/>
                <a:gd name="T80" fmla="*/ 68 w 99"/>
                <a:gd name="T81" fmla="*/ 5 h 56"/>
                <a:gd name="T82" fmla="*/ 62 w 99"/>
                <a:gd name="T83" fmla="*/ 5 h 56"/>
                <a:gd name="T84" fmla="*/ 4 w 99"/>
                <a:gd name="T85" fmla="*/ 5 h 56"/>
                <a:gd name="T86" fmla="*/ 4 w 99"/>
                <a:gd name="T87" fmla="*/ 5 h 56"/>
                <a:gd name="T88" fmla="*/ 8 w 99"/>
                <a:gd name="T89" fmla="*/ 5 h 56"/>
                <a:gd name="T90" fmla="*/ 8 w 99"/>
                <a:gd name="T91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9" h="56">
                  <a:moveTo>
                    <a:pt x="71" y="54"/>
                  </a:moveTo>
                  <a:cubicBezTo>
                    <a:pt x="69" y="54"/>
                    <a:pt x="69" y="54"/>
                    <a:pt x="69" y="54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7"/>
                    <a:pt x="72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7"/>
                    <a:pt x="72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3" y="46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5" y="47"/>
                    <a:pt x="76" y="47"/>
                    <a:pt x="77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9" y="48"/>
                    <a:pt x="81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6" y="48"/>
                    <a:pt x="89" y="48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1" y="47"/>
                    <a:pt x="91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5"/>
                    <a:pt x="91" y="44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2" y="32"/>
                    <a:pt x="85" y="14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79" y="11"/>
                    <a:pt x="74" y="10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2" y="9"/>
                    <a:pt x="54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6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24" y="8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1"/>
                    <a:pt x="12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24" y="1"/>
                    <a:pt x="34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2" y="0"/>
                    <a:pt x="77" y="1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94" y="11"/>
                    <a:pt x="99" y="29"/>
                    <a:pt x="99" y="42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9" y="46"/>
                    <a:pt x="99" y="51"/>
                    <a:pt x="94" y="54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1" y="56"/>
                    <a:pt x="87" y="56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78" y="56"/>
                    <a:pt x="72" y="55"/>
                    <a:pt x="71" y="54"/>
                  </a:cubicBezTo>
                  <a:close/>
                  <a:moveTo>
                    <a:pt x="71" y="54"/>
                  </a:moveTo>
                  <a:cubicBezTo>
                    <a:pt x="72" y="52"/>
                    <a:pt x="72" y="52"/>
                    <a:pt x="72" y="52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1" y="54"/>
                    <a:pt x="71" y="54"/>
                    <a:pt x="71" y="54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7" y="52"/>
                    <a:pt x="90" y="52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0" y="52"/>
                    <a:pt x="87" y="52"/>
                    <a:pt x="84" y="52"/>
                  </a:cubicBezTo>
                  <a:close/>
                  <a:moveTo>
                    <a:pt x="80" y="52"/>
                  </a:moveTo>
                  <a:cubicBezTo>
                    <a:pt x="78" y="52"/>
                    <a:pt x="77" y="51"/>
                    <a:pt x="76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5" y="51"/>
                    <a:pt x="75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6" y="51"/>
                    <a:pt x="78" y="52"/>
                    <a:pt x="80" y="52"/>
                  </a:cubicBezTo>
                  <a:close/>
                  <a:moveTo>
                    <a:pt x="73" y="50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lose/>
                  <a:moveTo>
                    <a:pt x="92" y="50"/>
                  </a:moveTo>
                  <a:cubicBezTo>
                    <a:pt x="92" y="50"/>
                    <a:pt x="93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lose/>
                  <a:moveTo>
                    <a:pt x="71" y="50"/>
                  </a:moveTo>
                  <a:cubicBezTo>
                    <a:pt x="71" y="50"/>
                    <a:pt x="71" y="49"/>
                    <a:pt x="71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1" y="49"/>
                    <a:pt x="71" y="49"/>
                    <a:pt x="71" y="50"/>
                  </a:cubicBezTo>
                  <a:close/>
                  <a:moveTo>
                    <a:pt x="95" y="47"/>
                  </a:move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95" y="48"/>
                    <a:pt x="95" y="47"/>
                    <a:pt x="95" y="45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46"/>
                    <a:pt x="95" y="47"/>
                    <a:pt x="95" y="47"/>
                  </a:cubicBezTo>
                  <a:close/>
                  <a:moveTo>
                    <a:pt x="95" y="40"/>
                  </a:moveTo>
                  <a:cubicBezTo>
                    <a:pt x="95" y="29"/>
                    <a:pt x="89" y="12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9" y="12"/>
                    <a:pt x="95" y="29"/>
                    <a:pt x="95" y="40"/>
                  </a:cubicBezTo>
                  <a:close/>
                  <a:moveTo>
                    <a:pt x="2" y="1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2" y="10"/>
                    <a:pt x="2" y="10"/>
                  </a:cubicBezTo>
                  <a:close/>
                  <a:moveTo>
                    <a:pt x="68" y="5"/>
                  </a:moveTo>
                  <a:cubicBezTo>
                    <a:pt x="71" y="5"/>
                    <a:pt x="73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1" y="5"/>
                    <a:pt x="67" y="5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5" y="5"/>
                    <a:pt x="67" y="5"/>
                    <a:pt x="68" y="5"/>
                  </a:cubicBezTo>
                  <a:close/>
                  <a:moveTo>
                    <a:pt x="4" y="5"/>
                  </a:moveTo>
                  <a:cubicBezTo>
                    <a:pt x="5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3809"/>
            <p:cNvSpPr/>
            <p:nvPr/>
          </p:nvSpPr>
          <p:spPr bwMode="auto">
            <a:xfrm>
              <a:off x="7540163" y="3276104"/>
              <a:ext cx="80481" cy="45272"/>
            </a:xfrm>
            <a:custGeom>
              <a:avLst/>
              <a:gdLst>
                <a:gd name="T0" fmla="*/ 0 w 16"/>
                <a:gd name="T1" fmla="*/ 4 h 9"/>
                <a:gd name="T2" fmla="*/ 15 w 16"/>
                <a:gd name="T3" fmla="*/ 0 h 9"/>
                <a:gd name="T4" fmla="*/ 16 w 16"/>
                <a:gd name="T5" fmla="*/ 4 h 9"/>
                <a:gd name="T6" fmla="*/ 1 w 16"/>
                <a:gd name="T7" fmla="*/ 9 h 9"/>
                <a:gd name="T8" fmla="*/ 0 w 16"/>
                <a:gd name="T9" fmla="*/ 4 h 9"/>
                <a:gd name="T10" fmla="*/ 0 w 16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9">
                  <a:moveTo>
                    <a:pt x="0" y="4"/>
                  </a:moveTo>
                  <a:lnTo>
                    <a:pt x="15" y="0"/>
                  </a:lnTo>
                  <a:lnTo>
                    <a:pt x="16" y="4"/>
                  </a:lnTo>
                  <a:lnTo>
                    <a:pt x="1" y="9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810"/>
            <p:cNvSpPr>
              <a:spLocks noEditPoints="1"/>
            </p:cNvSpPr>
            <p:nvPr/>
          </p:nvSpPr>
          <p:spPr bwMode="auto">
            <a:xfrm>
              <a:off x="7520043" y="3266044"/>
              <a:ext cx="115693" cy="65392"/>
            </a:xfrm>
            <a:custGeom>
              <a:avLst/>
              <a:gdLst>
                <a:gd name="T0" fmla="*/ 3 w 23"/>
                <a:gd name="T1" fmla="*/ 11 h 13"/>
                <a:gd name="T2" fmla="*/ 1 w 23"/>
                <a:gd name="T3" fmla="*/ 6 h 13"/>
                <a:gd name="T4" fmla="*/ 4 w 23"/>
                <a:gd name="T5" fmla="*/ 6 h 13"/>
                <a:gd name="T6" fmla="*/ 4 w 23"/>
                <a:gd name="T7" fmla="*/ 8 h 13"/>
                <a:gd name="T8" fmla="*/ 4 w 23"/>
                <a:gd name="T9" fmla="*/ 6 h 13"/>
                <a:gd name="T10" fmla="*/ 1 w 23"/>
                <a:gd name="T11" fmla="*/ 6 h 13"/>
                <a:gd name="T12" fmla="*/ 0 w 23"/>
                <a:gd name="T13" fmla="*/ 4 h 13"/>
                <a:gd name="T14" fmla="*/ 21 w 23"/>
                <a:gd name="T15" fmla="*/ 0 h 13"/>
                <a:gd name="T16" fmla="*/ 23 w 23"/>
                <a:gd name="T17" fmla="*/ 7 h 13"/>
                <a:gd name="T18" fmla="*/ 3 w 23"/>
                <a:gd name="T19" fmla="*/ 13 h 13"/>
                <a:gd name="T20" fmla="*/ 3 w 23"/>
                <a:gd name="T21" fmla="*/ 11 h 13"/>
                <a:gd name="T22" fmla="*/ 3 w 23"/>
                <a:gd name="T23" fmla="*/ 11 h 13"/>
                <a:gd name="T24" fmla="*/ 7 w 23"/>
                <a:gd name="T25" fmla="*/ 7 h 13"/>
                <a:gd name="T26" fmla="*/ 18 w 23"/>
                <a:gd name="T27" fmla="*/ 4 h 13"/>
                <a:gd name="T28" fmla="*/ 18 w 23"/>
                <a:gd name="T29" fmla="*/ 4 h 13"/>
                <a:gd name="T30" fmla="*/ 7 w 23"/>
                <a:gd name="T31" fmla="*/ 7 h 13"/>
                <a:gd name="T32" fmla="*/ 7 w 23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3">
                  <a:moveTo>
                    <a:pt x="3" y="11"/>
                  </a:moveTo>
                  <a:lnTo>
                    <a:pt x="1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21" y="0"/>
                  </a:lnTo>
                  <a:lnTo>
                    <a:pt x="23" y="7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1"/>
                  </a:lnTo>
                  <a:close/>
                  <a:moveTo>
                    <a:pt x="7" y="7"/>
                  </a:moveTo>
                  <a:lnTo>
                    <a:pt x="18" y="4"/>
                  </a:lnTo>
                  <a:lnTo>
                    <a:pt x="18" y="4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811"/>
            <p:cNvSpPr/>
            <p:nvPr/>
          </p:nvSpPr>
          <p:spPr bwMode="auto">
            <a:xfrm>
              <a:off x="7595492" y="3271073"/>
              <a:ext cx="40240" cy="45272"/>
            </a:xfrm>
            <a:custGeom>
              <a:avLst/>
              <a:gdLst>
                <a:gd name="T0" fmla="*/ 0 w 8"/>
                <a:gd name="T1" fmla="*/ 5 h 9"/>
                <a:gd name="T2" fmla="*/ 5 w 8"/>
                <a:gd name="T3" fmla="*/ 0 h 9"/>
                <a:gd name="T4" fmla="*/ 8 w 8"/>
                <a:gd name="T5" fmla="*/ 4 h 9"/>
                <a:gd name="T6" fmla="*/ 2 w 8"/>
                <a:gd name="T7" fmla="*/ 9 h 9"/>
                <a:gd name="T8" fmla="*/ 0 w 8"/>
                <a:gd name="T9" fmla="*/ 5 h 9"/>
                <a:gd name="T10" fmla="*/ 0 w 8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lnTo>
                    <a:pt x="5" y="0"/>
                  </a:lnTo>
                  <a:lnTo>
                    <a:pt x="8" y="4"/>
                  </a:lnTo>
                  <a:lnTo>
                    <a:pt x="2" y="9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812"/>
            <p:cNvSpPr/>
            <p:nvPr/>
          </p:nvSpPr>
          <p:spPr bwMode="auto">
            <a:xfrm>
              <a:off x="7575372" y="3261013"/>
              <a:ext cx="80481" cy="70421"/>
            </a:xfrm>
            <a:custGeom>
              <a:avLst/>
              <a:gdLst>
                <a:gd name="T0" fmla="*/ 1 w 16"/>
                <a:gd name="T1" fmla="*/ 8 h 14"/>
                <a:gd name="T2" fmla="*/ 4 w 16"/>
                <a:gd name="T3" fmla="*/ 7 h 14"/>
                <a:gd name="T4" fmla="*/ 5 w 16"/>
                <a:gd name="T5" fmla="*/ 9 h 14"/>
                <a:gd name="T6" fmla="*/ 4 w 16"/>
                <a:gd name="T7" fmla="*/ 7 h 14"/>
                <a:gd name="T8" fmla="*/ 1 w 16"/>
                <a:gd name="T9" fmla="*/ 8 h 14"/>
                <a:gd name="T10" fmla="*/ 0 w 16"/>
                <a:gd name="T11" fmla="*/ 7 h 14"/>
                <a:gd name="T12" fmla="*/ 10 w 16"/>
                <a:gd name="T13" fmla="*/ 0 h 14"/>
                <a:gd name="T14" fmla="*/ 16 w 16"/>
                <a:gd name="T15" fmla="*/ 6 h 14"/>
                <a:gd name="T16" fmla="*/ 6 w 16"/>
                <a:gd name="T17" fmla="*/ 14 h 14"/>
                <a:gd name="T18" fmla="*/ 1 w 16"/>
                <a:gd name="T19" fmla="*/ 8 h 14"/>
                <a:gd name="T20" fmla="*/ 1 w 16"/>
                <a:gd name="T2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4">
                  <a:moveTo>
                    <a:pt x="1" y="8"/>
                  </a:moveTo>
                  <a:lnTo>
                    <a:pt x="4" y="7"/>
                  </a:lnTo>
                  <a:lnTo>
                    <a:pt x="5" y="9"/>
                  </a:lnTo>
                  <a:lnTo>
                    <a:pt x="4" y="7"/>
                  </a:lnTo>
                  <a:lnTo>
                    <a:pt x="1" y="8"/>
                  </a:lnTo>
                  <a:lnTo>
                    <a:pt x="0" y="7"/>
                  </a:lnTo>
                  <a:lnTo>
                    <a:pt x="10" y="0"/>
                  </a:lnTo>
                  <a:lnTo>
                    <a:pt x="16" y="6"/>
                  </a:lnTo>
                  <a:lnTo>
                    <a:pt x="6" y="14"/>
                  </a:ln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3813"/>
            <p:cNvSpPr/>
            <p:nvPr/>
          </p:nvSpPr>
          <p:spPr bwMode="auto">
            <a:xfrm>
              <a:off x="6403369" y="3557788"/>
              <a:ext cx="513066" cy="442645"/>
            </a:xfrm>
            <a:custGeom>
              <a:avLst/>
              <a:gdLst>
                <a:gd name="T0" fmla="*/ 0 w 93"/>
                <a:gd name="T1" fmla="*/ 76 h 80"/>
                <a:gd name="T2" fmla="*/ 23 w 93"/>
                <a:gd name="T3" fmla="*/ 76 h 80"/>
                <a:gd name="T4" fmla="*/ 28 w 93"/>
                <a:gd name="T5" fmla="*/ 45 h 80"/>
                <a:gd name="T6" fmla="*/ 28 w 93"/>
                <a:gd name="T7" fmla="*/ 45 h 80"/>
                <a:gd name="T8" fmla="*/ 38 w 93"/>
                <a:gd name="T9" fmla="*/ 3 h 80"/>
                <a:gd name="T10" fmla="*/ 38 w 93"/>
                <a:gd name="T11" fmla="*/ 3 h 80"/>
                <a:gd name="T12" fmla="*/ 50 w 93"/>
                <a:gd name="T13" fmla="*/ 0 h 80"/>
                <a:gd name="T14" fmla="*/ 50 w 93"/>
                <a:gd name="T15" fmla="*/ 0 h 80"/>
                <a:gd name="T16" fmla="*/ 93 w 93"/>
                <a:gd name="T17" fmla="*/ 9 h 80"/>
                <a:gd name="T18" fmla="*/ 93 w 93"/>
                <a:gd name="T19" fmla="*/ 9 h 80"/>
                <a:gd name="T20" fmla="*/ 93 w 93"/>
                <a:gd name="T21" fmla="*/ 9 h 80"/>
                <a:gd name="T22" fmla="*/ 92 w 93"/>
                <a:gd name="T23" fmla="*/ 13 h 80"/>
                <a:gd name="T24" fmla="*/ 76 w 93"/>
                <a:gd name="T25" fmla="*/ 8 h 80"/>
                <a:gd name="T26" fmla="*/ 76 w 93"/>
                <a:gd name="T27" fmla="*/ 8 h 80"/>
                <a:gd name="T28" fmla="*/ 50 w 93"/>
                <a:gd name="T29" fmla="*/ 4 h 80"/>
                <a:gd name="T30" fmla="*/ 50 w 93"/>
                <a:gd name="T31" fmla="*/ 4 h 80"/>
                <a:gd name="T32" fmla="*/ 41 w 93"/>
                <a:gd name="T33" fmla="*/ 6 h 80"/>
                <a:gd name="T34" fmla="*/ 41 w 93"/>
                <a:gd name="T35" fmla="*/ 6 h 80"/>
                <a:gd name="T36" fmla="*/ 32 w 93"/>
                <a:gd name="T37" fmla="*/ 45 h 80"/>
                <a:gd name="T38" fmla="*/ 32 w 93"/>
                <a:gd name="T39" fmla="*/ 45 h 80"/>
                <a:gd name="T40" fmla="*/ 27 w 93"/>
                <a:gd name="T41" fmla="*/ 78 h 80"/>
                <a:gd name="T42" fmla="*/ 27 w 93"/>
                <a:gd name="T43" fmla="*/ 78 h 80"/>
                <a:gd name="T44" fmla="*/ 27 w 93"/>
                <a:gd name="T45" fmla="*/ 80 h 80"/>
                <a:gd name="T46" fmla="*/ 0 w 93"/>
                <a:gd name="T47" fmla="*/ 80 h 80"/>
                <a:gd name="T48" fmla="*/ 0 w 93"/>
                <a:gd name="T4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" h="80">
                  <a:moveTo>
                    <a:pt x="0" y="76"/>
                  </a:moveTo>
                  <a:cubicBezTo>
                    <a:pt x="23" y="76"/>
                    <a:pt x="23" y="76"/>
                    <a:pt x="23" y="76"/>
                  </a:cubicBezTo>
                  <a:cubicBezTo>
                    <a:pt x="24" y="72"/>
                    <a:pt x="26" y="58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31" y="27"/>
                    <a:pt x="34" y="9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40" y="0"/>
                    <a:pt x="45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66" y="0"/>
                    <a:pt x="93" y="9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2" y="13"/>
                    <a:pt x="85" y="10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68" y="6"/>
                    <a:pt x="57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5" y="4"/>
                    <a:pt x="42" y="5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9" y="9"/>
                    <a:pt x="35" y="28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9" y="62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6"/>
                    <a:pt x="0" y="76"/>
                    <a:pt x="0" y="7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3814"/>
            <p:cNvSpPr>
              <a:spLocks noEditPoints="1"/>
            </p:cNvSpPr>
            <p:nvPr/>
          </p:nvSpPr>
          <p:spPr bwMode="auto">
            <a:xfrm>
              <a:off x="6388277" y="3547728"/>
              <a:ext cx="538218" cy="462766"/>
            </a:xfrm>
            <a:custGeom>
              <a:avLst/>
              <a:gdLst>
                <a:gd name="T0" fmla="*/ 0 w 97"/>
                <a:gd name="T1" fmla="*/ 78 h 84"/>
                <a:gd name="T2" fmla="*/ 24 w 97"/>
                <a:gd name="T3" fmla="*/ 76 h 84"/>
                <a:gd name="T4" fmla="*/ 28 w 97"/>
                <a:gd name="T5" fmla="*/ 46 h 84"/>
                <a:gd name="T6" fmla="*/ 38 w 97"/>
                <a:gd name="T7" fmla="*/ 4 h 84"/>
                <a:gd name="T8" fmla="*/ 52 w 97"/>
                <a:gd name="T9" fmla="*/ 0 h 84"/>
                <a:gd name="T10" fmla="*/ 96 w 97"/>
                <a:gd name="T11" fmla="*/ 9 h 84"/>
                <a:gd name="T12" fmla="*/ 97 w 97"/>
                <a:gd name="T13" fmla="*/ 11 h 84"/>
                <a:gd name="T14" fmla="*/ 95 w 97"/>
                <a:gd name="T15" fmla="*/ 17 h 84"/>
                <a:gd name="T16" fmla="*/ 93 w 97"/>
                <a:gd name="T17" fmla="*/ 17 h 84"/>
                <a:gd name="T18" fmla="*/ 93 w 97"/>
                <a:gd name="T19" fmla="*/ 16 h 84"/>
                <a:gd name="T20" fmla="*/ 93 w 97"/>
                <a:gd name="T21" fmla="*/ 16 h 84"/>
                <a:gd name="T22" fmla="*/ 93 w 97"/>
                <a:gd name="T23" fmla="*/ 16 h 84"/>
                <a:gd name="T24" fmla="*/ 92 w 97"/>
                <a:gd name="T25" fmla="*/ 16 h 84"/>
                <a:gd name="T26" fmla="*/ 89 w 97"/>
                <a:gd name="T27" fmla="*/ 15 h 84"/>
                <a:gd name="T28" fmla="*/ 78 w 97"/>
                <a:gd name="T29" fmla="*/ 12 h 84"/>
                <a:gd name="T30" fmla="*/ 52 w 97"/>
                <a:gd name="T31" fmla="*/ 8 h 84"/>
                <a:gd name="T32" fmla="*/ 51 w 97"/>
                <a:gd name="T33" fmla="*/ 8 h 84"/>
                <a:gd name="T34" fmla="*/ 51 w 97"/>
                <a:gd name="T35" fmla="*/ 8 h 84"/>
                <a:gd name="T36" fmla="*/ 45 w 97"/>
                <a:gd name="T37" fmla="*/ 9 h 84"/>
                <a:gd name="T38" fmla="*/ 45 w 97"/>
                <a:gd name="T39" fmla="*/ 9 h 84"/>
                <a:gd name="T40" fmla="*/ 41 w 97"/>
                <a:gd name="T41" fmla="*/ 23 h 84"/>
                <a:gd name="T42" fmla="*/ 36 w 97"/>
                <a:gd name="T43" fmla="*/ 48 h 84"/>
                <a:gd name="T44" fmla="*/ 31 w 97"/>
                <a:gd name="T45" fmla="*/ 81 h 84"/>
                <a:gd name="T46" fmla="*/ 0 w 97"/>
                <a:gd name="T47" fmla="*/ 84 h 84"/>
                <a:gd name="T48" fmla="*/ 27 w 97"/>
                <a:gd name="T49" fmla="*/ 79 h 84"/>
                <a:gd name="T50" fmla="*/ 27 w 97"/>
                <a:gd name="T51" fmla="*/ 80 h 84"/>
                <a:gd name="T52" fmla="*/ 27 w 97"/>
                <a:gd name="T53" fmla="*/ 80 h 84"/>
                <a:gd name="T54" fmla="*/ 27 w 97"/>
                <a:gd name="T55" fmla="*/ 79 h 84"/>
                <a:gd name="T56" fmla="*/ 27 w 97"/>
                <a:gd name="T57" fmla="*/ 77 h 84"/>
                <a:gd name="T58" fmla="*/ 28 w 97"/>
                <a:gd name="T59" fmla="*/ 70 h 84"/>
                <a:gd name="T60" fmla="*/ 30 w 97"/>
                <a:gd name="T61" fmla="*/ 61 h 84"/>
                <a:gd name="T62" fmla="*/ 36 w 97"/>
                <a:gd name="T63" fmla="*/ 26 h 84"/>
                <a:gd name="T64" fmla="*/ 37 w 97"/>
                <a:gd name="T65" fmla="*/ 22 h 84"/>
                <a:gd name="T66" fmla="*/ 39 w 97"/>
                <a:gd name="T67" fmla="*/ 13 h 84"/>
                <a:gd name="T68" fmla="*/ 79 w 97"/>
                <a:gd name="T69" fmla="*/ 8 h 84"/>
                <a:gd name="T70" fmla="*/ 93 w 97"/>
                <a:gd name="T71" fmla="*/ 12 h 84"/>
                <a:gd name="T72" fmla="*/ 90 w 97"/>
                <a:gd name="T73" fmla="*/ 11 h 84"/>
                <a:gd name="T74" fmla="*/ 79 w 97"/>
                <a:gd name="T75" fmla="*/ 8 h 84"/>
                <a:gd name="T76" fmla="*/ 66 w 97"/>
                <a:gd name="T77" fmla="*/ 5 h 84"/>
                <a:gd name="T78" fmla="*/ 79 w 97"/>
                <a:gd name="T79" fmla="*/ 8 h 84"/>
                <a:gd name="T80" fmla="*/ 41 w 97"/>
                <a:gd name="T81" fmla="*/ 7 h 84"/>
                <a:gd name="T82" fmla="*/ 42 w 97"/>
                <a:gd name="T83" fmla="*/ 7 h 84"/>
                <a:gd name="T84" fmla="*/ 42 w 97"/>
                <a:gd name="T85" fmla="*/ 7 h 84"/>
                <a:gd name="T86" fmla="*/ 44 w 97"/>
                <a:gd name="T87" fmla="*/ 5 h 84"/>
                <a:gd name="T88" fmla="*/ 47 w 97"/>
                <a:gd name="T89" fmla="*/ 4 h 84"/>
                <a:gd name="T90" fmla="*/ 51 w 97"/>
                <a:gd name="T91" fmla="*/ 4 h 84"/>
                <a:gd name="T92" fmla="*/ 52 w 97"/>
                <a:gd name="T93" fmla="*/ 4 h 84"/>
                <a:gd name="T94" fmla="*/ 55 w 97"/>
                <a:gd name="T95" fmla="*/ 4 h 84"/>
                <a:gd name="T96" fmla="*/ 52 w 97"/>
                <a:gd name="T97" fmla="*/ 4 h 84"/>
                <a:gd name="T98" fmla="*/ 51 w 97"/>
                <a:gd name="T99" fmla="*/ 4 h 84"/>
                <a:gd name="T100" fmla="*/ 52 w 97"/>
                <a:gd name="T101" fmla="*/ 4 h 84"/>
                <a:gd name="T102" fmla="*/ 51 w 97"/>
                <a:gd name="T103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7" h="84">
                  <a:moveTo>
                    <a:pt x="0" y="8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1"/>
                    <a:pt x="26" y="59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1" y="29"/>
                    <a:pt x="34" y="11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2" y="0"/>
                    <a:pt x="47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8" y="0"/>
                    <a:pt x="93" y="8"/>
                    <a:pt x="96" y="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3" y="17"/>
                    <a:pt x="94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1" y="16"/>
                    <a:pt x="90" y="16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6" y="14"/>
                    <a:pt x="82" y="13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69" y="10"/>
                    <a:pt x="59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48" y="7"/>
                    <a:pt x="45" y="8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10"/>
                    <a:pt x="42" y="16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30"/>
                    <a:pt x="37" y="39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3" y="65"/>
                    <a:pt x="31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2"/>
                    <a:pt x="0" y="82"/>
                    <a:pt x="0" y="82"/>
                  </a:cubicBezTo>
                  <a:close/>
                  <a:moveTo>
                    <a:pt x="27" y="79"/>
                  </a:move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8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8" y="76"/>
                    <a:pt x="28" y="73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9" y="67"/>
                    <a:pt x="29" y="64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9" y="69"/>
                    <a:pt x="28" y="76"/>
                    <a:pt x="27" y="79"/>
                  </a:cubicBezTo>
                  <a:close/>
                  <a:moveTo>
                    <a:pt x="36" y="26"/>
                  </a:moveTo>
                  <a:cubicBezTo>
                    <a:pt x="36" y="25"/>
                    <a:pt x="36" y="23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8" y="19"/>
                    <a:pt x="38" y="16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8" y="17"/>
                    <a:pt x="37" y="21"/>
                    <a:pt x="36" y="26"/>
                  </a:cubicBezTo>
                  <a:close/>
                  <a:moveTo>
                    <a:pt x="79" y="8"/>
                  </a:moveTo>
                  <a:cubicBezTo>
                    <a:pt x="85" y="10"/>
                    <a:pt x="90" y="11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2" y="12"/>
                    <a:pt x="91" y="12"/>
                    <a:pt x="90" y="11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87" y="10"/>
                    <a:pt x="83" y="9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5" y="7"/>
                    <a:pt x="70" y="6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70" y="6"/>
                    <a:pt x="75" y="7"/>
                    <a:pt x="79" y="8"/>
                  </a:cubicBezTo>
                  <a:close/>
                  <a:moveTo>
                    <a:pt x="42" y="7"/>
                  </a:moveTo>
                  <a:cubicBezTo>
                    <a:pt x="42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3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6"/>
                    <a:pt x="42" y="7"/>
                  </a:cubicBezTo>
                  <a:close/>
                  <a:moveTo>
                    <a:pt x="47" y="4"/>
                  </a:moveTo>
                  <a:cubicBezTo>
                    <a:pt x="48" y="4"/>
                    <a:pt x="49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9" y="4"/>
                    <a:pt x="48" y="4"/>
                    <a:pt x="47" y="4"/>
                  </a:cubicBezTo>
                  <a:close/>
                  <a:moveTo>
                    <a:pt x="52" y="4"/>
                  </a:moveTo>
                  <a:cubicBezTo>
                    <a:pt x="53" y="4"/>
                    <a:pt x="54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4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lose/>
                  <a:moveTo>
                    <a:pt x="51" y="4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3815"/>
            <p:cNvSpPr/>
            <p:nvPr/>
          </p:nvSpPr>
          <p:spPr bwMode="auto">
            <a:xfrm>
              <a:off x="6951644" y="3658389"/>
              <a:ext cx="281683" cy="860142"/>
            </a:xfrm>
            <a:custGeom>
              <a:avLst/>
              <a:gdLst>
                <a:gd name="T0" fmla="*/ 2 w 51"/>
                <a:gd name="T1" fmla="*/ 154 h 156"/>
                <a:gd name="T2" fmla="*/ 0 w 51"/>
                <a:gd name="T3" fmla="*/ 152 h 156"/>
                <a:gd name="T4" fmla="*/ 0 w 51"/>
                <a:gd name="T5" fmla="*/ 152 h 156"/>
                <a:gd name="T6" fmla="*/ 7 w 51"/>
                <a:gd name="T7" fmla="*/ 137 h 156"/>
                <a:gd name="T8" fmla="*/ 7 w 51"/>
                <a:gd name="T9" fmla="*/ 137 h 156"/>
                <a:gd name="T10" fmla="*/ 21 w 51"/>
                <a:gd name="T11" fmla="*/ 115 h 156"/>
                <a:gd name="T12" fmla="*/ 21 w 51"/>
                <a:gd name="T13" fmla="*/ 115 h 156"/>
                <a:gd name="T14" fmla="*/ 46 w 51"/>
                <a:gd name="T15" fmla="*/ 79 h 156"/>
                <a:gd name="T16" fmla="*/ 46 w 51"/>
                <a:gd name="T17" fmla="*/ 79 h 156"/>
                <a:gd name="T18" fmla="*/ 47 w 51"/>
                <a:gd name="T19" fmla="*/ 76 h 156"/>
                <a:gd name="T20" fmla="*/ 47 w 51"/>
                <a:gd name="T21" fmla="*/ 76 h 156"/>
                <a:gd name="T22" fmla="*/ 32 w 51"/>
                <a:gd name="T23" fmla="*/ 33 h 156"/>
                <a:gd name="T24" fmla="*/ 32 w 51"/>
                <a:gd name="T25" fmla="*/ 33 h 156"/>
                <a:gd name="T26" fmla="*/ 17 w 51"/>
                <a:gd name="T27" fmla="*/ 2 h 156"/>
                <a:gd name="T28" fmla="*/ 17 w 51"/>
                <a:gd name="T29" fmla="*/ 2 h 156"/>
                <a:gd name="T30" fmla="*/ 20 w 51"/>
                <a:gd name="T31" fmla="*/ 0 h 156"/>
                <a:gd name="T32" fmla="*/ 51 w 51"/>
                <a:gd name="T33" fmla="*/ 76 h 156"/>
                <a:gd name="T34" fmla="*/ 51 w 51"/>
                <a:gd name="T35" fmla="*/ 76 h 156"/>
                <a:gd name="T36" fmla="*/ 50 w 51"/>
                <a:gd name="T37" fmla="*/ 81 h 156"/>
                <a:gd name="T38" fmla="*/ 50 w 51"/>
                <a:gd name="T39" fmla="*/ 81 h 156"/>
                <a:gd name="T40" fmla="*/ 10 w 51"/>
                <a:gd name="T41" fmla="*/ 139 h 156"/>
                <a:gd name="T42" fmla="*/ 10 w 51"/>
                <a:gd name="T43" fmla="*/ 139 h 156"/>
                <a:gd name="T44" fmla="*/ 4 w 51"/>
                <a:gd name="T45" fmla="*/ 151 h 156"/>
                <a:gd name="T46" fmla="*/ 4 w 51"/>
                <a:gd name="T47" fmla="*/ 151 h 156"/>
                <a:gd name="T48" fmla="*/ 20 w 51"/>
                <a:gd name="T49" fmla="*/ 152 h 156"/>
                <a:gd name="T50" fmla="*/ 20 w 51"/>
                <a:gd name="T51" fmla="*/ 152 h 156"/>
                <a:gd name="T52" fmla="*/ 31 w 51"/>
                <a:gd name="T53" fmla="*/ 152 h 156"/>
                <a:gd name="T54" fmla="*/ 31 w 51"/>
                <a:gd name="T55" fmla="*/ 152 h 156"/>
                <a:gd name="T56" fmla="*/ 31 w 51"/>
                <a:gd name="T57" fmla="*/ 156 h 156"/>
                <a:gd name="T58" fmla="*/ 20 w 51"/>
                <a:gd name="T59" fmla="*/ 156 h 156"/>
                <a:gd name="T60" fmla="*/ 20 w 51"/>
                <a:gd name="T61" fmla="*/ 156 h 156"/>
                <a:gd name="T62" fmla="*/ 2 w 51"/>
                <a:gd name="T63" fmla="*/ 1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" h="156">
                  <a:moveTo>
                    <a:pt x="2" y="154"/>
                  </a:moveTo>
                  <a:cubicBezTo>
                    <a:pt x="1" y="154"/>
                    <a:pt x="0" y="152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48"/>
                    <a:pt x="3" y="144"/>
                    <a:pt x="7" y="137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11" y="131"/>
                    <a:pt x="16" y="123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32" y="100"/>
                    <a:pt x="44" y="84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7" y="79"/>
                    <a:pt x="47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69"/>
                    <a:pt x="39" y="50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24" y="17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"/>
                    <a:pt x="51" y="58"/>
                    <a:pt x="51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1" y="78"/>
                    <a:pt x="51" y="80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5" y="89"/>
                    <a:pt x="22" y="120"/>
                    <a:pt x="10" y="139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7" y="145"/>
                    <a:pt x="5" y="149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7" y="152"/>
                    <a:pt x="14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6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6"/>
                    <a:pt x="26" y="156"/>
                    <a:pt x="20" y="156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14" y="156"/>
                    <a:pt x="6" y="156"/>
                    <a:pt x="2" y="15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3816"/>
            <p:cNvSpPr>
              <a:spLocks noEditPoints="1"/>
            </p:cNvSpPr>
            <p:nvPr/>
          </p:nvSpPr>
          <p:spPr bwMode="auto">
            <a:xfrm>
              <a:off x="6941584" y="3638269"/>
              <a:ext cx="301804" cy="890322"/>
            </a:xfrm>
            <a:custGeom>
              <a:avLst/>
              <a:gdLst>
                <a:gd name="T0" fmla="*/ 4 w 55"/>
                <a:gd name="T1" fmla="*/ 157 h 161"/>
                <a:gd name="T2" fmla="*/ 0 w 55"/>
                <a:gd name="T3" fmla="*/ 155 h 161"/>
                <a:gd name="T4" fmla="*/ 0 w 55"/>
                <a:gd name="T5" fmla="*/ 154 h 161"/>
                <a:gd name="T6" fmla="*/ 7 w 55"/>
                <a:gd name="T7" fmla="*/ 139 h 161"/>
                <a:gd name="T8" fmla="*/ 22 w 55"/>
                <a:gd name="T9" fmla="*/ 117 h 161"/>
                <a:gd name="T10" fmla="*/ 47 w 55"/>
                <a:gd name="T11" fmla="*/ 81 h 161"/>
                <a:gd name="T12" fmla="*/ 47 w 55"/>
                <a:gd name="T13" fmla="*/ 79 h 161"/>
                <a:gd name="T14" fmla="*/ 47 w 55"/>
                <a:gd name="T15" fmla="*/ 79 h 161"/>
                <a:gd name="T16" fmla="*/ 47 w 55"/>
                <a:gd name="T17" fmla="*/ 79 h 161"/>
                <a:gd name="T18" fmla="*/ 47 w 55"/>
                <a:gd name="T19" fmla="*/ 79 h 161"/>
                <a:gd name="T20" fmla="*/ 32 w 55"/>
                <a:gd name="T21" fmla="*/ 37 h 161"/>
                <a:gd name="T22" fmla="*/ 17 w 55"/>
                <a:gd name="T23" fmla="*/ 6 h 161"/>
                <a:gd name="T24" fmla="*/ 17 w 55"/>
                <a:gd name="T25" fmla="*/ 6 h 161"/>
                <a:gd name="T26" fmla="*/ 24 w 55"/>
                <a:gd name="T27" fmla="*/ 0 h 161"/>
                <a:gd name="T28" fmla="*/ 25 w 55"/>
                <a:gd name="T29" fmla="*/ 3 h 161"/>
                <a:gd name="T30" fmla="*/ 26 w 55"/>
                <a:gd name="T31" fmla="*/ 5 h 161"/>
                <a:gd name="T32" fmla="*/ 29 w 55"/>
                <a:gd name="T33" fmla="*/ 12 h 161"/>
                <a:gd name="T34" fmla="*/ 39 w 55"/>
                <a:gd name="T35" fmla="*/ 34 h 161"/>
                <a:gd name="T36" fmla="*/ 55 w 55"/>
                <a:gd name="T37" fmla="*/ 79 h 161"/>
                <a:gd name="T38" fmla="*/ 54 w 55"/>
                <a:gd name="T39" fmla="*/ 85 h 161"/>
                <a:gd name="T40" fmla="*/ 14 w 55"/>
                <a:gd name="T41" fmla="*/ 143 h 161"/>
                <a:gd name="T42" fmla="*/ 9 w 55"/>
                <a:gd name="T43" fmla="*/ 152 h 161"/>
                <a:gd name="T44" fmla="*/ 21 w 55"/>
                <a:gd name="T45" fmla="*/ 153 h 161"/>
                <a:gd name="T46" fmla="*/ 22 w 55"/>
                <a:gd name="T47" fmla="*/ 153 h 161"/>
                <a:gd name="T48" fmla="*/ 33 w 55"/>
                <a:gd name="T49" fmla="*/ 153 h 161"/>
                <a:gd name="T50" fmla="*/ 35 w 55"/>
                <a:gd name="T51" fmla="*/ 153 h 161"/>
                <a:gd name="T52" fmla="*/ 33 w 55"/>
                <a:gd name="T53" fmla="*/ 161 h 161"/>
                <a:gd name="T54" fmla="*/ 22 w 55"/>
                <a:gd name="T55" fmla="*/ 161 h 161"/>
                <a:gd name="T56" fmla="*/ 22 w 55"/>
                <a:gd name="T57" fmla="*/ 157 h 161"/>
                <a:gd name="T58" fmla="*/ 31 w 55"/>
                <a:gd name="T59" fmla="*/ 157 h 161"/>
                <a:gd name="T60" fmla="*/ 22 w 55"/>
                <a:gd name="T61" fmla="*/ 157 h 161"/>
                <a:gd name="T62" fmla="*/ 22 w 55"/>
                <a:gd name="T63" fmla="*/ 157 h 161"/>
                <a:gd name="T64" fmla="*/ 7 w 55"/>
                <a:gd name="T65" fmla="*/ 156 h 161"/>
                <a:gd name="T66" fmla="*/ 17 w 55"/>
                <a:gd name="T67" fmla="*/ 157 h 161"/>
                <a:gd name="T68" fmla="*/ 7 w 55"/>
                <a:gd name="T69" fmla="*/ 148 h 161"/>
                <a:gd name="T70" fmla="*/ 5 w 55"/>
                <a:gd name="T71" fmla="*/ 152 h 161"/>
                <a:gd name="T72" fmla="*/ 11 w 55"/>
                <a:gd name="T73" fmla="*/ 141 h 161"/>
                <a:gd name="T74" fmla="*/ 11 w 55"/>
                <a:gd name="T75" fmla="*/ 141 h 161"/>
                <a:gd name="T76" fmla="*/ 18 w 55"/>
                <a:gd name="T77" fmla="*/ 130 h 161"/>
                <a:gd name="T78" fmla="*/ 11 w 55"/>
                <a:gd name="T79" fmla="*/ 141 h 161"/>
                <a:gd name="T80" fmla="*/ 18 w 55"/>
                <a:gd name="T81" fmla="*/ 129 h 161"/>
                <a:gd name="T82" fmla="*/ 18 w 55"/>
                <a:gd name="T83" fmla="*/ 130 h 161"/>
                <a:gd name="T84" fmla="*/ 21 w 55"/>
                <a:gd name="T85" fmla="*/ 125 h 161"/>
                <a:gd name="T86" fmla="*/ 21 w 55"/>
                <a:gd name="T87" fmla="*/ 125 h 161"/>
                <a:gd name="T88" fmla="*/ 25 w 55"/>
                <a:gd name="T89" fmla="*/ 119 h 161"/>
                <a:gd name="T90" fmla="*/ 21 w 55"/>
                <a:gd name="T91" fmla="*/ 125 h 161"/>
                <a:gd name="T92" fmla="*/ 50 w 55"/>
                <a:gd name="T93" fmla="*/ 83 h 161"/>
                <a:gd name="T94" fmla="*/ 51 w 55"/>
                <a:gd name="T95" fmla="*/ 80 h 161"/>
                <a:gd name="T96" fmla="*/ 51 w 55"/>
                <a:gd name="T97" fmla="*/ 80 h 161"/>
                <a:gd name="T98" fmla="*/ 36 w 55"/>
                <a:gd name="T99" fmla="*/ 35 h 161"/>
                <a:gd name="T100" fmla="*/ 51 w 55"/>
                <a:gd name="T101" fmla="*/ 79 h 161"/>
                <a:gd name="T102" fmla="*/ 51 w 55"/>
                <a:gd name="T103" fmla="*/ 79 h 161"/>
                <a:gd name="T104" fmla="*/ 34 w 55"/>
                <a:gd name="T105" fmla="*/ 3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" h="161">
                  <a:moveTo>
                    <a:pt x="3" y="159"/>
                  </a:moveTo>
                  <a:cubicBezTo>
                    <a:pt x="4" y="157"/>
                    <a:pt x="4" y="157"/>
                    <a:pt x="4" y="157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1" y="158"/>
                    <a:pt x="0" y="156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0" y="155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1" y="150"/>
                    <a:pt x="3" y="146"/>
                    <a:pt x="7" y="139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11" y="133"/>
                    <a:pt x="16" y="125"/>
                    <a:pt x="22" y="117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32" y="102"/>
                    <a:pt x="44" y="85"/>
                    <a:pt x="47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6" y="81"/>
                    <a:pt x="47" y="80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2"/>
                    <a:pt x="39" y="53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25" y="21"/>
                    <a:pt x="18" y="8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4"/>
                    <a:pt x="25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7"/>
                    <a:pt x="28" y="9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2" y="17"/>
                    <a:pt x="36" y="25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7" y="50"/>
                    <a:pt x="55" y="69"/>
                    <a:pt x="55" y="7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81"/>
                    <a:pt x="54" y="83"/>
                    <a:pt x="54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49" y="93"/>
                    <a:pt x="25" y="125"/>
                    <a:pt x="14" y="143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2" y="147"/>
                    <a:pt x="10" y="150"/>
                    <a:pt x="9" y="152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12" y="153"/>
                    <a:pt x="17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8" y="153"/>
                    <a:pt x="32" y="153"/>
                    <a:pt x="33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1"/>
                    <a:pt x="28" y="161"/>
                    <a:pt x="22" y="161"/>
                  </a:cubicBezTo>
                  <a:cubicBezTo>
                    <a:pt x="22" y="161"/>
                    <a:pt x="22" y="161"/>
                    <a:pt x="22" y="161"/>
                  </a:cubicBezTo>
                  <a:cubicBezTo>
                    <a:pt x="15" y="161"/>
                    <a:pt x="8" y="161"/>
                    <a:pt x="3" y="159"/>
                  </a:cubicBezTo>
                  <a:close/>
                  <a:moveTo>
                    <a:pt x="22" y="157"/>
                  </a:moveTo>
                  <a:cubicBezTo>
                    <a:pt x="26" y="157"/>
                    <a:pt x="29" y="157"/>
                    <a:pt x="31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6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lose/>
                  <a:moveTo>
                    <a:pt x="17" y="157"/>
                  </a:moveTo>
                  <a:cubicBezTo>
                    <a:pt x="14" y="157"/>
                    <a:pt x="10" y="157"/>
                    <a:pt x="7" y="156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10" y="157"/>
                    <a:pt x="14" y="157"/>
                    <a:pt x="17" y="157"/>
                  </a:cubicBezTo>
                  <a:close/>
                  <a:moveTo>
                    <a:pt x="5" y="152"/>
                  </a:moveTo>
                  <a:cubicBezTo>
                    <a:pt x="5" y="151"/>
                    <a:pt x="6" y="150"/>
                    <a:pt x="7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6" y="150"/>
                    <a:pt x="5" y="151"/>
                    <a:pt x="5" y="152"/>
                  </a:cubicBezTo>
                  <a:close/>
                  <a:moveTo>
                    <a:pt x="11" y="141"/>
                  </a:move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3" y="138"/>
                    <a:pt x="15" y="134"/>
                    <a:pt x="18" y="130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5" y="134"/>
                    <a:pt x="13" y="138"/>
                    <a:pt x="11" y="141"/>
                  </a:cubicBezTo>
                  <a:close/>
                  <a:moveTo>
                    <a:pt x="18" y="130"/>
                  </a:moveTo>
                  <a:cubicBezTo>
                    <a:pt x="18" y="130"/>
                    <a:pt x="18" y="130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8" y="130"/>
                    <a:pt x="18" y="130"/>
                    <a:pt x="18" y="130"/>
                  </a:cubicBezTo>
                  <a:close/>
                  <a:moveTo>
                    <a:pt x="21" y="125"/>
                  </a:moveTo>
                  <a:cubicBezTo>
                    <a:pt x="21" y="125"/>
                    <a:pt x="21" y="125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lose/>
                  <a:moveTo>
                    <a:pt x="50" y="83"/>
                  </a:moveTo>
                  <a:cubicBezTo>
                    <a:pt x="47" y="88"/>
                    <a:pt x="36" y="104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4" y="121"/>
                    <a:pt x="23" y="123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33" y="108"/>
                    <a:pt x="47" y="89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82"/>
                    <a:pt x="51" y="81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1"/>
                    <a:pt x="50" y="82"/>
                    <a:pt x="50" y="83"/>
                  </a:cubicBezTo>
                  <a:close/>
                  <a:moveTo>
                    <a:pt x="36" y="35"/>
                  </a:moveTo>
                  <a:cubicBezTo>
                    <a:pt x="43" y="52"/>
                    <a:pt x="51" y="70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0"/>
                    <a:pt x="42" y="49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3"/>
                    <a:pt x="35" y="34"/>
                    <a:pt x="36" y="3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3" name="圖片 2">
            <a:extLst>
              <a:ext uri="{FF2B5EF4-FFF2-40B4-BE49-F238E27FC236}">
                <a16:creationId xmlns:a16="http://schemas.microsoft.com/office/drawing/2014/main" id="{1F1E795D-850D-4881-9F66-448D8D97C6F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b="721"/>
          <a:stretch/>
        </p:blipFill>
        <p:spPr>
          <a:xfrm>
            <a:off x="772878" y="799721"/>
            <a:ext cx="10644656" cy="4711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6644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064"/>
    </mc:Choice>
    <mc:Fallback xmlns="">
      <p:transition spd="slow" advTm="6064"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/>
        </p:nvSpPr>
        <p:spPr>
          <a:xfrm>
            <a:off x="254000" y="691036"/>
            <a:ext cx="11685048" cy="576278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89"/>
          <a:stretch>
            <a:fillRect/>
          </a:stretch>
        </p:blipFill>
        <p:spPr>
          <a:xfrm>
            <a:off x="1318" y="6746888"/>
            <a:ext cx="12190413" cy="208732"/>
          </a:xfrm>
          <a:prstGeom prst="rect">
            <a:avLst/>
          </a:prstGeom>
        </p:spPr>
      </p:pic>
      <p:sp>
        <p:nvSpPr>
          <p:cNvPr id="80" name="文本框 366"/>
          <p:cNvSpPr>
            <a:spLocks noChangeArrowheads="1"/>
          </p:cNvSpPr>
          <p:nvPr/>
        </p:nvSpPr>
        <p:spPr bwMode="auto">
          <a:xfrm>
            <a:off x="-2445527" y="0"/>
            <a:ext cx="81282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altLang="zh-TW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【</a:t>
            </a:r>
            <a:r>
              <a:rPr lang="zh-TW" altLang="en-US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輔導室</a:t>
            </a:r>
            <a:r>
              <a:rPr lang="en-US" altLang="zh-TW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】</a:t>
            </a:r>
          </a:p>
        </p:txBody>
      </p:sp>
      <p:pic>
        <p:nvPicPr>
          <p:cNvPr id="7" name="圖片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28200" y="129497"/>
            <a:ext cx="2916428" cy="530260"/>
          </a:xfrm>
          <a:prstGeom prst="rect">
            <a:avLst/>
          </a:prstGeom>
        </p:spPr>
      </p:pic>
      <p:pic>
        <p:nvPicPr>
          <p:cNvPr id="9" name="圖片 8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11231419" y="61952"/>
            <a:ext cx="823180" cy="587960"/>
          </a:xfrm>
          <a:prstGeom prst="rect">
            <a:avLst/>
          </a:prstGeom>
        </p:spPr>
      </p:pic>
      <p:grpSp>
        <p:nvGrpSpPr>
          <p:cNvPr id="10" name="组合 94"/>
          <p:cNvGrpSpPr/>
          <p:nvPr/>
        </p:nvGrpSpPr>
        <p:grpSpPr>
          <a:xfrm>
            <a:off x="8818574" y="5662679"/>
            <a:ext cx="644937" cy="1084748"/>
            <a:chOff x="8751888" y="4462463"/>
            <a:chExt cx="2316162" cy="2552700"/>
          </a:xfrm>
          <a:solidFill>
            <a:srgbClr val="1F4E79"/>
          </a:solidFill>
        </p:grpSpPr>
        <p:sp>
          <p:nvSpPr>
            <p:cNvPr id="12" name="Oval 290"/>
            <p:cNvSpPr>
              <a:spLocks noChangeArrowheads="1"/>
            </p:cNvSpPr>
            <p:nvPr/>
          </p:nvSpPr>
          <p:spPr bwMode="auto">
            <a:xfrm>
              <a:off x="9582150" y="5100638"/>
              <a:ext cx="25400" cy="269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91"/>
            <p:cNvSpPr>
              <a:spLocks noEditPoints="1"/>
            </p:cNvSpPr>
            <p:nvPr/>
          </p:nvSpPr>
          <p:spPr bwMode="auto">
            <a:xfrm>
              <a:off x="9574213" y="5094288"/>
              <a:ext cx="41275" cy="41275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11 w 11"/>
                <a:gd name="T7" fmla="*/ 6 h 11"/>
                <a:gd name="T8" fmla="*/ 11 w 11"/>
                <a:gd name="T9" fmla="*/ 6 h 11"/>
                <a:gd name="T10" fmla="*/ 5 w 11"/>
                <a:gd name="T11" fmla="*/ 11 h 11"/>
                <a:gd name="T12" fmla="*/ 5 w 11"/>
                <a:gd name="T13" fmla="*/ 11 h 11"/>
                <a:gd name="T14" fmla="*/ 0 w 11"/>
                <a:gd name="T15" fmla="*/ 6 h 11"/>
                <a:gd name="T16" fmla="*/ 4 w 11"/>
                <a:gd name="T17" fmla="*/ 6 h 11"/>
                <a:gd name="T18" fmla="*/ 5 w 11"/>
                <a:gd name="T19" fmla="*/ 7 h 11"/>
                <a:gd name="T20" fmla="*/ 5 w 11"/>
                <a:gd name="T21" fmla="*/ 7 h 11"/>
                <a:gd name="T22" fmla="*/ 7 w 11"/>
                <a:gd name="T23" fmla="*/ 6 h 11"/>
                <a:gd name="T24" fmla="*/ 7 w 11"/>
                <a:gd name="T25" fmla="*/ 6 h 11"/>
                <a:gd name="T26" fmla="*/ 5 w 11"/>
                <a:gd name="T27" fmla="*/ 4 h 11"/>
                <a:gd name="T28" fmla="*/ 5 w 11"/>
                <a:gd name="T29" fmla="*/ 4 h 11"/>
                <a:gd name="T30" fmla="*/ 4 w 11"/>
                <a:gd name="T3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  <a:moveTo>
                    <a:pt x="4" y="6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Oval 292"/>
            <p:cNvSpPr>
              <a:spLocks noChangeArrowheads="1"/>
            </p:cNvSpPr>
            <p:nvPr/>
          </p:nvSpPr>
          <p:spPr bwMode="auto">
            <a:xfrm>
              <a:off x="9690100" y="5075238"/>
              <a:ext cx="26988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93"/>
            <p:cNvSpPr>
              <a:spLocks noEditPoints="1"/>
            </p:cNvSpPr>
            <p:nvPr/>
          </p:nvSpPr>
          <p:spPr bwMode="auto">
            <a:xfrm>
              <a:off x="9682163" y="5067300"/>
              <a:ext cx="41275" cy="41275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0 h 11"/>
                <a:gd name="T4" fmla="*/ 6 w 11"/>
                <a:gd name="T5" fmla="*/ 0 h 11"/>
                <a:gd name="T6" fmla="*/ 11 w 11"/>
                <a:gd name="T7" fmla="*/ 6 h 11"/>
                <a:gd name="T8" fmla="*/ 11 w 11"/>
                <a:gd name="T9" fmla="*/ 6 h 11"/>
                <a:gd name="T10" fmla="*/ 6 w 11"/>
                <a:gd name="T11" fmla="*/ 11 h 11"/>
                <a:gd name="T12" fmla="*/ 6 w 11"/>
                <a:gd name="T13" fmla="*/ 11 h 11"/>
                <a:gd name="T14" fmla="*/ 0 w 11"/>
                <a:gd name="T15" fmla="*/ 6 h 11"/>
                <a:gd name="T16" fmla="*/ 4 w 11"/>
                <a:gd name="T17" fmla="*/ 6 h 11"/>
                <a:gd name="T18" fmla="*/ 6 w 11"/>
                <a:gd name="T19" fmla="*/ 7 h 11"/>
                <a:gd name="T20" fmla="*/ 6 w 11"/>
                <a:gd name="T21" fmla="*/ 7 h 11"/>
                <a:gd name="T22" fmla="*/ 7 w 11"/>
                <a:gd name="T23" fmla="*/ 6 h 11"/>
                <a:gd name="T24" fmla="*/ 7 w 11"/>
                <a:gd name="T25" fmla="*/ 6 h 11"/>
                <a:gd name="T26" fmla="*/ 6 w 11"/>
                <a:gd name="T27" fmla="*/ 4 h 11"/>
                <a:gd name="T28" fmla="*/ 6 w 11"/>
                <a:gd name="T29" fmla="*/ 4 h 11"/>
                <a:gd name="T30" fmla="*/ 4 w 11"/>
                <a:gd name="T3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  <a:moveTo>
                    <a:pt x="4" y="6"/>
                  </a:moveTo>
                  <a:cubicBezTo>
                    <a:pt x="4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315"/>
            <p:cNvSpPr>
              <a:spLocks noEditPoints="1"/>
            </p:cNvSpPr>
            <p:nvPr/>
          </p:nvSpPr>
          <p:spPr bwMode="auto">
            <a:xfrm>
              <a:off x="9239250" y="4962525"/>
              <a:ext cx="679450" cy="619125"/>
            </a:xfrm>
            <a:custGeom>
              <a:avLst/>
              <a:gdLst>
                <a:gd name="T0" fmla="*/ 0 w 181"/>
                <a:gd name="T1" fmla="*/ 79 h 165"/>
                <a:gd name="T2" fmla="*/ 24 w 181"/>
                <a:gd name="T3" fmla="*/ 24 h 165"/>
                <a:gd name="T4" fmla="*/ 74 w 181"/>
                <a:gd name="T5" fmla="*/ 3 h 165"/>
                <a:gd name="T6" fmla="*/ 90 w 181"/>
                <a:gd name="T7" fmla="*/ 5 h 165"/>
                <a:gd name="T8" fmla="*/ 90 w 181"/>
                <a:gd name="T9" fmla="*/ 5 h 165"/>
                <a:gd name="T10" fmla="*/ 106 w 181"/>
                <a:gd name="T11" fmla="*/ 0 h 165"/>
                <a:gd name="T12" fmla="*/ 146 w 181"/>
                <a:gd name="T13" fmla="*/ 16 h 165"/>
                <a:gd name="T14" fmla="*/ 165 w 181"/>
                <a:gd name="T15" fmla="*/ 32 h 165"/>
                <a:gd name="T16" fmla="*/ 165 w 181"/>
                <a:gd name="T17" fmla="*/ 32 h 165"/>
                <a:gd name="T18" fmla="*/ 181 w 181"/>
                <a:gd name="T19" fmla="*/ 79 h 165"/>
                <a:gd name="T20" fmla="*/ 147 w 181"/>
                <a:gd name="T21" fmla="*/ 144 h 165"/>
                <a:gd name="T22" fmla="*/ 147 w 181"/>
                <a:gd name="T23" fmla="*/ 144 h 165"/>
                <a:gd name="T24" fmla="*/ 84 w 181"/>
                <a:gd name="T25" fmla="*/ 165 h 165"/>
                <a:gd name="T26" fmla="*/ 84 w 181"/>
                <a:gd name="T27" fmla="*/ 165 h 165"/>
                <a:gd name="T28" fmla="*/ 49 w 181"/>
                <a:gd name="T29" fmla="*/ 153 h 165"/>
                <a:gd name="T30" fmla="*/ 57 w 181"/>
                <a:gd name="T31" fmla="*/ 147 h 165"/>
                <a:gd name="T32" fmla="*/ 62 w 181"/>
                <a:gd name="T33" fmla="*/ 150 h 165"/>
                <a:gd name="T34" fmla="*/ 84 w 181"/>
                <a:gd name="T35" fmla="*/ 155 h 165"/>
                <a:gd name="T36" fmla="*/ 141 w 181"/>
                <a:gd name="T37" fmla="*/ 136 h 165"/>
                <a:gd name="T38" fmla="*/ 146 w 181"/>
                <a:gd name="T39" fmla="*/ 132 h 165"/>
                <a:gd name="T40" fmla="*/ 156 w 181"/>
                <a:gd name="T41" fmla="*/ 120 h 165"/>
                <a:gd name="T42" fmla="*/ 171 w 181"/>
                <a:gd name="T43" fmla="*/ 79 h 165"/>
                <a:gd name="T44" fmla="*/ 157 w 181"/>
                <a:gd name="T45" fmla="*/ 39 h 165"/>
                <a:gd name="T46" fmla="*/ 153 w 181"/>
                <a:gd name="T47" fmla="*/ 35 h 165"/>
                <a:gd name="T48" fmla="*/ 140 w 181"/>
                <a:gd name="T49" fmla="*/ 24 h 165"/>
                <a:gd name="T50" fmla="*/ 106 w 181"/>
                <a:gd name="T51" fmla="*/ 10 h 165"/>
                <a:gd name="T52" fmla="*/ 102 w 181"/>
                <a:gd name="T53" fmla="*/ 10 h 165"/>
                <a:gd name="T54" fmla="*/ 103 w 181"/>
                <a:gd name="T55" fmla="*/ 15 h 165"/>
                <a:gd name="T56" fmla="*/ 96 w 181"/>
                <a:gd name="T57" fmla="*/ 18 h 165"/>
                <a:gd name="T58" fmla="*/ 95 w 181"/>
                <a:gd name="T59" fmla="*/ 17 h 165"/>
                <a:gd name="T60" fmla="*/ 90 w 181"/>
                <a:gd name="T61" fmla="*/ 15 h 165"/>
                <a:gd name="T62" fmla="*/ 74 w 181"/>
                <a:gd name="T63" fmla="*/ 13 h 165"/>
                <a:gd name="T64" fmla="*/ 31 w 181"/>
                <a:gd name="T65" fmla="*/ 32 h 165"/>
                <a:gd name="T66" fmla="*/ 28 w 181"/>
                <a:gd name="T67" fmla="*/ 35 h 165"/>
                <a:gd name="T68" fmla="*/ 21 w 181"/>
                <a:gd name="T69" fmla="*/ 45 h 165"/>
                <a:gd name="T70" fmla="*/ 10 w 181"/>
                <a:gd name="T71" fmla="*/ 79 h 165"/>
                <a:gd name="T72" fmla="*/ 55 w 181"/>
                <a:gd name="T73" fmla="*/ 145 h 165"/>
                <a:gd name="T74" fmla="*/ 55 w 181"/>
                <a:gd name="T75" fmla="*/ 146 h 165"/>
                <a:gd name="T76" fmla="*/ 56 w 181"/>
                <a:gd name="T77" fmla="*/ 146 h 165"/>
                <a:gd name="T78" fmla="*/ 56 w 181"/>
                <a:gd name="T79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1" h="165">
                  <a:moveTo>
                    <a:pt x="49" y="153"/>
                  </a:moveTo>
                  <a:cubicBezTo>
                    <a:pt x="12" y="128"/>
                    <a:pt x="0" y="102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47"/>
                    <a:pt x="24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41" y="8"/>
                    <a:pt x="59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80" y="3"/>
                    <a:pt x="86" y="4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5" y="1"/>
                    <a:pt x="101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20" y="0"/>
                    <a:pt x="134" y="8"/>
                    <a:pt x="146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57" y="24"/>
                    <a:pt x="165" y="32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76" y="49"/>
                    <a:pt x="181" y="65"/>
                    <a:pt x="181" y="79"/>
                  </a:cubicBezTo>
                  <a:cubicBezTo>
                    <a:pt x="181" y="79"/>
                    <a:pt x="181" y="79"/>
                    <a:pt x="181" y="79"/>
                  </a:cubicBezTo>
                  <a:cubicBezTo>
                    <a:pt x="180" y="119"/>
                    <a:pt x="147" y="143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20" y="160"/>
                    <a:pt x="99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62" y="165"/>
                    <a:pt x="51" y="155"/>
                    <a:pt x="49" y="153"/>
                  </a:cubicBezTo>
                  <a:close/>
                  <a:moveTo>
                    <a:pt x="56" y="146"/>
                  </a:moveTo>
                  <a:cubicBezTo>
                    <a:pt x="56" y="146"/>
                    <a:pt x="57" y="147"/>
                    <a:pt x="57" y="147"/>
                  </a:cubicBezTo>
                  <a:cubicBezTo>
                    <a:pt x="57" y="147"/>
                    <a:pt x="57" y="147"/>
                    <a:pt x="57" y="147"/>
                  </a:cubicBezTo>
                  <a:cubicBezTo>
                    <a:pt x="58" y="148"/>
                    <a:pt x="60" y="149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7" y="152"/>
                    <a:pt x="74" y="155"/>
                    <a:pt x="84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97" y="155"/>
                    <a:pt x="116" y="151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2" y="135"/>
                    <a:pt x="143" y="134"/>
                    <a:pt x="146" y="132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8" y="129"/>
                    <a:pt x="152" y="125"/>
                    <a:pt x="156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63" y="110"/>
                    <a:pt x="171" y="96"/>
                    <a:pt x="171" y="79"/>
                  </a:cubicBezTo>
                  <a:cubicBezTo>
                    <a:pt x="171" y="79"/>
                    <a:pt x="171" y="79"/>
                    <a:pt x="171" y="79"/>
                  </a:cubicBezTo>
                  <a:cubicBezTo>
                    <a:pt x="171" y="67"/>
                    <a:pt x="167" y="54"/>
                    <a:pt x="157" y="39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8"/>
                    <a:pt x="155" y="37"/>
                    <a:pt x="153" y="35"/>
                  </a:cubicBezTo>
                  <a:cubicBezTo>
                    <a:pt x="153" y="35"/>
                    <a:pt x="153" y="35"/>
                    <a:pt x="153" y="35"/>
                  </a:cubicBezTo>
                  <a:cubicBezTo>
                    <a:pt x="150" y="32"/>
                    <a:pt x="145" y="28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29" y="17"/>
                    <a:pt x="116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5" y="10"/>
                    <a:pt x="104" y="10"/>
                    <a:pt x="102" y="10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4" y="12"/>
                    <a:pt x="104" y="14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2" y="18"/>
                    <a:pt x="99" y="19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96" y="17"/>
                    <a:pt x="95" y="17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2" y="1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86" y="14"/>
                    <a:pt x="80" y="13"/>
                    <a:pt x="74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61" y="13"/>
                    <a:pt x="46" y="17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3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6" y="37"/>
                    <a:pt x="23" y="41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16" y="54"/>
                    <a:pt x="10" y="66"/>
                    <a:pt x="10" y="79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1" y="98"/>
                    <a:pt x="20" y="121"/>
                    <a:pt x="55" y="145"/>
                  </a:cubicBezTo>
                  <a:cubicBezTo>
                    <a:pt x="55" y="145"/>
                    <a:pt x="55" y="145"/>
                    <a:pt x="55" y="145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316"/>
            <p:cNvSpPr/>
            <p:nvPr/>
          </p:nvSpPr>
          <p:spPr bwMode="auto">
            <a:xfrm>
              <a:off x="9232900" y="4976813"/>
              <a:ext cx="258763" cy="315913"/>
            </a:xfrm>
            <a:custGeom>
              <a:avLst/>
              <a:gdLst>
                <a:gd name="T0" fmla="*/ 1 w 69"/>
                <a:gd name="T1" fmla="*/ 79 h 84"/>
                <a:gd name="T2" fmla="*/ 5 w 69"/>
                <a:gd name="T3" fmla="*/ 74 h 84"/>
                <a:gd name="T4" fmla="*/ 5 w 69"/>
                <a:gd name="T5" fmla="*/ 74 h 84"/>
                <a:gd name="T6" fmla="*/ 30 w 69"/>
                <a:gd name="T7" fmla="*/ 51 h 84"/>
                <a:gd name="T8" fmla="*/ 30 w 69"/>
                <a:gd name="T9" fmla="*/ 51 h 84"/>
                <a:gd name="T10" fmla="*/ 32 w 69"/>
                <a:gd name="T11" fmla="*/ 48 h 84"/>
                <a:gd name="T12" fmla="*/ 32 w 69"/>
                <a:gd name="T13" fmla="*/ 48 h 84"/>
                <a:gd name="T14" fmla="*/ 36 w 69"/>
                <a:gd name="T15" fmla="*/ 34 h 84"/>
                <a:gd name="T16" fmla="*/ 36 w 69"/>
                <a:gd name="T17" fmla="*/ 34 h 84"/>
                <a:gd name="T18" fmla="*/ 41 w 69"/>
                <a:gd name="T19" fmla="*/ 32 h 84"/>
                <a:gd name="T20" fmla="*/ 41 w 69"/>
                <a:gd name="T21" fmla="*/ 32 h 84"/>
                <a:gd name="T22" fmla="*/ 48 w 69"/>
                <a:gd name="T23" fmla="*/ 37 h 84"/>
                <a:gd name="T24" fmla="*/ 48 w 69"/>
                <a:gd name="T25" fmla="*/ 37 h 84"/>
                <a:gd name="T26" fmla="*/ 50 w 69"/>
                <a:gd name="T27" fmla="*/ 40 h 84"/>
                <a:gd name="T28" fmla="*/ 50 w 69"/>
                <a:gd name="T29" fmla="*/ 40 h 84"/>
                <a:gd name="T30" fmla="*/ 50 w 69"/>
                <a:gd name="T31" fmla="*/ 41 h 84"/>
                <a:gd name="T32" fmla="*/ 51 w 69"/>
                <a:gd name="T33" fmla="*/ 41 h 84"/>
                <a:gd name="T34" fmla="*/ 51 w 69"/>
                <a:gd name="T35" fmla="*/ 43 h 84"/>
                <a:gd name="T36" fmla="*/ 51 w 69"/>
                <a:gd name="T37" fmla="*/ 43 h 84"/>
                <a:gd name="T38" fmla="*/ 52 w 69"/>
                <a:gd name="T39" fmla="*/ 40 h 84"/>
                <a:gd name="T40" fmla="*/ 52 w 69"/>
                <a:gd name="T41" fmla="*/ 40 h 84"/>
                <a:gd name="T42" fmla="*/ 58 w 69"/>
                <a:gd name="T43" fmla="*/ 4 h 84"/>
                <a:gd name="T44" fmla="*/ 64 w 69"/>
                <a:gd name="T45" fmla="*/ 0 h 84"/>
                <a:gd name="T46" fmla="*/ 64 w 69"/>
                <a:gd name="T47" fmla="*/ 0 h 84"/>
                <a:gd name="T48" fmla="*/ 68 w 69"/>
                <a:gd name="T49" fmla="*/ 6 h 84"/>
                <a:gd name="T50" fmla="*/ 68 w 69"/>
                <a:gd name="T51" fmla="*/ 6 h 84"/>
                <a:gd name="T52" fmla="*/ 62 w 69"/>
                <a:gd name="T53" fmla="*/ 42 h 84"/>
                <a:gd name="T54" fmla="*/ 62 w 69"/>
                <a:gd name="T55" fmla="*/ 42 h 84"/>
                <a:gd name="T56" fmla="*/ 57 w 69"/>
                <a:gd name="T57" fmla="*/ 53 h 84"/>
                <a:gd name="T58" fmla="*/ 57 w 69"/>
                <a:gd name="T59" fmla="*/ 53 h 84"/>
                <a:gd name="T60" fmla="*/ 51 w 69"/>
                <a:gd name="T61" fmla="*/ 58 h 84"/>
                <a:gd name="T62" fmla="*/ 51 w 69"/>
                <a:gd name="T63" fmla="*/ 58 h 84"/>
                <a:gd name="T64" fmla="*/ 44 w 69"/>
                <a:gd name="T65" fmla="*/ 53 h 84"/>
                <a:gd name="T66" fmla="*/ 44 w 69"/>
                <a:gd name="T67" fmla="*/ 53 h 84"/>
                <a:gd name="T68" fmla="*/ 42 w 69"/>
                <a:gd name="T69" fmla="*/ 49 h 84"/>
                <a:gd name="T70" fmla="*/ 42 w 69"/>
                <a:gd name="T71" fmla="*/ 49 h 84"/>
                <a:gd name="T72" fmla="*/ 42 w 69"/>
                <a:gd name="T73" fmla="*/ 50 h 84"/>
                <a:gd name="T74" fmla="*/ 42 w 69"/>
                <a:gd name="T75" fmla="*/ 50 h 84"/>
                <a:gd name="T76" fmla="*/ 42 w 69"/>
                <a:gd name="T77" fmla="*/ 51 h 84"/>
                <a:gd name="T78" fmla="*/ 42 w 69"/>
                <a:gd name="T79" fmla="*/ 51 h 84"/>
                <a:gd name="T80" fmla="*/ 32 w 69"/>
                <a:gd name="T81" fmla="*/ 66 h 84"/>
                <a:gd name="T82" fmla="*/ 32 w 69"/>
                <a:gd name="T83" fmla="*/ 66 h 84"/>
                <a:gd name="T84" fmla="*/ 6 w 69"/>
                <a:gd name="T85" fmla="*/ 84 h 84"/>
                <a:gd name="T86" fmla="*/ 6 w 69"/>
                <a:gd name="T87" fmla="*/ 84 h 84"/>
                <a:gd name="T88" fmla="*/ 6 w 69"/>
                <a:gd name="T89" fmla="*/ 84 h 84"/>
                <a:gd name="T90" fmla="*/ 6 w 69"/>
                <a:gd name="T91" fmla="*/ 84 h 84"/>
                <a:gd name="T92" fmla="*/ 6 w 69"/>
                <a:gd name="T93" fmla="*/ 84 h 84"/>
                <a:gd name="T94" fmla="*/ 1 w 69"/>
                <a:gd name="T95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4">
                  <a:moveTo>
                    <a:pt x="1" y="79"/>
                  </a:moveTo>
                  <a:cubicBezTo>
                    <a:pt x="0" y="77"/>
                    <a:pt x="2" y="74"/>
                    <a:pt x="5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15" y="73"/>
                    <a:pt x="26" y="59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0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1"/>
                    <a:pt x="34" y="37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3"/>
                    <a:pt x="39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6" y="32"/>
                    <a:pt x="47" y="35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50" y="38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2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1"/>
                    <a:pt x="61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7" y="1"/>
                    <a:pt x="69" y="3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0" y="49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6" y="55"/>
                    <a:pt x="55" y="57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47" y="57"/>
                    <a:pt x="45" y="55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3" y="51"/>
                    <a:pt x="43" y="50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2" y="49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2"/>
                    <a:pt x="38" y="59"/>
                    <a:pt x="32" y="66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26" y="74"/>
                    <a:pt x="18" y="82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3" y="84"/>
                    <a:pt x="1" y="82"/>
                    <a:pt x="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317"/>
            <p:cNvSpPr/>
            <p:nvPr/>
          </p:nvSpPr>
          <p:spPr bwMode="auto">
            <a:xfrm>
              <a:off x="9480550" y="5221288"/>
              <a:ext cx="104775" cy="55563"/>
            </a:xfrm>
            <a:custGeom>
              <a:avLst/>
              <a:gdLst>
                <a:gd name="T0" fmla="*/ 2 w 28"/>
                <a:gd name="T1" fmla="*/ 13 h 15"/>
                <a:gd name="T2" fmla="*/ 3 w 28"/>
                <a:gd name="T3" fmla="*/ 6 h 15"/>
                <a:gd name="T4" fmla="*/ 3 w 28"/>
                <a:gd name="T5" fmla="*/ 6 h 15"/>
                <a:gd name="T6" fmla="*/ 18 w 28"/>
                <a:gd name="T7" fmla="*/ 0 h 15"/>
                <a:gd name="T8" fmla="*/ 18 w 28"/>
                <a:gd name="T9" fmla="*/ 0 h 15"/>
                <a:gd name="T10" fmla="*/ 26 w 28"/>
                <a:gd name="T11" fmla="*/ 4 h 15"/>
                <a:gd name="T12" fmla="*/ 26 w 28"/>
                <a:gd name="T13" fmla="*/ 4 h 15"/>
                <a:gd name="T14" fmla="*/ 25 w 28"/>
                <a:gd name="T15" fmla="*/ 11 h 15"/>
                <a:gd name="T16" fmla="*/ 25 w 28"/>
                <a:gd name="T17" fmla="*/ 11 h 15"/>
                <a:gd name="T18" fmla="*/ 18 w 28"/>
                <a:gd name="T19" fmla="*/ 10 h 15"/>
                <a:gd name="T20" fmla="*/ 18 w 28"/>
                <a:gd name="T21" fmla="*/ 10 h 15"/>
                <a:gd name="T22" fmla="*/ 18 w 28"/>
                <a:gd name="T23" fmla="*/ 10 h 15"/>
                <a:gd name="T24" fmla="*/ 18 w 28"/>
                <a:gd name="T25" fmla="*/ 10 h 15"/>
                <a:gd name="T26" fmla="*/ 12 w 28"/>
                <a:gd name="T27" fmla="*/ 12 h 15"/>
                <a:gd name="T28" fmla="*/ 12 w 28"/>
                <a:gd name="T29" fmla="*/ 12 h 15"/>
                <a:gd name="T30" fmla="*/ 9 w 28"/>
                <a:gd name="T31" fmla="*/ 14 h 15"/>
                <a:gd name="T32" fmla="*/ 9 w 28"/>
                <a:gd name="T33" fmla="*/ 14 h 15"/>
                <a:gd name="T34" fmla="*/ 9 w 28"/>
                <a:gd name="T35" fmla="*/ 14 h 15"/>
                <a:gd name="T36" fmla="*/ 6 w 28"/>
                <a:gd name="T37" fmla="*/ 15 h 15"/>
                <a:gd name="T38" fmla="*/ 6 w 28"/>
                <a:gd name="T39" fmla="*/ 15 h 15"/>
                <a:gd name="T40" fmla="*/ 2 w 28"/>
                <a:gd name="T4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15">
                  <a:moveTo>
                    <a:pt x="2" y="13"/>
                  </a:moveTo>
                  <a:cubicBezTo>
                    <a:pt x="0" y="11"/>
                    <a:pt x="1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10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4" y="1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8" y="6"/>
                    <a:pt x="27" y="9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3"/>
                    <a:pt x="20" y="12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4" y="11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5"/>
                    <a:pt x="7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5"/>
                    <a:pt x="3" y="15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318"/>
            <p:cNvSpPr/>
            <p:nvPr/>
          </p:nvSpPr>
          <p:spPr bwMode="auto">
            <a:xfrm>
              <a:off x="9525000" y="5224463"/>
              <a:ext cx="346075" cy="153988"/>
            </a:xfrm>
            <a:custGeom>
              <a:avLst/>
              <a:gdLst>
                <a:gd name="T0" fmla="*/ 10 w 92"/>
                <a:gd name="T1" fmla="*/ 24 h 41"/>
                <a:gd name="T2" fmla="*/ 0 w 92"/>
                <a:gd name="T3" fmla="*/ 7 h 41"/>
                <a:gd name="T4" fmla="*/ 0 w 92"/>
                <a:gd name="T5" fmla="*/ 7 h 41"/>
                <a:gd name="T6" fmla="*/ 4 w 92"/>
                <a:gd name="T7" fmla="*/ 0 h 41"/>
                <a:gd name="T8" fmla="*/ 4 w 92"/>
                <a:gd name="T9" fmla="*/ 0 h 41"/>
                <a:gd name="T10" fmla="*/ 10 w 92"/>
                <a:gd name="T11" fmla="*/ 4 h 41"/>
                <a:gd name="T12" fmla="*/ 10 w 92"/>
                <a:gd name="T13" fmla="*/ 4 h 41"/>
                <a:gd name="T14" fmla="*/ 10 w 92"/>
                <a:gd name="T15" fmla="*/ 5 h 41"/>
                <a:gd name="T16" fmla="*/ 10 w 92"/>
                <a:gd name="T17" fmla="*/ 5 h 41"/>
                <a:gd name="T18" fmla="*/ 12 w 92"/>
                <a:gd name="T19" fmla="*/ 8 h 41"/>
                <a:gd name="T20" fmla="*/ 12 w 92"/>
                <a:gd name="T21" fmla="*/ 8 h 41"/>
                <a:gd name="T22" fmla="*/ 18 w 92"/>
                <a:gd name="T23" fmla="*/ 18 h 41"/>
                <a:gd name="T24" fmla="*/ 18 w 92"/>
                <a:gd name="T25" fmla="*/ 18 h 41"/>
                <a:gd name="T26" fmla="*/ 44 w 92"/>
                <a:gd name="T27" fmla="*/ 31 h 41"/>
                <a:gd name="T28" fmla="*/ 44 w 92"/>
                <a:gd name="T29" fmla="*/ 31 h 41"/>
                <a:gd name="T30" fmla="*/ 48 w 92"/>
                <a:gd name="T31" fmla="*/ 31 h 41"/>
                <a:gd name="T32" fmla="*/ 48 w 92"/>
                <a:gd name="T33" fmla="*/ 31 h 41"/>
                <a:gd name="T34" fmla="*/ 52 w 92"/>
                <a:gd name="T35" fmla="*/ 30 h 41"/>
                <a:gd name="T36" fmla="*/ 52 w 92"/>
                <a:gd name="T37" fmla="*/ 30 h 41"/>
                <a:gd name="T38" fmla="*/ 63 w 92"/>
                <a:gd name="T39" fmla="*/ 26 h 41"/>
                <a:gd name="T40" fmla="*/ 63 w 92"/>
                <a:gd name="T41" fmla="*/ 26 h 41"/>
                <a:gd name="T42" fmla="*/ 82 w 92"/>
                <a:gd name="T43" fmla="*/ 6 h 41"/>
                <a:gd name="T44" fmla="*/ 82 w 92"/>
                <a:gd name="T45" fmla="*/ 6 h 41"/>
                <a:gd name="T46" fmla="*/ 88 w 92"/>
                <a:gd name="T47" fmla="*/ 2 h 41"/>
                <a:gd name="T48" fmla="*/ 88 w 92"/>
                <a:gd name="T49" fmla="*/ 2 h 41"/>
                <a:gd name="T50" fmla="*/ 91 w 92"/>
                <a:gd name="T51" fmla="*/ 9 h 41"/>
                <a:gd name="T52" fmla="*/ 91 w 92"/>
                <a:gd name="T53" fmla="*/ 9 h 41"/>
                <a:gd name="T54" fmla="*/ 50 w 92"/>
                <a:gd name="T55" fmla="*/ 41 h 41"/>
                <a:gd name="T56" fmla="*/ 50 w 92"/>
                <a:gd name="T57" fmla="*/ 41 h 41"/>
                <a:gd name="T58" fmla="*/ 44 w 92"/>
                <a:gd name="T59" fmla="*/ 41 h 41"/>
                <a:gd name="T60" fmla="*/ 44 w 92"/>
                <a:gd name="T61" fmla="*/ 41 h 41"/>
                <a:gd name="T62" fmla="*/ 44 w 92"/>
                <a:gd name="T63" fmla="*/ 41 h 41"/>
                <a:gd name="T64" fmla="*/ 44 w 92"/>
                <a:gd name="T65" fmla="*/ 41 h 41"/>
                <a:gd name="T66" fmla="*/ 10 w 92"/>
                <a:gd name="T67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41">
                  <a:moveTo>
                    <a:pt x="10" y="24"/>
                  </a:moveTo>
                  <a:cubicBezTo>
                    <a:pt x="3" y="15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11"/>
                    <a:pt x="15" y="14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3" y="25"/>
                    <a:pt x="31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5" y="31"/>
                    <a:pt x="47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50" y="31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5" y="29"/>
                    <a:pt x="59" y="28"/>
                    <a:pt x="63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71" y="22"/>
                    <a:pt x="79" y="1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3" y="3"/>
                    <a:pt x="86" y="1"/>
                    <a:pt x="88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1" y="3"/>
                    <a:pt x="92" y="6"/>
                    <a:pt x="91" y="9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82" y="36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8" y="41"/>
                    <a:pt x="46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27" y="41"/>
                    <a:pt x="16" y="32"/>
                    <a:pt x="1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319"/>
            <p:cNvSpPr/>
            <p:nvPr/>
          </p:nvSpPr>
          <p:spPr bwMode="auto">
            <a:xfrm>
              <a:off x="9464675" y="4833938"/>
              <a:ext cx="230188" cy="177800"/>
            </a:xfrm>
            <a:custGeom>
              <a:avLst/>
              <a:gdLst>
                <a:gd name="T0" fmla="*/ 1 w 61"/>
                <a:gd name="T1" fmla="*/ 44 h 47"/>
                <a:gd name="T2" fmla="*/ 4 w 61"/>
                <a:gd name="T3" fmla="*/ 37 h 47"/>
                <a:gd name="T4" fmla="*/ 4 w 61"/>
                <a:gd name="T5" fmla="*/ 37 h 47"/>
                <a:gd name="T6" fmla="*/ 19 w 61"/>
                <a:gd name="T7" fmla="*/ 30 h 47"/>
                <a:gd name="T8" fmla="*/ 19 w 61"/>
                <a:gd name="T9" fmla="*/ 30 h 47"/>
                <a:gd name="T10" fmla="*/ 45 w 61"/>
                <a:gd name="T11" fmla="*/ 14 h 47"/>
                <a:gd name="T12" fmla="*/ 45 w 61"/>
                <a:gd name="T13" fmla="*/ 14 h 47"/>
                <a:gd name="T14" fmla="*/ 51 w 61"/>
                <a:gd name="T15" fmla="*/ 5 h 47"/>
                <a:gd name="T16" fmla="*/ 51 w 61"/>
                <a:gd name="T17" fmla="*/ 5 h 47"/>
                <a:gd name="T18" fmla="*/ 56 w 61"/>
                <a:gd name="T19" fmla="*/ 0 h 47"/>
                <a:gd name="T20" fmla="*/ 56 w 61"/>
                <a:gd name="T21" fmla="*/ 0 h 47"/>
                <a:gd name="T22" fmla="*/ 61 w 61"/>
                <a:gd name="T23" fmla="*/ 5 h 47"/>
                <a:gd name="T24" fmla="*/ 61 w 61"/>
                <a:gd name="T25" fmla="*/ 5 h 47"/>
                <a:gd name="T26" fmla="*/ 51 w 61"/>
                <a:gd name="T27" fmla="*/ 22 h 47"/>
                <a:gd name="T28" fmla="*/ 51 w 61"/>
                <a:gd name="T29" fmla="*/ 22 h 47"/>
                <a:gd name="T30" fmla="*/ 33 w 61"/>
                <a:gd name="T31" fmla="*/ 34 h 47"/>
                <a:gd name="T32" fmla="*/ 33 w 61"/>
                <a:gd name="T33" fmla="*/ 34 h 47"/>
                <a:gd name="T34" fmla="*/ 7 w 61"/>
                <a:gd name="T35" fmla="*/ 47 h 47"/>
                <a:gd name="T36" fmla="*/ 7 w 61"/>
                <a:gd name="T37" fmla="*/ 47 h 47"/>
                <a:gd name="T38" fmla="*/ 6 w 61"/>
                <a:gd name="T39" fmla="*/ 47 h 47"/>
                <a:gd name="T40" fmla="*/ 6 w 61"/>
                <a:gd name="T41" fmla="*/ 47 h 47"/>
                <a:gd name="T42" fmla="*/ 1 w 61"/>
                <a:gd name="T43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47">
                  <a:moveTo>
                    <a:pt x="1" y="44"/>
                  </a:moveTo>
                  <a:cubicBezTo>
                    <a:pt x="0" y="41"/>
                    <a:pt x="1" y="38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11" y="35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8" y="26"/>
                    <a:pt x="38" y="20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9" y="11"/>
                    <a:pt x="51" y="7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9" y="0"/>
                    <a:pt x="61" y="2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12"/>
                    <a:pt x="57" y="17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6" y="27"/>
                    <a:pt x="40" y="31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20" y="42"/>
                    <a:pt x="7" y="47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4" y="47"/>
                    <a:pt x="2" y="46"/>
                    <a:pt x="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320"/>
            <p:cNvSpPr/>
            <p:nvPr/>
          </p:nvSpPr>
          <p:spPr bwMode="auto">
            <a:xfrm>
              <a:off x="9555163" y="4846638"/>
              <a:ext cx="134938" cy="71438"/>
            </a:xfrm>
            <a:custGeom>
              <a:avLst/>
              <a:gdLst>
                <a:gd name="T0" fmla="*/ 15 w 36"/>
                <a:gd name="T1" fmla="*/ 19 h 19"/>
                <a:gd name="T2" fmla="*/ 2 w 36"/>
                <a:gd name="T3" fmla="*/ 13 h 19"/>
                <a:gd name="T4" fmla="*/ 2 w 36"/>
                <a:gd name="T5" fmla="*/ 13 h 19"/>
                <a:gd name="T6" fmla="*/ 3 w 36"/>
                <a:gd name="T7" fmla="*/ 6 h 19"/>
                <a:gd name="T8" fmla="*/ 3 w 36"/>
                <a:gd name="T9" fmla="*/ 6 h 19"/>
                <a:gd name="T10" fmla="*/ 10 w 36"/>
                <a:gd name="T11" fmla="*/ 7 h 19"/>
                <a:gd name="T12" fmla="*/ 10 w 36"/>
                <a:gd name="T13" fmla="*/ 7 h 19"/>
                <a:gd name="T14" fmla="*/ 10 w 36"/>
                <a:gd name="T15" fmla="*/ 7 h 19"/>
                <a:gd name="T16" fmla="*/ 10 w 36"/>
                <a:gd name="T17" fmla="*/ 7 h 19"/>
                <a:gd name="T18" fmla="*/ 11 w 36"/>
                <a:gd name="T19" fmla="*/ 8 h 19"/>
                <a:gd name="T20" fmla="*/ 11 w 36"/>
                <a:gd name="T21" fmla="*/ 8 h 19"/>
                <a:gd name="T22" fmla="*/ 15 w 36"/>
                <a:gd name="T23" fmla="*/ 9 h 19"/>
                <a:gd name="T24" fmla="*/ 15 w 36"/>
                <a:gd name="T25" fmla="*/ 9 h 19"/>
                <a:gd name="T26" fmla="*/ 26 w 36"/>
                <a:gd name="T27" fmla="*/ 2 h 19"/>
                <a:gd name="T28" fmla="*/ 26 w 36"/>
                <a:gd name="T29" fmla="*/ 2 h 19"/>
                <a:gd name="T30" fmla="*/ 33 w 36"/>
                <a:gd name="T31" fmla="*/ 1 h 19"/>
                <a:gd name="T32" fmla="*/ 33 w 36"/>
                <a:gd name="T33" fmla="*/ 1 h 19"/>
                <a:gd name="T34" fmla="*/ 34 w 36"/>
                <a:gd name="T35" fmla="*/ 8 h 19"/>
                <a:gd name="T36" fmla="*/ 34 w 36"/>
                <a:gd name="T37" fmla="*/ 8 h 19"/>
                <a:gd name="T38" fmla="*/ 15 w 36"/>
                <a:gd name="T39" fmla="*/ 19 h 19"/>
                <a:gd name="T40" fmla="*/ 15 w 36"/>
                <a:gd name="T41" fmla="*/ 19 h 19"/>
                <a:gd name="T42" fmla="*/ 15 w 36"/>
                <a:gd name="T4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19">
                  <a:moveTo>
                    <a:pt x="15" y="19"/>
                  </a:moveTo>
                  <a:cubicBezTo>
                    <a:pt x="7" y="19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1"/>
                    <a:pt x="0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4"/>
                    <a:pt x="8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4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9"/>
                    <a:pt x="21" y="8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8" y="0"/>
                    <a:pt x="31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5" y="3"/>
                    <a:pt x="36" y="6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28" y="16"/>
                    <a:pt x="21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321"/>
            <p:cNvSpPr/>
            <p:nvPr/>
          </p:nvSpPr>
          <p:spPr bwMode="auto">
            <a:xfrm>
              <a:off x="9604375" y="5526088"/>
              <a:ext cx="71438" cy="107950"/>
            </a:xfrm>
            <a:custGeom>
              <a:avLst/>
              <a:gdLst>
                <a:gd name="T0" fmla="*/ 4 w 19"/>
                <a:gd name="T1" fmla="*/ 28 h 29"/>
                <a:gd name="T2" fmla="*/ 1 w 19"/>
                <a:gd name="T3" fmla="*/ 22 h 29"/>
                <a:gd name="T4" fmla="*/ 1 w 19"/>
                <a:gd name="T5" fmla="*/ 22 h 29"/>
                <a:gd name="T6" fmla="*/ 9 w 19"/>
                <a:gd name="T7" fmla="*/ 3 h 29"/>
                <a:gd name="T8" fmla="*/ 16 w 19"/>
                <a:gd name="T9" fmla="*/ 1 h 29"/>
                <a:gd name="T10" fmla="*/ 16 w 19"/>
                <a:gd name="T11" fmla="*/ 1 h 29"/>
                <a:gd name="T12" fmla="*/ 18 w 19"/>
                <a:gd name="T13" fmla="*/ 8 h 29"/>
                <a:gd name="T14" fmla="*/ 18 w 19"/>
                <a:gd name="T15" fmla="*/ 8 h 29"/>
                <a:gd name="T16" fmla="*/ 10 w 19"/>
                <a:gd name="T17" fmla="*/ 26 h 29"/>
                <a:gd name="T18" fmla="*/ 6 w 19"/>
                <a:gd name="T19" fmla="*/ 29 h 29"/>
                <a:gd name="T20" fmla="*/ 6 w 19"/>
                <a:gd name="T21" fmla="*/ 29 h 29"/>
                <a:gd name="T22" fmla="*/ 4 w 19"/>
                <a:gd name="T2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9">
                  <a:moveTo>
                    <a:pt x="4" y="28"/>
                  </a:moveTo>
                  <a:cubicBezTo>
                    <a:pt x="1" y="27"/>
                    <a:pt x="0" y="24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1"/>
                    <a:pt x="13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8" y="2"/>
                    <a:pt x="19" y="5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8"/>
                    <a:pt x="8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29"/>
                    <a:pt x="4" y="28"/>
                    <a:pt x="4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322"/>
            <p:cNvSpPr/>
            <p:nvPr/>
          </p:nvSpPr>
          <p:spPr bwMode="auto">
            <a:xfrm>
              <a:off x="9712325" y="5141913"/>
              <a:ext cx="785813" cy="481013"/>
            </a:xfrm>
            <a:custGeom>
              <a:avLst/>
              <a:gdLst>
                <a:gd name="T0" fmla="*/ 0 w 209"/>
                <a:gd name="T1" fmla="*/ 123 h 128"/>
                <a:gd name="T2" fmla="*/ 5 w 209"/>
                <a:gd name="T3" fmla="*/ 118 h 128"/>
                <a:gd name="T4" fmla="*/ 5 w 209"/>
                <a:gd name="T5" fmla="*/ 118 h 128"/>
                <a:gd name="T6" fmla="*/ 52 w 209"/>
                <a:gd name="T7" fmla="*/ 114 h 128"/>
                <a:gd name="T8" fmla="*/ 52 w 209"/>
                <a:gd name="T9" fmla="*/ 114 h 128"/>
                <a:gd name="T10" fmla="*/ 146 w 209"/>
                <a:gd name="T11" fmla="*/ 92 h 128"/>
                <a:gd name="T12" fmla="*/ 146 w 209"/>
                <a:gd name="T13" fmla="*/ 92 h 128"/>
                <a:gd name="T14" fmla="*/ 147 w 209"/>
                <a:gd name="T15" fmla="*/ 92 h 128"/>
                <a:gd name="T16" fmla="*/ 147 w 209"/>
                <a:gd name="T17" fmla="*/ 92 h 128"/>
                <a:gd name="T18" fmla="*/ 148 w 209"/>
                <a:gd name="T19" fmla="*/ 92 h 128"/>
                <a:gd name="T20" fmla="*/ 148 w 209"/>
                <a:gd name="T21" fmla="*/ 92 h 128"/>
                <a:gd name="T22" fmla="*/ 151 w 209"/>
                <a:gd name="T23" fmla="*/ 91 h 128"/>
                <a:gd name="T24" fmla="*/ 151 w 209"/>
                <a:gd name="T25" fmla="*/ 91 h 128"/>
                <a:gd name="T26" fmla="*/ 161 w 209"/>
                <a:gd name="T27" fmla="*/ 85 h 128"/>
                <a:gd name="T28" fmla="*/ 161 w 209"/>
                <a:gd name="T29" fmla="*/ 85 h 128"/>
                <a:gd name="T30" fmla="*/ 184 w 209"/>
                <a:gd name="T31" fmla="*/ 50 h 128"/>
                <a:gd name="T32" fmla="*/ 184 w 209"/>
                <a:gd name="T33" fmla="*/ 50 h 128"/>
                <a:gd name="T34" fmla="*/ 191 w 209"/>
                <a:gd name="T35" fmla="*/ 16 h 128"/>
                <a:gd name="T36" fmla="*/ 189 w 209"/>
                <a:gd name="T37" fmla="*/ 0 h 128"/>
                <a:gd name="T38" fmla="*/ 209 w 209"/>
                <a:gd name="T39" fmla="*/ 3 h 128"/>
                <a:gd name="T40" fmla="*/ 202 w 209"/>
                <a:gd name="T41" fmla="*/ 15 h 128"/>
                <a:gd name="T42" fmla="*/ 201 w 209"/>
                <a:gd name="T43" fmla="*/ 17 h 128"/>
                <a:gd name="T44" fmla="*/ 201 w 209"/>
                <a:gd name="T45" fmla="*/ 17 h 128"/>
                <a:gd name="T46" fmla="*/ 194 w 209"/>
                <a:gd name="T47" fmla="*/ 53 h 128"/>
                <a:gd name="T48" fmla="*/ 194 w 209"/>
                <a:gd name="T49" fmla="*/ 53 h 128"/>
                <a:gd name="T50" fmla="*/ 149 w 209"/>
                <a:gd name="T51" fmla="*/ 102 h 128"/>
                <a:gd name="T52" fmla="*/ 149 w 209"/>
                <a:gd name="T53" fmla="*/ 102 h 128"/>
                <a:gd name="T54" fmla="*/ 5 w 209"/>
                <a:gd name="T55" fmla="*/ 128 h 128"/>
                <a:gd name="T56" fmla="*/ 5 w 209"/>
                <a:gd name="T57" fmla="*/ 128 h 128"/>
                <a:gd name="T58" fmla="*/ 5 w 209"/>
                <a:gd name="T59" fmla="*/ 128 h 128"/>
                <a:gd name="T60" fmla="*/ 5 w 209"/>
                <a:gd name="T61" fmla="*/ 128 h 128"/>
                <a:gd name="T62" fmla="*/ 5 w 209"/>
                <a:gd name="T63" fmla="*/ 128 h 128"/>
                <a:gd name="T64" fmla="*/ 0 w 209"/>
                <a:gd name="T6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9" h="128">
                  <a:moveTo>
                    <a:pt x="0" y="123"/>
                  </a:moveTo>
                  <a:cubicBezTo>
                    <a:pt x="0" y="121"/>
                    <a:pt x="2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24" y="118"/>
                    <a:pt x="52" y="114"/>
                  </a:cubicBezTo>
                  <a:cubicBezTo>
                    <a:pt x="52" y="114"/>
                    <a:pt x="52" y="114"/>
                    <a:pt x="52" y="114"/>
                  </a:cubicBezTo>
                  <a:cubicBezTo>
                    <a:pt x="80" y="111"/>
                    <a:pt x="115" y="104"/>
                    <a:pt x="146" y="92"/>
                  </a:cubicBezTo>
                  <a:cubicBezTo>
                    <a:pt x="146" y="92"/>
                    <a:pt x="146" y="92"/>
                    <a:pt x="146" y="92"/>
                  </a:cubicBezTo>
                  <a:cubicBezTo>
                    <a:pt x="147" y="92"/>
                    <a:pt x="147" y="92"/>
                    <a:pt x="147" y="92"/>
                  </a:cubicBezTo>
                  <a:cubicBezTo>
                    <a:pt x="147" y="92"/>
                    <a:pt x="147" y="92"/>
                    <a:pt x="147" y="92"/>
                  </a:cubicBezTo>
                  <a:cubicBezTo>
                    <a:pt x="147" y="92"/>
                    <a:pt x="147" y="92"/>
                    <a:pt x="148" y="92"/>
                  </a:cubicBezTo>
                  <a:cubicBezTo>
                    <a:pt x="148" y="92"/>
                    <a:pt x="148" y="92"/>
                    <a:pt x="148" y="92"/>
                  </a:cubicBezTo>
                  <a:cubicBezTo>
                    <a:pt x="148" y="92"/>
                    <a:pt x="149" y="91"/>
                    <a:pt x="151" y="91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53" y="90"/>
                    <a:pt x="157" y="88"/>
                    <a:pt x="161" y="85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68" y="79"/>
                    <a:pt x="178" y="69"/>
                    <a:pt x="184" y="50"/>
                  </a:cubicBezTo>
                  <a:cubicBezTo>
                    <a:pt x="184" y="50"/>
                    <a:pt x="184" y="50"/>
                    <a:pt x="184" y="50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202" y="16"/>
                    <a:pt x="201" y="16"/>
                    <a:pt x="201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194" y="53"/>
                    <a:pt x="194" y="53"/>
                    <a:pt x="194" y="53"/>
                  </a:cubicBezTo>
                  <a:cubicBezTo>
                    <a:pt x="194" y="53"/>
                    <a:pt x="194" y="53"/>
                    <a:pt x="194" y="53"/>
                  </a:cubicBezTo>
                  <a:cubicBezTo>
                    <a:pt x="181" y="93"/>
                    <a:pt x="153" y="101"/>
                    <a:pt x="149" y="102"/>
                  </a:cubicBezTo>
                  <a:cubicBezTo>
                    <a:pt x="149" y="102"/>
                    <a:pt x="149" y="102"/>
                    <a:pt x="149" y="102"/>
                  </a:cubicBezTo>
                  <a:cubicBezTo>
                    <a:pt x="85" y="126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2" y="128"/>
                    <a:pt x="0" y="126"/>
                    <a:pt x="0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323"/>
            <p:cNvSpPr/>
            <p:nvPr/>
          </p:nvSpPr>
          <p:spPr bwMode="auto">
            <a:xfrm>
              <a:off x="8861425" y="5567363"/>
              <a:ext cx="652463" cy="336550"/>
            </a:xfrm>
            <a:custGeom>
              <a:avLst/>
              <a:gdLst>
                <a:gd name="T0" fmla="*/ 0 w 174"/>
                <a:gd name="T1" fmla="*/ 84 h 90"/>
                <a:gd name="T2" fmla="*/ 11 w 174"/>
                <a:gd name="T3" fmla="*/ 71 h 90"/>
                <a:gd name="T4" fmla="*/ 47 w 174"/>
                <a:gd name="T5" fmla="*/ 23 h 90"/>
                <a:gd name="T6" fmla="*/ 88 w 174"/>
                <a:gd name="T7" fmla="*/ 0 h 90"/>
                <a:gd name="T8" fmla="*/ 88 w 174"/>
                <a:gd name="T9" fmla="*/ 0 h 90"/>
                <a:gd name="T10" fmla="*/ 103 w 174"/>
                <a:gd name="T11" fmla="*/ 3 h 90"/>
                <a:gd name="T12" fmla="*/ 103 w 174"/>
                <a:gd name="T13" fmla="*/ 3 h 90"/>
                <a:gd name="T14" fmla="*/ 103 w 174"/>
                <a:gd name="T15" fmla="*/ 3 h 90"/>
                <a:gd name="T16" fmla="*/ 104 w 174"/>
                <a:gd name="T17" fmla="*/ 3 h 90"/>
                <a:gd name="T18" fmla="*/ 118 w 174"/>
                <a:gd name="T19" fmla="*/ 8 h 90"/>
                <a:gd name="T20" fmla="*/ 118 w 174"/>
                <a:gd name="T21" fmla="*/ 8 h 90"/>
                <a:gd name="T22" fmla="*/ 140 w 174"/>
                <a:gd name="T23" fmla="*/ 11 h 90"/>
                <a:gd name="T24" fmla="*/ 140 w 174"/>
                <a:gd name="T25" fmla="*/ 11 h 90"/>
                <a:gd name="T26" fmla="*/ 169 w 174"/>
                <a:gd name="T27" fmla="*/ 12 h 90"/>
                <a:gd name="T28" fmla="*/ 169 w 174"/>
                <a:gd name="T29" fmla="*/ 12 h 90"/>
                <a:gd name="T30" fmla="*/ 169 w 174"/>
                <a:gd name="T31" fmla="*/ 12 h 90"/>
                <a:gd name="T32" fmla="*/ 174 w 174"/>
                <a:gd name="T33" fmla="*/ 17 h 90"/>
                <a:gd name="T34" fmla="*/ 174 w 174"/>
                <a:gd name="T35" fmla="*/ 17 h 90"/>
                <a:gd name="T36" fmla="*/ 169 w 174"/>
                <a:gd name="T37" fmla="*/ 22 h 90"/>
                <a:gd name="T38" fmla="*/ 169 w 174"/>
                <a:gd name="T39" fmla="*/ 22 h 90"/>
                <a:gd name="T40" fmla="*/ 116 w 174"/>
                <a:gd name="T41" fmla="*/ 18 h 90"/>
                <a:gd name="T42" fmla="*/ 116 w 174"/>
                <a:gd name="T43" fmla="*/ 18 h 90"/>
                <a:gd name="T44" fmla="*/ 98 w 174"/>
                <a:gd name="T45" fmla="*/ 12 h 90"/>
                <a:gd name="T46" fmla="*/ 98 w 174"/>
                <a:gd name="T47" fmla="*/ 12 h 90"/>
                <a:gd name="T48" fmla="*/ 98 w 174"/>
                <a:gd name="T49" fmla="*/ 12 h 90"/>
                <a:gd name="T50" fmla="*/ 98 w 174"/>
                <a:gd name="T51" fmla="*/ 12 h 90"/>
                <a:gd name="T52" fmla="*/ 96 w 174"/>
                <a:gd name="T53" fmla="*/ 11 h 90"/>
                <a:gd name="T54" fmla="*/ 96 w 174"/>
                <a:gd name="T55" fmla="*/ 11 h 90"/>
                <a:gd name="T56" fmla="*/ 88 w 174"/>
                <a:gd name="T57" fmla="*/ 10 h 90"/>
                <a:gd name="T58" fmla="*/ 88 w 174"/>
                <a:gd name="T59" fmla="*/ 10 h 90"/>
                <a:gd name="T60" fmla="*/ 55 w 174"/>
                <a:gd name="T61" fmla="*/ 29 h 90"/>
                <a:gd name="T62" fmla="*/ 55 w 174"/>
                <a:gd name="T63" fmla="*/ 29 h 90"/>
                <a:gd name="T64" fmla="*/ 21 w 174"/>
                <a:gd name="T65" fmla="*/ 74 h 90"/>
                <a:gd name="T66" fmla="*/ 32 w 174"/>
                <a:gd name="T67" fmla="*/ 83 h 90"/>
                <a:gd name="T68" fmla="*/ 13 w 174"/>
                <a:gd name="T69" fmla="*/ 90 h 90"/>
                <a:gd name="T70" fmla="*/ 0 w 174"/>
                <a:gd name="T71" fmla="*/ 8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4" h="90">
                  <a:moveTo>
                    <a:pt x="0" y="84"/>
                  </a:moveTo>
                  <a:cubicBezTo>
                    <a:pt x="11" y="71"/>
                    <a:pt x="11" y="71"/>
                    <a:pt x="11" y="71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61" y="5"/>
                    <a:pt x="77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7" y="0"/>
                    <a:pt x="103" y="3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6" y="5"/>
                    <a:pt x="111" y="7"/>
                    <a:pt x="118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24" y="9"/>
                    <a:pt x="132" y="10"/>
                    <a:pt x="140" y="11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55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2" y="12"/>
                    <a:pt x="174" y="15"/>
                    <a:pt x="174" y="17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4" y="20"/>
                    <a:pt x="172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37" y="22"/>
                    <a:pt x="116" y="18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09" y="16"/>
                    <a:pt x="103" y="15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1"/>
                    <a:pt x="97" y="11"/>
                    <a:pt x="96" y="11"/>
                  </a:cubicBezTo>
                  <a:cubicBezTo>
                    <a:pt x="96" y="11"/>
                    <a:pt x="96" y="11"/>
                    <a:pt x="96" y="11"/>
                  </a:cubicBezTo>
                  <a:cubicBezTo>
                    <a:pt x="94" y="10"/>
                    <a:pt x="91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0" y="10"/>
                    <a:pt x="68" y="13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0" y="84"/>
                    <a:pt x="0" y="84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324"/>
            <p:cNvSpPr>
              <a:spLocks noEditPoints="1"/>
            </p:cNvSpPr>
            <p:nvPr/>
          </p:nvSpPr>
          <p:spPr bwMode="auto">
            <a:xfrm>
              <a:off x="9285288" y="5581650"/>
              <a:ext cx="558800" cy="660400"/>
            </a:xfrm>
            <a:custGeom>
              <a:avLst/>
              <a:gdLst>
                <a:gd name="T0" fmla="*/ 0 w 149"/>
                <a:gd name="T1" fmla="*/ 99 h 176"/>
                <a:gd name="T2" fmla="*/ 2 w 149"/>
                <a:gd name="T3" fmla="*/ 73 h 176"/>
                <a:gd name="T4" fmla="*/ 45 w 149"/>
                <a:gd name="T5" fmla="*/ 11 h 176"/>
                <a:gd name="T6" fmla="*/ 94 w 149"/>
                <a:gd name="T7" fmla="*/ 0 h 176"/>
                <a:gd name="T8" fmla="*/ 101 w 149"/>
                <a:gd name="T9" fmla="*/ 0 h 176"/>
                <a:gd name="T10" fmla="*/ 103 w 149"/>
                <a:gd name="T11" fmla="*/ 0 h 176"/>
                <a:gd name="T12" fmla="*/ 143 w 149"/>
                <a:gd name="T13" fmla="*/ 21 h 176"/>
                <a:gd name="T14" fmla="*/ 149 w 149"/>
                <a:gd name="T15" fmla="*/ 44 h 176"/>
                <a:gd name="T16" fmla="*/ 149 w 149"/>
                <a:gd name="T17" fmla="*/ 44 h 176"/>
                <a:gd name="T18" fmla="*/ 144 w 149"/>
                <a:gd name="T19" fmla="*/ 44 h 176"/>
                <a:gd name="T20" fmla="*/ 149 w 149"/>
                <a:gd name="T21" fmla="*/ 46 h 176"/>
                <a:gd name="T22" fmla="*/ 116 w 149"/>
                <a:gd name="T23" fmla="*/ 134 h 176"/>
                <a:gd name="T24" fmla="*/ 45 w 149"/>
                <a:gd name="T25" fmla="*/ 176 h 176"/>
                <a:gd name="T26" fmla="*/ 45 w 149"/>
                <a:gd name="T27" fmla="*/ 176 h 176"/>
                <a:gd name="T28" fmla="*/ 35 w 149"/>
                <a:gd name="T29" fmla="*/ 174 h 176"/>
                <a:gd name="T30" fmla="*/ 45 w 149"/>
                <a:gd name="T31" fmla="*/ 166 h 176"/>
                <a:gd name="T32" fmla="*/ 109 w 149"/>
                <a:gd name="T33" fmla="*/ 127 h 176"/>
                <a:gd name="T34" fmla="*/ 110 w 149"/>
                <a:gd name="T35" fmla="*/ 126 h 176"/>
                <a:gd name="T36" fmla="*/ 114 w 149"/>
                <a:gd name="T37" fmla="*/ 122 h 176"/>
                <a:gd name="T38" fmla="*/ 124 w 149"/>
                <a:gd name="T39" fmla="*/ 107 h 176"/>
                <a:gd name="T40" fmla="*/ 139 w 149"/>
                <a:gd name="T41" fmla="*/ 46 h 176"/>
                <a:gd name="T42" fmla="*/ 139 w 149"/>
                <a:gd name="T43" fmla="*/ 44 h 176"/>
                <a:gd name="T44" fmla="*/ 139 w 149"/>
                <a:gd name="T45" fmla="*/ 44 h 176"/>
                <a:gd name="T46" fmla="*/ 134 w 149"/>
                <a:gd name="T47" fmla="*/ 26 h 176"/>
                <a:gd name="T48" fmla="*/ 103 w 149"/>
                <a:gd name="T49" fmla="*/ 10 h 176"/>
                <a:gd name="T50" fmla="*/ 101 w 149"/>
                <a:gd name="T51" fmla="*/ 10 h 176"/>
                <a:gd name="T52" fmla="*/ 101 w 149"/>
                <a:gd name="T53" fmla="*/ 10 h 176"/>
                <a:gd name="T54" fmla="*/ 94 w 149"/>
                <a:gd name="T55" fmla="*/ 10 h 176"/>
                <a:gd name="T56" fmla="*/ 49 w 149"/>
                <a:gd name="T57" fmla="*/ 20 h 176"/>
                <a:gd name="T58" fmla="*/ 12 w 149"/>
                <a:gd name="T59" fmla="*/ 74 h 176"/>
                <a:gd name="T60" fmla="*/ 11 w 149"/>
                <a:gd name="T61" fmla="*/ 81 h 176"/>
                <a:gd name="T62" fmla="*/ 10 w 149"/>
                <a:gd name="T63" fmla="*/ 99 h 176"/>
                <a:gd name="T64" fmla="*/ 40 w 149"/>
                <a:gd name="T65" fmla="*/ 165 h 176"/>
                <a:gd name="T66" fmla="*/ 41 w 149"/>
                <a:gd name="T67" fmla="*/ 165 h 176"/>
                <a:gd name="T68" fmla="*/ 41 w 149"/>
                <a:gd name="T69" fmla="*/ 1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9" h="176">
                  <a:moveTo>
                    <a:pt x="35" y="174"/>
                  </a:moveTo>
                  <a:cubicBezTo>
                    <a:pt x="5" y="156"/>
                    <a:pt x="0" y="122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84"/>
                    <a:pt x="2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8" y="40"/>
                    <a:pt x="26" y="2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64" y="1"/>
                    <a:pt x="83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8" y="0"/>
                    <a:pt x="100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0"/>
                    <a:pt x="103" y="0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25" y="0"/>
                    <a:pt x="137" y="10"/>
                    <a:pt x="143" y="21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8" y="32"/>
                    <a:pt x="148" y="42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5"/>
                    <a:pt x="149" y="45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105"/>
                    <a:pt x="116" y="134"/>
                    <a:pt x="116" y="134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78" y="169"/>
                    <a:pt x="57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0" y="176"/>
                    <a:pt x="36" y="175"/>
                    <a:pt x="35" y="174"/>
                  </a:cubicBezTo>
                  <a:close/>
                  <a:moveTo>
                    <a:pt x="41" y="166"/>
                  </a:moveTo>
                  <a:cubicBezTo>
                    <a:pt x="42" y="166"/>
                    <a:pt x="43" y="166"/>
                    <a:pt x="45" y="166"/>
                  </a:cubicBezTo>
                  <a:cubicBezTo>
                    <a:pt x="45" y="166"/>
                    <a:pt x="45" y="166"/>
                    <a:pt x="45" y="166"/>
                  </a:cubicBezTo>
                  <a:cubicBezTo>
                    <a:pt x="53" y="167"/>
                    <a:pt x="72" y="161"/>
                    <a:pt x="109" y="127"/>
                  </a:cubicBezTo>
                  <a:cubicBezTo>
                    <a:pt x="109" y="127"/>
                    <a:pt x="109" y="127"/>
                    <a:pt x="109" y="127"/>
                  </a:cubicBezTo>
                  <a:cubicBezTo>
                    <a:pt x="109" y="127"/>
                    <a:pt x="110" y="126"/>
                    <a:pt x="110" y="126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1" y="125"/>
                    <a:pt x="112" y="124"/>
                    <a:pt x="114" y="122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16" y="119"/>
                    <a:pt x="120" y="114"/>
                    <a:pt x="124" y="107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31" y="94"/>
                    <a:pt x="139" y="73"/>
                    <a:pt x="139" y="46"/>
                  </a:cubicBezTo>
                  <a:cubicBezTo>
                    <a:pt x="139" y="46"/>
                    <a:pt x="139" y="46"/>
                    <a:pt x="139" y="46"/>
                  </a:cubicBezTo>
                  <a:cubicBezTo>
                    <a:pt x="139" y="45"/>
                    <a:pt x="138" y="45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3"/>
                    <a:pt x="138" y="34"/>
                    <a:pt x="134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29" y="18"/>
                    <a:pt x="121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2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98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84" y="10"/>
                    <a:pt x="66" y="11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32" y="29"/>
                    <a:pt x="17" y="4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7"/>
                    <a:pt x="11" y="81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1" y="86"/>
                    <a:pt x="10" y="92"/>
                    <a:pt x="10" y="99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121"/>
                    <a:pt x="15" y="151"/>
                    <a:pt x="40" y="165"/>
                  </a:cubicBezTo>
                  <a:cubicBezTo>
                    <a:pt x="40" y="165"/>
                    <a:pt x="40" y="165"/>
                    <a:pt x="40" y="165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1" y="166"/>
                    <a:pt x="41" y="166"/>
                    <a:pt x="41" y="166"/>
                  </a:cubicBezTo>
                  <a:cubicBezTo>
                    <a:pt x="41" y="166"/>
                    <a:pt x="41" y="166"/>
                    <a:pt x="41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325"/>
            <p:cNvSpPr/>
            <p:nvPr/>
          </p:nvSpPr>
          <p:spPr bwMode="auto">
            <a:xfrm>
              <a:off x="8751888" y="6115050"/>
              <a:ext cx="627063" cy="349250"/>
            </a:xfrm>
            <a:custGeom>
              <a:avLst/>
              <a:gdLst>
                <a:gd name="T0" fmla="*/ 70 w 167"/>
                <a:gd name="T1" fmla="*/ 89 h 93"/>
                <a:gd name="T2" fmla="*/ 64 w 167"/>
                <a:gd name="T3" fmla="*/ 77 h 93"/>
                <a:gd name="T4" fmla="*/ 64 w 167"/>
                <a:gd name="T5" fmla="*/ 77 h 93"/>
                <a:gd name="T6" fmla="*/ 41 w 167"/>
                <a:gd name="T7" fmla="*/ 15 h 93"/>
                <a:gd name="T8" fmla="*/ 41 w 167"/>
                <a:gd name="T9" fmla="*/ 14 h 93"/>
                <a:gd name="T10" fmla="*/ 41 w 167"/>
                <a:gd name="T11" fmla="*/ 14 h 93"/>
                <a:gd name="T12" fmla="*/ 41 w 167"/>
                <a:gd name="T13" fmla="*/ 13 h 93"/>
                <a:gd name="T14" fmla="*/ 41 w 167"/>
                <a:gd name="T15" fmla="*/ 13 h 93"/>
                <a:gd name="T16" fmla="*/ 40 w 167"/>
                <a:gd name="T17" fmla="*/ 12 h 93"/>
                <a:gd name="T18" fmla="*/ 40 w 167"/>
                <a:gd name="T19" fmla="*/ 12 h 93"/>
                <a:gd name="T20" fmla="*/ 36 w 167"/>
                <a:gd name="T21" fmla="*/ 10 h 93"/>
                <a:gd name="T22" fmla="*/ 36 w 167"/>
                <a:gd name="T23" fmla="*/ 10 h 93"/>
                <a:gd name="T24" fmla="*/ 29 w 167"/>
                <a:gd name="T25" fmla="*/ 12 h 93"/>
                <a:gd name="T26" fmla="*/ 29 w 167"/>
                <a:gd name="T27" fmla="*/ 12 h 93"/>
                <a:gd name="T28" fmla="*/ 20 w 167"/>
                <a:gd name="T29" fmla="*/ 19 h 93"/>
                <a:gd name="T30" fmla="*/ 20 w 167"/>
                <a:gd name="T31" fmla="*/ 19 h 93"/>
                <a:gd name="T32" fmla="*/ 10 w 167"/>
                <a:gd name="T33" fmla="*/ 29 h 93"/>
                <a:gd name="T34" fmla="*/ 10 w 167"/>
                <a:gd name="T35" fmla="*/ 29 h 93"/>
                <a:gd name="T36" fmla="*/ 7 w 167"/>
                <a:gd name="T37" fmla="*/ 35 h 93"/>
                <a:gd name="T38" fmla="*/ 7 w 167"/>
                <a:gd name="T39" fmla="*/ 35 h 93"/>
                <a:gd name="T40" fmla="*/ 0 w 167"/>
                <a:gd name="T41" fmla="*/ 31 h 93"/>
                <a:gd name="T42" fmla="*/ 0 w 167"/>
                <a:gd name="T43" fmla="*/ 31 h 93"/>
                <a:gd name="T44" fmla="*/ 0 w 167"/>
                <a:gd name="T45" fmla="*/ 29 h 93"/>
                <a:gd name="T46" fmla="*/ 0 w 167"/>
                <a:gd name="T47" fmla="*/ 29 h 93"/>
                <a:gd name="T48" fmla="*/ 5 w 167"/>
                <a:gd name="T49" fmla="*/ 20 h 93"/>
                <a:gd name="T50" fmla="*/ 5 w 167"/>
                <a:gd name="T51" fmla="*/ 20 h 93"/>
                <a:gd name="T52" fmla="*/ 13 w 167"/>
                <a:gd name="T53" fmla="*/ 12 h 93"/>
                <a:gd name="T54" fmla="*/ 13 w 167"/>
                <a:gd name="T55" fmla="*/ 12 h 93"/>
                <a:gd name="T56" fmla="*/ 24 w 167"/>
                <a:gd name="T57" fmla="*/ 3 h 93"/>
                <a:gd name="T58" fmla="*/ 24 w 167"/>
                <a:gd name="T59" fmla="*/ 3 h 93"/>
                <a:gd name="T60" fmla="*/ 25 w 167"/>
                <a:gd name="T61" fmla="*/ 3 h 93"/>
                <a:gd name="T62" fmla="*/ 25 w 167"/>
                <a:gd name="T63" fmla="*/ 3 h 93"/>
                <a:gd name="T64" fmla="*/ 36 w 167"/>
                <a:gd name="T65" fmla="*/ 0 h 93"/>
                <a:gd name="T66" fmla="*/ 36 w 167"/>
                <a:gd name="T67" fmla="*/ 0 h 93"/>
                <a:gd name="T68" fmla="*/ 49 w 167"/>
                <a:gd name="T69" fmla="*/ 7 h 93"/>
                <a:gd name="T70" fmla="*/ 49 w 167"/>
                <a:gd name="T71" fmla="*/ 7 h 93"/>
                <a:gd name="T72" fmla="*/ 50 w 167"/>
                <a:gd name="T73" fmla="*/ 12 h 93"/>
                <a:gd name="T74" fmla="*/ 50 w 167"/>
                <a:gd name="T75" fmla="*/ 12 h 93"/>
                <a:gd name="T76" fmla="*/ 74 w 167"/>
                <a:gd name="T77" fmla="*/ 74 h 93"/>
                <a:gd name="T78" fmla="*/ 74 w 167"/>
                <a:gd name="T79" fmla="*/ 74 h 93"/>
                <a:gd name="T80" fmla="*/ 77 w 167"/>
                <a:gd name="T81" fmla="*/ 82 h 93"/>
                <a:gd name="T82" fmla="*/ 77 w 167"/>
                <a:gd name="T83" fmla="*/ 82 h 93"/>
                <a:gd name="T84" fmla="*/ 79 w 167"/>
                <a:gd name="T85" fmla="*/ 83 h 93"/>
                <a:gd name="T86" fmla="*/ 79 w 167"/>
                <a:gd name="T87" fmla="*/ 83 h 93"/>
                <a:gd name="T88" fmla="*/ 92 w 167"/>
                <a:gd name="T89" fmla="*/ 75 h 93"/>
                <a:gd name="T90" fmla="*/ 92 w 167"/>
                <a:gd name="T91" fmla="*/ 75 h 93"/>
                <a:gd name="T92" fmla="*/ 93 w 167"/>
                <a:gd name="T93" fmla="*/ 73 h 93"/>
                <a:gd name="T94" fmla="*/ 93 w 167"/>
                <a:gd name="T95" fmla="*/ 73 h 93"/>
                <a:gd name="T96" fmla="*/ 93 w 167"/>
                <a:gd name="T97" fmla="*/ 73 h 93"/>
                <a:gd name="T98" fmla="*/ 158 w 167"/>
                <a:gd name="T99" fmla="*/ 12 h 93"/>
                <a:gd name="T100" fmla="*/ 165 w 167"/>
                <a:gd name="T101" fmla="*/ 13 h 93"/>
                <a:gd name="T102" fmla="*/ 165 w 167"/>
                <a:gd name="T103" fmla="*/ 13 h 93"/>
                <a:gd name="T104" fmla="*/ 165 w 167"/>
                <a:gd name="T105" fmla="*/ 20 h 93"/>
                <a:gd name="T106" fmla="*/ 165 w 167"/>
                <a:gd name="T107" fmla="*/ 20 h 93"/>
                <a:gd name="T108" fmla="*/ 101 w 167"/>
                <a:gd name="T109" fmla="*/ 79 h 93"/>
                <a:gd name="T110" fmla="*/ 95 w 167"/>
                <a:gd name="T111" fmla="*/ 86 h 93"/>
                <a:gd name="T112" fmla="*/ 95 w 167"/>
                <a:gd name="T113" fmla="*/ 86 h 93"/>
                <a:gd name="T114" fmla="*/ 79 w 167"/>
                <a:gd name="T115" fmla="*/ 93 h 93"/>
                <a:gd name="T116" fmla="*/ 79 w 167"/>
                <a:gd name="T117" fmla="*/ 93 h 93"/>
                <a:gd name="T118" fmla="*/ 79 w 167"/>
                <a:gd name="T119" fmla="*/ 93 h 93"/>
                <a:gd name="T120" fmla="*/ 79 w 167"/>
                <a:gd name="T121" fmla="*/ 93 h 93"/>
                <a:gd name="T122" fmla="*/ 70 w 167"/>
                <a:gd name="T123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" h="93">
                  <a:moveTo>
                    <a:pt x="70" y="89"/>
                  </a:moveTo>
                  <a:cubicBezTo>
                    <a:pt x="67" y="86"/>
                    <a:pt x="65" y="82"/>
                    <a:pt x="64" y="77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0" y="13"/>
                    <a:pt x="40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9" y="11"/>
                    <a:pt x="39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3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3"/>
                    <a:pt x="24" y="15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6" y="22"/>
                    <a:pt x="11" y="27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1"/>
                    <a:pt x="9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5"/>
                    <a:pt x="1" y="3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5"/>
                    <a:pt x="2" y="22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17"/>
                    <a:pt x="10" y="14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9" y="7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9" y="1"/>
                    <a:pt x="33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2" y="0"/>
                    <a:pt x="47" y="4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0" y="9"/>
                    <a:pt x="50" y="11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5" y="78"/>
                    <a:pt x="76" y="81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3"/>
                    <a:pt x="79" y="83"/>
                    <a:pt x="79" y="83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82" y="84"/>
                    <a:pt x="89" y="78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3" y="74"/>
                    <a:pt x="93" y="73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60" y="10"/>
                    <a:pt x="164" y="11"/>
                    <a:pt x="165" y="13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7" y="15"/>
                    <a:pt x="167" y="18"/>
                    <a:pt x="165" y="20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0" y="80"/>
                    <a:pt x="98" y="83"/>
                    <a:pt x="95" y="86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1" y="89"/>
                    <a:pt x="86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6" y="93"/>
                    <a:pt x="72" y="92"/>
                    <a:pt x="70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326"/>
            <p:cNvSpPr/>
            <p:nvPr/>
          </p:nvSpPr>
          <p:spPr bwMode="auto">
            <a:xfrm>
              <a:off x="9483725" y="6200775"/>
              <a:ext cx="315913" cy="814388"/>
            </a:xfrm>
            <a:custGeom>
              <a:avLst/>
              <a:gdLst>
                <a:gd name="T0" fmla="*/ 69 w 84"/>
                <a:gd name="T1" fmla="*/ 216 h 217"/>
                <a:gd name="T2" fmla="*/ 50 w 84"/>
                <a:gd name="T3" fmla="*/ 205 h 217"/>
                <a:gd name="T4" fmla="*/ 34 w 84"/>
                <a:gd name="T5" fmla="*/ 199 h 217"/>
                <a:gd name="T6" fmla="*/ 34 w 84"/>
                <a:gd name="T7" fmla="*/ 199 h 217"/>
                <a:gd name="T8" fmla="*/ 28 w 84"/>
                <a:gd name="T9" fmla="*/ 190 h 217"/>
                <a:gd name="T10" fmla="*/ 28 w 84"/>
                <a:gd name="T11" fmla="*/ 190 h 217"/>
                <a:gd name="T12" fmla="*/ 33 w 84"/>
                <a:gd name="T13" fmla="*/ 182 h 217"/>
                <a:gd name="T14" fmla="*/ 33 w 84"/>
                <a:gd name="T15" fmla="*/ 182 h 217"/>
                <a:gd name="T16" fmla="*/ 67 w 84"/>
                <a:gd name="T17" fmla="*/ 137 h 217"/>
                <a:gd name="T18" fmla="*/ 68 w 84"/>
                <a:gd name="T19" fmla="*/ 137 h 217"/>
                <a:gd name="T20" fmla="*/ 74 w 84"/>
                <a:gd name="T21" fmla="*/ 129 h 217"/>
                <a:gd name="T22" fmla="*/ 74 w 84"/>
                <a:gd name="T23" fmla="*/ 129 h 217"/>
                <a:gd name="T24" fmla="*/ 73 w 84"/>
                <a:gd name="T25" fmla="*/ 127 h 217"/>
                <a:gd name="T26" fmla="*/ 73 w 84"/>
                <a:gd name="T27" fmla="*/ 127 h 217"/>
                <a:gd name="T28" fmla="*/ 73 w 84"/>
                <a:gd name="T29" fmla="*/ 127 h 217"/>
                <a:gd name="T30" fmla="*/ 72 w 84"/>
                <a:gd name="T31" fmla="*/ 126 h 217"/>
                <a:gd name="T32" fmla="*/ 1 w 84"/>
                <a:gd name="T33" fmla="*/ 8 h 217"/>
                <a:gd name="T34" fmla="*/ 3 w 84"/>
                <a:gd name="T35" fmla="*/ 1 h 217"/>
                <a:gd name="T36" fmla="*/ 3 w 84"/>
                <a:gd name="T37" fmla="*/ 1 h 217"/>
                <a:gd name="T38" fmla="*/ 10 w 84"/>
                <a:gd name="T39" fmla="*/ 3 h 217"/>
                <a:gd name="T40" fmla="*/ 10 w 84"/>
                <a:gd name="T41" fmla="*/ 3 h 217"/>
                <a:gd name="T42" fmla="*/ 80 w 84"/>
                <a:gd name="T43" fmla="*/ 119 h 217"/>
                <a:gd name="T44" fmla="*/ 84 w 84"/>
                <a:gd name="T45" fmla="*/ 129 h 217"/>
                <a:gd name="T46" fmla="*/ 84 w 84"/>
                <a:gd name="T47" fmla="*/ 129 h 217"/>
                <a:gd name="T48" fmla="*/ 74 w 84"/>
                <a:gd name="T49" fmla="*/ 145 h 217"/>
                <a:gd name="T50" fmla="*/ 74 w 84"/>
                <a:gd name="T51" fmla="*/ 145 h 217"/>
                <a:gd name="T52" fmla="*/ 40 w 84"/>
                <a:gd name="T53" fmla="*/ 190 h 217"/>
                <a:gd name="T54" fmla="*/ 39 w 84"/>
                <a:gd name="T55" fmla="*/ 190 h 217"/>
                <a:gd name="T56" fmla="*/ 40 w 84"/>
                <a:gd name="T57" fmla="*/ 190 h 217"/>
                <a:gd name="T58" fmla="*/ 40 w 84"/>
                <a:gd name="T59" fmla="*/ 190 h 217"/>
                <a:gd name="T60" fmla="*/ 53 w 84"/>
                <a:gd name="T61" fmla="*/ 195 h 217"/>
                <a:gd name="T62" fmla="*/ 53 w 84"/>
                <a:gd name="T63" fmla="*/ 195 h 217"/>
                <a:gd name="T64" fmla="*/ 53 w 84"/>
                <a:gd name="T65" fmla="*/ 195 h 217"/>
                <a:gd name="T66" fmla="*/ 74 w 84"/>
                <a:gd name="T67" fmla="*/ 208 h 217"/>
                <a:gd name="T68" fmla="*/ 76 w 84"/>
                <a:gd name="T69" fmla="*/ 214 h 217"/>
                <a:gd name="T70" fmla="*/ 76 w 84"/>
                <a:gd name="T71" fmla="*/ 214 h 217"/>
                <a:gd name="T72" fmla="*/ 72 w 84"/>
                <a:gd name="T73" fmla="*/ 217 h 217"/>
                <a:gd name="T74" fmla="*/ 72 w 84"/>
                <a:gd name="T75" fmla="*/ 217 h 217"/>
                <a:gd name="T76" fmla="*/ 69 w 84"/>
                <a:gd name="T77" fmla="*/ 21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4" h="217">
                  <a:moveTo>
                    <a:pt x="69" y="216"/>
                  </a:moveTo>
                  <a:cubicBezTo>
                    <a:pt x="50" y="205"/>
                    <a:pt x="50" y="205"/>
                    <a:pt x="50" y="205"/>
                  </a:cubicBezTo>
                  <a:cubicBezTo>
                    <a:pt x="42" y="203"/>
                    <a:pt x="38" y="201"/>
                    <a:pt x="34" y="199"/>
                  </a:cubicBezTo>
                  <a:cubicBezTo>
                    <a:pt x="34" y="199"/>
                    <a:pt x="34" y="199"/>
                    <a:pt x="34" y="199"/>
                  </a:cubicBezTo>
                  <a:cubicBezTo>
                    <a:pt x="31" y="197"/>
                    <a:pt x="28" y="193"/>
                    <a:pt x="28" y="190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9" y="185"/>
                    <a:pt x="31" y="183"/>
                    <a:pt x="33" y="182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74" y="132"/>
                    <a:pt x="74" y="130"/>
                    <a:pt x="74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5" y="128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6" y="0"/>
                    <a:pt x="9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81" y="121"/>
                    <a:pt x="84" y="124"/>
                    <a:pt x="84" y="129"/>
                  </a:cubicBezTo>
                  <a:cubicBezTo>
                    <a:pt x="84" y="129"/>
                    <a:pt x="84" y="129"/>
                    <a:pt x="84" y="129"/>
                  </a:cubicBezTo>
                  <a:cubicBezTo>
                    <a:pt x="84" y="134"/>
                    <a:pt x="81" y="140"/>
                    <a:pt x="74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39" y="190"/>
                    <a:pt x="39" y="190"/>
                    <a:pt x="40" y="190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42" y="192"/>
                    <a:pt x="46" y="193"/>
                    <a:pt x="53" y="195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74" y="208"/>
                    <a:pt x="74" y="208"/>
                    <a:pt x="74" y="208"/>
                  </a:cubicBezTo>
                  <a:cubicBezTo>
                    <a:pt x="77" y="209"/>
                    <a:pt x="78" y="212"/>
                    <a:pt x="76" y="214"/>
                  </a:cubicBezTo>
                  <a:cubicBezTo>
                    <a:pt x="76" y="214"/>
                    <a:pt x="76" y="214"/>
                    <a:pt x="76" y="214"/>
                  </a:cubicBezTo>
                  <a:cubicBezTo>
                    <a:pt x="75" y="216"/>
                    <a:pt x="74" y="217"/>
                    <a:pt x="72" y="217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1" y="217"/>
                    <a:pt x="70" y="217"/>
                    <a:pt x="69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27"/>
            <p:cNvSpPr>
              <a:spLocks noEditPoints="1"/>
            </p:cNvSpPr>
            <p:nvPr/>
          </p:nvSpPr>
          <p:spPr bwMode="auto">
            <a:xfrm>
              <a:off x="9975850" y="4462463"/>
              <a:ext cx="1092200" cy="781050"/>
            </a:xfrm>
            <a:custGeom>
              <a:avLst/>
              <a:gdLst>
                <a:gd name="T0" fmla="*/ 237 w 291"/>
                <a:gd name="T1" fmla="*/ 208 h 208"/>
                <a:gd name="T2" fmla="*/ 110 w 291"/>
                <a:gd name="T3" fmla="*/ 185 h 208"/>
                <a:gd name="T4" fmla="*/ 14 w 291"/>
                <a:gd name="T5" fmla="*/ 165 h 208"/>
                <a:gd name="T6" fmla="*/ 13 w 291"/>
                <a:gd name="T7" fmla="*/ 165 h 208"/>
                <a:gd name="T8" fmla="*/ 5 w 291"/>
                <a:gd name="T9" fmla="*/ 161 h 208"/>
                <a:gd name="T10" fmla="*/ 0 w 291"/>
                <a:gd name="T11" fmla="*/ 146 h 208"/>
                <a:gd name="T12" fmla="*/ 1 w 291"/>
                <a:gd name="T13" fmla="*/ 138 h 208"/>
                <a:gd name="T14" fmla="*/ 9 w 291"/>
                <a:gd name="T15" fmla="*/ 15 h 208"/>
                <a:gd name="T16" fmla="*/ 12 w 291"/>
                <a:gd name="T17" fmla="*/ 5 h 208"/>
                <a:gd name="T18" fmla="*/ 26 w 291"/>
                <a:gd name="T19" fmla="*/ 0 h 208"/>
                <a:gd name="T20" fmla="*/ 32 w 291"/>
                <a:gd name="T21" fmla="*/ 0 h 208"/>
                <a:gd name="T22" fmla="*/ 261 w 291"/>
                <a:gd name="T23" fmla="*/ 20 h 208"/>
                <a:gd name="T24" fmla="*/ 276 w 291"/>
                <a:gd name="T25" fmla="*/ 26 h 208"/>
                <a:gd name="T26" fmla="*/ 291 w 291"/>
                <a:gd name="T27" fmla="*/ 49 h 208"/>
                <a:gd name="T28" fmla="*/ 289 w 291"/>
                <a:gd name="T29" fmla="*/ 59 h 208"/>
                <a:gd name="T30" fmla="*/ 274 w 291"/>
                <a:gd name="T31" fmla="*/ 110 h 208"/>
                <a:gd name="T32" fmla="*/ 260 w 291"/>
                <a:gd name="T33" fmla="*/ 191 h 208"/>
                <a:gd name="T34" fmla="*/ 260 w 291"/>
                <a:gd name="T35" fmla="*/ 192 h 208"/>
                <a:gd name="T36" fmla="*/ 260 w 291"/>
                <a:gd name="T37" fmla="*/ 192 h 208"/>
                <a:gd name="T38" fmla="*/ 257 w 291"/>
                <a:gd name="T39" fmla="*/ 200 h 208"/>
                <a:gd name="T40" fmla="*/ 241 w 291"/>
                <a:gd name="T41" fmla="*/ 208 h 208"/>
                <a:gd name="T42" fmla="*/ 241 w 291"/>
                <a:gd name="T43" fmla="*/ 208 h 208"/>
                <a:gd name="T44" fmla="*/ 248 w 291"/>
                <a:gd name="T45" fmla="*/ 196 h 208"/>
                <a:gd name="T46" fmla="*/ 250 w 291"/>
                <a:gd name="T47" fmla="*/ 192 h 208"/>
                <a:gd name="T48" fmla="*/ 250 w 291"/>
                <a:gd name="T49" fmla="*/ 191 h 208"/>
                <a:gd name="T50" fmla="*/ 280 w 291"/>
                <a:gd name="T51" fmla="*/ 56 h 208"/>
                <a:gd name="T52" fmla="*/ 281 w 291"/>
                <a:gd name="T53" fmla="*/ 49 h 208"/>
                <a:gd name="T54" fmla="*/ 275 w 291"/>
                <a:gd name="T55" fmla="*/ 37 h 208"/>
                <a:gd name="T56" fmla="*/ 263 w 291"/>
                <a:gd name="T57" fmla="*/ 31 h 208"/>
                <a:gd name="T58" fmla="*/ 260 w 291"/>
                <a:gd name="T59" fmla="*/ 30 h 208"/>
                <a:gd name="T60" fmla="*/ 31 w 291"/>
                <a:gd name="T61" fmla="*/ 10 h 208"/>
                <a:gd name="T62" fmla="*/ 26 w 291"/>
                <a:gd name="T63" fmla="*/ 10 h 208"/>
                <a:gd name="T64" fmla="*/ 20 w 291"/>
                <a:gd name="T65" fmla="*/ 11 h 208"/>
                <a:gd name="T66" fmla="*/ 19 w 291"/>
                <a:gd name="T67" fmla="*/ 15 h 208"/>
                <a:gd name="T68" fmla="*/ 19 w 291"/>
                <a:gd name="T69" fmla="*/ 18 h 208"/>
                <a:gd name="T70" fmla="*/ 19 w 291"/>
                <a:gd name="T71" fmla="*/ 19 h 208"/>
                <a:gd name="T72" fmla="*/ 14 w 291"/>
                <a:gd name="T73" fmla="*/ 20 h 208"/>
                <a:gd name="T74" fmla="*/ 20 w 291"/>
                <a:gd name="T75" fmla="*/ 20 h 208"/>
                <a:gd name="T76" fmla="*/ 11 w 291"/>
                <a:gd name="T77" fmla="*/ 139 h 208"/>
                <a:gd name="T78" fmla="*/ 11 w 291"/>
                <a:gd name="T79" fmla="*/ 146 h 208"/>
                <a:gd name="T80" fmla="*/ 12 w 291"/>
                <a:gd name="T81" fmla="*/ 155 h 208"/>
                <a:gd name="T82" fmla="*/ 13 w 291"/>
                <a:gd name="T83" fmla="*/ 155 h 208"/>
                <a:gd name="T84" fmla="*/ 13 w 291"/>
                <a:gd name="T85" fmla="*/ 155 h 208"/>
                <a:gd name="T86" fmla="*/ 113 w 291"/>
                <a:gd name="T87" fmla="*/ 175 h 208"/>
                <a:gd name="T88" fmla="*/ 187 w 291"/>
                <a:gd name="T89" fmla="*/ 190 h 208"/>
                <a:gd name="T90" fmla="*/ 239 w 291"/>
                <a:gd name="T91" fmla="*/ 198 h 208"/>
                <a:gd name="T92" fmla="*/ 239 w 291"/>
                <a:gd name="T93" fmla="*/ 198 h 208"/>
                <a:gd name="T94" fmla="*/ 241 w 291"/>
                <a:gd name="T95" fmla="*/ 19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1" h="208">
                  <a:moveTo>
                    <a:pt x="241" y="208"/>
                  </a:moveTo>
                  <a:cubicBezTo>
                    <a:pt x="240" y="208"/>
                    <a:pt x="239" y="208"/>
                    <a:pt x="237" y="208"/>
                  </a:cubicBezTo>
                  <a:cubicBezTo>
                    <a:pt x="237" y="208"/>
                    <a:pt x="237" y="208"/>
                    <a:pt x="237" y="208"/>
                  </a:cubicBezTo>
                  <a:cubicBezTo>
                    <a:pt x="237" y="208"/>
                    <a:pt x="142" y="194"/>
                    <a:pt x="110" y="185"/>
                  </a:cubicBezTo>
                  <a:cubicBezTo>
                    <a:pt x="110" y="185"/>
                    <a:pt x="110" y="185"/>
                    <a:pt x="110" y="185"/>
                  </a:cubicBezTo>
                  <a:cubicBezTo>
                    <a:pt x="14" y="165"/>
                    <a:pt x="14" y="165"/>
                    <a:pt x="14" y="165"/>
                  </a:cubicBezTo>
                  <a:cubicBezTo>
                    <a:pt x="14" y="165"/>
                    <a:pt x="14" y="165"/>
                    <a:pt x="13" y="165"/>
                  </a:cubicBezTo>
                  <a:cubicBezTo>
                    <a:pt x="13" y="165"/>
                    <a:pt x="13" y="165"/>
                    <a:pt x="13" y="165"/>
                  </a:cubicBezTo>
                  <a:cubicBezTo>
                    <a:pt x="11" y="165"/>
                    <a:pt x="8" y="165"/>
                    <a:pt x="5" y="161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2" y="158"/>
                    <a:pt x="0" y="153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4"/>
                    <a:pt x="1" y="141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2"/>
                    <a:pt x="9" y="9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5" y="2"/>
                    <a:pt x="20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61" y="20"/>
                    <a:pt x="261" y="20"/>
                    <a:pt x="261" y="20"/>
                  </a:cubicBezTo>
                  <a:cubicBezTo>
                    <a:pt x="262" y="20"/>
                    <a:pt x="262" y="20"/>
                    <a:pt x="262" y="20"/>
                  </a:cubicBezTo>
                  <a:cubicBezTo>
                    <a:pt x="262" y="20"/>
                    <a:pt x="269" y="21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83" y="29"/>
                    <a:pt x="291" y="37"/>
                    <a:pt x="291" y="49"/>
                  </a:cubicBezTo>
                  <a:cubicBezTo>
                    <a:pt x="291" y="49"/>
                    <a:pt x="291" y="49"/>
                    <a:pt x="291" y="49"/>
                  </a:cubicBezTo>
                  <a:cubicBezTo>
                    <a:pt x="291" y="52"/>
                    <a:pt x="291" y="56"/>
                    <a:pt x="289" y="59"/>
                  </a:cubicBezTo>
                  <a:cubicBezTo>
                    <a:pt x="289" y="59"/>
                    <a:pt x="289" y="59"/>
                    <a:pt x="289" y="59"/>
                  </a:cubicBezTo>
                  <a:cubicBezTo>
                    <a:pt x="289" y="59"/>
                    <a:pt x="282" y="82"/>
                    <a:pt x="274" y="110"/>
                  </a:cubicBezTo>
                  <a:cubicBezTo>
                    <a:pt x="274" y="110"/>
                    <a:pt x="274" y="110"/>
                    <a:pt x="274" y="110"/>
                  </a:cubicBezTo>
                  <a:cubicBezTo>
                    <a:pt x="267" y="138"/>
                    <a:pt x="260" y="172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0" y="193"/>
                    <a:pt x="259" y="197"/>
                    <a:pt x="257" y="200"/>
                  </a:cubicBezTo>
                  <a:cubicBezTo>
                    <a:pt x="257" y="200"/>
                    <a:pt x="257" y="200"/>
                    <a:pt x="257" y="200"/>
                  </a:cubicBezTo>
                  <a:cubicBezTo>
                    <a:pt x="254" y="204"/>
                    <a:pt x="249" y="208"/>
                    <a:pt x="241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8"/>
                    <a:pt x="241" y="208"/>
                    <a:pt x="241" y="208"/>
                  </a:cubicBezTo>
                  <a:close/>
                  <a:moveTo>
                    <a:pt x="241" y="198"/>
                  </a:moveTo>
                  <a:cubicBezTo>
                    <a:pt x="245" y="198"/>
                    <a:pt x="247" y="197"/>
                    <a:pt x="248" y="196"/>
                  </a:cubicBezTo>
                  <a:cubicBezTo>
                    <a:pt x="248" y="196"/>
                    <a:pt x="248" y="196"/>
                    <a:pt x="248" y="196"/>
                  </a:cubicBezTo>
                  <a:cubicBezTo>
                    <a:pt x="249" y="194"/>
                    <a:pt x="250" y="193"/>
                    <a:pt x="250" y="192"/>
                  </a:cubicBezTo>
                  <a:cubicBezTo>
                    <a:pt x="250" y="192"/>
                    <a:pt x="250" y="192"/>
                    <a:pt x="250" y="192"/>
                  </a:cubicBezTo>
                  <a:cubicBezTo>
                    <a:pt x="250" y="192"/>
                    <a:pt x="250" y="191"/>
                    <a:pt x="250" y="191"/>
                  </a:cubicBezTo>
                  <a:cubicBezTo>
                    <a:pt x="250" y="191"/>
                    <a:pt x="250" y="191"/>
                    <a:pt x="250" y="191"/>
                  </a:cubicBezTo>
                  <a:cubicBezTo>
                    <a:pt x="250" y="149"/>
                    <a:pt x="280" y="56"/>
                    <a:pt x="280" y="56"/>
                  </a:cubicBezTo>
                  <a:cubicBezTo>
                    <a:pt x="280" y="56"/>
                    <a:pt x="280" y="56"/>
                    <a:pt x="280" y="56"/>
                  </a:cubicBezTo>
                  <a:cubicBezTo>
                    <a:pt x="281" y="53"/>
                    <a:pt x="281" y="51"/>
                    <a:pt x="281" y="49"/>
                  </a:cubicBezTo>
                  <a:cubicBezTo>
                    <a:pt x="281" y="49"/>
                    <a:pt x="281" y="49"/>
                    <a:pt x="281" y="49"/>
                  </a:cubicBezTo>
                  <a:cubicBezTo>
                    <a:pt x="281" y="44"/>
                    <a:pt x="279" y="40"/>
                    <a:pt x="275" y="37"/>
                  </a:cubicBezTo>
                  <a:cubicBezTo>
                    <a:pt x="275" y="37"/>
                    <a:pt x="275" y="37"/>
                    <a:pt x="275" y="37"/>
                  </a:cubicBezTo>
                  <a:cubicBezTo>
                    <a:pt x="271" y="34"/>
                    <a:pt x="266" y="32"/>
                    <a:pt x="263" y="31"/>
                  </a:cubicBezTo>
                  <a:cubicBezTo>
                    <a:pt x="263" y="31"/>
                    <a:pt x="263" y="31"/>
                    <a:pt x="263" y="31"/>
                  </a:cubicBezTo>
                  <a:cubicBezTo>
                    <a:pt x="261" y="30"/>
                    <a:pt x="260" y="30"/>
                    <a:pt x="260" y="30"/>
                  </a:cubicBezTo>
                  <a:cubicBezTo>
                    <a:pt x="260" y="30"/>
                    <a:pt x="260" y="30"/>
                    <a:pt x="260" y="3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9" y="10"/>
                    <a:pt x="27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2" y="10"/>
                    <a:pt x="21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7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1" y="142"/>
                    <a:pt x="10" y="144"/>
                    <a:pt x="11" y="146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0" y="152"/>
                    <a:pt x="12" y="154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13" y="175"/>
                    <a:pt x="113" y="175"/>
                    <a:pt x="113" y="175"/>
                  </a:cubicBezTo>
                  <a:cubicBezTo>
                    <a:pt x="113" y="175"/>
                    <a:pt x="113" y="175"/>
                    <a:pt x="113" y="175"/>
                  </a:cubicBezTo>
                  <a:cubicBezTo>
                    <a:pt x="128" y="179"/>
                    <a:pt x="159" y="185"/>
                    <a:pt x="187" y="190"/>
                  </a:cubicBezTo>
                  <a:cubicBezTo>
                    <a:pt x="187" y="190"/>
                    <a:pt x="187" y="190"/>
                    <a:pt x="187" y="190"/>
                  </a:cubicBezTo>
                  <a:cubicBezTo>
                    <a:pt x="215" y="195"/>
                    <a:pt x="238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40" y="198"/>
                    <a:pt x="241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28"/>
            <p:cNvSpPr/>
            <p:nvPr/>
          </p:nvSpPr>
          <p:spPr bwMode="auto">
            <a:xfrm>
              <a:off x="10036175" y="4462463"/>
              <a:ext cx="1020763" cy="395288"/>
            </a:xfrm>
            <a:custGeom>
              <a:avLst/>
              <a:gdLst>
                <a:gd name="T0" fmla="*/ 113 w 272"/>
                <a:gd name="T1" fmla="*/ 96 h 105"/>
                <a:gd name="T2" fmla="*/ 2 w 272"/>
                <a:gd name="T3" fmla="*/ 9 h 105"/>
                <a:gd name="T4" fmla="*/ 2 w 272"/>
                <a:gd name="T5" fmla="*/ 9 h 105"/>
                <a:gd name="T6" fmla="*/ 2 w 272"/>
                <a:gd name="T7" fmla="*/ 9 h 105"/>
                <a:gd name="T8" fmla="*/ 2 w 272"/>
                <a:gd name="T9" fmla="*/ 2 h 105"/>
                <a:gd name="T10" fmla="*/ 2 w 272"/>
                <a:gd name="T11" fmla="*/ 2 h 105"/>
                <a:gd name="T12" fmla="*/ 9 w 272"/>
                <a:gd name="T13" fmla="*/ 2 h 105"/>
                <a:gd name="T14" fmla="*/ 9 w 272"/>
                <a:gd name="T15" fmla="*/ 2 h 105"/>
                <a:gd name="T16" fmla="*/ 47 w 272"/>
                <a:gd name="T17" fmla="*/ 38 h 105"/>
                <a:gd name="T18" fmla="*/ 47 w 272"/>
                <a:gd name="T19" fmla="*/ 38 h 105"/>
                <a:gd name="T20" fmla="*/ 118 w 272"/>
                <a:gd name="T21" fmla="*/ 87 h 105"/>
                <a:gd name="T22" fmla="*/ 118 w 272"/>
                <a:gd name="T23" fmla="*/ 87 h 105"/>
                <a:gd name="T24" fmla="*/ 120 w 272"/>
                <a:gd name="T25" fmla="*/ 88 h 105"/>
                <a:gd name="T26" fmla="*/ 121 w 272"/>
                <a:gd name="T27" fmla="*/ 90 h 105"/>
                <a:gd name="T28" fmla="*/ 121 w 272"/>
                <a:gd name="T29" fmla="*/ 90 h 105"/>
                <a:gd name="T30" fmla="*/ 121 w 272"/>
                <a:gd name="T31" fmla="*/ 90 h 105"/>
                <a:gd name="T32" fmla="*/ 121 w 272"/>
                <a:gd name="T33" fmla="*/ 90 h 105"/>
                <a:gd name="T34" fmla="*/ 123 w 272"/>
                <a:gd name="T35" fmla="*/ 92 h 105"/>
                <a:gd name="T36" fmla="*/ 123 w 272"/>
                <a:gd name="T37" fmla="*/ 92 h 105"/>
                <a:gd name="T38" fmla="*/ 130 w 272"/>
                <a:gd name="T39" fmla="*/ 95 h 105"/>
                <a:gd name="T40" fmla="*/ 130 w 272"/>
                <a:gd name="T41" fmla="*/ 95 h 105"/>
                <a:gd name="T42" fmla="*/ 145 w 272"/>
                <a:gd name="T43" fmla="*/ 88 h 105"/>
                <a:gd name="T44" fmla="*/ 145 w 272"/>
                <a:gd name="T45" fmla="*/ 88 h 105"/>
                <a:gd name="T46" fmla="*/ 146 w 272"/>
                <a:gd name="T47" fmla="*/ 87 h 105"/>
                <a:gd name="T48" fmla="*/ 146 w 272"/>
                <a:gd name="T49" fmla="*/ 87 h 105"/>
                <a:gd name="T50" fmla="*/ 215 w 272"/>
                <a:gd name="T51" fmla="*/ 52 h 105"/>
                <a:gd name="T52" fmla="*/ 215 w 272"/>
                <a:gd name="T53" fmla="*/ 52 h 105"/>
                <a:gd name="T54" fmla="*/ 265 w 272"/>
                <a:gd name="T55" fmla="*/ 33 h 105"/>
                <a:gd name="T56" fmla="*/ 265 w 272"/>
                <a:gd name="T57" fmla="*/ 33 h 105"/>
                <a:gd name="T58" fmla="*/ 271 w 272"/>
                <a:gd name="T59" fmla="*/ 36 h 105"/>
                <a:gd name="T60" fmla="*/ 271 w 272"/>
                <a:gd name="T61" fmla="*/ 36 h 105"/>
                <a:gd name="T62" fmla="*/ 268 w 272"/>
                <a:gd name="T63" fmla="*/ 42 h 105"/>
                <a:gd name="T64" fmla="*/ 268 w 272"/>
                <a:gd name="T65" fmla="*/ 42 h 105"/>
                <a:gd name="T66" fmla="*/ 219 w 272"/>
                <a:gd name="T67" fmla="*/ 61 h 105"/>
                <a:gd name="T68" fmla="*/ 219 w 272"/>
                <a:gd name="T69" fmla="*/ 61 h 105"/>
                <a:gd name="T70" fmla="*/ 153 w 272"/>
                <a:gd name="T71" fmla="*/ 94 h 105"/>
                <a:gd name="T72" fmla="*/ 153 w 272"/>
                <a:gd name="T73" fmla="*/ 94 h 105"/>
                <a:gd name="T74" fmla="*/ 151 w 272"/>
                <a:gd name="T75" fmla="*/ 96 h 105"/>
                <a:gd name="T76" fmla="*/ 151 w 272"/>
                <a:gd name="T77" fmla="*/ 96 h 105"/>
                <a:gd name="T78" fmla="*/ 130 w 272"/>
                <a:gd name="T79" fmla="*/ 105 h 105"/>
                <a:gd name="T80" fmla="*/ 130 w 272"/>
                <a:gd name="T81" fmla="*/ 105 h 105"/>
                <a:gd name="T82" fmla="*/ 113 w 272"/>
                <a:gd name="T83" fmla="*/ 9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2" h="105">
                  <a:moveTo>
                    <a:pt x="113" y="96"/>
                  </a:moveTo>
                  <a:cubicBezTo>
                    <a:pt x="64" y="75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25" y="1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68" y="57"/>
                    <a:pt x="96" y="78"/>
                    <a:pt x="118" y="87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2" y="91"/>
                    <a:pt x="122" y="91"/>
                    <a:pt x="123" y="92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5" y="94"/>
                    <a:pt x="126" y="95"/>
                    <a:pt x="130" y="95"/>
                  </a:cubicBezTo>
                  <a:cubicBezTo>
                    <a:pt x="130" y="95"/>
                    <a:pt x="130" y="95"/>
                    <a:pt x="130" y="95"/>
                  </a:cubicBezTo>
                  <a:cubicBezTo>
                    <a:pt x="133" y="95"/>
                    <a:pt x="138" y="93"/>
                    <a:pt x="145" y="88"/>
                  </a:cubicBezTo>
                  <a:cubicBezTo>
                    <a:pt x="145" y="88"/>
                    <a:pt x="145" y="88"/>
                    <a:pt x="145" y="88"/>
                  </a:cubicBezTo>
                  <a:cubicBezTo>
                    <a:pt x="145" y="87"/>
                    <a:pt x="146" y="87"/>
                    <a:pt x="146" y="87"/>
                  </a:cubicBezTo>
                  <a:cubicBezTo>
                    <a:pt x="146" y="87"/>
                    <a:pt x="146" y="87"/>
                    <a:pt x="146" y="87"/>
                  </a:cubicBezTo>
                  <a:cubicBezTo>
                    <a:pt x="160" y="76"/>
                    <a:pt x="189" y="63"/>
                    <a:pt x="215" y="52"/>
                  </a:cubicBezTo>
                  <a:cubicBezTo>
                    <a:pt x="215" y="52"/>
                    <a:pt x="215" y="52"/>
                    <a:pt x="215" y="52"/>
                  </a:cubicBezTo>
                  <a:cubicBezTo>
                    <a:pt x="241" y="41"/>
                    <a:pt x="265" y="33"/>
                    <a:pt x="265" y="33"/>
                  </a:cubicBezTo>
                  <a:cubicBezTo>
                    <a:pt x="265" y="33"/>
                    <a:pt x="265" y="33"/>
                    <a:pt x="265" y="33"/>
                  </a:cubicBezTo>
                  <a:cubicBezTo>
                    <a:pt x="267" y="32"/>
                    <a:pt x="270" y="33"/>
                    <a:pt x="271" y="36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72" y="39"/>
                    <a:pt x="270" y="42"/>
                    <a:pt x="268" y="42"/>
                  </a:cubicBezTo>
                  <a:cubicBezTo>
                    <a:pt x="268" y="42"/>
                    <a:pt x="268" y="42"/>
                    <a:pt x="268" y="42"/>
                  </a:cubicBezTo>
                  <a:cubicBezTo>
                    <a:pt x="268" y="42"/>
                    <a:pt x="245" y="51"/>
                    <a:pt x="219" y="61"/>
                  </a:cubicBezTo>
                  <a:cubicBezTo>
                    <a:pt x="219" y="61"/>
                    <a:pt x="219" y="61"/>
                    <a:pt x="219" y="61"/>
                  </a:cubicBezTo>
                  <a:cubicBezTo>
                    <a:pt x="193" y="72"/>
                    <a:pt x="164" y="85"/>
                    <a:pt x="153" y="94"/>
                  </a:cubicBezTo>
                  <a:cubicBezTo>
                    <a:pt x="153" y="94"/>
                    <a:pt x="153" y="94"/>
                    <a:pt x="153" y="94"/>
                  </a:cubicBezTo>
                  <a:cubicBezTo>
                    <a:pt x="152" y="95"/>
                    <a:pt x="152" y="95"/>
                    <a:pt x="151" y="96"/>
                  </a:cubicBezTo>
                  <a:cubicBezTo>
                    <a:pt x="151" y="96"/>
                    <a:pt x="151" y="96"/>
                    <a:pt x="151" y="96"/>
                  </a:cubicBezTo>
                  <a:cubicBezTo>
                    <a:pt x="143" y="102"/>
                    <a:pt x="136" y="105"/>
                    <a:pt x="130" y="105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20" y="105"/>
                    <a:pt x="115" y="99"/>
                    <a:pt x="1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0" name="组合 199"/>
          <p:cNvGrpSpPr/>
          <p:nvPr/>
        </p:nvGrpSpPr>
        <p:grpSpPr>
          <a:xfrm>
            <a:off x="11635952" y="5709273"/>
            <a:ext cx="359817" cy="1040533"/>
            <a:chOff x="7313614" y="5424488"/>
            <a:chExt cx="363538" cy="641350"/>
          </a:xfrm>
          <a:solidFill>
            <a:srgbClr val="1F4E79"/>
          </a:solidFill>
        </p:grpSpPr>
        <p:sp>
          <p:nvSpPr>
            <p:cNvPr id="31" name="Freeform 1842"/>
            <p:cNvSpPr>
              <a:spLocks noEditPoints="1"/>
            </p:cNvSpPr>
            <p:nvPr/>
          </p:nvSpPr>
          <p:spPr bwMode="auto">
            <a:xfrm>
              <a:off x="7394577" y="5473701"/>
              <a:ext cx="217488" cy="217488"/>
            </a:xfrm>
            <a:custGeom>
              <a:avLst/>
              <a:gdLst>
                <a:gd name="T0" fmla="*/ 0 w 125"/>
                <a:gd name="T1" fmla="*/ 62 h 125"/>
                <a:gd name="T2" fmla="*/ 63 w 125"/>
                <a:gd name="T3" fmla="*/ 0 h 125"/>
                <a:gd name="T4" fmla="*/ 63 w 125"/>
                <a:gd name="T5" fmla="*/ 0 h 125"/>
                <a:gd name="T6" fmla="*/ 125 w 125"/>
                <a:gd name="T7" fmla="*/ 62 h 125"/>
                <a:gd name="T8" fmla="*/ 125 w 125"/>
                <a:gd name="T9" fmla="*/ 62 h 125"/>
                <a:gd name="T10" fmla="*/ 63 w 125"/>
                <a:gd name="T11" fmla="*/ 125 h 125"/>
                <a:gd name="T12" fmla="*/ 63 w 125"/>
                <a:gd name="T13" fmla="*/ 125 h 125"/>
                <a:gd name="T14" fmla="*/ 0 w 125"/>
                <a:gd name="T15" fmla="*/ 62 h 125"/>
                <a:gd name="T16" fmla="*/ 4 w 125"/>
                <a:gd name="T17" fmla="*/ 62 h 125"/>
                <a:gd name="T18" fmla="*/ 63 w 125"/>
                <a:gd name="T19" fmla="*/ 121 h 125"/>
                <a:gd name="T20" fmla="*/ 63 w 125"/>
                <a:gd name="T21" fmla="*/ 121 h 125"/>
                <a:gd name="T22" fmla="*/ 121 w 125"/>
                <a:gd name="T23" fmla="*/ 62 h 125"/>
                <a:gd name="T24" fmla="*/ 121 w 125"/>
                <a:gd name="T25" fmla="*/ 62 h 125"/>
                <a:gd name="T26" fmla="*/ 63 w 125"/>
                <a:gd name="T27" fmla="*/ 4 h 125"/>
                <a:gd name="T28" fmla="*/ 63 w 125"/>
                <a:gd name="T29" fmla="*/ 4 h 125"/>
                <a:gd name="T30" fmla="*/ 4 w 125"/>
                <a:gd name="T31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25">
                  <a:moveTo>
                    <a:pt x="0" y="62"/>
                  </a:moveTo>
                  <a:cubicBezTo>
                    <a:pt x="0" y="28"/>
                    <a:pt x="28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7" y="0"/>
                    <a:pt x="125" y="28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97"/>
                    <a:pt x="97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28" y="125"/>
                    <a:pt x="0" y="97"/>
                    <a:pt x="0" y="62"/>
                  </a:cubicBezTo>
                  <a:close/>
                  <a:moveTo>
                    <a:pt x="4" y="62"/>
                  </a:moveTo>
                  <a:cubicBezTo>
                    <a:pt x="4" y="95"/>
                    <a:pt x="30" y="121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95" y="121"/>
                    <a:pt x="121" y="95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30"/>
                    <a:pt x="95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30" y="4"/>
                    <a:pt x="4" y="30"/>
                    <a:pt x="4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843"/>
            <p:cNvSpPr>
              <a:spLocks noEditPoints="1"/>
            </p:cNvSpPr>
            <p:nvPr/>
          </p:nvSpPr>
          <p:spPr bwMode="auto">
            <a:xfrm>
              <a:off x="7391402" y="5470526"/>
              <a:ext cx="225425" cy="223838"/>
            </a:xfrm>
            <a:custGeom>
              <a:avLst/>
              <a:gdLst>
                <a:gd name="T0" fmla="*/ 0 w 129"/>
                <a:gd name="T1" fmla="*/ 64 h 129"/>
                <a:gd name="T2" fmla="*/ 65 w 129"/>
                <a:gd name="T3" fmla="*/ 0 h 129"/>
                <a:gd name="T4" fmla="*/ 65 w 129"/>
                <a:gd name="T5" fmla="*/ 0 h 129"/>
                <a:gd name="T6" fmla="*/ 129 w 129"/>
                <a:gd name="T7" fmla="*/ 64 h 129"/>
                <a:gd name="T8" fmla="*/ 129 w 129"/>
                <a:gd name="T9" fmla="*/ 64 h 129"/>
                <a:gd name="T10" fmla="*/ 65 w 129"/>
                <a:gd name="T11" fmla="*/ 129 h 129"/>
                <a:gd name="T12" fmla="*/ 65 w 129"/>
                <a:gd name="T13" fmla="*/ 129 h 129"/>
                <a:gd name="T14" fmla="*/ 0 w 129"/>
                <a:gd name="T15" fmla="*/ 64 h 129"/>
                <a:gd name="T16" fmla="*/ 125 w 129"/>
                <a:gd name="T17" fmla="*/ 64 h 129"/>
                <a:gd name="T18" fmla="*/ 69 w 129"/>
                <a:gd name="T19" fmla="*/ 125 h 129"/>
                <a:gd name="T20" fmla="*/ 69 w 129"/>
                <a:gd name="T21" fmla="*/ 125 h 129"/>
                <a:gd name="T22" fmla="*/ 125 w 129"/>
                <a:gd name="T23" fmla="*/ 64 h 129"/>
                <a:gd name="T24" fmla="*/ 125 w 129"/>
                <a:gd name="T25" fmla="*/ 64 h 129"/>
                <a:gd name="T26" fmla="*/ 65 w 129"/>
                <a:gd name="T27" fmla="*/ 4 h 129"/>
                <a:gd name="T28" fmla="*/ 65 w 129"/>
                <a:gd name="T29" fmla="*/ 4 h 129"/>
                <a:gd name="T30" fmla="*/ 125 w 129"/>
                <a:gd name="T31" fmla="*/ 64 h 129"/>
                <a:gd name="T32" fmla="*/ 65 w 129"/>
                <a:gd name="T33" fmla="*/ 121 h 129"/>
                <a:gd name="T34" fmla="*/ 121 w 129"/>
                <a:gd name="T35" fmla="*/ 64 h 129"/>
                <a:gd name="T36" fmla="*/ 121 w 129"/>
                <a:gd name="T37" fmla="*/ 64 h 129"/>
                <a:gd name="T38" fmla="*/ 65 w 129"/>
                <a:gd name="T39" fmla="*/ 8 h 129"/>
                <a:gd name="T40" fmla="*/ 65 w 129"/>
                <a:gd name="T41" fmla="*/ 8 h 129"/>
                <a:gd name="T42" fmla="*/ 8 w 129"/>
                <a:gd name="T43" fmla="*/ 64 h 129"/>
                <a:gd name="T44" fmla="*/ 8 w 129"/>
                <a:gd name="T45" fmla="*/ 64 h 129"/>
                <a:gd name="T46" fmla="*/ 65 w 129"/>
                <a:gd name="T47" fmla="*/ 121 h 129"/>
                <a:gd name="T48" fmla="*/ 22 w 129"/>
                <a:gd name="T49" fmla="*/ 22 h 129"/>
                <a:gd name="T50" fmla="*/ 63 w 129"/>
                <a:gd name="T51" fmla="*/ 4 h 129"/>
                <a:gd name="T52" fmla="*/ 63 w 129"/>
                <a:gd name="T53" fmla="*/ 4 h 129"/>
                <a:gd name="T54" fmla="*/ 22 w 129"/>
                <a:gd name="T55" fmla="*/ 2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129">
                  <a:moveTo>
                    <a:pt x="0" y="64"/>
                  </a:moveTo>
                  <a:cubicBezTo>
                    <a:pt x="0" y="29"/>
                    <a:pt x="29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00" y="0"/>
                    <a:pt x="129" y="29"/>
                    <a:pt x="129" y="64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9" y="100"/>
                    <a:pt x="100" y="129"/>
                    <a:pt x="65" y="129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29" y="129"/>
                    <a:pt x="0" y="100"/>
                    <a:pt x="0" y="64"/>
                  </a:cubicBezTo>
                  <a:close/>
                  <a:moveTo>
                    <a:pt x="125" y="64"/>
                  </a:moveTo>
                  <a:cubicBezTo>
                    <a:pt x="125" y="96"/>
                    <a:pt x="100" y="122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100" y="122"/>
                    <a:pt x="125" y="96"/>
                    <a:pt x="125" y="64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31"/>
                    <a:pt x="98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98" y="4"/>
                    <a:pt x="125" y="31"/>
                    <a:pt x="125" y="64"/>
                  </a:cubicBezTo>
                  <a:close/>
                  <a:moveTo>
                    <a:pt x="65" y="121"/>
                  </a:moveTo>
                  <a:cubicBezTo>
                    <a:pt x="96" y="121"/>
                    <a:pt x="121" y="95"/>
                    <a:pt x="121" y="64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1" y="33"/>
                    <a:pt x="96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33" y="8"/>
                    <a:pt x="8" y="3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95"/>
                    <a:pt x="33" y="121"/>
                    <a:pt x="65" y="121"/>
                  </a:cubicBezTo>
                  <a:close/>
                  <a:moveTo>
                    <a:pt x="22" y="22"/>
                  </a:moveTo>
                  <a:cubicBezTo>
                    <a:pt x="33" y="11"/>
                    <a:pt x="47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47" y="4"/>
                    <a:pt x="33" y="11"/>
                    <a:pt x="2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844"/>
            <p:cNvSpPr/>
            <p:nvPr/>
          </p:nvSpPr>
          <p:spPr bwMode="auto">
            <a:xfrm>
              <a:off x="7377114" y="5583238"/>
              <a:ext cx="22225" cy="19050"/>
            </a:xfrm>
            <a:custGeom>
              <a:avLst/>
              <a:gdLst>
                <a:gd name="T0" fmla="*/ 0 w 14"/>
                <a:gd name="T1" fmla="*/ 8 h 12"/>
                <a:gd name="T2" fmla="*/ 12 w 14"/>
                <a:gd name="T3" fmla="*/ 0 h 12"/>
                <a:gd name="T4" fmla="*/ 14 w 14"/>
                <a:gd name="T5" fmla="*/ 4 h 12"/>
                <a:gd name="T6" fmla="*/ 2 w 14"/>
                <a:gd name="T7" fmla="*/ 12 h 12"/>
                <a:gd name="T8" fmla="*/ 0 w 14"/>
                <a:gd name="T9" fmla="*/ 8 h 12"/>
                <a:gd name="T10" fmla="*/ 0 w 14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0" y="8"/>
                  </a:moveTo>
                  <a:lnTo>
                    <a:pt x="12" y="0"/>
                  </a:lnTo>
                  <a:lnTo>
                    <a:pt x="14" y="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845"/>
            <p:cNvSpPr/>
            <p:nvPr/>
          </p:nvSpPr>
          <p:spPr bwMode="auto">
            <a:xfrm>
              <a:off x="7372352" y="5580063"/>
              <a:ext cx="33338" cy="25400"/>
            </a:xfrm>
            <a:custGeom>
              <a:avLst/>
              <a:gdLst>
                <a:gd name="T0" fmla="*/ 1 w 21"/>
                <a:gd name="T1" fmla="*/ 11 h 16"/>
                <a:gd name="T2" fmla="*/ 3 w 21"/>
                <a:gd name="T3" fmla="*/ 10 h 16"/>
                <a:gd name="T4" fmla="*/ 4 w 21"/>
                <a:gd name="T5" fmla="*/ 12 h 16"/>
                <a:gd name="T6" fmla="*/ 3 w 21"/>
                <a:gd name="T7" fmla="*/ 10 h 16"/>
                <a:gd name="T8" fmla="*/ 1 w 21"/>
                <a:gd name="T9" fmla="*/ 11 h 16"/>
                <a:gd name="T10" fmla="*/ 0 w 21"/>
                <a:gd name="T11" fmla="*/ 9 h 16"/>
                <a:gd name="T12" fmla="*/ 16 w 21"/>
                <a:gd name="T13" fmla="*/ 0 h 16"/>
                <a:gd name="T14" fmla="*/ 21 w 21"/>
                <a:gd name="T15" fmla="*/ 8 h 16"/>
                <a:gd name="T16" fmla="*/ 4 w 21"/>
                <a:gd name="T17" fmla="*/ 16 h 16"/>
                <a:gd name="T18" fmla="*/ 1 w 21"/>
                <a:gd name="T19" fmla="*/ 11 h 16"/>
                <a:gd name="T20" fmla="*/ 1 w 21"/>
                <a:gd name="T2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" y="11"/>
                  </a:moveTo>
                  <a:lnTo>
                    <a:pt x="3" y="10"/>
                  </a:lnTo>
                  <a:lnTo>
                    <a:pt x="4" y="12"/>
                  </a:lnTo>
                  <a:lnTo>
                    <a:pt x="3" y="10"/>
                  </a:lnTo>
                  <a:lnTo>
                    <a:pt x="1" y="11"/>
                  </a:lnTo>
                  <a:lnTo>
                    <a:pt x="0" y="9"/>
                  </a:lnTo>
                  <a:lnTo>
                    <a:pt x="16" y="0"/>
                  </a:lnTo>
                  <a:lnTo>
                    <a:pt x="21" y="8"/>
                  </a:lnTo>
                  <a:lnTo>
                    <a:pt x="4" y="16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846"/>
            <p:cNvSpPr/>
            <p:nvPr/>
          </p:nvSpPr>
          <p:spPr bwMode="auto">
            <a:xfrm>
              <a:off x="7413627" y="5589588"/>
              <a:ext cx="84138" cy="58738"/>
            </a:xfrm>
            <a:custGeom>
              <a:avLst/>
              <a:gdLst>
                <a:gd name="T0" fmla="*/ 0 w 48"/>
                <a:gd name="T1" fmla="*/ 30 h 33"/>
                <a:gd name="T2" fmla="*/ 0 w 48"/>
                <a:gd name="T3" fmla="*/ 30 h 33"/>
                <a:gd name="T4" fmla="*/ 2 w 48"/>
                <a:gd name="T5" fmla="*/ 26 h 33"/>
                <a:gd name="T6" fmla="*/ 5 w 48"/>
                <a:gd name="T7" fmla="*/ 28 h 33"/>
                <a:gd name="T8" fmla="*/ 5 w 48"/>
                <a:gd name="T9" fmla="*/ 28 h 33"/>
                <a:gd name="T10" fmla="*/ 13 w 48"/>
                <a:gd name="T11" fmla="*/ 29 h 33"/>
                <a:gd name="T12" fmla="*/ 13 w 48"/>
                <a:gd name="T13" fmla="*/ 29 h 33"/>
                <a:gd name="T14" fmla="*/ 23 w 48"/>
                <a:gd name="T15" fmla="*/ 26 h 33"/>
                <a:gd name="T16" fmla="*/ 23 w 48"/>
                <a:gd name="T17" fmla="*/ 26 h 33"/>
                <a:gd name="T18" fmla="*/ 37 w 48"/>
                <a:gd name="T19" fmla="*/ 11 h 33"/>
                <a:gd name="T20" fmla="*/ 37 w 48"/>
                <a:gd name="T21" fmla="*/ 11 h 33"/>
                <a:gd name="T22" fmla="*/ 44 w 48"/>
                <a:gd name="T23" fmla="*/ 0 h 33"/>
                <a:gd name="T24" fmla="*/ 44 w 48"/>
                <a:gd name="T25" fmla="*/ 0 h 33"/>
                <a:gd name="T26" fmla="*/ 48 w 48"/>
                <a:gd name="T27" fmla="*/ 3 h 33"/>
                <a:gd name="T28" fmla="*/ 25 w 48"/>
                <a:gd name="T29" fmla="*/ 30 h 33"/>
                <a:gd name="T30" fmla="*/ 25 w 48"/>
                <a:gd name="T31" fmla="*/ 30 h 33"/>
                <a:gd name="T32" fmla="*/ 13 w 48"/>
                <a:gd name="T33" fmla="*/ 33 h 33"/>
                <a:gd name="T34" fmla="*/ 13 w 48"/>
                <a:gd name="T35" fmla="*/ 33 h 33"/>
                <a:gd name="T36" fmla="*/ 0 w 48"/>
                <a:gd name="T3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8"/>
                    <a:pt x="10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7" y="29"/>
                    <a:pt x="20" y="28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7" y="23"/>
                    <a:pt x="33" y="17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1" y="5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35" y="22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1" y="32"/>
                    <a:pt x="17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6" y="33"/>
                    <a:pt x="0" y="30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847"/>
            <p:cNvSpPr>
              <a:spLocks noEditPoints="1"/>
            </p:cNvSpPr>
            <p:nvPr/>
          </p:nvSpPr>
          <p:spPr bwMode="auto">
            <a:xfrm>
              <a:off x="7410452" y="5586413"/>
              <a:ext cx="92075" cy="65088"/>
            </a:xfrm>
            <a:custGeom>
              <a:avLst/>
              <a:gdLst>
                <a:gd name="T0" fmla="*/ 1 w 53"/>
                <a:gd name="T1" fmla="*/ 33 h 37"/>
                <a:gd name="T2" fmla="*/ 0 w 53"/>
                <a:gd name="T3" fmla="*/ 31 h 37"/>
                <a:gd name="T4" fmla="*/ 2 w 53"/>
                <a:gd name="T5" fmla="*/ 27 h 37"/>
                <a:gd name="T6" fmla="*/ 4 w 53"/>
                <a:gd name="T7" fmla="*/ 26 h 37"/>
                <a:gd name="T8" fmla="*/ 4 w 53"/>
                <a:gd name="T9" fmla="*/ 26 h 37"/>
                <a:gd name="T10" fmla="*/ 4 w 53"/>
                <a:gd name="T11" fmla="*/ 26 h 37"/>
                <a:gd name="T12" fmla="*/ 4 w 53"/>
                <a:gd name="T13" fmla="*/ 26 h 37"/>
                <a:gd name="T14" fmla="*/ 5 w 53"/>
                <a:gd name="T15" fmla="*/ 26 h 37"/>
                <a:gd name="T16" fmla="*/ 5 w 53"/>
                <a:gd name="T17" fmla="*/ 26 h 37"/>
                <a:gd name="T18" fmla="*/ 5 w 53"/>
                <a:gd name="T19" fmla="*/ 27 h 37"/>
                <a:gd name="T20" fmla="*/ 8 w 53"/>
                <a:gd name="T21" fmla="*/ 28 h 37"/>
                <a:gd name="T22" fmla="*/ 15 w 53"/>
                <a:gd name="T23" fmla="*/ 29 h 37"/>
                <a:gd name="T24" fmla="*/ 15 w 53"/>
                <a:gd name="T25" fmla="*/ 29 h 37"/>
                <a:gd name="T26" fmla="*/ 16 w 53"/>
                <a:gd name="T27" fmla="*/ 29 h 37"/>
                <a:gd name="T28" fmla="*/ 24 w 53"/>
                <a:gd name="T29" fmla="*/ 27 h 37"/>
                <a:gd name="T30" fmla="*/ 37 w 53"/>
                <a:gd name="T31" fmla="*/ 12 h 37"/>
                <a:gd name="T32" fmla="*/ 45 w 53"/>
                <a:gd name="T33" fmla="*/ 1 h 37"/>
                <a:gd name="T34" fmla="*/ 45 w 53"/>
                <a:gd name="T35" fmla="*/ 1 h 37"/>
                <a:gd name="T36" fmla="*/ 53 w 53"/>
                <a:gd name="T37" fmla="*/ 4 h 37"/>
                <a:gd name="T38" fmla="*/ 51 w 53"/>
                <a:gd name="T39" fmla="*/ 6 h 37"/>
                <a:gd name="T40" fmla="*/ 51 w 53"/>
                <a:gd name="T41" fmla="*/ 7 h 37"/>
                <a:gd name="T42" fmla="*/ 49 w 53"/>
                <a:gd name="T43" fmla="*/ 9 h 37"/>
                <a:gd name="T44" fmla="*/ 44 w 53"/>
                <a:gd name="T45" fmla="*/ 17 h 37"/>
                <a:gd name="T46" fmla="*/ 28 w 53"/>
                <a:gd name="T47" fmla="*/ 33 h 37"/>
                <a:gd name="T48" fmla="*/ 15 w 53"/>
                <a:gd name="T49" fmla="*/ 37 h 37"/>
                <a:gd name="T50" fmla="*/ 1 w 53"/>
                <a:gd name="T51" fmla="*/ 34 h 37"/>
                <a:gd name="T52" fmla="*/ 2 w 53"/>
                <a:gd name="T53" fmla="*/ 32 h 37"/>
                <a:gd name="T54" fmla="*/ 15 w 53"/>
                <a:gd name="T55" fmla="*/ 33 h 37"/>
                <a:gd name="T56" fmla="*/ 22 w 53"/>
                <a:gd name="T57" fmla="*/ 32 h 37"/>
                <a:gd name="T58" fmla="*/ 15 w 53"/>
                <a:gd name="T59" fmla="*/ 33 h 37"/>
                <a:gd name="T60" fmla="*/ 15 w 53"/>
                <a:gd name="T61" fmla="*/ 33 h 37"/>
                <a:gd name="T62" fmla="*/ 14 w 53"/>
                <a:gd name="T63" fmla="*/ 33 h 37"/>
                <a:gd name="T64" fmla="*/ 11 w 53"/>
                <a:gd name="T65" fmla="*/ 32 h 37"/>
                <a:gd name="T66" fmla="*/ 7 w 53"/>
                <a:gd name="T67" fmla="*/ 31 h 37"/>
                <a:gd name="T68" fmla="*/ 5 w 53"/>
                <a:gd name="T69" fmla="*/ 31 h 37"/>
                <a:gd name="T70" fmla="*/ 11 w 53"/>
                <a:gd name="T71" fmla="*/ 32 h 37"/>
                <a:gd name="T72" fmla="*/ 22 w 53"/>
                <a:gd name="T73" fmla="*/ 32 h 37"/>
                <a:gd name="T74" fmla="*/ 22 w 53"/>
                <a:gd name="T75" fmla="*/ 32 h 37"/>
                <a:gd name="T76" fmla="*/ 3 w 53"/>
                <a:gd name="T77" fmla="*/ 30 h 37"/>
                <a:gd name="T78" fmla="*/ 3 w 53"/>
                <a:gd name="T79" fmla="*/ 30 h 37"/>
                <a:gd name="T80" fmla="*/ 3 w 53"/>
                <a:gd name="T81" fmla="*/ 30 h 37"/>
                <a:gd name="T82" fmla="*/ 3 w 53"/>
                <a:gd name="T83" fmla="*/ 30 h 37"/>
                <a:gd name="T84" fmla="*/ 2 w 53"/>
                <a:gd name="T85" fmla="*/ 29 h 37"/>
                <a:gd name="T86" fmla="*/ 2 w 53"/>
                <a:gd name="T87" fmla="*/ 29 h 37"/>
                <a:gd name="T88" fmla="*/ 41 w 53"/>
                <a:gd name="T89" fmla="*/ 14 h 37"/>
                <a:gd name="T90" fmla="*/ 39 w 53"/>
                <a:gd name="T91" fmla="*/ 17 h 37"/>
                <a:gd name="T92" fmla="*/ 46 w 53"/>
                <a:gd name="T9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" h="37">
                  <a:moveTo>
                    <a:pt x="1" y="34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7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8"/>
                    <a:pt x="13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8" y="29"/>
                    <a:pt x="21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4"/>
                    <a:pt x="33" y="17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2" y="6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50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11"/>
                    <a:pt x="46" y="14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9" y="22"/>
                    <a:pt x="34" y="29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4" y="36"/>
                    <a:pt x="1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8" y="37"/>
                    <a:pt x="2" y="34"/>
                    <a:pt x="1" y="34"/>
                  </a:cubicBezTo>
                  <a:close/>
                  <a:moveTo>
                    <a:pt x="1" y="34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1" y="34"/>
                    <a:pt x="1" y="34"/>
                    <a:pt x="1" y="34"/>
                  </a:cubicBezTo>
                  <a:close/>
                  <a:moveTo>
                    <a:pt x="15" y="33"/>
                  </a:moveTo>
                  <a:cubicBezTo>
                    <a:pt x="17" y="33"/>
                    <a:pt x="20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0" y="33"/>
                    <a:pt x="17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1" y="32"/>
                  </a:moveTo>
                  <a:cubicBezTo>
                    <a:pt x="9" y="32"/>
                    <a:pt x="8" y="32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8" y="32"/>
                    <a:pt x="11" y="32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3" y="30"/>
                  </a:move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lose/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  <a:moveTo>
                    <a:pt x="41" y="14"/>
                  </a:moveTo>
                  <a:cubicBezTo>
                    <a:pt x="40" y="15"/>
                    <a:pt x="39" y="16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1" y="13"/>
                    <a:pt x="44" y="10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1"/>
                    <a:pt x="4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848"/>
            <p:cNvSpPr/>
            <p:nvPr/>
          </p:nvSpPr>
          <p:spPr bwMode="auto">
            <a:xfrm>
              <a:off x="7483477" y="5580063"/>
              <a:ext cx="17463" cy="15875"/>
            </a:xfrm>
            <a:custGeom>
              <a:avLst/>
              <a:gdLst>
                <a:gd name="T0" fmla="*/ 0 w 11"/>
                <a:gd name="T1" fmla="*/ 3 h 10"/>
                <a:gd name="T2" fmla="*/ 3 w 11"/>
                <a:gd name="T3" fmla="*/ 0 h 10"/>
                <a:gd name="T4" fmla="*/ 11 w 11"/>
                <a:gd name="T5" fmla="*/ 6 h 10"/>
                <a:gd name="T6" fmla="*/ 8 w 11"/>
                <a:gd name="T7" fmla="*/ 10 h 10"/>
                <a:gd name="T8" fmla="*/ 0 w 11"/>
                <a:gd name="T9" fmla="*/ 3 h 10"/>
                <a:gd name="T10" fmla="*/ 0 w 11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lnTo>
                    <a:pt x="3" y="0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849"/>
            <p:cNvSpPr>
              <a:spLocks noEditPoints="1"/>
            </p:cNvSpPr>
            <p:nvPr/>
          </p:nvSpPr>
          <p:spPr bwMode="auto">
            <a:xfrm>
              <a:off x="7478714" y="5575301"/>
              <a:ext cx="26988" cy="25400"/>
            </a:xfrm>
            <a:custGeom>
              <a:avLst/>
              <a:gdLst>
                <a:gd name="T0" fmla="*/ 2 w 17"/>
                <a:gd name="T1" fmla="*/ 7 h 16"/>
                <a:gd name="T2" fmla="*/ 3 w 17"/>
                <a:gd name="T3" fmla="*/ 6 h 16"/>
                <a:gd name="T4" fmla="*/ 5 w 17"/>
                <a:gd name="T5" fmla="*/ 7 h 16"/>
                <a:gd name="T6" fmla="*/ 3 w 17"/>
                <a:gd name="T7" fmla="*/ 6 h 16"/>
                <a:gd name="T8" fmla="*/ 2 w 17"/>
                <a:gd name="T9" fmla="*/ 7 h 16"/>
                <a:gd name="T10" fmla="*/ 0 w 17"/>
                <a:gd name="T11" fmla="*/ 6 h 16"/>
                <a:gd name="T12" fmla="*/ 6 w 17"/>
                <a:gd name="T13" fmla="*/ 0 h 16"/>
                <a:gd name="T14" fmla="*/ 17 w 17"/>
                <a:gd name="T15" fmla="*/ 9 h 16"/>
                <a:gd name="T16" fmla="*/ 11 w 17"/>
                <a:gd name="T17" fmla="*/ 16 h 16"/>
                <a:gd name="T18" fmla="*/ 2 w 17"/>
                <a:gd name="T19" fmla="*/ 7 h 16"/>
                <a:gd name="T20" fmla="*/ 2 w 17"/>
                <a:gd name="T21" fmla="*/ 7 h 16"/>
                <a:gd name="T22" fmla="*/ 11 w 17"/>
                <a:gd name="T23" fmla="*/ 11 h 16"/>
                <a:gd name="T24" fmla="*/ 11 w 17"/>
                <a:gd name="T25" fmla="*/ 11 h 16"/>
                <a:gd name="T26" fmla="*/ 8 w 17"/>
                <a:gd name="T27" fmla="*/ 6 h 16"/>
                <a:gd name="T28" fmla="*/ 11 w 17"/>
                <a:gd name="T29" fmla="*/ 11 h 16"/>
                <a:gd name="T30" fmla="*/ 11 w 17"/>
                <a:gd name="T3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6">
                  <a:moveTo>
                    <a:pt x="2" y="7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6"/>
                  </a:lnTo>
                  <a:lnTo>
                    <a:pt x="6" y="0"/>
                  </a:lnTo>
                  <a:lnTo>
                    <a:pt x="17" y="9"/>
                  </a:lnTo>
                  <a:lnTo>
                    <a:pt x="11" y="16"/>
                  </a:lnTo>
                  <a:lnTo>
                    <a:pt x="2" y="7"/>
                  </a:lnTo>
                  <a:lnTo>
                    <a:pt x="2" y="7"/>
                  </a:lnTo>
                  <a:close/>
                  <a:moveTo>
                    <a:pt x="11" y="11"/>
                  </a:moveTo>
                  <a:lnTo>
                    <a:pt x="11" y="11"/>
                  </a:lnTo>
                  <a:lnTo>
                    <a:pt x="8" y="6"/>
                  </a:lnTo>
                  <a:lnTo>
                    <a:pt x="11" y="11"/>
                  </a:lnTo>
                  <a:lnTo>
                    <a:pt x="1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850"/>
            <p:cNvSpPr/>
            <p:nvPr/>
          </p:nvSpPr>
          <p:spPr bwMode="auto">
            <a:xfrm>
              <a:off x="7410452" y="5438776"/>
              <a:ext cx="36513" cy="58738"/>
            </a:xfrm>
            <a:custGeom>
              <a:avLst/>
              <a:gdLst>
                <a:gd name="T0" fmla="*/ 10 w 21"/>
                <a:gd name="T1" fmla="*/ 29 h 34"/>
                <a:gd name="T2" fmla="*/ 0 w 21"/>
                <a:gd name="T3" fmla="*/ 15 h 34"/>
                <a:gd name="T4" fmla="*/ 0 w 21"/>
                <a:gd name="T5" fmla="*/ 15 h 34"/>
                <a:gd name="T6" fmla="*/ 1 w 21"/>
                <a:gd name="T7" fmla="*/ 9 h 34"/>
                <a:gd name="T8" fmla="*/ 1 w 21"/>
                <a:gd name="T9" fmla="*/ 9 h 34"/>
                <a:gd name="T10" fmla="*/ 5 w 21"/>
                <a:gd name="T11" fmla="*/ 2 h 34"/>
                <a:gd name="T12" fmla="*/ 5 w 21"/>
                <a:gd name="T13" fmla="*/ 2 h 34"/>
                <a:gd name="T14" fmla="*/ 7 w 21"/>
                <a:gd name="T15" fmla="*/ 0 h 34"/>
                <a:gd name="T16" fmla="*/ 7 w 21"/>
                <a:gd name="T17" fmla="*/ 0 h 34"/>
                <a:gd name="T18" fmla="*/ 9 w 21"/>
                <a:gd name="T19" fmla="*/ 0 h 34"/>
                <a:gd name="T20" fmla="*/ 9 w 21"/>
                <a:gd name="T21" fmla="*/ 0 h 34"/>
                <a:gd name="T22" fmla="*/ 10 w 21"/>
                <a:gd name="T23" fmla="*/ 0 h 34"/>
                <a:gd name="T24" fmla="*/ 10 w 21"/>
                <a:gd name="T25" fmla="*/ 0 h 34"/>
                <a:gd name="T26" fmla="*/ 11 w 21"/>
                <a:gd name="T27" fmla="*/ 0 h 34"/>
                <a:gd name="T28" fmla="*/ 11 w 21"/>
                <a:gd name="T29" fmla="*/ 0 h 34"/>
                <a:gd name="T30" fmla="*/ 17 w 21"/>
                <a:gd name="T31" fmla="*/ 0 h 34"/>
                <a:gd name="T32" fmla="*/ 17 w 21"/>
                <a:gd name="T33" fmla="*/ 4 h 34"/>
                <a:gd name="T34" fmla="*/ 11 w 21"/>
                <a:gd name="T35" fmla="*/ 4 h 34"/>
                <a:gd name="T36" fmla="*/ 10 w 21"/>
                <a:gd name="T37" fmla="*/ 4 h 34"/>
                <a:gd name="T38" fmla="*/ 10 w 21"/>
                <a:gd name="T39" fmla="*/ 4 h 34"/>
                <a:gd name="T40" fmla="*/ 8 w 21"/>
                <a:gd name="T41" fmla="*/ 4 h 34"/>
                <a:gd name="T42" fmla="*/ 8 w 21"/>
                <a:gd name="T43" fmla="*/ 4 h 34"/>
                <a:gd name="T44" fmla="*/ 8 w 21"/>
                <a:gd name="T45" fmla="*/ 4 h 34"/>
                <a:gd name="T46" fmla="*/ 8 w 21"/>
                <a:gd name="T47" fmla="*/ 4 h 34"/>
                <a:gd name="T48" fmla="*/ 4 w 21"/>
                <a:gd name="T49" fmla="*/ 11 h 34"/>
                <a:gd name="T50" fmla="*/ 4 w 21"/>
                <a:gd name="T51" fmla="*/ 11 h 34"/>
                <a:gd name="T52" fmla="*/ 4 w 21"/>
                <a:gd name="T53" fmla="*/ 15 h 34"/>
                <a:gd name="T54" fmla="*/ 4 w 21"/>
                <a:gd name="T55" fmla="*/ 15 h 34"/>
                <a:gd name="T56" fmla="*/ 12 w 21"/>
                <a:gd name="T57" fmla="*/ 26 h 34"/>
                <a:gd name="T58" fmla="*/ 12 w 21"/>
                <a:gd name="T59" fmla="*/ 26 h 34"/>
                <a:gd name="T60" fmla="*/ 21 w 21"/>
                <a:gd name="T61" fmla="*/ 30 h 34"/>
                <a:gd name="T62" fmla="*/ 21 w 21"/>
                <a:gd name="T63" fmla="*/ 30 h 34"/>
                <a:gd name="T64" fmla="*/ 19 w 21"/>
                <a:gd name="T65" fmla="*/ 34 h 34"/>
                <a:gd name="T66" fmla="*/ 10 w 21"/>
                <a:gd name="T6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34">
                  <a:moveTo>
                    <a:pt x="10" y="29"/>
                  </a:moveTo>
                  <a:cubicBezTo>
                    <a:pt x="5" y="26"/>
                    <a:pt x="0" y="2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6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8"/>
                    <a:pt x="7" y="23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9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4" y="32"/>
                    <a:pt x="1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851"/>
            <p:cNvSpPr>
              <a:spLocks noEditPoints="1"/>
            </p:cNvSpPr>
            <p:nvPr/>
          </p:nvSpPr>
          <p:spPr bwMode="auto">
            <a:xfrm>
              <a:off x="7405689" y="5435601"/>
              <a:ext cx="44450" cy="68263"/>
            </a:xfrm>
            <a:custGeom>
              <a:avLst/>
              <a:gdLst>
                <a:gd name="T0" fmla="*/ 11 w 26"/>
                <a:gd name="T1" fmla="*/ 33 h 39"/>
                <a:gd name="T2" fmla="*/ 13 w 26"/>
                <a:gd name="T3" fmla="*/ 31 h 39"/>
                <a:gd name="T4" fmla="*/ 1 w 26"/>
                <a:gd name="T5" fmla="*/ 17 h 39"/>
                <a:gd name="T6" fmla="*/ 2 w 26"/>
                <a:gd name="T7" fmla="*/ 10 h 39"/>
                <a:gd name="T8" fmla="*/ 6 w 26"/>
                <a:gd name="T9" fmla="*/ 3 h 39"/>
                <a:gd name="T10" fmla="*/ 6 w 26"/>
                <a:gd name="T11" fmla="*/ 3 h 39"/>
                <a:gd name="T12" fmla="*/ 7 w 26"/>
                <a:gd name="T13" fmla="*/ 2 h 39"/>
                <a:gd name="T14" fmla="*/ 10 w 26"/>
                <a:gd name="T15" fmla="*/ 0 h 39"/>
                <a:gd name="T16" fmla="*/ 10 w 26"/>
                <a:gd name="T17" fmla="*/ 0 h 39"/>
                <a:gd name="T18" fmla="*/ 13 w 26"/>
                <a:gd name="T19" fmla="*/ 0 h 39"/>
                <a:gd name="T20" fmla="*/ 13 w 26"/>
                <a:gd name="T21" fmla="*/ 0 h 39"/>
                <a:gd name="T22" fmla="*/ 14 w 26"/>
                <a:gd name="T23" fmla="*/ 0 h 39"/>
                <a:gd name="T24" fmla="*/ 14 w 26"/>
                <a:gd name="T25" fmla="*/ 0 h 39"/>
                <a:gd name="T26" fmla="*/ 22 w 26"/>
                <a:gd name="T27" fmla="*/ 0 h 39"/>
                <a:gd name="T28" fmla="*/ 14 w 26"/>
                <a:gd name="T29" fmla="*/ 8 h 39"/>
                <a:gd name="T30" fmla="*/ 13 w 26"/>
                <a:gd name="T31" fmla="*/ 8 h 39"/>
                <a:gd name="T32" fmla="*/ 13 w 26"/>
                <a:gd name="T33" fmla="*/ 8 h 39"/>
                <a:gd name="T34" fmla="*/ 12 w 26"/>
                <a:gd name="T35" fmla="*/ 8 h 39"/>
                <a:gd name="T36" fmla="*/ 9 w 26"/>
                <a:gd name="T37" fmla="*/ 14 h 39"/>
                <a:gd name="T38" fmla="*/ 8 w 26"/>
                <a:gd name="T39" fmla="*/ 17 h 39"/>
                <a:gd name="T40" fmla="*/ 16 w 26"/>
                <a:gd name="T41" fmla="*/ 26 h 39"/>
                <a:gd name="T42" fmla="*/ 25 w 26"/>
                <a:gd name="T43" fmla="*/ 31 h 39"/>
                <a:gd name="T44" fmla="*/ 25 w 26"/>
                <a:gd name="T45" fmla="*/ 31 h 39"/>
                <a:gd name="T46" fmla="*/ 26 w 26"/>
                <a:gd name="T47" fmla="*/ 32 h 39"/>
                <a:gd name="T48" fmla="*/ 21 w 26"/>
                <a:gd name="T49" fmla="*/ 38 h 39"/>
                <a:gd name="T50" fmla="*/ 12 w 26"/>
                <a:gd name="T51" fmla="*/ 28 h 39"/>
                <a:gd name="T52" fmla="*/ 14 w 26"/>
                <a:gd name="T53" fmla="*/ 29 h 39"/>
                <a:gd name="T54" fmla="*/ 12 w 26"/>
                <a:gd name="T55" fmla="*/ 28 h 39"/>
                <a:gd name="T56" fmla="*/ 12 w 26"/>
                <a:gd name="T57" fmla="*/ 28 h 39"/>
                <a:gd name="T58" fmla="*/ 5 w 26"/>
                <a:gd name="T59" fmla="*/ 13 h 39"/>
                <a:gd name="T60" fmla="*/ 6 w 26"/>
                <a:gd name="T61" fmla="*/ 12 h 39"/>
                <a:gd name="T62" fmla="*/ 9 w 26"/>
                <a:gd name="T63" fmla="*/ 5 h 39"/>
                <a:gd name="T64" fmla="*/ 9 w 26"/>
                <a:gd name="T65" fmla="*/ 5 h 39"/>
                <a:gd name="T66" fmla="*/ 6 w 26"/>
                <a:gd name="T67" fmla="*/ 12 h 39"/>
                <a:gd name="T68" fmla="*/ 18 w 26"/>
                <a:gd name="T69" fmla="*/ 4 h 39"/>
                <a:gd name="T70" fmla="*/ 14 w 26"/>
                <a:gd name="T71" fmla="*/ 4 h 39"/>
                <a:gd name="T72" fmla="*/ 13 w 26"/>
                <a:gd name="T73" fmla="*/ 4 h 39"/>
                <a:gd name="T74" fmla="*/ 12 w 26"/>
                <a:gd name="T75" fmla="*/ 4 h 39"/>
                <a:gd name="T76" fmla="*/ 13 w 26"/>
                <a:gd name="T77" fmla="*/ 4 h 39"/>
                <a:gd name="T78" fmla="*/ 11 w 26"/>
                <a:gd name="T79" fmla="*/ 4 h 39"/>
                <a:gd name="T80" fmla="*/ 11 w 26"/>
                <a:gd name="T81" fmla="*/ 4 h 39"/>
                <a:gd name="T82" fmla="*/ 11 w 26"/>
                <a:gd name="T83" fmla="*/ 4 h 39"/>
                <a:gd name="T84" fmla="*/ 11 w 26"/>
                <a:gd name="T85" fmla="*/ 4 h 39"/>
                <a:gd name="T86" fmla="*/ 11 w 26"/>
                <a:gd name="T87" fmla="*/ 4 h 39"/>
                <a:gd name="T88" fmla="*/ 11 w 26"/>
                <a:gd name="T89" fmla="*/ 4 h 39"/>
                <a:gd name="T90" fmla="*/ 10 w 26"/>
                <a:gd name="T91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39">
                  <a:moveTo>
                    <a:pt x="21" y="38"/>
                  </a:moveTo>
                  <a:cubicBezTo>
                    <a:pt x="21" y="38"/>
                    <a:pt x="16" y="36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7" y="29"/>
                    <a:pt x="1" y="2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4"/>
                    <a:pt x="1" y="12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5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12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20" y="29"/>
                    <a:pt x="24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14" y="29"/>
                  </a:moveTo>
                  <a:cubicBezTo>
                    <a:pt x="13" y="29"/>
                    <a:pt x="13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9"/>
                    <a:pt x="13" y="29"/>
                    <a:pt x="14" y="29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  <a:moveTo>
                    <a:pt x="6" y="12"/>
                  </a:moveTo>
                  <a:cubicBezTo>
                    <a:pt x="6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9"/>
                    <a:pt x="9" y="7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8" y="9"/>
                    <a:pt x="6" y="12"/>
                  </a:cubicBezTo>
                  <a:close/>
                  <a:moveTo>
                    <a:pt x="14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852"/>
            <p:cNvSpPr/>
            <p:nvPr/>
          </p:nvSpPr>
          <p:spPr bwMode="auto">
            <a:xfrm>
              <a:off x="7446964" y="5427663"/>
              <a:ext cx="44450" cy="52388"/>
            </a:xfrm>
            <a:custGeom>
              <a:avLst/>
              <a:gdLst>
                <a:gd name="T0" fmla="*/ 0 w 25"/>
                <a:gd name="T1" fmla="*/ 14 h 30"/>
                <a:gd name="T2" fmla="*/ 3 w 25"/>
                <a:gd name="T3" fmla="*/ 7 h 30"/>
                <a:gd name="T4" fmla="*/ 3 w 25"/>
                <a:gd name="T5" fmla="*/ 7 h 30"/>
                <a:gd name="T6" fmla="*/ 18 w 25"/>
                <a:gd name="T7" fmla="*/ 0 h 30"/>
                <a:gd name="T8" fmla="*/ 18 w 25"/>
                <a:gd name="T9" fmla="*/ 0 h 30"/>
                <a:gd name="T10" fmla="*/ 25 w 25"/>
                <a:gd name="T11" fmla="*/ 5 h 30"/>
                <a:gd name="T12" fmla="*/ 25 w 25"/>
                <a:gd name="T13" fmla="*/ 5 h 30"/>
                <a:gd name="T14" fmla="*/ 24 w 25"/>
                <a:gd name="T15" fmla="*/ 6 h 30"/>
                <a:gd name="T16" fmla="*/ 24 w 25"/>
                <a:gd name="T17" fmla="*/ 6 h 30"/>
                <a:gd name="T18" fmla="*/ 24 w 25"/>
                <a:gd name="T19" fmla="*/ 10 h 30"/>
                <a:gd name="T20" fmla="*/ 24 w 25"/>
                <a:gd name="T21" fmla="*/ 10 h 30"/>
                <a:gd name="T22" fmla="*/ 24 w 25"/>
                <a:gd name="T23" fmla="*/ 15 h 30"/>
                <a:gd name="T24" fmla="*/ 24 w 25"/>
                <a:gd name="T25" fmla="*/ 15 h 30"/>
                <a:gd name="T26" fmla="*/ 21 w 25"/>
                <a:gd name="T27" fmla="*/ 16 h 30"/>
                <a:gd name="T28" fmla="*/ 20 w 25"/>
                <a:gd name="T29" fmla="*/ 10 h 30"/>
                <a:gd name="T30" fmla="*/ 20 w 25"/>
                <a:gd name="T31" fmla="*/ 10 h 30"/>
                <a:gd name="T32" fmla="*/ 21 w 25"/>
                <a:gd name="T33" fmla="*/ 5 h 30"/>
                <a:gd name="T34" fmla="*/ 21 w 25"/>
                <a:gd name="T35" fmla="*/ 5 h 30"/>
                <a:gd name="T36" fmla="*/ 21 w 25"/>
                <a:gd name="T37" fmla="*/ 5 h 30"/>
                <a:gd name="T38" fmla="*/ 21 w 25"/>
                <a:gd name="T39" fmla="*/ 5 h 30"/>
                <a:gd name="T40" fmla="*/ 20 w 25"/>
                <a:gd name="T41" fmla="*/ 5 h 30"/>
                <a:gd name="T42" fmla="*/ 20 w 25"/>
                <a:gd name="T43" fmla="*/ 5 h 30"/>
                <a:gd name="T44" fmla="*/ 18 w 25"/>
                <a:gd name="T45" fmla="*/ 4 h 30"/>
                <a:gd name="T46" fmla="*/ 18 w 25"/>
                <a:gd name="T47" fmla="*/ 4 h 30"/>
                <a:gd name="T48" fmla="*/ 6 w 25"/>
                <a:gd name="T49" fmla="*/ 10 h 30"/>
                <a:gd name="T50" fmla="*/ 6 w 25"/>
                <a:gd name="T51" fmla="*/ 10 h 30"/>
                <a:gd name="T52" fmla="*/ 4 w 25"/>
                <a:gd name="T53" fmla="*/ 14 h 30"/>
                <a:gd name="T54" fmla="*/ 4 w 25"/>
                <a:gd name="T55" fmla="*/ 14 h 30"/>
                <a:gd name="T56" fmla="*/ 10 w 25"/>
                <a:gd name="T57" fmla="*/ 22 h 30"/>
                <a:gd name="T58" fmla="*/ 10 w 25"/>
                <a:gd name="T59" fmla="*/ 22 h 30"/>
                <a:gd name="T60" fmla="*/ 16 w 25"/>
                <a:gd name="T61" fmla="*/ 26 h 30"/>
                <a:gd name="T62" fmla="*/ 16 w 25"/>
                <a:gd name="T63" fmla="*/ 26 h 30"/>
                <a:gd name="T64" fmla="*/ 16 w 25"/>
                <a:gd name="T65" fmla="*/ 26 h 30"/>
                <a:gd name="T66" fmla="*/ 14 w 25"/>
                <a:gd name="T67" fmla="*/ 30 h 30"/>
                <a:gd name="T68" fmla="*/ 0 w 25"/>
                <a:gd name="T6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30">
                  <a:moveTo>
                    <a:pt x="0" y="14"/>
                  </a:moveTo>
                  <a:cubicBezTo>
                    <a:pt x="0" y="11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1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3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3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7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19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5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1"/>
                    <a:pt x="4" y="12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7" y="19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3" y="25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0" y="23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853"/>
            <p:cNvSpPr>
              <a:spLocks noEditPoints="1"/>
            </p:cNvSpPr>
            <p:nvPr/>
          </p:nvSpPr>
          <p:spPr bwMode="auto">
            <a:xfrm>
              <a:off x="7443789" y="5424488"/>
              <a:ext cx="50800" cy="66675"/>
            </a:xfrm>
            <a:custGeom>
              <a:avLst/>
              <a:gdLst>
                <a:gd name="T0" fmla="*/ 12 w 29"/>
                <a:gd name="T1" fmla="*/ 32 h 38"/>
                <a:gd name="T2" fmla="*/ 8 w 29"/>
                <a:gd name="T3" fmla="*/ 29 h 38"/>
                <a:gd name="T4" fmla="*/ 0 w 29"/>
                <a:gd name="T5" fmla="*/ 16 h 38"/>
                <a:gd name="T6" fmla="*/ 0 w 29"/>
                <a:gd name="T7" fmla="*/ 16 h 38"/>
                <a:gd name="T8" fmla="*/ 0 w 29"/>
                <a:gd name="T9" fmla="*/ 15 h 38"/>
                <a:gd name="T10" fmla="*/ 4 w 29"/>
                <a:gd name="T11" fmla="*/ 8 h 38"/>
                <a:gd name="T12" fmla="*/ 20 w 29"/>
                <a:gd name="T13" fmla="*/ 0 h 38"/>
                <a:gd name="T14" fmla="*/ 29 w 29"/>
                <a:gd name="T15" fmla="*/ 7 h 38"/>
                <a:gd name="T16" fmla="*/ 28 w 29"/>
                <a:gd name="T17" fmla="*/ 9 h 38"/>
                <a:gd name="T18" fmla="*/ 28 w 29"/>
                <a:gd name="T19" fmla="*/ 12 h 38"/>
                <a:gd name="T20" fmla="*/ 28 w 29"/>
                <a:gd name="T21" fmla="*/ 16 h 38"/>
                <a:gd name="T22" fmla="*/ 28 w 29"/>
                <a:gd name="T23" fmla="*/ 17 h 38"/>
                <a:gd name="T24" fmla="*/ 28 w 29"/>
                <a:gd name="T25" fmla="*/ 18 h 38"/>
                <a:gd name="T26" fmla="*/ 21 w 29"/>
                <a:gd name="T27" fmla="*/ 18 h 38"/>
                <a:gd name="T28" fmla="*/ 20 w 29"/>
                <a:gd name="T29" fmla="*/ 12 h 38"/>
                <a:gd name="T30" fmla="*/ 20 w 29"/>
                <a:gd name="T31" fmla="*/ 8 h 38"/>
                <a:gd name="T32" fmla="*/ 9 w 29"/>
                <a:gd name="T33" fmla="*/ 13 h 38"/>
                <a:gd name="T34" fmla="*/ 8 w 29"/>
                <a:gd name="T35" fmla="*/ 16 h 38"/>
                <a:gd name="T36" fmla="*/ 8 w 29"/>
                <a:gd name="T37" fmla="*/ 16 h 38"/>
                <a:gd name="T38" fmla="*/ 13 w 29"/>
                <a:gd name="T39" fmla="*/ 23 h 38"/>
                <a:gd name="T40" fmla="*/ 18 w 29"/>
                <a:gd name="T41" fmla="*/ 26 h 38"/>
                <a:gd name="T42" fmla="*/ 14 w 29"/>
                <a:gd name="T43" fmla="*/ 38 h 38"/>
                <a:gd name="T44" fmla="*/ 10 w 29"/>
                <a:gd name="T45" fmla="*/ 25 h 38"/>
                <a:gd name="T46" fmla="*/ 13 w 29"/>
                <a:gd name="T47" fmla="*/ 28 h 38"/>
                <a:gd name="T48" fmla="*/ 10 w 29"/>
                <a:gd name="T49" fmla="*/ 26 h 38"/>
                <a:gd name="T50" fmla="*/ 7 w 29"/>
                <a:gd name="T51" fmla="*/ 22 h 38"/>
                <a:gd name="T52" fmla="*/ 24 w 29"/>
                <a:gd name="T53" fmla="*/ 17 h 38"/>
                <a:gd name="T54" fmla="*/ 24 w 29"/>
                <a:gd name="T55" fmla="*/ 17 h 38"/>
                <a:gd name="T56" fmla="*/ 24 w 29"/>
                <a:gd name="T57" fmla="*/ 17 h 38"/>
                <a:gd name="T58" fmla="*/ 4 w 29"/>
                <a:gd name="T59" fmla="*/ 15 h 38"/>
                <a:gd name="T60" fmla="*/ 4 w 29"/>
                <a:gd name="T61" fmla="*/ 15 h 38"/>
                <a:gd name="T62" fmla="*/ 4 w 29"/>
                <a:gd name="T63" fmla="*/ 15 h 38"/>
                <a:gd name="T64" fmla="*/ 4 w 29"/>
                <a:gd name="T65" fmla="*/ 15 h 38"/>
                <a:gd name="T66" fmla="*/ 6 w 29"/>
                <a:gd name="T67" fmla="*/ 11 h 38"/>
                <a:gd name="T68" fmla="*/ 4 w 29"/>
                <a:gd name="T69" fmla="*/ 15 h 38"/>
                <a:gd name="T70" fmla="*/ 24 w 29"/>
                <a:gd name="T71" fmla="*/ 13 h 38"/>
                <a:gd name="T72" fmla="*/ 24 w 29"/>
                <a:gd name="T73" fmla="*/ 13 h 38"/>
                <a:gd name="T74" fmla="*/ 24 w 29"/>
                <a:gd name="T75" fmla="*/ 13 h 38"/>
                <a:gd name="T76" fmla="*/ 24 w 29"/>
                <a:gd name="T77" fmla="*/ 13 h 38"/>
                <a:gd name="T78" fmla="*/ 24 w 29"/>
                <a:gd name="T79" fmla="*/ 13 h 38"/>
                <a:gd name="T80" fmla="*/ 24 w 29"/>
                <a:gd name="T81" fmla="*/ 12 h 38"/>
                <a:gd name="T82" fmla="*/ 24 w 29"/>
                <a:gd name="T83" fmla="*/ 12 h 38"/>
                <a:gd name="T84" fmla="*/ 24 w 29"/>
                <a:gd name="T85" fmla="*/ 12 h 38"/>
                <a:gd name="T86" fmla="*/ 24 w 29"/>
                <a:gd name="T87" fmla="*/ 12 h 38"/>
                <a:gd name="T88" fmla="*/ 25 w 29"/>
                <a:gd name="T89" fmla="*/ 7 h 38"/>
                <a:gd name="T90" fmla="*/ 25 w 29"/>
                <a:gd name="T91" fmla="*/ 7 h 38"/>
                <a:gd name="T92" fmla="*/ 25 w 29"/>
                <a:gd name="T93" fmla="*/ 7 h 38"/>
                <a:gd name="T94" fmla="*/ 25 w 29"/>
                <a:gd name="T95" fmla="*/ 7 h 38"/>
                <a:gd name="T96" fmla="*/ 25 w 29"/>
                <a:gd name="T97" fmla="*/ 7 h 38"/>
                <a:gd name="T98" fmla="*/ 24 w 29"/>
                <a:gd name="T99" fmla="*/ 5 h 38"/>
                <a:gd name="T100" fmla="*/ 24 w 29"/>
                <a:gd name="T101" fmla="*/ 5 h 38"/>
                <a:gd name="T102" fmla="*/ 19 w 29"/>
                <a:gd name="T103" fmla="*/ 4 h 38"/>
                <a:gd name="T104" fmla="*/ 19 w 29"/>
                <a:gd name="T105" fmla="*/ 4 h 38"/>
                <a:gd name="T106" fmla="*/ 20 w 29"/>
                <a:gd name="T107" fmla="*/ 4 h 38"/>
                <a:gd name="T108" fmla="*/ 20 w 29"/>
                <a:gd name="T10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38">
                  <a:moveTo>
                    <a:pt x="14" y="33"/>
                  </a:moveTo>
                  <a:cubicBezTo>
                    <a:pt x="13" y="33"/>
                    <a:pt x="13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9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4" y="26"/>
                    <a:pt x="0" y="2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0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9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8" y="2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8" y="8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4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0" y="15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3" y="10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10" y="20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4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3"/>
                    <a:pt x="14" y="33"/>
                    <a:pt x="14" y="33"/>
                  </a:cubicBezTo>
                  <a:close/>
                  <a:moveTo>
                    <a:pt x="10" y="25"/>
                  </a:moveTo>
                  <a:cubicBezTo>
                    <a:pt x="11" y="26"/>
                    <a:pt x="12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7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4"/>
                    <a:pt x="8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3"/>
                    <a:pt x="9" y="24"/>
                    <a:pt x="10" y="25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" y="16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6"/>
                    <a:pt x="2" y="16"/>
                    <a:pt x="2" y="1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4" y="5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854"/>
            <p:cNvSpPr/>
            <p:nvPr/>
          </p:nvSpPr>
          <p:spPr bwMode="auto">
            <a:xfrm>
              <a:off x="7429502" y="5559426"/>
              <a:ext cx="9525" cy="6350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0 h 4"/>
                <a:gd name="T4" fmla="*/ 6 w 6"/>
                <a:gd name="T5" fmla="*/ 0 h 4"/>
                <a:gd name="T6" fmla="*/ 6 w 6"/>
                <a:gd name="T7" fmla="*/ 4 h 4"/>
                <a:gd name="T8" fmla="*/ 0 w 6"/>
                <a:gd name="T9" fmla="*/ 4 h 4"/>
                <a:gd name="T10" fmla="*/ 0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855"/>
            <p:cNvSpPr>
              <a:spLocks noEditPoints="1"/>
            </p:cNvSpPr>
            <p:nvPr/>
          </p:nvSpPr>
          <p:spPr bwMode="auto">
            <a:xfrm>
              <a:off x="7426327" y="5556251"/>
              <a:ext cx="15875" cy="12700"/>
            </a:xfrm>
            <a:custGeom>
              <a:avLst/>
              <a:gdLst>
                <a:gd name="T0" fmla="*/ 8 w 10"/>
                <a:gd name="T1" fmla="*/ 8 h 8"/>
                <a:gd name="T2" fmla="*/ 2 w 10"/>
                <a:gd name="T3" fmla="*/ 8 h 8"/>
                <a:gd name="T4" fmla="*/ 2 w 10"/>
                <a:gd name="T5" fmla="*/ 6 h 8"/>
                <a:gd name="T6" fmla="*/ 4 w 10"/>
                <a:gd name="T7" fmla="*/ 6 h 8"/>
                <a:gd name="T8" fmla="*/ 2 w 10"/>
                <a:gd name="T9" fmla="*/ 6 h 8"/>
                <a:gd name="T10" fmla="*/ 2 w 10"/>
                <a:gd name="T11" fmla="*/ 8 h 8"/>
                <a:gd name="T12" fmla="*/ 0 w 10"/>
                <a:gd name="T13" fmla="*/ 8 h 8"/>
                <a:gd name="T14" fmla="*/ 0 w 10"/>
                <a:gd name="T15" fmla="*/ 0 h 8"/>
                <a:gd name="T16" fmla="*/ 10 w 10"/>
                <a:gd name="T17" fmla="*/ 0 h 8"/>
                <a:gd name="T18" fmla="*/ 10 w 10"/>
                <a:gd name="T19" fmla="*/ 8 h 8"/>
                <a:gd name="T20" fmla="*/ 8 w 10"/>
                <a:gd name="T21" fmla="*/ 8 h 8"/>
                <a:gd name="T22" fmla="*/ 8 w 10"/>
                <a:gd name="T23" fmla="*/ 8 h 8"/>
                <a:gd name="T24" fmla="*/ 5 w 10"/>
                <a:gd name="T25" fmla="*/ 4 h 8"/>
                <a:gd name="T26" fmla="*/ 5 w 10"/>
                <a:gd name="T27" fmla="*/ 4 h 8"/>
                <a:gd name="T28" fmla="*/ 4 w 10"/>
                <a:gd name="T29" fmla="*/ 4 h 8"/>
                <a:gd name="T30" fmla="*/ 4 w 10"/>
                <a:gd name="T31" fmla="*/ 4 h 8"/>
                <a:gd name="T32" fmla="*/ 5 w 10"/>
                <a:gd name="T33" fmla="*/ 4 h 8"/>
                <a:gd name="T34" fmla="*/ 5 w 10"/>
                <a:gd name="T3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8">
                  <a:moveTo>
                    <a:pt x="8" y="8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5" y="4"/>
                  </a:move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856"/>
            <p:cNvSpPr/>
            <p:nvPr/>
          </p:nvSpPr>
          <p:spPr bwMode="auto">
            <a:xfrm>
              <a:off x="7496177" y="5688013"/>
              <a:ext cx="6350" cy="23813"/>
            </a:xfrm>
            <a:custGeom>
              <a:avLst/>
              <a:gdLst>
                <a:gd name="T0" fmla="*/ 0 w 4"/>
                <a:gd name="T1" fmla="*/ 15 h 15"/>
                <a:gd name="T2" fmla="*/ 0 w 4"/>
                <a:gd name="T3" fmla="*/ 0 h 15"/>
                <a:gd name="T4" fmla="*/ 4 w 4"/>
                <a:gd name="T5" fmla="*/ 0 h 15"/>
                <a:gd name="T6" fmla="*/ 4 w 4"/>
                <a:gd name="T7" fmla="*/ 15 h 15"/>
                <a:gd name="T8" fmla="*/ 0 w 4"/>
                <a:gd name="T9" fmla="*/ 15 h 15"/>
                <a:gd name="T10" fmla="*/ 0 w 4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0" y="15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857"/>
            <p:cNvSpPr>
              <a:spLocks noEditPoints="1"/>
            </p:cNvSpPr>
            <p:nvPr/>
          </p:nvSpPr>
          <p:spPr bwMode="auto">
            <a:xfrm>
              <a:off x="7493002" y="5684838"/>
              <a:ext cx="12700" cy="30163"/>
            </a:xfrm>
            <a:custGeom>
              <a:avLst/>
              <a:gdLst>
                <a:gd name="T0" fmla="*/ 6 w 8"/>
                <a:gd name="T1" fmla="*/ 19 h 19"/>
                <a:gd name="T2" fmla="*/ 2 w 8"/>
                <a:gd name="T3" fmla="*/ 19 h 19"/>
                <a:gd name="T4" fmla="*/ 2 w 8"/>
                <a:gd name="T5" fmla="*/ 17 h 19"/>
                <a:gd name="T6" fmla="*/ 4 w 8"/>
                <a:gd name="T7" fmla="*/ 17 h 19"/>
                <a:gd name="T8" fmla="*/ 2 w 8"/>
                <a:gd name="T9" fmla="*/ 17 h 19"/>
                <a:gd name="T10" fmla="*/ 2 w 8"/>
                <a:gd name="T11" fmla="*/ 19 h 19"/>
                <a:gd name="T12" fmla="*/ 0 w 8"/>
                <a:gd name="T13" fmla="*/ 19 h 19"/>
                <a:gd name="T14" fmla="*/ 0 w 8"/>
                <a:gd name="T15" fmla="*/ 0 h 19"/>
                <a:gd name="T16" fmla="*/ 8 w 8"/>
                <a:gd name="T17" fmla="*/ 0 h 19"/>
                <a:gd name="T18" fmla="*/ 8 w 8"/>
                <a:gd name="T19" fmla="*/ 19 h 19"/>
                <a:gd name="T20" fmla="*/ 6 w 8"/>
                <a:gd name="T21" fmla="*/ 19 h 19"/>
                <a:gd name="T22" fmla="*/ 6 w 8"/>
                <a:gd name="T23" fmla="*/ 19 h 19"/>
                <a:gd name="T24" fmla="*/ 4 w 8"/>
                <a:gd name="T25" fmla="*/ 15 h 19"/>
                <a:gd name="T26" fmla="*/ 4 w 8"/>
                <a:gd name="T27" fmla="*/ 4 h 19"/>
                <a:gd name="T28" fmla="*/ 4 w 8"/>
                <a:gd name="T29" fmla="*/ 15 h 19"/>
                <a:gd name="T30" fmla="*/ 4 w 8"/>
                <a:gd name="T3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9">
                  <a:moveTo>
                    <a:pt x="6" y="19"/>
                  </a:moveTo>
                  <a:lnTo>
                    <a:pt x="2" y="19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4" y="15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858"/>
            <p:cNvSpPr>
              <a:spLocks noEditPoints="1"/>
            </p:cNvSpPr>
            <p:nvPr/>
          </p:nvSpPr>
          <p:spPr bwMode="auto">
            <a:xfrm>
              <a:off x="7410452" y="5708651"/>
              <a:ext cx="142875" cy="190500"/>
            </a:xfrm>
            <a:custGeom>
              <a:avLst/>
              <a:gdLst>
                <a:gd name="T0" fmla="*/ 35 w 82"/>
                <a:gd name="T1" fmla="*/ 109 h 109"/>
                <a:gd name="T2" fmla="*/ 10 w 82"/>
                <a:gd name="T3" fmla="*/ 85 h 109"/>
                <a:gd name="T4" fmla="*/ 10 w 82"/>
                <a:gd name="T5" fmla="*/ 85 h 109"/>
                <a:gd name="T6" fmla="*/ 0 w 82"/>
                <a:gd name="T7" fmla="*/ 43 h 109"/>
                <a:gd name="T8" fmla="*/ 0 w 82"/>
                <a:gd name="T9" fmla="*/ 43 h 109"/>
                <a:gd name="T10" fmla="*/ 51 w 82"/>
                <a:gd name="T11" fmla="*/ 0 h 109"/>
                <a:gd name="T12" fmla="*/ 51 w 82"/>
                <a:gd name="T13" fmla="*/ 0 h 109"/>
                <a:gd name="T14" fmla="*/ 75 w 82"/>
                <a:gd name="T15" fmla="*/ 16 h 109"/>
                <a:gd name="T16" fmla="*/ 75 w 82"/>
                <a:gd name="T17" fmla="*/ 16 h 109"/>
                <a:gd name="T18" fmla="*/ 82 w 82"/>
                <a:gd name="T19" fmla="*/ 54 h 109"/>
                <a:gd name="T20" fmla="*/ 82 w 82"/>
                <a:gd name="T21" fmla="*/ 54 h 109"/>
                <a:gd name="T22" fmla="*/ 42 w 82"/>
                <a:gd name="T23" fmla="*/ 107 h 109"/>
                <a:gd name="T24" fmla="*/ 42 w 82"/>
                <a:gd name="T25" fmla="*/ 107 h 109"/>
                <a:gd name="T26" fmla="*/ 35 w 82"/>
                <a:gd name="T27" fmla="*/ 109 h 109"/>
                <a:gd name="T28" fmla="*/ 35 w 82"/>
                <a:gd name="T29" fmla="*/ 109 h 109"/>
                <a:gd name="T30" fmla="*/ 35 w 82"/>
                <a:gd name="T31" fmla="*/ 109 h 109"/>
                <a:gd name="T32" fmla="*/ 19 w 82"/>
                <a:gd name="T33" fmla="*/ 13 h 109"/>
                <a:gd name="T34" fmla="*/ 4 w 82"/>
                <a:gd name="T35" fmla="*/ 43 h 109"/>
                <a:gd name="T36" fmla="*/ 4 w 82"/>
                <a:gd name="T37" fmla="*/ 43 h 109"/>
                <a:gd name="T38" fmla="*/ 14 w 82"/>
                <a:gd name="T39" fmla="*/ 83 h 109"/>
                <a:gd name="T40" fmla="*/ 14 w 82"/>
                <a:gd name="T41" fmla="*/ 83 h 109"/>
                <a:gd name="T42" fmla="*/ 35 w 82"/>
                <a:gd name="T43" fmla="*/ 105 h 109"/>
                <a:gd name="T44" fmla="*/ 35 w 82"/>
                <a:gd name="T45" fmla="*/ 105 h 109"/>
                <a:gd name="T46" fmla="*/ 40 w 82"/>
                <a:gd name="T47" fmla="*/ 103 h 109"/>
                <a:gd name="T48" fmla="*/ 40 w 82"/>
                <a:gd name="T49" fmla="*/ 103 h 109"/>
                <a:gd name="T50" fmla="*/ 78 w 82"/>
                <a:gd name="T51" fmla="*/ 54 h 109"/>
                <a:gd name="T52" fmla="*/ 78 w 82"/>
                <a:gd name="T53" fmla="*/ 54 h 109"/>
                <a:gd name="T54" fmla="*/ 72 w 82"/>
                <a:gd name="T55" fmla="*/ 18 h 109"/>
                <a:gd name="T56" fmla="*/ 72 w 82"/>
                <a:gd name="T57" fmla="*/ 18 h 109"/>
                <a:gd name="T58" fmla="*/ 51 w 82"/>
                <a:gd name="T59" fmla="*/ 4 h 109"/>
                <a:gd name="T60" fmla="*/ 51 w 82"/>
                <a:gd name="T61" fmla="*/ 4 h 109"/>
                <a:gd name="T62" fmla="*/ 51 w 82"/>
                <a:gd name="T63" fmla="*/ 4 h 109"/>
                <a:gd name="T64" fmla="*/ 51 w 82"/>
                <a:gd name="T65" fmla="*/ 4 h 109"/>
                <a:gd name="T66" fmla="*/ 19 w 82"/>
                <a:gd name="T67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09">
                  <a:moveTo>
                    <a:pt x="35" y="109"/>
                  </a:moveTo>
                  <a:cubicBezTo>
                    <a:pt x="25" y="108"/>
                    <a:pt x="16" y="98"/>
                    <a:pt x="10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72"/>
                    <a:pt x="0" y="56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3"/>
                    <a:pt x="28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6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80" y="26"/>
                    <a:pt x="82" y="39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83"/>
                    <a:pt x="60" y="97"/>
                    <a:pt x="42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0" y="108"/>
                    <a:pt x="37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lose/>
                  <a:moveTo>
                    <a:pt x="19" y="13"/>
                  </a:moveTo>
                  <a:cubicBezTo>
                    <a:pt x="10" y="20"/>
                    <a:pt x="4" y="29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55"/>
                    <a:pt x="7" y="71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20" y="96"/>
                    <a:pt x="28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7" y="105"/>
                    <a:pt x="38" y="104"/>
                    <a:pt x="40" y="103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58" y="93"/>
                    <a:pt x="78" y="81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40"/>
                    <a:pt x="76" y="27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7" y="9"/>
                    <a:pt x="6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0" y="4"/>
                    <a:pt x="28" y="7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859"/>
            <p:cNvSpPr>
              <a:spLocks noEditPoints="1"/>
            </p:cNvSpPr>
            <p:nvPr/>
          </p:nvSpPr>
          <p:spPr bwMode="auto">
            <a:xfrm>
              <a:off x="7407277" y="5705476"/>
              <a:ext cx="149225" cy="196850"/>
            </a:xfrm>
            <a:custGeom>
              <a:avLst/>
              <a:gdLst>
                <a:gd name="T0" fmla="*/ 37 w 86"/>
                <a:gd name="T1" fmla="*/ 111 h 113"/>
                <a:gd name="T2" fmla="*/ 10 w 86"/>
                <a:gd name="T3" fmla="*/ 88 h 113"/>
                <a:gd name="T4" fmla="*/ 0 w 86"/>
                <a:gd name="T5" fmla="*/ 45 h 113"/>
                <a:gd name="T6" fmla="*/ 52 w 86"/>
                <a:gd name="T7" fmla="*/ 0 h 113"/>
                <a:gd name="T8" fmla="*/ 53 w 86"/>
                <a:gd name="T9" fmla="*/ 0 h 113"/>
                <a:gd name="T10" fmla="*/ 79 w 86"/>
                <a:gd name="T11" fmla="*/ 17 h 113"/>
                <a:gd name="T12" fmla="*/ 86 w 86"/>
                <a:gd name="T13" fmla="*/ 56 h 113"/>
                <a:gd name="T14" fmla="*/ 45 w 86"/>
                <a:gd name="T15" fmla="*/ 111 h 113"/>
                <a:gd name="T16" fmla="*/ 37 w 86"/>
                <a:gd name="T17" fmla="*/ 113 h 113"/>
                <a:gd name="T18" fmla="*/ 37 w 86"/>
                <a:gd name="T19" fmla="*/ 113 h 113"/>
                <a:gd name="T20" fmla="*/ 43 w 86"/>
                <a:gd name="T21" fmla="*/ 107 h 113"/>
                <a:gd name="T22" fmla="*/ 82 w 86"/>
                <a:gd name="T23" fmla="*/ 56 h 113"/>
                <a:gd name="T24" fmla="*/ 43 w 86"/>
                <a:gd name="T25" fmla="*/ 107 h 113"/>
                <a:gd name="T26" fmla="*/ 37 w 86"/>
                <a:gd name="T27" fmla="*/ 109 h 113"/>
                <a:gd name="T28" fmla="*/ 37 w 86"/>
                <a:gd name="T29" fmla="*/ 109 h 113"/>
                <a:gd name="T30" fmla="*/ 37 w 86"/>
                <a:gd name="T31" fmla="*/ 109 h 113"/>
                <a:gd name="T32" fmla="*/ 36 w 86"/>
                <a:gd name="T33" fmla="*/ 108 h 113"/>
                <a:gd name="T34" fmla="*/ 36 w 86"/>
                <a:gd name="T35" fmla="*/ 108 h 113"/>
                <a:gd name="T36" fmla="*/ 35 w 86"/>
                <a:gd name="T37" fmla="*/ 108 h 113"/>
                <a:gd name="T38" fmla="*/ 30 w 86"/>
                <a:gd name="T39" fmla="*/ 106 h 113"/>
                <a:gd name="T40" fmla="*/ 37 w 86"/>
                <a:gd name="T41" fmla="*/ 105 h 113"/>
                <a:gd name="T42" fmla="*/ 41 w 86"/>
                <a:gd name="T43" fmla="*/ 104 h 113"/>
                <a:gd name="T44" fmla="*/ 78 w 86"/>
                <a:gd name="T45" fmla="*/ 56 h 113"/>
                <a:gd name="T46" fmla="*/ 78 w 86"/>
                <a:gd name="T47" fmla="*/ 56 h 113"/>
                <a:gd name="T48" fmla="*/ 72 w 86"/>
                <a:gd name="T49" fmla="*/ 21 h 113"/>
                <a:gd name="T50" fmla="*/ 53 w 86"/>
                <a:gd name="T51" fmla="*/ 8 h 113"/>
                <a:gd name="T52" fmla="*/ 22 w 86"/>
                <a:gd name="T53" fmla="*/ 17 h 113"/>
                <a:gd name="T54" fmla="*/ 8 w 86"/>
                <a:gd name="T55" fmla="*/ 45 h 113"/>
                <a:gd name="T56" fmla="*/ 8 w 86"/>
                <a:gd name="T57" fmla="*/ 45 h 113"/>
                <a:gd name="T58" fmla="*/ 17 w 86"/>
                <a:gd name="T59" fmla="*/ 85 h 113"/>
                <a:gd name="T60" fmla="*/ 37 w 86"/>
                <a:gd name="T61" fmla="*/ 105 h 113"/>
                <a:gd name="T62" fmla="*/ 37 w 86"/>
                <a:gd name="T63" fmla="*/ 105 h 113"/>
                <a:gd name="T64" fmla="*/ 14 w 86"/>
                <a:gd name="T65" fmla="*/ 86 h 113"/>
                <a:gd name="T66" fmla="*/ 17 w 86"/>
                <a:gd name="T67" fmla="*/ 92 h 113"/>
                <a:gd name="T68" fmla="*/ 14 w 86"/>
                <a:gd name="T69" fmla="*/ 86 h 113"/>
                <a:gd name="T70" fmla="*/ 9 w 86"/>
                <a:gd name="T71" fmla="*/ 74 h 113"/>
                <a:gd name="T72" fmla="*/ 82 w 86"/>
                <a:gd name="T73" fmla="*/ 56 h 113"/>
                <a:gd name="T74" fmla="*/ 82 w 86"/>
                <a:gd name="T75" fmla="*/ 56 h 113"/>
                <a:gd name="T76" fmla="*/ 76 w 86"/>
                <a:gd name="T77" fmla="*/ 21 h 113"/>
                <a:gd name="T78" fmla="*/ 4 w 86"/>
                <a:gd name="T79" fmla="*/ 45 h 113"/>
                <a:gd name="T80" fmla="*/ 4 w 86"/>
                <a:gd name="T81" fmla="*/ 45 h 113"/>
                <a:gd name="T82" fmla="*/ 4 w 86"/>
                <a:gd name="T83" fmla="*/ 45 h 113"/>
                <a:gd name="T84" fmla="*/ 6 w 86"/>
                <a:gd name="T85" fmla="*/ 31 h 113"/>
                <a:gd name="T86" fmla="*/ 76 w 86"/>
                <a:gd name="T87" fmla="*/ 21 h 113"/>
                <a:gd name="T88" fmla="*/ 76 w 86"/>
                <a:gd name="T89" fmla="*/ 21 h 113"/>
                <a:gd name="T90" fmla="*/ 75 w 86"/>
                <a:gd name="T91" fmla="*/ 18 h 113"/>
                <a:gd name="T92" fmla="*/ 75 w 86"/>
                <a:gd name="T93" fmla="*/ 18 h 113"/>
                <a:gd name="T94" fmla="*/ 75 w 86"/>
                <a:gd name="T95" fmla="*/ 18 h 113"/>
                <a:gd name="T96" fmla="*/ 75 w 86"/>
                <a:gd name="T97" fmla="*/ 18 h 113"/>
                <a:gd name="T98" fmla="*/ 75 w 86"/>
                <a:gd name="T99" fmla="*/ 18 h 113"/>
                <a:gd name="T100" fmla="*/ 53 w 86"/>
                <a:gd name="T101" fmla="*/ 4 h 113"/>
                <a:gd name="T102" fmla="*/ 53 w 86"/>
                <a:gd name="T103" fmla="*/ 4 h 113"/>
                <a:gd name="T104" fmla="*/ 51 w 86"/>
                <a:gd name="T105" fmla="*/ 4 h 113"/>
                <a:gd name="T106" fmla="*/ 53 w 86"/>
                <a:gd name="T107" fmla="*/ 4 h 113"/>
                <a:gd name="T108" fmla="*/ 53 w 86"/>
                <a:gd name="T109" fmla="*/ 4 h 113"/>
                <a:gd name="T110" fmla="*/ 21 w 86"/>
                <a:gd name="T111" fmla="*/ 15 h 113"/>
                <a:gd name="T112" fmla="*/ 20 w 86"/>
                <a:gd name="T113" fmla="*/ 14 h 113"/>
                <a:gd name="T114" fmla="*/ 21 w 86"/>
                <a:gd name="T115" fmla="*/ 1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" h="113">
                  <a:moveTo>
                    <a:pt x="37" y="113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25" y="112"/>
                    <a:pt x="17" y="101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4" y="75"/>
                    <a:pt x="0" y="5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7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4" y="28"/>
                    <a:pt x="86" y="41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86"/>
                    <a:pt x="63" y="101"/>
                    <a:pt x="45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2" y="112"/>
                    <a:pt x="40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lose/>
                  <a:moveTo>
                    <a:pt x="37" y="109"/>
                  </a:moveTo>
                  <a:cubicBezTo>
                    <a:pt x="39" y="109"/>
                    <a:pt x="41" y="108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61" y="97"/>
                    <a:pt x="82" y="84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84"/>
                    <a:pt x="61" y="9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08"/>
                    <a:pt x="39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lose/>
                  <a:moveTo>
                    <a:pt x="35" y="108"/>
                  </a:moveTo>
                  <a:cubicBezTo>
                    <a:pt x="34" y="108"/>
                    <a:pt x="32" y="107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07"/>
                    <a:pt x="34" y="108"/>
                    <a:pt x="35" y="108"/>
                  </a:cubicBezTo>
                  <a:close/>
                  <a:moveTo>
                    <a:pt x="37" y="105"/>
                  </a:moveTo>
                  <a:cubicBezTo>
                    <a:pt x="38" y="105"/>
                    <a:pt x="39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59" y="94"/>
                    <a:pt x="78" y="82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42"/>
                    <a:pt x="76" y="29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67" y="12"/>
                    <a:pt x="62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3" y="8"/>
                    <a:pt x="31" y="11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4" y="23"/>
                    <a:pt x="8" y="32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57"/>
                    <a:pt x="11" y="72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3" y="97"/>
                    <a:pt x="31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lose/>
                  <a:moveTo>
                    <a:pt x="14" y="86"/>
                  </a:moveTo>
                  <a:cubicBezTo>
                    <a:pt x="15" y="88"/>
                    <a:pt x="16" y="90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0"/>
                    <a:pt x="15" y="88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2"/>
                    <a:pt x="10" y="78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8"/>
                    <a:pt x="12" y="82"/>
                    <a:pt x="14" y="86"/>
                  </a:cubicBezTo>
                  <a:close/>
                  <a:moveTo>
                    <a:pt x="82" y="56"/>
                  </a:moveTo>
                  <a:cubicBezTo>
                    <a:pt x="82" y="56"/>
                    <a:pt x="82" y="56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3"/>
                    <a:pt x="80" y="3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0" y="31"/>
                    <a:pt x="82" y="43"/>
                    <a:pt x="82" y="56"/>
                  </a:cubicBezTo>
                  <a:close/>
                  <a:moveTo>
                    <a:pt x="4" y="45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0"/>
                    <a:pt x="4" y="35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5"/>
                    <a:pt x="4" y="40"/>
                    <a:pt x="4" y="45"/>
                  </a:cubicBezTo>
                  <a:close/>
                  <a:moveTo>
                    <a:pt x="76" y="21"/>
                  </a:move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0" y="9"/>
                    <a:pt x="6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63" y="4"/>
                    <a:pt x="70" y="9"/>
                    <a:pt x="75" y="18"/>
                  </a:cubicBezTo>
                  <a:close/>
                  <a:moveTo>
                    <a:pt x="21" y="15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860"/>
            <p:cNvSpPr/>
            <p:nvPr/>
          </p:nvSpPr>
          <p:spPr bwMode="auto">
            <a:xfrm>
              <a:off x="7531102" y="5711826"/>
              <a:ext cx="128588" cy="122238"/>
            </a:xfrm>
            <a:custGeom>
              <a:avLst/>
              <a:gdLst>
                <a:gd name="T0" fmla="*/ 55 w 74"/>
                <a:gd name="T1" fmla="*/ 67 h 70"/>
                <a:gd name="T2" fmla="*/ 70 w 74"/>
                <a:gd name="T3" fmla="*/ 58 h 70"/>
                <a:gd name="T4" fmla="*/ 70 w 74"/>
                <a:gd name="T5" fmla="*/ 56 h 70"/>
                <a:gd name="T6" fmla="*/ 70 w 74"/>
                <a:gd name="T7" fmla="*/ 56 h 70"/>
                <a:gd name="T8" fmla="*/ 50 w 74"/>
                <a:gd name="T9" fmla="*/ 6 h 70"/>
                <a:gd name="T10" fmla="*/ 50 w 74"/>
                <a:gd name="T11" fmla="*/ 6 h 70"/>
                <a:gd name="T12" fmla="*/ 41 w 74"/>
                <a:gd name="T13" fmla="*/ 4 h 70"/>
                <a:gd name="T14" fmla="*/ 41 w 74"/>
                <a:gd name="T15" fmla="*/ 4 h 70"/>
                <a:gd name="T16" fmla="*/ 2 w 74"/>
                <a:gd name="T17" fmla="*/ 11 h 70"/>
                <a:gd name="T18" fmla="*/ 2 w 74"/>
                <a:gd name="T19" fmla="*/ 11 h 70"/>
                <a:gd name="T20" fmla="*/ 0 w 74"/>
                <a:gd name="T21" fmla="*/ 7 h 70"/>
                <a:gd name="T22" fmla="*/ 41 w 74"/>
                <a:gd name="T23" fmla="*/ 0 h 70"/>
                <a:gd name="T24" fmla="*/ 41 w 74"/>
                <a:gd name="T25" fmla="*/ 0 h 70"/>
                <a:gd name="T26" fmla="*/ 53 w 74"/>
                <a:gd name="T27" fmla="*/ 3 h 70"/>
                <a:gd name="T28" fmla="*/ 53 w 74"/>
                <a:gd name="T29" fmla="*/ 3 h 70"/>
                <a:gd name="T30" fmla="*/ 74 w 74"/>
                <a:gd name="T31" fmla="*/ 56 h 70"/>
                <a:gd name="T32" fmla="*/ 74 w 74"/>
                <a:gd name="T33" fmla="*/ 56 h 70"/>
                <a:gd name="T34" fmla="*/ 72 w 74"/>
                <a:gd name="T35" fmla="*/ 62 h 70"/>
                <a:gd name="T36" fmla="*/ 72 w 74"/>
                <a:gd name="T37" fmla="*/ 62 h 70"/>
                <a:gd name="T38" fmla="*/ 72 w 74"/>
                <a:gd name="T39" fmla="*/ 62 h 70"/>
                <a:gd name="T40" fmla="*/ 57 w 74"/>
                <a:gd name="T41" fmla="*/ 70 h 70"/>
                <a:gd name="T42" fmla="*/ 57 w 74"/>
                <a:gd name="T43" fmla="*/ 70 h 70"/>
                <a:gd name="T44" fmla="*/ 55 w 74"/>
                <a:gd name="T45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0">
                  <a:moveTo>
                    <a:pt x="55" y="67"/>
                  </a:move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7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1" y="45"/>
                    <a:pt x="55" y="12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9" y="5"/>
                    <a:pt x="46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27" y="4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26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6" y="0"/>
                    <a:pt x="51" y="0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9" y="11"/>
                    <a:pt x="74" y="43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8"/>
                    <a:pt x="74" y="60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5" y="67"/>
                    <a:pt x="55" y="67"/>
                    <a:pt x="55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861"/>
            <p:cNvSpPr>
              <a:spLocks noEditPoints="1"/>
            </p:cNvSpPr>
            <p:nvPr/>
          </p:nvSpPr>
          <p:spPr bwMode="auto">
            <a:xfrm>
              <a:off x="7527927" y="5708651"/>
              <a:ext cx="134938" cy="139700"/>
            </a:xfrm>
            <a:custGeom>
              <a:avLst/>
              <a:gdLst>
                <a:gd name="T0" fmla="*/ 57 w 78"/>
                <a:gd name="T1" fmla="*/ 69 h 80"/>
                <a:gd name="T2" fmla="*/ 57 w 78"/>
                <a:gd name="T3" fmla="*/ 69 h 80"/>
                <a:gd name="T4" fmla="*/ 54 w 78"/>
                <a:gd name="T5" fmla="*/ 68 h 80"/>
                <a:gd name="T6" fmla="*/ 70 w 78"/>
                <a:gd name="T7" fmla="*/ 58 h 80"/>
                <a:gd name="T8" fmla="*/ 70 w 78"/>
                <a:gd name="T9" fmla="*/ 58 h 80"/>
                <a:gd name="T10" fmla="*/ 70 w 78"/>
                <a:gd name="T11" fmla="*/ 58 h 80"/>
                <a:gd name="T12" fmla="*/ 50 w 78"/>
                <a:gd name="T13" fmla="*/ 9 h 80"/>
                <a:gd name="T14" fmla="*/ 50 w 78"/>
                <a:gd name="T15" fmla="*/ 9 h 80"/>
                <a:gd name="T16" fmla="*/ 50 w 78"/>
                <a:gd name="T17" fmla="*/ 9 h 80"/>
                <a:gd name="T18" fmla="*/ 50 w 78"/>
                <a:gd name="T19" fmla="*/ 9 h 80"/>
                <a:gd name="T20" fmla="*/ 49 w 78"/>
                <a:gd name="T21" fmla="*/ 8 h 80"/>
                <a:gd name="T22" fmla="*/ 44 w 78"/>
                <a:gd name="T23" fmla="*/ 8 h 80"/>
                <a:gd name="T24" fmla="*/ 44 w 78"/>
                <a:gd name="T25" fmla="*/ 8 h 80"/>
                <a:gd name="T26" fmla="*/ 43 w 78"/>
                <a:gd name="T27" fmla="*/ 8 h 80"/>
                <a:gd name="T28" fmla="*/ 5 w 78"/>
                <a:gd name="T29" fmla="*/ 15 h 80"/>
                <a:gd name="T30" fmla="*/ 3 w 78"/>
                <a:gd name="T31" fmla="*/ 18 h 80"/>
                <a:gd name="T32" fmla="*/ 2 w 78"/>
                <a:gd name="T33" fmla="*/ 7 h 80"/>
                <a:gd name="T34" fmla="*/ 2 w 78"/>
                <a:gd name="T35" fmla="*/ 7 h 80"/>
                <a:gd name="T36" fmla="*/ 3 w 78"/>
                <a:gd name="T37" fmla="*/ 7 h 80"/>
                <a:gd name="T38" fmla="*/ 6 w 78"/>
                <a:gd name="T39" fmla="*/ 6 h 80"/>
                <a:gd name="T40" fmla="*/ 17 w 78"/>
                <a:gd name="T41" fmla="*/ 4 h 80"/>
                <a:gd name="T42" fmla="*/ 43 w 78"/>
                <a:gd name="T43" fmla="*/ 0 h 80"/>
                <a:gd name="T44" fmla="*/ 57 w 78"/>
                <a:gd name="T45" fmla="*/ 4 h 80"/>
                <a:gd name="T46" fmla="*/ 78 w 78"/>
                <a:gd name="T47" fmla="*/ 58 h 80"/>
                <a:gd name="T48" fmla="*/ 76 w 78"/>
                <a:gd name="T49" fmla="*/ 65 h 80"/>
                <a:gd name="T50" fmla="*/ 61 w 78"/>
                <a:gd name="T51" fmla="*/ 73 h 80"/>
                <a:gd name="T52" fmla="*/ 55 w 78"/>
                <a:gd name="T53" fmla="*/ 70 h 80"/>
                <a:gd name="T54" fmla="*/ 73 w 78"/>
                <a:gd name="T55" fmla="*/ 62 h 80"/>
                <a:gd name="T56" fmla="*/ 73 w 78"/>
                <a:gd name="T57" fmla="*/ 62 h 80"/>
                <a:gd name="T58" fmla="*/ 60 w 78"/>
                <a:gd name="T59" fmla="*/ 69 h 80"/>
                <a:gd name="T60" fmla="*/ 74 w 78"/>
                <a:gd name="T61" fmla="*/ 61 h 80"/>
                <a:gd name="T62" fmla="*/ 74 w 78"/>
                <a:gd name="T63" fmla="*/ 58 h 80"/>
                <a:gd name="T64" fmla="*/ 54 w 78"/>
                <a:gd name="T65" fmla="*/ 7 h 80"/>
                <a:gd name="T66" fmla="*/ 53 w 78"/>
                <a:gd name="T67" fmla="*/ 7 h 80"/>
                <a:gd name="T68" fmla="*/ 74 w 78"/>
                <a:gd name="T69" fmla="*/ 58 h 80"/>
                <a:gd name="T70" fmla="*/ 74 w 78"/>
                <a:gd name="T71" fmla="*/ 58 h 80"/>
                <a:gd name="T72" fmla="*/ 74 w 78"/>
                <a:gd name="T73" fmla="*/ 58 h 80"/>
                <a:gd name="T74" fmla="*/ 48 w 78"/>
                <a:gd name="T75" fmla="*/ 4 h 80"/>
                <a:gd name="T76" fmla="*/ 44 w 78"/>
                <a:gd name="T77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80">
                  <a:moveTo>
                    <a:pt x="55" y="70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48"/>
                    <a:pt x="55" y="15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31" y="8"/>
                    <a:pt x="9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6"/>
                    <a:pt x="12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5" y="2"/>
                    <a:pt x="35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0"/>
                    <a:pt x="53" y="0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3" y="13"/>
                    <a:pt x="78" y="43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60"/>
                    <a:pt x="78" y="63"/>
                    <a:pt x="76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55" y="70"/>
                    <a:pt x="55" y="70"/>
                    <a:pt x="55" y="70"/>
                  </a:cubicBezTo>
                  <a:close/>
                  <a:moveTo>
                    <a:pt x="60" y="69"/>
                  </a:move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lose/>
                  <a:moveTo>
                    <a:pt x="74" y="61"/>
                  </a:moveTo>
                  <a:cubicBezTo>
                    <a:pt x="74" y="60"/>
                    <a:pt x="74" y="59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46"/>
                    <a:pt x="59" y="14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9" y="14"/>
                    <a:pt x="74" y="45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60"/>
                    <a:pt x="74" y="60"/>
                    <a:pt x="74" y="61"/>
                  </a:cubicBezTo>
                  <a:close/>
                  <a:moveTo>
                    <a:pt x="48" y="4"/>
                  </a:moveTo>
                  <a:cubicBezTo>
                    <a:pt x="47" y="4"/>
                    <a:pt x="46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7" y="4"/>
                    <a:pt x="4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862"/>
            <p:cNvSpPr/>
            <p:nvPr/>
          </p:nvSpPr>
          <p:spPr bwMode="auto">
            <a:xfrm>
              <a:off x="7646989" y="5818188"/>
              <a:ext cx="7938" cy="20638"/>
            </a:xfrm>
            <a:custGeom>
              <a:avLst/>
              <a:gdLst>
                <a:gd name="T0" fmla="*/ 0 w 5"/>
                <a:gd name="T1" fmla="*/ 13 h 13"/>
                <a:gd name="T2" fmla="*/ 0 w 5"/>
                <a:gd name="T3" fmla="*/ 0 h 13"/>
                <a:gd name="T4" fmla="*/ 5 w 5"/>
                <a:gd name="T5" fmla="*/ 0 h 13"/>
                <a:gd name="T6" fmla="*/ 5 w 5"/>
                <a:gd name="T7" fmla="*/ 13 h 13"/>
                <a:gd name="T8" fmla="*/ 0 w 5"/>
                <a:gd name="T9" fmla="*/ 13 h 13"/>
                <a:gd name="T10" fmla="*/ 0 w 5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63"/>
            <p:cNvSpPr>
              <a:spLocks noEditPoints="1"/>
            </p:cNvSpPr>
            <p:nvPr/>
          </p:nvSpPr>
          <p:spPr bwMode="auto">
            <a:xfrm>
              <a:off x="7643814" y="5815013"/>
              <a:ext cx="14288" cy="28575"/>
            </a:xfrm>
            <a:custGeom>
              <a:avLst/>
              <a:gdLst>
                <a:gd name="T0" fmla="*/ 7 w 9"/>
                <a:gd name="T1" fmla="*/ 18 h 18"/>
                <a:gd name="T2" fmla="*/ 2 w 9"/>
                <a:gd name="T3" fmla="*/ 18 h 18"/>
                <a:gd name="T4" fmla="*/ 2 w 9"/>
                <a:gd name="T5" fmla="*/ 15 h 18"/>
                <a:gd name="T6" fmla="*/ 4 w 9"/>
                <a:gd name="T7" fmla="*/ 15 h 18"/>
                <a:gd name="T8" fmla="*/ 2 w 9"/>
                <a:gd name="T9" fmla="*/ 15 h 18"/>
                <a:gd name="T10" fmla="*/ 2 w 9"/>
                <a:gd name="T11" fmla="*/ 18 h 18"/>
                <a:gd name="T12" fmla="*/ 0 w 9"/>
                <a:gd name="T13" fmla="*/ 18 h 18"/>
                <a:gd name="T14" fmla="*/ 0 w 9"/>
                <a:gd name="T15" fmla="*/ 0 h 18"/>
                <a:gd name="T16" fmla="*/ 9 w 9"/>
                <a:gd name="T17" fmla="*/ 0 h 18"/>
                <a:gd name="T18" fmla="*/ 9 w 9"/>
                <a:gd name="T19" fmla="*/ 18 h 18"/>
                <a:gd name="T20" fmla="*/ 7 w 9"/>
                <a:gd name="T21" fmla="*/ 18 h 18"/>
                <a:gd name="T22" fmla="*/ 7 w 9"/>
                <a:gd name="T23" fmla="*/ 18 h 18"/>
                <a:gd name="T24" fmla="*/ 4 w 9"/>
                <a:gd name="T25" fmla="*/ 13 h 18"/>
                <a:gd name="T26" fmla="*/ 4 w 9"/>
                <a:gd name="T27" fmla="*/ 4 h 18"/>
                <a:gd name="T28" fmla="*/ 4 w 9"/>
                <a:gd name="T29" fmla="*/ 13 h 18"/>
                <a:gd name="T30" fmla="*/ 4 w 9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8">
                  <a:moveTo>
                    <a:pt x="7" y="18"/>
                  </a:moveTo>
                  <a:lnTo>
                    <a:pt x="2" y="18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close/>
                  <a:moveTo>
                    <a:pt x="4" y="13"/>
                  </a:moveTo>
                  <a:lnTo>
                    <a:pt x="4" y="4"/>
                  </a:lnTo>
                  <a:lnTo>
                    <a:pt x="4" y="13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864"/>
            <p:cNvSpPr/>
            <p:nvPr/>
          </p:nvSpPr>
          <p:spPr bwMode="auto">
            <a:xfrm>
              <a:off x="7316789" y="5661026"/>
              <a:ext cx="128588" cy="88900"/>
            </a:xfrm>
            <a:custGeom>
              <a:avLst/>
              <a:gdLst>
                <a:gd name="T0" fmla="*/ 7 w 74"/>
                <a:gd name="T1" fmla="*/ 47 h 51"/>
                <a:gd name="T2" fmla="*/ 1 w 74"/>
                <a:gd name="T3" fmla="*/ 34 h 51"/>
                <a:gd name="T4" fmla="*/ 1 w 74"/>
                <a:gd name="T5" fmla="*/ 34 h 51"/>
                <a:gd name="T6" fmla="*/ 0 w 74"/>
                <a:gd name="T7" fmla="*/ 29 h 51"/>
                <a:gd name="T8" fmla="*/ 0 w 74"/>
                <a:gd name="T9" fmla="*/ 29 h 51"/>
                <a:gd name="T10" fmla="*/ 13 w 74"/>
                <a:gd name="T11" fmla="*/ 5 h 51"/>
                <a:gd name="T12" fmla="*/ 13 w 74"/>
                <a:gd name="T13" fmla="*/ 5 h 51"/>
                <a:gd name="T14" fmla="*/ 15 w 74"/>
                <a:gd name="T15" fmla="*/ 0 h 51"/>
                <a:gd name="T16" fmla="*/ 15 w 74"/>
                <a:gd name="T17" fmla="*/ 0 h 51"/>
                <a:gd name="T18" fmla="*/ 18 w 74"/>
                <a:gd name="T19" fmla="*/ 2 h 51"/>
                <a:gd name="T20" fmla="*/ 16 w 74"/>
                <a:gd name="T21" fmla="*/ 7 h 51"/>
                <a:gd name="T22" fmla="*/ 16 w 74"/>
                <a:gd name="T23" fmla="*/ 8 h 51"/>
                <a:gd name="T24" fmla="*/ 10 w 74"/>
                <a:gd name="T25" fmla="*/ 14 h 51"/>
                <a:gd name="T26" fmla="*/ 10 w 74"/>
                <a:gd name="T27" fmla="*/ 14 h 51"/>
                <a:gd name="T28" fmla="*/ 4 w 74"/>
                <a:gd name="T29" fmla="*/ 29 h 51"/>
                <a:gd name="T30" fmla="*/ 4 w 74"/>
                <a:gd name="T31" fmla="*/ 29 h 51"/>
                <a:gd name="T32" fmla="*/ 5 w 74"/>
                <a:gd name="T33" fmla="*/ 33 h 51"/>
                <a:gd name="T34" fmla="*/ 5 w 74"/>
                <a:gd name="T35" fmla="*/ 33 h 51"/>
                <a:gd name="T36" fmla="*/ 10 w 74"/>
                <a:gd name="T37" fmla="*/ 44 h 51"/>
                <a:gd name="T38" fmla="*/ 10 w 74"/>
                <a:gd name="T39" fmla="*/ 44 h 51"/>
                <a:gd name="T40" fmla="*/ 18 w 74"/>
                <a:gd name="T41" fmla="*/ 47 h 51"/>
                <a:gd name="T42" fmla="*/ 18 w 74"/>
                <a:gd name="T43" fmla="*/ 47 h 51"/>
                <a:gd name="T44" fmla="*/ 22 w 74"/>
                <a:gd name="T45" fmla="*/ 47 h 51"/>
                <a:gd name="T46" fmla="*/ 22 w 74"/>
                <a:gd name="T47" fmla="*/ 47 h 51"/>
                <a:gd name="T48" fmla="*/ 73 w 74"/>
                <a:gd name="T49" fmla="*/ 35 h 51"/>
                <a:gd name="T50" fmla="*/ 73 w 74"/>
                <a:gd name="T51" fmla="*/ 35 h 51"/>
                <a:gd name="T52" fmla="*/ 74 w 74"/>
                <a:gd name="T53" fmla="*/ 39 h 51"/>
                <a:gd name="T54" fmla="*/ 22 w 74"/>
                <a:gd name="T55" fmla="*/ 51 h 51"/>
                <a:gd name="T56" fmla="*/ 22 w 74"/>
                <a:gd name="T57" fmla="*/ 51 h 51"/>
                <a:gd name="T58" fmla="*/ 18 w 74"/>
                <a:gd name="T59" fmla="*/ 51 h 51"/>
                <a:gd name="T60" fmla="*/ 18 w 74"/>
                <a:gd name="T61" fmla="*/ 51 h 51"/>
                <a:gd name="T62" fmla="*/ 17 w 74"/>
                <a:gd name="T63" fmla="*/ 51 h 51"/>
                <a:gd name="T64" fmla="*/ 17 w 74"/>
                <a:gd name="T65" fmla="*/ 51 h 51"/>
                <a:gd name="T66" fmla="*/ 7 w 74"/>
                <a:gd name="T67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51">
                  <a:moveTo>
                    <a:pt x="7" y="47"/>
                  </a:moveTo>
                  <a:cubicBezTo>
                    <a:pt x="4" y="44"/>
                    <a:pt x="3" y="40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7"/>
                    <a:pt x="11" y="7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3" y="10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9"/>
                    <a:pt x="4" y="24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4" y="32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9"/>
                    <a:pt x="8" y="42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6"/>
                    <a:pt x="13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20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34" y="46"/>
                    <a:pt x="73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35" y="50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0" y="51"/>
                    <a:pt x="19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3" y="51"/>
                    <a:pt x="9" y="50"/>
                    <a:pt x="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865"/>
            <p:cNvSpPr>
              <a:spLocks noEditPoints="1"/>
            </p:cNvSpPr>
            <p:nvPr/>
          </p:nvSpPr>
          <p:spPr bwMode="auto">
            <a:xfrm>
              <a:off x="7313614" y="5657851"/>
              <a:ext cx="136525" cy="96838"/>
            </a:xfrm>
            <a:custGeom>
              <a:avLst/>
              <a:gdLst>
                <a:gd name="T0" fmla="*/ 1 w 79"/>
                <a:gd name="T1" fmla="*/ 37 h 55"/>
                <a:gd name="T2" fmla="*/ 0 w 79"/>
                <a:gd name="T3" fmla="*/ 31 h 55"/>
                <a:gd name="T4" fmla="*/ 15 w 79"/>
                <a:gd name="T5" fmla="*/ 1 h 55"/>
                <a:gd name="T6" fmla="*/ 23 w 79"/>
                <a:gd name="T7" fmla="*/ 2 h 55"/>
                <a:gd name="T8" fmla="*/ 19 w 79"/>
                <a:gd name="T9" fmla="*/ 11 h 55"/>
                <a:gd name="T10" fmla="*/ 18 w 79"/>
                <a:gd name="T11" fmla="*/ 13 h 55"/>
                <a:gd name="T12" fmla="*/ 14 w 79"/>
                <a:gd name="T13" fmla="*/ 18 h 55"/>
                <a:gd name="T14" fmla="*/ 8 w 79"/>
                <a:gd name="T15" fmla="*/ 31 h 55"/>
                <a:gd name="T16" fmla="*/ 13 w 79"/>
                <a:gd name="T17" fmla="*/ 45 h 55"/>
                <a:gd name="T18" fmla="*/ 20 w 79"/>
                <a:gd name="T19" fmla="*/ 47 h 55"/>
                <a:gd name="T20" fmla="*/ 74 w 79"/>
                <a:gd name="T21" fmla="*/ 36 h 55"/>
                <a:gd name="T22" fmla="*/ 77 w 79"/>
                <a:gd name="T23" fmla="*/ 35 h 55"/>
                <a:gd name="T24" fmla="*/ 76 w 79"/>
                <a:gd name="T25" fmla="*/ 43 h 55"/>
                <a:gd name="T26" fmla="*/ 75 w 79"/>
                <a:gd name="T27" fmla="*/ 44 h 55"/>
                <a:gd name="T28" fmla="*/ 55 w 79"/>
                <a:gd name="T29" fmla="*/ 49 h 55"/>
                <a:gd name="T30" fmla="*/ 24 w 79"/>
                <a:gd name="T31" fmla="*/ 55 h 55"/>
                <a:gd name="T32" fmla="*/ 19 w 79"/>
                <a:gd name="T33" fmla="*/ 55 h 55"/>
                <a:gd name="T34" fmla="*/ 19 w 79"/>
                <a:gd name="T35" fmla="*/ 55 h 55"/>
                <a:gd name="T36" fmla="*/ 23 w 79"/>
                <a:gd name="T37" fmla="*/ 51 h 55"/>
                <a:gd name="T38" fmla="*/ 20 w 79"/>
                <a:gd name="T39" fmla="*/ 51 h 55"/>
                <a:gd name="T40" fmla="*/ 19 w 79"/>
                <a:gd name="T41" fmla="*/ 51 h 55"/>
                <a:gd name="T42" fmla="*/ 19 w 79"/>
                <a:gd name="T43" fmla="*/ 51 h 55"/>
                <a:gd name="T44" fmla="*/ 17 w 79"/>
                <a:gd name="T45" fmla="*/ 51 h 55"/>
                <a:gd name="T46" fmla="*/ 17 w 79"/>
                <a:gd name="T47" fmla="*/ 51 h 55"/>
                <a:gd name="T48" fmla="*/ 17 w 79"/>
                <a:gd name="T49" fmla="*/ 51 h 55"/>
                <a:gd name="T50" fmla="*/ 10 w 79"/>
                <a:gd name="T51" fmla="*/ 48 h 55"/>
                <a:gd name="T52" fmla="*/ 10 w 79"/>
                <a:gd name="T53" fmla="*/ 48 h 55"/>
                <a:gd name="T54" fmla="*/ 54 w 79"/>
                <a:gd name="T55" fmla="*/ 45 h 55"/>
                <a:gd name="T56" fmla="*/ 47 w 79"/>
                <a:gd name="T57" fmla="*/ 46 h 55"/>
                <a:gd name="T58" fmla="*/ 74 w 79"/>
                <a:gd name="T59" fmla="*/ 40 h 55"/>
                <a:gd name="T60" fmla="*/ 5 w 79"/>
                <a:gd name="T61" fmla="*/ 36 h 55"/>
                <a:gd name="T62" fmla="*/ 5 w 79"/>
                <a:gd name="T63" fmla="*/ 36 h 55"/>
                <a:gd name="T64" fmla="*/ 4 w 79"/>
                <a:gd name="T65" fmla="*/ 31 h 55"/>
                <a:gd name="T66" fmla="*/ 5 w 79"/>
                <a:gd name="T67" fmla="*/ 36 h 55"/>
                <a:gd name="T68" fmla="*/ 7 w 79"/>
                <a:gd name="T69" fmla="*/ 21 h 55"/>
                <a:gd name="T70" fmla="*/ 10 w 79"/>
                <a:gd name="T71" fmla="*/ 15 h 55"/>
                <a:gd name="T72" fmla="*/ 13 w 79"/>
                <a:gd name="T73" fmla="*/ 12 h 55"/>
                <a:gd name="T74" fmla="*/ 20 w 79"/>
                <a:gd name="T75" fmla="*/ 9 h 55"/>
                <a:gd name="T76" fmla="*/ 16 w 79"/>
                <a:gd name="T77" fmla="*/ 9 h 55"/>
                <a:gd name="T78" fmla="*/ 16 w 79"/>
                <a:gd name="T79" fmla="*/ 9 h 55"/>
                <a:gd name="T80" fmla="*/ 16 w 79"/>
                <a:gd name="T81" fmla="*/ 8 h 55"/>
                <a:gd name="T82" fmla="*/ 16 w 79"/>
                <a:gd name="T83" fmla="*/ 8 h 55"/>
                <a:gd name="T84" fmla="*/ 19 w 79"/>
                <a:gd name="T85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5">
                  <a:moveTo>
                    <a:pt x="7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4" y="47"/>
                    <a:pt x="3" y="42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5"/>
                    <a:pt x="0" y="33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9"/>
                    <a:pt x="10" y="9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6" y="14"/>
                    <a:pt x="15" y="16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1" y="21"/>
                    <a:pt x="8" y="27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8" y="33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40"/>
                    <a:pt x="12" y="44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5" y="47"/>
                    <a:pt x="16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2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4" y="46"/>
                    <a:pt x="70" y="37"/>
                    <a:pt x="74" y="36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7" y="46"/>
                    <a:pt x="61" y="47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4" y="51"/>
                    <a:pt x="31" y="54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1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4" y="55"/>
                    <a:pt x="10" y="54"/>
                    <a:pt x="7" y="50"/>
                  </a:cubicBezTo>
                  <a:close/>
                  <a:moveTo>
                    <a:pt x="20" y="51"/>
                  </a:moveTo>
                  <a:cubicBezTo>
                    <a:pt x="21" y="51"/>
                    <a:pt x="22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1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lose/>
                  <a:moveTo>
                    <a:pt x="19" y="51"/>
                  </a:move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lose/>
                  <a:moveTo>
                    <a:pt x="17" y="51"/>
                  </a:move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lose/>
                  <a:moveTo>
                    <a:pt x="17" y="51"/>
                  </a:moveTo>
                  <a:cubicBezTo>
                    <a:pt x="14" y="51"/>
                    <a:pt x="13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50"/>
                    <a:pt x="14" y="51"/>
                    <a:pt x="17" y="51"/>
                  </a:cubicBezTo>
                  <a:close/>
                  <a:moveTo>
                    <a:pt x="9" y="49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lose/>
                  <a:moveTo>
                    <a:pt x="69" y="41"/>
                  </a:moveTo>
                  <a:cubicBezTo>
                    <a:pt x="66" y="42"/>
                    <a:pt x="60" y="43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0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6" y="45"/>
                    <a:pt x="64" y="42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1" y="41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3" y="40"/>
                    <a:pt x="71" y="41"/>
                    <a:pt x="69" y="41"/>
                  </a:cubicBezTo>
                  <a:close/>
                  <a:moveTo>
                    <a:pt x="5" y="36"/>
                  </a:moveTo>
                  <a:cubicBezTo>
                    <a:pt x="6" y="39"/>
                    <a:pt x="7" y="41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1"/>
                    <a:pt x="6" y="39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3"/>
                    <a:pt x="4" y="34"/>
                    <a:pt x="5" y="36"/>
                  </a:cubicBezTo>
                  <a:close/>
                  <a:moveTo>
                    <a:pt x="7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lose/>
                  <a:moveTo>
                    <a:pt x="7" y="21"/>
                  </a:moveTo>
                  <a:cubicBezTo>
                    <a:pt x="8" y="19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5"/>
                    <a:pt x="9" y="18"/>
                    <a:pt x="7" y="21"/>
                  </a:cubicBezTo>
                  <a:close/>
                  <a:moveTo>
                    <a:pt x="20" y="10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866"/>
            <p:cNvSpPr/>
            <p:nvPr/>
          </p:nvSpPr>
          <p:spPr bwMode="auto">
            <a:xfrm>
              <a:off x="7340602" y="5668963"/>
              <a:ext cx="17463" cy="11113"/>
            </a:xfrm>
            <a:custGeom>
              <a:avLst/>
              <a:gdLst>
                <a:gd name="T0" fmla="*/ 0 w 11"/>
                <a:gd name="T1" fmla="*/ 4 h 7"/>
                <a:gd name="T2" fmla="*/ 1 w 11"/>
                <a:gd name="T3" fmla="*/ 0 h 7"/>
                <a:gd name="T4" fmla="*/ 11 w 11"/>
                <a:gd name="T5" fmla="*/ 3 h 7"/>
                <a:gd name="T6" fmla="*/ 9 w 11"/>
                <a:gd name="T7" fmla="*/ 7 h 7"/>
                <a:gd name="T8" fmla="*/ 0 w 11"/>
                <a:gd name="T9" fmla="*/ 4 h 7"/>
                <a:gd name="T10" fmla="*/ 0 w 11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0" y="4"/>
                  </a:moveTo>
                  <a:lnTo>
                    <a:pt x="1" y="0"/>
                  </a:lnTo>
                  <a:lnTo>
                    <a:pt x="11" y="3"/>
                  </a:lnTo>
                  <a:lnTo>
                    <a:pt x="9" y="7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867"/>
            <p:cNvSpPr>
              <a:spLocks noEditPoints="1"/>
            </p:cNvSpPr>
            <p:nvPr/>
          </p:nvSpPr>
          <p:spPr bwMode="auto">
            <a:xfrm>
              <a:off x="7335839" y="5665788"/>
              <a:ext cx="25400" cy="19050"/>
            </a:xfrm>
            <a:custGeom>
              <a:avLst/>
              <a:gdLst>
                <a:gd name="T0" fmla="*/ 2 w 16"/>
                <a:gd name="T1" fmla="*/ 8 h 12"/>
                <a:gd name="T2" fmla="*/ 3 w 16"/>
                <a:gd name="T3" fmla="*/ 6 h 12"/>
                <a:gd name="T4" fmla="*/ 5 w 16"/>
                <a:gd name="T5" fmla="*/ 7 h 12"/>
                <a:gd name="T6" fmla="*/ 3 w 16"/>
                <a:gd name="T7" fmla="*/ 6 h 12"/>
                <a:gd name="T8" fmla="*/ 2 w 16"/>
                <a:gd name="T9" fmla="*/ 8 h 12"/>
                <a:gd name="T10" fmla="*/ 0 w 16"/>
                <a:gd name="T11" fmla="*/ 7 h 12"/>
                <a:gd name="T12" fmla="*/ 3 w 16"/>
                <a:gd name="T13" fmla="*/ 0 h 12"/>
                <a:gd name="T14" fmla="*/ 16 w 16"/>
                <a:gd name="T15" fmla="*/ 3 h 12"/>
                <a:gd name="T16" fmla="*/ 14 w 16"/>
                <a:gd name="T17" fmla="*/ 12 h 12"/>
                <a:gd name="T18" fmla="*/ 2 w 16"/>
                <a:gd name="T19" fmla="*/ 8 h 12"/>
                <a:gd name="T20" fmla="*/ 2 w 16"/>
                <a:gd name="T21" fmla="*/ 8 h 12"/>
                <a:gd name="T22" fmla="*/ 11 w 16"/>
                <a:gd name="T23" fmla="*/ 6 h 12"/>
                <a:gd name="T24" fmla="*/ 5 w 16"/>
                <a:gd name="T25" fmla="*/ 5 h 12"/>
                <a:gd name="T26" fmla="*/ 5 w 16"/>
                <a:gd name="T27" fmla="*/ 5 h 12"/>
                <a:gd name="T28" fmla="*/ 11 w 16"/>
                <a:gd name="T29" fmla="*/ 6 h 12"/>
                <a:gd name="T30" fmla="*/ 11 w 16"/>
                <a:gd name="T3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2">
                  <a:moveTo>
                    <a:pt x="2" y="8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3" y="0"/>
                  </a:lnTo>
                  <a:lnTo>
                    <a:pt x="16" y="3"/>
                  </a:lnTo>
                  <a:lnTo>
                    <a:pt x="14" y="12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1" y="6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868"/>
            <p:cNvSpPr/>
            <p:nvPr/>
          </p:nvSpPr>
          <p:spPr bwMode="auto">
            <a:xfrm>
              <a:off x="7337427" y="5875338"/>
              <a:ext cx="119063" cy="187325"/>
            </a:xfrm>
            <a:custGeom>
              <a:avLst/>
              <a:gdLst>
                <a:gd name="T0" fmla="*/ 7 w 68"/>
                <a:gd name="T1" fmla="*/ 103 h 107"/>
                <a:gd name="T2" fmla="*/ 21 w 68"/>
                <a:gd name="T3" fmla="*/ 103 h 107"/>
                <a:gd name="T4" fmla="*/ 0 w 68"/>
                <a:gd name="T5" fmla="*/ 13 h 107"/>
                <a:gd name="T6" fmla="*/ 0 w 68"/>
                <a:gd name="T7" fmla="*/ 13 h 107"/>
                <a:gd name="T8" fmla="*/ 1 w 68"/>
                <a:gd name="T9" fmla="*/ 10 h 107"/>
                <a:gd name="T10" fmla="*/ 1 w 68"/>
                <a:gd name="T11" fmla="*/ 10 h 107"/>
                <a:gd name="T12" fmla="*/ 7 w 68"/>
                <a:gd name="T13" fmla="*/ 2 h 107"/>
                <a:gd name="T14" fmla="*/ 7 w 68"/>
                <a:gd name="T15" fmla="*/ 2 h 107"/>
                <a:gd name="T16" fmla="*/ 20 w 68"/>
                <a:gd name="T17" fmla="*/ 0 h 107"/>
                <a:gd name="T18" fmla="*/ 20 w 68"/>
                <a:gd name="T19" fmla="*/ 0 h 107"/>
                <a:gd name="T20" fmla="*/ 68 w 68"/>
                <a:gd name="T21" fmla="*/ 9 h 107"/>
                <a:gd name="T22" fmla="*/ 68 w 68"/>
                <a:gd name="T23" fmla="*/ 9 h 107"/>
                <a:gd name="T24" fmla="*/ 68 w 68"/>
                <a:gd name="T25" fmla="*/ 9 h 107"/>
                <a:gd name="T26" fmla="*/ 67 w 68"/>
                <a:gd name="T27" fmla="*/ 12 h 107"/>
                <a:gd name="T28" fmla="*/ 50 w 68"/>
                <a:gd name="T29" fmla="*/ 8 h 107"/>
                <a:gd name="T30" fmla="*/ 50 w 68"/>
                <a:gd name="T31" fmla="*/ 8 h 107"/>
                <a:gd name="T32" fmla="*/ 20 w 68"/>
                <a:gd name="T33" fmla="*/ 4 h 107"/>
                <a:gd name="T34" fmla="*/ 20 w 68"/>
                <a:gd name="T35" fmla="*/ 4 h 107"/>
                <a:gd name="T36" fmla="*/ 9 w 68"/>
                <a:gd name="T37" fmla="*/ 6 h 107"/>
                <a:gd name="T38" fmla="*/ 9 w 68"/>
                <a:gd name="T39" fmla="*/ 6 h 107"/>
                <a:gd name="T40" fmla="*/ 5 w 68"/>
                <a:gd name="T41" fmla="*/ 11 h 107"/>
                <a:gd name="T42" fmla="*/ 5 w 68"/>
                <a:gd name="T43" fmla="*/ 11 h 107"/>
                <a:gd name="T44" fmla="*/ 4 w 68"/>
                <a:gd name="T45" fmla="*/ 13 h 107"/>
                <a:gd name="T46" fmla="*/ 4 w 68"/>
                <a:gd name="T47" fmla="*/ 13 h 107"/>
                <a:gd name="T48" fmla="*/ 15 w 68"/>
                <a:gd name="T49" fmla="*/ 67 h 107"/>
                <a:gd name="T50" fmla="*/ 15 w 68"/>
                <a:gd name="T51" fmla="*/ 67 h 107"/>
                <a:gd name="T52" fmla="*/ 26 w 68"/>
                <a:gd name="T53" fmla="*/ 104 h 107"/>
                <a:gd name="T54" fmla="*/ 26 w 68"/>
                <a:gd name="T55" fmla="*/ 104 h 107"/>
                <a:gd name="T56" fmla="*/ 27 w 68"/>
                <a:gd name="T57" fmla="*/ 107 h 107"/>
                <a:gd name="T58" fmla="*/ 7 w 68"/>
                <a:gd name="T59" fmla="*/ 107 h 107"/>
                <a:gd name="T60" fmla="*/ 7 w 68"/>
                <a:gd name="T61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107">
                  <a:moveTo>
                    <a:pt x="7" y="103"/>
                  </a:moveTo>
                  <a:cubicBezTo>
                    <a:pt x="21" y="103"/>
                    <a:pt x="21" y="103"/>
                    <a:pt x="21" y="103"/>
                  </a:cubicBezTo>
                  <a:cubicBezTo>
                    <a:pt x="18" y="90"/>
                    <a:pt x="1" y="3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4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0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0" y="0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0" y="10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1" y="6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2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5" y="8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4"/>
                    <a:pt x="10" y="4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21" y="87"/>
                    <a:pt x="26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3"/>
                    <a:pt x="7" y="103"/>
                    <a:pt x="7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869"/>
            <p:cNvSpPr>
              <a:spLocks noEditPoints="1"/>
            </p:cNvSpPr>
            <p:nvPr/>
          </p:nvSpPr>
          <p:spPr bwMode="auto">
            <a:xfrm>
              <a:off x="7334252" y="5872163"/>
              <a:ext cx="125413" cy="193675"/>
            </a:xfrm>
            <a:custGeom>
              <a:avLst/>
              <a:gdLst>
                <a:gd name="T0" fmla="*/ 7 w 72"/>
                <a:gd name="T1" fmla="*/ 105 h 111"/>
                <a:gd name="T2" fmla="*/ 21 w 72"/>
                <a:gd name="T3" fmla="*/ 103 h 111"/>
                <a:gd name="T4" fmla="*/ 0 w 72"/>
                <a:gd name="T5" fmla="*/ 15 h 111"/>
                <a:gd name="T6" fmla="*/ 1 w 72"/>
                <a:gd name="T7" fmla="*/ 12 h 111"/>
                <a:gd name="T8" fmla="*/ 8 w 72"/>
                <a:gd name="T9" fmla="*/ 2 h 111"/>
                <a:gd name="T10" fmla="*/ 22 w 72"/>
                <a:gd name="T11" fmla="*/ 0 h 111"/>
                <a:gd name="T12" fmla="*/ 70 w 72"/>
                <a:gd name="T13" fmla="*/ 9 h 111"/>
                <a:gd name="T14" fmla="*/ 71 w 72"/>
                <a:gd name="T15" fmla="*/ 9 h 111"/>
                <a:gd name="T16" fmla="*/ 72 w 72"/>
                <a:gd name="T17" fmla="*/ 10 h 111"/>
                <a:gd name="T18" fmla="*/ 69 w 72"/>
                <a:gd name="T19" fmla="*/ 16 h 111"/>
                <a:gd name="T20" fmla="*/ 69 w 72"/>
                <a:gd name="T21" fmla="*/ 16 h 111"/>
                <a:gd name="T22" fmla="*/ 68 w 72"/>
                <a:gd name="T23" fmla="*/ 16 h 111"/>
                <a:gd name="T24" fmla="*/ 68 w 72"/>
                <a:gd name="T25" fmla="*/ 16 h 111"/>
                <a:gd name="T26" fmla="*/ 68 w 72"/>
                <a:gd name="T27" fmla="*/ 16 h 111"/>
                <a:gd name="T28" fmla="*/ 68 w 72"/>
                <a:gd name="T29" fmla="*/ 16 h 111"/>
                <a:gd name="T30" fmla="*/ 67 w 72"/>
                <a:gd name="T31" fmla="*/ 16 h 111"/>
                <a:gd name="T32" fmla="*/ 64 w 72"/>
                <a:gd name="T33" fmla="*/ 15 h 111"/>
                <a:gd name="T34" fmla="*/ 52 w 72"/>
                <a:gd name="T35" fmla="*/ 12 h 111"/>
                <a:gd name="T36" fmla="*/ 23 w 72"/>
                <a:gd name="T37" fmla="*/ 8 h 111"/>
                <a:gd name="T38" fmla="*/ 22 w 72"/>
                <a:gd name="T39" fmla="*/ 8 h 111"/>
                <a:gd name="T40" fmla="*/ 12 w 72"/>
                <a:gd name="T41" fmla="*/ 9 h 111"/>
                <a:gd name="T42" fmla="*/ 9 w 72"/>
                <a:gd name="T43" fmla="*/ 13 h 111"/>
                <a:gd name="T44" fmla="*/ 8 w 72"/>
                <a:gd name="T45" fmla="*/ 15 h 111"/>
                <a:gd name="T46" fmla="*/ 8 w 72"/>
                <a:gd name="T47" fmla="*/ 15 h 111"/>
                <a:gd name="T48" fmla="*/ 19 w 72"/>
                <a:gd name="T49" fmla="*/ 69 h 111"/>
                <a:gd name="T50" fmla="*/ 30 w 72"/>
                <a:gd name="T51" fmla="*/ 106 h 111"/>
                <a:gd name="T52" fmla="*/ 30 w 72"/>
                <a:gd name="T53" fmla="*/ 106 h 111"/>
                <a:gd name="T54" fmla="*/ 7 w 72"/>
                <a:gd name="T55" fmla="*/ 111 h 111"/>
                <a:gd name="T56" fmla="*/ 23 w 72"/>
                <a:gd name="T57" fmla="*/ 96 h 111"/>
                <a:gd name="T58" fmla="*/ 17 w 72"/>
                <a:gd name="T59" fmla="*/ 76 h 111"/>
                <a:gd name="T60" fmla="*/ 4 w 72"/>
                <a:gd name="T61" fmla="*/ 15 h 111"/>
                <a:gd name="T62" fmla="*/ 4 w 72"/>
                <a:gd name="T63" fmla="*/ 15 h 111"/>
                <a:gd name="T64" fmla="*/ 4 w 72"/>
                <a:gd name="T65" fmla="*/ 14 h 111"/>
                <a:gd name="T66" fmla="*/ 4 w 72"/>
                <a:gd name="T67" fmla="*/ 14 h 111"/>
                <a:gd name="T68" fmla="*/ 4 w 72"/>
                <a:gd name="T69" fmla="*/ 14 h 111"/>
                <a:gd name="T70" fmla="*/ 53 w 72"/>
                <a:gd name="T71" fmla="*/ 8 h 111"/>
                <a:gd name="T72" fmla="*/ 67 w 72"/>
                <a:gd name="T73" fmla="*/ 12 h 111"/>
                <a:gd name="T74" fmla="*/ 65 w 72"/>
                <a:gd name="T75" fmla="*/ 11 h 111"/>
                <a:gd name="T76" fmla="*/ 53 w 72"/>
                <a:gd name="T77" fmla="*/ 8 h 111"/>
                <a:gd name="T78" fmla="*/ 41 w 72"/>
                <a:gd name="T79" fmla="*/ 6 h 111"/>
                <a:gd name="T80" fmla="*/ 53 w 72"/>
                <a:gd name="T81" fmla="*/ 8 h 111"/>
                <a:gd name="T82" fmla="*/ 6 w 72"/>
                <a:gd name="T83" fmla="*/ 8 h 111"/>
                <a:gd name="T84" fmla="*/ 6 w 72"/>
                <a:gd name="T85" fmla="*/ 8 h 111"/>
                <a:gd name="T86" fmla="*/ 8 w 72"/>
                <a:gd name="T87" fmla="*/ 7 h 111"/>
                <a:gd name="T88" fmla="*/ 6 w 72"/>
                <a:gd name="T8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" h="111">
                  <a:moveTo>
                    <a:pt x="7" y="109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6" y="86"/>
                    <a:pt x="1" y="3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7"/>
                    <a:pt x="4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0"/>
                    <a:pt x="17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67" y="8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5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1" y="14"/>
                    <a:pt x="57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3" y="10"/>
                    <a:pt x="3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8" y="8"/>
                    <a:pt x="14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26"/>
                    <a:pt x="14" y="4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4" y="87"/>
                    <a:pt x="29" y="104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lose/>
                  <a:moveTo>
                    <a:pt x="23" y="96"/>
                  </a:moveTo>
                  <a:cubicBezTo>
                    <a:pt x="21" y="90"/>
                    <a:pt x="19" y="84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9" y="84"/>
                    <a:pt x="21" y="90"/>
                    <a:pt x="23" y="9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53" y="8"/>
                  </a:moveTo>
                  <a:cubicBezTo>
                    <a:pt x="59" y="10"/>
                    <a:pt x="65" y="11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6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0"/>
                    <a:pt x="58" y="9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7"/>
                    <a:pt x="45" y="7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5" y="7"/>
                    <a:pt x="49" y="7"/>
                    <a:pt x="53" y="8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6" y="8"/>
                  </a:move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870"/>
            <p:cNvSpPr>
              <a:spLocks noEditPoints="1"/>
            </p:cNvSpPr>
            <p:nvPr/>
          </p:nvSpPr>
          <p:spPr bwMode="auto">
            <a:xfrm>
              <a:off x="7496177" y="5892801"/>
              <a:ext cx="176213" cy="133350"/>
            </a:xfrm>
            <a:custGeom>
              <a:avLst/>
              <a:gdLst>
                <a:gd name="T0" fmla="*/ 30 w 101"/>
                <a:gd name="T1" fmla="*/ 72 h 76"/>
                <a:gd name="T2" fmla="*/ 25 w 101"/>
                <a:gd name="T3" fmla="*/ 64 h 76"/>
                <a:gd name="T4" fmla="*/ 25 w 101"/>
                <a:gd name="T5" fmla="*/ 64 h 76"/>
                <a:gd name="T6" fmla="*/ 13 w 101"/>
                <a:gd name="T7" fmla="*/ 38 h 76"/>
                <a:gd name="T8" fmla="*/ 13 w 101"/>
                <a:gd name="T9" fmla="*/ 38 h 76"/>
                <a:gd name="T10" fmla="*/ 0 w 101"/>
                <a:gd name="T11" fmla="*/ 1 h 76"/>
                <a:gd name="T12" fmla="*/ 0 w 101"/>
                <a:gd name="T13" fmla="*/ 1 h 76"/>
                <a:gd name="T14" fmla="*/ 4 w 101"/>
                <a:gd name="T15" fmla="*/ 0 h 76"/>
                <a:gd name="T16" fmla="*/ 16 w 101"/>
                <a:gd name="T17" fmla="*/ 33 h 76"/>
                <a:gd name="T18" fmla="*/ 16 w 101"/>
                <a:gd name="T19" fmla="*/ 33 h 76"/>
                <a:gd name="T20" fmla="*/ 35 w 101"/>
                <a:gd name="T21" fmla="*/ 72 h 76"/>
                <a:gd name="T22" fmla="*/ 35 w 101"/>
                <a:gd name="T23" fmla="*/ 72 h 76"/>
                <a:gd name="T24" fmla="*/ 36 w 101"/>
                <a:gd name="T25" fmla="*/ 72 h 76"/>
                <a:gd name="T26" fmla="*/ 36 w 101"/>
                <a:gd name="T27" fmla="*/ 72 h 76"/>
                <a:gd name="T28" fmla="*/ 59 w 101"/>
                <a:gd name="T29" fmla="*/ 52 h 76"/>
                <a:gd name="T30" fmla="*/ 59 w 101"/>
                <a:gd name="T31" fmla="*/ 52 h 76"/>
                <a:gd name="T32" fmla="*/ 76 w 101"/>
                <a:gd name="T33" fmla="*/ 36 h 76"/>
                <a:gd name="T34" fmla="*/ 76 w 101"/>
                <a:gd name="T35" fmla="*/ 36 h 76"/>
                <a:gd name="T36" fmla="*/ 78 w 101"/>
                <a:gd name="T37" fmla="*/ 34 h 76"/>
                <a:gd name="T38" fmla="*/ 101 w 101"/>
                <a:gd name="T39" fmla="*/ 63 h 76"/>
                <a:gd name="T40" fmla="*/ 98 w 101"/>
                <a:gd name="T41" fmla="*/ 66 h 76"/>
                <a:gd name="T42" fmla="*/ 77 w 101"/>
                <a:gd name="T43" fmla="*/ 40 h 76"/>
                <a:gd name="T44" fmla="*/ 38 w 101"/>
                <a:gd name="T45" fmla="*/ 76 h 76"/>
                <a:gd name="T46" fmla="*/ 38 w 101"/>
                <a:gd name="T47" fmla="*/ 76 h 76"/>
                <a:gd name="T48" fmla="*/ 36 w 101"/>
                <a:gd name="T49" fmla="*/ 76 h 76"/>
                <a:gd name="T50" fmla="*/ 36 w 101"/>
                <a:gd name="T51" fmla="*/ 76 h 76"/>
                <a:gd name="T52" fmla="*/ 30 w 101"/>
                <a:gd name="T53" fmla="*/ 72 h 76"/>
                <a:gd name="T54" fmla="*/ 0 w 101"/>
                <a:gd name="T55" fmla="*/ 1 h 76"/>
                <a:gd name="T56" fmla="*/ 0 w 101"/>
                <a:gd name="T57" fmla="*/ 1 h 76"/>
                <a:gd name="T58" fmla="*/ 0 w 101"/>
                <a:gd name="T59" fmla="*/ 1 h 76"/>
                <a:gd name="T60" fmla="*/ 0 w 101"/>
                <a:gd name="T61" fmla="*/ 1 h 76"/>
                <a:gd name="T62" fmla="*/ 0 w 101"/>
                <a:gd name="T6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76">
                  <a:moveTo>
                    <a:pt x="30" y="72"/>
                  </a:moveTo>
                  <a:cubicBezTo>
                    <a:pt x="29" y="70"/>
                    <a:pt x="27" y="67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1" y="57"/>
                    <a:pt x="17" y="47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6" y="20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9" y="16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50"/>
                    <a:pt x="31" y="69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0" y="69"/>
                    <a:pt x="50" y="60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68" y="44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1" y="46"/>
                    <a:pt x="46" y="70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3" y="76"/>
                    <a:pt x="32" y="74"/>
                    <a:pt x="30" y="72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871"/>
            <p:cNvSpPr>
              <a:spLocks noEditPoints="1"/>
            </p:cNvSpPr>
            <p:nvPr/>
          </p:nvSpPr>
          <p:spPr bwMode="auto">
            <a:xfrm>
              <a:off x="7491414" y="5888038"/>
              <a:ext cx="185738" cy="141288"/>
            </a:xfrm>
            <a:custGeom>
              <a:avLst/>
              <a:gdLst>
                <a:gd name="T0" fmla="*/ 32 w 107"/>
                <a:gd name="T1" fmla="*/ 76 h 81"/>
                <a:gd name="T2" fmla="*/ 33 w 107"/>
                <a:gd name="T3" fmla="*/ 75 h 81"/>
                <a:gd name="T4" fmla="*/ 32 w 107"/>
                <a:gd name="T5" fmla="*/ 76 h 81"/>
                <a:gd name="T6" fmla="*/ 26 w 107"/>
                <a:gd name="T7" fmla="*/ 67 h 81"/>
                <a:gd name="T8" fmla="*/ 26 w 107"/>
                <a:gd name="T9" fmla="*/ 67 h 81"/>
                <a:gd name="T10" fmla="*/ 15 w 107"/>
                <a:gd name="T11" fmla="*/ 42 h 81"/>
                <a:gd name="T12" fmla="*/ 15 w 107"/>
                <a:gd name="T13" fmla="*/ 42 h 81"/>
                <a:gd name="T14" fmla="*/ 1 w 107"/>
                <a:gd name="T15" fmla="*/ 5 h 81"/>
                <a:gd name="T16" fmla="*/ 1 w 107"/>
                <a:gd name="T17" fmla="*/ 5 h 81"/>
                <a:gd name="T18" fmla="*/ 0 w 107"/>
                <a:gd name="T19" fmla="*/ 3 h 81"/>
                <a:gd name="T20" fmla="*/ 8 w 107"/>
                <a:gd name="T21" fmla="*/ 0 h 81"/>
                <a:gd name="T22" fmla="*/ 8 w 107"/>
                <a:gd name="T23" fmla="*/ 2 h 81"/>
                <a:gd name="T24" fmla="*/ 21 w 107"/>
                <a:gd name="T25" fmla="*/ 35 h 81"/>
                <a:gd name="T26" fmla="*/ 21 w 107"/>
                <a:gd name="T27" fmla="*/ 35 h 81"/>
                <a:gd name="T28" fmla="*/ 31 w 107"/>
                <a:gd name="T29" fmla="*/ 60 h 81"/>
                <a:gd name="T30" fmla="*/ 31 w 107"/>
                <a:gd name="T31" fmla="*/ 60 h 81"/>
                <a:gd name="T32" fmla="*/ 39 w 107"/>
                <a:gd name="T33" fmla="*/ 73 h 81"/>
                <a:gd name="T34" fmla="*/ 39 w 107"/>
                <a:gd name="T35" fmla="*/ 73 h 81"/>
                <a:gd name="T36" fmla="*/ 61 w 107"/>
                <a:gd name="T37" fmla="*/ 54 h 81"/>
                <a:gd name="T38" fmla="*/ 61 w 107"/>
                <a:gd name="T39" fmla="*/ 54 h 81"/>
                <a:gd name="T40" fmla="*/ 77 w 107"/>
                <a:gd name="T41" fmla="*/ 38 h 81"/>
                <a:gd name="T42" fmla="*/ 77 w 107"/>
                <a:gd name="T43" fmla="*/ 38 h 81"/>
                <a:gd name="T44" fmla="*/ 77 w 107"/>
                <a:gd name="T45" fmla="*/ 38 h 81"/>
                <a:gd name="T46" fmla="*/ 81 w 107"/>
                <a:gd name="T47" fmla="*/ 34 h 81"/>
                <a:gd name="T48" fmla="*/ 107 w 107"/>
                <a:gd name="T49" fmla="*/ 66 h 81"/>
                <a:gd name="T50" fmla="*/ 101 w 107"/>
                <a:gd name="T51" fmla="*/ 71 h 81"/>
                <a:gd name="T52" fmla="*/ 80 w 107"/>
                <a:gd name="T53" fmla="*/ 46 h 81"/>
                <a:gd name="T54" fmla="*/ 42 w 107"/>
                <a:gd name="T55" fmla="*/ 80 h 81"/>
                <a:gd name="T56" fmla="*/ 42 w 107"/>
                <a:gd name="T57" fmla="*/ 80 h 81"/>
                <a:gd name="T58" fmla="*/ 39 w 107"/>
                <a:gd name="T59" fmla="*/ 81 h 81"/>
                <a:gd name="T60" fmla="*/ 39 w 107"/>
                <a:gd name="T61" fmla="*/ 81 h 81"/>
                <a:gd name="T62" fmla="*/ 32 w 107"/>
                <a:gd name="T63" fmla="*/ 76 h 81"/>
                <a:gd name="T64" fmla="*/ 38 w 107"/>
                <a:gd name="T65" fmla="*/ 77 h 81"/>
                <a:gd name="T66" fmla="*/ 37 w 107"/>
                <a:gd name="T67" fmla="*/ 76 h 81"/>
                <a:gd name="T68" fmla="*/ 37 w 107"/>
                <a:gd name="T69" fmla="*/ 76 h 81"/>
                <a:gd name="T70" fmla="*/ 36 w 107"/>
                <a:gd name="T71" fmla="*/ 76 h 81"/>
                <a:gd name="T72" fmla="*/ 36 w 107"/>
                <a:gd name="T73" fmla="*/ 76 h 81"/>
                <a:gd name="T74" fmla="*/ 38 w 107"/>
                <a:gd name="T75" fmla="*/ 77 h 81"/>
                <a:gd name="T76" fmla="*/ 30 w 107"/>
                <a:gd name="T77" fmla="*/ 66 h 81"/>
                <a:gd name="T78" fmla="*/ 32 w 107"/>
                <a:gd name="T79" fmla="*/ 69 h 81"/>
                <a:gd name="T80" fmla="*/ 32 w 107"/>
                <a:gd name="T81" fmla="*/ 69 h 81"/>
                <a:gd name="T82" fmla="*/ 28 w 107"/>
                <a:gd name="T83" fmla="*/ 61 h 81"/>
                <a:gd name="T84" fmla="*/ 28 w 107"/>
                <a:gd name="T85" fmla="*/ 61 h 81"/>
                <a:gd name="T86" fmla="*/ 25 w 107"/>
                <a:gd name="T87" fmla="*/ 56 h 81"/>
                <a:gd name="T88" fmla="*/ 25 w 107"/>
                <a:gd name="T89" fmla="*/ 56 h 81"/>
                <a:gd name="T90" fmla="*/ 30 w 107"/>
                <a:gd name="T91" fmla="*/ 66 h 81"/>
                <a:gd name="T92" fmla="*/ 99 w 107"/>
                <a:gd name="T93" fmla="*/ 63 h 81"/>
                <a:gd name="T94" fmla="*/ 80 w 107"/>
                <a:gd name="T95" fmla="*/ 40 h 81"/>
                <a:gd name="T96" fmla="*/ 80 w 107"/>
                <a:gd name="T97" fmla="*/ 40 h 81"/>
                <a:gd name="T98" fmla="*/ 99 w 107"/>
                <a:gd name="T99" fmla="*/ 63 h 81"/>
                <a:gd name="T100" fmla="*/ 57 w 107"/>
                <a:gd name="T101" fmla="*/ 63 h 81"/>
                <a:gd name="T102" fmla="*/ 57 w 107"/>
                <a:gd name="T103" fmla="*/ 62 h 81"/>
                <a:gd name="T104" fmla="*/ 57 w 107"/>
                <a:gd name="T105" fmla="*/ 62 h 81"/>
                <a:gd name="T106" fmla="*/ 57 w 107"/>
                <a:gd name="T107" fmla="*/ 63 h 81"/>
                <a:gd name="T108" fmla="*/ 57 w 107"/>
                <a:gd name="T109" fmla="*/ 62 h 81"/>
                <a:gd name="T110" fmla="*/ 62 w 107"/>
                <a:gd name="T111" fmla="*/ 57 h 81"/>
                <a:gd name="T112" fmla="*/ 62 w 107"/>
                <a:gd name="T113" fmla="*/ 57 h 81"/>
                <a:gd name="T114" fmla="*/ 57 w 107"/>
                <a:gd name="T115" fmla="*/ 62 h 81"/>
                <a:gd name="T116" fmla="*/ 14 w 107"/>
                <a:gd name="T117" fmla="*/ 29 h 81"/>
                <a:gd name="T118" fmla="*/ 5 w 107"/>
                <a:gd name="T119" fmla="*/ 5 h 81"/>
                <a:gd name="T120" fmla="*/ 5 w 107"/>
                <a:gd name="T121" fmla="*/ 5 h 81"/>
                <a:gd name="T122" fmla="*/ 5 w 107"/>
                <a:gd name="T123" fmla="*/ 5 h 81"/>
                <a:gd name="T124" fmla="*/ 14 w 107"/>
                <a:gd name="T125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" h="81">
                  <a:moveTo>
                    <a:pt x="32" y="76"/>
                  </a:moveTo>
                  <a:cubicBezTo>
                    <a:pt x="33" y="75"/>
                    <a:pt x="33" y="75"/>
                    <a:pt x="33" y="75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0" y="74"/>
                    <a:pt x="28" y="71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2" y="60"/>
                    <a:pt x="18" y="5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7" y="23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14" y="18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4" y="44"/>
                    <a:pt x="28" y="53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4" y="66"/>
                    <a:pt x="37" y="71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3" y="69"/>
                    <a:pt x="52" y="61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9" y="46"/>
                    <a:pt x="76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2" y="54"/>
                    <a:pt x="50" y="75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1" y="81"/>
                    <a:pt x="40" y="81"/>
                    <a:pt x="39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5" y="81"/>
                    <a:pt x="33" y="78"/>
                    <a:pt x="32" y="76"/>
                  </a:cubicBezTo>
                  <a:close/>
                  <a:moveTo>
                    <a:pt x="38" y="77"/>
                  </a:moveTo>
                  <a:cubicBezTo>
                    <a:pt x="38" y="77"/>
                    <a:pt x="37" y="77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7" y="76"/>
                    <a:pt x="37" y="77"/>
                    <a:pt x="38" y="77"/>
                  </a:cubicBezTo>
                  <a:close/>
                  <a:moveTo>
                    <a:pt x="30" y="66"/>
                  </a:moveTo>
                  <a:cubicBezTo>
                    <a:pt x="30" y="67"/>
                    <a:pt x="31" y="68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0" y="67"/>
                    <a:pt x="29" y="65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60"/>
                    <a:pt x="26" y="58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9"/>
                    <a:pt x="28" y="63"/>
                    <a:pt x="30" y="66"/>
                  </a:cubicBezTo>
                  <a:close/>
                  <a:moveTo>
                    <a:pt x="99" y="63"/>
                  </a:move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99" y="63"/>
                    <a:pt x="99" y="63"/>
                    <a:pt x="99" y="63"/>
                  </a:cubicBezTo>
                  <a:close/>
                  <a:moveTo>
                    <a:pt x="57" y="63"/>
                  </a:moveTo>
                  <a:cubicBezTo>
                    <a:pt x="57" y="63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lose/>
                  <a:moveTo>
                    <a:pt x="57" y="62"/>
                  </a:moveTo>
                  <a:cubicBezTo>
                    <a:pt x="59" y="61"/>
                    <a:pt x="61" y="59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1" y="59"/>
                    <a:pt x="59" y="61"/>
                    <a:pt x="57" y="62"/>
                  </a:cubicBezTo>
                  <a:close/>
                  <a:moveTo>
                    <a:pt x="14" y="29"/>
                  </a:moveTo>
                  <a:cubicBezTo>
                    <a:pt x="10" y="18"/>
                    <a:pt x="7" y="9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9"/>
                    <a:pt x="10" y="18"/>
                    <a:pt x="1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1" name="组合 29"/>
          <p:cNvGrpSpPr/>
          <p:nvPr/>
        </p:nvGrpSpPr>
        <p:grpSpPr>
          <a:xfrm>
            <a:off x="10287132" y="5617429"/>
            <a:ext cx="618146" cy="1172053"/>
            <a:chOff x="4252914" y="314326"/>
            <a:chExt cx="441325" cy="804863"/>
          </a:xfrm>
          <a:solidFill>
            <a:srgbClr val="1F4E79"/>
          </a:solidFill>
        </p:grpSpPr>
        <p:sp>
          <p:nvSpPr>
            <p:cNvPr id="62" name="Freeform 3486"/>
            <p:cNvSpPr>
              <a:spLocks noEditPoints="1"/>
            </p:cNvSpPr>
            <p:nvPr/>
          </p:nvSpPr>
          <p:spPr bwMode="auto">
            <a:xfrm>
              <a:off x="4300539" y="398464"/>
              <a:ext cx="203200" cy="220663"/>
            </a:xfrm>
            <a:custGeom>
              <a:avLst/>
              <a:gdLst>
                <a:gd name="T0" fmla="*/ 0 w 117"/>
                <a:gd name="T1" fmla="*/ 63 h 127"/>
                <a:gd name="T2" fmla="*/ 59 w 117"/>
                <a:gd name="T3" fmla="*/ 0 h 127"/>
                <a:gd name="T4" fmla="*/ 59 w 117"/>
                <a:gd name="T5" fmla="*/ 0 h 127"/>
                <a:gd name="T6" fmla="*/ 117 w 117"/>
                <a:gd name="T7" fmla="*/ 63 h 127"/>
                <a:gd name="T8" fmla="*/ 117 w 117"/>
                <a:gd name="T9" fmla="*/ 63 h 127"/>
                <a:gd name="T10" fmla="*/ 59 w 117"/>
                <a:gd name="T11" fmla="*/ 127 h 127"/>
                <a:gd name="T12" fmla="*/ 59 w 117"/>
                <a:gd name="T13" fmla="*/ 127 h 127"/>
                <a:gd name="T14" fmla="*/ 0 w 117"/>
                <a:gd name="T15" fmla="*/ 63 h 127"/>
                <a:gd name="T16" fmla="*/ 4 w 117"/>
                <a:gd name="T17" fmla="*/ 63 h 127"/>
                <a:gd name="T18" fmla="*/ 59 w 117"/>
                <a:gd name="T19" fmla="*/ 123 h 127"/>
                <a:gd name="T20" fmla="*/ 59 w 117"/>
                <a:gd name="T21" fmla="*/ 123 h 127"/>
                <a:gd name="T22" fmla="*/ 113 w 117"/>
                <a:gd name="T23" fmla="*/ 63 h 127"/>
                <a:gd name="T24" fmla="*/ 113 w 117"/>
                <a:gd name="T25" fmla="*/ 63 h 127"/>
                <a:gd name="T26" fmla="*/ 59 w 117"/>
                <a:gd name="T27" fmla="*/ 4 h 127"/>
                <a:gd name="T28" fmla="*/ 59 w 117"/>
                <a:gd name="T29" fmla="*/ 4 h 127"/>
                <a:gd name="T30" fmla="*/ 4 w 117"/>
                <a:gd name="T31" fmla="*/ 6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127">
                  <a:moveTo>
                    <a:pt x="0" y="63"/>
                  </a:moveTo>
                  <a:cubicBezTo>
                    <a:pt x="0" y="28"/>
                    <a:pt x="26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91" y="0"/>
                    <a:pt x="117" y="28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98"/>
                    <a:pt x="91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26" y="127"/>
                    <a:pt x="0" y="98"/>
                    <a:pt x="0" y="63"/>
                  </a:cubicBezTo>
                  <a:close/>
                  <a:moveTo>
                    <a:pt x="4" y="63"/>
                  </a:moveTo>
                  <a:cubicBezTo>
                    <a:pt x="4" y="96"/>
                    <a:pt x="29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89" y="123"/>
                    <a:pt x="113" y="96"/>
                    <a:pt x="113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30"/>
                    <a:pt x="8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29" y="4"/>
                    <a:pt x="4" y="30"/>
                    <a:pt x="4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3487"/>
            <p:cNvSpPr>
              <a:spLocks noEditPoints="1"/>
            </p:cNvSpPr>
            <p:nvPr/>
          </p:nvSpPr>
          <p:spPr bwMode="auto">
            <a:xfrm>
              <a:off x="4295777" y="395289"/>
              <a:ext cx="211138" cy="228600"/>
            </a:xfrm>
            <a:custGeom>
              <a:avLst/>
              <a:gdLst>
                <a:gd name="T0" fmla="*/ 0 w 121"/>
                <a:gd name="T1" fmla="*/ 65 h 131"/>
                <a:gd name="T2" fmla="*/ 61 w 121"/>
                <a:gd name="T3" fmla="*/ 0 h 131"/>
                <a:gd name="T4" fmla="*/ 61 w 121"/>
                <a:gd name="T5" fmla="*/ 0 h 131"/>
                <a:gd name="T6" fmla="*/ 121 w 121"/>
                <a:gd name="T7" fmla="*/ 65 h 131"/>
                <a:gd name="T8" fmla="*/ 121 w 121"/>
                <a:gd name="T9" fmla="*/ 65 h 131"/>
                <a:gd name="T10" fmla="*/ 61 w 121"/>
                <a:gd name="T11" fmla="*/ 131 h 131"/>
                <a:gd name="T12" fmla="*/ 61 w 121"/>
                <a:gd name="T13" fmla="*/ 131 h 131"/>
                <a:gd name="T14" fmla="*/ 0 w 121"/>
                <a:gd name="T15" fmla="*/ 65 h 131"/>
                <a:gd name="T16" fmla="*/ 61 w 121"/>
                <a:gd name="T17" fmla="*/ 127 h 131"/>
                <a:gd name="T18" fmla="*/ 102 w 121"/>
                <a:gd name="T19" fmla="*/ 107 h 131"/>
                <a:gd name="T20" fmla="*/ 102 w 121"/>
                <a:gd name="T21" fmla="*/ 107 h 131"/>
                <a:gd name="T22" fmla="*/ 61 w 121"/>
                <a:gd name="T23" fmla="*/ 127 h 131"/>
                <a:gd name="T24" fmla="*/ 61 w 121"/>
                <a:gd name="T25" fmla="*/ 127 h 131"/>
                <a:gd name="T26" fmla="*/ 19 w 121"/>
                <a:gd name="T27" fmla="*/ 107 h 131"/>
                <a:gd name="T28" fmla="*/ 19 w 121"/>
                <a:gd name="T29" fmla="*/ 107 h 131"/>
                <a:gd name="T30" fmla="*/ 61 w 121"/>
                <a:gd name="T31" fmla="*/ 127 h 131"/>
                <a:gd name="T32" fmla="*/ 61 w 121"/>
                <a:gd name="T33" fmla="*/ 123 h 131"/>
                <a:gd name="T34" fmla="*/ 113 w 121"/>
                <a:gd name="T35" fmla="*/ 65 h 131"/>
                <a:gd name="T36" fmla="*/ 113 w 121"/>
                <a:gd name="T37" fmla="*/ 65 h 131"/>
                <a:gd name="T38" fmla="*/ 61 w 121"/>
                <a:gd name="T39" fmla="*/ 8 h 131"/>
                <a:gd name="T40" fmla="*/ 61 w 121"/>
                <a:gd name="T41" fmla="*/ 8 h 131"/>
                <a:gd name="T42" fmla="*/ 8 w 121"/>
                <a:gd name="T43" fmla="*/ 65 h 131"/>
                <a:gd name="T44" fmla="*/ 8 w 121"/>
                <a:gd name="T45" fmla="*/ 65 h 131"/>
                <a:gd name="T46" fmla="*/ 61 w 121"/>
                <a:gd name="T47" fmla="*/ 123 h 131"/>
                <a:gd name="T48" fmla="*/ 103 w 121"/>
                <a:gd name="T49" fmla="*/ 25 h 131"/>
                <a:gd name="T50" fmla="*/ 61 w 121"/>
                <a:gd name="T51" fmla="*/ 4 h 131"/>
                <a:gd name="T52" fmla="*/ 61 w 121"/>
                <a:gd name="T53" fmla="*/ 4 h 131"/>
                <a:gd name="T54" fmla="*/ 103 w 121"/>
                <a:gd name="T55" fmla="*/ 25 h 131"/>
                <a:gd name="T56" fmla="*/ 19 w 121"/>
                <a:gd name="T57" fmla="*/ 23 h 131"/>
                <a:gd name="T58" fmla="*/ 61 w 121"/>
                <a:gd name="T59" fmla="*/ 4 h 131"/>
                <a:gd name="T60" fmla="*/ 61 w 121"/>
                <a:gd name="T61" fmla="*/ 4 h 131"/>
                <a:gd name="T62" fmla="*/ 19 w 121"/>
                <a:gd name="T63" fmla="*/ 2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1" h="131">
                  <a:moveTo>
                    <a:pt x="0" y="65"/>
                  </a:moveTo>
                  <a:cubicBezTo>
                    <a:pt x="0" y="29"/>
                    <a:pt x="27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95" y="0"/>
                    <a:pt x="121" y="29"/>
                    <a:pt x="121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1" y="101"/>
                    <a:pt x="95" y="131"/>
                    <a:pt x="61" y="131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27" y="131"/>
                    <a:pt x="0" y="101"/>
                    <a:pt x="0" y="65"/>
                  </a:cubicBezTo>
                  <a:close/>
                  <a:moveTo>
                    <a:pt x="61" y="127"/>
                  </a:moveTo>
                  <a:cubicBezTo>
                    <a:pt x="77" y="127"/>
                    <a:pt x="92" y="119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92" y="119"/>
                    <a:pt x="77" y="127"/>
                    <a:pt x="61" y="127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44" y="127"/>
                    <a:pt x="29" y="119"/>
                    <a:pt x="19" y="107"/>
                  </a:cubicBezTo>
                  <a:cubicBezTo>
                    <a:pt x="19" y="107"/>
                    <a:pt x="19" y="107"/>
                    <a:pt x="19" y="107"/>
                  </a:cubicBezTo>
                  <a:cubicBezTo>
                    <a:pt x="29" y="119"/>
                    <a:pt x="44" y="127"/>
                    <a:pt x="61" y="127"/>
                  </a:cubicBezTo>
                  <a:close/>
                  <a:moveTo>
                    <a:pt x="61" y="123"/>
                  </a:moveTo>
                  <a:cubicBezTo>
                    <a:pt x="90" y="123"/>
                    <a:pt x="113" y="97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13" y="33"/>
                    <a:pt x="90" y="8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32" y="8"/>
                    <a:pt x="8" y="33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97"/>
                    <a:pt x="32" y="123"/>
                    <a:pt x="61" y="123"/>
                  </a:cubicBezTo>
                  <a:close/>
                  <a:moveTo>
                    <a:pt x="103" y="25"/>
                  </a:moveTo>
                  <a:cubicBezTo>
                    <a:pt x="93" y="12"/>
                    <a:pt x="78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78" y="4"/>
                    <a:pt x="93" y="12"/>
                    <a:pt x="103" y="25"/>
                  </a:cubicBezTo>
                  <a:close/>
                  <a:moveTo>
                    <a:pt x="19" y="23"/>
                  </a:moveTo>
                  <a:cubicBezTo>
                    <a:pt x="30" y="11"/>
                    <a:pt x="44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44" y="4"/>
                    <a:pt x="30" y="11"/>
                    <a:pt x="1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3488"/>
            <p:cNvSpPr/>
            <p:nvPr/>
          </p:nvSpPr>
          <p:spPr bwMode="auto">
            <a:xfrm>
              <a:off x="4365627" y="452439"/>
              <a:ext cx="7938" cy="7938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489"/>
            <p:cNvSpPr/>
            <p:nvPr/>
          </p:nvSpPr>
          <p:spPr bwMode="auto">
            <a:xfrm>
              <a:off x="4362452" y="449264"/>
              <a:ext cx="14288" cy="14288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5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490"/>
            <p:cNvSpPr/>
            <p:nvPr/>
          </p:nvSpPr>
          <p:spPr bwMode="auto">
            <a:xfrm>
              <a:off x="4467227" y="461964"/>
              <a:ext cx="4763" cy="6350"/>
            </a:xfrm>
            <a:custGeom>
              <a:avLst/>
              <a:gdLst>
                <a:gd name="T0" fmla="*/ 0 w 3"/>
                <a:gd name="T1" fmla="*/ 4 h 4"/>
                <a:gd name="T2" fmla="*/ 0 w 3"/>
                <a:gd name="T3" fmla="*/ 0 h 4"/>
                <a:gd name="T4" fmla="*/ 3 w 3"/>
                <a:gd name="T5" fmla="*/ 0 h 4"/>
                <a:gd name="T6" fmla="*/ 3 w 3"/>
                <a:gd name="T7" fmla="*/ 4 h 4"/>
                <a:gd name="T8" fmla="*/ 0 w 3"/>
                <a:gd name="T9" fmla="*/ 4 h 4"/>
                <a:gd name="T10" fmla="*/ 0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491"/>
            <p:cNvSpPr/>
            <p:nvPr/>
          </p:nvSpPr>
          <p:spPr bwMode="auto">
            <a:xfrm>
              <a:off x="4464052" y="457201"/>
              <a:ext cx="11113" cy="14288"/>
            </a:xfrm>
            <a:custGeom>
              <a:avLst/>
              <a:gdLst>
                <a:gd name="T0" fmla="*/ 5 w 7"/>
                <a:gd name="T1" fmla="*/ 9 h 9"/>
                <a:gd name="T2" fmla="*/ 2 w 7"/>
                <a:gd name="T3" fmla="*/ 9 h 9"/>
                <a:gd name="T4" fmla="*/ 2 w 7"/>
                <a:gd name="T5" fmla="*/ 7 h 9"/>
                <a:gd name="T6" fmla="*/ 4 w 7"/>
                <a:gd name="T7" fmla="*/ 7 h 9"/>
                <a:gd name="T8" fmla="*/ 2 w 7"/>
                <a:gd name="T9" fmla="*/ 7 h 9"/>
                <a:gd name="T10" fmla="*/ 2 w 7"/>
                <a:gd name="T11" fmla="*/ 9 h 9"/>
                <a:gd name="T12" fmla="*/ 0 w 7"/>
                <a:gd name="T13" fmla="*/ 9 h 9"/>
                <a:gd name="T14" fmla="*/ 0 w 7"/>
                <a:gd name="T15" fmla="*/ 0 h 9"/>
                <a:gd name="T16" fmla="*/ 2 w 7"/>
                <a:gd name="T17" fmla="*/ 0 h 9"/>
                <a:gd name="T18" fmla="*/ 7 w 7"/>
                <a:gd name="T19" fmla="*/ 0 h 9"/>
                <a:gd name="T20" fmla="*/ 7 w 7"/>
                <a:gd name="T21" fmla="*/ 9 h 9"/>
                <a:gd name="T22" fmla="*/ 5 w 7"/>
                <a:gd name="T23" fmla="*/ 9 h 9"/>
                <a:gd name="T24" fmla="*/ 5 w 7"/>
                <a:gd name="T2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9">
                  <a:moveTo>
                    <a:pt x="5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" y="0"/>
                  </a:lnTo>
                  <a:lnTo>
                    <a:pt x="7" y="0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3492"/>
            <p:cNvSpPr/>
            <p:nvPr/>
          </p:nvSpPr>
          <p:spPr bwMode="auto">
            <a:xfrm>
              <a:off x="4298952" y="319089"/>
              <a:ext cx="280988" cy="128588"/>
            </a:xfrm>
            <a:custGeom>
              <a:avLst/>
              <a:gdLst>
                <a:gd name="T0" fmla="*/ 105 w 162"/>
                <a:gd name="T1" fmla="*/ 71 h 74"/>
                <a:gd name="T2" fmla="*/ 152 w 162"/>
                <a:gd name="T3" fmla="*/ 57 h 74"/>
                <a:gd name="T4" fmla="*/ 123 w 162"/>
                <a:gd name="T5" fmla="*/ 38 h 74"/>
                <a:gd name="T6" fmla="*/ 123 w 162"/>
                <a:gd name="T7" fmla="*/ 38 h 74"/>
                <a:gd name="T8" fmla="*/ 84 w 162"/>
                <a:gd name="T9" fmla="*/ 8 h 74"/>
                <a:gd name="T10" fmla="*/ 84 w 162"/>
                <a:gd name="T11" fmla="*/ 8 h 74"/>
                <a:gd name="T12" fmla="*/ 75 w 162"/>
                <a:gd name="T13" fmla="*/ 4 h 74"/>
                <a:gd name="T14" fmla="*/ 75 w 162"/>
                <a:gd name="T15" fmla="*/ 4 h 74"/>
                <a:gd name="T16" fmla="*/ 70 w 162"/>
                <a:gd name="T17" fmla="*/ 5 h 74"/>
                <a:gd name="T18" fmla="*/ 70 w 162"/>
                <a:gd name="T19" fmla="*/ 5 h 74"/>
                <a:gd name="T20" fmla="*/ 68 w 162"/>
                <a:gd name="T21" fmla="*/ 6 h 74"/>
                <a:gd name="T22" fmla="*/ 68 w 162"/>
                <a:gd name="T23" fmla="*/ 6 h 74"/>
                <a:gd name="T24" fmla="*/ 68 w 162"/>
                <a:gd name="T25" fmla="*/ 6 h 74"/>
                <a:gd name="T26" fmla="*/ 7 w 162"/>
                <a:gd name="T27" fmla="*/ 29 h 74"/>
                <a:gd name="T28" fmla="*/ 30 w 162"/>
                <a:gd name="T29" fmla="*/ 56 h 74"/>
                <a:gd name="T30" fmla="*/ 30 w 162"/>
                <a:gd name="T31" fmla="*/ 56 h 74"/>
                <a:gd name="T32" fmla="*/ 27 w 162"/>
                <a:gd name="T33" fmla="*/ 59 h 74"/>
                <a:gd name="T34" fmla="*/ 0 w 162"/>
                <a:gd name="T35" fmla="*/ 28 h 74"/>
                <a:gd name="T36" fmla="*/ 66 w 162"/>
                <a:gd name="T37" fmla="*/ 3 h 74"/>
                <a:gd name="T38" fmla="*/ 75 w 162"/>
                <a:gd name="T39" fmla="*/ 0 h 74"/>
                <a:gd name="T40" fmla="*/ 75 w 162"/>
                <a:gd name="T41" fmla="*/ 0 h 74"/>
                <a:gd name="T42" fmla="*/ 87 w 162"/>
                <a:gd name="T43" fmla="*/ 6 h 74"/>
                <a:gd name="T44" fmla="*/ 87 w 162"/>
                <a:gd name="T45" fmla="*/ 6 h 74"/>
                <a:gd name="T46" fmla="*/ 125 w 162"/>
                <a:gd name="T47" fmla="*/ 34 h 74"/>
                <a:gd name="T48" fmla="*/ 125 w 162"/>
                <a:gd name="T49" fmla="*/ 34 h 74"/>
                <a:gd name="T50" fmla="*/ 158 w 162"/>
                <a:gd name="T51" fmla="*/ 56 h 74"/>
                <a:gd name="T52" fmla="*/ 158 w 162"/>
                <a:gd name="T53" fmla="*/ 56 h 74"/>
                <a:gd name="T54" fmla="*/ 162 w 162"/>
                <a:gd name="T55" fmla="*/ 58 h 74"/>
                <a:gd name="T56" fmla="*/ 106 w 162"/>
                <a:gd name="T57" fmla="*/ 74 h 74"/>
                <a:gd name="T58" fmla="*/ 105 w 162"/>
                <a:gd name="T59" fmla="*/ 7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74">
                  <a:moveTo>
                    <a:pt x="105" y="71"/>
                  </a:moveTo>
                  <a:cubicBezTo>
                    <a:pt x="152" y="57"/>
                    <a:pt x="152" y="57"/>
                    <a:pt x="152" y="57"/>
                  </a:cubicBezTo>
                  <a:cubicBezTo>
                    <a:pt x="146" y="53"/>
                    <a:pt x="135" y="46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06" y="26"/>
                    <a:pt x="88" y="14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1" y="5"/>
                    <a:pt x="78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3" y="4"/>
                    <a:pt x="71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7" y="2"/>
                    <a:pt x="70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9" y="0"/>
                    <a:pt x="83" y="2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90" y="10"/>
                    <a:pt x="108" y="23"/>
                    <a:pt x="125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42" y="46"/>
                    <a:pt x="158" y="56"/>
                    <a:pt x="158" y="56"/>
                  </a:cubicBezTo>
                  <a:cubicBezTo>
                    <a:pt x="158" y="56"/>
                    <a:pt x="158" y="56"/>
                    <a:pt x="158" y="56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1"/>
                    <a:pt x="105" y="71"/>
                    <a:pt x="105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493"/>
            <p:cNvSpPr>
              <a:spLocks noEditPoints="1"/>
            </p:cNvSpPr>
            <p:nvPr/>
          </p:nvSpPr>
          <p:spPr bwMode="auto">
            <a:xfrm>
              <a:off x="4291014" y="314326"/>
              <a:ext cx="296863" cy="138113"/>
            </a:xfrm>
            <a:custGeom>
              <a:avLst/>
              <a:gdLst>
                <a:gd name="T0" fmla="*/ 107 w 170"/>
                <a:gd name="T1" fmla="*/ 73 h 79"/>
                <a:gd name="T2" fmla="*/ 109 w 170"/>
                <a:gd name="T3" fmla="*/ 74 h 79"/>
                <a:gd name="T4" fmla="*/ 107 w 170"/>
                <a:gd name="T5" fmla="*/ 73 h 79"/>
                <a:gd name="T6" fmla="*/ 151 w 170"/>
                <a:gd name="T7" fmla="*/ 58 h 79"/>
                <a:gd name="T8" fmla="*/ 126 w 170"/>
                <a:gd name="T9" fmla="*/ 41 h 79"/>
                <a:gd name="T10" fmla="*/ 86 w 170"/>
                <a:gd name="T11" fmla="*/ 12 h 79"/>
                <a:gd name="T12" fmla="*/ 79 w 170"/>
                <a:gd name="T13" fmla="*/ 8 h 79"/>
                <a:gd name="T14" fmla="*/ 75 w 170"/>
                <a:gd name="T15" fmla="*/ 9 h 79"/>
                <a:gd name="T16" fmla="*/ 73 w 170"/>
                <a:gd name="T17" fmla="*/ 10 h 79"/>
                <a:gd name="T18" fmla="*/ 14 w 170"/>
                <a:gd name="T19" fmla="*/ 32 h 79"/>
                <a:gd name="T20" fmla="*/ 36 w 170"/>
                <a:gd name="T21" fmla="*/ 58 h 79"/>
                <a:gd name="T22" fmla="*/ 31 w 170"/>
                <a:gd name="T23" fmla="*/ 64 h 79"/>
                <a:gd name="T24" fmla="*/ 69 w 170"/>
                <a:gd name="T25" fmla="*/ 3 h 79"/>
                <a:gd name="T26" fmla="*/ 79 w 170"/>
                <a:gd name="T27" fmla="*/ 0 h 79"/>
                <a:gd name="T28" fmla="*/ 79 w 170"/>
                <a:gd name="T29" fmla="*/ 0 h 79"/>
                <a:gd name="T30" fmla="*/ 92 w 170"/>
                <a:gd name="T31" fmla="*/ 7 h 79"/>
                <a:gd name="T32" fmla="*/ 130 w 170"/>
                <a:gd name="T33" fmla="*/ 35 h 79"/>
                <a:gd name="T34" fmla="*/ 163 w 170"/>
                <a:gd name="T35" fmla="*/ 56 h 79"/>
                <a:gd name="T36" fmla="*/ 163 w 170"/>
                <a:gd name="T37" fmla="*/ 56 h 79"/>
                <a:gd name="T38" fmla="*/ 163 w 170"/>
                <a:gd name="T39" fmla="*/ 56 h 79"/>
                <a:gd name="T40" fmla="*/ 109 w 170"/>
                <a:gd name="T41" fmla="*/ 79 h 79"/>
                <a:gd name="T42" fmla="*/ 111 w 170"/>
                <a:gd name="T43" fmla="*/ 74 h 79"/>
                <a:gd name="T44" fmla="*/ 161 w 170"/>
                <a:gd name="T45" fmla="*/ 59 h 79"/>
                <a:gd name="T46" fmla="*/ 161 w 170"/>
                <a:gd name="T47" fmla="*/ 60 h 79"/>
                <a:gd name="T48" fmla="*/ 111 w 170"/>
                <a:gd name="T49" fmla="*/ 74 h 79"/>
                <a:gd name="T50" fmla="*/ 31 w 170"/>
                <a:gd name="T51" fmla="*/ 58 h 79"/>
                <a:gd name="T52" fmla="*/ 7 w 170"/>
                <a:gd name="T53" fmla="*/ 30 h 79"/>
                <a:gd name="T54" fmla="*/ 138 w 170"/>
                <a:gd name="T55" fmla="*/ 45 h 79"/>
                <a:gd name="T56" fmla="*/ 128 w 170"/>
                <a:gd name="T57" fmla="*/ 38 h 79"/>
                <a:gd name="T58" fmla="*/ 89 w 170"/>
                <a:gd name="T59" fmla="*/ 9 h 79"/>
                <a:gd name="T60" fmla="*/ 128 w 170"/>
                <a:gd name="T61" fmla="*/ 38 h 79"/>
                <a:gd name="T62" fmla="*/ 7 w 170"/>
                <a:gd name="T63" fmla="*/ 30 h 79"/>
                <a:gd name="T64" fmla="*/ 71 w 170"/>
                <a:gd name="T65" fmla="*/ 6 h 79"/>
                <a:gd name="T66" fmla="*/ 71 w 170"/>
                <a:gd name="T67" fmla="*/ 6 h 79"/>
                <a:gd name="T68" fmla="*/ 80 w 170"/>
                <a:gd name="T69" fmla="*/ 4 h 79"/>
                <a:gd name="T70" fmla="*/ 89 w 170"/>
                <a:gd name="T71" fmla="*/ 9 h 79"/>
                <a:gd name="T72" fmla="*/ 74 w 170"/>
                <a:gd name="T73" fmla="*/ 5 h 79"/>
                <a:gd name="T74" fmla="*/ 79 w 170"/>
                <a:gd name="T75" fmla="*/ 4 h 79"/>
                <a:gd name="T76" fmla="*/ 79 w 170"/>
                <a:gd name="T77" fmla="*/ 4 h 79"/>
                <a:gd name="T78" fmla="*/ 79 w 170"/>
                <a:gd name="T79" fmla="*/ 4 h 79"/>
                <a:gd name="T80" fmla="*/ 79 w 170"/>
                <a:gd name="T81" fmla="*/ 3 h 79"/>
                <a:gd name="T82" fmla="*/ 80 w 170"/>
                <a:gd name="T83" fmla="*/ 4 h 79"/>
                <a:gd name="T84" fmla="*/ 80 w 170"/>
                <a:gd name="T85" fmla="*/ 4 h 79"/>
                <a:gd name="T86" fmla="*/ 80 w 170"/>
                <a:gd name="T87" fmla="*/ 4 h 79"/>
                <a:gd name="T88" fmla="*/ 80 w 170"/>
                <a:gd name="T89" fmla="*/ 4 h 79"/>
                <a:gd name="T90" fmla="*/ 80 w 170"/>
                <a:gd name="T91" fmla="*/ 4 h 79"/>
                <a:gd name="T92" fmla="*/ 80 w 170"/>
                <a:gd name="T93" fmla="*/ 4 h 79"/>
                <a:gd name="T94" fmla="*/ 80 w 170"/>
                <a:gd name="T95" fmla="*/ 4 h 79"/>
                <a:gd name="T96" fmla="*/ 80 w 170"/>
                <a:gd name="T97" fmla="*/ 4 h 79"/>
                <a:gd name="T98" fmla="*/ 80 w 170"/>
                <a:gd name="T99" fmla="*/ 4 h 79"/>
                <a:gd name="T100" fmla="*/ 80 w 170"/>
                <a:gd name="T101" fmla="*/ 4 h 79"/>
                <a:gd name="T102" fmla="*/ 80 w 170"/>
                <a:gd name="T103" fmla="*/ 4 h 79"/>
                <a:gd name="T104" fmla="*/ 80 w 170"/>
                <a:gd name="T105" fmla="*/ 4 h 79"/>
                <a:gd name="T106" fmla="*/ 79 w 170"/>
                <a:gd name="T107" fmla="*/ 4 h 79"/>
                <a:gd name="T108" fmla="*/ 79 w 170"/>
                <a:gd name="T109" fmla="*/ 4 h 79"/>
                <a:gd name="T110" fmla="*/ 79 w 170"/>
                <a:gd name="T111" fmla="*/ 4 h 79"/>
                <a:gd name="T112" fmla="*/ 79 w 170"/>
                <a:gd name="T113" fmla="*/ 4 h 79"/>
                <a:gd name="T114" fmla="*/ 163 w 170"/>
                <a:gd name="T115" fmla="*/ 56 h 79"/>
                <a:gd name="T116" fmla="*/ 163 w 170"/>
                <a:gd name="T117" fmla="*/ 56 h 79"/>
                <a:gd name="T118" fmla="*/ 163 w 170"/>
                <a:gd name="T119" fmla="*/ 56 h 79"/>
                <a:gd name="T120" fmla="*/ 163 w 170"/>
                <a:gd name="T121" fmla="*/ 56 h 79"/>
                <a:gd name="T122" fmla="*/ 163 w 170"/>
                <a:gd name="T123" fmla="*/ 56 h 79"/>
                <a:gd name="T124" fmla="*/ 163 w 170"/>
                <a:gd name="T125" fmla="*/ 5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79">
                  <a:moveTo>
                    <a:pt x="108" y="77"/>
                  </a:moveTo>
                  <a:cubicBezTo>
                    <a:pt x="107" y="73"/>
                    <a:pt x="107" y="73"/>
                    <a:pt x="107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06" y="71"/>
                    <a:pt x="106" y="71"/>
                    <a:pt x="106" y="71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45" y="54"/>
                    <a:pt x="136" y="48"/>
                    <a:pt x="126" y="41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09" y="30"/>
                    <a:pt x="91" y="17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4" y="9"/>
                    <a:pt x="81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7" y="8"/>
                    <a:pt x="76" y="9"/>
                    <a:pt x="75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3" y="9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70" y="2"/>
                    <a:pt x="74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3" y="0"/>
                    <a:pt x="88" y="2"/>
                    <a:pt x="92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5" y="10"/>
                    <a:pt x="114" y="23"/>
                    <a:pt x="130" y="35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46" y="45"/>
                    <a:pt x="161" y="55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08" y="77"/>
                    <a:pt x="108" y="77"/>
                    <a:pt x="108" y="77"/>
                  </a:cubicBezTo>
                  <a:close/>
                  <a:moveTo>
                    <a:pt x="111" y="74"/>
                  </a:moveTo>
                  <a:cubicBezTo>
                    <a:pt x="161" y="60"/>
                    <a:pt x="161" y="60"/>
                    <a:pt x="161" y="60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1" y="74"/>
                    <a:pt x="111" y="74"/>
                    <a:pt x="111" y="74"/>
                  </a:cubicBezTo>
                  <a:close/>
                  <a:moveTo>
                    <a:pt x="7" y="30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7" y="30"/>
                    <a:pt x="7" y="30"/>
                    <a:pt x="7" y="30"/>
                  </a:cubicBezTo>
                  <a:close/>
                  <a:moveTo>
                    <a:pt x="128" y="38"/>
                  </a:moveTo>
                  <a:cubicBezTo>
                    <a:pt x="131" y="40"/>
                    <a:pt x="135" y="43"/>
                    <a:pt x="138" y="45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5" y="43"/>
                    <a:pt x="131" y="40"/>
                    <a:pt x="128" y="38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11" y="26"/>
                    <a:pt x="93" y="14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3" y="14"/>
                    <a:pt x="111" y="26"/>
                    <a:pt x="128" y="38"/>
                  </a:cubicBezTo>
                  <a:close/>
                  <a:moveTo>
                    <a:pt x="71" y="6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lose/>
                  <a:moveTo>
                    <a:pt x="89" y="9"/>
                  </a:moveTo>
                  <a:cubicBezTo>
                    <a:pt x="87" y="6"/>
                    <a:pt x="83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3" y="5"/>
                    <a:pt x="87" y="6"/>
                    <a:pt x="89" y="9"/>
                  </a:cubicBezTo>
                  <a:close/>
                  <a:moveTo>
                    <a:pt x="79" y="4"/>
                  </a:moveTo>
                  <a:cubicBezTo>
                    <a:pt x="77" y="4"/>
                    <a:pt x="76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6" y="5"/>
                    <a:pt x="77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494"/>
            <p:cNvSpPr/>
            <p:nvPr/>
          </p:nvSpPr>
          <p:spPr bwMode="auto">
            <a:xfrm>
              <a:off x="4554539" y="420689"/>
              <a:ext cx="11113" cy="131763"/>
            </a:xfrm>
            <a:custGeom>
              <a:avLst/>
              <a:gdLst>
                <a:gd name="T0" fmla="*/ 0 w 7"/>
                <a:gd name="T1" fmla="*/ 83 h 83"/>
                <a:gd name="T2" fmla="*/ 3 w 7"/>
                <a:gd name="T3" fmla="*/ 0 h 83"/>
                <a:gd name="T4" fmla="*/ 7 w 7"/>
                <a:gd name="T5" fmla="*/ 0 h 83"/>
                <a:gd name="T6" fmla="*/ 4 w 7"/>
                <a:gd name="T7" fmla="*/ 83 h 83"/>
                <a:gd name="T8" fmla="*/ 0 w 7"/>
                <a:gd name="T9" fmla="*/ 83 h 83"/>
                <a:gd name="T10" fmla="*/ 0 w 7"/>
                <a:gd name="T1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3">
                  <a:moveTo>
                    <a:pt x="0" y="83"/>
                  </a:moveTo>
                  <a:lnTo>
                    <a:pt x="3" y="0"/>
                  </a:lnTo>
                  <a:lnTo>
                    <a:pt x="7" y="0"/>
                  </a:lnTo>
                  <a:lnTo>
                    <a:pt x="4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495"/>
            <p:cNvSpPr>
              <a:spLocks noEditPoints="1"/>
            </p:cNvSpPr>
            <p:nvPr/>
          </p:nvSpPr>
          <p:spPr bwMode="auto">
            <a:xfrm>
              <a:off x="4551364" y="417514"/>
              <a:ext cx="19050" cy="138113"/>
            </a:xfrm>
            <a:custGeom>
              <a:avLst/>
              <a:gdLst>
                <a:gd name="T0" fmla="*/ 6 w 12"/>
                <a:gd name="T1" fmla="*/ 87 h 87"/>
                <a:gd name="T2" fmla="*/ 2 w 12"/>
                <a:gd name="T3" fmla="*/ 87 h 87"/>
                <a:gd name="T4" fmla="*/ 2 w 12"/>
                <a:gd name="T5" fmla="*/ 85 h 87"/>
                <a:gd name="T6" fmla="*/ 4 w 12"/>
                <a:gd name="T7" fmla="*/ 85 h 87"/>
                <a:gd name="T8" fmla="*/ 2 w 12"/>
                <a:gd name="T9" fmla="*/ 85 h 87"/>
                <a:gd name="T10" fmla="*/ 2 w 12"/>
                <a:gd name="T11" fmla="*/ 87 h 87"/>
                <a:gd name="T12" fmla="*/ 0 w 12"/>
                <a:gd name="T13" fmla="*/ 87 h 87"/>
                <a:gd name="T14" fmla="*/ 3 w 12"/>
                <a:gd name="T15" fmla="*/ 0 h 87"/>
                <a:gd name="T16" fmla="*/ 12 w 12"/>
                <a:gd name="T17" fmla="*/ 0 h 87"/>
                <a:gd name="T18" fmla="*/ 8 w 12"/>
                <a:gd name="T19" fmla="*/ 87 h 87"/>
                <a:gd name="T20" fmla="*/ 6 w 12"/>
                <a:gd name="T21" fmla="*/ 87 h 87"/>
                <a:gd name="T22" fmla="*/ 6 w 12"/>
                <a:gd name="T23" fmla="*/ 87 h 87"/>
                <a:gd name="T24" fmla="*/ 4 w 12"/>
                <a:gd name="T25" fmla="*/ 82 h 87"/>
                <a:gd name="T26" fmla="*/ 7 w 12"/>
                <a:gd name="T27" fmla="*/ 5 h 87"/>
                <a:gd name="T28" fmla="*/ 4 w 12"/>
                <a:gd name="T29" fmla="*/ 82 h 87"/>
                <a:gd name="T30" fmla="*/ 4 w 12"/>
                <a:gd name="T31" fmla="*/ 82 h 87"/>
                <a:gd name="T32" fmla="*/ 4 w 12"/>
                <a:gd name="T33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87">
                  <a:moveTo>
                    <a:pt x="6" y="87"/>
                  </a:moveTo>
                  <a:lnTo>
                    <a:pt x="2" y="87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0" y="87"/>
                  </a:lnTo>
                  <a:lnTo>
                    <a:pt x="3" y="0"/>
                  </a:lnTo>
                  <a:lnTo>
                    <a:pt x="12" y="0"/>
                  </a:lnTo>
                  <a:lnTo>
                    <a:pt x="8" y="87"/>
                  </a:lnTo>
                  <a:lnTo>
                    <a:pt x="6" y="87"/>
                  </a:lnTo>
                  <a:lnTo>
                    <a:pt x="6" y="87"/>
                  </a:lnTo>
                  <a:close/>
                  <a:moveTo>
                    <a:pt x="4" y="82"/>
                  </a:moveTo>
                  <a:lnTo>
                    <a:pt x="7" y="5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4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496"/>
            <p:cNvSpPr>
              <a:spLocks noEditPoints="1"/>
            </p:cNvSpPr>
            <p:nvPr/>
          </p:nvSpPr>
          <p:spPr bwMode="auto">
            <a:xfrm>
              <a:off x="4549777" y="547689"/>
              <a:ext cx="14288" cy="20638"/>
            </a:xfrm>
            <a:custGeom>
              <a:avLst/>
              <a:gdLst>
                <a:gd name="T0" fmla="*/ 0 w 9"/>
                <a:gd name="T1" fmla="*/ 6 h 11"/>
                <a:gd name="T2" fmla="*/ 4 w 9"/>
                <a:gd name="T3" fmla="*/ 0 h 11"/>
                <a:gd name="T4" fmla="*/ 4 w 9"/>
                <a:gd name="T5" fmla="*/ 0 h 11"/>
                <a:gd name="T6" fmla="*/ 9 w 9"/>
                <a:gd name="T7" fmla="*/ 6 h 11"/>
                <a:gd name="T8" fmla="*/ 9 w 9"/>
                <a:gd name="T9" fmla="*/ 6 h 11"/>
                <a:gd name="T10" fmla="*/ 4 w 9"/>
                <a:gd name="T11" fmla="*/ 11 h 11"/>
                <a:gd name="T12" fmla="*/ 4 w 9"/>
                <a:gd name="T13" fmla="*/ 11 h 11"/>
                <a:gd name="T14" fmla="*/ 0 w 9"/>
                <a:gd name="T15" fmla="*/ 6 h 11"/>
                <a:gd name="T16" fmla="*/ 4 w 9"/>
                <a:gd name="T17" fmla="*/ 4 h 11"/>
                <a:gd name="T18" fmla="*/ 4 w 9"/>
                <a:gd name="T19" fmla="*/ 6 h 11"/>
                <a:gd name="T20" fmla="*/ 4 w 9"/>
                <a:gd name="T21" fmla="*/ 6 h 11"/>
                <a:gd name="T22" fmla="*/ 4 w 9"/>
                <a:gd name="T23" fmla="*/ 7 h 11"/>
                <a:gd name="T24" fmla="*/ 4 w 9"/>
                <a:gd name="T25" fmla="*/ 7 h 11"/>
                <a:gd name="T26" fmla="*/ 4 w 9"/>
                <a:gd name="T27" fmla="*/ 7 h 11"/>
                <a:gd name="T28" fmla="*/ 4 w 9"/>
                <a:gd name="T29" fmla="*/ 7 h 11"/>
                <a:gd name="T30" fmla="*/ 4 w 9"/>
                <a:gd name="T31" fmla="*/ 7 h 11"/>
                <a:gd name="T32" fmla="*/ 4 w 9"/>
                <a:gd name="T33" fmla="*/ 7 h 11"/>
                <a:gd name="T34" fmla="*/ 5 w 9"/>
                <a:gd name="T35" fmla="*/ 6 h 11"/>
                <a:gd name="T36" fmla="*/ 5 w 9"/>
                <a:gd name="T37" fmla="*/ 6 h 11"/>
                <a:gd name="T38" fmla="*/ 4 w 9"/>
                <a:gd name="T39" fmla="*/ 4 h 11"/>
                <a:gd name="T40" fmla="*/ 4 w 9"/>
                <a:gd name="T41" fmla="*/ 4 h 11"/>
                <a:gd name="T42" fmla="*/ 4 w 9"/>
                <a:gd name="T43" fmla="*/ 4 h 11"/>
                <a:gd name="T44" fmla="*/ 4 w 9"/>
                <a:gd name="T45" fmla="*/ 4 h 11"/>
                <a:gd name="T46" fmla="*/ 4 w 9"/>
                <a:gd name="T4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6"/>
                  </a:moveTo>
                  <a:cubicBezTo>
                    <a:pt x="0" y="3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8"/>
                    <a:pt x="7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1"/>
                    <a:pt x="0" y="8"/>
                    <a:pt x="0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497"/>
            <p:cNvSpPr>
              <a:spLocks noEditPoints="1"/>
            </p:cNvSpPr>
            <p:nvPr/>
          </p:nvSpPr>
          <p:spPr bwMode="auto">
            <a:xfrm>
              <a:off x="4543427" y="544514"/>
              <a:ext cx="25400" cy="26988"/>
            </a:xfrm>
            <a:custGeom>
              <a:avLst/>
              <a:gdLst>
                <a:gd name="T0" fmla="*/ 3 w 14"/>
                <a:gd name="T1" fmla="*/ 8 h 15"/>
                <a:gd name="T2" fmla="*/ 7 w 14"/>
                <a:gd name="T3" fmla="*/ 0 h 15"/>
                <a:gd name="T4" fmla="*/ 14 w 14"/>
                <a:gd name="T5" fmla="*/ 8 h 15"/>
                <a:gd name="T6" fmla="*/ 7 w 14"/>
                <a:gd name="T7" fmla="*/ 15 h 15"/>
                <a:gd name="T8" fmla="*/ 1 w 14"/>
                <a:gd name="T9" fmla="*/ 8 h 15"/>
                <a:gd name="T10" fmla="*/ 7 w 14"/>
                <a:gd name="T11" fmla="*/ 11 h 15"/>
                <a:gd name="T12" fmla="*/ 6 w 14"/>
                <a:gd name="T13" fmla="*/ 11 h 15"/>
                <a:gd name="T14" fmla="*/ 6 w 14"/>
                <a:gd name="T15" fmla="*/ 11 h 15"/>
                <a:gd name="T16" fmla="*/ 6 w 14"/>
                <a:gd name="T17" fmla="*/ 11 h 15"/>
                <a:gd name="T18" fmla="*/ 7 w 14"/>
                <a:gd name="T19" fmla="*/ 11 h 15"/>
                <a:gd name="T20" fmla="*/ 5 w 14"/>
                <a:gd name="T21" fmla="*/ 10 h 15"/>
                <a:gd name="T22" fmla="*/ 5 w 14"/>
                <a:gd name="T23" fmla="*/ 9 h 15"/>
                <a:gd name="T24" fmla="*/ 6 w 14"/>
                <a:gd name="T25" fmla="*/ 11 h 15"/>
                <a:gd name="T26" fmla="*/ 9 w 14"/>
                <a:gd name="T27" fmla="*/ 9 h 15"/>
                <a:gd name="T28" fmla="*/ 9 w 14"/>
                <a:gd name="T29" fmla="*/ 10 h 15"/>
                <a:gd name="T30" fmla="*/ 9 w 14"/>
                <a:gd name="T31" fmla="*/ 10 h 15"/>
                <a:gd name="T32" fmla="*/ 9 w 14"/>
                <a:gd name="T33" fmla="*/ 9 h 15"/>
                <a:gd name="T34" fmla="*/ 9 w 14"/>
                <a:gd name="T35" fmla="*/ 9 h 15"/>
                <a:gd name="T36" fmla="*/ 9 w 14"/>
                <a:gd name="T37" fmla="*/ 9 h 15"/>
                <a:gd name="T38" fmla="*/ 9 w 14"/>
                <a:gd name="T39" fmla="*/ 9 h 15"/>
                <a:gd name="T40" fmla="*/ 8 w 14"/>
                <a:gd name="T41" fmla="*/ 8 h 15"/>
                <a:gd name="T42" fmla="*/ 9 w 14"/>
                <a:gd name="T43" fmla="*/ 6 h 15"/>
                <a:gd name="T44" fmla="*/ 9 w 14"/>
                <a:gd name="T45" fmla="*/ 5 h 15"/>
                <a:gd name="T46" fmla="*/ 9 w 14"/>
                <a:gd name="T47" fmla="*/ 5 h 15"/>
                <a:gd name="T48" fmla="*/ 9 w 14"/>
                <a:gd name="T49" fmla="*/ 6 h 15"/>
                <a:gd name="T50" fmla="*/ 7 w 14"/>
                <a:gd name="T51" fmla="*/ 4 h 15"/>
                <a:gd name="T52" fmla="*/ 6 w 14"/>
                <a:gd name="T53" fmla="*/ 4 h 15"/>
                <a:gd name="T54" fmla="*/ 9 w 14"/>
                <a:gd name="T55" fmla="*/ 6 h 15"/>
                <a:gd name="T56" fmla="*/ 6 w 14"/>
                <a:gd name="T57" fmla="*/ 6 h 15"/>
                <a:gd name="T58" fmla="*/ 7 w 14"/>
                <a:gd name="T59" fmla="*/ 6 h 15"/>
                <a:gd name="T60" fmla="*/ 5 w 14"/>
                <a:gd name="T61" fmla="*/ 6 h 15"/>
                <a:gd name="T62" fmla="*/ 5 w 14"/>
                <a:gd name="T63" fmla="*/ 5 h 15"/>
                <a:gd name="T64" fmla="*/ 5 w 14"/>
                <a:gd name="T65" fmla="*/ 5 h 15"/>
                <a:gd name="T66" fmla="*/ 5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8 w 14"/>
                <a:gd name="T73" fmla="*/ 5 h 15"/>
                <a:gd name="T74" fmla="*/ 8 w 14"/>
                <a:gd name="T75" fmla="*/ 4 h 15"/>
                <a:gd name="T76" fmla="*/ 9 w 14"/>
                <a:gd name="T77" fmla="*/ 5 h 15"/>
                <a:gd name="T78" fmla="*/ 8 w 14"/>
                <a:gd name="T79" fmla="*/ 4 h 15"/>
                <a:gd name="T80" fmla="*/ 8 w 14"/>
                <a:gd name="T81" fmla="*/ 4 h 15"/>
                <a:gd name="T82" fmla="*/ 8 w 14"/>
                <a:gd name="T83" fmla="*/ 4 h 15"/>
                <a:gd name="T84" fmla="*/ 8 w 14"/>
                <a:gd name="T85" fmla="*/ 4 h 15"/>
                <a:gd name="T86" fmla="*/ 8 w 14"/>
                <a:gd name="T87" fmla="*/ 4 h 15"/>
                <a:gd name="T88" fmla="*/ 8 w 14"/>
                <a:gd name="T89" fmla="*/ 4 h 15"/>
                <a:gd name="T90" fmla="*/ 8 w 14"/>
                <a:gd name="T91" fmla="*/ 4 h 15"/>
                <a:gd name="T92" fmla="*/ 8 w 14"/>
                <a:gd name="T93" fmla="*/ 4 h 15"/>
                <a:gd name="T94" fmla="*/ 8 w 14"/>
                <a:gd name="T95" fmla="*/ 4 h 15"/>
                <a:gd name="T96" fmla="*/ 8 w 14"/>
                <a:gd name="T97" fmla="*/ 4 h 15"/>
                <a:gd name="T98" fmla="*/ 8 w 14"/>
                <a:gd name="T9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" h="15">
                  <a:moveTo>
                    <a:pt x="1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0"/>
                    <a:pt x="14" y="4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11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1"/>
                    <a:pt x="1" y="8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lose/>
                  <a:moveTo>
                    <a:pt x="6" y="11"/>
                  </a:moveTo>
                  <a:cubicBezTo>
                    <a:pt x="5" y="10"/>
                    <a:pt x="6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6" y="11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9" y="6"/>
                  </a:move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7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5" y="6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5" y="6"/>
                  </a:cubicBezTo>
                  <a:close/>
                  <a:moveTo>
                    <a:pt x="8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498"/>
            <p:cNvSpPr/>
            <p:nvPr/>
          </p:nvSpPr>
          <p:spPr bwMode="auto">
            <a:xfrm>
              <a:off x="4367214" y="514351"/>
              <a:ext cx="96838" cy="47625"/>
            </a:xfrm>
            <a:custGeom>
              <a:avLst/>
              <a:gdLst>
                <a:gd name="T0" fmla="*/ 0 w 55"/>
                <a:gd name="T1" fmla="*/ 14 h 28"/>
                <a:gd name="T2" fmla="*/ 2 w 55"/>
                <a:gd name="T3" fmla="*/ 11 h 28"/>
                <a:gd name="T4" fmla="*/ 11 w 55"/>
                <a:gd name="T5" fmla="*/ 18 h 28"/>
                <a:gd name="T6" fmla="*/ 11 w 55"/>
                <a:gd name="T7" fmla="*/ 18 h 28"/>
                <a:gd name="T8" fmla="*/ 25 w 55"/>
                <a:gd name="T9" fmla="*/ 24 h 28"/>
                <a:gd name="T10" fmla="*/ 25 w 55"/>
                <a:gd name="T11" fmla="*/ 24 h 28"/>
                <a:gd name="T12" fmla="*/ 26 w 55"/>
                <a:gd name="T13" fmla="*/ 24 h 28"/>
                <a:gd name="T14" fmla="*/ 26 w 55"/>
                <a:gd name="T15" fmla="*/ 24 h 28"/>
                <a:gd name="T16" fmla="*/ 42 w 55"/>
                <a:gd name="T17" fmla="*/ 12 h 28"/>
                <a:gd name="T18" fmla="*/ 42 w 55"/>
                <a:gd name="T19" fmla="*/ 12 h 28"/>
                <a:gd name="T20" fmla="*/ 52 w 55"/>
                <a:gd name="T21" fmla="*/ 0 h 28"/>
                <a:gd name="T22" fmla="*/ 52 w 55"/>
                <a:gd name="T23" fmla="*/ 0 h 28"/>
                <a:gd name="T24" fmla="*/ 55 w 55"/>
                <a:gd name="T25" fmla="*/ 3 h 28"/>
                <a:gd name="T26" fmla="*/ 45 w 55"/>
                <a:gd name="T27" fmla="*/ 14 h 28"/>
                <a:gd name="T28" fmla="*/ 45 w 55"/>
                <a:gd name="T29" fmla="*/ 14 h 28"/>
                <a:gd name="T30" fmla="*/ 26 w 55"/>
                <a:gd name="T31" fmla="*/ 28 h 28"/>
                <a:gd name="T32" fmla="*/ 26 w 55"/>
                <a:gd name="T33" fmla="*/ 28 h 28"/>
                <a:gd name="T34" fmla="*/ 25 w 55"/>
                <a:gd name="T35" fmla="*/ 28 h 28"/>
                <a:gd name="T36" fmla="*/ 25 w 55"/>
                <a:gd name="T37" fmla="*/ 28 h 28"/>
                <a:gd name="T38" fmla="*/ 0 w 55"/>
                <a:gd name="T3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28">
                  <a:moveTo>
                    <a:pt x="0" y="14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6" y="14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6" y="21"/>
                    <a:pt x="21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3"/>
                    <a:pt x="36" y="17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8" y="6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1" y="8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39" y="20"/>
                    <a:pt x="32" y="26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15" y="27"/>
                    <a:pt x="0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499"/>
            <p:cNvSpPr>
              <a:spLocks noEditPoints="1"/>
            </p:cNvSpPr>
            <p:nvPr/>
          </p:nvSpPr>
          <p:spPr bwMode="auto">
            <a:xfrm>
              <a:off x="4360864" y="509589"/>
              <a:ext cx="107950" cy="55563"/>
            </a:xfrm>
            <a:custGeom>
              <a:avLst/>
              <a:gdLst>
                <a:gd name="T0" fmla="*/ 0 w 62"/>
                <a:gd name="T1" fmla="*/ 18 h 32"/>
                <a:gd name="T2" fmla="*/ 6 w 62"/>
                <a:gd name="T3" fmla="*/ 11 h 32"/>
                <a:gd name="T4" fmla="*/ 7 w 62"/>
                <a:gd name="T5" fmla="*/ 12 h 32"/>
                <a:gd name="T6" fmla="*/ 8 w 62"/>
                <a:gd name="T7" fmla="*/ 12 h 32"/>
                <a:gd name="T8" fmla="*/ 8 w 62"/>
                <a:gd name="T9" fmla="*/ 12 h 32"/>
                <a:gd name="T10" fmla="*/ 8 w 62"/>
                <a:gd name="T11" fmla="*/ 12 h 32"/>
                <a:gd name="T12" fmla="*/ 8 w 62"/>
                <a:gd name="T13" fmla="*/ 12 h 32"/>
                <a:gd name="T14" fmla="*/ 10 w 62"/>
                <a:gd name="T15" fmla="*/ 14 h 32"/>
                <a:gd name="T16" fmla="*/ 16 w 62"/>
                <a:gd name="T17" fmla="*/ 18 h 32"/>
                <a:gd name="T18" fmla="*/ 29 w 62"/>
                <a:gd name="T19" fmla="*/ 24 h 32"/>
                <a:gd name="T20" fmla="*/ 29 w 62"/>
                <a:gd name="T21" fmla="*/ 24 h 32"/>
                <a:gd name="T22" fmla="*/ 30 w 62"/>
                <a:gd name="T23" fmla="*/ 24 h 32"/>
                <a:gd name="T24" fmla="*/ 44 w 62"/>
                <a:gd name="T25" fmla="*/ 12 h 32"/>
                <a:gd name="T26" fmla="*/ 55 w 62"/>
                <a:gd name="T27" fmla="*/ 1 h 32"/>
                <a:gd name="T28" fmla="*/ 55 w 62"/>
                <a:gd name="T29" fmla="*/ 0 h 32"/>
                <a:gd name="T30" fmla="*/ 56 w 62"/>
                <a:gd name="T31" fmla="*/ 0 h 32"/>
                <a:gd name="T32" fmla="*/ 61 w 62"/>
                <a:gd name="T33" fmla="*/ 6 h 32"/>
                <a:gd name="T34" fmla="*/ 61 w 62"/>
                <a:gd name="T35" fmla="*/ 6 h 32"/>
                <a:gd name="T36" fmla="*/ 60 w 62"/>
                <a:gd name="T37" fmla="*/ 7 h 32"/>
                <a:gd name="T38" fmla="*/ 58 w 62"/>
                <a:gd name="T39" fmla="*/ 10 h 32"/>
                <a:gd name="T40" fmla="*/ 50 w 62"/>
                <a:gd name="T41" fmla="*/ 18 h 32"/>
                <a:gd name="T42" fmla="*/ 31 w 62"/>
                <a:gd name="T43" fmla="*/ 31 h 32"/>
                <a:gd name="T44" fmla="*/ 29 w 62"/>
                <a:gd name="T45" fmla="*/ 32 h 32"/>
                <a:gd name="T46" fmla="*/ 3 w 62"/>
                <a:gd name="T47" fmla="*/ 18 h 32"/>
                <a:gd name="T48" fmla="*/ 30 w 62"/>
                <a:gd name="T49" fmla="*/ 28 h 32"/>
                <a:gd name="T50" fmla="*/ 30 w 62"/>
                <a:gd name="T51" fmla="*/ 27 h 32"/>
                <a:gd name="T52" fmla="*/ 30 w 62"/>
                <a:gd name="T53" fmla="*/ 28 h 32"/>
                <a:gd name="T54" fmla="*/ 29 w 62"/>
                <a:gd name="T55" fmla="*/ 28 h 32"/>
                <a:gd name="T56" fmla="*/ 29 w 62"/>
                <a:gd name="T57" fmla="*/ 28 h 32"/>
                <a:gd name="T58" fmla="*/ 28 w 62"/>
                <a:gd name="T59" fmla="*/ 28 h 32"/>
                <a:gd name="T60" fmla="*/ 14 w 62"/>
                <a:gd name="T61" fmla="*/ 21 h 32"/>
                <a:gd name="T62" fmla="*/ 21 w 62"/>
                <a:gd name="T63" fmla="*/ 25 h 32"/>
                <a:gd name="T64" fmla="*/ 14 w 62"/>
                <a:gd name="T65" fmla="*/ 21 h 32"/>
                <a:gd name="T66" fmla="*/ 9 w 62"/>
                <a:gd name="T67" fmla="*/ 18 h 32"/>
                <a:gd name="T68" fmla="*/ 41 w 62"/>
                <a:gd name="T69" fmla="*/ 21 h 32"/>
                <a:gd name="T70" fmla="*/ 47 w 62"/>
                <a:gd name="T71" fmla="*/ 15 h 32"/>
                <a:gd name="T72" fmla="*/ 47 w 62"/>
                <a:gd name="T73" fmla="*/ 15 h 32"/>
                <a:gd name="T74" fmla="*/ 3 w 62"/>
                <a:gd name="T75" fmla="*/ 18 h 32"/>
                <a:gd name="T76" fmla="*/ 5 w 62"/>
                <a:gd name="T77" fmla="*/ 18 h 32"/>
                <a:gd name="T78" fmla="*/ 3 w 62"/>
                <a:gd name="T79" fmla="*/ 18 h 32"/>
                <a:gd name="T80" fmla="*/ 52 w 62"/>
                <a:gd name="T81" fmla="*/ 9 h 32"/>
                <a:gd name="T82" fmla="*/ 48 w 62"/>
                <a:gd name="T83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" h="32">
                  <a:moveTo>
                    <a:pt x="3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1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3"/>
                    <a:pt x="9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4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0" y="21"/>
                    <a:pt x="26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9" y="18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50" y="6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6"/>
                    <a:pt x="60" y="7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59" y="8"/>
                    <a:pt x="59" y="9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6" y="12"/>
                    <a:pt x="53" y="15"/>
                    <a:pt x="50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4" y="24"/>
                    <a:pt x="37" y="30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18" y="31"/>
                    <a:pt x="6" y="20"/>
                    <a:pt x="3" y="18"/>
                  </a:cubicBezTo>
                  <a:close/>
                  <a:moveTo>
                    <a:pt x="29" y="28"/>
                  </a:moveTo>
                  <a:cubicBezTo>
                    <a:pt x="29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9" y="28"/>
                    <a:pt x="29" y="28"/>
                  </a:cubicBezTo>
                  <a:close/>
                  <a:moveTo>
                    <a:pt x="14" y="21"/>
                  </a:moveTo>
                  <a:cubicBezTo>
                    <a:pt x="16" y="23"/>
                    <a:pt x="18" y="24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4"/>
                    <a:pt x="16" y="23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2" y="20"/>
                    <a:pt x="10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2" y="20"/>
                    <a:pt x="14" y="21"/>
                  </a:cubicBezTo>
                  <a:close/>
                  <a:moveTo>
                    <a:pt x="41" y="21"/>
                  </a:moveTo>
                  <a:cubicBezTo>
                    <a:pt x="43" y="19"/>
                    <a:pt x="45" y="17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5" y="17"/>
                    <a:pt x="43" y="19"/>
                    <a:pt x="41" y="21"/>
                  </a:cubicBezTo>
                  <a:close/>
                  <a:moveTo>
                    <a:pt x="3" y="18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8"/>
                    <a:pt x="3" y="18"/>
                    <a:pt x="3" y="18"/>
                  </a:cubicBezTo>
                  <a:close/>
                  <a:moveTo>
                    <a:pt x="48" y="14"/>
                  </a:moveTo>
                  <a:cubicBezTo>
                    <a:pt x="50" y="12"/>
                    <a:pt x="51" y="11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1" y="11"/>
                    <a:pt x="50" y="12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500"/>
            <p:cNvSpPr/>
            <p:nvPr/>
          </p:nvSpPr>
          <p:spPr bwMode="auto">
            <a:xfrm>
              <a:off x="4362452" y="527051"/>
              <a:ext cx="14288" cy="17463"/>
            </a:xfrm>
            <a:custGeom>
              <a:avLst/>
              <a:gdLst>
                <a:gd name="T0" fmla="*/ 0 w 9"/>
                <a:gd name="T1" fmla="*/ 9 h 11"/>
                <a:gd name="T2" fmla="*/ 5 w 9"/>
                <a:gd name="T3" fmla="*/ 0 h 11"/>
                <a:gd name="T4" fmla="*/ 9 w 9"/>
                <a:gd name="T5" fmla="*/ 2 h 11"/>
                <a:gd name="T6" fmla="*/ 5 w 9"/>
                <a:gd name="T7" fmla="*/ 11 h 11"/>
                <a:gd name="T8" fmla="*/ 0 w 9"/>
                <a:gd name="T9" fmla="*/ 9 h 11"/>
                <a:gd name="T10" fmla="*/ 0 w 9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lnTo>
                    <a:pt x="5" y="0"/>
                  </a:lnTo>
                  <a:lnTo>
                    <a:pt x="9" y="2"/>
                  </a:lnTo>
                  <a:lnTo>
                    <a:pt x="5" y="11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501"/>
            <p:cNvSpPr>
              <a:spLocks noEditPoints="1"/>
            </p:cNvSpPr>
            <p:nvPr/>
          </p:nvSpPr>
          <p:spPr bwMode="auto">
            <a:xfrm>
              <a:off x="4359277" y="523876"/>
              <a:ext cx="20638" cy="26988"/>
            </a:xfrm>
            <a:custGeom>
              <a:avLst/>
              <a:gdLst>
                <a:gd name="T0" fmla="*/ 5 w 13"/>
                <a:gd name="T1" fmla="*/ 15 h 17"/>
                <a:gd name="T2" fmla="*/ 2 w 13"/>
                <a:gd name="T3" fmla="*/ 13 h 17"/>
                <a:gd name="T4" fmla="*/ 2 w 13"/>
                <a:gd name="T5" fmla="*/ 11 h 17"/>
                <a:gd name="T6" fmla="*/ 4 w 13"/>
                <a:gd name="T7" fmla="*/ 12 h 17"/>
                <a:gd name="T8" fmla="*/ 2 w 13"/>
                <a:gd name="T9" fmla="*/ 11 h 17"/>
                <a:gd name="T10" fmla="*/ 2 w 13"/>
                <a:gd name="T11" fmla="*/ 13 h 17"/>
                <a:gd name="T12" fmla="*/ 0 w 13"/>
                <a:gd name="T13" fmla="*/ 12 h 17"/>
                <a:gd name="T14" fmla="*/ 5 w 13"/>
                <a:gd name="T15" fmla="*/ 0 h 17"/>
                <a:gd name="T16" fmla="*/ 13 w 13"/>
                <a:gd name="T17" fmla="*/ 3 h 17"/>
                <a:gd name="T18" fmla="*/ 8 w 13"/>
                <a:gd name="T19" fmla="*/ 17 h 17"/>
                <a:gd name="T20" fmla="*/ 5 w 13"/>
                <a:gd name="T21" fmla="*/ 15 h 17"/>
                <a:gd name="T22" fmla="*/ 5 w 13"/>
                <a:gd name="T23" fmla="*/ 15 h 17"/>
                <a:gd name="T24" fmla="*/ 7 w 13"/>
                <a:gd name="T25" fmla="*/ 9 h 17"/>
                <a:gd name="T26" fmla="*/ 8 w 13"/>
                <a:gd name="T27" fmla="*/ 6 h 17"/>
                <a:gd name="T28" fmla="*/ 8 w 13"/>
                <a:gd name="T29" fmla="*/ 6 h 17"/>
                <a:gd name="T30" fmla="*/ 7 w 13"/>
                <a:gd name="T31" fmla="*/ 9 h 17"/>
                <a:gd name="T32" fmla="*/ 7 w 13"/>
                <a:gd name="T3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7">
                  <a:moveTo>
                    <a:pt x="5" y="15"/>
                  </a:moveTo>
                  <a:lnTo>
                    <a:pt x="2" y="13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3" y="3"/>
                  </a:lnTo>
                  <a:lnTo>
                    <a:pt x="8" y="17"/>
                  </a:lnTo>
                  <a:lnTo>
                    <a:pt x="5" y="15"/>
                  </a:lnTo>
                  <a:lnTo>
                    <a:pt x="5" y="15"/>
                  </a:lnTo>
                  <a:close/>
                  <a:moveTo>
                    <a:pt x="7" y="9"/>
                  </a:moveTo>
                  <a:lnTo>
                    <a:pt x="8" y="6"/>
                  </a:lnTo>
                  <a:lnTo>
                    <a:pt x="8" y="6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502"/>
            <p:cNvSpPr/>
            <p:nvPr/>
          </p:nvSpPr>
          <p:spPr bwMode="auto">
            <a:xfrm>
              <a:off x="4446589" y="506414"/>
              <a:ext cx="17463" cy="19050"/>
            </a:xfrm>
            <a:custGeom>
              <a:avLst/>
              <a:gdLst>
                <a:gd name="T0" fmla="*/ 0 w 11"/>
                <a:gd name="T1" fmla="*/ 2 h 12"/>
                <a:gd name="T2" fmla="*/ 3 w 11"/>
                <a:gd name="T3" fmla="*/ 0 h 12"/>
                <a:gd name="T4" fmla="*/ 11 w 11"/>
                <a:gd name="T5" fmla="*/ 9 h 12"/>
                <a:gd name="T6" fmla="*/ 7 w 11"/>
                <a:gd name="T7" fmla="*/ 12 h 12"/>
                <a:gd name="T8" fmla="*/ 0 w 11"/>
                <a:gd name="T9" fmla="*/ 2 h 12"/>
                <a:gd name="T10" fmla="*/ 0 w 11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0" y="2"/>
                  </a:moveTo>
                  <a:lnTo>
                    <a:pt x="3" y="0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503"/>
            <p:cNvSpPr/>
            <p:nvPr/>
          </p:nvSpPr>
          <p:spPr bwMode="auto">
            <a:xfrm>
              <a:off x="4440239" y="501651"/>
              <a:ext cx="28575" cy="28575"/>
            </a:xfrm>
            <a:custGeom>
              <a:avLst/>
              <a:gdLst>
                <a:gd name="T0" fmla="*/ 3 w 18"/>
                <a:gd name="T1" fmla="*/ 8 h 18"/>
                <a:gd name="T2" fmla="*/ 4 w 18"/>
                <a:gd name="T3" fmla="*/ 5 h 18"/>
                <a:gd name="T4" fmla="*/ 5 w 18"/>
                <a:gd name="T5" fmla="*/ 8 h 18"/>
                <a:gd name="T6" fmla="*/ 4 w 18"/>
                <a:gd name="T7" fmla="*/ 5 h 18"/>
                <a:gd name="T8" fmla="*/ 3 w 18"/>
                <a:gd name="T9" fmla="*/ 8 h 18"/>
                <a:gd name="T10" fmla="*/ 0 w 18"/>
                <a:gd name="T11" fmla="*/ 5 h 18"/>
                <a:gd name="T12" fmla="*/ 8 w 18"/>
                <a:gd name="T13" fmla="*/ 0 h 18"/>
                <a:gd name="T14" fmla="*/ 18 w 18"/>
                <a:gd name="T15" fmla="*/ 13 h 18"/>
                <a:gd name="T16" fmla="*/ 11 w 18"/>
                <a:gd name="T17" fmla="*/ 18 h 18"/>
                <a:gd name="T18" fmla="*/ 3 w 18"/>
                <a:gd name="T19" fmla="*/ 8 h 18"/>
                <a:gd name="T20" fmla="*/ 3 w 18"/>
                <a:gd name="T2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3" y="8"/>
                  </a:moveTo>
                  <a:lnTo>
                    <a:pt x="4" y="5"/>
                  </a:lnTo>
                  <a:lnTo>
                    <a:pt x="5" y="8"/>
                  </a:lnTo>
                  <a:lnTo>
                    <a:pt x="4" y="5"/>
                  </a:lnTo>
                  <a:lnTo>
                    <a:pt x="3" y="8"/>
                  </a:lnTo>
                  <a:lnTo>
                    <a:pt x="0" y="5"/>
                  </a:lnTo>
                  <a:lnTo>
                    <a:pt x="8" y="0"/>
                  </a:lnTo>
                  <a:lnTo>
                    <a:pt x="18" y="13"/>
                  </a:lnTo>
                  <a:lnTo>
                    <a:pt x="11" y="1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504"/>
            <p:cNvSpPr/>
            <p:nvPr/>
          </p:nvSpPr>
          <p:spPr bwMode="auto">
            <a:xfrm>
              <a:off x="4370389" y="631826"/>
              <a:ext cx="55563" cy="30163"/>
            </a:xfrm>
            <a:custGeom>
              <a:avLst/>
              <a:gdLst>
                <a:gd name="T0" fmla="*/ 16 w 32"/>
                <a:gd name="T1" fmla="*/ 11 h 17"/>
                <a:gd name="T2" fmla="*/ 15 w 32"/>
                <a:gd name="T3" fmla="*/ 9 h 17"/>
                <a:gd name="T4" fmla="*/ 15 w 32"/>
                <a:gd name="T5" fmla="*/ 9 h 17"/>
                <a:gd name="T6" fmla="*/ 5 w 32"/>
                <a:gd name="T7" fmla="*/ 16 h 17"/>
                <a:gd name="T8" fmla="*/ 5 w 32"/>
                <a:gd name="T9" fmla="*/ 16 h 17"/>
                <a:gd name="T10" fmla="*/ 4 w 32"/>
                <a:gd name="T11" fmla="*/ 16 h 17"/>
                <a:gd name="T12" fmla="*/ 4 w 32"/>
                <a:gd name="T13" fmla="*/ 16 h 17"/>
                <a:gd name="T14" fmla="*/ 0 w 32"/>
                <a:gd name="T15" fmla="*/ 14 h 17"/>
                <a:gd name="T16" fmla="*/ 0 w 32"/>
                <a:gd name="T17" fmla="*/ 14 h 17"/>
                <a:gd name="T18" fmla="*/ 0 w 32"/>
                <a:gd name="T19" fmla="*/ 11 h 17"/>
                <a:gd name="T20" fmla="*/ 0 w 32"/>
                <a:gd name="T21" fmla="*/ 11 h 17"/>
                <a:gd name="T22" fmla="*/ 1 w 32"/>
                <a:gd name="T23" fmla="*/ 3 h 17"/>
                <a:gd name="T24" fmla="*/ 1 w 32"/>
                <a:gd name="T25" fmla="*/ 3 h 17"/>
                <a:gd name="T26" fmla="*/ 1 w 32"/>
                <a:gd name="T27" fmla="*/ 3 h 17"/>
                <a:gd name="T28" fmla="*/ 5 w 32"/>
                <a:gd name="T29" fmla="*/ 4 h 17"/>
                <a:gd name="T30" fmla="*/ 4 w 32"/>
                <a:gd name="T31" fmla="*/ 11 h 17"/>
                <a:gd name="T32" fmla="*/ 4 w 32"/>
                <a:gd name="T33" fmla="*/ 11 h 17"/>
                <a:gd name="T34" fmla="*/ 4 w 32"/>
                <a:gd name="T35" fmla="*/ 12 h 17"/>
                <a:gd name="T36" fmla="*/ 4 w 32"/>
                <a:gd name="T37" fmla="*/ 12 h 17"/>
                <a:gd name="T38" fmla="*/ 4 w 32"/>
                <a:gd name="T39" fmla="*/ 12 h 17"/>
                <a:gd name="T40" fmla="*/ 4 w 32"/>
                <a:gd name="T41" fmla="*/ 12 h 17"/>
                <a:gd name="T42" fmla="*/ 4 w 32"/>
                <a:gd name="T43" fmla="*/ 12 h 17"/>
                <a:gd name="T44" fmla="*/ 4 w 32"/>
                <a:gd name="T45" fmla="*/ 12 h 17"/>
                <a:gd name="T46" fmla="*/ 4 w 32"/>
                <a:gd name="T47" fmla="*/ 12 h 17"/>
                <a:gd name="T48" fmla="*/ 4 w 32"/>
                <a:gd name="T49" fmla="*/ 12 h 17"/>
                <a:gd name="T50" fmla="*/ 11 w 32"/>
                <a:gd name="T51" fmla="*/ 8 h 17"/>
                <a:gd name="T52" fmla="*/ 11 w 32"/>
                <a:gd name="T53" fmla="*/ 8 h 17"/>
                <a:gd name="T54" fmla="*/ 14 w 32"/>
                <a:gd name="T55" fmla="*/ 4 h 17"/>
                <a:gd name="T56" fmla="*/ 14 w 32"/>
                <a:gd name="T57" fmla="*/ 4 h 17"/>
                <a:gd name="T58" fmla="*/ 16 w 32"/>
                <a:gd name="T59" fmla="*/ 0 h 17"/>
                <a:gd name="T60" fmla="*/ 17 w 32"/>
                <a:gd name="T61" fmla="*/ 4 h 17"/>
                <a:gd name="T62" fmla="*/ 20 w 32"/>
                <a:gd name="T63" fmla="*/ 9 h 17"/>
                <a:gd name="T64" fmla="*/ 20 w 32"/>
                <a:gd name="T65" fmla="*/ 9 h 17"/>
                <a:gd name="T66" fmla="*/ 25 w 32"/>
                <a:gd name="T67" fmla="*/ 13 h 17"/>
                <a:gd name="T68" fmla="*/ 25 w 32"/>
                <a:gd name="T69" fmla="*/ 13 h 17"/>
                <a:gd name="T70" fmla="*/ 25 w 32"/>
                <a:gd name="T71" fmla="*/ 13 h 17"/>
                <a:gd name="T72" fmla="*/ 25 w 32"/>
                <a:gd name="T73" fmla="*/ 13 h 17"/>
                <a:gd name="T74" fmla="*/ 28 w 32"/>
                <a:gd name="T75" fmla="*/ 5 h 17"/>
                <a:gd name="T76" fmla="*/ 28 w 32"/>
                <a:gd name="T77" fmla="*/ 5 h 17"/>
                <a:gd name="T78" fmla="*/ 28 w 32"/>
                <a:gd name="T79" fmla="*/ 3 h 17"/>
                <a:gd name="T80" fmla="*/ 28 w 32"/>
                <a:gd name="T81" fmla="*/ 3 h 17"/>
                <a:gd name="T82" fmla="*/ 32 w 32"/>
                <a:gd name="T83" fmla="*/ 3 h 17"/>
                <a:gd name="T84" fmla="*/ 32 w 32"/>
                <a:gd name="T85" fmla="*/ 5 h 17"/>
                <a:gd name="T86" fmla="*/ 32 w 32"/>
                <a:gd name="T87" fmla="*/ 5 h 17"/>
                <a:gd name="T88" fmla="*/ 26 w 32"/>
                <a:gd name="T89" fmla="*/ 16 h 17"/>
                <a:gd name="T90" fmla="*/ 26 w 32"/>
                <a:gd name="T91" fmla="*/ 16 h 17"/>
                <a:gd name="T92" fmla="*/ 25 w 32"/>
                <a:gd name="T93" fmla="*/ 17 h 17"/>
                <a:gd name="T94" fmla="*/ 25 w 32"/>
                <a:gd name="T95" fmla="*/ 17 h 17"/>
                <a:gd name="T96" fmla="*/ 16 w 32"/>
                <a:gd name="T9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17">
                  <a:moveTo>
                    <a:pt x="16" y="11"/>
                  </a:moveTo>
                  <a:cubicBezTo>
                    <a:pt x="16" y="10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2"/>
                    <a:pt x="10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7"/>
                    <a:pt x="1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9" y="10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6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1"/>
                    <a:pt x="23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7" y="12"/>
                    <a:pt x="28" y="8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8"/>
                    <a:pt x="32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1" y="16"/>
                    <a:pt x="18" y="13"/>
                    <a:pt x="1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505"/>
            <p:cNvSpPr>
              <a:spLocks noEditPoints="1"/>
            </p:cNvSpPr>
            <p:nvPr/>
          </p:nvSpPr>
          <p:spPr bwMode="auto">
            <a:xfrm>
              <a:off x="4365627" y="623889"/>
              <a:ext cx="63500" cy="41275"/>
            </a:xfrm>
            <a:custGeom>
              <a:avLst/>
              <a:gdLst>
                <a:gd name="T0" fmla="*/ 6 w 36"/>
                <a:gd name="T1" fmla="*/ 23 h 24"/>
                <a:gd name="T2" fmla="*/ 1 w 36"/>
                <a:gd name="T3" fmla="*/ 20 h 24"/>
                <a:gd name="T4" fmla="*/ 1 w 36"/>
                <a:gd name="T5" fmla="*/ 7 h 24"/>
                <a:gd name="T6" fmla="*/ 8 w 36"/>
                <a:gd name="T7" fmla="*/ 7 h 24"/>
                <a:gd name="T8" fmla="*/ 8 w 36"/>
                <a:gd name="T9" fmla="*/ 7 h 24"/>
                <a:gd name="T10" fmla="*/ 8 w 36"/>
                <a:gd name="T11" fmla="*/ 7 h 24"/>
                <a:gd name="T12" fmla="*/ 9 w 36"/>
                <a:gd name="T13" fmla="*/ 9 h 24"/>
                <a:gd name="T14" fmla="*/ 9 w 36"/>
                <a:gd name="T15" fmla="*/ 10 h 24"/>
                <a:gd name="T16" fmla="*/ 8 w 36"/>
                <a:gd name="T17" fmla="*/ 12 h 24"/>
                <a:gd name="T18" fmla="*/ 11 w 36"/>
                <a:gd name="T19" fmla="*/ 12 h 24"/>
                <a:gd name="T20" fmla="*/ 21 w 36"/>
                <a:gd name="T21" fmla="*/ 8 h 24"/>
                <a:gd name="T22" fmla="*/ 21 w 36"/>
                <a:gd name="T23" fmla="*/ 8 h 24"/>
                <a:gd name="T24" fmla="*/ 23 w 36"/>
                <a:gd name="T25" fmla="*/ 12 h 24"/>
                <a:gd name="T26" fmla="*/ 27 w 36"/>
                <a:gd name="T27" fmla="*/ 16 h 24"/>
                <a:gd name="T28" fmla="*/ 28 w 36"/>
                <a:gd name="T29" fmla="*/ 14 h 24"/>
                <a:gd name="T30" fmla="*/ 28 w 36"/>
                <a:gd name="T31" fmla="*/ 10 h 24"/>
                <a:gd name="T32" fmla="*/ 36 w 36"/>
                <a:gd name="T33" fmla="*/ 6 h 24"/>
                <a:gd name="T34" fmla="*/ 36 w 36"/>
                <a:gd name="T35" fmla="*/ 8 h 24"/>
                <a:gd name="T36" fmla="*/ 29 w 36"/>
                <a:gd name="T37" fmla="*/ 23 h 24"/>
                <a:gd name="T38" fmla="*/ 27 w 36"/>
                <a:gd name="T39" fmla="*/ 20 h 24"/>
                <a:gd name="T40" fmla="*/ 28 w 36"/>
                <a:gd name="T41" fmla="*/ 20 h 24"/>
                <a:gd name="T42" fmla="*/ 27 w 36"/>
                <a:gd name="T43" fmla="*/ 20 h 24"/>
                <a:gd name="T44" fmla="*/ 23 w 36"/>
                <a:gd name="T45" fmla="*/ 18 h 24"/>
                <a:gd name="T46" fmla="*/ 5 w 36"/>
                <a:gd name="T47" fmla="*/ 19 h 24"/>
                <a:gd name="T48" fmla="*/ 4 w 36"/>
                <a:gd name="T49" fmla="*/ 19 h 24"/>
                <a:gd name="T50" fmla="*/ 4 w 36"/>
                <a:gd name="T51" fmla="*/ 19 h 24"/>
                <a:gd name="T52" fmla="*/ 32 w 36"/>
                <a:gd name="T53" fmla="*/ 13 h 24"/>
                <a:gd name="T54" fmla="*/ 4 w 36"/>
                <a:gd name="T55" fmla="*/ 16 h 24"/>
                <a:gd name="T56" fmla="*/ 4 w 36"/>
                <a:gd name="T57" fmla="*/ 17 h 24"/>
                <a:gd name="T58" fmla="*/ 22 w 36"/>
                <a:gd name="T59" fmla="*/ 17 h 24"/>
                <a:gd name="T60" fmla="*/ 15 w 36"/>
                <a:gd name="T61" fmla="*/ 12 h 24"/>
                <a:gd name="T62" fmla="*/ 18 w 36"/>
                <a:gd name="T63" fmla="*/ 16 h 24"/>
                <a:gd name="T64" fmla="*/ 19 w 36"/>
                <a:gd name="T65" fmla="*/ 12 h 24"/>
                <a:gd name="T66" fmla="*/ 17 w 36"/>
                <a:gd name="T67" fmla="*/ 10 h 24"/>
                <a:gd name="T68" fmla="*/ 17 w 36"/>
                <a:gd name="T69" fmla="*/ 10 h 24"/>
                <a:gd name="T70" fmla="*/ 17 w 36"/>
                <a:gd name="T71" fmla="*/ 10 h 24"/>
                <a:gd name="T72" fmla="*/ 17 w 36"/>
                <a:gd name="T73" fmla="*/ 10 h 24"/>
                <a:gd name="T74" fmla="*/ 16 w 36"/>
                <a:gd name="T75" fmla="*/ 12 h 24"/>
                <a:gd name="T76" fmla="*/ 4 w 36"/>
                <a:gd name="T77" fmla="*/ 12 h 24"/>
                <a:gd name="T78" fmla="*/ 5 w 36"/>
                <a:gd name="T79" fmla="*/ 10 h 24"/>
                <a:gd name="T80" fmla="*/ 19 w 36"/>
                <a:gd name="T81" fmla="*/ 11 h 24"/>
                <a:gd name="T82" fmla="*/ 18 w 36"/>
                <a:gd name="T83" fmla="*/ 11 h 24"/>
                <a:gd name="T84" fmla="*/ 18 w 36"/>
                <a:gd name="T85" fmla="*/ 10 h 24"/>
                <a:gd name="T86" fmla="*/ 18 w 36"/>
                <a:gd name="T87" fmla="*/ 10 h 24"/>
                <a:gd name="T88" fmla="*/ 18 w 36"/>
                <a:gd name="T89" fmla="*/ 10 h 24"/>
                <a:gd name="T90" fmla="*/ 18 w 36"/>
                <a:gd name="T91" fmla="*/ 10 h 24"/>
                <a:gd name="T92" fmla="*/ 17 w 36"/>
                <a:gd name="T93" fmla="*/ 10 h 24"/>
                <a:gd name="T94" fmla="*/ 18 w 36"/>
                <a:gd name="T95" fmla="*/ 10 h 24"/>
                <a:gd name="T96" fmla="*/ 8 w 36"/>
                <a:gd name="T97" fmla="*/ 7 h 24"/>
                <a:gd name="T98" fmla="*/ 8 w 36"/>
                <a:gd name="T9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" h="24">
                  <a:moveTo>
                    <a:pt x="17" y="17"/>
                  </a:moveTo>
                  <a:cubicBezTo>
                    <a:pt x="15" y="20"/>
                    <a:pt x="11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4" y="23"/>
                    <a:pt x="2" y="22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0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3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4"/>
                    <a:pt x="26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5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1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6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3"/>
                    <a:pt x="36" y="21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2" y="23"/>
                    <a:pt x="19" y="20"/>
                    <a:pt x="17" y="17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26" y="20"/>
                  </a:moveTo>
                  <a:cubicBezTo>
                    <a:pt x="25" y="19"/>
                    <a:pt x="24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9"/>
                    <a:pt x="25" y="20"/>
                    <a:pt x="26" y="20"/>
                  </a:cubicBezTo>
                  <a:close/>
                  <a:moveTo>
                    <a:pt x="5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lose/>
                  <a:moveTo>
                    <a:pt x="4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9"/>
                  </a:cubicBezTo>
                  <a:close/>
                  <a:moveTo>
                    <a:pt x="31" y="15"/>
                  </a:moveTo>
                  <a:cubicBezTo>
                    <a:pt x="31" y="16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6"/>
                    <a:pt x="32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2" y="15"/>
                    <a:pt x="31" y="15"/>
                  </a:cubicBezTo>
                  <a:close/>
                  <a:moveTo>
                    <a:pt x="4" y="17"/>
                  </a:moveTo>
                  <a:cubicBezTo>
                    <a:pt x="4" y="17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7"/>
                    <a:pt x="4" y="17"/>
                  </a:cubicBezTo>
                  <a:close/>
                  <a:moveTo>
                    <a:pt x="22" y="17"/>
                  </a:moveTo>
                  <a:cubicBezTo>
                    <a:pt x="21" y="16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6"/>
                    <a:pt x="22" y="17"/>
                  </a:cubicBezTo>
                  <a:close/>
                  <a:moveTo>
                    <a:pt x="14" y="14"/>
                  </a:move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5"/>
                    <a:pt x="15" y="14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9" y="12"/>
                  </a:moveTo>
                  <a:cubicBezTo>
                    <a:pt x="18" y="11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2"/>
                    <a:pt x="19" y="12"/>
                    <a:pt x="19" y="12"/>
                  </a:cubicBez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1"/>
                    <a:pt x="4" y="11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8" y="11"/>
                  </a:move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506"/>
            <p:cNvSpPr/>
            <p:nvPr/>
          </p:nvSpPr>
          <p:spPr bwMode="auto">
            <a:xfrm>
              <a:off x="4394202" y="617539"/>
              <a:ext cx="6350" cy="19050"/>
            </a:xfrm>
            <a:custGeom>
              <a:avLst/>
              <a:gdLst>
                <a:gd name="T0" fmla="*/ 0 w 4"/>
                <a:gd name="T1" fmla="*/ 12 h 12"/>
                <a:gd name="T2" fmla="*/ 0 w 4"/>
                <a:gd name="T3" fmla="*/ 0 h 12"/>
                <a:gd name="T4" fmla="*/ 4 w 4"/>
                <a:gd name="T5" fmla="*/ 0 h 12"/>
                <a:gd name="T6" fmla="*/ 4 w 4"/>
                <a:gd name="T7" fmla="*/ 12 h 12"/>
                <a:gd name="T8" fmla="*/ 0 w 4"/>
                <a:gd name="T9" fmla="*/ 12 h 12"/>
                <a:gd name="T10" fmla="*/ 0 w 4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507"/>
            <p:cNvSpPr>
              <a:spLocks noEditPoints="1"/>
            </p:cNvSpPr>
            <p:nvPr/>
          </p:nvSpPr>
          <p:spPr bwMode="auto">
            <a:xfrm>
              <a:off x="4391027" y="614364"/>
              <a:ext cx="12700" cy="26988"/>
            </a:xfrm>
            <a:custGeom>
              <a:avLst/>
              <a:gdLst>
                <a:gd name="T0" fmla="*/ 6 w 8"/>
                <a:gd name="T1" fmla="*/ 17 h 17"/>
                <a:gd name="T2" fmla="*/ 2 w 8"/>
                <a:gd name="T3" fmla="*/ 17 h 17"/>
                <a:gd name="T4" fmla="*/ 2 w 8"/>
                <a:gd name="T5" fmla="*/ 14 h 17"/>
                <a:gd name="T6" fmla="*/ 4 w 8"/>
                <a:gd name="T7" fmla="*/ 14 h 17"/>
                <a:gd name="T8" fmla="*/ 2 w 8"/>
                <a:gd name="T9" fmla="*/ 14 h 17"/>
                <a:gd name="T10" fmla="*/ 2 w 8"/>
                <a:gd name="T11" fmla="*/ 17 h 17"/>
                <a:gd name="T12" fmla="*/ 0 w 8"/>
                <a:gd name="T13" fmla="*/ 17 h 17"/>
                <a:gd name="T14" fmla="*/ 0 w 8"/>
                <a:gd name="T15" fmla="*/ 0 h 17"/>
                <a:gd name="T16" fmla="*/ 8 w 8"/>
                <a:gd name="T17" fmla="*/ 0 h 17"/>
                <a:gd name="T18" fmla="*/ 8 w 8"/>
                <a:gd name="T19" fmla="*/ 17 h 17"/>
                <a:gd name="T20" fmla="*/ 6 w 8"/>
                <a:gd name="T21" fmla="*/ 17 h 17"/>
                <a:gd name="T22" fmla="*/ 6 w 8"/>
                <a:gd name="T23" fmla="*/ 17 h 17"/>
                <a:gd name="T24" fmla="*/ 4 w 8"/>
                <a:gd name="T25" fmla="*/ 12 h 17"/>
                <a:gd name="T26" fmla="*/ 4 w 8"/>
                <a:gd name="T27" fmla="*/ 5 h 17"/>
                <a:gd name="T28" fmla="*/ 4 w 8"/>
                <a:gd name="T29" fmla="*/ 12 h 17"/>
                <a:gd name="T30" fmla="*/ 4 w 8"/>
                <a:gd name="T3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7">
                  <a:moveTo>
                    <a:pt x="6" y="17"/>
                  </a:moveTo>
                  <a:lnTo>
                    <a:pt x="2" y="17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7"/>
                  </a:lnTo>
                  <a:close/>
                  <a:moveTo>
                    <a:pt x="4" y="12"/>
                  </a:moveTo>
                  <a:lnTo>
                    <a:pt x="4" y="5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3508"/>
            <p:cNvSpPr>
              <a:spLocks noEditPoints="1"/>
            </p:cNvSpPr>
            <p:nvPr/>
          </p:nvSpPr>
          <p:spPr bwMode="auto">
            <a:xfrm>
              <a:off x="4381502" y="646114"/>
              <a:ext cx="49213" cy="176213"/>
            </a:xfrm>
            <a:custGeom>
              <a:avLst/>
              <a:gdLst>
                <a:gd name="T0" fmla="*/ 0 w 31"/>
                <a:gd name="T1" fmla="*/ 87 h 111"/>
                <a:gd name="T2" fmla="*/ 0 w 31"/>
                <a:gd name="T3" fmla="*/ 87 h 111"/>
                <a:gd name="T4" fmla="*/ 7 w 31"/>
                <a:gd name="T5" fmla="*/ 1 h 111"/>
                <a:gd name="T6" fmla="*/ 11 w 31"/>
                <a:gd name="T7" fmla="*/ 0 h 111"/>
                <a:gd name="T8" fmla="*/ 31 w 31"/>
                <a:gd name="T9" fmla="*/ 82 h 111"/>
                <a:gd name="T10" fmla="*/ 18 w 31"/>
                <a:gd name="T11" fmla="*/ 111 h 111"/>
                <a:gd name="T12" fmla="*/ 0 w 31"/>
                <a:gd name="T13" fmla="*/ 87 h 111"/>
                <a:gd name="T14" fmla="*/ 0 w 31"/>
                <a:gd name="T15" fmla="*/ 87 h 111"/>
                <a:gd name="T16" fmla="*/ 17 w 31"/>
                <a:gd name="T17" fmla="*/ 102 h 111"/>
                <a:gd name="T18" fmla="*/ 25 w 31"/>
                <a:gd name="T19" fmla="*/ 81 h 111"/>
                <a:gd name="T20" fmla="*/ 10 w 31"/>
                <a:gd name="T21" fmla="*/ 15 h 111"/>
                <a:gd name="T22" fmla="*/ 5 w 31"/>
                <a:gd name="T23" fmla="*/ 84 h 111"/>
                <a:gd name="T24" fmla="*/ 17 w 31"/>
                <a:gd name="T25" fmla="*/ 102 h 111"/>
                <a:gd name="T26" fmla="*/ 17 w 31"/>
                <a:gd name="T27" fmla="*/ 10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111">
                  <a:moveTo>
                    <a:pt x="0" y="87"/>
                  </a:moveTo>
                  <a:lnTo>
                    <a:pt x="0" y="87"/>
                  </a:lnTo>
                  <a:lnTo>
                    <a:pt x="7" y="1"/>
                  </a:lnTo>
                  <a:lnTo>
                    <a:pt x="11" y="0"/>
                  </a:lnTo>
                  <a:lnTo>
                    <a:pt x="31" y="82"/>
                  </a:lnTo>
                  <a:lnTo>
                    <a:pt x="18" y="111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17" y="102"/>
                  </a:moveTo>
                  <a:lnTo>
                    <a:pt x="25" y="81"/>
                  </a:lnTo>
                  <a:lnTo>
                    <a:pt x="10" y="15"/>
                  </a:lnTo>
                  <a:lnTo>
                    <a:pt x="5" y="84"/>
                  </a:lnTo>
                  <a:lnTo>
                    <a:pt x="17" y="102"/>
                  </a:lnTo>
                  <a:lnTo>
                    <a:pt x="17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509"/>
            <p:cNvSpPr>
              <a:spLocks noEditPoints="1"/>
            </p:cNvSpPr>
            <p:nvPr/>
          </p:nvSpPr>
          <p:spPr bwMode="auto">
            <a:xfrm>
              <a:off x="4378327" y="642939"/>
              <a:ext cx="55563" cy="187325"/>
            </a:xfrm>
            <a:custGeom>
              <a:avLst/>
              <a:gdLst>
                <a:gd name="T0" fmla="*/ 1 w 35"/>
                <a:gd name="T1" fmla="*/ 91 h 118"/>
                <a:gd name="T2" fmla="*/ 0 w 35"/>
                <a:gd name="T3" fmla="*/ 91 h 118"/>
                <a:gd name="T4" fmla="*/ 7 w 35"/>
                <a:gd name="T5" fmla="*/ 1 h 118"/>
                <a:gd name="T6" fmla="*/ 14 w 35"/>
                <a:gd name="T7" fmla="*/ 0 h 118"/>
                <a:gd name="T8" fmla="*/ 35 w 35"/>
                <a:gd name="T9" fmla="*/ 84 h 118"/>
                <a:gd name="T10" fmla="*/ 20 w 35"/>
                <a:gd name="T11" fmla="*/ 118 h 118"/>
                <a:gd name="T12" fmla="*/ 1 w 35"/>
                <a:gd name="T13" fmla="*/ 91 h 118"/>
                <a:gd name="T14" fmla="*/ 1 w 35"/>
                <a:gd name="T15" fmla="*/ 91 h 118"/>
                <a:gd name="T16" fmla="*/ 19 w 35"/>
                <a:gd name="T17" fmla="*/ 108 h 118"/>
                <a:gd name="T18" fmla="*/ 21 w 35"/>
                <a:gd name="T19" fmla="*/ 105 h 118"/>
                <a:gd name="T20" fmla="*/ 19 w 35"/>
                <a:gd name="T21" fmla="*/ 108 h 118"/>
                <a:gd name="T22" fmla="*/ 19 w 35"/>
                <a:gd name="T23" fmla="*/ 108 h 118"/>
                <a:gd name="T24" fmla="*/ 19 w 35"/>
                <a:gd name="T25" fmla="*/ 108 h 118"/>
                <a:gd name="T26" fmla="*/ 19 w 35"/>
                <a:gd name="T27" fmla="*/ 104 h 118"/>
                <a:gd name="T28" fmla="*/ 21 w 35"/>
                <a:gd name="T29" fmla="*/ 103 h 118"/>
                <a:gd name="T30" fmla="*/ 19 w 35"/>
                <a:gd name="T31" fmla="*/ 104 h 118"/>
                <a:gd name="T32" fmla="*/ 19 w 35"/>
                <a:gd name="T33" fmla="*/ 104 h 118"/>
                <a:gd name="T34" fmla="*/ 15 w 35"/>
                <a:gd name="T35" fmla="*/ 104 h 118"/>
                <a:gd name="T36" fmla="*/ 4 w 35"/>
                <a:gd name="T37" fmla="*/ 86 h 118"/>
                <a:gd name="T38" fmla="*/ 10 w 35"/>
                <a:gd name="T39" fmla="*/ 17 h 118"/>
                <a:gd name="T40" fmla="*/ 14 w 35"/>
                <a:gd name="T41" fmla="*/ 16 h 118"/>
                <a:gd name="T42" fmla="*/ 11 w 35"/>
                <a:gd name="T43" fmla="*/ 5 h 118"/>
                <a:gd name="T44" fmla="*/ 11 w 35"/>
                <a:gd name="T45" fmla="*/ 5 h 118"/>
                <a:gd name="T46" fmla="*/ 4 w 35"/>
                <a:gd name="T47" fmla="*/ 86 h 118"/>
                <a:gd name="T48" fmla="*/ 15 w 35"/>
                <a:gd name="T49" fmla="*/ 104 h 118"/>
                <a:gd name="T50" fmla="*/ 15 w 35"/>
                <a:gd name="T51" fmla="*/ 104 h 118"/>
                <a:gd name="T52" fmla="*/ 9 w 35"/>
                <a:gd name="T53" fmla="*/ 85 h 118"/>
                <a:gd name="T54" fmla="*/ 19 w 35"/>
                <a:gd name="T55" fmla="*/ 100 h 118"/>
                <a:gd name="T56" fmla="*/ 25 w 35"/>
                <a:gd name="T57" fmla="*/ 83 h 118"/>
                <a:gd name="T58" fmla="*/ 13 w 35"/>
                <a:gd name="T59" fmla="*/ 32 h 118"/>
                <a:gd name="T60" fmla="*/ 9 w 35"/>
                <a:gd name="T61" fmla="*/ 85 h 118"/>
                <a:gd name="T62" fmla="*/ 9 w 35"/>
                <a:gd name="T63" fmla="*/ 85 h 118"/>
                <a:gd name="T64" fmla="*/ 2 w 35"/>
                <a:gd name="T65" fmla="*/ 89 h 118"/>
                <a:gd name="T66" fmla="*/ 1 w 35"/>
                <a:gd name="T67" fmla="*/ 90 h 118"/>
                <a:gd name="T68" fmla="*/ 2 w 35"/>
                <a:gd name="T69" fmla="*/ 89 h 118"/>
                <a:gd name="T70" fmla="*/ 2 w 35"/>
                <a:gd name="T71" fmla="*/ 89 h 118"/>
                <a:gd name="T72" fmla="*/ 2 w 35"/>
                <a:gd name="T73" fmla="*/ 89 h 118"/>
                <a:gd name="T74" fmla="*/ 2 w 35"/>
                <a:gd name="T75" fmla="*/ 8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118">
                  <a:moveTo>
                    <a:pt x="1" y="91"/>
                  </a:moveTo>
                  <a:lnTo>
                    <a:pt x="0" y="91"/>
                  </a:lnTo>
                  <a:lnTo>
                    <a:pt x="7" y="1"/>
                  </a:lnTo>
                  <a:lnTo>
                    <a:pt x="14" y="0"/>
                  </a:lnTo>
                  <a:lnTo>
                    <a:pt x="35" y="84"/>
                  </a:lnTo>
                  <a:lnTo>
                    <a:pt x="20" y="118"/>
                  </a:lnTo>
                  <a:lnTo>
                    <a:pt x="1" y="91"/>
                  </a:lnTo>
                  <a:lnTo>
                    <a:pt x="1" y="91"/>
                  </a:lnTo>
                  <a:close/>
                  <a:moveTo>
                    <a:pt x="19" y="108"/>
                  </a:moveTo>
                  <a:lnTo>
                    <a:pt x="21" y="105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8"/>
                  </a:lnTo>
                  <a:close/>
                  <a:moveTo>
                    <a:pt x="19" y="104"/>
                  </a:moveTo>
                  <a:lnTo>
                    <a:pt x="21" y="103"/>
                  </a:lnTo>
                  <a:lnTo>
                    <a:pt x="19" y="104"/>
                  </a:lnTo>
                  <a:lnTo>
                    <a:pt x="19" y="104"/>
                  </a:lnTo>
                  <a:close/>
                  <a:moveTo>
                    <a:pt x="15" y="104"/>
                  </a:moveTo>
                  <a:lnTo>
                    <a:pt x="4" y="86"/>
                  </a:lnTo>
                  <a:lnTo>
                    <a:pt x="10" y="17"/>
                  </a:lnTo>
                  <a:lnTo>
                    <a:pt x="14" y="1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4" y="86"/>
                  </a:lnTo>
                  <a:lnTo>
                    <a:pt x="15" y="104"/>
                  </a:lnTo>
                  <a:lnTo>
                    <a:pt x="15" y="104"/>
                  </a:lnTo>
                  <a:close/>
                  <a:moveTo>
                    <a:pt x="9" y="85"/>
                  </a:moveTo>
                  <a:lnTo>
                    <a:pt x="19" y="100"/>
                  </a:lnTo>
                  <a:lnTo>
                    <a:pt x="25" y="83"/>
                  </a:lnTo>
                  <a:lnTo>
                    <a:pt x="13" y="32"/>
                  </a:lnTo>
                  <a:lnTo>
                    <a:pt x="9" y="85"/>
                  </a:lnTo>
                  <a:lnTo>
                    <a:pt x="9" y="85"/>
                  </a:lnTo>
                  <a:close/>
                  <a:moveTo>
                    <a:pt x="2" y="89"/>
                  </a:moveTo>
                  <a:lnTo>
                    <a:pt x="1" y="90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510"/>
            <p:cNvSpPr>
              <a:spLocks noEditPoints="1"/>
            </p:cNvSpPr>
            <p:nvPr/>
          </p:nvSpPr>
          <p:spPr bwMode="auto">
            <a:xfrm>
              <a:off x="4324352" y="628651"/>
              <a:ext cx="149225" cy="238125"/>
            </a:xfrm>
            <a:custGeom>
              <a:avLst/>
              <a:gdLst>
                <a:gd name="T0" fmla="*/ 13 w 86"/>
                <a:gd name="T1" fmla="*/ 109 h 137"/>
                <a:gd name="T2" fmla="*/ 0 w 86"/>
                <a:gd name="T3" fmla="*/ 52 h 137"/>
                <a:gd name="T4" fmla="*/ 0 w 86"/>
                <a:gd name="T5" fmla="*/ 52 h 137"/>
                <a:gd name="T6" fmla="*/ 13 w 86"/>
                <a:gd name="T7" fmla="*/ 12 h 137"/>
                <a:gd name="T8" fmla="*/ 13 w 86"/>
                <a:gd name="T9" fmla="*/ 12 h 137"/>
                <a:gd name="T10" fmla="*/ 42 w 86"/>
                <a:gd name="T11" fmla="*/ 0 h 137"/>
                <a:gd name="T12" fmla="*/ 42 w 86"/>
                <a:gd name="T13" fmla="*/ 0 h 137"/>
                <a:gd name="T14" fmla="*/ 71 w 86"/>
                <a:gd name="T15" fmla="*/ 11 h 137"/>
                <a:gd name="T16" fmla="*/ 71 w 86"/>
                <a:gd name="T17" fmla="*/ 11 h 137"/>
                <a:gd name="T18" fmla="*/ 86 w 86"/>
                <a:gd name="T19" fmla="*/ 51 h 137"/>
                <a:gd name="T20" fmla="*/ 86 w 86"/>
                <a:gd name="T21" fmla="*/ 51 h 137"/>
                <a:gd name="T22" fmla="*/ 72 w 86"/>
                <a:gd name="T23" fmla="*/ 108 h 137"/>
                <a:gd name="T24" fmla="*/ 72 w 86"/>
                <a:gd name="T25" fmla="*/ 108 h 137"/>
                <a:gd name="T26" fmla="*/ 42 w 86"/>
                <a:gd name="T27" fmla="*/ 137 h 137"/>
                <a:gd name="T28" fmla="*/ 42 w 86"/>
                <a:gd name="T29" fmla="*/ 137 h 137"/>
                <a:gd name="T30" fmla="*/ 13 w 86"/>
                <a:gd name="T31" fmla="*/ 109 h 137"/>
                <a:gd name="T32" fmla="*/ 68 w 86"/>
                <a:gd name="T33" fmla="*/ 107 h 137"/>
                <a:gd name="T34" fmla="*/ 82 w 86"/>
                <a:gd name="T35" fmla="*/ 51 h 137"/>
                <a:gd name="T36" fmla="*/ 82 w 86"/>
                <a:gd name="T37" fmla="*/ 51 h 137"/>
                <a:gd name="T38" fmla="*/ 42 w 86"/>
                <a:gd name="T39" fmla="*/ 4 h 137"/>
                <a:gd name="T40" fmla="*/ 42 w 86"/>
                <a:gd name="T41" fmla="*/ 4 h 137"/>
                <a:gd name="T42" fmla="*/ 4 w 86"/>
                <a:gd name="T43" fmla="*/ 52 h 137"/>
                <a:gd name="T44" fmla="*/ 4 w 86"/>
                <a:gd name="T45" fmla="*/ 52 h 137"/>
                <a:gd name="T46" fmla="*/ 17 w 86"/>
                <a:gd name="T47" fmla="*/ 107 h 137"/>
                <a:gd name="T48" fmla="*/ 17 w 86"/>
                <a:gd name="T49" fmla="*/ 107 h 137"/>
                <a:gd name="T50" fmla="*/ 42 w 86"/>
                <a:gd name="T51" fmla="*/ 133 h 137"/>
                <a:gd name="T52" fmla="*/ 42 w 86"/>
                <a:gd name="T53" fmla="*/ 133 h 137"/>
                <a:gd name="T54" fmla="*/ 68 w 86"/>
                <a:gd name="T55" fmla="*/ 10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137">
                  <a:moveTo>
                    <a:pt x="13" y="109"/>
                  </a:moveTo>
                  <a:cubicBezTo>
                    <a:pt x="5" y="93"/>
                    <a:pt x="0" y="7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33"/>
                    <a:pt x="6" y="2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21" y="3"/>
                    <a:pt x="3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2" y="0"/>
                    <a:pt x="63" y="3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80" y="19"/>
                    <a:pt x="86" y="32"/>
                    <a:pt x="86" y="51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6" y="71"/>
                    <a:pt x="80" y="92"/>
                    <a:pt x="72" y="108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64" y="125"/>
                    <a:pt x="53" y="137"/>
                    <a:pt x="42" y="137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30" y="137"/>
                    <a:pt x="21" y="125"/>
                    <a:pt x="13" y="109"/>
                  </a:cubicBezTo>
                  <a:close/>
                  <a:moveTo>
                    <a:pt x="68" y="107"/>
                  </a:moveTo>
                  <a:cubicBezTo>
                    <a:pt x="76" y="91"/>
                    <a:pt x="82" y="70"/>
                    <a:pt x="82" y="51"/>
                  </a:cubicBezTo>
                  <a:cubicBezTo>
                    <a:pt x="82" y="51"/>
                    <a:pt x="82" y="51"/>
                    <a:pt x="82" y="51"/>
                  </a:cubicBezTo>
                  <a:cubicBezTo>
                    <a:pt x="82" y="14"/>
                    <a:pt x="6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23" y="4"/>
                    <a:pt x="5" y="15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71"/>
                    <a:pt x="9" y="92"/>
                    <a:pt x="17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24" y="123"/>
                    <a:pt x="34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50" y="133"/>
                    <a:pt x="60" y="123"/>
                    <a:pt x="6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511"/>
            <p:cNvSpPr>
              <a:spLocks noEditPoints="1"/>
            </p:cNvSpPr>
            <p:nvPr/>
          </p:nvSpPr>
          <p:spPr bwMode="auto">
            <a:xfrm>
              <a:off x="4321177" y="625476"/>
              <a:ext cx="157163" cy="244475"/>
            </a:xfrm>
            <a:custGeom>
              <a:avLst/>
              <a:gdLst>
                <a:gd name="T0" fmla="*/ 13 w 90"/>
                <a:gd name="T1" fmla="*/ 112 h 141"/>
                <a:gd name="T2" fmla="*/ 0 w 90"/>
                <a:gd name="T3" fmla="*/ 54 h 141"/>
                <a:gd name="T4" fmla="*/ 14 w 90"/>
                <a:gd name="T5" fmla="*/ 12 h 141"/>
                <a:gd name="T6" fmla="*/ 44 w 90"/>
                <a:gd name="T7" fmla="*/ 0 h 141"/>
                <a:gd name="T8" fmla="*/ 75 w 90"/>
                <a:gd name="T9" fmla="*/ 11 h 141"/>
                <a:gd name="T10" fmla="*/ 90 w 90"/>
                <a:gd name="T11" fmla="*/ 53 h 141"/>
                <a:gd name="T12" fmla="*/ 90 w 90"/>
                <a:gd name="T13" fmla="*/ 53 h 141"/>
                <a:gd name="T14" fmla="*/ 44 w 90"/>
                <a:gd name="T15" fmla="*/ 141 h 141"/>
                <a:gd name="T16" fmla="*/ 44 w 90"/>
                <a:gd name="T17" fmla="*/ 137 h 141"/>
                <a:gd name="T18" fmla="*/ 44 w 90"/>
                <a:gd name="T19" fmla="*/ 137 h 141"/>
                <a:gd name="T20" fmla="*/ 44 w 90"/>
                <a:gd name="T21" fmla="*/ 137 h 141"/>
                <a:gd name="T22" fmla="*/ 26 w 90"/>
                <a:gd name="T23" fmla="*/ 126 h 141"/>
                <a:gd name="T24" fmla="*/ 45 w 90"/>
                <a:gd name="T25" fmla="*/ 137 h 141"/>
                <a:gd name="T26" fmla="*/ 45 w 90"/>
                <a:gd name="T27" fmla="*/ 137 h 141"/>
                <a:gd name="T28" fmla="*/ 45 w 90"/>
                <a:gd name="T29" fmla="*/ 137 h 141"/>
                <a:gd name="T30" fmla="*/ 86 w 90"/>
                <a:gd name="T31" fmla="*/ 54 h 141"/>
                <a:gd name="T32" fmla="*/ 72 w 90"/>
                <a:gd name="T33" fmla="*/ 110 h 141"/>
                <a:gd name="T34" fmla="*/ 44 w 90"/>
                <a:gd name="T35" fmla="*/ 133 h 141"/>
                <a:gd name="T36" fmla="*/ 69 w 90"/>
                <a:gd name="T37" fmla="*/ 108 h 141"/>
                <a:gd name="T38" fmla="*/ 69 w 90"/>
                <a:gd name="T39" fmla="*/ 108 h 141"/>
                <a:gd name="T40" fmla="*/ 82 w 90"/>
                <a:gd name="T41" fmla="*/ 53 h 141"/>
                <a:gd name="T42" fmla="*/ 82 w 90"/>
                <a:gd name="T43" fmla="*/ 53 h 141"/>
                <a:gd name="T44" fmla="*/ 8 w 90"/>
                <a:gd name="T45" fmla="*/ 54 h 141"/>
                <a:gd name="T46" fmla="*/ 8 w 90"/>
                <a:gd name="T47" fmla="*/ 55 h 141"/>
                <a:gd name="T48" fmla="*/ 44 w 90"/>
                <a:gd name="T49" fmla="*/ 133 h 141"/>
                <a:gd name="T50" fmla="*/ 26 w 90"/>
                <a:gd name="T51" fmla="*/ 126 h 141"/>
                <a:gd name="T52" fmla="*/ 26 w 90"/>
                <a:gd name="T53" fmla="*/ 126 h 141"/>
                <a:gd name="T54" fmla="*/ 26 w 90"/>
                <a:gd name="T55" fmla="*/ 125 h 141"/>
                <a:gd name="T56" fmla="*/ 26 w 90"/>
                <a:gd name="T57" fmla="*/ 125 h 141"/>
                <a:gd name="T58" fmla="*/ 19 w 90"/>
                <a:gd name="T59" fmla="*/ 115 h 141"/>
                <a:gd name="T60" fmla="*/ 19 w 90"/>
                <a:gd name="T61" fmla="*/ 115 h 141"/>
                <a:gd name="T62" fmla="*/ 17 w 90"/>
                <a:gd name="T63" fmla="*/ 110 h 141"/>
                <a:gd name="T64" fmla="*/ 17 w 90"/>
                <a:gd name="T65" fmla="*/ 110 h 141"/>
                <a:gd name="T66" fmla="*/ 4 w 90"/>
                <a:gd name="T67" fmla="*/ 54 h 141"/>
                <a:gd name="T68" fmla="*/ 41 w 90"/>
                <a:gd name="T69" fmla="*/ 4 h 141"/>
                <a:gd name="T70" fmla="*/ 4 w 90"/>
                <a:gd name="T71" fmla="*/ 54 h 141"/>
                <a:gd name="T72" fmla="*/ 86 w 90"/>
                <a:gd name="T73" fmla="*/ 53 h 141"/>
                <a:gd name="T74" fmla="*/ 86 w 90"/>
                <a:gd name="T75" fmla="*/ 53 h 141"/>
                <a:gd name="T76" fmla="*/ 78 w 90"/>
                <a:gd name="T77" fmla="*/ 22 h 141"/>
                <a:gd name="T78" fmla="*/ 59 w 90"/>
                <a:gd name="T79" fmla="*/ 7 h 141"/>
                <a:gd name="T80" fmla="*/ 59 w 90"/>
                <a:gd name="T81" fmla="*/ 7 h 141"/>
                <a:gd name="T82" fmla="*/ 59 w 90"/>
                <a:gd name="T83" fmla="*/ 7 h 141"/>
                <a:gd name="T84" fmla="*/ 58 w 90"/>
                <a:gd name="T85" fmla="*/ 6 h 141"/>
                <a:gd name="T86" fmla="*/ 58 w 90"/>
                <a:gd name="T87" fmla="*/ 6 h 141"/>
                <a:gd name="T88" fmla="*/ 58 w 90"/>
                <a:gd name="T89" fmla="*/ 6 h 141"/>
                <a:gd name="T90" fmla="*/ 58 w 90"/>
                <a:gd name="T91" fmla="*/ 6 h 141"/>
                <a:gd name="T92" fmla="*/ 42 w 90"/>
                <a:gd name="T93" fmla="*/ 4 h 141"/>
                <a:gd name="T94" fmla="*/ 42 w 90"/>
                <a:gd name="T95" fmla="*/ 4 h 141"/>
                <a:gd name="T96" fmla="*/ 42 w 90"/>
                <a:gd name="T97" fmla="*/ 4 h 141"/>
                <a:gd name="T98" fmla="*/ 42 w 90"/>
                <a:gd name="T99" fmla="*/ 4 h 141"/>
                <a:gd name="T100" fmla="*/ 43 w 90"/>
                <a:gd name="T101" fmla="*/ 4 h 141"/>
                <a:gd name="T102" fmla="*/ 43 w 90"/>
                <a:gd name="T103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141">
                  <a:moveTo>
                    <a:pt x="13" y="112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6" y="95"/>
                    <a:pt x="0" y="7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34"/>
                    <a:pt x="6" y="2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22" y="3"/>
                    <a:pt x="33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4" y="0"/>
                    <a:pt x="66" y="3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84" y="20"/>
                    <a:pt x="90" y="3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73"/>
                    <a:pt x="84" y="95"/>
                    <a:pt x="76" y="111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67" y="128"/>
                    <a:pt x="57" y="141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31" y="141"/>
                    <a:pt x="21" y="128"/>
                    <a:pt x="13" y="112"/>
                  </a:cubicBezTo>
                  <a:close/>
                  <a:moveTo>
                    <a:pt x="44" y="137"/>
                  </a:move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lose/>
                  <a:moveTo>
                    <a:pt x="43" y="137"/>
                  </a:moveTo>
                  <a:cubicBezTo>
                    <a:pt x="37" y="137"/>
                    <a:pt x="31" y="133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31" y="133"/>
                    <a:pt x="37" y="137"/>
                    <a:pt x="43" y="137"/>
                  </a:cubicBezTo>
                  <a:close/>
                  <a:moveTo>
                    <a:pt x="45" y="137"/>
                  </a:move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lose/>
                  <a:moveTo>
                    <a:pt x="72" y="110"/>
                  </a:moveTo>
                  <a:cubicBezTo>
                    <a:pt x="64" y="125"/>
                    <a:pt x="55" y="136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55" y="136"/>
                    <a:pt x="64" y="125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80" y="94"/>
                    <a:pt x="86" y="73"/>
                    <a:pt x="86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73"/>
                    <a:pt x="80" y="94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lose/>
                  <a:moveTo>
                    <a:pt x="44" y="133"/>
                  </a:move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50" y="134"/>
                    <a:pt x="61" y="123"/>
                    <a:pt x="69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70" y="109"/>
                    <a:pt x="70" y="109"/>
                    <a:pt x="70" y="109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76" y="92"/>
                    <a:pt x="82" y="72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1" y="17"/>
                    <a:pt x="62" y="9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26" y="9"/>
                    <a:pt x="9" y="17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73"/>
                    <a:pt x="13" y="93"/>
                    <a:pt x="20" y="108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27" y="124"/>
                    <a:pt x="37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lose/>
                  <a:moveTo>
                    <a:pt x="26" y="126"/>
                  </a:moveTo>
                  <a:cubicBezTo>
                    <a:pt x="26" y="126"/>
                    <a:pt x="26" y="126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lose/>
                  <a:moveTo>
                    <a:pt x="26" y="125"/>
                  </a:move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lose/>
                  <a:moveTo>
                    <a:pt x="26" y="125"/>
                  </a:move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lose/>
                  <a:moveTo>
                    <a:pt x="19" y="115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lose/>
                  <a:moveTo>
                    <a:pt x="19" y="115"/>
                  </a:moveTo>
                  <a:cubicBezTo>
                    <a:pt x="18" y="113"/>
                    <a:pt x="18" y="112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8" y="112"/>
                    <a:pt x="18" y="113"/>
                    <a:pt x="19" y="115"/>
                  </a:cubicBezTo>
                  <a:close/>
                  <a:moveTo>
                    <a:pt x="4" y="54"/>
                  </a:move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18"/>
                    <a:pt x="23" y="5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2" y="5"/>
                    <a:pt x="24" y="8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9" y="23"/>
                    <a:pt x="4" y="35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lose/>
                  <a:moveTo>
                    <a:pt x="86" y="53"/>
                  </a:move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lose/>
                  <a:moveTo>
                    <a:pt x="78" y="22"/>
                  </a:moveTo>
                  <a:cubicBezTo>
                    <a:pt x="76" y="19"/>
                    <a:pt x="74" y="16"/>
                    <a:pt x="72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68" y="11"/>
                    <a:pt x="64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7" y="9"/>
                    <a:pt x="73" y="14"/>
                    <a:pt x="78" y="22"/>
                  </a:cubicBezTo>
                  <a:close/>
                  <a:moveTo>
                    <a:pt x="59" y="7"/>
                  </a:move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lose/>
                  <a:moveTo>
                    <a:pt x="59" y="7"/>
                  </a:moveTo>
                  <a:cubicBezTo>
                    <a:pt x="59" y="7"/>
                    <a:pt x="59" y="7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7"/>
                    <a:pt x="59" y="7"/>
                    <a:pt x="59" y="7"/>
                  </a:cubicBezTo>
                  <a:close/>
                  <a:moveTo>
                    <a:pt x="58" y="6"/>
                  </a:move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lose/>
                  <a:moveTo>
                    <a:pt x="58" y="6"/>
                  </a:move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lose/>
                  <a:moveTo>
                    <a:pt x="43" y="4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lose/>
                  <a:moveTo>
                    <a:pt x="43" y="4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512"/>
            <p:cNvSpPr/>
            <p:nvPr/>
          </p:nvSpPr>
          <p:spPr bwMode="auto">
            <a:xfrm>
              <a:off x="4435477" y="569914"/>
              <a:ext cx="176213" cy="76200"/>
            </a:xfrm>
            <a:custGeom>
              <a:avLst/>
              <a:gdLst>
                <a:gd name="T0" fmla="*/ 0 w 111"/>
                <a:gd name="T1" fmla="*/ 44 h 48"/>
                <a:gd name="T2" fmla="*/ 103 w 111"/>
                <a:gd name="T3" fmla="*/ 6 h 48"/>
                <a:gd name="T4" fmla="*/ 108 w 111"/>
                <a:gd name="T5" fmla="*/ 0 h 48"/>
                <a:gd name="T6" fmla="*/ 111 w 111"/>
                <a:gd name="T7" fmla="*/ 2 h 48"/>
                <a:gd name="T8" fmla="*/ 107 w 111"/>
                <a:gd name="T9" fmla="*/ 10 h 48"/>
                <a:gd name="T10" fmla="*/ 1 w 111"/>
                <a:gd name="T11" fmla="*/ 48 h 48"/>
                <a:gd name="T12" fmla="*/ 1 w 111"/>
                <a:gd name="T13" fmla="*/ 48 h 48"/>
                <a:gd name="T14" fmla="*/ 0 w 111"/>
                <a:gd name="T15" fmla="*/ 44 h 48"/>
                <a:gd name="T16" fmla="*/ 0 w 111"/>
                <a:gd name="T1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48">
                  <a:moveTo>
                    <a:pt x="0" y="44"/>
                  </a:moveTo>
                  <a:lnTo>
                    <a:pt x="103" y="6"/>
                  </a:lnTo>
                  <a:lnTo>
                    <a:pt x="108" y="0"/>
                  </a:lnTo>
                  <a:lnTo>
                    <a:pt x="111" y="2"/>
                  </a:lnTo>
                  <a:lnTo>
                    <a:pt x="107" y="1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513"/>
            <p:cNvSpPr>
              <a:spLocks noEditPoints="1"/>
            </p:cNvSpPr>
            <p:nvPr/>
          </p:nvSpPr>
          <p:spPr bwMode="auto">
            <a:xfrm>
              <a:off x="4430714" y="563564"/>
              <a:ext cx="185738" cy="85725"/>
            </a:xfrm>
            <a:custGeom>
              <a:avLst/>
              <a:gdLst>
                <a:gd name="T0" fmla="*/ 4 w 117"/>
                <a:gd name="T1" fmla="*/ 52 h 54"/>
                <a:gd name="T2" fmla="*/ 2 w 117"/>
                <a:gd name="T3" fmla="*/ 53 h 54"/>
                <a:gd name="T4" fmla="*/ 1 w 117"/>
                <a:gd name="T5" fmla="*/ 49 h 54"/>
                <a:gd name="T6" fmla="*/ 3 w 117"/>
                <a:gd name="T7" fmla="*/ 48 h 54"/>
                <a:gd name="T8" fmla="*/ 3 w 117"/>
                <a:gd name="T9" fmla="*/ 50 h 54"/>
                <a:gd name="T10" fmla="*/ 3 w 117"/>
                <a:gd name="T11" fmla="*/ 48 h 54"/>
                <a:gd name="T12" fmla="*/ 1 w 117"/>
                <a:gd name="T13" fmla="*/ 49 h 54"/>
                <a:gd name="T14" fmla="*/ 0 w 117"/>
                <a:gd name="T15" fmla="*/ 46 h 54"/>
                <a:gd name="T16" fmla="*/ 105 w 117"/>
                <a:gd name="T17" fmla="*/ 8 h 54"/>
                <a:gd name="T18" fmla="*/ 110 w 117"/>
                <a:gd name="T19" fmla="*/ 0 h 54"/>
                <a:gd name="T20" fmla="*/ 117 w 117"/>
                <a:gd name="T21" fmla="*/ 5 h 54"/>
                <a:gd name="T22" fmla="*/ 111 w 117"/>
                <a:gd name="T23" fmla="*/ 16 h 54"/>
                <a:gd name="T24" fmla="*/ 5 w 117"/>
                <a:gd name="T25" fmla="*/ 54 h 54"/>
                <a:gd name="T26" fmla="*/ 4 w 117"/>
                <a:gd name="T27" fmla="*/ 52 h 54"/>
                <a:gd name="T28" fmla="*/ 4 w 117"/>
                <a:gd name="T29" fmla="*/ 52 h 54"/>
                <a:gd name="T30" fmla="*/ 5 w 117"/>
                <a:gd name="T31" fmla="*/ 49 h 54"/>
                <a:gd name="T32" fmla="*/ 22 w 117"/>
                <a:gd name="T33" fmla="*/ 43 h 54"/>
                <a:gd name="T34" fmla="*/ 5 w 117"/>
                <a:gd name="T35" fmla="*/ 49 h 54"/>
                <a:gd name="T36" fmla="*/ 5 w 117"/>
                <a:gd name="T37" fmla="*/ 49 h 54"/>
                <a:gd name="T38" fmla="*/ 5 w 117"/>
                <a:gd name="T39" fmla="*/ 49 h 54"/>
                <a:gd name="T40" fmla="*/ 107 w 117"/>
                <a:gd name="T41" fmla="*/ 11 h 54"/>
                <a:gd name="T42" fmla="*/ 107 w 117"/>
                <a:gd name="T43" fmla="*/ 11 h 54"/>
                <a:gd name="T44" fmla="*/ 111 w 117"/>
                <a:gd name="T45" fmla="*/ 7 h 54"/>
                <a:gd name="T46" fmla="*/ 107 w 117"/>
                <a:gd name="T47" fmla="*/ 11 h 54"/>
                <a:gd name="T48" fmla="*/ 107 w 117"/>
                <a:gd name="T49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7" h="54">
                  <a:moveTo>
                    <a:pt x="4" y="52"/>
                  </a:moveTo>
                  <a:lnTo>
                    <a:pt x="2" y="53"/>
                  </a:lnTo>
                  <a:lnTo>
                    <a:pt x="1" y="49"/>
                  </a:lnTo>
                  <a:lnTo>
                    <a:pt x="3" y="48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105" y="8"/>
                  </a:lnTo>
                  <a:lnTo>
                    <a:pt x="110" y="0"/>
                  </a:lnTo>
                  <a:lnTo>
                    <a:pt x="117" y="5"/>
                  </a:lnTo>
                  <a:lnTo>
                    <a:pt x="111" y="16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4" y="52"/>
                  </a:lnTo>
                  <a:close/>
                  <a:moveTo>
                    <a:pt x="5" y="49"/>
                  </a:moveTo>
                  <a:lnTo>
                    <a:pt x="22" y="43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5" y="49"/>
                  </a:lnTo>
                  <a:close/>
                  <a:moveTo>
                    <a:pt x="107" y="11"/>
                  </a:moveTo>
                  <a:lnTo>
                    <a:pt x="107" y="11"/>
                  </a:lnTo>
                  <a:lnTo>
                    <a:pt x="111" y="7"/>
                  </a:lnTo>
                  <a:lnTo>
                    <a:pt x="107" y="11"/>
                  </a:lnTo>
                  <a:lnTo>
                    <a:pt x="10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514"/>
            <p:cNvSpPr/>
            <p:nvPr/>
          </p:nvSpPr>
          <p:spPr bwMode="auto">
            <a:xfrm>
              <a:off x="4600577" y="581026"/>
              <a:ext cx="14288" cy="7938"/>
            </a:xfrm>
            <a:custGeom>
              <a:avLst/>
              <a:gdLst>
                <a:gd name="T0" fmla="*/ 0 w 9"/>
                <a:gd name="T1" fmla="*/ 5 h 5"/>
                <a:gd name="T2" fmla="*/ 0 w 9"/>
                <a:gd name="T3" fmla="*/ 0 h 5"/>
                <a:gd name="T4" fmla="*/ 9 w 9"/>
                <a:gd name="T5" fmla="*/ 0 h 5"/>
                <a:gd name="T6" fmla="*/ 9 w 9"/>
                <a:gd name="T7" fmla="*/ 5 h 5"/>
                <a:gd name="T8" fmla="*/ 0 w 9"/>
                <a:gd name="T9" fmla="*/ 5 h 5"/>
                <a:gd name="T10" fmla="*/ 0 w 9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515"/>
            <p:cNvSpPr>
              <a:spLocks noEditPoints="1"/>
            </p:cNvSpPr>
            <p:nvPr/>
          </p:nvSpPr>
          <p:spPr bwMode="auto">
            <a:xfrm>
              <a:off x="4597402" y="577851"/>
              <a:ext cx="20638" cy="14288"/>
            </a:xfrm>
            <a:custGeom>
              <a:avLst/>
              <a:gdLst>
                <a:gd name="T0" fmla="*/ 2 w 13"/>
                <a:gd name="T1" fmla="*/ 9 h 9"/>
                <a:gd name="T2" fmla="*/ 2 w 13"/>
                <a:gd name="T3" fmla="*/ 7 h 9"/>
                <a:gd name="T4" fmla="*/ 5 w 13"/>
                <a:gd name="T5" fmla="*/ 7 h 9"/>
                <a:gd name="T6" fmla="*/ 2 w 13"/>
                <a:gd name="T7" fmla="*/ 7 h 9"/>
                <a:gd name="T8" fmla="*/ 2 w 13"/>
                <a:gd name="T9" fmla="*/ 9 h 9"/>
                <a:gd name="T10" fmla="*/ 0 w 13"/>
                <a:gd name="T11" fmla="*/ 9 h 9"/>
                <a:gd name="T12" fmla="*/ 0 w 13"/>
                <a:gd name="T13" fmla="*/ 0 h 9"/>
                <a:gd name="T14" fmla="*/ 13 w 13"/>
                <a:gd name="T15" fmla="*/ 0 h 9"/>
                <a:gd name="T16" fmla="*/ 13 w 13"/>
                <a:gd name="T17" fmla="*/ 9 h 9"/>
                <a:gd name="T18" fmla="*/ 2 w 13"/>
                <a:gd name="T19" fmla="*/ 9 h 9"/>
                <a:gd name="T20" fmla="*/ 2 w 13"/>
                <a:gd name="T21" fmla="*/ 9 h 9"/>
                <a:gd name="T22" fmla="*/ 9 w 13"/>
                <a:gd name="T23" fmla="*/ 5 h 9"/>
                <a:gd name="T24" fmla="*/ 5 w 13"/>
                <a:gd name="T25" fmla="*/ 5 h 9"/>
                <a:gd name="T26" fmla="*/ 9 w 13"/>
                <a:gd name="T27" fmla="*/ 5 h 9"/>
                <a:gd name="T28" fmla="*/ 9 w 13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9">
                  <a:moveTo>
                    <a:pt x="2" y="9"/>
                  </a:moveTo>
                  <a:lnTo>
                    <a:pt x="2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9"/>
                  </a:lnTo>
                  <a:lnTo>
                    <a:pt x="2" y="9"/>
                  </a:lnTo>
                  <a:lnTo>
                    <a:pt x="2" y="9"/>
                  </a:lnTo>
                  <a:close/>
                  <a:moveTo>
                    <a:pt x="9" y="5"/>
                  </a:moveTo>
                  <a:lnTo>
                    <a:pt x="5" y="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516"/>
            <p:cNvSpPr/>
            <p:nvPr/>
          </p:nvSpPr>
          <p:spPr bwMode="auto">
            <a:xfrm>
              <a:off x="4576764" y="392114"/>
              <a:ext cx="111125" cy="255588"/>
            </a:xfrm>
            <a:custGeom>
              <a:avLst/>
              <a:gdLst>
                <a:gd name="T0" fmla="*/ 0 w 64"/>
                <a:gd name="T1" fmla="*/ 147 h 147"/>
                <a:gd name="T2" fmla="*/ 31 w 64"/>
                <a:gd name="T3" fmla="*/ 69 h 147"/>
                <a:gd name="T4" fmla="*/ 31 w 64"/>
                <a:gd name="T5" fmla="*/ 69 h 147"/>
                <a:gd name="T6" fmla="*/ 61 w 64"/>
                <a:gd name="T7" fmla="*/ 0 h 147"/>
                <a:gd name="T8" fmla="*/ 61 w 64"/>
                <a:gd name="T9" fmla="*/ 0 h 147"/>
                <a:gd name="T10" fmla="*/ 64 w 64"/>
                <a:gd name="T11" fmla="*/ 2 h 147"/>
                <a:gd name="T12" fmla="*/ 35 w 64"/>
                <a:gd name="T13" fmla="*/ 71 h 147"/>
                <a:gd name="T14" fmla="*/ 35 w 64"/>
                <a:gd name="T15" fmla="*/ 71 h 147"/>
                <a:gd name="T16" fmla="*/ 4 w 64"/>
                <a:gd name="T17" fmla="*/ 147 h 147"/>
                <a:gd name="T18" fmla="*/ 4 w 64"/>
                <a:gd name="T19" fmla="*/ 147 h 147"/>
                <a:gd name="T20" fmla="*/ 0 w 64"/>
                <a:gd name="T2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47">
                  <a:moveTo>
                    <a:pt x="0" y="147"/>
                  </a:moveTo>
                  <a:cubicBezTo>
                    <a:pt x="1" y="140"/>
                    <a:pt x="16" y="105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46" y="34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2"/>
                    <a:pt x="49" y="36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20" y="106"/>
                    <a:pt x="4" y="143"/>
                    <a:pt x="4" y="147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0" y="147"/>
                    <a:pt x="0" y="147"/>
                    <a:pt x="0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517"/>
            <p:cNvSpPr>
              <a:spLocks noEditPoints="1"/>
            </p:cNvSpPr>
            <p:nvPr/>
          </p:nvSpPr>
          <p:spPr bwMode="auto">
            <a:xfrm>
              <a:off x="4573589" y="385764"/>
              <a:ext cx="120650" cy="265113"/>
            </a:xfrm>
            <a:custGeom>
              <a:avLst/>
              <a:gdLst>
                <a:gd name="T0" fmla="*/ 6 w 69"/>
                <a:gd name="T1" fmla="*/ 152 h 152"/>
                <a:gd name="T2" fmla="*/ 2 w 69"/>
                <a:gd name="T3" fmla="*/ 152 h 152"/>
                <a:gd name="T4" fmla="*/ 2 w 69"/>
                <a:gd name="T5" fmla="*/ 150 h 152"/>
                <a:gd name="T6" fmla="*/ 4 w 69"/>
                <a:gd name="T7" fmla="*/ 150 h 152"/>
                <a:gd name="T8" fmla="*/ 2 w 69"/>
                <a:gd name="T9" fmla="*/ 150 h 152"/>
                <a:gd name="T10" fmla="*/ 2 w 69"/>
                <a:gd name="T11" fmla="*/ 152 h 152"/>
                <a:gd name="T12" fmla="*/ 0 w 69"/>
                <a:gd name="T13" fmla="*/ 152 h 152"/>
                <a:gd name="T14" fmla="*/ 0 w 69"/>
                <a:gd name="T15" fmla="*/ 150 h 152"/>
                <a:gd name="T16" fmla="*/ 31 w 69"/>
                <a:gd name="T17" fmla="*/ 71 h 152"/>
                <a:gd name="T18" fmla="*/ 31 w 69"/>
                <a:gd name="T19" fmla="*/ 71 h 152"/>
                <a:gd name="T20" fmla="*/ 61 w 69"/>
                <a:gd name="T21" fmla="*/ 2 h 152"/>
                <a:gd name="T22" fmla="*/ 61 w 69"/>
                <a:gd name="T23" fmla="*/ 2 h 152"/>
                <a:gd name="T24" fmla="*/ 62 w 69"/>
                <a:gd name="T25" fmla="*/ 0 h 152"/>
                <a:gd name="T26" fmla="*/ 69 w 69"/>
                <a:gd name="T27" fmla="*/ 4 h 152"/>
                <a:gd name="T28" fmla="*/ 68 w 69"/>
                <a:gd name="T29" fmla="*/ 5 h 152"/>
                <a:gd name="T30" fmla="*/ 38 w 69"/>
                <a:gd name="T31" fmla="*/ 74 h 152"/>
                <a:gd name="T32" fmla="*/ 38 w 69"/>
                <a:gd name="T33" fmla="*/ 74 h 152"/>
                <a:gd name="T34" fmla="*/ 18 w 69"/>
                <a:gd name="T35" fmla="*/ 124 h 152"/>
                <a:gd name="T36" fmla="*/ 18 w 69"/>
                <a:gd name="T37" fmla="*/ 124 h 152"/>
                <a:gd name="T38" fmla="*/ 8 w 69"/>
                <a:gd name="T39" fmla="*/ 150 h 152"/>
                <a:gd name="T40" fmla="*/ 8 w 69"/>
                <a:gd name="T41" fmla="*/ 150 h 152"/>
                <a:gd name="T42" fmla="*/ 8 w 69"/>
                <a:gd name="T43" fmla="*/ 152 h 152"/>
                <a:gd name="T44" fmla="*/ 6 w 69"/>
                <a:gd name="T45" fmla="*/ 152 h 152"/>
                <a:gd name="T46" fmla="*/ 8 w 69"/>
                <a:gd name="T47" fmla="*/ 138 h 152"/>
                <a:gd name="T48" fmla="*/ 14 w 69"/>
                <a:gd name="T49" fmla="*/ 123 h 152"/>
                <a:gd name="T50" fmla="*/ 14 w 69"/>
                <a:gd name="T51" fmla="*/ 123 h 152"/>
                <a:gd name="T52" fmla="*/ 19 w 69"/>
                <a:gd name="T53" fmla="*/ 110 h 152"/>
                <a:gd name="T54" fmla="*/ 19 w 69"/>
                <a:gd name="T55" fmla="*/ 110 h 152"/>
                <a:gd name="T56" fmla="*/ 8 w 69"/>
                <a:gd name="T57" fmla="*/ 138 h 152"/>
                <a:gd name="T58" fmla="*/ 35 w 69"/>
                <a:gd name="T59" fmla="*/ 73 h 152"/>
                <a:gd name="T60" fmla="*/ 34 w 69"/>
                <a:gd name="T61" fmla="*/ 75 h 152"/>
                <a:gd name="T62" fmla="*/ 34 w 69"/>
                <a:gd name="T63" fmla="*/ 75 h 152"/>
                <a:gd name="T64" fmla="*/ 35 w 69"/>
                <a:gd name="T65" fmla="*/ 73 h 152"/>
                <a:gd name="T66" fmla="*/ 35 w 69"/>
                <a:gd name="T67" fmla="*/ 73 h 152"/>
                <a:gd name="T68" fmla="*/ 56 w 69"/>
                <a:gd name="T69" fmla="*/ 23 h 152"/>
                <a:gd name="T70" fmla="*/ 56 w 69"/>
                <a:gd name="T71" fmla="*/ 23 h 152"/>
                <a:gd name="T72" fmla="*/ 35 w 69"/>
                <a:gd name="T73" fmla="*/ 7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9" h="152">
                  <a:moveTo>
                    <a:pt x="6" y="152"/>
                  </a:moveTo>
                  <a:cubicBezTo>
                    <a:pt x="2" y="152"/>
                    <a:pt x="2" y="152"/>
                    <a:pt x="2" y="152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" y="142"/>
                    <a:pt x="16" y="107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46" y="36"/>
                    <a:pt x="61" y="2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6"/>
                    <a:pt x="53" y="39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1" y="92"/>
                    <a:pt x="23" y="110"/>
                    <a:pt x="18" y="124"/>
                  </a:cubicBezTo>
                  <a:cubicBezTo>
                    <a:pt x="18" y="124"/>
                    <a:pt x="18" y="124"/>
                    <a:pt x="18" y="124"/>
                  </a:cubicBezTo>
                  <a:cubicBezTo>
                    <a:pt x="12" y="138"/>
                    <a:pt x="8" y="149"/>
                    <a:pt x="8" y="150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6" y="152"/>
                    <a:pt x="6" y="152"/>
                    <a:pt x="6" y="152"/>
                  </a:cubicBezTo>
                  <a:close/>
                  <a:moveTo>
                    <a:pt x="8" y="138"/>
                  </a:moveTo>
                  <a:cubicBezTo>
                    <a:pt x="10" y="133"/>
                    <a:pt x="12" y="128"/>
                    <a:pt x="14" y="123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6" y="119"/>
                    <a:pt x="17" y="114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5" y="121"/>
                    <a:pt x="11" y="130"/>
                    <a:pt x="8" y="138"/>
                  </a:cubicBezTo>
                  <a:close/>
                  <a:moveTo>
                    <a:pt x="35" y="73"/>
                  </a:moveTo>
                  <a:cubicBezTo>
                    <a:pt x="34" y="74"/>
                    <a:pt x="34" y="74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4"/>
                    <a:pt x="34" y="74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43" y="54"/>
                    <a:pt x="51" y="36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1" y="36"/>
                    <a:pt x="43" y="54"/>
                    <a:pt x="35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518"/>
            <p:cNvSpPr>
              <a:spLocks noEditPoints="1"/>
            </p:cNvSpPr>
            <p:nvPr/>
          </p:nvSpPr>
          <p:spPr bwMode="auto">
            <a:xfrm>
              <a:off x="4256089" y="654051"/>
              <a:ext cx="87313" cy="241300"/>
            </a:xfrm>
            <a:custGeom>
              <a:avLst/>
              <a:gdLst>
                <a:gd name="T0" fmla="*/ 2 w 50"/>
                <a:gd name="T1" fmla="*/ 138 h 138"/>
                <a:gd name="T2" fmla="*/ 1 w 50"/>
                <a:gd name="T3" fmla="*/ 138 h 138"/>
                <a:gd name="T4" fmla="*/ 1 w 50"/>
                <a:gd name="T5" fmla="*/ 138 h 138"/>
                <a:gd name="T6" fmla="*/ 2 w 50"/>
                <a:gd name="T7" fmla="*/ 136 h 138"/>
                <a:gd name="T8" fmla="*/ 1 w 50"/>
                <a:gd name="T9" fmla="*/ 135 h 138"/>
                <a:gd name="T10" fmla="*/ 1 w 50"/>
                <a:gd name="T11" fmla="*/ 136 h 138"/>
                <a:gd name="T12" fmla="*/ 0 w 50"/>
                <a:gd name="T13" fmla="*/ 135 h 138"/>
                <a:gd name="T14" fmla="*/ 0 w 50"/>
                <a:gd name="T15" fmla="*/ 135 h 138"/>
                <a:gd name="T16" fmla="*/ 0 w 50"/>
                <a:gd name="T17" fmla="*/ 135 h 138"/>
                <a:gd name="T18" fmla="*/ 0 w 50"/>
                <a:gd name="T19" fmla="*/ 132 h 138"/>
                <a:gd name="T20" fmla="*/ 0 w 50"/>
                <a:gd name="T21" fmla="*/ 132 h 138"/>
                <a:gd name="T22" fmla="*/ 0 w 50"/>
                <a:gd name="T23" fmla="*/ 130 h 138"/>
                <a:gd name="T24" fmla="*/ 0 w 50"/>
                <a:gd name="T25" fmla="*/ 130 h 138"/>
                <a:gd name="T26" fmla="*/ 7 w 50"/>
                <a:gd name="T27" fmla="*/ 122 h 138"/>
                <a:gd name="T28" fmla="*/ 7 w 50"/>
                <a:gd name="T29" fmla="*/ 122 h 138"/>
                <a:gd name="T30" fmla="*/ 11 w 50"/>
                <a:gd name="T31" fmla="*/ 120 h 138"/>
                <a:gd name="T32" fmla="*/ 11 w 50"/>
                <a:gd name="T33" fmla="*/ 120 h 138"/>
                <a:gd name="T34" fmla="*/ 22 w 50"/>
                <a:gd name="T35" fmla="*/ 48 h 138"/>
                <a:gd name="T36" fmla="*/ 22 w 50"/>
                <a:gd name="T37" fmla="*/ 48 h 138"/>
                <a:gd name="T38" fmla="*/ 47 w 50"/>
                <a:gd name="T39" fmla="*/ 0 h 138"/>
                <a:gd name="T40" fmla="*/ 47 w 50"/>
                <a:gd name="T41" fmla="*/ 0 h 138"/>
                <a:gd name="T42" fmla="*/ 47 w 50"/>
                <a:gd name="T43" fmla="*/ 0 h 138"/>
                <a:gd name="T44" fmla="*/ 50 w 50"/>
                <a:gd name="T45" fmla="*/ 3 h 138"/>
                <a:gd name="T46" fmla="*/ 39 w 50"/>
                <a:gd name="T47" fmla="*/ 18 h 138"/>
                <a:gd name="T48" fmla="*/ 39 w 50"/>
                <a:gd name="T49" fmla="*/ 18 h 138"/>
                <a:gd name="T50" fmla="*/ 26 w 50"/>
                <a:gd name="T51" fmla="*/ 49 h 138"/>
                <a:gd name="T52" fmla="*/ 26 w 50"/>
                <a:gd name="T53" fmla="*/ 49 h 138"/>
                <a:gd name="T54" fmla="*/ 15 w 50"/>
                <a:gd name="T55" fmla="*/ 122 h 138"/>
                <a:gd name="T56" fmla="*/ 15 w 50"/>
                <a:gd name="T57" fmla="*/ 122 h 138"/>
                <a:gd name="T58" fmla="*/ 15 w 50"/>
                <a:gd name="T59" fmla="*/ 123 h 138"/>
                <a:gd name="T60" fmla="*/ 14 w 50"/>
                <a:gd name="T61" fmla="*/ 124 h 138"/>
                <a:gd name="T62" fmla="*/ 8 w 50"/>
                <a:gd name="T63" fmla="*/ 126 h 138"/>
                <a:gd name="T64" fmla="*/ 8 w 50"/>
                <a:gd name="T65" fmla="*/ 126 h 138"/>
                <a:gd name="T66" fmla="*/ 4 w 50"/>
                <a:gd name="T67" fmla="*/ 130 h 138"/>
                <a:gd name="T68" fmla="*/ 4 w 50"/>
                <a:gd name="T69" fmla="*/ 130 h 138"/>
                <a:gd name="T70" fmla="*/ 4 w 50"/>
                <a:gd name="T71" fmla="*/ 131 h 138"/>
                <a:gd name="T72" fmla="*/ 4 w 50"/>
                <a:gd name="T73" fmla="*/ 131 h 138"/>
                <a:gd name="T74" fmla="*/ 4 w 50"/>
                <a:gd name="T75" fmla="*/ 135 h 138"/>
                <a:gd name="T76" fmla="*/ 4 w 50"/>
                <a:gd name="T77" fmla="*/ 135 h 138"/>
                <a:gd name="T78" fmla="*/ 4 w 50"/>
                <a:gd name="T79" fmla="*/ 137 h 138"/>
                <a:gd name="T80" fmla="*/ 4 w 50"/>
                <a:gd name="T81" fmla="*/ 137 h 138"/>
                <a:gd name="T82" fmla="*/ 2 w 50"/>
                <a:gd name="T83" fmla="*/ 138 h 138"/>
                <a:gd name="T84" fmla="*/ 2 w 50"/>
                <a:gd name="T85" fmla="*/ 138 h 138"/>
                <a:gd name="T86" fmla="*/ 2 w 50"/>
                <a:gd name="T87" fmla="*/ 138 h 138"/>
                <a:gd name="T88" fmla="*/ 2 w 50"/>
                <a:gd name="T89" fmla="*/ 136 h 138"/>
                <a:gd name="T90" fmla="*/ 2 w 50"/>
                <a:gd name="T91" fmla="*/ 134 h 138"/>
                <a:gd name="T92" fmla="*/ 2 w 50"/>
                <a:gd name="T93" fmla="*/ 13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" h="138">
                  <a:moveTo>
                    <a:pt x="2" y="138"/>
                  </a:moveTo>
                  <a:cubicBezTo>
                    <a:pt x="1" y="138"/>
                    <a:pt x="1" y="138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6"/>
                    <a:pt x="4" y="124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8" y="121"/>
                    <a:pt x="10" y="121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3" y="112"/>
                    <a:pt x="19" y="6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5" y="25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44" y="9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3" y="27"/>
                    <a:pt x="28" y="38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3" y="71"/>
                    <a:pt x="15" y="122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4" y="124"/>
                    <a:pt x="11" y="125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6" y="127"/>
                    <a:pt x="4" y="129"/>
                    <a:pt x="4" y="130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4" y="130"/>
                    <a:pt x="4" y="131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3"/>
                    <a:pt x="4" y="134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4" y="136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4" y="138"/>
                    <a:pt x="3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lose/>
                  <a:moveTo>
                    <a:pt x="2" y="136"/>
                  </a:moveTo>
                  <a:cubicBezTo>
                    <a:pt x="2" y="134"/>
                    <a:pt x="2" y="134"/>
                    <a:pt x="2" y="134"/>
                  </a:cubicBezTo>
                  <a:cubicBezTo>
                    <a:pt x="2" y="136"/>
                    <a:pt x="2" y="136"/>
                    <a:pt x="2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519"/>
            <p:cNvSpPr>
              <a:spLocks noEditPoints="1"/>
            </p:cNvSpPr>
            <p:nvPr/>
          </p:nvSpPr>
          <p:spPr bwMode="auto">
            <a:xfrm>
              <a:off x="4252914" y="650876"/>
              <a:ext cx="93663" cy="247650"/>
            </a:xfrm>
            <a:custGeom>
              <a:avLst/>
              <a:gdLst>
                <a:gd name="T0" fmla="*/ 4 w 54"/>
                <a:gd name="T1" fmla="*/ 142 h 142"/>
                <a:gd name="T2" fmla="*/ 2 w 54"/>
                <a:gd name="T3" fmla="*/ 142 h 142"/>
                <a:gd name="T4" fmla="*/ 1 w 54"/>
                <a:gd name="T5" fmla="*/ 139 h 142"/>
                <a:gd name="T6" fmla="*/ 0 w 54"/>
                <a:gd name="T7" fmla="*/ 137 h 142"/>
                <a:gd name="T8" fmla="*/ 0 w 54"/>
                <a:gd name="T9" fmla="*/ 134 h 142"/>
                <a:gd name="T10" fmla="*/ 8 w 54"/>
                <a:gd name="T11" fmla="*/ 122 h 142"/>
                <a:gd name="T12" fmla="*/ 12 w 54"/>
                <a:gd name="T13" fmla="*/ 121 h 142"/>
                <a:gd name="T14" fmla="*/ 47 w 54"/>
                <a:gd name="T15" fmla="*/ 1 h 142"/>
                <a:gd name="T16" fmla="*/ 49 w 54"/>
                <a:gd name="T17" fmla="*/ 0 h 142"/>
                <a:gd name="T18" fmla="*/ 54 w 54"/>
                <a:gd name="T19" fmla="*/ 5 h 142"/>
                <a:gd name="T20" fmla="*/ 53 w 54"/>
                <a:gd name="T21" fmla="*/ 6 h 142"/>
                <a:gd name="T22" fmla="*/ 53 w 54"/>
                <a:gd name="T23" fmla="*/ 6 h 142"/>
                <a:gd name="T24" fmla="*/ 53 w 54"/>
                <a:gd name="T25" fmla="*/ 6 h 142"/>
                <a:gd name="T26" fmla="*/ 52 w 54"/>
                <a:gd name="T27" fmla="*/ 7 h 142"/>
                <a:gd name="T28" fmla="*/ 50 w 54"/>
                <a:gd name="T29" fmla="*/ 10 h 142"/>
                <a:gd name="T30" fmla="*/ 30 w 54"/>
                <a:gd name="T31" fmla="*/ 51 h 142"/>
                <a:gd name="T32" fmla="*/ 19 w 54"/>
                <a:gd name="T33" fmla="*/ 125 h 142"/>
                <a:gd name="T34" fmla="*/ 17 w 54"/>
                <a:gd name="T35" fmla="*/ 127 h 142"/>
                <a:gd name="T36" fmla="*/ 16 w 54"/>
                <a:gd name="T37" fmla="*/ 128 h 142"/>
                <a:gd name="T38" fmla="*/ 16 w 54"/>
                <a:gd name="T39" fmla="*/ 128 h 142"/>
                <a:gd name="T40" fmla="*/ 15 w 54"/>
                <a:gd name="T41" fmla="*/ 128 h 142"/>
                <a:gd name="T42" fmla="*/ 8 w 54"/>
                <a:gd name="T43" fmla="*/ 132 h 142"/>
                <a:gd name="T44" fmla="*/ 8 w 54"/>
                <a:gd name="T45" fmla="*/ 132 h 142"/>
                <a:gd name="T46" fmla="*/ 8 w 54"/>
                <a:gd name="T47" fmla="*/ 137 h 142"/>
                <a:gd name="T48" fmla="*/ 10 w 54"/>
                <a:gd name="T49" fmla="*/ 141 h 142"/>
                <a:gd name="T50" fmla="*/ 4 w 54"/>
                <a:gd name="T51" fmla="*/ 142 h 142"/>
                <a:gd name="T52" fmla="*/ 4 w 54"/>
                <a:gd name="T53" fmla="*/ 133 h 142"/>
                <a:gd name="T54" fmla="*/ 4 w 54"/>
                <a:gd name="T55" fmla="*/ 133 h 142"/>
                <a:gd name="T56" fmla="*/ 4 w 54"/>
                <a:gd name="T57" fmla="*/ 133 h 142"/>
                <a:gd name="T58" fmla="*/ 4 w 54"/>
                <a:gd name="T59" fmla="*/ 136 h 142"/>
                <a:gd name="T60" fmla="*/ 5 w 54"/>
                <a:gd name="T61" fmla="*/ 129 h 142"/>
                <a:gd name="T62" fmla="*/ 9 w 54"/>
                <a:gd name="T63" fmla="*/ 126 h 142"/>
                <a:gd name="T64" fmla="*/ 9 w 54"/>
                <a:gd name="T65" fmla="*/ 126 h 142"/>
                <a:gd name="T66" fmla="*/ 14 w 54"/>
                <a:gd name="T67" fmla="*/ 124 h 142"/>
                <a:gd name="T68" fmla="*/ 15 w 54"/>
                <a:gd name="T69" fmla="*/ 124 h 142"/>
                <a:gd name="T70" fmla="*/ 15 w 54"/>
                <a:gd name="T71" fmla="*/ 124 h 142"/>
                <a:gd name="T72" fmla="*/ 15 w 54"/>
                <a:gd name="T73" fmla="*/ 124 h 142"/>
                <a:gd name="T74" fmla="*/ 15 w 54"/>
                <a:gd name="T75" fmla="*/ 123 h 142"/>
                <a:gd name="T76" fmla="*/ 15 w 54"/>
                <a:gd name="T77" fmla="*/ 123 h 142"/>
                <a:gd name="T78" fmla="*/ 16 w 54"/>
                <a:gd name="T79" fmla="*/ 120 h 142"/>
                <a:gd name="T80" fmla="*/ 26 w 54"/>
                <a:gd name="T81" fmla="*/ 51 h 142"/>
                <a:gd name="T82" fmla="*/ 16 w 54"/>
                <a:gd name="T83" fmla="*/ 116 h 142"/>
                <a:gd name="T84" fmla="*/ 20 w 54"/>
                <a:gd name="T85" fmla="*/ 95 h 142"/>
                <a:gd name="T86" fmla="*/ 27 w 54"/>
                <a:gd name="T87" fmla="*/ 47 h 142"/>
                <a:gd name="T88" fmla="*/ 39 w 54"/>
                <a:gd name="T89" fmla="*/ 19 h 142"/>
                <a:gd name="T90" fmla="*/ 39 w 54"/>
                <a:gd name="T91" fmla="*/ 19 h 142"/>
                <a:gd name="T92" fmla="*/ 46 w 54"/>
                <a:gd name="T93" fmla="*/ 9 h 142"/>
                <a:gd name="T94" fmla="*/ 49 w 54"/>
                <a:gd name="T95" fmla="*/ 5 h 142"/>
                <a:gd name="T96" fmla="*/ 49 w 54"/>
                <a:gd name="T97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" h="142">
                  <a:moveTo>
                    <a:pt x="4" y="142"/>
                  </a:move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3" y="142"/>
                    <a:pt x="3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6"/>
                    <a:pt x="0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27"/>
                    <a:pt x="5" y="124"/>
                    <a:pt x="8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9" y="122"/>
                    <a:pt x="10" y="121"/>
                    <a:pt x="12" y="121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3" y="110"/>
                    <a:pt x="20" y="6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5" y="27"/>
                    <a:pt x="45" y="4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1" y="9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8" y="13"/>
                    <a:pt x="45" y="17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37" y="30"/>
                    <a:pt x="31" y="4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7" y="73"/>
                    <a:pt x="20" y="121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4" y="129"/>
                    <a:pt x="12" y="129"/>
                    <a:pt x="11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4"/>
                    <a:pt x="8" y="136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8"/>
                    <a:pt x="8" y="138"/>
                    <a:pt x="8" y="139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7" y="142"/>
                    <a:pt x="6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lose/>
                  <a:moveTo>
                    <a:pt x="4" y="136"/>
                  </a:moveTo>
                  <a:cubicBezTo>
                    <a:pt x="4" y="135"/>
                    <a:pt x="4" y="134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4"/>
                    <a:pt x="4" y="135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lose/>
                  <a:moveTo>
                    <a:pt x="4" y="132"/>
                  </a:moveTo>
                  <a:cubicBezTo>
                    <a:pt x="4" y="131"/>
                    <a:pt x="4" y="130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4" y="130"/>
                    <a:pt x="4" y="131"/>
                    <a:pt x="4" y="132"/>
                  </a:cubicBezTo>
                  <a:close/>
                  <a:moveTo>
                    <a:pt x="9" y="126"/>
                  </a:moveTo>
                  <a:cubicBezTo>
                    <a:pt x="8" y="127"/>
                    <a:pt x="7" y="12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7" y="127"/>
                    <a:pt x="8" y="127"/>
                    <a:pt x="9" y="126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11" y="125"/>
                    <a:pt x="13" y="125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3" y="125"/>
                    <a:pt x="11" y="125"/>
                    <a:pt x="9" y="126"/>
                  </a:cubicBezTo>
                  <a:close/>
                  <a:moveTo>
                    <a:pt x="15" y="124"/>
                  </a:move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lose/>
                  <a:moveTo>
                    <a:pt x="15" y="123"/>
                  </a:moveTo>
                  <a:cubicBezTo>
                    <a:pt x="15" y="123"/>
                    <a:pt x="15" y="123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lose/>
                  <a:moveTo>
                    <a:pt x="15" y="123"/>
                  </a:moveTo>
                  <a:cubicBezTo>
                    <a:pt x="15" y="122"/>
                    <a:pt x="15" y="122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6" y="121"/>
                    <a:pt x="15" y="122"/>
                    <a:pt x="15" y="123"/>
                  </a:cubicBezTo>
                  <a:close/>
                  <a:moveTo>
                    <a:pt x="26" y="51"/>
                  </a:moveTo>
                  <a:cubicBezTo>
                    <a:pt x="24" y="68"/>
                    <a:pt x="18" y="102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6" y="117"/>
                    <a:pt x="16" y="116"/>
                    <a:pt x="16" y="116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0"/>
                    <a:pt x="18" y="103"/>
                    <a:pt x="20" y="95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22" y="80"/>
                    <a:pt x="25" y="62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49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8"/>
                    <a:pt x="26" y="49"/>
                    <a:pt x="26" y="51"/>
                  </a:cubicBezTo>
                  <a:close/>
                  <a:moveTo>
                    <a:pt x="39" y="19"/>
                  </a:moveTo>
                  <a:cubicBezTo>
                    <a:pt x="37" y="23"/>
                    <a:pt x="34" y="28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4" y="28"/>
                    <a:pt x="37" y="23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15"/>
                    <a:pt x="44" y="11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4" y="11"/>
                    <a:pt x="42" y="15"/>
                    <a:pt x="39" y="19"/>
                  </a:cubicBezTo>
                  <a:close/>
                  <a:moveTo>
                    <a:pt x="49" y="5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520"/>
            <p:cNvSpPr/>
            <p:nvPr/>
          </p:nvSpPr>
          <p:spPr bwMode="auto">
            <a:xfrm>
              <a:off x="4265614" y="866776"/>
              <a:ext cx="7938" cy="26988"/>
            </a:xfrm>
            <a:custGeom>
              <a:avLst/>
              <a:gdLst>
                <a:gd name="T0" fmla="*/ 0 w 5"/>
                <a:gd name="T1" fmla="*/ 7 h 15"/>
                <a:gd name="T2" fmla="*/ 0 w 5"/>
                <a:gd name="T3" fmla="*/ 3 h 15"/>
                <a:gd name="T4" fmla="*/ 0 w 5"/>
                <a:gd name="T5" fmla="*/ 3 h 15"/>
                <a:gd name="T6" fmla="*/ 3 w 5"/>
                <a:gd name="T7" fmla="*/ 0 h 15"/>
                <a:gd name="T8" fmla="*/ 3 w 5"/>
                <a:gd name="T9" fmla="*/ 0 h 15"/>
                <a:gd name="T10" fmla="*/ 4 w 5"/>
                <a:gd name="T11" fmla="*/ 3 h 15"/>
                <a:gd name="T12" fmla="*/ 5 w 5"/>
                <a:gd name="T13" fmla="*/ 3 h 15"/>
                <a:gd name="T14" fmla="*/ 5 w 5"/>
                <a:gd name="T15" fmla="*/ 3 h 15"/>
                <a:gd name="T16" fmla="*/ 5 w 5"/>
                <a:gd name="T17" fmla="*/ 3 h 15"/>
                <a:gd name="T18" fmla="*/ 4 w 5"/>
                <a:gd name="T19" fmla="*/ 4 h 15"/>
                <a:gd name="T20" fmla="*/ 4 w 5"/>
                <a:gd name="T21" fmla="*/ 4 h 15"/>
                <a:gd name="T22" fmla="*/ 4 w 5"/>
                <a:gd name="T23" fmla="*/ 7 h 15"/>
                <a:gd name="T24" fmla="*/ 4 w 5"/>
                <a:gd name="T25" fmla="*/ 7 h 15"/>
                <a:gd name="T26" fmla="*/ 5 w 5"/>
                <a:gd name="T27" fmla="*/ 14 h 15"/>
                <a:gd name="T28" fmla="*/ 5 w 5"/>
                <a:gd name="T29" fmla="*/ 14 h 15"/>
                <a:gd name="T30" fmla="*/ 1 w 5"/>
                <a:gd name="T31" fmla="*/ 15 h 15"/>
                <a:gd name="T32" fmla="*/ 0 w 5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15">
                  <a:moveTo>
                    <a:pt x="0" y="7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5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0" y="10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3521"/>
            <p:cNvSpPr/>
            <p:nvPr/>
          </p:nvSpPr>
          <p:spPr bwMode="auto">
            <a:xfrm>
              <a:off x="4260852" y="862014"/>
              <a:ext cx="17463" cy="34925"/>
            </a:xfrm>
            <a:custGeom>
              <a:avLst/>
              <a:gdLst>
                <a:gd name="T0" fmla="*/ 1 w 10"/>
                <a:gd name="T1" fmla="*/ 18 h 20"/>
                <a:gd name="T2" fmla="*/ 0 w 10"/>
                <a:gd name="T3" fmla="*/ 10 h 20"/>
                <a:gd name="T4" fmla="*/ 0 w 10"/>
                <a:gd name="T5" fmla="*/ 10 h 20"/>
                <a:gd name="T6" fmla="*/ 2 w 10"/>
                <a:gd name="T7" fmla="*/ 10 h 20"/>
                <a:gd name="T8" fmla="*/ 0 w 10"/>
                <a:gd name="T9" fmla="*/ 10 h 20"/>
                <a:gd name="T10" fmla="*/ 1 w 10"/>
                <a:gd name="T11" fmla="*/ 5 h 20"/>
                <a:gd name="T12" fmla="*/ 1 w 10"/>
                <a:gd name="T13" fmla="*/ 5 h 20"/>
                <a:gd name="T14" fmla="*/ 4 w 10"/>
                <a:gd name="T15" fmla="*/ 1 h 20"/>
                <a:gd name="T16" fmla="*/ 4 w 10"/>
                <a:gd name="T17" fmla="*/ 1 h 20"/>
                <a:gd name="T18" fmla="*/ 6 w 10"/>
                <a:gd name="T19" fmla="*/ 0 h 20"/>
                <a:gd name="T20" fmla="*/ 7 w 10"/>
                <a:gd name="T21" fmla="*/ 2 h 20"/>
                <a:gd name="T22" fmla="*/ 8 w 10"/>
                <a:gd name="T23" fmla="*/ 4 h 20"/>
                <a:gd name="T24" fmla="*/ 10 w 10"/>
                <a:gd name="T25" fmla="*/ 6 h 20"/>
                <a:gd name="T26" fmla="*/ 8 w 10"/>
                <a:gd name="T27" fmla="*/ 7 h 20"/>
                <a:gd name="T28" fmla="*/ 8 w 10"/>
                <a:gd name="T29" fmla="*/ 7 h 20"/>
                <a:gd name="T30" fmla="*/ 8 w 10"/>
                <a:gd name="T31" fmla="*/ 7 h 20"/>
                <a:gd name="T32" fmla="*/ 8 w 10"/>
                <a:gd name="T33" fmla="*/ 10 h 20"/>
                <a:gd name="T34" fmla="*/ 8 w 10"/>
                <a:gd name="T35" fmla="*/ 10 h 20"/>
                <a:gd name="T36" fmla="*/ 8 w 10"/>
                <a:gd name="T37" fmla="*/ 10 h 20"/>
                <a:gd name="T38" fmla="*/ 8 w 10"/>
                <a:gd name="T39" fmla="*/ 10 h 20"/>
                <a:gd name="T40" fmla="*/ 9 w 10"/>
                <a:gd name="T41" fmla="*/ 16 h 20"/>
                <a:gd name="T42" fmla="*/ 9 w 10"/>
                <a:gd name="T43" fmla="*/ 16 h 20"/>
                <a:gd name="T44" fmla="*/ 9 w 10"/>
                <a:gd name="T45" fmla="*/ 18 h 20"/>
                <a:gd name="T46" fmla="*/ 1 w 10"/>
                <a:gd name="T47" fmla="*/ 20 h 20"/>
                <a:gd name="T48" fmla="*/ 1 w 10"/>
                <a:gd name="T4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0">
                  <a:moveTo>
                    <a:pt x="1" y="18"/>
                  </a:moveTo>
                  <a:cubicBezTo>
                    <a:pt x="1" y="17"/>
                    <a:pt x="0" y="13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3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8"/>
                    <a:pt x="1" y="18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3522"/>
            <p:cNvSpPr/>
            <p:nvPr/>
          </p:nvSpPr>
          <p:spPr bwMode="auto">
            <a:xfrm>
              <a:off x="4270377" y="868364"/>
              <a:ext cx="11113" cy="25400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0 h 14"/>
                <a:gd name="T4" fmla="*/ 0 w 6"/>
                <a:gd name="T5" fmla="*/ 0 h 14"/>
                <a:gd name="T6" fmla="*/ 4 w 6"/>
                <a:gd name="T7" fmla="*/ 0 h 14"/>
                <a:gd name="T8" fmla="*/ 4 w 6"/>
                <a:gd name="T9" fmla="*/ 0 h 14"/>
                <a:gd name="T10" fmla="*/ 4 w 6"/>
                <a:gd name="T11" fmla="*/ 0 h 14"/>
                <a:gd name="T12" fmla="*/ 6 w 6"/>
                <a:gd name="T13" fmla="*/ 13 h 14"/>
                <a:gd name="T14" fmla="*/ 6 w 6"/>
                <a:gd name="T15" fmla="*/ 13 h 14"/>
                <a:gd name="T16" fmla="*/ 6 w 6"/>
                <a:gd name="T17" fmla="*/ 13 h 14"/>
                <a:gd name="T18" fmla="*/ 3 w 6"/>
                <a:gd name="T19" fmla="*/ 14 h 14"/>
                <a:gd name="T20" fmla="*/ 0 w 6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3523"/>
            <p:cNvSpPr/>
            <p:nvPr/>
          </p:nvSpPr>
          <p:spPr bwMode="auto">
            <a:xfrm>
              <a:off x="4267202" y="863601"/>
              <a:ext cx="17463" cy="33338"/>
            </a:xfrm>
            <a:custGeom>
              <a:avLst/>
              <a:gdLst>
                <a:gd name="T0" fmla="*/ 3 w 10"/>
                <a:gd name="T1" fmla="*/ 17 h 19"/>
                <a:gd name="T2" fmla="*/ 2 w 10"/>
                <a:gd name="T3" fmla="*/ 17 h 19"/>
                <a:gd name="T4" fmla="*/ 2 w 10"/>
                <a:gd name="T5" fmla="*/ 17 h 19"/>
                <a:gd name="T6" fmla="*/ 2 w 10"/>
                <a:gd name="T7" fmla="*/ 16 h 19"/>
                <a:gd name="T8" fmla="*/ 2 w 10"/>
                <a:gd name="T9" fmla="*/ 16 h 19"/>
                <a:gd name="T10" fmla="*/ 1 w 10"/>
                <a:gd name="T11" fmla="*/ 12 h 19"/>
                <a:gd name="T12" fmla="*/ 1 w 10"/>
                <a:gd name="T13" fmla="*/ 12 h 19"/>
                <a:gd name="T14" fmla="*/ 0 w 10"/>
                <a:gd name="T15" fmla="*/ 3 h 19"/>
                <a:gd name="T16" fmla="*/ 0 w 10"/>
                <a:gd name="T17" fmla="*/ 3 h 19"/>
                <a:gd name="T18" fmla="*/ 2 w 10"/>
                <a:gd name="T19" fmla="*/ 3 h 19"/>
                <a:gd name="T20" fmla="*/ 2 w 10"/>
                <a:gd name="T21" fmla="*/ 3 h 19"/>
                <a:gd name="T22" fmla="*/ 0 w 10"/>
                <a:gd name="T23" fmla="*/ 3 h 19"/>
                <a:gd name="T24" fmla="*/ 0 w 10"/>
                <a:gd name="T25" fmla="*/ 2 h 19"/>
                <a:gd name="T26" fmla="*/ 0 w 10"/>
                <a:gd name="T27" fmla="*/ 2 h 19"/>
                <a:gd name="T28" fmla="*/ 1 w 10"/>
                <a:gd name="T29" fmla="*/ 0 h 19"/>
                <a:gd name="T30" fmla="*/ 9 w 10"/>
                <a:gd name="T31" fmla="*/ 1 h 19"/>
                <a:gd name="T32" fmla="*/ 8 w 10"/>
                <a:gd name="T33" fmla="*/ 3 h 19"/>
                <a:gd name="T34" fmla="*/ 8 w 10"/>
                <a:gd name="T35" fmla="*/ 4 h 19"/>
                <a:gd name="T36" fmla="*/ 8 w 10"/>
                <a:gd name="T37" fmla="*/ 4 h 19"/>
                <a:gd name="T38" fmla="*/ 10 w 10"/>
                <a:gd name="T39" fmla="*/ 14 h 19"/>
                <a:gd name="T40" fmla="*/ 10 w 10"/>
                <a:gd name="T41" fmla="*/ 14 h 19"/>
                <a:gd name="T42" fmla="*/ 10 w 10"/>
                <a:gd name="T43" fmla="*/ 15 h 19"/>
                <a:gd name="T44" fmla="*/ 10 w 10"/>
                <a:gd name="T45" fmla="*/ 16 h 19"/>
                <a:gd name="T46" fmla="*/ 10 w 10"/>
                <a:gd name="T47" fmla="*/ 17 h 19"/>
                <a:gd name="T48" fmla="*/ 3 w 10"/>
                <a:gd name="T49" fmla="*/ 19 h 19"/>
                <a:gd name="T50" fmla="*/ 3 w 10"/>
                <a:gd name="T5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9">
                  <a:moveTo>
                    <a:pt x="3" y="17"/>
                  </a:move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9"/>
                    <a:pt x="0" y="6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6"/>
                    <a:pt x="10" y="12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7"/>
                    <a:pt x="3" y="17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3524"/>
            <p:cNvSpPr/>
            <p:nvPr/>
          </p:nvSpPr>
          <p:spPr bwMode="auto">
            <a:xfrm>
              <a:off x="4275139" y="866776"/>
              <a:ext cx="15875" cy="14288"/>
            </a:xfrm>
            <a:custGeom>
              <a:avLst/>
              <a:gdLst>
                <a:gd name="T0" fmla="*/ 0 w 10"/>
                <a:gd name="T1" fmla="*/ 4 h 9"/>
                <a:gd name="T2" fmla="*/ 4 w 10"/>
                <a:gd name="T3" fmla="*/ 0 h 9"/>
                <a:gd name="T4" fmla="*/ 10 w 10"/>
                <a:gd name="T5" fmla="*/ 6 h 9"/>
                <a:gd name="T6" fmla="*/ 8 w 10"/>
                <a:gd name="T7" fmla="*/ 9 h 9"/>
                <a:gd name="T8" fmla="*/ 0 w 10"/>
                <a:gd name="T9" fmla="*/ 4 h 9"/>
                <a:gd name="T10" fmla="*/ 0 w 10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0" y="4"/>
                  </a:moveTo>
                  <a:lnTo>
                    <a:pt x="4" y="0"/>
                  </a:lnTo>
                  <a:lnTo>
                    <a:pt x="10" y="6"/>
                  </a:lnTo>
                  <a:lnTo>
                    <a:pt x="8" y="9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3525"/>
            <p:cNvSpPr/>
            <p:nvPr/>
          </p:nvSpPr>
          <p:spPr bwMode="auto">
            <a:xfrm>
              <a:off x="4270377" y="862014"/>
              <a:ext cx="25400" cy="23813"/>
            </a:xfrm>
            <a:custGeom>
              <a:avLst/>
              <a:gdLst>
                <a:gd name="T0" fmla="*/ 2 w 16"/>
                <a:gd name="T1" fmla="*/ 9 h 15"/>
                <a:gd name="T2" fmla="*/ 3 w 16"/>
                <a:gd name="T3" fmla="*/ 7 h 15"/>
                <a:gd name="T4" fmla="*/ 5 w 16"/>
                <a:gd name="T5" fmla="*/ 8 h 15"/>
                <a:gd name="T6" fmla="*/ 3 w 16"/>
                <a:gd name="T7" fmla="*/ 7 h 15"/>
                <a:gd name="T8" fmla="*/ 2 w 16"/>
                <a:gd name="T9" fmla="*/ 9 h 15"/>
                <a:gd name="T10" fmla="*/ 0 w 16"/>
                <a:gd name="T11" fmla="*/ 7 h 15"/>
                <a:gd name="T12" fmla="*/ 7 w 16"/>
                <a:gd name="T13" fmla="*/ 0 h 15"/>
                <a:gd name="T14" fmla="*/ 16 w 16"/>
                <a:gd name="T15" fmla="*/ 9 h 15"/>
                <a:gd name="T16" fmla="*/ 11 w 16"/>
                <a:gd name="T17" fmla="*/ 15 h 15"/>
                <a:gd name="T18" fmla="*/ 2 w 16"/>
                <a:gd name="T19" fmla="*/ 9 h 15"/>
                <a:gd name="T20" fmla="*/ 2 w 16"/>
                <a:gd name="T2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5">
                  <a:moveTo>
                    <a:pt x="2" y="9"/>
                  </a:moveTo>
                  <a:lnTo>
                    <a:pt x="3" y="7"/>
                  </a:lnTo>
                  <a:lnTo>
                    <a:pt x="5" y="8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7"/>
                  </a:lnTo>
                  <a:lnTo>
                    <a:pt x="7" y="0"/>
                  </a:lnTo>
                  <a:lnTo>
                    <a:pt x="16" y="9"/>
                  </a:lnTo>
                  <a:lnTo>
                    <a:pt x="11" y="15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3526"/>
            <p:cNvSpPr>
              <a:spLocks noEditPoints="1"/>
            </p:cNvSpPr>
            <p:nvPr/>
          </p:nvSpPr>
          <p:spPr bwMode="auto">
            <a:xfrm>
              <a:off x="4362452" y="865189"/>
              <a:ext cx="34925" cy="242888"/>
            </a:xfrm>
            <a:custGeom>
              <a:avLst/>
              <a:gdLst>
                <a:gd name="T0" fmla="*/ 0 w 22"/>
                <a:gd name="T1" fmla="*/ 148 h 153"/>
                <a:gd name="T2" fmla="*/ 18 w 22"/>
                <a:gd name="T3" fmla="*/ 148 h 153"/>
                <a:gd name="T4" fmla="*/ 12 w 22"/>
                <a:gd name="T5" fmla="*/ 0 h 153"/>
                <a:gd name="T6" fmla="*/ 17 w 22"/>
                <a:gd name="T7" fmla="*/ 0 h 153"/>
                <a:gd name="T8" fmla="*/ 22 w 22"/>
                <a:gd name="T9" fmla="*/ 153 h 153"/>
                <a:gd name="T10" fmla="*/ 0 w 22"/>
                <a:gd name="T11" fmla="*/ 153 h 153"/>
                <a:gd name="T12" fmla="*/ 0 w 22"/>
                <a:gd name="T13" fmla="*/ 148 h 153"/>
                <a:gd name="T14" fmla="*/ 0 w 22"/>
                <a:gd name="T15" fmla="*/ 148 h 153"/>
                <a:gd name="T16" fmla="*/ 12 w 22"/>
                <a:gd name="T17" fmla="*/ 0 h 153"/>
                <a:gd name="T18" fmla="*/ 12 w 22"/>
                <a:gd name="T19" fmla="*/ 0 h 153"/>
                <a:gd name="T20" fmla="*/ 12 w 22"/>
                <a:gd name="T21" fmla="*/ 0 h 153"/>
                <a:gd name="T22" fmla="*/ 12 w 22"/>
                <a:gd name="T23" fmla="*/ 0 h 153"/>
                <a:gd name="T24" fmla="*/ 12 w 22"/>
                <a:gd name="T2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53">
                  <a:moveTo>
                    <a:pt x="0" y="148"/>
                  </a:moveTo>
                  <a:lnTo>
                    <a:pt x="18" y="148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153"/>
                  </a:lnTo>
                  <a:lnTo>
                    <a:pt x="0" y="153"/>
                  </a:lnTo>
                  <a:lnTo>
                    <a:pt x="0" y="148"/>
                  </a:lnTo>
                  <a:lnTo>
                    <a:pt x="0" y="148"/>
                  </a:lnTo>
                  <a:close/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3527"/>
            <p:cNvSpPr>
              <a:spLocks noEditPoints="1"/>
            </p:cNvSpPr>
            <p:nvPr/>
          </p:nvSpPr>
          <p:spPr bwMode="auto">
            <a:xfrm>
              <a:off x="4359277" y="862014"/>
              <a:ext cx="41275" cy="249238"/>
            </a:xfrm>
            <a:custGeom>
              <a:avLst/>
              <a:gdLst>
                <a:gd name="T0" fmla="*/ 0 w 26"/>
                <a:gd name="T1" fmla="*/ 155 h 157"/>
                <a:gd name="T2" fmla="*/ 0 w 26"/>
                <a:gd name="T3" fmla="*/ 150 h 157"/>
                <a:gd name="T4" fmla="*/ 0 w 26"/>
                <a:gd name="T5" fmla="*/ 148 h 157"/>
                <a:gd name="T6" fmla="*/ 17 w 26"/>
                <a:gd name="T7" fmla="*/ 148 h 157"/>
                <a:gd name="T8" fmla="*/ 12 w 26"/>
                <a:gd name="T9" fmla="*/ 0 h 157"/>
                <a:gd name="T10" fmla="*/ 21 w 26"/>
                <a:gd name="T11" fmla="*/ 0 h 157"/>
                <a:gd name="T12" fmla="*/ 26 w 26"/>
                <a:gd name="T13" fmla="*/ 157 h 157"/>
                <a:gd name="T14" fmla="*/ 0 w 26"/>
                <a:gd name="T15" fmla="*/ 157 h 157"/>
                <a:gd name="T16" fmla="*/ 0 w 26"/>
                <a:gd name="T17" fmla="*/ 155 h 157"/>
                <a:gd name="T18" fmla="*/ 0 w 26"/>
                <a:gd name="T19" fmla="*/ 155 h 157"/>
                <a:gd name="T20" fmla="*/ 22 w 26"/>
                <a:gd name="T21" fmla="*/ 152 h 157"/>
                <a:gd name="T22" fmla="*/ 22 w 26"/>
                <a:gd name="T23" fmla="*/ 152 h 157"/>
                <a:gd name="T24" fmla="*/ 16 w 26"/>
                <a:gd name="T25" fmla="*/ 4 h 157"/>
                <a:gd name="T26" fmla="*/ 22 w 26"/>
                <a:gd name="T27" fmla="*/ 152 h 157"/>
                <a:gd name="T28" fmla="*/ 22 w 26"/>
                <a:gd name="T29" fmla="*/ 15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57">
                  <a:moveTo>
                    <a:pt x="0" y="155"/>
                  </a:moveTo>
                  <a:lnTo>
                    <a:pt x="0" y="150"/>
                  </a:lnTo>
                  <a:lnTo>
                    <a:pt x="0" y="148"/>
                  </a:lnTo>
                  <a:lnTo>
                    <a:pt x="17" y="148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6" y="157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0" y="155"/>
                  </a:lnTo>
                  <a:close/>
                  <a:moveTo>
                    <a:pt x="22" y="152"/>
                  </a:moveTo>
                  <a:lnTo>
                    <a:pt x="22" y="152"/>
                  </a:lnTo>
                  <a:lnTo>
                    <a:pt x="16" y="4"/>
                  </a:lnTo>
                  <a:lnTo>
                    <a:pt x="22" y="152"/>
                  </a:lnTo>
                  <a:lnTo>
                    <a:pt x="22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3528"/>
            <p:cNvSpPr>
              <a:spLocks noEditPoints="1"/>
            </p:cNvSpPr>
            <p:nvPr/>
          </p:nvSpPr>
          <p:spPr bwMode="auto">
            <a:xfrm>
              <a:off x="4421189" y="849314"/>
              <a:ext cx="52388" cy="266700"/>
            </a:xfrm>
            <a:custGeom>
              <a:avLst/>
              <a:gdLst>
                <a:gd name="T0" fmla="*/ 0 w 33"/>
                <a:gd name="T1" fmla="*/ 0 h 168"/>
                <a:gd name="T2" fmla="*/ 5 w 33"/>
                <a:gd name="T3" fmla="*/ 0 h 168"/>
                <a:gd name="T4" fmla="*/ 11 w 33"/>
                <a:gd name="T5" fmla="*/ 163 h 168"/>
                <a:gd name="T6" fmla="*/ 33 w 33"/>
                <a:gd name="T7" fmla="*/ 162 h 168"/>
                <a:gd name="T8" fmla="*/ 33 w 33"/>
                <a:gd name="T9" fmla="*/ 166 h 168"/>
                <a:gd name="T10" fmla="*/ 7 w 33"/>
                <a:gd name="T11" fmla="*/ 168 h 168"/>
                <a:gd name="T12" fmla="*/ 0 w 33"/>
                <a:gd name="T13" fmla="*/ 0 h 168"/>
                <a:gd name="T14" fmla="*/ 0 w 33"/>
                <a:gd name="T15" fmla="*/ 0 h 168"/>
                <a:gd name="T16" fmla="*/ 0 w 33"/>
                <a:gd name="T17" fmla="*/ 0 h 168"/>
                <a:gd name="T18" fmla="*/ 0 w 33"/>
                <a:gd name="T19" fmla="*/ 0 h 168"/>
                <a:gd name="T20" fmla="*/ 0 w 33"/>
                <a:gd name="T21" fmla="*/ 0 h 168"/>
                <a:gd name="T22" fmla="*/ 0 w 33"/>
                <a:gd name="T23" fmla="*/ 0 h 168"/>
                <a:gd name="T24" fmla="*/ 0 w 33"/>
                <a:gd name="T2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68">
                  <a:moveTo>
                    <a:pt x="0" y="0"/>
                  </a:moveTo>
                  <a:lnTo>
                    <a:pt x="5" y="0"/>
                  </a:lnTo>
                  <a:lnTo>
                    <a:pt x="11" y="163"/>
                  </a:lnTo>
                  <a:lnTo>
                    <a:pt x="33" y="162"/>
                  </a:lnTo>
                  <a:lnTo>
                    <a:pt x="33" y="166"/>
                  </a:lnTo>
                  <a:lnTo>
                    <a:pt x="7" y="1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3529"/>
            <p:cNvSpPr>
              <a:spLocks noEditPoints="1"/>
            </p:cNvSpPr>
            <p:nvPr/>
          </p:nvSpPr>
          <p:spPr bwMode="auto">
            <a:xfrm>
              <a:off x="4418014" y="846139"/>
              <a:ext cx="60325" cy="273050"/>
            </a:xfrm>
            <a:custGeom>
              <a:avLst/>
              <a:gdLst>
                <a:gd name="T0" fmla="*/ 0 w 38"/>
                <a:gd name="T1" fmla="*/ 2 h 172"/>
                <a:gd name="T2" fmla="*/ 2 w 38"/>
                <a:gd name="T3" fmla="*/ 2 h 172"/>
                <a:gd name="T4" fmla="*/ 2 w 38"/>
                <a:gd name="T5" fmla="*/ 4 h 172"/>
                <a:gd name="T6" fmla="*/ 2 w 38"/>
                <a:gd name="T7" fmla="*/ 2 h 172"/>
                <a:gd name="T8" fmla="*/ 0 w 38"/>
                <a:gd name="T9" fmla="*/ 2 h 172"/>
                <a:gd name="T10" fmla="*/ 0 w 38"/>
                <a:gd name="T11" fmla="*/ 0 h 172"/>
                <a:gd name="T12" fmla="*/ 9 w 38"/>
                <a:gd name="T13" fmla="*/ 0 h 172"/>
                <a:gd name="T14" fmla="*/ 16 w 38"/>
                <a:gd name="T15" fmla="*/ 162 h 172"/>
                <a:gd name="T16" fmla="*/ 36 w 38"/>
                <a:gd name="T17" fmla="*/ 161 h 172"/>
                <a:gd name="T18" fmla="*/ 38 w 38"/>
                <a:gd name="T19" fmla="*/ 170 h 172"/>
                <a:gd name="T20" fmla="*/ 7 w 38"/>
                <a:gd name="T21" fmla="*/ 172 h 172"/>
                <a:gd name="T22" fmla="*/ 0 w 38"/>
                <a:gd name="T23" fmla="*/ 2 h 172"/>
                <a:gd name="T24" fmla="*/ 0 w 38"/>
                <a:gd name="T25" fmla="*/ 2 h 172"/>
                <a:gd name="T26" fmla="*/ 11 w 38"/>
                <a:gd name="T27" fmla="*/ 168 h 172"/>
                <a:gd name="T28" fmla="*/ 11 w 38"/>
                <a:gd name="T29" fmla="*/ 168 h 172"/>
                <a:gd name="T30" fmla="*/ 7 w 38"/>
                <a:gd name="T31" fmla="*/ 59 h 172"/>
                <a:gd name="T32" fmla="*/ 11 w 38"/>
                <a:gd name="T33" fmla="*/ 168 h 172"/>
                <a:gd name="T34" fmla="*/ 11 w 38"/>
                <a:gd name="T35" fmla="*/ 168 h 172"/>
                <a:gd name="T36" fmla="*/ 13 w 38"/>
                <a:gd name="T37" fmla="*/ 167 h 172"/>
                <a:gd name="T38" fmla="*/ 33 w 38"/>
                <a:gd name="T39" fmla="*/ 166 h 172"/>
                <a:gd name="T40" fmla="*/ 33 w 38"/>
                <a:gd name="T41" fmla="*/ 166 h 172"/>
                <a:gd name="T42" fmla="*/ 13 w 38"/>
                <a:gd name="T43" fmla="*/ 167 h 172"/>
                <a:gd name="T44" fmla="*/ 13 w 38"/>
                <a:gd name="T45" fmla="*/ 16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172">
                  <a:moveTo>
                    <a:pt x="0" y="2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0"/>
                  </a:lnTo>
                  <a:lnTo>
                    <a:pt x="16" y="162"/>
                  </a:lnTo>
                  <a:lnTo>
                    <a:pt x="36" y="161"/>
                  </a:lnTo>
                  <a:lnTo>
                    <a:pt x="38" y="170"/>
                  </a:lnTo>
                  <a:lnTo>
                    <a:pt x="7" y="17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11" y="168"/>
                  </a:moveTo>
                  <a:lnTo>
                    <a:pt x="11" y="168"/>
                  </a:lnTo>
                  <a:lnTo>
                    <a:pt x="7" y="59"/>
                  </a:lnTo>
                  <a:lnTo>
                    <a:pt x="11" y="168"/>
                  </a:lnTo>
                  <a:lnTo>
                    <a:pt x="11" y="168"/>
                  </a:lnTo>
                  <a:close/>
                  <a:moveTo>
                    <a:pt x="13" y="167"/>
                  </a:moveTo>
                  <a:lnTo>
                    <a:pt x="33" y="166"/>
                  </a:lnTo>
                  <a:lnTo>
                    <a:pt x="33" y="166"/>
                  </a:lnTo>
                  <a:lnTo>
                    <a:pt x="13" y="167"/>
                  </a:lnTo>
                  <a:lnTo>
                    <a:pt x="13" y="1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7" name="Group 4"/>
          <p:cNvGrpSpPr>
            <a:grpSpLocks noChangeAspect="1"/>
          </p:cNvGrpSpPr>
          <p:nvPr/>
        </p:nvGrpSpPr>
        <p:grpSpPr bwMode="auto">
          <a:xfrm>
            <a:off x="7950098" y="5764913"/>
            <a:ext cx="898303" cy="967241"/>
            <a:chOff x="3737" y="1189"/>
            <a:chExt cx="2124" cy="2287"/>
          </a:xfrm>
          <a:solidFill>
            <a:srgbClr val="1F4E79"/>
          </a:solidFill>
        </p:grpSpPr>
        <p:sp>
          <p:nvSpPr>
            <p:cNvPr id="108" name="Freeform 5"/>
            <p:cNvSpPr/>
            <p:nvPr/>
          </p:nvSpPr>
          <p:spPr bwMode="auto">
            <a:xfrm>
              <a:off x="4547" y="2019"/>
              <a:ext cx="318" cy="356"/>
            </a:xfrm>
            <a:custGeom>
              <a:avLst/>
              <a:gdLst>
                <a:gd name="T0" fmla="*/ 259 w 271"/>
                <a:gd name="T1" fmla="*/ 303 h 303"/>
                <a:gd name="T2" fmla="*/ 0 w 271"/>
                <a:gd name="T3" fmla="*/ 13 h 303"/>
                <a:gd name="T4" fmla="*/ 14 w 271"/>
                <a:gd name="T5" fmla="*/ 0 h 303"/>
                <a:gd name="T6" fmla="*/ 271 w 271"/>
                <a:gd name="T7" fmla="*/ 288 h 303"/>
                <a:gd name="T8" fmla="*/ 259 w 271"/>
                <a:gd name="T9" fmla="*/ 30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" h="303">
                  <a:moveTo>
                    <a:pt x="259" y="30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71" y="288"/>
                    <a:pt x="271" y="288"/>
                    <a:pt x="271" y="288"/>
                  </a:cubicBezTo>
                  <a:cubicBezTo>
                    <a:pt x="266" y="291"/>
                    <a:pt x="262" y="296"/>
                    <a:pt x="259" y="3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7"/>
            <p:cNvSpPr>
              <a:spLocks noEditPoints="1"/>
            </p:cNvSpPr>
            <p:nvPr/>
          </p:nvSpPr>
          <p:spPr bwMode="auto">
            <a:xfrm>
              <a:off x="4708" y="1653"/>
              <a:ext cx="533" cy="576"/>
            </a:xfrm>
            <a:custGeom>
              <a:avLst/>
              <a:gdLst>
                <a:gd name="T0" fmla="*/ 4 w 454"/>
                <a:gd name="T1" fmla="*/ 253 h 491"/>
                <a:gd name="T2" fmla="*/ 219 w 454"/>
                <a:gd name="T3" fmla="*/ 4 h 491"/>
                <a:gd name="T4" fmla="*/ 219 w 454"/>
                <a:gd name="T5" fmla="*/ 4 h 491"/>
                <a:gd name="T6" fmla="*/ 450 w 454"/>
                <a:gd name="T7" fmla="*/ 238 h 491"/>
                <a:gd name="T8" fmla="*/ 450 w 454"/>
                <a:gd name="T9" fmla="*/ 238 h 491"/>
                <a:gd name="T10" fmla="*/ 235 w 454"/>
                <a:gd name="T11" fmla="*/ 487 h 491"/>
                <a:gd name="T12" fmla="*/ 235 w 454"/>
                <a:gd name="T13" fmla="*/ 487 h 491"/>
                <a:gd name="T14" fmla="*/ 4 w 454"/>
                <a:gd name="T15" fmla="*/ 253 h 491"/>
                <a:gd name="T16" fmla="*/ 20 w 454"/>
                <a:gd name="T17" fmla="*/ 253 h 491"/>
                <a:gd name="T18" fmla="*/ 235 w 454"/>
                <a:gd name="T19" fmla="*/ 472 h 491"/>
                <a:gd name="T20" fmla="*/ 235 w 454"/>
                <a:gd name="T21" fmla="*/ 472 h 491"/>
                <a:gd name="T22" fmla="*/ 435 w 454"/>
                <a:gd name="T23" fmla="*/ 238 h 491"/>
                <a:gd name="T24" fmla="*/ 435 w 454"/>
                <a:gd name="T25" fmla="*/ 238 h 491"/>
                <a:gd name="T26" fmla="*/ 219 w 454"/>
                <a:gd name="T27" fmla="*/ 19 h 491"/>
                <a:gd name="T28" fmla="*/ 219 w 454"/>
                <a:gd name="T29" fmla="*/ 19 h 491"/>
                <a:gd name="T30" fmla="*/ 20 w 454"/>
                <a:gd name="T31" fmla="*/ 253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4" h="491">
                  <a:moveTo>
                    <a:pt x="4" y="253"/>
                  </a:moveTo>
                  <a:cubicBezTo>
                    <a:pt x="0" y="120"/>
                    <a:pt x="95" y="8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343" y="0"/>
                    <a:pt x="445" y="105"/>
                    <a:pt x="450" y="238"/>
                  </a:cubicBezTo>
                  <a:cubicBezTo>
                    <a:pt x="450" y="238"/>
                    <a:pt x="450" y="238"/>
                    <a:pt x="450" y="238"/>
                  </a:cubicBezTo>
                  <a:cubicBezTo>
                    <a:pt x="454" y="371"/>
                    <a:pt x="359" y="483"/>
                    <a:pt x="235" y="487"/>
                  </a:cubicBezTo>
                  <a:cubicBezTo>
                    <a:pt x="235" y="487"/>
                    <a:pt x="235" y="487"/>
                    <a:pt x="235" y="487"/>
                  </a:cubicBezTo>
                  <a:cubicBezTo>
                    <a:pt x="112" y="491"/>
                    <a:pt x="9" y="386"/>
                    <a:pt x="4" y="253"/>
                  </a:cubicBezTo>
                  <a:close/>
                  <a:moveTo>
                    <a:pt x="20" y="253"/>
                  </a:moveTo>
                  <a:cubicBezTo>
                    <a:pt x="24" y="378"/>
                    <a:pt x="121" y="476"/>
                    <a:pt x="235" y="472"/>
                  </a:cubicBezTo>
                  <a:cubicBezTo>
                    <a:pt x="235" y="472"/>
                    <a:pt x="235" y="472"/>
                    <a:pt x="235" y="472"/>
                  </a:cubicBezTo>
                  <a:cubicBezTo>
                    <a:pt x="349" y="468"/>
                    <a:pt x="439" y="364"/>
                    <a:pt x="435" y="238"/>
                  </a:cubicBezTo>
                  <a:cubicBezTo>
                    <a:pt x="435" y="238"/>
                    <a:pt x="435" y="238"/>
                    <a:pt x="435" y="238"/>
                  </a:cubicBezTo>
                  <a:cubicBezTo>
                    <a:pt x="431" y="113"/>
                    <a:pt x="334" y="15"/>
                    <a:pt x="219" y="19"/>
                  </a:cubicBezTo>
                  <a:cubicBezTo>
                    <a:pt x="219" y="19"/>
                    <a:pt x="219" y="19"/>
                    <a:pt x="219" y="19"/>
                  </a:cubicBezTo>
                  <a:cubicBezTo>
                    <a:pt x="105" y="23"/>
                    <a:pt x="15" y="127"/>
                    <a:pt x="20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8"/>
            <p:cNvSpPr>
              <a:spLocks noEditPoints="1"/>
            </p:cNvSpPr>
            <p:nvPr/>
          </p:nvSpPr>
          <p:spPr bwMode="auto">
            <a:xfrm>
              <a:off x="4706" y="1650"/>
              <a:ext cx="537" cy="582"/>
            </a:xfrm>
            <a:custGeom>
              <a:avLst/>
              <a:gdLst>
                <a:gd name="T0" fmla="*/ 4 w 458"/>
                <a:gd name="T1" fmla="*/ 255 h 495"/>
                <a:gd name="T2" fmla="*/ 221 w 458"/>
                <a:gd name="T3" fmla="*/ 4 h 495"/>
                <a:gd name="T4" fmla="*/ 221 w 458"/>
                <a:gd name="T5" fmla="*/ 4 h 495"/>
                <a:gd name="T6" fmla="*/ 454 w 458"/>
                <a:gd name="T7" fmla="*/ 240 h 495"/>
                <a:gd name="T8" fmla="*/ 454 w 458"/>
                <a:gd name="T9" fmla="*/ 240 h 495"/>
                <a:gd name="T10" fmla="*/ 238 w 458"/>
                <a:gd name="T11" fmla="*/ 491 h 495"/>
                <a:gd name="T12" fmla="*/ 238 w 458"/>
                <a:gd name="T13" fmla="*/ 491 h 495"/>
                <a:gd name="T14" fmla="*/ 4 w 458"/>
                <a:gd name="T15" fmla="*/ 255 h 495"/>
                <a:gd name="T16" fmla="*/ 8 w 458"/>
                <a:gd name="T17" fmla="*/ 255 h 495"/>
                <a:gd name="T18" fmla="*/ 237 w 458"/>
                <a:gd name="T19" fmla="*/ 487 h 495"/>
                <a:gd name="T20" fmla="*/ 237 w 458"/>
                <a:gd name="T21" fmla="*/ 487 h 495"/>
                <a:gd name="T22" fmla="*/ 450 w 458"/>
                <a:gd name="T23" fmla="*/ 240 h 495"/>
                <a:gd name="T24" fmla="*/ 450 w 458"/>
                <a:gd name="T25" fmla="*/ 240 h 495"/>
                <a:gd name="T26" fmla="*/ 221 w 458"/>
                <a:gd name="T27" fmla="*/ 8 h 495"/>
                <a:gd name="T28" fmla="*/ 221 w 458"/>
                <a:gd name="T29" fmla="*/ 8 h 495"/>
                <a:gd name="T30" fmla="*/ 8 w 458"/>
                <a:gd name="T31" fmla="*/ 255 h 495"/>
                <a:gd name="T32" fmla="*/ 8 w 458"/>
                <a:gd name="T33" fmla="*/ 255 h 495"/>
                <a:gd name="T34" fmla="*/ 20 w 458"/>
                <a:gd name="T35" fmla="*/ 255 h 495"/>
                <a:gd name="T36" fmla="*/ 221 w 458"/>
                <a:gd name="T37" fmla="*/ 19 h 495"/>
                <a:gd name="T38" fmla="*/ 221 w 458"/>
                <a:gd name="T39" fmla="*/ 19 h 495"/>
                <a:gd name="T40" fmla="*/ 439 w 458"/>
                <a:gd name="T41" fmla="*/ 240 h 495"/>
                <a:gd name="T42" fmla="*/ 439 w 458"/>
                <a:gd name="T43" fmla="*/ 240 h 495"/>
                <a:gd name="T44" fmla="*/ 237 w 458"/>
                <a:gd name="T45" fmla="*/ 476 h 495"/>
                <a:gd name="T46" fmla="*/ 237 w 458"/>
                <a:gd name="T47" fmla="*/ 476 h 495"/>
                <a:gd name="T48" fmla="*/ 20 w 458"/>
                <a:gd name="T49" fmla="*/ 255 h 495"/>
                <a:gd name="T50" fmla="*/ 237 w 458"/>
                <a:gd name="T51" fmla="*/ 472 h 495"/>
                <a:gd name="T52" fmla="*/ 435 w 458"/>
                <a:gd name="T53" fmla="*/ 241 h 495"/>
                <a:gd name="T54" fmla="*/ 435 w 458"/>
                <a:gd name="T55" fmla="*/ 241 h 495"/>
                <a:gd name="T56" fmla="*/ 222 w 458"/>
                <a:gd name="T57" fmla="*/ 23 h 495"/>
                <a:gd name="T58" fmla="*/ 222 w 458"/>
                <a:gd name="T59" fmla="*/ 23 h 495"/>
                <a:gd name="T60" fmla="*/ 24 w 458"/>
                <a:gd name="T61" fmla="*/ 255 h 495"/>
                <a:gd name="T62" fmla="*/ 24 w 458"/>
                <a:gd name="T63" fmla="*/ 255 h 495"/>
                <a:gd name="T64" fmla="*/ 237 w 458"/>
                <a:gd name="T65" fmla="*/ 472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8" h="495">
                  <a:moveTo>
                    <a:pt x="4" y="255"/>
                  </a:moveTo>
                  <a:cubicBezTo>
                    <a:pt x="0" y="121"/>
                    <a:pt x="96" y="8"/>
                    <a:pt x="221" y="4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346" y="0"/>
                    <a:pt x="449" y="106"/>
                    <a:pt x="454" y="240"/>
                  </a:cubicBezTo>
                  <a:cubicBezTo>
                    <a:pt x="454" y="240"/>
                    <a:pt x="454" y="240"/>
                    <a:pt x="454" y="240"/>
                  </a:cubicBezTo>
                  <a:cubicBezTo>
                    <a:pt x="458" y="374"/>
                    <a:pt x="362" y="487"/>
                    <a:pt x="238" y="491"/>
                  </a:cubicBezTo>
                  <a:cubicBezTo>
                    <a:pt x="238" y="491"/>
                    <a:pt x="238" y="491"/>
                    <a:pt x="238" y="491"/>
                  </a:cubicBezTo>
                  <a:cubicBezTo>
                    <a:pt x="113" y="495"/>
                    <a:pt x="9" y="389"/>
                    <a:pt x="4" y="255"/>
                  </a:cubicBezTo>
                  <a:close/>
                  <a:moveTo>
                    <a:pt x="8" y="255"/>
                  </a:moveTo>
                  <a:cubicBezTo>
                    <a:pt x="13" y="387"/>
                    <a:pt x="115" y="491"/>
                    <a:pt x="237" y="487"/>
                  </a:cubicBezTo>
                  <a:cubicBezTo>
                    <a:pt x="237" y="487"/>
                    <a:pt x="237" y="487"/>
                    <a:pt x="237" y="487"/>
                  </a:cubicBezTo>
                  <a:cubicBezTo>
                    <a:pt x="360" y="483"/>
                    <a:pt x="454" y="372"/>
                    <a:pt x="450" y="240"/>
                  </a:cubicBezTo>
                  <a:cubicBezTo>
                    <a:pt x="450" y="240"/>
                    <a:pt x="450" y="240"/>
                    <a:pt x="450" y="240"/>
                  </a:cubicBezTo>
                  <a:cubicBezTo>
                    <a:pt x="445" y="108"/>
                    <a:pt x="343" y="4"/>
                    <a:pt x="221" y="8"/>
                  </a:cubicBezTo>
                  <a:cubicBezTo>
                    <a:pt x="221" y="8"/>
                    <a:pt x="221" y="8"/>
                    <a:pt x="221" y="8"/>
                  </a:cubicBezTo>
                  <a:cubicBezTo>
                    <a:pt x="99" y="12"/>
                    <a:pt x="4" y="123"/>
                    <a:pt x="8" y="255"/>
                  </a:cubicBezTo>
                  <a:cubicBezTo>
                    <a:pt x="8" y="255"/>
                    <a:pt x="8" y="255"/>
                    <a:pt x="8" y="255"/>
                  </a:cubicBezTo>
                  <a:close/>
                  <a:moveTo>
                    <a:pt x="20" y="255"/>
                  </a:moveTo>
                  <a:cubicBezTo>
                    <a:pt x="15" y="128"/>
                    <a:pt x="106" y="23"/>
                    <a:pt x="221" y="19"/>
                  </a:cubicBezTo>
                  <a:cubicBezTo>
                    <a:pt x="221" y="19"/>
                    <a:pt x="221" y="19"/>
                    <a:pt x="221" y="19"/>
                  </a:cubicBezTo>
                  <a:cubicBezTo>
                    <a:pt x="337" y="15"/>
                    <a:pt x="434" y="114"/>
                    <a:pt x="439" y="240"/>
                  </a:cubicBezTo>
                  <a:cubicBezTo>
                    <a:pt x="439" y="240"/>
                    <a:pt x="439" y="240"/>
                    <a:pt x="439" y="240"/>
                  </a:cubicBezTo>
                  <a:cubicBezTo>
                    <a:pt x="443" y="367"/>
                    <a:pt x="352" y="472"/>
                    <a:pt x="237" y="476"/>
                  </a:cubicBezTo>
                  <a:cubicBezTo>
                    <a:pt x="237" y="476"/>
                    <a:pt x="237" y="476"/>
                    <a:pt x="237" y="476"/>
                  </a:cubicBezTo>
                  <a:cubicBezTo>
                    <a:pt x="122" y="480"/>
                    <a:pt x="24" y="381"/>
                    <a:pt x="20" y="255"/>
                  </a:cubicBezTo>
                  <a:close/>
                  <a:moveTo>
                    <a:pt x="237" y="472"/>
                  </a:moveTo>
                  <a:cubicBezTo>
                    <a:pt x="350" y="468"/>
                    <a:pt x="439" y="365"/>
                    <a:pt x="435" y="241"/>
                  </a:cubicBezTo>
                  <a:cubicBezTo>
                    <a:pt x="435" y="241"/>
                    <a:pt x="435" y="241"/>
                    <a:pt x="435" y="241"/>
                  </a:cubicBezTo>
                  <a:cubicBezTo>
                    <a:pt x="431" y="116"/>
                    <a:pt x="334" y="19"/>
                    <a:pt x="222" y="23"/>
                  </a:cubicBezTo>
                  <a:cubicBezTo>
                    <a:pt x="222" y="23"/>
                    <a:pt x="222" y="23"/>
                    <a:pt x="222" y="23"/>
                  </a:cubicBezTo>
                  <a:cubicBezTo>
                    <a:pt x="109" y="27"/>
                    <a:pt x="19" y="130"/>
                    <a:pt x="24" y="255"/>
                  </a:cubicBezTo>
                  <a:cubicBezTo>
                    <a:pt x="24" y="255"/>
                    <a:pt x="24" y="255"/>
                    <a:pt x="24" y="255"/>
                  </a:cubicBezTo>
                  <a:cubicBezTo>
                    <a:pt x="28" y="379"/>
                    <a:pt x="124" y="476"/>
                    <a:pt x="237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9"/>
            <p:cNvSpPr/>
            <p:nvPr/>
          </p:nvSpPr>
          <p:spPr bwMode="auto">
            <a:xfrm>
              <a:off x="4894" y="1811"/>
              <a:ext cx="16" cy="19"/>
            </a:xfrm>
            <a:custGeom>
              <a:avLst/>
              <a:gdLst>
                <a:gd name="T0" fmla="*/ 1 w 16"/>
                <a:gd name="T1" fmla="*/ 19 h 19"/>
                <a:gd name="T2" fmla="*/ 0 w 16"/>
                <a:gd name="T3" fmla="*/ 1 h 19"/>
                <a:gd name="T4" fmla="*/ 16 w 16"/>
                <a:gd name="T5" fmla="*/ 0 h 19"/>
                <a:gd name="T6" fmla="*/ 16 w 16"/>
                <a:gd name="T7" fmla="*/ 19 h 19"/>
                <a:gd name="T8" fmla="*/ 1 w 16"/>
                <a:gd name="T9" fmla="*/ 19 h 19"/>
                <a:gd name="T10" fmla="*/ 1 w 16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1" y="19"/>
                  </a:moveTo>
                  <a:lnTo>
                    <a:pt x="0" y="1"/>
                  </a:lnTo>
                  <a:lnTo>
                    <a:pt x="16" y="0"/>
                  </a:lnTo>
                  <a:lnTo>
                    <a:pt x="16" y="19"/>
                  </a:lnTo>
                  <a:lnTo>
                    <a:pt x="1" y="19"/>
                  </a:lnTo>
                  <a:lnTo>
                    <a:pt x="1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0"/>
            <p:cNvSpPr>
              <a:spLocks noEditPoints="1"/>
            </p:cNvSpPr>
            <p:nvPr/>
          </p:nvSpPr>
          <p:spPr bwMode="auto">
            <a:xfrm>
              <a:off x="4891" y="1809"/>
              <a:ext cx="21" cy="23"/>
            </a:xfrm>
            <a:custGeom>
              <a:avLst/>
              <a:gdLst>
                <a:gd name="T0" fmla="*/ 4 w 21"/>
                <a:gd name="T1" fmla="*/ 23 h 23"/>
                <a:gd name="T2" fmla="*/ 4 w 21"/>
                <a:gd name="T3" fmla="*/ 21 h 23"/>
                <a:gd name="T4" fmla="*/ 6 w 21"/>
                <a:gd name="T5" fmla="*/ 21 h 23"/>
                <a:gd name="T6" fmla="*/ 4 w 21"/>
                <a:gd name="T7" fmla="*/ 21 h 23"/>
                <a:gd name="T8" fmla="*/ 4 w 21"/>
                <a:gd name="T9" fmla="*/ 23 h 23"/>
                <a:gd name="T10" fmla="*/ 1 w 21"/>
                <a:gd name="T11" fmla="*/ 23 h 23"/>
                <a:gd name="T12" fmla="*/ 0 w 21"/>
                <a:gd name="T13" fmla="*/ 1 h 23"/>
                <a:gd name="T14" fmla="*/ 21 w 21"/>
                <a:gd name="T15" fmla="*/ 0 h 23"/>
                <a:gd name="T16" fmla="*/ 21 w 21"/>
                <a:gd name="T17" fmla="*/ 23 h 23"/>
                <a:gd name="T18" fmla="*/ 4 w 21"/>
                <a:gd name="T19" fmla="*/ 23 h 23"/>
                <a:gd name="T20" fmla="*/ 4 w 21"/>
                <a:gd name="T21" fmla="*/ 23 h 23"/>
                <a:gd name="T22" fmla="*/ 17 w 21"/>
                <a:gd name="T23" fmla="*/ 19 h 23"/>
                <a:gd name="T24" fmla="*/ 17 w 21"/>
                <a:gd name="T25" fmla="*/ 5 h 23"/>
                <a:gd name="T26" fmla="*/ 5 w 21"/>
                <a:gd name="T27" fmla="*/ 6 h 23"/>
                <a:gd name="T28" fmla="*/ 6 w 21"/>
                <a:gd name="T29" fmla="*/ 19 h 23"/>
                <a:gd name="T30" fmla="*/ 17 w 21"/>
                <a:gd name="T31" fmla="*/ 19 h 23"/>
                <a:gd name="T32" fmla="*/ 17 w 21"/>
                <a:gd name="T33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3">
                  <a:moveTo>
                    <a:pt x="4" y="23"/>
                  </a:moveTo>
                  <a:lnTo>
                    <a:pt x="4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1" y="23"/>
                  </a:lnTo>
                  <a:lnTo>
                    <a:pt x="0" y="1"/>
                  </a:lnTo>
                  <a:lnTo>
                    <a:pt x="21" y="0"/>
                  </a:lnTo>
                  <a:lnTo>
                    <a:pt x="21" y="23"/>
                  </a:lnTo>
                  <a:lnTo>
                    <a:pt x="4" y="23"/>
                  </a:lnTo>
                  <a:lnTo>
                    <a:pt x="4" y="23"/>
                  </a:lnTo>
                  <a:close/>
                  <a:moveTo>
                    <a:pt x="17" y="19"/>
                  </a:moveTo>
                  <a:lnTo>
                    <a:pt x="17" y="5"/>
                  </a:lnTo>
                  <a:lnTo>
                    <a:pt x="5" y="6"/>
                  </a:lnTo>
                  <a:lnTo>
                    <a:pt x="6" y="19"/>
                  </a:lnTo>
                  <a:lnTo>
                    <a:pt x="17" y="19"/>
                  </a:lnTo>
                  <a:lnTo>
                    <a:pt x="1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"/>
            <p:cNvSpPr/>
            <p:nvPr/>
          </p:nvSpPr>
          <p:spPr bwMode="auto">
            <a:xfrm>
              <a:off x="5108" y="1811"/>
              <a:ext cx="15" cy="18"/>
            </a:xfrm>
            <a:custGeom>
              <a:avLst/>
              <a:gdLst>
                <a:gd name="T0" fmla="*/ 2 w 15"/>
                <a:gd name="T1" fmla="*/ 18 h 18"/>
                <a:gd name="T2" fmla="*/ 0 w 15"/>
                <a:gd name="T3" fmla="*/ 0 h 18"/>
                <a:gd name="T4" fmla="*/ 13 w 15"/>
                <a:gd name="T5" fmla="*/ 0 h 18"/>
                <a:gd name="T6" fmla="*/ 15 w 15"/>
                <a:gd name="T7" fmla="*/ 18 h 18"/>
                <a:gd name="T8" fmla="*/ 2 w 15"/>
                <a:gd name="T9" fmla="*/ 18 h 18"/>
                <a:gd name="T10" fmla="*/ 2 w 15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8">
                  <a:moveTo>
                    <a:pt x="2" y="18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15" y="18"/>
                  </a:lnTo>
                  <a:lnTo>
                    <a:pt x="2" y="18"/>
                  </a:lnTo>
                  <a:lnTo>
                    <a:pt x="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2"/>
            <p:cNvSpPr>
              <a:spLocks noEditPoints="1"/>
            </p:cNvSpPr>
            <p:nvPr/>
          </p:nvSpPr>
          <p:spPr bwMode="auto">
            <a:xfrm>
              <a:off x="5106" y="1809"/>
              <a:ext cx="19" cy="22"/>
            </a:xfrm>
            <a:custGeom>
              <a:avLst/>
              <a:gdLst>
                <a:gd name="T0" fmla="*/ 4 w 19"/>
                <a:gd name="T1" fmla="*/ 22 h 22"/>
                <a:gd name="T2" fmla="*/ 4 w 19"/>
                <a:gd name="T3" fmla="*/ 20 h 22"/>
                <a:gd name="T4" fmla="*/ 6 w 19"/>
                <a:gd name="T5" fmla="*/ 20 h 22"/>
                <a:gd name="T6" fmla="*/ 4 w 19"/>
                <a:gd name="T7" fmla="*/ 20 h 22"/>
                <a:gd name="T8" fmla="*/ 4 w 19"/>
                <a:gd name="T9" fmla="*/ 22 h 22"/>
                <a:gd name="T10" fmla="*/ 1 w 19"/>
                <a:gd name="T11" fmla="*/ 22 h 22"/>
                <a:gd name="T12" fmla="*/ 0 w 19"/>
                <a:gd name="T13" fmla="*/ 0 h 22"/>
                <a:gd name="T14" fmla="*/ 18 w 19"/>
                <a:gd name="T15" fmla="*/ 0 h 22"/>
                <a:gd name="T16" fmla="*/ 19 w 19"/>
                <a:gd name="T17" fmla="*/ 22 h 22"/>
                <a:gd name="T18" fmla="*/ 4 w 19"/>
                <a:gd name="T19" fmla="*/ 22 h 22"/>
                <a:gd name="T20" fmla="*/ 4 w 19"/>
                <a:gd name="T21" fmla="*/ 22 h 22"/>
                <a:gd name="T22" fmla="*/ 14 w 19"/>
                <a:gd name="T23" fmla="*/ 17 h 22"/>
                <a:gd name="T24" fmla="*/ 13 w 19"/>
                <a:gd name="T25" fmla="*/ 5 h 22"/>
                <a:gd name="T26" fmla="*/ 5 w 19"/>
                <a:gd name="T27" fmla="*/ 5 h 22"/>
                <a:gd name="T28" fmla="*/ 6 w 19"/>
                <a:gd name="T29" fmla="*/ 17 h 22"/>
                <a:gd name="T30" fmla="*/ 14 w 19"/>
                <a:gd name="T31" fmla="*/ 17 h 22"/>
                <a:gd name="T32" fmla="*/ 14 w 19"/>
                <a:gd name="T33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2">
                  <a:moveTo>
                    <a:pt x="4" y="22"/>
                  </a:moveTo>
                  <a:lnTo>
                    <a:pt x="4" y="20"/>
                  </a:lnTo>
                  <a:lnTo>
                    <a:pt x="6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1" y="22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9" y="22"/>
                  </a:lnTo>
                  <a:lnTo>
                    <a:pt x="4" y="22"/>
                  </a:lnTo>
                  <a:lnTo>
                    <a:pt x="4" y="22"/>
                  </a:lnTo>
                  <a:close/>
                  <a:moveTo>
                    <a:pt x="14" y="17"/>
                  </a:moveTo>
                  <a:lnTo>
                    <a:pt x="13" y="5"/>
                  </a:lnTo>
                  <a:lnTo>
                    <a:pt x="5" y="5"/>
                  </a:lnTo>
                  <a:lnTo>
                    <a:pt x="6" y="17"/>
                  </a:lnTo>
                  <a:lnTo>
                    <a:pt x="14" y="17"/>
                  </a:lnTo>
                  <a:lnTo>
                    <a:pt x="14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3"/>
            <p:cNvSpPr/>
            <p:nvPr/>
          </p:nvSpPr>
          <p:spPr bwMode="auto">
            <a:xfrm>
              <a:off x="4888" y="1950"/>
              <a:ext cx="246" cy="127"/>
            </a:xfrm>
            <a:custGeom>
              <a:avLst/>
              <a:gdLst>
                <a:gd name="T0" fmla="*/ 0 w 210"/>
                <a:gd name="T1" fmla="*/ 60 h 108"/>
                <a:gd name="T2" fmla="*/ 10 w 210"/>
                <a:gd name="T3" fmla="*/ 48 h 108"/>
                <a:gd name="T4" fmla="*/ 43 w 210"/>
                <a:gd name="T5" fmla="*/ 71 h 108"/>
                <a:gd name="T6" fmla="*/ 43 w 210"/>
                <a:gd name="T7" fmla="*/ 71 h 108"/>
                <a:gd name="T8" fmla="*/ 97 w 210"/>
                <a:gd name="T9" fmla="*/ 92 h 108"/>
                <a:gd name="T10" fmla="*/ 97 w 210"/>
                <a:gd name="T11" fmla="*/ 92 h 108"/>
                <a:gd name="T12" fmla="*/ 101 w 210"/>
                <a:gd name="T13" fmla="*/ 92 h 108"/>
                <a:gd name="T14" fmla="*/ 101 w 210"/>
                <a:gd name="T15" fmla="*/ 92 h 108"/>
                <a:gd name="T16" fmla="*/ 159 w 210"/>
                <a:gd name="T17" fmla="*/ 44 h 108"/>
                <a:gd name="T18" fmla="*/ 159 w 210"/>
                <a:gd name="T19" fmla="*/ 44 h 108"/>
                <a:gd name="T20" fmla="*/ 198 w 210"/>
                <a:gd name="T21" fmla="*/ 0 h 108"/>
                <a:gd name="T22" fmla="*/ 198 w 210"/>
                <a:gd name="T23" fmla="*/ 0 h 108"/>
                <a:gd name="T24" fmla="*/ 210 w 210"/>
                <a:gd name="T25" fmla="*/ 9 h 108"/>
                <a:gd name="T26" fmla="*/ 171 w 210"/>
                <a:gd name="T27" fmla="*/ 55 h 108"/>
                <a:gd name="T28" fmla="*/ 171 w 210"/>
                <a:gd name="T29" fmla="*/ 55 h 108"/>
                <a:gd name="T30" fmla="*/ 103 w 210"/>
                <a:gd name="T31" fmla="*/ 107 h 108"/>
                <a:gd name="T32" fmla="*/ 103 w 210"/>
                <a:gd name="T33" fmla="*/ 107 h 108"/>
                <a:gd name="T34" fmla="*/ 98 w 210"/>
                <a:gd name="T35" fmla="*/ 108 h 108"/>
                <a:gd name="T36" fmla="*/ 98 w 210"/>
                <a:gd name="T37" fmla="*/ 108 h 108"/>
                <a:gd name="T38" fmla="*/ 0 w 210"/>
                <a:gd name="T39" fmla="*/ 6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0" h="108">
                  <a:moveTo>
                    <a:pt x="0" y="60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24" y="60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61" y="82"/>
                    <a:pt x="84" y="93"/>
                    <a:pt x="97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8" y="92"/>
                    <a:pt x="99" y="92"/>
                    <a:pt x="101" y="92"/>
                  </a:cubicBezTo>
                  <a:cubicBezTo>
                    <a:pt x="101" y="92"/>
                    <a:pt x="101" y="92"/>
                    <a:pt x="101" y="92"/>
                  </a:cubicBezTo>
                  <a:cubicBezTo>
                    <a:pt x="112" y="90"/>
                    <a:pt x="139" y="67"/>
                    <a:pt x="159" y="44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81" y="22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10" y="9"/>
                    <a:pt x="192" y="31"/>
                    <a:pt x="171" y="55"/>
                  </a:cubicBezTo>
                  <a:cubicBezTo>
                    <a:pt x="171" y="55"/>
                    <a:pt x="171" y="55"/>
                    <a:pt x="171" y="55"/>
                  </a:cubicBezTo>
                  <a:cubicBezTo>
                    <a:pt x="148" y="78"/>
                    <a:pt x="124" y="102"/>
                    <a:pt x="103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2" y="107"/>
                    <a:pt x="100" y="107"/>
                    <a:pt x="98" y="108"/>
                  </a:cubicBezTo>
                  <a:cubicBezTo>
                    <a:pt x="98" y="108"/>
                    <a:pt x="98" y="108"/>
                    <a:pt x="98" y="108"/>
                  </a:cubicBezTo>
                  <a:cubicBezTo>
                    <a:pt x="58" y="108"/>
                    <a:pt x="1" y="60"/>
                    <a:pt x="0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4"/>
            <p:cNvSpPr>
              <a:spLocks noEditPoints="1"/>
            </p:cNvSpPr>
            <p:nvPr/>
          </p:nvSpPr>
          <p:spPr bwMode="auto">
            <a:xfrm>
              <a:off x="4883" y="1946"/>
              <a:ext cx="255" cy="133"/>
            </a:xfrm>
            <a:custGeom>
              <a:avLst/>
              <a:gdLst>
                <a:gd name="T0" fmla="*/ 3 w 217"/>
                <a:gd name="T1" fmla="*/ 65 h 113"/>
                <a:gd name="T2" fmla="*/ 0 w 217"/>
                <a:gd name="T3" fmla="*/ 65 h 113"/>
                <a:gd name="T4" fmla="*/ 14 w 217"/>
                <a:gd name="T5" fmla="*/ 49 h 113"/>
                <a:gd name="T6" fmla="*/ 15 w 217"/>
                <a:gd name="T7" fmla="*/ 49 h 113"/>
                <a:gd name="T8" fmla="*/ 15 w 217"/>
                <a:gd name="T9" fmla="*/ 50 h 113"/>
                <a:gd name="T10" fmla="*/ 15 w 217"/>
                <a:gd name="T11" fmla="*/ 50 h 113"/>
                <a:gd name="T12" fmla="*/ 15 w 217"/>
                <a:gd name="T13" fmla="*/ 50 h 113"/>
                <a:gd name="T14" fmla="*/ 15 w 217"/>
                <a:gd name="T15" fmla="*/ 50 h 113"/>
                <a:gd name="T16" fmla="*/ 16 w 217"/>
                <a:gd name="T17" fmla="*/ 50 h 113"/>
                <a:gd name="T18" fmla="*/ 17 w 217"/>
                <a:gd name="T19" fmla="*/ 52 h 113"/>
                <a:gd name="T20" fmla="*/ 24 w 217"/>
                <a:gd name="T21" fmla="*/ 57 h 113"/>
                <a:gd name="T22" fmla="*/ 48 w 217"/>
                <a:gd name="T23" fmla="*/ 72 h 113"/>
                <a:gd name="T24" fmla="*/ 101 w 217"/>
                <a:gd name="T25" fmla="*/ 93 h 113"/>
                <a:gd name="T26" fmla="*/ 101 w 217"/>
                <a:gd name="T27" fmla="*/ 93 h 113"/>
                <a:gd name="T28" fmla="*/ 104 w 217"/>
                <a:gd name="T29" fmla="*/ 93 h 113"/>
                <a:gd name="T30" fmla="*/ 162 w 217"/>
                <a:gd name="T31" fmla="*/ 46 h 113"/>
                <a:gd name="T32" fmla="*/ 200 w 217"/>
                <a:gd name="T33" fmla="*/ 1 h 113"/>
                <a:gd name="T34" fmla="*/ 201 w 217"/>
                <a:gd name="T35" fmla="*/ 1 h 113"/>
                <a:gd name="T36" fmla="*/ 217 w 217"/>
                <a:gd name="T37" fmla="*/ 12 h 113"/>
                <a:gd name="T38" fmla="*/ 215 w 217"/>
                <a:gd name="T39" fmla="*/ 13 h 113"/>
                <a:gd name="T40" fmla="*/ 215 w 217"/>
                <a:gd name="T41" fmla="*/ 14 h 113"/>
                <a:gd name="T42" fmla="*/ 215 w 217"/>
                <a:gd name="T43" fmla="*/ 14 h 113"/>
                <a:gd name="T44" fmla="*/ 212 w 217"/>
                <a:gd name="T45" fmla="*/ 17 h 113"/>
                <a:gd name="T46" fmla="*/ 204 w 217"/>
                <a:gd name="T47" fmla="*/ 27 h 113"/>
                <a:gd name="T48" fmla="*/ 176 w 217"/>
                <a:gd name="T49" fmla="*/ 59 h 113"/>
                <a:gd name="T50" fmla="*/ 108 w 217"/>
                <a:gd name="T51" fmla="*/ 112 h 113"/>
                <a:gd name="T52" fmla="*/ 102 w 217"/>
                <a:gd name="T53" fmla="*/ 113 h 113"/>
                <a:gd name="T54" fmla="*/ 8 w 217"/>
                <a:gd name="T55" fmla="*/ 64 h 113"/>
                <a:gd name="T56" fmla="*/ 15 w 217"/>
                <a:gd name="T57" fmla="*/ 69 h 113"/>
                <a:gd name="T58" fmla="*/ 40 w 217"/>
                <a:gd name="T59" fmla="*/ 85 h 113"/>
                <a:gd name="T60" fmla="*/ 101 w 217"/>
                <a:gd name="T61" fmla="*/ 109 h 113"/>
                <a:gd name="T62" fmla="*/ 107 w 217"/>
                <a:gd name="T63" fmla="*/ 108 h 113"/>
                <a:gd name="T64" fmla="*/ 173 w 217"/>
                <a:gd name="T65" fmla="*/ 56 h 113"/>
                <a:gd name="T66" fmla="*/ 211 w 217"/>
                <a:gd name="T67" fmla="*/ 12 h 113"/>
                <a:gd name="T68" fmla="*/ 200 w 217"/>
                <a:gd name="T69" fmla="*/ 8 h 113"/>
                <a:gd name="T70" fmla="*/ 192 w 217"/>
                <a:gd name="T71" fmla="*/ 18 h 113"/>
                <a:gd name="T72" fmla="*/ 165 w 217"/>
                <a:gd name="T73" fmla="*/ 49 h 113"/>
                <a:gd name="T74" fmla="*/ 105 w 217"/>
                <a:gd name="T75" fmla="*/ 97 h 113"/>
                <a:gd name="T76" fmla="*/ 101 w 217"/>
                <a:gd name="T77" fmla="*/ 97 h 113"/>
                <a:gd name="T78" fmla="*/ 101 w 217"/>
                <a:gd name="T79" fmla="*/ 97 h 113"/>
                <a:gd name="T80" fmla="*/ 46 w 217"/>
                <a:gd name="T81" fmla="*/ 76 h 113"/>
                <a:gd name="T82" fmla="*/ 14 w 217"/>
                <a:gd name="T83" fmla="*/ 54 h 113"/>
                <a:gd name="T84" fmla="*/ 7 w 217"/>
                <a:gd name="T85" fmla="*/ 63 h 113"/>
                <a:gd name="T86" fmla="*/ 6 w 217"/>
                <a:gd name="T87" fmla="*/ 64 h 113"/>
                <a:gd name="T88" fmla="*/ 4 w 217"/>
                <a:gd name="T89" fmla="*/ 63 h 113"/>
                <a:gd name="T90" fmla="*/ 6 w 217"/>
                <a:gd name="T91" fmla="*/ 6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13">
                  <a:moveTo>
                    <a:pt x="38" y="89"/>
                  </a:moveTo>
                  <a:cubicBezTo>
                    <a:pt x="20" y="78"/>
                    <a:pt x="6" y="67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9"/>
                    <a:pt x="14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7" y="51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9" y="53"/>
                    <a:pt x="21" y="55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30" y="61"/>
                    <a:pt x="38" y="67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65" y="83"/>
                    <a:pt x="88" y="94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2" y="93"/>
                    <a:pt x="103" y="93"/>
                    <a:pt x="10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14" y="92"/>
                    <a:pt x="142" y="68"/>
                    <a:pt x="162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83" y="23"/>
                    <a:pt x="200" y="2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200" y="1"/>
                    <a:pt x="200" y="1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5" y="13"/>
                    <a:pt x="215" y="13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4" y="15"/>
                    <a:pt x="213" y="16"/>
                    <a:pt x="212" y="17"/>
                  </a:cubicBezTo>
                  <a:cubicBezTo>
                    <a:pt x="212" y="17"/>
                    <a:pt x="212" y="17"/>
                    <a:pt x="212" y="17"/>
                  </a:cubicBezTo>
                  <a:cubicBezTo>
                    <a:pt x="210" y="20"/>
                    <a:pt x="207" y="23"/>
                    <a:pt x="204" y="27"/>
                  </a:cubicBezTo>
                  <a:cubicBezTo>
                    <a:pt x="204" y="27"/>
                    <a:pt x="204" y="27"/>
                    <a:pt x="204" y="27"/>
                  </a:cubicBezTo>
                  <a:cubicBezTo>
                    <a:pt x="197" y="36"/>
                    <a:pt x="187" y="47"/>
                    <a:pt x="176" y="59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54" y="82"/>
                    <a:pt x="130" y="107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6" y="112"/>
                    <a:pt x="104" y="112"/>
                    <a:pt x="102" y="113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81" y="113"/>
                    <a:pt x="58" y="101"/>
                    <a:pt x="38" y="89"/>
                  </a:cubicBezTo>
                  <a:close/>
                  <a:moveTo>
                    <a:pt x="8" y="64"/>
                  </a:moveTo>
                  <a:cubicBezTo>
                    <a:pt x="10" y="65"/>
                    <a:pt x="12" y="67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22" y="73"/>
                    <a:pt x="30" y="79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59" y="97"/>
                    <a:pt x="83" y="109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3" y="108"/>
                    <a:pt x="105" y="108"/>
                    <a:pt x="107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27" y="103"/>
                    <a:pt x="151" y="79"/>
                    <a:pt x="173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91" y="37"/>
                    <a:pt x="207" y="18"/>
                    <a:pt x="211" y="12"/>
                  </a:cubicBezTo>
                  <a:cubicBezTo>
                    <a:pt x="211" y="12"/>
                    <a:pt x="211" y="12"/>
                    <a:pt x="211" y="12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2" y="6"/>
                    <a:pt x="201" y="7"/>
                    <a:pt x="200" y="8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198" y="10"/>
                    <a:pt x="196" y="14"/>
                    <a:pt x="192" y="18"/>
                  </a:cubicBezTo>
                  <a:cubicBezTo>
                    <a:pt x="192" y="18"/>
                    <a:pt x="192" y="18"/>
                    <a:pt x="192" y="18"/>
                  </a:cubicBezTo>
                  <a:cubicBezTo>
                    <a:pt x="185" y="26"/>
                    <a:pt x="176" y="37"/>
                    <a:pt x="165" y="49"/>
                  </a:cubicBezTo>
                  <a:cubicBezTo>
                    <a:pt x="165" y="49"/>
                    <a:pt x="165" y="49"/>
                    <a:pt x="165" y="49"/>
                  </a:cubicBezTo>
                  <a:cubicBezTo>
                    <a:pt x="144" y="71"/>
                    <a:pt x="118" y="95"/>
                    <a:pt x="105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104" y="97"/>
                    <a:pt x="102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86" y="98"/>
                    <a:pt x="64" y="87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31" y="67"/>
                    <a:pt x="18" y="57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63"/>
                    <a:pt x="8" y="63"/>
                    <a:pt x="8" y="64"/>
                  </a:cubicBezTo>
                  <a:close/>
                  <a:moveTo>
                    <a:pt x="6" y="64"/>
                  </a:move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6" y="64"/>
                    <a:pt x="6" y="64"/>
                    <a:pt x="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5"/>
            <p:cNvSpPr/>
            <p:nvPr/>
          </p:nvSpPr>
          <p:spPr bwMode="auto">
            <a:xfrm>
              <a:off x="4878" y="1994"/>
              <a:ext cx="31" cy="41"/>
            </a:xfrm>
            <a:custGeom>
              <a:avLst/>
              <a:gdLst>
                <a:gd name="T0" fmla="*/ 0 w 31"/>
                <a:gd name="T1" fmla="*/ 36 h 41"/>
                <a:gd name="T2" fmla="*/ 14 w 31"/>
                <a:gd name="T3" fmla="*/ 0 h 41"/>
                <a:gd name="T4" fmla="*/ 31 w 31"/>
                <a:gd name="T5" fmla="*/ 6 h 41"/>
                <a:gd name="T6" fmla="*/ 17 w 31"/>
                <a:gd name="T7" fmla="*/ 41 h 41"/>
                <a:gd name="T8" fmla="*/ 0 w 31"/>
                <a:gd name="T9" fmla="*/ 36 h 41"/>
                <a:gd name="T10" fmla="*/ 0 w 31"/>
                <a:gd name="T11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1">
                  <a:moveTo>
                    <a:pt x="0" y="36"/>
                  </a:moveTo>
                  <a:lnTo>
                    <a:pt x="14" y="0"/>
                  </a:lnTo>
                  <a:lnTo>
                    <a:pt x="31" y="6"/>
                  </a:lnTo>
                  <a:lnTo>
                    <a:pt x="17" y="41"/>
                  </a:lnTo>
                  <a:lnTo>
                    <a:pt x="0" y="36"/>
                  </a:lnTo>
                  <a:lnTo>
                    <a:pt x="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6"/>
            <p:cNvSpPr>
              <a:spLocks noEditPoints="1"/>
            </p:cNvSpPr>
            <p:nvPr/>
          </p:nvSpPr>
          <p:spPr bwMode="auto">
            <a:xfrm>
              <a:off x="4875" y="1991"/>
              <a:ext cx="37" cy="48"/>
            </a:xfrm>
            <a:custGeom>
              <a:avLst/>
              <a:gdLst>
                <a:gd name="T0" fmla="*/ 2 w 37"/>
                <a:gd name="T1" fmla="*/ 41 h 48"/>
                <a:gd name="T2" fmla="*/ 3 w 37"/>
                <a:gd name="T3" fmla="*/ 39 h 48"/>
                <a:gd name="T4" fmla="*/ 6 w 37"/>
                <a:gd name="T5" fmla="*/ 39 h 48"/>
                <a:gd name="T6" fmla="*/ 3 w 37"/>
                <a:gd name="T7" fmla="*/ 39 h 48"/>
                <a:gd name="T8" fmla="*/ 2 w 37"/>
                <a:gd name="T9" fmla="*/ 41 h 48"/>
                <a:gd name="T10" fmla="*/ 0 w 37"/>
                <a:gd name="T11" fmla="*/ 40 h 48"/>
                <a:gd name="T12" fmla="*/ 16 w 37"/>
                <a:gd name="T13" fmla="*/ 0 h 48"/>
                <a:gd name="T14" fmla="*/ 37 w 37"/>
                <a:gd name="T15" fmla="*/ 8 h 48"/>
                <a:gd name="T16" fmla="*/ 21 w 37"/>
                <a:gd name="T17" fmla="*/ 48 h 48"/>
                <a:gd name="T18" fmla="*/ 2 w 37"/>
                <a:gd name="T19" fmla="*/ 41 h 48"/>
                <a:gd name="T20" fmla="*/ 2 w 37"/>
                <a:gd name="T21" fmla="*/ 41 h 48"/>
                <a:gd name="T22" fmla="*/ 19 w 37"/>
                <a:gd name="T23" fmla="*/ 42 h 48"/>
                <a:gd name="T24" fmla="*/ 32 w 37"/>
                <a:gd name="T25" fmla="*/ 10 h 48"/>
                <a:gd name="T26" fmla="*/ 19 w 37"/>
                <a:gd name="T27" fmla="*/ 6 h 48"/>
                <a:gd name="T28" fmla="*/ 6 w 37"/>
                <a:gd name="T29" fmla="*/ 37 h 48"/>
                <a:gd name="T30" fmla="*/ 19 w 37"/>
                <a:gd name="T31" fmla="*/ 42 h 48"/>
                <a:gd name="T32" fmla="*/ 19 w 37"/>
                <a:gd name="T33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8">
                  <a:moveTo>
                    <a:pt x="2" y="41"/>
                  </a:moveTo>
                  <a:lnTo>
                    <a:pt x="3" y="39"/>
                  </a:lnTo>
                  <a:lnTo>
                    <a:pt x="6" y="39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0"/>
                  </a:lnTo>
                  <a:lnTo>
                    <a:pt x="16" y="0"/>
                  </a:lnTo>
                  <a:lnTo>
                    <a:pt x="37" y="8"/>
                  </a:lnTo>
                  <a:lnTo>
                    <a:pt x="21" y="48"/>
                  </a:lnTo>
                  <a:lnTo>
                    <a:pt x="2" y="41"/>
                  </a:lnTo>
                  <a:lnTo>
                    <a:pt x="2" y="41"/>
                  </a:lnTo>
                  <a:close/>
                  <a:moveTo>
                    <a:pt x="19" y="42"/>
                  </a:moveTo>
                  <a:lnTo>
                    <a:pt x="32" y="10"/>
                  </a:lnTo>
                  <a:lnTo>
                    <a:pt x="19" y="6"/>
                  </a:lnTo>
                  <a:lnTo>
                    <a:pt x="6" y="37"/>
                  </a:lnTo>
                  <a:lnTo>
                    <a:pt x="19" y="42"/>
                  </a:lnTo>
                  <a:lnTo>
                    <a:pt x="19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7"/>
            <p:cNvSpPr/>
            <p:nvPr/>
          </p:nvSpPr>
          <p:spPr bwMode="auto">
            <a:xfrm>
              <a:off x="5088" y="1931"/>
              <a:ext cx="46" cy="48"/>
            </a:xfrm>
            <a:custGeom>
              <a:avLst/>
              <a:gdLst>
                <a:gd name="T0" fmla="*/ 0 w 46"/>
                <a:gd name="T1" fmla="*/ 12 h 48"/>
                <a:gd name="T2" fmla="*/ 13 w 46"/>
                <a:gd name="T3" fmla="*/ 0 h 48"/>
                <a:gd name="T4" fmla="*/ 46 w 46"/>
                <a:gd name="T5" fmla="*/ 36 h 48"/>
                <a:gd name="T6" fmla="*/ 33 w 46"/>
                <a:gd name="T7" fmla="*/ 48 h 48"/>
                <a:gd name="T8" fmla="*/ 0 w 46"/>
                <a:gd name="T9" fmla="*/ 12 h 48"/>
                <a:gd name="T10" fmla="*/ 0 w 46"/>
                <a:gd name="T1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8">
                  <a:moveTo>
                    <a:pt x="0" y="12"/>
                  </a:moveTo>
                  <a:lnTo>
                    <a:pt x="13" y="0"/>
                  </a:lnTo>
                  <a:lnTo>
                    <a:pt x="46" y="36"/>
                  </a:lnTo>
                  <a:lnTo>
                    <a:pt x="33" y="48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8"/>
            <p:cNvSpPr>
              <a:spLocks noEditPoints="1"/>
            </p:cNvSpPr>
            <p:nvPr/>
          </p:nvSpPr>
          <p:spPr bwMode="auto">
            <a:xfrm>
              <a:off x="5085" y="1927"/>
              <a:ext cx="53" cy="56"/>
            </a:xfrm>
            <a:custGeom>
              <a:avLst/>
              <a:gdLst>
                <a:gd name="T0" fmla="*/ 1 w 53"/>
                <a:gd name="T1" fmla="*/ 17 h 56"/>
                <a:gd name="T2" fmla="*/ 3 w 53"/>
                <a:gd name="T3" fmla="*/ 16 h 56"/>
                <a:gd name="T4" fmla="*/ 5 w 53"/>
                <a:gd name="T5" fmla="*/ 18 h 56"/>
                <a:gd name="T6" fmla="*/ 3 w 53"/>
                <a:gd name="T7" fmla="*/ 16 h 56"/>
                <a:gd name="T8" fmla="*/ 1 w 53"/>
                <a:gd name="T9" fmla="*/ 17 h 56"/>
                <a:gd name="T10" fmla="*/ 0 w 53"/>
                <a:gd name="T11" fmla="*/ 16 h 56"/>
                <a:gd name="T12" fmla="*/ 16 w 53"/>
                <a:gd name="T13" fmla="*/ 0 h 56"/>
                <a:gd name="T14" fmla="*/ 53 w 53"/>
                <a:gd name="T15" fmla="*/ 42 h 56"/>
                <a:gd name="T16" fmla="*/ 36 w 53"/>
                <a:gd name="T17" fmla="*/ 56 h 56"/>
                <a:gd name="T18" fmla="*/ 1 w 53"/>
                <a:gd name="T19" fmla="*/ 17 h 56"/>
                <a:gd name="T20" fmla="*/ 1 w 53"/>
                <a:gd name="T21" fmla="*/ 17 h 56"/>
                <a:gd name="T22" fmla="*/ 36 w 53"/>
                <a:gd name="T23" fmla="*/ 50 h 56"/>
                <a:gd name="T24" fmla="*/ 46 w 53"/>
                <a:gd name="T25" fmla="*/ 40 h 56"/>
                <a:gd name="T26" fmla="*/ 16 w 53"/>
                <a:gd name="T27" fmla="*/ 8 h 56"/>
                <a:gd name="T28" fmla="*/ 7 w 53"/>
                <a:gd name="T29" fmla="*/ 16 h 56"/>
                <a:gd name="T30" fmla="*/ 36 w 53"/>
                <a:gd name="T31" fmla="*/ 50 h 56"/>
                <a:gd name="T32" fmla="*/ 36 w 53"/>
                <a:gd name="T33" fmla="*/ 5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6">
                  <a:moveTo>
                    <a:pt x="1" y="17"/>
                  </a:moveTo>
                  <a:lnTo>
                    <a:pt x="3" y="16"/>
                  </a:lnTo>
                  <a:lnTo>
                    <a:pt x="5" y="18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16" y="0"/>
                  </a:lnTo>
                  <a:lnTo>
                    <a:pt x="53" y="42"/>
                  </a:lnTo>
                  <a:lnTo>
                    <a:pt x="36" y="56"/>
                  </a:lnTo>
                  <a:lnTo>
                    <a:pt x="1" y="17"/>
                  </a:lnTo>
                  <a:lnTo>
                    <a:pt x="1" y="17"/>
                  </a:lnTo>
                  <a:close/>
                  <a:moveTo>
                    <a:pt x="36" y="50"/>
                  </a:moveTo>
                  <a:lnTo>
                    <a:pt x="46" y="40"/>
                  </a:lnTo>
                  <a:lnTo>
                    <a:pt x="16" y="8"/>
                  </a:lnTo>
                  <a:lnTo>
                    <a:pt x="7" y="16"/>
                  </a:lnTo>
                  <a:lnTo>
                    <a:pt x="36" y="50"/>
                  </a:lnTo>
                  <a:lnTo>
                    <a:pt x="36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9"/>
            <p:cNvSpPr/>
            <p:nvPr/>
          </p:nvSpPr>
          <p:spPr bwMode="auto">
            <a:xfrm>
              <a:off x="4951" y="2254"/>
              <a:ext cx="147" cy="74"/>
            </a:xfrm>
            <a:custGeom>
              <a:avLst/>
              <a:gdLst>
                <a:gd name="T0" fmla="*/ 64 w 125"/>
                <a:gd name="T1" fmla="*/ 41 h 63"/>
                <a:gd name="T2" fmla="*/ 59 w 125"/>
                <a:gd name="T3" fmla="*/ 33 h 63"/>
                <a:gd name="T4" fmla="*/ 59 w 125"/>
                <a:gd name="T5" fmla="*/ 33 h 63"/>
                <a:gd name="T6" fmla="*/ 20 w 125"/>
                <a:gd name="T7" fmla="*/ 62 h 63"/>
                <a:gd name="T8" fmla="*/ 20 w 125"/>
                <a:gd name="T9" fmla="*/ 62 h 63"/>
                <a:gd name="T10" fmla="*/ 17 w 125"/>
                <a:gd name="T11" fmla="*/ 63 h 63"/>
                <a:gd name="T12" fmla="*/ 17 w 125"/>
                <a:gd name="T13" fmla="*/ 63 h 63"/>
                <a:gd name="T14" fmla="*/ 3 w 125"/>
                <a:gd name="T15" fmla="*/ 55 h 63"/>
                <a:gd name="T16" fmla="*/ 3 w 125"/>
                <a:gd name="T17" fmla="*/ 55 h 63"/>
                <a:gd name="T18" fmla="*/ 0 w 125"/>
                <a:gd name="T19" fmla="*/ 41 h 63"/>
                <a:gd name="T20" fmla="*/ 0 w 125"/>
                <a:gd name="T21" fmla="*/ 41 h 63"/>
                <a:gd name="T22" fmla="*/ 6 w 125"/>
                <a:gd name="T23" fmla="*/ 10 h 63"/>
                <a:gd name="T24" fmla="*/ 6 w 125"/>
                <a:gd name="T25" fmla="*/ 10 h 63"/>
                <a:gd name="T26" fmla="*/ 6 w 125"/>
                <a:gd name="T27" fmla="*/ 10 h 63"/>
                <a:gd name="T28" fmla="*/ 21 w 125"/>
                <a:gd name="T29" fmla="*/ 15 h 63"/>
                <a:gd name="T30" fmla="*/ 15 w 125"/>
                <a:gd name="T31" fmla="*/ 41 h 63"/>
                <a:gd name="T32" fmla="*/ 15 w 125"/>
                <a:gd name="T33" fmla="*/ 41 h 63"/>
                <a:gd name="T34" fmla="*/ 16 w 125"/>
                <a:gd name="T35" fmla="*/ 47 h 63"/>
                <a:gd name="T36" fmla="*/ 16 w 125"/>
                <a:gd name="T37" fmla="*/ 47 h 63"/>
                <a:gd name="T38" fmla="*/ 16 w 125"/>
                <a:gd name="T39" fmla="*/ 47 h 63"/>
                <a:gd name="T40" fmla="*/ 16 w 125"/>
                <a:gd name="T41" fmla="*/ 47 h 63"/>
                <a:gd name="T42" fmla="*/ 17 w 125"/>
                <a:gd name="T43" fmla="*/ 47 h 63"/>
                <a:gd name="T44" fmla="*/ 17 w 125"/>
                <a:gd name="T45" fmla="*/ 47 h 63"/>
                <a:gd name="T46" fmla="*/ 18 w 125"/>
                <a:gd name="T47" fmla="*/ 47 h 63"/>
                <a:gd name="T48" fmla="*/ 18 w 125"/>
                <a:gd name="T49" fmla="*/ 47 h 63"/>
                <a:gd name="T50" fmla="*/ 42 w 125"/>
                <a:gd name="T51" fmla="*/ 30 h 63"/>
                <a:gd name="T52" fmla="*/ 42 w 125"/>
                <a:gd name="T53" fmla="*/ 30 h 63"/>
                <a:gd name="T54" fmla="*/ 53 w 125"/>
                <a:gd name="T55" fmla="*/ 14 h 63"/>
                <a:gd name="T56" fmla="*/ 53 w 125"/>
                <a:gd name="T57" fmla="*/ 14 h 63"/>
                <a:gd name="T58" fmla="*/ 61 w 125"/>
                <a:gd name="T59" fmla="*/ 0 h 63"/>
                <a:gd name="T60" fmla="*/ 67 w 125"/>
                <a:gd name="T61" fmla="*/ 15 h 63"/>
                <a:gd name="T62" fmla="*/ 77 w 125"/>
                <a:gd name="T63" fmla="*/ 32 h 63"/>
                <a:gd name="T64" fmla="*/ 77 w 125"/>
                <a:gd name="T65" fmla="*/ 32 h 63"/>
                <a:gd name="T66" fmla="*/ 95 w 125"/>
                <a:gd name="T67" fmla="*/ 48 h 63"/>
                <a:gd name="T68" fmla="*/ 95 w 125"/>
                <a:gd name="T69" fmla="*/ 48 h 63"/>
                <a:gd name="T70" fmla="*/ 97 w 125"/>
                <a:gd name="T71" fmla="*/ 48 h 63"/>
                <a:gd name="T72" fmla="*/ 97 w 125"/>
                <a:gd name="T73" fmla="*/ 48 h 63"/>
                <a:gd name="T74" fmla="*/ 110 w 125"/>
                <a:gd name="T75" fmla="*/ 18 h 63"/>
                <a:gd name="T76" fmla="*/ 110 w 125"/>
                <a:gd name="T77" fmla="*/ 18 h 63"/>
                <a:gd name="T78" fmla="*/ 109 w 125"/>
                <a:gd name="T79" fmla="*/ 13 h 63"/>
                <a:gd name="T80" fmla="*/ 109 w 125"/>
                <a:gd name="T81" fmla="*/ 13 h 63"/>
                <a:gd name="T82" fmla="*/ 124 w 125"/>
                <a:gd name="T83" fmla="*/ 12 h 63"/>
                <a:gd name="T84" fmla="*/ 125 w 125"/>
                <a:gd name="T85" fmla="*/ 18 h 63"/>
                <a:gd name="T86" fmla="*/ 125 w 125"/>
                <a:gd name="T87" fmla="*/ 18 h 63"/>
                <a:gd name="T88" fmla="*/ 101 w 125"/>
                <a:gd name="T89" fmla="*/ 63 h 63"/>
                <a:gd name="T90" fmla="*/ 101 w 125"/>
                <a:gd name="T91" fmla="*/ 63 h 63"/>
                <a:gd name="T92" fmla="*/ 95 w 125"/>
                <a:gd name="T93" fmla="*/ 63 h 63"/>
                <a:gd name="T94" fmla="*/ 95 w 125"/>
                <a:gd name="T95" fmla="*/ 63 h 63"/>
                <a:gd name="T96" fmla="*/ 64 w 125"/>
                <a:gd name="T97" fmla="*/ 4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5" h="63">
                  <a:moveTo>
                    <a:pt x="64" y="41"/>
                  </a:moveTo>
                  <a:cubicBezTo>
                    <a:pt x="62" y="38"/>
                    <a:pt x="61" y="35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1" y="44"/>
                    <a:pt x="38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3"/>
                    <a:pt x="18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1" y="63"/>
                    <a:pt x="5" y="59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" y="50"/>
                    <a:pt x="0" y="46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15" y="3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4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26" y="46"/>
                    <a:pt x="35" y="38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9" y="22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71" y="24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82" y="41"/>
                    <a:pt x="91" y="49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6" y="48"/>
                    <a:pt x="97" y="48"/>
                    <a:pt x="97" y="48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106" y="47"/>
                    <a:pt x="110" y="29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5"/>
                    <a:pt x="109" y="13"/>
                    <a:pt x="109" y="13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12"/>
                    <a:pt x="125" y="14"/>
                    <a:pt x="125" y="18"/>
                  </a:cubicBezTo>
                  <a:cubicBezTo>
                    <a:pt x="125" y="18"/>
                    <a:pt x="125" y="18"/>
                    <a:pt x="125" y="18"/>
                  </a:cubicBezTo>
                  <a:cubicBezTo>
                    <a:pt x="124" y="29"/>
                    <a:pt x="124" y="55"/>
                    <a:pt x="101" y="63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9" y="63"/>
                    <a:pt x="97" y="63"/>
                    <a:pt x="95" y="63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80" y="63"/>
                    <a:pt x="71" y="51"/>
                    <a:pt x="64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0"/>
            <p:cNvSpPr>
              <a:spLocks noEditPoints="1"/>
            </p:cNvSpPr>
            <p:nvPr/>
          </p:nvSpPr>
          <p:spPr bwMode="auto">
            <a:xfrm>
              <a:off x="4949" y="2248"/>
              <a:ext cx="151" cy="82"/>
            </a:xfrm>
            <a:custGeom>
              <a:avLst/>
              <a:gdLst>
                <a:gd name="T0" fmla="*/ 61 w 129"/>
                <a:gd name="T1" fmla="*/ 42 h 70"/>
                <a:gd name="T2" fmla="*/ 19 w 129"/>
                <a:gd name="T3" fmla="*/ 70 h 70"/>
                <a:gd name="T4" fmla="*/ 3 w 129"/>
                <a:gd name="T5" fmla="*/ 61 h 70"/>
                <a:gd name="T6" fmla="*/ 6 w 129"/>
                <a:gd name="T7" fmla="*/ 14 h 70"/>
                <a:gd name="T8" fmla="*/ 9 w 129"/>
                <a:gd name="T9" fmla="*/ 13 h 70"/>
                <a:gd name="T10" fmla="*/ 24 w 129"/>
                <a:gd name="T11" fmla="*/ 18 h 70"/>
                <a:gd name="T12" fmla="*/ 24 w 129"/>
                <a:gd name="T13" fmla="*/ 18 h 70"/>
                <a:gd name="T14" fmla="*/ 24 w 129"/>
                <a:gd name="T15" fmla="*/ 18 h 70"/>
                <a:gd name="T16" fmla="*/ 24 w 129"/>
                <a:gd name="T17" fmla="*/ 18 h 70"/>
                <a:gd name="T18" fmla="*/ 24 w 129"/>
                <a:gd name="T19" fmla="*/ 19 h 70"/>
                <a:gd name="T20" fmla="*/ 25 w 129"/>
                <a:gd name="T21" fmla="*/ 19 h 70"/>
                <a:gd name="T22" fmla="*/ 25 w 129"/>
                <a:gd name="T23" fmla="*/ 19 h 70"/>
                <a:gd name="T24" fmla="*/ 25 w 129"/>
                <a:gd name="T25" fmla="*/ 21 h 70"/>
                <a:gd name="T26" fmla="*/ 24 w 129"/>
                <a:gd name="T27" fmla="*/ 23 h 70"/>
                <a:gd name="T28" fmla="*/ 19 w 129"/>
                <a:gd name="T29" fmla="*/ 46 h 70"/>
                <a:gd name="T30" fmla="*/ 19 w 129"/>
                <a:gd name="T31" fmla="*/ 47 h 70"/>
                <a:gd name="T32" fmla="*/ 20 w 129"/>
                <a:gd name="T33" fmla="*/ 50 h 70"/>
                <a:gd name="T34" fmla="*/ 53 w 129"/>
                <a:gd name="T35" fmla="*/ 18 h 70"/>
                <a:gd name="T36" fmla="*/ 71 w 129"/>
                <a:gd name="T37" fmla="*/ 19 h 70"/>
                <a:gd name="T38" fmla="*/ 71 w 129"/>
                <a:gd name="T39" fmla="*/ 19 h 70"/>
                <a:gd name="T40" fmla="*/ 73 w 129"/>
                <a:gd name="T41" fmla="*/ 24 h 70"/>
                <a:gd name="T42" fmla="*/ 97 w 129"/>
                <a:gd name="T43" fmla="*/ 51 h 70"/>
                <a:gd name="T44" fmla="*/ 99 w 129"/>
                <a:gd name="T45" fmla="*/ 51 h 70"/>
                <a:gd name="T46" fmla="*/ 107 w 129"/>
                <a:gd name="T47" fmla="*/ 42 h 70"/>
                <a:gd name="T48" fmla="*/ 110 w 129"/>
                <a:gd name="T49" fmla="*/ 23 h 70"/>
                <a:gd name="T50" fmla="*/ 128 w 129"/>
                <a:gd name="T51" fmla="*/ 14 h 70"/>
                <a:gd name="T52" fmla="*/ 103 w 129"/>
                <a:gd name="T53" fmla="*/ 69 h 70"/>
                <a:gd name="T54" fmla="*/ 64 w 129"/>
                <a:gd name="T55" fmla="*/ 47 h 70"/>
                <a:gd name="T56" fmla="*/ 125 w 129"/>
                <a:gd name="T57" fmla="*/ 23 h 70"/>
                <a:gd name="T58" fmla="*/ 113 w 129"/>
                <a:gd name="T59" fmla="*/ 20 h 70"/>
                <a:gd name="T60" fmla="*/ 114 w 129"/>
                <a:gd name="T61" fmla="*/ 25 h 70"/>
                <a:gd name="T62" fmla="*/ 100 w 129"/>
                <a:gd name="T63" fmla="*/ 55 h 70"/>
                <a:gd name="T64" fmla="*/ 97 w 129"/>
                <a:gd name="T65" fmla="*/ 55 h 70"/>
                <a:gd name="T66" fmla="*/ 67 w 129"/>
                <a:gd name="T67" fmla="*/ 21 h 70"/>
                <a:gd name="T68" fmla="*/ 67 w 129"/>
                <a:gd name="T69" fmla="*/ 20 h 70"/>
                <a:gd name="T70" fmla="*/ 57 w 129"/>
                <a:gd name="T71" fmla="*/ 20 h 70"/>
                <a:gd name="T72" fmla="*/ 57 w 129"/>
                <a:gd name="T73" fmla="*/ 20 h 70"/>
                <a:gd name="T74" fmla="*/ 56 w 129"/>
                <a:gd name="T75" fmla="*/ 21 h 70"/>
                <a:gd name="T76" fmla="*/ 46 w 129"/>
                <a:gd name="T77" fmla="*/ 36 h 70"/>
                <a:gd name="T78" fmla="*/ 20 w 129"/>
                <a:gd name="T79" fmla="*/ 54 h 70"/>
                <a:gd name="T80" fmla="*/ 18 w 129"/>
                <a:gd name="T81" fmla="*/ 54 h 70"/>
                <a:gd name="T82" fmla="*/ 17 w 129"/>
                <a:gd name="T83" fmla="*/ 53 h 70"/>
                <a:gd name="T84" fmla="*/ 15 w 129"/>
                <a:gd name="T85" fmla="*/ 46 h 70"/>
                <a:gd name="T86" fmla="*/ 20 w 129"/>
                <a:gd name="T87" fmla="*/ 21 h 70"/>
                <a:gd name="T88" fmla="*/ 7 w 129"/>
                <a:gd name="T89" fmla="*/ 26 h 70"/>
                <a:gd name="T90" fmla="*/ 7 w 129"/>
                <a:gd name="T91" fmla="*/ 59 h 70"/>
                <a:gd name="T92" fmla="*/ 19 w 129"/>
                <a:gd name="T93" fmla="*/ 66 h 70"/>
                <a:gd name="T94" fmla="*/ 60 w 129"/>
                <a:gd name="T95" fmla="*/ 37 h 70"/>
                <a:gd name="T96" fmla="*/ 68 w 129"/>
                <a:gd name="T97" fmla="*/ 45 h 70"/>
                <a:gd name="T98" fmla="*/ 68 w 129"/>
                <a:gd name="T99" fmla="*/ 21 h 70"/>
                <a:gd name="T100" fmla="*/ 68 w 129"/>
                <a:gd name="T101" fmla="*/ 21 h 70"/>
                <a:gd name="T102" fmla="*/ 67 w 129"/>
                <a:gd name="T103" fmla="*/ 21 h 70"/>
                <a:gd name="T104" fmla="*/ 67 w 129"/>
                <a:gd name="T105" fmla="*/ 20 h 70"/>
                <a:gd name="T106" fmla="*/ 25 w 129"/>
                <a:gd name="T107" fmla="*/ 20 h 70"/>
                <a:gd name="T108" fmla="*/ 25 w 129"/>
                <a:gd name="T109" fmla="*/ 19 h 70"/>
                <a:gd name="T110" fmla="*/ 24 w 129"/>
                <a:gd name="T111" fmla="*/ 19 h 70"/>
                <a:gd name="T112" fmla="*/ 24 w 129"/>
                <a:gd name="T113" fmla="*/ 19 h 70"/>
                <a:gd name="T114" fmla="*/ 24 w 129"/>
                <a:gd name="T115" fmla="*/ 1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70">
                  <a:moveTo>
                    <a:pt x="64" y="47"/>
                  </a:moveTo>
                  <a:cubicBezTo>
                    <a:pt x="66" y="46"/>
                    <a:pt x="66" y="46"/>
                    <a:pt x="66" y="46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5"/>
                    <a:pt x="62" y="43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53" y="52"/>
                    <a:pt x="40" y="66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1" y="70"/>
                    <a:pt x="20" y="70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0"/>
                    <a:pt x="19" y="70"/>
                    <a:pt x="18" y="70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2" y="70"/>
                    <a:pt x="6" y="66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1" y="56"/>
                    <a:pt x="0" y="51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2"/>
                    <a:pt x="6" y="17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5" y="20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5"/>
                    <a:pt x="23" y="27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5"/>
                    <a:pt x="19" y="41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8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6" y="50"/>
                    <a:pt x="36" y="42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8" y="27"/>
                    <a:pt x="52" y="20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3" y="23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5" y="28"/>
                    <a:pt x="77" y="32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6" y="45"/>
                    <a:pt x="94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51"/>
                    <a:pt x="98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102" y="51"/>
                    <a:pt x="105" y="47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9" y="36"/>
                    <a:pt x="110" y="30"/>
                    <a:pt x="110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0" y="24"/>
                    <a:pt x="110" y="24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0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8" y="17"/>
                    <a:pt x="129" y="19"/>
                    <a:pt x="129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8" y="34"/>
                    <a:pt x="128" y="61"/>
                    <a:pt x="103" y="69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1" y="70"/>
                    <a:pt x="99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81" y="70"/>
                    <a:pt x="71" y="57"/>
                    <a:pt x="64" y="47"/>
                  </a:cubicBezTo>
                  <a:close/>
                  <a:moveTo>
                    <a:pt x="97" y="66"/>
                  </a:moveTo>
                  <a:cubicBezTo>
                    <a:pt x="99" y="66"/>
                    <a:pt x="101" y="66"/>
                    <a:pt x="102" y="66"/>
                  </a:cubicBezTo>
                  <a:cubicBezTo>
                    <a:pt x="102" y="66"/>
                    <a:pt x="102" y="66"/>
                    <a:pt x="102" y="66"/>
                  </a:cubicBezTo>
                  <a:cubicBezTo>
                    <a:pt x="124" y="59"/>
                    <a:pt x="124" y="34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1"/>
                    <a:pt x="125" y="20"/>
                    <a:pt x="125" y="19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21"/>
                    <a:pt x="114" y="22"/>
                    <a:pt x="114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4" y="24"/>
                    <a:pt x="114" y="24"/>
                    <a:pt x="114" y="25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4" y="30"/>
                    <a:pt x="113" y="37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08" y="49"/>
                    <a:pt x="105" y="54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55"/>
                    <a:pt x="83" y="47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1" y="30"/>
                    <a:pt x="68" y="22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2"/>
                    <a:pt x="55" y="23"/>
                    <a:pt x="54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2" y="28"/>
                    <a:pt x="49" y="32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39" y="45"/>
                    <a:pt x="29" y="53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19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6" y="52"/>
                    <a:pt x="15" y="50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37"/>
                    <a:pt x="19" y="25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20"/>
                    <a:pt x="8" y="23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32"/>
                    <a:pt x="4" y="39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51"/>
                    <a:pt x="5" y="55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9" y="63"/>
                    <a:pt x="14" y="66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6"/>
                    <a:pt x="19" y="66"/>
                    <a:pt x="19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6"/>
                    <a:pt x="21" y="66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39" y="62"/>
                    <a:pt x="52" y="4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4" y="39"/>
                    <a:pt x="66" y="42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5" y="55"/>
                    <a:pt x="84" y="66"/>
                    <a:pt x="97" y="66"/>
                  </a:cubicBezTo>
                  <a:close/>
                  <a:moveTo>
                    <a:pt x="68" y="21"/>
                  </a:move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lose/>
                  <a:moveTo>
                    <a:pt x="67" y="21"/>
                  </a:move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lose/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lose/>
                  <a:moveTo>
                    <a:pt x="25" y="19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19"/>
                  </a:cubicBezTo>
                  <a:close/>
                  <a:moveTo>
                    <a:pt x="25" y="19"/>
                  </a:move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lose/>
                  <a:moveTo>
                    <a:pt x="24" y="19"/>
                  </a:move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lose/>
                  <a:moveTo>
                    <a:pt x="24" y="18"/>
                  </a:move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8"/>
                  </a:cubicBezTo>
                  <a:close/>
                  <a:moveTo>
                    <a:pt x="24" y="18"/>
                  </a:move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1"/>
            <p:cNvSpPr/>
            <p:nvPr/>
          </p:nvSpPr>
          <p:spPr bwMode="auto">
            <a:xfrm>
              <a:off x="5016" y="2219"/>
              <a:ext cx="17" cy="49"/>
            </a:xfrm>
            <a:custGeom>
              <a:avLst/>
              <a:gdLst>
                <a:gd name="T0" fmla="*/ 0 w 17"/>
                <a:gd name="T1" fmla="*/ 49 h 49"/>
                <a:gd name="T2" fmla="*/ 0 w 17"/>
                <a:gd name="T3" fmla="*/ 0 h 49"/>
                <a:gd name="T4" fmla="*/ 17 w 17"/>
                <a:gd name="T5" fmla="*/ 0 h 49"/>
                <a:gd name="T6" fmla="*/ 17 w 17"/>
                <a:gd name="T7" fmla="*/ 49 h 49"/>
                <a:gd name="T8" fmla="*/ 0 w 17"/>
                <a:gd name="T9" fmla="*/ 49 h 49"/>
                <a:gd name="T10" fmla="*/ 0 w 17"/>
                <a:gd name="T1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49">
                  <a:moveTo>
                    <a:pt x="0" y="49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17" y="49"/>
                  </a:lnTo>
                  <a:lnTo>
                    <a:pt x="0" y="49"/>
                  </a:lnTo>
                  <a:lnTo>
                    <a:pt x="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22"/>
            <p:cNvSpPr>
              <a:spLocks noEditPoints="1"/>
            </p:cNvSpPr>
            <p:nvPr/>
          </p:nvSpPr>
          <p:spPr bwMode="auto">
            <a:xfrm>
              <a:off x="5012" y="2216"/>
              <a:ext cx="24" cy="54"/>
            </a:xfrm>
            <a:custGeom>
              <a:avLst/>
              <a:gdLst>
                <a:gd name="T0" fmla="*/ 4 w 24"/>
                <a:gd name="T1" fmla="*/ 54 h 54"/>
                <a:gd name="T2" fmla="*/ 4 w 24"/>
                <a:gd name="T3" fmla="*/ 52 h 54"/>
                <a:gd name="T4" fmla="*/ 5 w 24"/>
                <a:gd name="T5" fmla="*/ 52 h 54"/>
                <a:gd name="T6" fmla="*/ 4 w 24"/>
                <a:gd name="T7" fmla="*/ 52 h 54"/>
                <a:gd name="T8" fmla="*/ 4 w 24"/>
                <a:gd name="T9" fmla="*/ 54 h 54"/>
                <a:gd name="T10" fmla="*/ 0 w 24"/>
                <a:gd name="T11" fmla="*/ 54 h 54"/>
                <a:gd name="T12" fmla="*/ 0 w 24"/>
                <a:gd name="T13" fmla="*/ 0 h 54"/>
                <a:gd name="T14" fmla="*/ 24 w 24"/>
                <a:gd name="T15" fmla="*/ 0 h 54"/>
                <a:gd name="T16" fmla="*/ 24 w 24"/>
                <a:gd name="T17" fmla="*/ 54 h 54"/>
                <a:gd name="T18" fmla="*/ 4 w 24"/>
                <a:gd name="T19" fmla="*/ 54 h 54"/>
                <a:gd name="T20" fmla="*/ 4 w 24"/>
                <a:gd name="T21" fmla="*/ 54 h 54"/>
                <a:gd name="T22" fmla="*/ 19 w 24"/>
                <a:gd name="T23" fmla="*/ 50 h 54"/>
                <a:gd name="T24" fmla="*/ 19 w 24"/>
                <a:gd name="T25" fmla="*/ 5 h 54"/>
                <a:gd name="T26" fmla="*/ 5 w 24"/>
                <a:gd name="T27" fmla="*/ 5 h 54"/>
                <a:gd name="T28" fmla="*/ 5 w 24"/>
                <a:gd name="T29" fmla="*/ 50 h 54"/>
                <a:gd name="T30" fmla="*/ 19 w 24"/>
                <a:gd name="T31" fmla="*/ 50 h 54"/>
                <a:gd name="T32" fmla="*/ 19 w 24"/>
                <a:gd name="T33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54">
                  <a:moveTo>
                    <a:pt x="4" y="54"/>
                  </a:moveTo>
                  <a:lnTo>
                    <a:pt x="4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54"/>
                  </a:lnTo>
                  <a:lnTo>
                    <a:pt x="4" y="54"/>
                  </a:lnTo>
                  <a:lnTo>
                    <a:pt x="4" y="54"/>
                  </a:lnTo>
                  <a:close/>
                  <a:moveTo>
                    <a:pt x="19" y="50"/>
                  </a:moveTo>
                  <a:lnTo>
                    <a:pt x="19" y="5"/>
                  </a:lnTo>
                  <a:lnTo>
                    <a:pt x="5" y="5"/>
                  </a:lnTo>
                  <a:lnTo>
                    <a:pt x="5" y="50"/>
                  </a:lnTo>
                  <a:lnTo>
                    <a:pt x="19" y="50"/>
                  </a:lnTo>
                  <a:lnTo>
                    <a:pt x="19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3"/>
            <p:cNvSpPr>
              <a:spLocks noEditPoints="1"/>
            </p:cNvSpPr>
            <p:nvPr/>
          </p:nvSpPr>
          <p:spPr bwMode="auto">
            <a:xfrm>
              <a:off x="4984" y="2291"/>
              <a:ext cx="123" cy="451"/>
            </a:xfrm>
            <a:custGeom>
              <a:avLst/>
              <a:gdLst>
                <a:gd name="T0" fmla="*/ 2 w 123"/>
                <a:gd name="T1" fmla="*/ 350 h 451"/>
                <a:gd name="T2" fmla="*/ 0 w 123"/>
                <a:gd name="T3" fmla="*/ 350 h 451"/>
                <a:gd name="T4" fmla="*/ 27 w 123"/>
                <a:gd name="T5" fmla="*/ 2 h 451"/>
                <a:gd name="T6" fmla="*/ 45 w 123"/>
                <a:gd name="T7" fmla="*/ 0 h 451"/>
                <a:gd name="T8" fmla="*/ 123 w 123"/>
                <a:gd name="T9" fmla="*/ 332 h 451"/>
                <a:gd name="T10" fmla="*/ 70 w 123"/>
                <a:gd name="T11" fmla="*/ 451 h 451"/>
                <a:gd name="T12" fmla="*/ 2 w 123"/>
                <a:gd name="T13" fmla="*/ 350 h 451"/>
                <a:gd name="T14" fmla="*/ 2 w 123"/>
                <a:gd name="T15" fmla="*/ 350 h 451"/>
                <a:gd name="T16" fmla="*/ 67 w 123"/>
                <a:gd name="T17" fmla="*/ 415 h 451"/>
                <a:gd name="T18" fmla="*/ 104 w 123"/>
                <a:gd name="T19" fmla="*/ 330 h 451"/>
                <a:gd name="T20" fmla="*/ 40 w 123"/>
                <a:gd name="T21" fmla="*/ 60 h 451"/>
                <a:gd name="T22" fmla="*/ 18 w 123"/>
                <a:gd name="T23" fmla="*/ 342 h 451"/>
                <a:gd name="T24" fmla="*/ 67 w 123"/>
                <a:gd name="T25" fmla="*/ 415 h 451"/>
                <a:gd name="T26" fmla="*/ 67 w 123"/>
                <a:gd name="T27" fmla="*/ 415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451">
                  <a:moveTo>
                    <a:pt x="2" y="350"/>
                  </a:moveTo>
                  <a:lnTo>
                    <a:pt x="0" y="350"/>
                  </a:lnTo>
                  <a:lnTo>
                    <a:pt x="27" y="2"/>
                  </a:lnTo>
                  <a:lnTo>
                    <a:pt x="45" y="0"/>
                  </a:lnTo>
                  <a:lnTo>
                    <a:pt x="123" y="332"/>
                  </a:lnTo>
                  <a:lnTo>
                    <a:pt x="70" y="451"/>
                  </a:lnTo>
                  <a:lnTo>
                    <a:pt x="2" y="350"/>
                  </a:lnTo>
                  <a:lnTo>
                    <a:pt x="2" y="350"/>
                  </a:lnTo>
                  <a:close/>
                  <a:moveTo>
                    <a:pt x="67" y="415"/>
                  </a:moveTo>
                  <a:lnTo>
                    <a:pt x="104" y="330"/>
                  </a:lnTo>
                  <a:lnTo>
                    <a:pt x="40" y="60"/>
                  </a:lnTo>
                  <a:lnTo>
                    <a:pt x="18" y="342"/>
                  </a:lnTo>
                  <a:lnTo>
                    <a:pt x="67" y="415"/>
                  </a:lnTo>
                  <a:lnTo>
                    <a:pt x="67" y="4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4"/>
            <p:cNvSpPr>
              <a:spLocks noEditPoints="1"/>
            </p:cNvSpPr>
            <p:nvPr/>
          </p:nvSpPr>
          <p:spPr bwMode="auto">
            <a:xfrm>
              <a:off x="4980" y="2289"/>
              <a:ext cx="130" cy="458"/>
            </a:xfrm>
            <a:custGeom>
              <a:avLst/>
              <a:gdLst>
                <a:gd name="T0" fmla="*/ 5 w 130"/>
                <a:gd name="T1" fmla="*/ 355 h 458"/>
                <a:gd name="T2" fmla="*/ 0 w 130"/>
                <a:gd name="T3" fmla="*/ 354 h 458"/>
                <a:gd name="T4" fmla="*/ 29 w 130"/>
                <a:gd name="T5" fmla="*/ 1 h 458"/>
                <a:gd name="T6" fmla="*/ 50 w 130"/>
                <a:gd name="T7" fmla="*/ 0 h 458"/>
                <a:gd name="T8" fmla="*/ 130 w 130"/>
                <a:gd name="T9" fmla="*/ 334 h 458"/>
                <a:gd name="T10" fmla="*/ 74 w 130"/>
                <a:gd name="T11" fmla="*/ 458 h 458"/>
                <a:gd name="T12" fmla="*/ 5 w 130"/>
                <a:gd name="T13" fmla="*/ 355 h 458"/>
                <a:gd name="T14" fmla="*/ 5 w 130"/>
                <a:gd name="T15" fmla="*/ 355 h 458"/>
                <a:gd name="T16" fmla="*/ 8 w 130"/>
                <a:gd name="T17" fmla="*/ 350 h 458"/>
                <a:gd name="T18" fmla="*/ 74 w 130"/>
                <a:gd name="T19" fmla="*/ 449 h 458"/>
                <a:gd name="T20" fmla="*/ 125 w 130"/>
                <a:gd name="T21" fmla="*/ 334 h 458"/>
                <a:gd name="T22" fmla="*/ 46 w 130"/>
                <a:gd name="T23" fmla="*/ 5 h 458"/>
                <a:gd name="T24" fmla="*/ 33 w 130"/>
                <a:gd name="T25" fmla="*/ 6 h 458"/>
                <a:gd name="T26" fmla="*/ 6 w 130"/>
                <a:gd name="T27" fmla="*/ 350 h 458"/>
                <a:gd name="T28" fmla="*/ 6 w 130"/>
                <a:gd name="T29" fmla="*/ 350 h 458"/>
                <a:gd name="T30" fmla="*/ 6 w 130"/>
                <a:gd name="T31" fmla="*/ 352 h 458"/>
                <a:gd name="T32" fmla="*/ 4 w 130"/>
                <a:gd name="T33" fmla="*/ 354 h 458"/>
                <a:gd name="T34" fmla="*/ 6 w 130"/>
                <a:gd name="T35" fmla="*/ 352 h 458"/>
                <a:gd name="T36" fmla="*/ 6 w 130"/>
                <a:gd name="T37" fmla="*/ 350 h 458"/>
                <a:gd name="T38" fmla="*/ 8 w 130"/>
                <a:gd name="T39" fmla="*/ 350 h 458"/>
                <a:gd name="T40" fmla="*/ 8 w 130"/>
                <a:gd name="T41" fmla="*/ 350 h 458"/>
                <a:gd name="T42" fmla="*/ 19 w 130"/>
                <a:gd name="T43" fmla="*/ 344 h 458"/>
                <a:gd name="T44" fmla="*/ 42 w 130"/>
                <a:gd name="T45" fmla="*/ 62 h 458"/>
                <a:gd name="T46" fmla="*/ 46 w 130"/>
                <a:gd name="T47" fmla="*/ 61 h 458"/>
                <a:gd name="T48" fmla="*/ 111 w 130"/>
                <a:gd name="T49" fmla="*/ 332 h 458"/>
                <a:gd name="T50" fmla="*/ 73 w 130"/>
                <a:gd name="T51" fmla="*/ 418 h 458"/>
                <a:gd name="T52" fmla="*/ 72 w 130"/>
                <a:gd name="T53" fmla="*/ 422 h 458"/>
                <a:gd name="T54" fmla="*/ 19 w 130"/>
                <a:gd name="T55" fmla="*/ 344 h 458"/>
                <a:gd name="T56" fmla="*/ 19 w 130"/>
                <a:gd name="T57" fmla="*/ 344 h 458"/>
                <a:gd name="T58" fmla="*/ 71 w 130"/>
                <a:gd name="T59" fmla="*/ 417 h 458"/>
                <a:gd name="T60" fmla="*/ 73 w 130"/>
                <a:gd name="T61" fmla="*/ 416 h 458"/>
                <a:gd name="T62" fmla="*/ 71 w 130"/>
                <a:gd name="T63" fmla="*/ 417 h 458"/>
                <a:gd name="T64" fmla="*/ 71 w 130"/>
                <a:gd name="T65" fmla="*/ 417 h 458"/>
                <a:gd name="T66" fmla="*/ 24 w 130"/>
                <a:gd name="T67" fmla="*/ 343 h 458"/>
                <a:gd name="T68" fmla="*/ 71 w 130"/>
                <a:gd name="T69" fmla="*/ 412 h 458"/>
                <a:gd name="T70" fmla="*/ 106 w 130"/>
                <a:gd name="T71" fmla="*/ 331 h 458"/>
                <a:gd name="T72" fmla="*/ 45 w 130"/>
                <a:gd name="T73" fmla="*/ 78 h 458"/>
                <a:gd name="T74" fmla="*/ 24 w 130"/>
                <a:gd name="T75" fmla="*/ 343 h 458"/>
                <a:gd name="T76" fmla="*/ 24 w 130"/>
                <a:gd name="T77" fmla="*/ 3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" h="458">
                  <a:moveTo>
                    <a:pt x="5" y="355"/>
                  </a:moveTo>
                  <a:lnTo>
                    <a:pt x="0" y="354"/>
                  </a:lnTo>
                  <a:lnTo>
                    <a:pt x="29" y="1"/>
                  </a:lnTo>
                  <a:lnTo>
                    <a:pt x="50" y="0"/>
                  </a:lnTo>
                  <a:lnTo>
                    <a:pt x="130" y="334"/>
                  </a:lnTo>
                  <a:lnTo>
                    <a:pt x="74" y="458"/>
                  </a:lnTo>
                  <a:lnTo>
                    <a:pt x="5" y="355"/>
                  </a:lnTo>
                  <a:lnTo>
                    <a:pt x="5" y="355"/>
                  </a:lnTo>
                  <a:close/>
                  <a:moveTo>
                    <a:pt x="8" y="350"/>
                  </a:moveTo>
                  <a:lnTo>
                    <a:pt x="74" y="449"/>
                  </a:lnTo>
                  <a:lnTo>
                    <a:pt x="125" y="334"/>
                  </a:lnTo>
                  <a:lnTo>
                    <a:pt x="46" y="5"/>
                  </a:lnTo>
                  <a:lnTo>
                    <a:pt x="33" y="6"/>
                  </a:lnTo>
                  <a:lnTo>
                    <a:pt x="6" y="350"/>
                  </a:lnTo>
                  <a:lnTo>
                    <a:pt x="6" y="350"/>
                  </a:lnTo>
                  <a:lnTo>
                    <a:pt x="6" y="352"/>
                  </a:lnTo>
                  <a:lnTo>
                    <a:pt x="4" y="354"/>
                  </a:lnTo>
                  <a:lnTo>
                    <a:pt x="6" y="352"/>
                  </a:lnTo>
                  <a:lnTo>
                    <a:pt x="6" y="350"/>
                  </a:lnTo>
                  <a:lnTo>
                    <a:pt x="8" y="350"/>
                  </a:lnTo>
                  <a:lnTo>
                    <a:pt x="8" y="350"/>
                  </a:lnTo>
                  <a:close/>
                  <a:moveTo>
                    <a:pt x="19" y="344"/>
                  </a:moveTo>
                  <a:lnTo>
                    <a:pt x="42" y="62"/>
                  </a:lnTo>
                  <a:lnTo>
                    <a:pt x="46" y="61"/>
                  </a:lnTo>
                  <a:lnTo>
                    <a:pt x="111" y="332"/>
                  </a:lnTo>
                  <a:lnTo>
                    <a:pt x="73" y="418"/>
                  </a:lnTo>
                  <a:lnTo>
                    <a:pt x="72" y="422"/>
                  </a:lnTo>
                  <a:lnTo>
                    <a:pt x="19" y="344"/>
                  </a:lnTo>
                  <a:lnTo>
                    <a:pt x="19" y="344"/>
                  </a:lnTo>
                  <a:close/>
                  <a:moveTo>
                    <a:pt x="71" y="417"/>
                  </a:moveTo>
                  <a:lnTo>
                    <a:pt x="73" y="416"/>
                  </a:lnTo>
                  <a:lnTo>
                    <a:pt x="71" y="417"/>
                  </a:lnTo>
                  <a:lnTo>
                    <a:pt x="71" y="417"/>
                  </a:lnTo>
                  <a:close/>
                  <a:moveTo>
                    <a:pt x="24" y="343"/>
                  </a:moveTo>
                  <a:lnTo>
                    <a:pt x="71" y="412"/>
                  </a:lnTo>
                  <a:lnTo>
                    <a:pt x="106" y="331"/>
                  </a:lnTo>
                  <a:lnTo>
                    <a:pt x="45" y="78"/>
                  </a:lnTo>
                  <a:lnTo>
                    <a:pt x="24" y="343"/>
                  </a:lnTo>
                  <a:lnTo>
                    <a:pt x="24" y="3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5"/>
            <p:cNvSpPr>
              <a:spLocks noEditPoints="1"/>
            </p:cNvSpPr>
            <p:nvPr/>
          </p:nvSpPr>
          <p:spPr bwMode="auto">
            <a:xfrm>
              <a:off x="4840" y="2246"/>
              <a:ext cx="380" cy="611"/>
            </a:xfrm>
            <a:custGeom>
              <a:avLst/>
              <a:gdLst>
                <a:gd name="T0" fmla="*/ 47 w 324"/>
                <a:gd name="T1" fmla="*/ 413 h 521"/>
                <a:gd name="T2" fmla="*/ 0 w 324"/>
                <a:gd name="T3" fmla="*/ 198 h 521"/>
                <a:gd name="T4" fmla="*/ 0 w 324"/>
                <a:gd name="T5" fmla="*/ 198 h 521"/>
                <a:gd name="T6" fmla="*/ 49 w 324"/>
                <a:gd name="T7" fmla="*/ 43 h 521"/>
                <a:gd name="T8" fmla="*/ 49 w 324"/>
                <a:gd name="T9" fmla="*/ 43 h 521"/>
                <a:gd name="T10" fmla="*/ 157 w 324"/>
                <a:gd name="T11" fmla="*/ 0 h 521"/>
                <a:gd name="T12" fmla="*/ 157 w 324"/>
                <a:gd name="T13" fmla="*/ 0 h 521"/>
                <a:gd name="T14" fmla="*/ 270 w 324"/>
                <a:gd name="T15" fmla="*/ 41 h 521"/>
                <a:gd name="T16" fmla="*/ 270 w 324"/>
                <a:gd name="T17" fmla="*/ 41 h 521"/>
                <a:gd name="T18" fmla="*/ 324 w 324"/>
                <a:gd name="T19" fmla="*/ 194 h 521"/>
                <a:gd name="T20" fmla="*/ 324 w 324"/>
                <a:gd name="T21" fmla="*/ 194 h 521"/>
                <a:gd name="T22" fmla="*/ 271 w 324"/>
                <a:gd name="T23" fmla="*/ 412 h 521"/>
                <a:gd name="T24" fmla="*/ 271 w 324"/>
                <a:gd name="T25" fmla="*/ 412 h 521"/>
                <a:gd name="T26" fmla="*/ 157 w 324"/>
                <a:gd name="T27" fmla="*/ 521 h 521"/>
                <a:gd name="T28" fmla="*/ 157 w 324"/>
                <a:gd name="T29" fmla="*/ 521 h 521"/>
                <a:gd name="T30" fmla="*/ 47 w 324"/>
                <a:gd name="T31" fmla="*/ 413 h 521"/>
                <a:gd name="T32" fmla="*/ 258 w 324"/>
                <a:gd name="T33" fmla="*/ 405 h 521"/>
                <a:gd name="T34" fmla="*/ 309 w 324"/>
                <a:gd name="T35" fmla="*/ 194 h 521"/>
                <a:gd name="T36" fmla="*/ 309 w 324"/>
                <a:gd name="T37" fmla="*/ 194 h 521"/>
                <a:gd name="T38" fmla="*/ 157 w 324"/>
                <a:gd name="T39" fmla="*/ 15 h 521"/>
                <a:gd name="T40" fmla="*/ 157 w 324"/>
                <a:gd name="T41" fmla="*/ 15 h 521"/>
                <a:gd name="T42" fmla="*/ 15 w 324"/>
                <a:gd name="T43" fmla="*/ 198 h 521"/>
                <a:gd name="T44" fmla="*/ 15 w 324"/>
                <a:gd name="T45" fmla="*/ 198 h 521"/>
                <a:gd name="T46" fmla="*/ 61 w 324"/>
                <a:gd name="T47" fmla="*/ 407 h 521"/>
                <a:gd name="T48" fmla="*/ 61 w 324"/>
                <a:gd name="T49" fmla="*/ 407 h 521"/>
                <a:gd name="T50" fmla="*/ 157 w 324"/>
                <a:gd name="T51" fmla="*/ 506 h 521"/>
                <a:gd name="T52" fmla="*/ 157 w 324"/>
                <a:gd name="T53" fmla="*/ 506 h 521"/>
                <a:gd name="T54" fmla="*/ 258 w 324"/>
                <a:gd name="T55" fmla="*/ 40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4" h="521">
                  <a:moveTo>
                    <a:pt x="47" y="413"/>
                  </a:moveTo>
                  <a:cubicBezTo>
                    <a:pt x="19" y="352"/>
                    <a:pt x="0" y="272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24"/>
                    <a:pt x="19" y="74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78" y="12"/>
                    <a:pt x="118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95" y="0"/>
                    <a:pt x="237" y="11"/>
                    <a:pt x="270" y="41"/>
                  </a:cubicBezTo>
                  <a:cubicBezTo>
                    <a:pt x="270" y="41"/>
                    <a:pt x="270" y="41"/>
                    <a:pt x="270" y="41"/>
                  </a:cubicBezTo>
                  <a:cubicBezTo>
                    <a:pt x="302" y="71"/>
                    <a:pt x="324" y="120"/>
                    <a:pt x="324" y="194"/>
                  </a:cubicBezTo>
                  <a:cubicBezTo>
                    <a:pt x="324" y="194"/>
                    <a:pt x="324" y="194"/>
                    <a:pt x="324" y="194"/>
                  </a:cubicBezTo>
                  <a:cubicBezTo>
                    <a:pt x="324" y="268"/>
                    <a:pt x="302" y="349"/>
                    <a:pt x="271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40" y="474"/>
                    <a:pt x="200" y="520"/>
                    <a:pt x="157" y="521"/>
                  </a:cubicBezTo>
                  <a:cubicBezTo>
                    <a:pt x="157" y="521"/>
                    <a:pt x="157" y="521"/>
                    <a:pt x="157" y="521"/>
                  </a:cubicBezTo>
                  <a:cubicBezTo>
                    <a:pt x="113" y="520"/>
                    <a:pt x="76" y="475"/>
                    <a:pt x="47" y="413"/>
                  </a:cubicBezTo>
                  <a:close/>
                  <a:moveTo>
                    <a:pt x="258" y="405"/>
                  </a:moveTo>
                  <a:cubicBezTo>
                    <a:pt x="288" y="344"/>
                    <a:pt x="309" y="265"/>
                    <a:pt x="309" y="194"/>
                  </a:cubicBezTo>
                  <a:cubicBezTo>
                    <a:pt x="309" y="194"/>
                    <a:pt x="309" y="194"/>
                    <a:pt x="309" y="194"/>
                  </a:cubicBezTo>
                  <a:cubicBezTo>
                    <a:pt x="308" y="52"/>
                    <a:pt x="228" y="16"/>
                    <a:pt x="157" y="15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86" y="16"/>
                    <a:pt x="16" y="55"/>
                    <a:pt x="15" y="198"/>
                  </a:cubicBezTo>
                  <a:cubicBezTo>
                    <a:pt x="15" y="198"/>
                    <a:pt x="15" y="198"/>
                    <a:pt x="15" y="198"/>
                  </a:cubicBezTo>
                  <a:cubicBezTo>
                    <a:pt x="15" y="269"/>
                    <a:pt x="33" y="347"/>
                    <a:pt x="61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88" y="467"/>
                    <a:pt x="126" y="507"/>
                    <a:pt x="157" y="506"/>
                  </a:cubicBezTo>
                  <a:cubicBezTo>
                    <a:pt x="157" y="506"/>
                    <a:pt x="157" y="506"/>
                    <a:pt x="157" y="506"/>
                  </a:cubicBezTo>
                  <a:cubicBezTo>
                    <a:pt x="188" y="507"/>
                    <a:pt x="228" y="466"/>
                    <a:pt x="258" y="4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6"/>
            <p:cNvSpPr>
              <a:spLocks noEditPoints="1"/>
            </p:cNvSpPr>
            <p:nvPr/>
          </p:nvSpPr>
          <p:spPr bwMode="auto">
            <a:xfrm>
              <a:off x="4837" y="2243"/>
              <a:ext cx="385" cy="617"/>
            </a:xfrm>
            <a:custGeom>
              <a:avLst/>
              <a:gdLst>
                <a:gd name="T0" fmla="*/ 49 w 328"/>
                <a:gd name="T1" fmla="*/ 415 h 525"/>
                <a:gd name="T2" fmla="*/ 0 w 328"/>
                <a:gd name="T3" fmla="*/ 200 h 525"/>
                <a:gd name="T4" fmla="*/ 0 w 328"/>
                <a:gd name="T5" fmla="*/ 200 h 525"/>
                <a:gd name="T6" fmla="*/ 49 w 328"/>
                <a:gd name="T7" fmla="*/ 44 h 525"/>
                <a:gd name="T8" fmla="*/ 158 w 328"/>
                <a:gd name="T9" fmla="*/ 0 h 525"/>
                <a:gd name="T10" fmla="*/ 159 w 328"/>
                <a:gd name="T11" fmla="*/ 0 h 525"/>
                <a:gd name="T12" fmla="*/ 159 w 328"/>
                <a:gd name="T13" fmla="*/ 0 h 525"/>
                <a:gd name="T14" fmla="*/ 273 w 328"/>
                <a:gd name="T15" fmla="*/ 41 h 525"/>
                <a:gd name="T16" fmla="*/ 328 w 328"/>
                <a:gd name="T17" fmla="*/ 196 h 525"/>
                <a:gd name="T18" fmla="*/ 328 w 328"/>
                <a:gd name="T19" fmla="*/ 196 h 525"/>
                <a:gd name="T20" fmla="*/ 275 w 328"/>
                <a:gd name="T21" fmla="*/ 415 h 525"/>
                <a:gd name="T22" fmla="*/ 159 w 328"/>
                <a:gd name="T23" fmla="*/ 525 h 525"/>
                <a:gd name="T24" fmla="*/ 47 w 328"/>
                <a:gd name="T25" fmla="*/ 416 h 525"/>
                <a:gd name="T26" fmla="*/ 271 w 328"/>
                <a:gd name="T27" fmla="*/ 413 h 525"/>
                <a:gd name="T28" fmla="*/ 324 w 328"/>
                <a:gd name="T29" fmla="*/ 196 h 525"/>
                <a:gd name="T30" fmla="*/ 324 w 328"/>
                <a:gd name="T31" fmla="*/ 196 h 525"/>
                <a:gd name="T32" fmla="*/ 270 w 328"/>
                <a:gd name="T33" fmla="*/ 44 h 525"/>
                <a:gd name="T34" fmla="*/ 159 w 328"/>
                <a:gd name="T35" fmla="*/ 4 h 525"/>
                <a:gd name="T36" fmla="*/ 159 w 328"/>
                <a:gd name="T37" fmla="*/ 4 h 525"/>
                <a:gd name="T38" fmla="*/ 158 w 328"/>
                <a:gd name="T39" fmla="*/ 4 h 525"/>
                <a:gd name="T40" fmla="*/ 52 w 328"/>
                <a:gd name="T41" fmla="*/ 47 h 525"/>
                <a:gd name="T42" fmla="*/ 4 w 328"/>
                <a:gd name="T43" fmla="*/ 200 h 525"/>
                <a:gd name="T44" fmla="*/ 4 w 328"/>
                <a:gd name="T45" fmla="*/ 200 h 525"/>
                <a:gd name="T46" fmla="*/ 51 w 328"/>
                <a:gd name="T47" fmla="*/ 414 h 525"/>
                <a:gd name="T48" fmla="*/ 51 w 328"/>
                <a:gd name="T49" fmla="*/ 414 h 525"/>
                <a:gd name="T50" fmla="*/ 61 w 328"/>
                <a:gd name="T51" fmla="*/ 410 h 525"/>
                <a:gd name="T52" fmla="*/ 15 w 328"/>
                <a:gd name="T53" fmla="*/ 200 h 525"/>
                <a:gd name="T54" fmla="*/ 15 w 328"/>
                <a:gd name="T55" fmla="*/ 200 h 525"/>
                <a:gd name="T56" fmla="*/ 159 w 328"/>
                <a:gd name="T57" fmla="*/ 15 h 525"/>
                <a:gd name="T58" fmla="*/ 313 w 328"/>
                <a:gd name="T59" fmla="*/ 196 h 525"/>
                <a:gd name="T60" fmla="*/ 313 w 328"/>
                <a:gd name="T61" fmla="*/ 196 h 525"/>
                <a:gd name="T62" fmla="*/ 261 w 328"/>
                <a:gd name="T63" fmla="*/ 408 h 525"/>
                <a:gd name="T64" fmla="*/ 261 w 328"/>
                <a:gd name="T65" fmla="*/ 408 h 525"/>
                <a:gd name="T66" fmla="*/ 160 w 328"/>
                <a:gd name="T67" fmla="*/ 510 h 525"/>
                <a:gd name="T68" fmla="*/ 159 w 328"/>
                <a:gd name="T69" fmla="*/ 510 h 525"/>
                <a:gd name="T70" fmla="*/ 158 w 328"/>
                <a:gd name="T71" fmla="*/ 510 h 525"/>
                <a:gd name="T72" fmla="*/ 160 w 328"/>
                <a:gd name="T73" fmla="*/ 506 h 525"/>
                <a:gd name="T74" fmla="*/ 258 w 328"/>
                <a:gd name="T75" fmla="*/ 406 h 525"/>
                <a:gd name="T76" fmla="*/ 258 w 328"/>
                <a:gd name="T77" fmla="*/ 406 h 525"/>
                <a:gd name="T78" fmla="*/ 309 w 328"/>
                <a:gd name="T79" fmla="*/ 196 h 525"/>
                <a:gd name="T80" fmla="*/ 309 w 328"/>
                <a:gd name="T81" fmla="*/ 196 h 525"/>
                <a:gd name="T82" fmla="*/ 159 w 328"/>
                <a:gd name="T83" fmla="*/ 19 h 525"/>
                <a:gd name="T84" fmla="*/ 19 w 328"/>
                <a:gd name="T85" fmla="*/ 200 h 525"/>
                <a:gd name="T86" fmla="*/ 65 w 328"/>
                <a:gd name="T87" fmla="*/ 408 h 525"/>
                <a:gd name="T88" fmla="*/ 158 w 328"/>
                <a:gd name="T89" fmla="*/ 506 h 525"/>
                <a:gd name="T90" fmla="*/ 159 w 328"/>
                <a:gd name="T91" fmla="*/ 506 h 525"/>
                <a:gd name="T92" fmla="*/ 160 w 328"/>
                <a:gd name="T93" fmla="*/ 50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8" h="525">
                  <a:moveTo>
                    <a:pt x="47" y="416"/>
                  </a:moveTo>
                  <a:cubicBezTo>
                    <a:pt x="49" y="415"/>
                    <a:pt x="49" y="415"/>
                    <a:pt x="49" y="415"/>
                  </a:cubicBezTo>
                  <a:cubicBezTo>
                    <a:pt x="47" y="416"/>
                    <a:pt x="47" y="416"/>
                    <a:pt x="47" y="416"/>
                  </a:cubicBezTo>
                  <a:cubicBezTo>
                    <a:pt x="19" y="354"/>
                    <a:pt x="0" y="274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26"/>
                    <a:pt x="19" y="75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79" y="12"/>
                    <a:pt x="120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8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98" y="0"/>
                    <a:pt x="240" y="11"/>
                    <a:pt x="273" y="41"/>
                  </a:cubicBezTo>
                  <a:cubicBezTo>
                    <a:pt x="273" y="41"/>
                    <a:pt x="273" y="41"/>
                    <a:pt x="273" y="41"/>
                  </a:cubicBezTo>
                  <a:cubicBezTo>
                    <a:pt x="306" y="72"/>
                    <a:pt x="328" y="122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271"/>
                    <a:pt x="306" y="351"/>
                    <a:pt x="275" y="415"/>
                  </a:cubicBezTo>
                  <a:cubicBezTo>
                    <a:pt x="275" y="415"/>
                    <a:pt x="275" y="415"/>
                    <a:pt x="275" y="415"/>
                  </a:cubicBezTo>
                  <a:cubicBezTo>
                    <a:pt x="243" y="477"/>
                    <a:pt x="204" y="524"/>
                    <a:pt x="159" y="525"/>
                  </a:cubicBezTo>
                  <a:cubicBezTo>
                    <a:pt x="159" y="525"/>
                    <a:pt x="159" y="525"/>
                    <a:pt x="159" y="525"/>
                  </a:cubicBezTo>
                  <a:cubicBezTo>
                    <a:pt x="114" y="524"/>
                    <a:pt x="76" y="478"/>
                    <a:pt x="47" y="416"/>
                  </a:cubicBezTo>
                  <a:close/>
                  <a:moveTo>
                    <a:pt x="159" y="521"/>
                  </a:moveTo>
                  <a:cubicBezTo>
                    <a:pt x="200" y="520"/>
                    <a:pt x="240" y="475"/>
                    <a:pt x="271" y="413"/>
                  </a:cubicBezTo>
                  <a:cubicBezTo>
                    <a:pt x="271" y="413"/>
                    <a:pt x="271" y="413"/>
                    <a:pt x="271" y="413"/>
                  </a:cubicBezTo>
                  <a:cubicBezTo>
                    <a:pt x="302" y="350"/>
                    <a:pt x="324" y="270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22"/>
                    <a:pt x="302" y="74"/>
                    <a:pt x="270" y="44"/>
                  </a:cubicBezTo>
                  <a:cubicBezTo>
                    <a:pt x="270" y="44"/>
                    <a:pt x="270" y="44"/>
                    <a:pt x="270" y="44"/>
                  </a:cubicBezTo>
                  <a:cubicBezTo>
                    <a:pt x="238" y="15"/>
                    <a:pt x="197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8" y="4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20" y="4"/>
                    <a:pt x="81" y="1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23" y="77"/>
                    <a:pt x="4" y="126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73"/>
                    <a:pt x="23" y="353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80" y="476"/>
                    <a:pt x="117" y="520"/>
                    <a:pt x="159" y="521"/>
                  </a:cubicBezTo>
                  <a:close/>
                  <a:moveTo>
                    <a:pt x="61" y="410"/>
                  </a:moveTo>
                  <a:cubicBezTo>
                    <a:pt x="33" y="350"/>
                    <a:pt x="15" y="272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57"/>
                    <a:pt x="87" y="16"/>
                    <a:pt x="159" y="15"/>
                  </a:cubicBezTo>
                  <a:cubicBezTo>
                    <a:pt x="159" y="15"/>
                    <a:pt x="159" y="15"/>
                    <a:pt x="159" y="15"/>
                  </a:cubicBezTo>
                  <a:cubicBezTo>
                    <a:pt x="231" y="16"/>
                    <a:pt x="312" y="53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268"/>
                    <a:pt x="292" y="347"/>
                    <a:pt x="261" y="408"/>
                  </a:cubicBezTo>
                  <a:cubicBezTo>
                    <a:pt x="261" y="408"/>
                    <a:pt x="261" y="408"/>
                    <a:pt x="261" y="408"/>
                  </a:cubicBezTo>
                  <a:cubicBezTo>
                    <a:pt x="261" y="408"/>
                    <a:pt x="261" y="408"/>
                    <a:pt x="261" y="408"/>
                  </a:cubicBezTo>
                  <a:cubicBezTo>
                    <a:pt x="231" y="468"/>
                    <a:pt x="192" y="510"/>
                    <a:pt x="160" y="510"/>
                  </a:cubicBezTo>
                  <a:cubicBezTo>
                    <a:pt x="160" y="510"/>
                    <a:pt x="160" y="510"/>
                    <a:pt x="160" y="510"/>
                  </a:cubicBezTo>
                  <a:cubicBezTo>
                    <a:pt x="159" y="510"/>
                    <a:pt x="159" y="510"/>
                    <a:pt x="159" y="510"/>
                  </a:cubicBezTo>
                  <a:cubicBezTo>
                    <a:pt x="159" y="510"/>
                    <a:pt x="159" y="510"/>
                    <a:pt x="159" y="510"/>
                  </a:cubicBezTo>
                  <a:cubicBezTo>
                    <a:pt x="158" y="510"/>
                    <a:pt x="158" y="510"/>
                    <a:pt x="158" y="510"/>
                  </a:cubicBezTo>
                  <a:cubicBezTo>
                    <a:pt x="158" y="510"/>
                    <a:pt x="158" y="510"/>
                    <a:pt x="158" y="510"/>
                  </a:cubicBezTo>
                  <a:cubicBezTo>
                    <a:pt x="125" y="510"/>
                    <a:pt x="89" y="469"/>
                    <a:pt x="61" y="410"/>
                  </a:cubicBezTo>
                  <a:close/>
                  <a:moveTo>
                    <a:pt x="160" y="506"/>
                  </a:moveTo>
                  <a:cubicBezTo>
                    <a:pt x="189" y="506"/>
                    <a:pt x="228" y="466"/>
                    <a:pt x="258" y="406"/>
                  </a:cubicBezTo>
                  <a:cubicBezTo>
                    <a:pt x="258" y="406"/>
                    <a:pt x="258" y="406"/>
                    <a:pt x="258" y="406"/>
                  </a:cubicBezTo>
                  <a:cubicBezTo>
                    <a:pt x="260" y="407"/>
                    <a:pt x="260" y="407"/>
                    <a:pt x="260" y="407"/>
                  </a:cubicBezTo>
                  <a:cubicBezTo>
                    <a:pt x="258" y="406"/>
                    <a:pt x="258" y="406"/>
                    <a:pt x="258" y="406"/>
                  </a:cubicBezTo>
                  <a:cubicBezTo>
                    <a:pt x="288" y="346"/>
                    <a:pt x="309" y="267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8" y="55"/>
                    <a:pt x="230" y="21"/>
                    <a:pt x="159" y="19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89" y="21"/>
                    <a:pt x="20" y="58"/>
                    <a:pt x="19" y="200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9" y="271"/>
                    <a:pt x="37" y="349"/>
                    <a:pt x="65" y="408"/>
                  </a:cubicBezTo>
                  <a:cubicBezTo>
                    <a:pt x="65" y="408"/>
                    <a:pt x="65" y="408"/>
                    <a:pt x="65" y="408"/>
                  </a:cubicBezTo>
                  <a:cubicBezTo>
                    <a:pt x="92" y="467"/>
                    <a:pt x="129" y="506"/>
                    <a:pt x="158" y="506"/>
                  </a:cubicBezTo>
                  <a:cubicBezTo>
                    <a:pt x="158" y="506"/>
                    <a:pt x="158" y="506"/>
                    <a:pt x="158" y="506"/>
                  </a:cubicBezTo>
                  <a:cubicBezTo>
                    <a:pt x="158" y="506"/>
                    <a:pt x="158" y="506"/>
                    <a:pt x="159" y="506"/>
                  </a:cubicBezTo>
                  <a:cubicBezTo>
                    <a:pt x="159" y="506"/>
                    <a:pt x="159" y="506"/>
                    <a:pt x="159" y="506"/>
                  </a:cubicBezTo>
                  <a:cubicBezTo>
                    <a:pt x="159" y="506"/>
                    <a:pt x="159" y="506"/>
                    <a:pt x="160" y="5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7"/>
            <p:cNvSpPr>
              <a:spLocks noEditPoints="1"/>
            </p:cNvSpPr>
            <p:nvPr/>
          </p:nvSpPr>
          <p:spPr bwMode="auto">
            <a:xfrm>
              <a:off x="4936" y="2853"/>
              <a:ext cx="89" cy="621"/>
            </a:xfrm>
            <a:custGeom>
              <a:avLst/>
              <a:gdLst>
                <a:gd name="T0" fmla="*/ 0 w 89"/>
                <a:gd name="T1" fmla="*/ 602 h 621"/>
                <a:gd name="T2" fmla="*/ 70 w 89"/>
                <a:gd name="T3" fmla="*/ 602 h 621"/>
                <a:gd name="T4" fmla="*/ 48 w 89"/>
                <a:gd name="T5" fmla="*/ 1 h 621"/>
                <a:gd name="T6" fmla="*/ 66 w 89"/>
                <a:gd name="T7" fmla="*/ 0 h 621"/>
                <a:gd name="T8" fmla="*/ 89 w 89"/>
                <a:gd name="T9" fmla="*/ 621 h 621"/>
                <a:gd name="T10" fmla="*/ 0 w 89"/>
                <a:gd name="T11" fmla="*/ 621 h 621"/>
                <a:gd name="T12" fmla="*/ 0 w 89"/>
                <a:gd name="T13" fmla="*/ 602 h 621"/>
                <a:gd name="T14" fmla="*/ 0 w 89"/>
                <a:gd name="T15" fmla="*/ 602 h 621"/>
                <a:gd name="T16" fmla="*/ 48 w 89"/>
                <a:gd name="T17" fmla="*/ 1 h 621"/>
                <a:gd name="T18" fmla="*/ 48 w 89"/>
                <a:gd name="T19" fmla="*/ 1 h 621"/>
                <a:gd name="T20" fmla="*/ 48 w 89"/>
                <a:gd name="T21" fmla="*/ 1 h 621"/>
                <a:gd name="T22" fmla="*/ 48 w 89"/>
                <a:gd name="T23" fmla="*/ 1 h 621"/>
                <a:gd name="T24" fmla="*/ 48 w 89"/>
                <a:gd name="T25" fmla="*/ 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621">
                  <a:moveTo>
                    <a:pt x="0" y="602"/>
                  </a:moveTo>
                  <a:lnTo>
                    <a:pt x="70" y="602"/>
                  </a:lnTo>
                  <a:lnTo>
                    <a:pt x="48" y="1"/>
                  </a:lnTo>
                  <a:lnTo>
                    <a:pt x="66" y="0"/>
                  </a:lnTo>
                  <a:lnTo>
                    <a:pt x="89" y="621"/>
                  </a:lnTo>
                  <a:lnTo>
                    <a:pt x="0" y="621"/>
                  </a:lnTo>
                  <a:lnTo>
                    <a:pt x="0" y="602"/>
                  </a:lnTo>
                  <a:lnTo>
                    <a:pt x="0" y="602"/>
                  </a:lnTo>
                  <a:close/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8"/>
            <p:cNvSpPr>
              <a:spLocks noEditPoints="1"/>
            </p:cNvSpPr>
            <p:nvPr/>
          </p:nvSpPr>
          <p:spPr bwMode="auto">
            <a:xfrm>
              <a:off x="4934" y="2850"/>
              <a:ext cx="93" cy="626"/>
            </a:xfrm>
            <a:custGeom>
              <a:avLst/>
              <a:gdLst>
                <a:gd name="T0" fmla="*/ 0 w 93"/>
                <a:gd name="T1" fmla="*/ 605 h 626"/>
                <a:gd name="T2" fmla="*/ 0 w 93"/>
                <a:gd name="T3" fmla="*/ 603 h 626"/>
                <a:gd name="T4" fmla="*/ 70 w 93"/>
                <a:gd name="T5" fmla="*/ 603 h 626"/>
                <a:gd name="T6" fmla="*/ 48 w 93"/>
                <a:gd name="T7" fmla="*/ 2 h 626"/>
                <a:gd name="T8" fmla="*/ 70 w 93"/>
                <a:gd name="T9" fmla="*/ 0 h 626"/>
                <a:gd name="T10" fmla="*/ 93 w 93"/>
                <a:gd name="T11" fmla="*/ 626 h 626"/>
                <a:gd name="T12" fmla="*/ 0 w 93"/>
                <a:gd name="T13" fmla="*/ 626 h 626"/>
                <a:gd name="T14" fmla="*/ 0 w 93"/>
                <a:gd name="T15" fmla="*/ 605 h 626"/>
                <a:gd name="T16" fmla="*/ 0 w 93"/>
                <a:gd name="T17" fmla="*/ 605 h 626"/>
                <a:gd name="T18" fmla="*/ 4 w 93"/>
                <a:gd name="T19" fmla="*/ 621 h 626"/>
                <a:gd name="T20" fmla="*/ 89 w 93"/>
                <a:gd name="T21" fmla="*/ 621 h 626"/>
                <a:gd name="T22" fmla="*/ 65 w 93"/>
                <a:gd name="T23" fmla="*/ 5 h 626"/>
                <a:gd name="T24" fmla="*/ 52 w 93"/>
                <a:gd name="T25" fmla="*/ 5 h 626"/>
                <a:gd name="T26" fmla="*/ 76 w 93"/>
                <a:gd name="T27" fmla="*/ 607 h 626"/>
                <a:gd name="T28" fmla="*/ 4 w 93"/>
                <a:gd name="T29" fmla="*/ 607 h 626"/>
                <a:gd name="T30" fmla="*/ 4 w 93"/>
                <a:gd name="T31" fmla="*/ 621 h 626"/>
                <a:gd name="T32" fmla="*/ 4 w 93"/>
                <a:gd name="T33" fmla="*/ 62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626">
                  <a:moveTo>
                    <a:pt x="0" y="605"/>
                  </a:moveTo>
                  <a:lnTo>
                    <a:pt x="0" y="603"/>
                  </a:lnTo>
                  <a:lnTo>
                    <a:pt x="70" y="603"/>
                  </a:lnTo>
                  <a:lnTo>
                    <a:pt x="48" y="2"/>
                  </a:lnTo>
                  <a:lnTo>
                    <a:pt x="70" y="0"/>
                  </a:lnTo>
                  <a:lnTo>
                    <a:pt x="93" y="626"/>
                  </a:lnTo>
                  <a:lnTo>
                    <a:pt x="0" y="626"/>
                  </a:lnTo>
                  <a:lnTo>
                    <a:pt x="0" y="605"/>
                  </a:lnTo>
                  <a:lnTo>
                    <a:pt x="0" y="605"/>
                  </a:lnTo>
                  <a:close/>
                  <a:moveTo>
                    <a:pt x="4" y="621"/>
                  </a:moveTo>
                  <a:lnTo>
                    <a:pt x="89" y="621"/>
                  </a:lnTo>
                  <a:lnTo>
                    <a:pt x="65" y="5"/>
                  </a:lnTo>
                  <a:lnTo>
                    <a:pt x="52" y="5"/>
                  </a:lnTo>
                  <a:lnTo>
                    <a:pt x="76" y="607"/>
                  </a:lnTo>
                  <a:lnTo>
                    <a:pt x="4" y="607"/>
                  </a:lnTo>
                  <a:lnTo>
                    <a:pt x="4" y="621"/>
                  </a:lnTo>
                  <a:lnTo>
                    <a:pt x="4" y="6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9"/>
            <p:cNvSpPr>
              <a:spLocks noEditPoints="1"/>
            </p:cNvSpPr>
            <p:nvPr/>
          </p:nvSpPr>
          <p:spPr bwMode="auto">
            <a:xfrm>
              <a:off x="5088" y="2810"/>
              <a:ext cx="133" cy="656"/>
            </a:xfrm>
            <a:custGeom>
              <a:avLst/>
              <a:gdLst>
                <a:gd name="T0" fmla="*/ 0 w 133"/>
                <a:gd name="T1" fmla="*/ 2 h 656"/>
                <a:gd name="T2" fmla="*/ 19 w 133"/>
                <a:gd name="T3" fmla="*/ 0 h 656"/>
                <a:gd name="T4" fmla="*/ 44 w 133"/>
                <a:gd name="T5" fmla="*/ 637 h 656"/>
                <a:gd name="T6" fmla="*/ 131 w 133"/>
                <a:gd name="T7" fmla="*/ 631 h 656"/>
                <a:gd name="T8" fmla="*/ 133 w 133"/>
                <a:gd name="T9" fmla="*/ 647 h 656"/>
                <a:gd name="T10" fmla="*/ 26 w 133"/>
                <a:gd name="T11" fmla="*/ 656 h 656"/>
                <a:gd name="T12" fmla="*/ 0 w 133"/>
                <a:gd name="T13" fmla="*/ 2 h 656"/>
                <a:gd name="T14" fmla="*/ 0 w 133"/>
                <a:gd name="T15" fmla="*/ 2 h 656"/>
                <a:gd name="T16" fmla="*/ 0 w 133"/>
                <a:gd name="T17" fmla="*/ 2 h 656"/>
                <a:gd name="T18" fmla="*/ 0 w 133"/>
                <a:gd name="T19" fmla="*/ 2 h 656"/>
                <a:gd name="T20" fmla="*/ 0 w 133"/>
                <a:gd name="T21" fmla="*/ 2 h 656"/>
                <a:gd name="T22" fmla="*/ 0 w 133"/>
                <a:gd name="T23" fmla="*/ 2 h 656"/>
                <a:gd name="T24" fmla="*/ 0 w 133"/>
                <a:gd name="T25" fmla="*/ 2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656">
                  <a:moveTo>
                    <a:pt x="0" y="2"/>
                  </a:moveTo>
                  <a:lnTo>
                    <a:pt x="19" y="0"/>
                  </a:lnTo>
                  <a:lnTo>
                    <a:pt x="44" y="637"/>
                  </a:lnTo>
                  <a:lnTo>
                    <a:pt x="131" y="631"/>
                  </a:lnTo>
                  <a:lnTo>
                    <a:pt x="133" y="647"/>
                  </a:lnTo>
                  <a:lnTo>
                    <a:pt x="26" y="656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30"/>
            <p:cNvSpPr>
              <a:spLocks noEditPoints="1"/>
            </p:cNvSpPr>
            <p:nvPr/>
          </p:nvSpPr>
          <p:spPr bwMode="auto">
            <a:xfrm>
              <a:off x="5086" y="2808"/>
              <a:ext cx="138" cy="660"/>
            </a:xfrm>
            <a:custGeom>
              <a:avLst/>
              <a:gdLst>
                <a:gd name="T0" fmla="*/ 0 w 138"/>
                <a:gd name="T1" fmla="*/ 4 h 660"/>
                <a:gd name="T2" fmla="*/ 2 w 138"/>
                <a:gd name="T3" fmla="*/ 4 h 660"/>
                <a:gd name="T4" fmla="*/ 2 w 138"/>
                <a:gd name="T5" fmla="*/ 6 h 660"/>
                <a:gd name="T6" fmla="*/ 2 w 138"/>
                <a:gd name="T7" fmla="*/ 4 h 660"/>
                <a:gd name="T8" fmla="*/ 0 w 138"/>
                <a:gd name="T9" fmla="*/ 4 h 660"/>
                <a:gd name="T10" fmla="*/ 0 w 138"/>
                <a:gd name="T11" fmla="*/ 1 h 660"/>
                <a:gd name="T12" fmla="*/ 22 w 138"/>
                <a:gd name="T13" fmla="*/ 0 h 660"/>
                <a:gd name="T14" fmla="*/ 48 w 138"/>
                <a:gd name="T15" fmla="*/ 636 h 660"/>
                <a:gd name="T16" fmla="*/ 135 w 138"/>
                <a:gd name="T17" fmla="*/ 631 h 660"/>
                <a:gd name="T18" fmla="*/ 138 w 138"/>
                <a:gd name="T19" fmla="*/ 652 h 660"/>
                <a:gd name="T20" fmla="*/ 26 w 138"/>
                <a:gd name="T21" fmla="*/ 660 h 660"/>
                <a:gd name="T22" fmla="*/ 0 w 138"/>
                <a:gd name="T23" fmla="*/ 4 h 660"/>
                <a:gd name="T24" fmla="*/ 0 w 138"/>
                <a:gd name="T25" fmla="*/ 4 h 660"/>
                <a:gd name="T26" fmla="*/ 31 w 138"/>
                <a:gd name="T27" fmla="*/ 655 h 660"/>
                <a:gd name="T28" fmla="*/ 132 w 138"/>
                <a:gd name="T29" fmla="*/ 647 h 660"/>
                <a:gd name="T30" fmla="*/ 132 w 138"/>
                <a:gd name="T31" fmla="*/ 635 h 660"/>
                <a:gd name="T32" fmla="*/ 44 w 138"/>
                <a:gd name="T33" fmla="*/ 641 h 660"/>
                <a:gd name="T34" fmla="*/ 19 w 138"/>
                <a:gd name="T35" fmla="*/ 5 h 660"/>
                <a:gd name="T36" fmla="*/ 5 w 138"/>
                <a:gd name="T37" fmla="*/ 6 h 660"/>
                <a:gd name="T38" fmla="*/ 31 w 138"/>
                <a:gd name="T39" fmla="*/ 655 h 660"/>
                <a:gd name="T40" fmla="*/ 31 w 138"/>
                <a:gd name="T41" fmla="*/ 655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8" h="660">
                  <a:moveTo>
                    <a:pt x="0" y="4"/>
                  </a:moveTo>
                  <a:lnTo>
                    <a:pt x="2" y="4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22" y="0"/>
                  </a:lnTo>
                  <a:lnTo>
                    <a:pt x="48" y="636"/>
                  </a:lnTo>
                  <a:lnTo>
                    <a:pt x="135" y="631"/>
                  </a:lnTo>
                  <a:lnTo>
                    <a:pt x="138" y="652"/>
                  </a:lnTo>
                  <a:lnTo>
                    <a:pt x="26" y="660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31" y="655"/>
                  </a:moveTo>
                  <a:lnTo>
                    <a:pt x="132" y="647"/>
                  </a:lnTo>
                  <a:lnTo>
                    <a:pt x="132" y="635"/>
                  </a:lnTo>
                  <a:lnTo>
                    <a:pt x="44" y="641"/>
                  </a:lnTo>
                  <a:lnTo>
                    <a:pt x="19" y="5"/>
                  </a:lnTo>
                  <a:lnTo>
                    <a:pt x="5" y="6"/>
                  </a:lnTo>
                  <a:lnTo>
                    <a:pt x="31" y="655"/>
                  </a:lnTo>
                  <a:lnTo>
                    <a:pt x="31" y="6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31"/>
            <p:cNvSpPr/>
            <p:nvPr/>
          </p:nvSpPr>
          <p:spPr bwMode="auto">
            <a:xfrm>
              <a:off x="4848" y="1423"/>
              <a:ext cx="130" cy="261"/>
            </a:xfrm>
            <a:custGeom>
              <a:avLst/>
              <a:gdLst>
                <a:gd name="T0" fmla="*/ 0 w 111"/>
                <a:gd name="T1" fmla="*/ 88 h 223"/>
                <a:gd name="T2" fmla="*/ 5 w 111"/>
                <a:gd name="T3" fmla="*/ 66 h 223"/>
                <a:gd name="T4" fmla="*/ 5 w 111"/>
                <a:gd name="T5" fmla="*/ 66 h 223"/>
                <a:gd name="T6" fmla="*/ 75 w 111"/>
                <a:gd name="T7" fmla="*/ 0 h 223"/>
                <a:gd name="T8" fmla="*/ 75 w 111"/>
                <a:gd name="T9" fmla="*/ 0 h 223"/>
                <a:gd name="T10" fmla="*/ 91 w 111"/>
                <a:gd name="T11" fmla="*/ 7 h 223"/>
                <a:gd name="T12" fmla="*/ 91 w 111"/>
                <a:gd name="T13" fmla="*/ 7 h 223"/>
                <a:gd name="T14" fmla="*/ 111 w 111"/>
                <a:gd name="T15" fmla="*/ 54 h 223"/>
                <a:gd name="T16" fmla="*/ 111 w 111"/>
                <a:gd name="T17" fmla="*/ 54 h 223"/>
                <a:gd name="T18" fmla="*/ 92 w 111"/>
                <a:gd name="T19" fmla="*/ 57 h 223"/>
                <a:gd name="T20" fmla="*/ 89 w 111"/>
                <a:gd name="T21" fmla="*/ 42 h 223"/>
                <a:gd name="T22" fmla="*/ 89 w 111"/>
                <a:gd name="T23" fmla="*/ 42 h 223"/>
                <a:gd name="T24" fmla="*/ 77 w 111"/>
                <a:gd name="T25" fmla="*/ 20 h 223"/>
                <a:gd name="T26" fmla="*/ 77 w 111"/>
                <a:gd name="T27" fmla="*/ 20 h 223"/>
                <a:gd name="T28" fmla="*/ 75 w 111"/>
                <a:gd name="T29" fmla="*/ 19 h 223"/>
                <a:gd name="T30" fmla="*/ 75 w 111"/>
                <a:gd name="T31" fmla="*/ 19 h 223"/>
                <a:gd name="T32" fmla="*/ 22 w 111"/>
                <a:gd name="T33" fmla="*/ 76 h 223"/>
                <a:gd name="T34" fmla="*/ 22 w 111"/>
                <a:gd name="T35" fmla="*/ 76 h 223"/>
                <a:gd name="T36" fmla="*/ 18 w 111"/>
                <a:gd name="T37" fmla="*/ 88 h 223"/>
                <a:gd name="T38" fmla="*/ 18 w 111"/>
                <a:gd name="T39" fmla="*/ 88 h 223"/>
                <a:gd name="T40" fmla="*/ 62 w 111"/>
                <a:gd name="T41" fmla="*/ 165 h 223"/>
                <a:gd name="T42" fmla="*/ 62 w 111"/>
                <a:gd name="T43" fmla="*/ 165 h 223"/>
                <a:gd name="T44" fmla="*/ 108 w 111"/>
                <a:gd name="T45" fmla="*/ 208 h 223"/>
                <a:gd name="T46" fmla="*/ 108 w 111"/>
                <a:gd name="T47" fmla="*/ 208 h 223"/>
                <a:gd name="T48" fmla="*/ 108 w 111"/>
                <a:gd name="T49" fmla="*/ 208 h 223"/>
                <a:gd name="T50" fmla="*/ 96 w 111"/>
                <a:gd name="T51" fmla="*/ 223 h 223"/>
                <a:gd name="T52" fmla="*/ 0 w 111"/>
                <a:gd name="T53" fmla="*/ 8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1" h="223">
                  <a:moveTo>
                    <a:pt x="0" y="88"/>
                  </a:moveTo>
                  <a:cubicBezTo>
                    <a:pt x="0" y="81"/>
                    <a:pt x="1" y="73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30" y="26"/>
                    <a:pt x="52" y="2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81" y="0"/>
                    <a:pt x="87" y="3"/>
                    <a:pt x="91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107" y="24"/>
                    <a:pt x="111" y="53"/>
                    <a:pt x="111" y="54"/>
                  </a:cubicBezTo>
                  <a:cubicBezTo>
                    <a:pt x="111" y="54"/>
                    <a:pt x="111" y="54"/>
                    <a:pt x="111" y="54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7"/>
                    <a:pt x="91" y="50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6" y="34"/>
                    <a:pt x="82" y="24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19"/>
                    <a:pt x="77" y="19"/>
                    <a:pt x="75" y="19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69" y="18"/>
                    <a:pt x="44" y="37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19" y="80"/>
                    <a:pt x="18" y="84"/>
                    <a:pt x="18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108"/>
                    <a:pt x="39" y="140"/>
                    <a:pt x="62" y="165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85" y="189"/>
                    <a:pt x="108" y="208"/>
                    <a:pt x="108" y="208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1"/>
                    <a:pt x="2" y="148"/>
                    <a:pt x="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32"/>
            <p:cNvSpPr/>
            <p:nvPr/>
          </p:nvSpPr>
          <p:spPr bwMode="auto">
            <a:xfrm>
              <a:off x="4926" y="1517"/>
              <a:ext cx="141" cy="165"/>
            </a:xfrm>
            <a:custGeom>
              <a:avLst/>
              <a:gdLst>
                <a:gd name="T0" fmla="*/ 0 w 120"/>
                <a:gd name="T1" fmla="*/ 47 h 141"/>
                <a:gd name="T2" fmla="*/ 13 w 120"/>
                <a:gd name="T3" fmla="*/ 24 h 141"/>
                <a:gd name="T4" fmla="*/ 13 w 120"/>
                <a:gd name="T5" fmla="*/ 24 h 141"/>
                <a:gd name="T6" fmla="*/ 74 w 120"/>
                <a:gd name="T7" fmla="*/ 0 h 141"/>
                <a:gd name="T8" fmla="*/ 74 w 120"/>
                <a:gd name="T9" fmla="*/ 0 h 141"/>
                <a:gd name="T10" fmla="*/ 93 w 120"/>
                <a:gd name="T11" fmla="*/ 6 h 141"/>
                <a:gd name="T12" fmla="*/ 93 w 120"/>
                <a:gd name="T13" fmla="*/ 6 h 141"/>
                <a:gd name="T14" fmla="*/ 120 w 120"/>
                <a:gd name="T15" fmla="*/ 72 h 141"/>
                <a:gd name="T16" fmla="*/ 120 w 120"/>
                <a:gd name="T17" fmla="*/ 72 h 141"/>
                <a:gd name="T18" fmla="*/ 101 w 120"/>
                <a:gd name="T19" fmla="*/ 73 h 141"/>
                <a:gd name="T20" fmla="*/ 97 w 120"/>
                <a:gd name="T21" fmla="*/ 50 h 141"/>
                <a:gd name="T22" fmla="*/ 97 w 120"/>
                <a:gd name="T23" fmla="*/ 50 h 141"/>
                <a:gd name="T24" fmla="*/ 82 w 120"/>
                <a:gd name="T25" fmla="*/ 21 h 141"/>
                <a:gd name="T26" fmla="*/ 82 w 120"/>
                <a:gd name="T27" fmla="*/ 21 h 141"/>
                <a:gd name="T28" fmla="*/ 74 w 120"/>
                <a:gd name="T29" fmla="*/ 19 h 141"/>
                <a:gd name="T30" fmla="*/ 74 w 120"/>
                <a:gd name="T31" fmla="*/ 19 h 141"/>
                <a:gd name="T32" fmla="*/ 21 w 120"/>
                <a:gd name="T33" fmla="*/ 41 h 141"/>
                <a:gd name="T34" fmla="*/ 21 w 120"/>
                <a:gd name="T35" fmla="*/ 41 h 141"/>
                <a:gd name="T36" fmla="*/ 19 w 120"/>
                <a:gd name="T37" fmla="*/ 47 h 141"/>
                <a:gd name="T38" fmla="*/ 19 w 120"/>
                <a:gd name="T39" fmla="*/ 47 h 141"/>
                <a:gd name="T40" fmla="*/ 37 w 120"/>
                <a:gd name="T41" fmla="*/ 98 h 141"/>
                <a:gd name="T42" fmla="*/ 37 w 120"/>
                <a:gd name="T43" fmla="*/ 98 h 141"/>
                <a:gd name="T44" fmla="*/ 57 w 120"/>
                <a:gd name="T45" fmla="*/ 130 h 141"/>
                <a:gd name="T46" fmla="*/ 57 w 120"/>
                <a:gd name="T47" fmla="*/ 130 h 141"/>
                <a:gd name="T48" fmla="*/ 57 w 120"/>
                <a:gd name="T49" fmla="*/ 130 h 141"/>
                <a:gd name="T50" fmla="*/ 41 w 120"/>
                <a:gd name="T51" fmla="*/ 141 h 141"/>
                <a:gd name="T52" fmla="*/ 0 w 120"/>
                <a:gd name="T53" fmla="*/ 4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141">
                  <a:moveTo>
                    <a:pt x="0" y="47"/>
                  </a:moveTo>
                  <a:cubicBezTo>
                    <a:pt x="0" y="39"/>
                    <a:pt x="3" y="28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35" y="15"/>
                    <a:pt x="52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80" y="0"/>
                    <a:pt x="87" y="2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118" y="25"/>
                    <a:pt x="119" y="71"/>
                    <a:pt x="120" y="72"/>
                  </a:cubicBezTo>
                  <a:cubicBezTo>
                    <a:pt x="120" y="72"/>
                    <a:pt x="120" y="72"/>
                    <a:pt x="120" y="72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01" y="73"/>
                    <a:pt x="100" y="62"/>
                    <a:pt x="97" y="50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4" y="38"/>
                    <a:pt x="88" y="25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79" y="19"/>
                    <a:pt x="77" y="19"/>
                    <a:pt x="74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63" y="18"/>
                    <a:pt x="44" y="3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2"/>
                    <a:pt x="19" y="42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8" y="58"/>
                    <a:pt x="28" y="80"/>
                    <a:pt x="37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47" y="116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1" y="140"/>
                    <a:pt x="1" y="83"/>
                    <a:pt x="0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33"/>
            <p:cNvSpPr>
              <a:spLocks noEditPoints="1"/>
            </p:cNvSpPr>
            <p:nvPr/>
          </p:nvSpPr>
          <p:spPr bwMode="auto">
            <a:xfrm>
              <a:off x="4820" y="1738"/>
              <a:ext cx="163" cy="162"/>
            </a:xfrm>
            <a:custGeom>
              <a:avLst/>
              <a:gdLst>
                <a:gd name="T0" fmla="*/ 0 w 139"/>
                <a:gd name="T1" fmla="*/ 69 h 138"/>
                <a:gd name="T2" fmla="*/ 70 w 139"/>
                <a:gd name="T3" fmla="*/ 0 h 138"/>
                <a:gd name="T4" fmla="*/ 70 w 139"/>
                <a:gd name="T5" fmla="*/ 0 h 138"/>
                <a:gd name="T6" fmla="*/ 139 w 139"/>
                <a:gd name="T7" fmla="*/ 69 h 138"/>
                <a:gd name="T8" fmla="*/ 139 w 139"/>
                <a:gd name="T9" fmla="*/ 69 h 138"/>
                <a:gd name="T10" fmla="*/ 70 w 139"/>
                <a:gd name="T11" fmla="*/ 138 h 138"/>
                <a:gd name="T12" fmla="*/ 70 w 139"/>
                <a:gd name="T13" fmla="*/ 138 h 138"/>
                <a:gd name="T14" fmla="*/ 0 w 139"/>
                <a:gd name="T15" fmla="*/ 69 h 138"/>
                <a:gd name="T16" fmla="*/ 16 w 139"/>
                <a:gd name="T17" fmla="*/ 69 h 138"/>
                <a:gd name="T18" fmla="*/ 70 w 139"/>
                <a:gd name="T19" fmla="*/ 122 h 138"/>
                <a:gd name="T20" fmla="*/ 70 w 139"/>
                <a:gd name="T21" fmla="*/ 122 h 138"/>
                <a:gd name="T22" fmla="*/ 123 w 139"/>
                <a:gd name="T23" fmla="*/ 69 h 138"/>
                <a:gd name="T24" fmla="*/ 123 w 139"/>
                <a:gd name="T25" fmla="*/ 69 h 138"/>
                <a:gd name="T26" fmla="*/ 70 w 139"/>
                <a:gd name="T27" fmla="*/ 16 h 138"/>
                <a:gd name="T28" fmla="*/ 70 w 139"/>
                <a:gd name="T29" fmla="*/ 16 h 138"/>
                <a:gd name="T30" fmla="*/ 16 w 139"/>
                <a:gd name="T31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138">
                  <a:moveTo>
                    <a:pt x="0" y="69"/>
                  </a:moveTo>
                  <a:cubicBezTo>
                    <a:pt x="0" y="31"/>
                    <a:pt x="31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107"/>
                    <a:pt x="108" y="138"/>
                    <a:pt x="70" y="138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31" y="138"/>
                    <a:pt x="0" y="107"/>
                    <a:pt x="0" y="69"/>
                  </a:cubicBezTo>
                  <a:close/>
                  <a:moveTo>
                    <a:pt x="16" y="69"/>
                  </a:moveTo>
                  <a:cubicBezTo>
                    <a:pt x="17" y="98"/>
                    <a:pt x="40" y="122"/>
                    <a:pt x="70" y="122"/>
                  </a:cubicBezTo>
                  <a:cubicBezTo>
                    <a:pt x="70" y="122"/>
                    <a:pt x="70" y="122"/>
                    <a:pt x="70" y="122"/>
                  </a:cubicBezTo>
                  <a:cubicBezTo>
                    <a:pt x="99" y="122"/>
                    <a:pt x="123" y="98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39"/>
                    <a:pt x="99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40" y="16"/>
                    <a:pt x="17" y="39"/>
                    <a:pt x="16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34"/>
            <p:cNvSpPr>
              <a:spLocks noEditPoints="1"/>
            </p:cNvSpPr>
            <p:nvPr/>
          </p:nvSpPr>
          <p:spPr bwMode="auto">
            <a:xfrm>
              <a:off x="5020" y="1738"/>
              <a:ext cx="164" cy="162"/>
            </a:xfrm>
            <a:custGeom>
              <a:avLst/>
              <a:gdLst>
                <a:gd name="T0" fmla="*/ 0 w 139"/>
                <a:gd name="T1" fmla="*/ 69 h 138"/>
                <a:gd name="T2" fmla="*/ 69 w 139"/>
                <a:gd name="T3" fmla="*/ 0 h 138"/>
                <a:gd name="T4" fmla="*/ 69 w 139"/>
                <a:gd name="T5" fmla="*/ 0 h 138"/>
                <a:gd name="T6" fmla="*/ 139 w 139"/>
                <a:gd name="T7" fmla="*/ 69 h 138"/>
                <a:gd name="T8" fmla="*/ 139 w 139"/>
                <a:gd name="T9" fmla="*/ 69 h 138"/>
                <a:gd name="T10" fmla="*/ 69 w 139"/>
                <a:gd name="T11" fmla="*/ 138 h 138"/>
                <a:gd name="T12" fmla="*/ 69 w 139"/>
                <a:gd name="T13" fmla="*/ 138 h 138"/>
                <a:gd name="T14" fmla="*/ 0 w 139"/>
                <a:gd name="T15" fmla="*/ 69 h 138"/>
                <a:gd name="T16" fmla="*/ 16 w 139"/>
                <a:gd name="T17" fmla="*/ 69 h 138"/>
                <a:gd name="T18" fmla="*/ 69 w 139"/>
                <a:gd name="T19" fmla="*/ 122 h 138"/>
                <a:gd name="T20" fmla="*/ 69 w 139"/>
                <a:gd name="T21" fmla="*/ 122 h 138"/>
                <a:gd name="T22" fmla="*/ 123 w 139"/>
                <a:gd name="T23" fmla="*/ 69 h 138"/>
                <a:gd name="T24" fmla="*/ 123 w 139"/>
                <a:gd name="T25" fmla="*/ 69 h 138"/>
                <a:gd name="T26" fmla="*/ 69 w 139"/>
                <a:gd name="T27" fmla="*/ 16 h 138"/>
                <a:gd name="T28" fmla="*/ 69 w 139"/>
                <a:gd name="T29" fmla="*/ 16 h 138"/>
                <a:gd name="T30" fmla="*/ 16 w 139"/>
                <a:gd name="T31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138">
                  <a:moveTo>
                    <a:pt x="0" y="69"/>
                  </a:moveTo>
                  <a:cubicBezTo>
                    <a:pt x="0" y="31"/>
                    <a:pt x="31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107"/>
                    <a:pt x="108" y="138"/>
                    <a:pt x="69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31" y="138"/>
                    <a:pt x="0" y="107"/>
                    <a:pt x="0" y="69"/>
                  </a:cubicBezTo>
                  <a:close/>
                  <a:moveTo>
                    <a:pt x="16" y="69"/>
                  </a:moveTo>
                  <a:cubicBezTo>
                    <a:pt x="16" y="98"/>
                    <a:pt x="40" y="122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99" y="122"/>
                    <a:pt x="122" y="98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2" y="39"/>
                    <a:pt x="9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40" y="16"/>
                    <a:pt x="16" y="39"/>
                    <a:pt x="16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35"/>
            <p:cNvSpPr/>
            <p:nvPr/>
          </p:nvSpPr>
          <p:spPr bwMode="auto">
            <a:xfrm>
              <a:off x="4969" y="1798"/>
              <a:ext cx="71" cy="30"/>
            </a:xfrm>
            <a:custGeom>
              <a:avLst/>
              <a:gdLst>
                <a:gd name="T0" fmla="*/ 0 w 61"/>
                <a:gd name="T1" fmla="*/ 10 h 25"/>
                <a:gd name="T2" fmla="*/ 40 w 61"/>
                <a:gd name="T3" fmla="*/ 0 h 25"/>
                <a:gd name="T4" fmla="*/ 40 w 61"/>
                <a:gd name="T5" fmla="*/ 0 h 25"/>
                <a:gd name="T6" fmla="*/ 53 w 61"/>
                <a:gd name="T7" fmla="*/ 4 h 25"/>
                <a:gd name="T8" fmla="*/ 53 w 61"/>
                <a:gd name="T9" fmla="*/ 4 h 25"/>
                <a:gd name="T10" fmla="*/ 60 w 61"/>
                <a:gd name="T11" fmla="*/ 18 h 25"/>
                <a:gd name="T12" fmla="*/ 60 w 61"/>
                <a:gd name="T13" fmla="*/ 18 h 25"/>
                <a:gd name="T14" fmla="*/ 44 w 61"/>
                <a:gd name="T15" fmla="*/ 18 h 25"/>
                <a:gd name="T16" fmla="*/ 44 w 61"/>
                <a:gd name="T17" fmla="*/ 17 h 25"/>
                <a:gd name="T18" fmla="*/ 44 w 61"/>
                <a:gd name="T19" fmla="*/ 17 h 25"/>
                <a:gd name="T20" fmla="*/ 40 w 61"/>
                <a:gd name="T21" fmla="*/ 16 h 25"/>
                <a:gd name="T22" fmla="*/ 40 w 61"/>
                <a:gd name="T23" fmla="*/ 16 h 25"/>
                <a:gd name="T24" fmla="*/ 10 w 61"/>
                <a:gd name="T25" fmla="*/ 24 h 25"/>
                <a:gd name="T26" fmla="*/ 10 w 61"/>
                <a:gd name="T27" fmla="*/ 24 h 25"/>
                <a:gd name="T28" fmla="*/ 7 w 61"/>
                <a:gd name="T29" fmla="*/ 25 h 25"/>
                <a:gd name="T30" fmla="*/ 7 w 61"/>
                <a:gd name="T31" fmla="*/ 25 h 25"/>
                <a:gd name="T32" fmla="*/ 0 w 61"/>
                <a:gd name="T3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5">
                  <a:moveTo>
                    <a:pt x="0" y="10"/>
                  </a:moveTo>
                  <a:cubicBezTo>
                    <a:pt x="1" y="10"/>
                    <a:pt x="22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9" y="1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8" y="6"/>
                    <a:pt x="61" y="12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2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1" y="16"/>
                    <a:pt x="16" y="21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8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36"/>
            <p:cNvSpPr/>
            <p:nvPr/>
          </p:nvSpPr>
          <p:spPr bwMode="auto">
            <a:xfrm>
              <a:off x="4736" y="1810"/>
              <a:ext cx="97" cy="51"/>
            </a:xfrm>
            <a:custGeom>
              <a:avLst/>
              <a:gdLst>
                <a:gd name="T0" fmla="*/ 0 w 97"/>
                <a:gd name="T1" fmla="*/ 33 h 51"/>
                <a:gd name="T2" fmla="*/ 91 w 97"/>
                <a:gd name="T3" fmla="*/ 0 h 51"/>
                <a:gd name="T4" fmla="*/ 97 w 97"/>
                <a:gd name="T5" fmla="*/ 18 h 51"/>
                <a:gd name="T6" fmla="*/ 7 w 97"/>
                <a:gd name="T7" fmla="*/ 51 h 51"/>
                <a:gd name="T8" fmla="*/ 0 w 97"/>
                <a:gd name="T9" fmla="*/ 33 h 51"/>
                <a:gd name="T10" fmla="*/ 0 w 97"/>
                <a:gd name="T11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51">
                  <a:moveTo>
                    <a:pt x="0" y="33"/>
                  </a:moveTo>
                  <a:lnTo>
                    <a:pt x="91" y="0"/>
                  </a:lnTo>
                  <a:lnTo>
                    <a:pt x="97" y="18"/>
                  </a:lnTo>
                  <a:lnTo>
                    <a:pt x="7" y="51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37"/>
            <p:cNvSpPr/>
            <p:nvPr/>
          </p:nvSpPr>
          <p:spPr bwMode="auto">
            <a:xfrm>
              <a:off x="5168" y="1811"/>
              <a:ext cx="71" cy="52"/>
            </a:xfrm>
            <a:custGeom>
              <a:avLst/>
              <a:gdLst>
                <a:gd name="T0" fmla="*/ 0 w 71"/>
                <a:gd name="T1" fmla="*/ 17 h 52"/>
                <a:gd name="T2" fmla="*/ 11 w 71"/>
                <a:gd name="T3" fmla="*/ 0 h 52"/>
                <a:gd name="T4" fmla="*/ 71 w 71"/>
                <a:gd name="T5" fmla="*/ 35 h 52"/>
                <a:gd name="T6" fmla="*/ 61 w 71"/>
                <a:gd name="T7" fmla="*/ 52 h 52"/>
                <a:gd name="T8" fmla="*/ 0 w 71"/>
                <a:gd name="T9" fmla="*/ 17 h 52"/>
                <a:gd name="T10" fmla="*/ 0 w 71"/>
                <a:gd name="T11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52">
                  <a:moveTo>
                    <a:pt x="0" y="17"/>
                  </a:moveTo>
                  <a:lnTo>
                    <a:pt x="11" y="0"/>
                  </a:lnTo>
                  <a:lnTo>
                    <a:pt x="71" y="35"/>
                  </a:lnTo>
                  <a:lnTo>
                    <a:pt x="61" y="52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38"/>
            <p:cNvSpPr/>
            <p:nvPr/>
          </p:nvSpPr>
          <p:spPr bwMode="auto">
            <a:xfrm>
              <a:off x="5157" y="1916"/>
              <a:ext cx="432" cy="422"/>
            </a:xfrm>
            <a:custGeom>
              <a:avLst/>
              <a:gdLst>
                <a:gd name="T0" fmla="*/ 368 w 368"/>
                <a:gd name="T1" fmla="*/ 12 h 360"/>
                <a:gd name="T2" fmla="*/ 13 w 368"/>
                <a:gd name="T3" fmla="*/ 360 h 360"/>
                <a:gd name="T4" fmla="*/ 0 w 368"/>
                <a:gd name="T5" fmla="*/ 346 h 360"/>
                <a:gd name="T6" fmla="*/ 352 w 368"/>
                <a:gd name="T7" fmla="*/ 0 h 360"/>
                <a:gd name="T8" fmla="*/ 368 w 368"/>
                <a:gd name="T9" fmla="*/ 12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8" h="360">
                  <a:moveTo>
                    <a:pt x="368" y="12"/>
                  </a:moveTo>
                  <a:cubicBezTo>
                    <a:pt x="13" y="360"/>
                    <a:pt x="13" y="360"/>
                    <a:pt x="13" y="360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5" y="6"/>
                    <a:pt x="360" y="10"/>
                    <a:pt x="36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39"/>
            <p:cNvSpPr/>
            <p:nvPr/>
          </p:nvSpPr>
          <p:spPr bwMode="auto">
            <a:xfrm>
              <a:off x="5499" y="1805"/>
              <a:ext cx="214" cy="140"/>
            </a:xfrm>
            <a:custGeom>
              <a:avLst/>
              <a:gdLst>
                <a:gd name="T0" fmla="*/ 177 w 182"/>
                <a:gd name="T1" fmla="*/ 100 h 119"/>
                <a:gd name="T2" fmla="*/ 50 w 182"/>
                <a:gd name="T3" fmla="*/ 111 h 119"/>
                <a:gd name="T4" fmla="*/ 50 w 182"/>
                <a:gd name="T5" fmla="*/ 111 h 119"/>
                <a:gd name="T6" fmla="*/ 19 w 182"/>
                <a:gd name="T7" fmla="*/ 118 h 119"/>
                <a:gd name="T8" fmla="*/ 19 w 182"/>
                <a:gd name="T9" fmla="*/ 118 h 119"/>
                <a:gd name="T10" fmla="*/ 14 w 182"/>
                <a:gd name="T11" fmla="*/ 119 h 119"/>
                <a:gd name="T12" fmla="*/ 14 w 182"/>
                <a:gd name="T13" fmla="*/ 119 h 119"/>
                <a:gd name="T14" fmla="*/ 4 w 182"/>
                <a:gd name="T15" fmla="*/ 104 h 119"/>
                <a:gd name="T16" fmla="*/ 4 w 182"/>
                <a:gd name="T17" fmla="*/ 104 h 119"/>
                <a:gd name="T18" fmla="*/ 1 w 182"/>
                <a:gd name="T19" fmla="*/ 77 h 119"/>
                <a:gd name="T20" fmla="*/ 1 w 182"/>
                <a:gd name="T21" fmla="*/ 77 h 119"/>
                <a:gd name="T22" fmla="*/ 1 w 182"/>
                <a:gd name="T23" fmla="*/ 21 h 119"/>
                <a:gd name="T24" fmla="*/ 1 w 182"/>
                <a:gd name="T25" fmla="*/ 21 h 119"/>
                <a:gd name="T26" fmla="*/ 1 w 182"/>
                <a:gd name="T27" fmla="*/ 13 h 119"/>
                <a:gd name="T28" fmla="*/ 1 w 182"/>
                <a:gd name="T29" fmla="*/ 13 h 119"/>
                <a:gd name="T30" fmla="*/ 6 w 182"/>
                <a:gd name="T31" fmla="*/ 9 h 119"/>
                <a:gd name="T32" fmla="*/ 6 w 182"/>
                <a:gd name="T33" fmla="*/ 9 h 119"/>
                <a:gd name="T34" fmla="*/ 10 w 182"/>
                <a:gd name="T35" fmla="*/ 13 h 119"/>
                <a:gd name="T36" fmla="*/ 10 w 182"/>
                <a:gd name="T37" fmla="*/ 13 h 119"/>
                <a:gd name="T38" fmla="*/ 9 w 182"/>
                <a:gd name="T39" fmla="*/ 21 h 119"/>
                <a:gd name="T40" fmla="*/ 9 w 182"/>
                <a:gd name="T41" fmla="*/ 21 h 119"/>
                <a:gd name="T42" fmla="*/ 11 w 182"/>
                <a:gd name="T43" fmla="*/ 99 h 119"/>
                <a:gd name="T44" fmla="*/ 11 w 182"/>
                <a:gd name="T45" fmla="*/ 99 h 119"/>
                <a:gd name="T46" fmla="*/ 15 w 182"/>
                <a:gd name="T47" fmla="*/ 110 h 119"/>
                <a:gd name="T48" fmla="*/ 15 w 182"/>
                <a:gd name="T49" fmla="*/ 110 h 119"/>
                <a:gd name="T50" fmla="*/ 49 w 182"/>
                <a:gd name="T51" fmla="*/ 102 h 119"/>
                <a:gd name="T52" fmla="*/ 49 w 182"/>
                <a:gd name="T53" fmla="*/ 102 h 119"/>
                <a:gd name="T54" fmla="*/ 103 w 182"/>
                <a:gd name="T55" fmla="*/ 97 h 119"/>
                <a:gd name="T56" fmla="*/ 103 w 182"/>
                <a:gd name="T57" fmla="*/ 97 h 119"/>
                <a:gd name="T58" fmla="*/ 172 w 182"/>
                <a:gd name="T59" fmla="*/ 92 h 119"/>
                <a:gd name="T60" fmla="*/ 172 w 182"/>
                <a:gd name="T61" fmla="*/ 92 h 119"/>
                <a:gd name="T62" fmla="*/ 159 w 182"/>
                <a:gd name="T63" fmla="*/ 6 h 119"/>
                <a:gd name="T64" fmla="*/ 159 w 182"/>
                <a:gd name="T65" fmla="*/ 6 h 119"/>
                <a:gd name="T66" fmla="*/ 162 w 182"/>
                <a:gd name="T67" fmla="*/ 1 h 119"/>
                <a:gd name="T68" fmla="*/ 162 w 182"/>
                <a:gd name="T69" fmla="*/ 1 h 119"/>
                <a:gd name="T70" fmla="*/ 167 w 182"/>
                <a:gd name="T71" fmla="*/ 4 h 119"/>
                <a:gd name="T72" fmla="*/ 167 w 182"/>
                <a:gd name="T73" fmla="*/ 4 h 119"/>
                <a:gd name="T74" fmla="*/ 182 w 182"/>
                <a:gd name="T75" fmla="*/ 100 h 119"/>
                <a:gd name="T76" fmla="*/ 177 w 182"/>
                <a:gd name="T77" fmla="*/ 10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9">
                  <a:moveTo>
                    <a:pt x="177" y="100"/>
                  </a:moveTo>
                  <a:cubicBezTo>
                    <a:pt x="177" y="100"/>
                    <a:pt x="97" y="104"/>
                    <a:pt x="50" y="111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34" y="113"/>
                    <a:pt x="22" y="116"/>
                    <a:pt x="19" y="118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8" y="119"/>
                    <a:pt x="16" y="119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7" y="118"/>
                    <a:pt x="6" y="111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2" y="97"/>
                    <a:pt x="1" y="8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57"/>
                    <a:pt x="0" y="33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6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0"/>
                    <a:pt x="3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9"/>
                    <a:pt x="10" y="11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6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38"/>
                    <a:pt x="8" y="77"/>
                    <a:pt x="11" y="99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2" y="104"/>
                    <a:pt x="14" y="109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21" y="107"/>
                    <a:pt x="33" y="105"/>
                    <a:pt x="49" y="102"/>
                  </a:cubicBezTo>
                  <a:cubicBezTo>
                    <a:pt x="49" y="102"/>
                    <a:pt x="49" y="102"/>
                    <a:pt x="49" y="102"/>
                  </a:cubicBezTo>
                  <a:cubicBezTo>
                    <a:pt x="64" y="100"/>
                    <a:pt x="84" y="98"/>
                    <a:pt x="103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33" y="94"/>
                    <a:pt x="161" y="92"/>
                    <a:pt x="172" y="92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59" y="6"/>
                    <a:pt x="159" y="6"/>
                    <a:pt x="159" y="6"/>
                  </a:cubicBezTo>
                  <a:cubicBezTo>
                    <a:pt x="159" y="6"/>
                    <a:pt x="159" y="6"/>
                    <a:pt x="159" y="6"/>
                  </a:cubicBezTo>
                  <a:cubicBezTo>
                    <a:pt x="158" y="3"/>
                    <a:pt x="160" y="1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5" y="0"/>
                    <a:pt x="167" y="2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82" y="100"/>
                    <a:pt x="182" y="100"/>
                    <a:pt x="182" y="100"/>
                  </a:cubicBezTo>
                  <a:cubicBezTo>
                    <a:pt x="177" y="100"/>
                    <a:pt x="177" y="100"/>
                    <a:pt x="177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0"/>
            <p:cNvSpPr>
              <a:spLocks noEditPoints="1"/>
            </p:cNvSpPr>
            <p:nvPr/>
          </p:nvSpPr>
          <p:spPr bwMode="auto">
            <a:xfrm>
              <a:off x="5498" y="1805"/>
              <a:ext cx="216" cy="141"/>
            </a:xfrm>
            <a:custGeom>
              <a:avLst/>
              <a:gdLst>
                <a:gd name="T0" fmla="*/ 178 w 184"/>
                <a:gd name="T1" fmla="*/ 101 h 120"/>
                <a:gd name="T2" fmla="*/ 51 w 184"/>
                <a:gd name="T3" fmla="*/ 112 h 120"/>
                <a:gd name="T4" fmla="*/ 21 w 184"/>
                <a:gd name="T5" fmla="*/ 118 h 120"/>
                <a:gd name="T6" fmla="*/ 15 w 184"/>
                <a:gd name="T7" fmla="*/ 120 h 120"/>
                <a:gd name="T8" fmla="*/ 10 w 184"/>
                <a:gd name="T9" fmla="*/ 117 h 120"/>
                <a:gd name="T10" fmla="*/ 4 w 184"/>
                <a:gd name="T11" fmla="*/ 105 h 120"/>
                <a:gd name="T12" fmla="*/ 1 w 184"/>
                <a:gd name="T13" fmla="*/ 77 h 120"/>
                <a:gd name="T14" fmla="*/ 1 w 184"/>
                <a:gd name="T15" fmla="*/ 21 h 120"/>
                <a:gd name="T16" fmla="*/ 1 w 184"/>
                <a:gd name="T17" fmla="*/ 13 h 120"/>
                <a:gd name="T18" fmla="*/ 2 w 184"/>
                <a:gd name="T19" fmla="*/ 10 h 120"/>
                <a:gd name="T20" fmla="*/ 7 w 184"/>
                <a:gd name="T21" fmla="*/ 8 h 120"/>
                <a:gd name="T22" fmla="*/ 10 w 184"/>
                <a:gd name="T23" fmla="*/ 9 h 120"/>
                <a:gd name="T24" fmla="*/ 11 w 184"/>
                <a:gd name="T25" fmla="*/ 13 h 120"/>
                <a:gd name="T26" fmla="*/ 11 w 184"/>
                <a:gd name="T27" fmla="*/ 21 h 120"/>
                <a:gd name="T28" fmla="*/ 13 w 184"/>
                <a:gd name="T29" fmla="*/ 98 h 120"/>
                <a:gd name="T30" fmla="*/ 16 w 184"/>
                <a:gd name="T31" fmla="*/ 109 h 120"/>
                <a:gd name="T32" fmla="*/ 49 w 184"/>
                <a:gd name="T33" fmla="*/ 101 h 120"/>
                <a:gd name="T34" fmla="*/ 104 w 184"/>
                <a:gd name="T35" fmla="*/ 96 h 120"/>
                <a:gd name="T36" fmla="*/ 172 w 184"/>
                <a:gd name="T37" fmla="*/ 91 h 120"/>
                <a:gd name="T38" fmla="*/ 159 w 184"/>
                <a:gd name="T39" fmla="*/ 5 h 120"/>
                <a:gd name="T40" fmla="*/ 160 w 184"/>
                <a:gd name="T41" fmla="*/ 2 h 120"/>
                <a:gd name="T42" fmla="*/ 163 w 184"/>
                <a:gd name="T43" fmla="*/ 0 h 120"/>
                <a:gd name="T44" fmla="*/ 168 w 184"/>
                <a:gd name="T45" fmla="*/ 1 h 120"/>
                <a:gd name="T46" fmla="*/ 169 w 184"/>
                <a:gd name="T47" fmla="*/ 4 h 120"/>
                <a:gd name="T48" fmla="*/ 178 w 184"/>
                <a:gd name="T49" fmla="*/ 101 h 120"/>
                <a:gd name="T50" fmla="*/ 168 w 184"/>
                <a:gd name="T51" fmla="*/ 4 h 120"/>
                <a:gd name="T52" fmla="*/ 166 w 184"/>
                <a:gd name="T53" fmla="*/ 2 h 120"/>
                <a:gd name="T54" fmla="*/ 164 w 184"/>
                <a:gd name="T55" fmla="*/ 2 h 120"/>
                <a:gd name="T56" fmla="*/ 162 w 184"/>
                <a:gd name="T57" fmla="*/ 3 h 120"/>
                <a:gd name="T58" fmla="*/ 161 w 184"/>
                <a:gd name="T59" fmla="*/ 6 h 120"/>
                <a:gd name="T60" fmla="*/ 161 w 184"/>
                <a:gd name="T61" fmla="*/ 7 h 120"/>
                <a:gd name="T62" fmla="*/ 173 w 184"/>
                <a:gd name="T63" fmla="*/ 93 h 120"/>
                <a:gd name="T64" fmla="*/ 104 w 184"/>
                <a:gd name="T65" fmla="*/ 97 h 120"/>
                <a:gd name="T66" fmla="*/ 50 w 184"/>
                <a:gd name="T67" fmla="*/ 103 h 120"/>
                <a:gd name="T68" fmla="*/ 16 w 184"/>
                <a:gd name="T69" fmla="*/ 111 h 120"/>
                <a:gd name="T70" fmla="*/ 15 w 184"/>
                <a:gd name="T71" fmla="*/ 111 h 120"/>
                <a:gd name="T72" fmla="*/ 12 w 184"/>
                <a:gd name="T73" fmla="*/ 99 h 120"/>
                <a:gd name="T74" fmla="*/ 9 w 184"/>
                <a:gd name="T75" fmla="*/ 21 h 120"/>
                <a:gd name="T76" fmla="*/ 10 w 184"/>
                <a:gd name="T77" fmla="*/ 13 h 120"/>
                <a:gd name="T78" fmla="*/ 9 w 184"/>
                <a:gd name="T79" fmla="*/ 10 h 120"/>
                <a:gd name="T80" fmla="*/ 6 w 184"/>
                <a:gd name="T81" fmla="*/ 10 h 120"/>
                <a:gd name="T82" fmla="*/ 4 w 184"/>
                <a:gd name="T83" fmla="*/ 11 h 120"/>
                <a:gd name="T84" fmla="*/ 3 w 184"/>
                <a:gd name="T85" fmla="*/ 13 h 120"/>
                <a:gd name="T86" fmla="*/ 2 w 184"/>
                <a:gd name="T87" fmla="*/ 21 h 120"/>
                <a:gd name="T88" fmla="*/ 3 w 184"/>
                <a:gd name="T89" fmla="*/ 77 h 120"/>
                <a:gd name="T90" fmla="*/ 6 w 184"/>
                <a:gd name="T91" fmla="*/ 104 h 120"/>
                <a:gd name="T92" fmla="*/ 11 w 184"/>
                <a:gd name="T93" fmla="*/ 116 h 120"/>
                <a:gd name="T94" fmla="*/ 15 w 184"/>
                <a:gd name="T95" fmla="*/ 118 h 120"/>
                <a:gd name="T96" fmla="*/ 20 w 184"/>
                <a:gd name="T97" fmla="*/ 117 h 120"/>
                <a:gd name="T98" fmla="*/ 51 w 184"/>
                <a:gd name="T99" fmla="*/ 110 h 120"/>
                <a:gd name="T100" fmla="*/ 178 w 184"/>
                <a:gd name="T101" fmla="*/ 99 h 120"/>
                <a:gd name="T102" fmla="*/ 178 w 184"/>
                <a:gd name="T103" fmla="*/ 100 h 120"/>
                <a:gd name="T104" fmla="*/ 178 w 184"/>
                <a:gd name="T105" fmla="*/ 9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20">
                  <a:moveTo>
                    <a:pt x="178" y="101"/>
                  </a:moveTo>
                  <a:cubicBezTo>
                    <a:pt x="178" y="101"/>
                    <a:pt x="178" y="101"/>
                    <a:pt x="178" y="101"/>
                  </a:cubicBezTo>
                  <a:cubicBezTo>
                    <a:pt x="174" y="101"/>
                    <a:pt x="97" y="105"/>
                    <a:pt x="51" y="112"/>
                  </a:cubicBezTo>
                  <a:cubicBezTo>
                    <a:pt x="51" y="112"/>
                    <a:pt x="51" y="112"/>
                    <a:pt x="51" y="112"/>
                  </a:cubicBezTo>
                  <a:cubicBezTo>
                    <a:pt x="35" y="114"/>
                    <a:pt x="23" y="117"/>
                    <a:pt x="21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19" y="119"/>
                    <a:pt x="17" y="120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3" y="120"/>
                    <a:pt x="11" y="119"/>
                    <a:pt x="10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6" y="114"/>
                    <a:pt x="5" y="109"/>
                    <a:pt x="4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2" y="97"/>
                    <a:pt x="1" y="88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57"/>
                    <a:pt x="0" y="33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6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5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9" y="8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10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6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38"/>
                    <a:pt x="10" y="78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4" y="103"/>
                    <a:pt x="15" y="107"/>
                    <a:pt x="16" y="109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23" y="106"/>
                    <a:pt x="34" y="104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65" y="99"/>
                    <a:pt x="85" y="97"/>
                    <a:pt x="104" y="96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33" y="93"/>
                    <a:pt x="160" y="92"/>
                    <a:pt x="172" y="91"/>
                  </a:cubicBezTo>
                  <a:cubicBezTo>
                    <a:pt x="172" y="91"/>
                    <a:pt x="172" y="91"/>
                    <a:pt x="172" y="91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4"/>
                    <a:pt x="160" y="2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1" y="1"/>
                    <a:pt x="162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5" y="0"/>
                    <a:pt x="166" y="0"/>
                    <a:pt x="168" y="1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8" y="2"/>
                    <a:pt x="169" y="3"/>
                    <a:pt x="169" y="4"/>
                  </a:cubicBezTo>
                  <a:cubicBezTo>
                    <a:pt x="169" y="4"/>
                    <a:pt x="169" y="4"/>
                    <a:pt x="169" y="4"/>
                  </a:cubicBezTo>
                  <a:cubicBezTo>
                    <a:pt x="184" y="101"/>
                    <a:pt x="184" y="101"/>
                    <a:pt x="184" y="101"/>
                  </a:cubicBezTo>
                  <a:cubicBezTo>
                    <a:pt x="178" y="101"/>
                    <a:pt x="178" y="101"/>
                    <a:pt x="178" y="101"/>
                  </a:cubicBezTo>
                  <a:close/>
                  <a:moveTo>
                    <a:pt x="182" y="99"/>
                  </a:moveTo>
                  <a:cubicBezTo>
                    <a:pt x="168" y="4"/>
                    <a:pt x="168" y="4"/>
                    <a:pt x="168" y="4"/>
                  </a:cubicBezTo>
                  <a:cubicBezTo>
                    <a:pt x="167" y="4"/>
                    <a:pt x="167" y="3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6" y="2"/>
                    <a:pt x="165" y="1"/>
                    <a:pt x="164" y="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3" y="2"/>
                    <a:pt x="162" y="2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1" y="3"/>
                    <a:pt x="160" y="4"/>
                    <a:pt x="161" y="6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3" y="93"/>
                    <a:pt x="173" y="93"/>
                    <a:pt x="173" y="93"/>
                  </a:cubicBezTo>
                  <a:cubicBezTo>
                    <a:pt x="162" y="93"/>
                    <a:pt x="134" y="95"/>
                    <a:pt x="104" y="97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85" y="99"/>
                    <a:pt x="66" y="101"/>
                    <a:pt x="50" y="103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34" y="105"/>
                    <a:pt x="22" y="107"/>
                    <a:pt x="16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09"/>
                    <a:pt x="13" y="105"/>
                    <a:pt x="12" y="99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8" y="77"/>
                    <a:pt x="9" y="38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16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6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33"/>
                    <a:pt x="1" y="5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87"/>
                    <a:pt x="4" y="97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7" y="109"/>
                    <a:pt x="8" y="114"/>
                    <a:pt x="11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2" y="117"/>
                    <a:pt x="13" y="118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7" y="118"/>
                    <a:pt x="19" y="118"/>
                    <a:pt x="20" y="117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23" y="115"/>
                    <a:pt x="35" y="112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97" y="103"/>
                    <a:pt x="177" y="100"/>
                    <a:pt x="178" y="99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82" y="99"/>
                    <a:pt x="182" y="99"/>
                    <a:pt x="18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1"/>
            <p:cNvSpPr>
              <a:spLocks noEditPoints="1"/>
            </p:cNvSpPr>
            <p:nvPr/>
          </p:nvSpPr>
          <p:spPr bwMode="auto">
            <a:xfrm>
              <a:off x="5215" y="1464"/>
              <a:ext cx="611" cy="346"/>
            </a:xfrm>
            <a:custGeom>
              <a:avLst/>
              <a:gdLst>
                <a:gd name="T0" fmla="*/ 444 w 520"/>
                <a:gd name="T1" fmla="*/ 286 h 295"/>
                <a:gd name="T2" fmla="*/ 342 w 520"/>
                <a:gd name="T3" fmla="*/ 293 h 295"/>
                <a:gd name="T4" fmla="*/ 332 w 520"/>
                <a:gd name="T5" fmla="*/ 290 h 295"/>
                <a:gd name="T6" fmla="*/ 322 w 520"/>
                <a:gd name="T7" fmla="*/ 291 h 295"/>
                <a:gd name="T8" fmla="*/ 319 w 520"/>
                <a:gd name="T9" fmla="*/ 292 h 295"/>
                <a:gd name="T10" fmla="*/ 277 w 520"/>
                <a:gd name="T11" fmla="*/ 293 h 295"/>
                <a:gd name="T12" fmla="*/ 195 w 520"/>
                <a:gd name="T13" fmla="*/ 273 h 295"/>
                <a:gd name="T14" fmla="*/ 87 w 520"/>
                <a:gd name="T15" fmla="*/ 122 h 295"/>
                <a:gd name="T16" fmla="*/ 1 w 520"/>
                <a:gd name="T17" fmla="*/ 80 h 295"/>
                <a:gd name="T18" fmla="*/ 69 w 520"/>
                <a:gd name="T19" fmla="*/ 2 h 295"/>
                <a:gd name="T20" fmla="*/ 95 w 520"/>
                <a:gd name="T21" fmla="*/ 0 h 295"/>
                <a:gd name="T22" fmla="*/ 207 w 520"/>
                <a:gd name="T23" fmla="*/ 82 h 295"/>
                <a:gd name="T24" fmla="*/ 208 w 520"/>
                <a:gd name="T25" fmla="*/ 80 h 295"/>
                <a:gd name="T26" fmla="*/ 256 w 520"/>
                <a:gd name="T27" fmla="*/ 65 h 295"/>
                <a:gd name="T28" fmla="*/ 310 w 520"/>
                <a:gd name="T29" fmla="*/ 92 h 295"/>
                <a:gd name="T30" fmla="*/ 328 w 520"/>
                <a:gd name="T31" fmla="*/ 114 h 295"/>
                <a:gd name="T32" fmla="*/ 328 w 520"/>
                <a:gd name="T33" fmla="*/ 124 h 295"/>
                <a:gd name="T34" fmla="*/ 328 w 520"/>
                <a:gd name="T35" fmla="*/ 125 h 295"/>
                <a:gd name="T36" fmla="*/ 328 w 520"/>
                <a:gd name="T37" fmla="*/ 125 h 295"/>
                <a:gd name="T38" fmla="*/ 328 w 520"/>
                <a:gd name="T39" fmla="*/ 125 h 295"/>
                <a:gd name="T40" fmla="*/ 330 w 520"/>
                <a:gd name="T41" fmla="*/ 125 h 295"/>
                <a:gd name="T42" fmla="*/ 363 w 520"/>
                <a:gd name="T43" fmla="*/ 97 h 295"/>
                <a:gd name="T44" fmla="*/ 369 w 520"/>
                <a:gd name="T45" fmla="*/ 98 h 295"/>
                <a:gd name="T46" fmla="*/ 349 w 520"/>
                <a:gd name="T47" fmla="*/ 121 h 295"/>
                <a:gd name="T48" fmla="*/ 345 w 520"/>
                <a:gd name="T49" fmla="*/ 129 h 295"/>
                <a:gd name="T50" fmla="*/ 330 w 520"/>
                <a:gd name="T51" fmla="*/ 134 h 295"/>
                <a:gd name="T52" fmla="*/ 323 w 520"/>
                <a:gd name="T53" fmla="*/ 132 h 295"/>
                <a:gd name="T54" fmla="*/ 319 w 520"/>
                <a:gd name="T55" fmla="*/ 124 h 295"/>
                <a:gd name="T56" fmla="*/ 303 w 520"/>
                <a:gd name="T57" fmla="*/ 98 h 295"/>
                <a:gd name="T58" fmla="*/ 248 w 520"/>
                <a:gd name="T59" fmla="*/ 74 h 295"/>
                <a:gd name="T60" fmla="*/ 215 w 520"/>
                <a:gd name="T61" fmla="*/ 85 h 295"/>
                <a:gd name="T62" fmla="*/ 210 w 520"/>
                <a:gd name="T63" fmla="*/ 95 h 295"/>
                <a:gd name="T64" fmla="*/ 173 w 520"/>
                <a:gd name="T65" fmla="*/ 45 h 295"/>
                <a:gd name="T66" fmla="*/ 94 w 520"/>
                <a:gd name="T67" fmla="*/ 9 h 295"/>
                <a:gd name="T68" fmla="*/ 8 w 520"/>
                <a:gd name="T69" fmla="*/ 71 h 295"/>
                <a:gd name="T70" fmla="*/ 9 w 520"/>
                <a:gd name="T71" fmla="*/ 76 h 295"/>
                <a:gd name="T72" fmla="*/ 163 w 520"/>
                <a:gd name="T73" fmla="*/ 190 h 295"/>
                <a:gd name="T74" fmla="*/ 202 w 520"/>
                <a:gd name="T75" fmla="*/ 268 h 295"/>
                <a:gd name="T76" fmla="*/ 315 w 520"/>
                <a:gd name="T77" fmla="*/ 284 h 295"/>
                <a:gd name="T78" fmla="*/ 329 w 520"/>
                <a:gd name="T79" fmla="*/ 281 h 295"/>
                <a:gd name="T80" fmla="*/ 338 w 520"/>
                <a:gd name="T81" fmla="*/ 284 h 295"/>
                <a:gd name="T82" fmla="*/ 343 w 520"/>
                <a:gd name="T83" fmla="*/ 285 h 295"/>
                <a:gd name="T84" fmla="*/ 358 w 520"/>
                <a:gd name="T85" fmla="*/ 286 h 295"/>
                <a:gd name="T86" fmla="*/ 503 w 520"/>
                <a:gd name="T87" fmla="*/ 246 h 295"/>
                <a:gd name="T88" fmla="*/ 511 w 520"/>
                <a:gd name="T89" fmla="*/ 218 h 295"/>
                <a:gd name="T90" fmla="*/ 508 w 520"/>
                <a:gd name="T91" fmla="*/ 150 h 295"/>
                <a:gd name="T92" fmla="*/ 513 w 520"/>
                <a:gd name="T93" fmla="*/ 153 h 295"/>
                <a:gd name="T94" fmla="*/ 508 w 520"/>
                <a:gd name="T95" fmla="*/ 253 h 295"/>
                <a:gd name="T96" fmla="*/ 328 w 520"/>
                <a:gd name="T97" fmla="*/ 124 h 295"/>
                <a:gd name="T98" fmla="*/ 328 w 520"/>
                <a:gd name="T99" fmla="*/ 12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0" h="295">
                  <a:moveTo>
                    <a:pt x="508" y="253"/>
                  </a:moveTo>
                  <a:cubicBezTo>
                    <a:pt x="489" y="268"/>
                    <a:pt x="465" y="277"/>
                    <a:pt x="444" y="286"/>
                  </a:cubicBezTo>
                  <a:cubicBezTo>
                    <a:pt x="444" y="286"/>
                    <a:pt x="444" y="286"/>
                    <a:pt x="444" y="286"/>
                  </a:cubicBezTo>
                  <a:cubicBezTo>
                    <a:pt x="428" y="293"/>
                    <a:pt x="386" y="295"/>
                    <a:pt x="358" y="294"/>
                  </a:cubicBezTo>
                  <a:cubicBezTo>
                    <a:pt x="358" y="294"/>
                    <a:pt x="358" y="294"/>
                    <a:pt x="358" y="294"/>
                  </a:cubicBezTo>
                  <a:cubicBezTo>
                    <a:pt x="352" y="294"/>
                    <a:pt x="347" y="294"/>
                    <a:pt x="342" y="293"/>
                  </a:cubicBezTo>
                  <a:cubicBezTo>
                    <a:pt x="342" y="293"/>
                    <a:pt x="342" y="293"/>
                    <a:pt x="342" y="293"/>
                  </a:cubicBezTo>
                  <a:cubicBezTo>
                    <a:pt x="338" y="293"/>
                    <a:pt x="335" y="292"/>
                    <a:pt x="332" y="290"/>
                  </a:cubicBezTo>
                  <a:cubicBezTo>
                    <a:pt x="332" y="290"/>
                    <a:pt x="332" y="290"/>
                    <a:pt x="332" y="290"/>
                  </a:cubicBezTo>
                  <a:cubicBezTo>
                    <a:pt x="332" y="290"/>
                    <a:pt x="331" y="289"/>
                    <a:pt x="329" y="289"/>
                  </a:cubicBezTo>
                  <a:cubicBezTo>
                    <a:pt x="329" y="289"/>
                    <a:pt x="329" y="289"/>
                    <a:pt x="329" y="289"/>
                  </a:cubicBezTo>
                  <a:cubicBezTo>
                    <a:pt x="327" y="289"/>
                    <a:pt x="324" y="290"/>
                    <a:pt x="322" y="291"/>
                  </a:cubicBezTo>
                  <a:cubicBezTo>
                    <a:pt x="322" y="291"/>
                    <a:pt x="322" y="291"/>
                    <a:pt x="322" y="291"/>
                  </a:cubicBezTo>
                  <a:cubicBezTo>
                    <a:pt x="320" y="292"/>
                    <a:pt x="319" y="292"/>
                    <a:pt x="319" y="292"/>
                  </a:cubicBezTo>
                  <a:cubicBezTo>
                    <a:pt x="319" y="292"/>
                    <a:pt x="319" y="292"/>
                    <a:pt x="319" y="292"/>
                  </a:cubicBezTo>
                  <a:cubicBezTo>
                    <a:pt x="318" y="293"/>
                    <a:pt x="318" y="293"/>
                    <a:pt x="318" y="293"/>
                  </a:cubicBezTo>
                  <a:cubicBezTo>
                    <a:pt x="317" y="293"/>
                    <a:pt x="317" y="293"/>
                    <a:pt x="317" y="293"/>
                  </a:cubicBezTo>
                  <a:cubicBezTo>
                    <a:pt x="317" y="293"/>
                    <a:pt x="299" y="294"/>
                    <a:pt x="277" y="293"/>
                  </a:cubicBezTo>
                  <a:cubicBezTo>
                    <a:pt x="277" y="293"/>
                    <a:pt x="277" y="293"/>
                    <a:pt x="277" y="293"/>
                  </a:cubicBezTo>
                  <a:cubicBezTo>
                    <a:pt x="246" y="291"/>
                    <a:pt x="207" y="289"/>
                    <a:pt x="195" y="273"/>
                  </a:cubicBezTo>
                  <a:cubicBezTo>
                    <a:pt x="195" y="273"/>
                    <a:pt x="195" y="273"/>
                    <a:pt x="195" y="273"/>
                  </a:cubicBezTo>
                  <a:cubicBezTo>
                    <a:pt x="180" y="252"/>
                    <a:pt x="156" y="237"/>
                    <a:pt x="155" y="191"/>
                  </a:cubicBezTo>
                  <a:cubicBezTo>
                    <a:pt x="155" y="191"/>
                    <a:pt x="155" y="191"/>
                    <a:pt x="155" y="191"/>
                  </a:cubicBezTo>
                  <a:cubicBezTo>
                    <a:pt x="152" y="147"/>
                    <a:pt x="136" y="134"/>
                    <a:pt x="87" y="122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37" y="110"/>
                    <a:pt x="11" y="99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77"/>
                    <a:pt x="0" y="74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47"/>
                    <a:pt x="29" y="9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78" y="1"/>
                    <a:pt x="86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28" y="2"/>
                    <a:pt x="159" y="16"/>
                    <a:pt x="179" y="39"/>
                  </a:cubicBezTo>
                  <a:cubicBezTo>
                    <a:pt x="179" y="39"/>
                    <a:pt x="179" y="39"/>
                    <a:pt x="179" y="39"/>
                  </a:cubicBezTo>
                  <a:cubicBezTo>
                    <a:pt x="197" y="60"/>
                    <a:pt x="203" y="70"/>
                    <a:pt x="207" y="82"/>
                  </a:cubicBezTo>
                  <a:cubicBezTo>
                    <a:pt x="207" y="82"/>
                    <a:pt x="207" y="82"/>
                    <a:pt x="207" y="82"/>
                  </a:cubicBezTo>
                  <a:cubicBezTo>
                    <a:pt x="207" y="81"/>
                    <a:pt x="208" y="81"/>
                    <a:pt x="208" y="80"/>
                  </a:cubicBezTo>
                  <a:cubicBezTo>
                    <a:pt x="208" y="80"/>
                    <a:pt x="208" y="80"/>
                    <a:pt x="208" y="80"/>
                  </a:cubicBezTo>
                  <a:cubicBezTo>
                    <a:pt x="215" y="72"/>
                    <a:pt x="227" y="64"/>
                    <a:pt x="249" y="65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51" y="65"/>
                    <a:pt x="253" y="65"/>
                    <a:pt x="256" y="65"/>
                  </a:cubicBezTo>
                  <a:cubicBezTo>
                    <a:pt x="256" y="65"/>
                    <a:pt x="256" y="65"/>
                    <a:pt x="256" y="65"/>
                  </a:cubicBezTo>
                  <a:cubicBezTo>
                    <a:pt x="279" y="68"/>
                    <a:pt x="298" y="80"/>
                    <a:pt x="310" y="92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18" y="101"/>
                    <a:pt x="324" y="109"/>
                    <a:pt x="326" y="116"/>
                  </a:cubicBezTo>
                  <a:cubicBezTo>
                    <a:pt x="326" y="116"/>
                    <a:pt x="326" y="116"/>
                    <a:pt x="326" y="116"/>
                  </a:cubicBezTo>
                  <a:cubicBezTo>
                    <a:pt x="328" y="114"/>
                    <a:pt x="328" y="114"/>
                    <a:pt x="328" y="11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9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2" y="126"/>
                    <a:pt x="335" y="125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9" y="119"/>
                    <a:pt x="346" y="107"/>
                    <a:pt x="363" y="97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365" y="95"/>
                    <a:pt x="367" y="96"/>
                    <a:pt x="369" y="98"/>
                  </a:cubicBezTo>
                  <a:cubicBezTo>
                    <a:pt x="369" y="98"/>
                    <a:pt x="369" y="98"/>
                    <a:pt x="369" y="98"/>
                  </a:cubicBezTo>
                  <a:cubicBezTo>
                    <a:pt x="370" y="100"/>
                    <a:pt x="369" y="103"/>
                    <a:pt x="367" y="104"/>
                  </a:cubicBezTo>
                  <a:cubicBezTo>
                    <a:pt x="367" y="104"/>
                    <a:pt x="367" y="104"/>
                    <a:pt x="367" y="104"/>
                  </a:cubicBezTo>
                  <a:cubicBezTo>
                    <a:pt x="357" y="110"/>
                    <a:pt x="352" y="116"/>
                    <a:pt x="349" y="121"/>
                  </a:cubicBezTo>
                  <a:cubicBezTo>
                    <a:pt x="349" y="121"/>
                    <a:pt x="349" y="121"/>
                    <a:pt x="349" y="121"/>
                  </a:cubicBezTo>
                  <a:cubicBezTo>
                    <a:pt x="345" y="126"/>
                    <a:pt x="345" y="129"/>
                    <a:pt x="345" y="129"/>
                  </a:cubicBezTo>
                  <a:cubicBezTo>
                    <a:pt x="345" y="129"/>
                    <a:pt x="345" y="129"/>
                    <a:pt x="345" y="129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2" y="132"/>
                    <a:pt x="342" y="132"/>
                    <a:pt x="342" y="132"/>
                  </a:cubicBezTo>
                  <a:cubicBezTo>
                    <a:pt x="342" y="132"/>
                    <a:pt x="336" y="134"/>
                    <a:pt x="330" y="134"/>
                  </a:cubicBezTo>
                  <a:cubicBezTo>
                    <a:pt x="330" y="134"/>
                    <a:pt x="330" y="134"/>
                    <a:pt x="330" y="134"/>
                  </a:cubicBezTo>
                  <a:cubicBezTo>
                    <a:pt x="328" y="134"/>
                    <a:pt x="325" y="134"/>
                    <a:pt x="323" y="132"/>
                  </a:cubicBezTo>
                  <a:cubicBezTo>
                    <a:pt x="323" y="132"/>
                    <a:pt x="323" y="132"/>
                    <a:pt x="323" y="132"/>
                  </a:cubicBezTo>
                  <a:cubicBezTo>
                    <a:pt x="321" y="130"/>
                    <a:pt x="319" y="127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20" y="122"/>
                    <a:pt x="315" y="109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cubicBezTo>
                    <a:pt x="292" y="87"/>
                    <a:pt x="276" y="76"/>
                    <a:pt x="255" y="74"/>
                  </a:cubicBezTo>
                  <a:cubicBezTo>
                    <a:pt x="255" y="74"/>
                    <a:pt x="255" y="74"/>
                    <a:pt x="255" y="74"/>
                  </a:cubicBezTo>
                  <a:cubicBezTo>
                    <a:pt x="252" y="74"/>
                    <a:pt x="250" y="74"/>
                    <a:pt x="248" y="74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29" y="73"/>
                    <a:pt x="220" y="79"/>
                    <a:pt x="215" y="85"/>
                  </a:cubicBezTo>
                  <a:cubicBezTo>
                    <a:pt x="215" y="85"/>
                    <a:pt x="215" y="85"/>
                    <a:pt x="215" y="85"/>
                  </a:cubicBezTo>
                  <a:cubicBezTo>
                    <a:pt x="213" y="88"/>
                    <a:pt x="212" y="91"/>
                    <a:pt x="211" y="93"/>
                  </a:cubicBezTo>
                  <a:cubicBezTo>
                    <a:pt x="211" y="93"/>
                    <a:pt x="211" y="93"/>
                    <a:pt x="211" y="93"/>
                  </a:cubicBezTo>
                  <a:cubicBezTo>
                    <a:pt x="210" y="94"/>
                    <a:pt x="210" y="95"/>
                    <a:pt x="210" y="95"/>
                  </a:cubicBezTo>
                  <a:cubicBezTo>
                    <a:pt x="210" y="95"/>
                    <a:pt x="210" y="95"/>
                    <a:pt x="210" y="95"/>
                  </a:cubicBezTo>
                  <a:cubicBezTo>
                    <a:pt x="202" y="96"/>
                    <a:pt x="202" y="96"/>
                    <a:pt x="202" y="96"/>
                  </a:cubicBezTo>
                  <a:cubicBezTo>
                    <a:pt x="197" y="77"/>
                    <a:pt x="197" y="72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54" y="24"/>
                    <a:pt x="126" y="10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87" y="9"/>
                    <a:pt x="79" y="9"/>
                    <a:pt x="70" y="1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36" y="16"/>
                    <a:pt x="9" y="53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3"/>
                    <a:pt x="9" y="75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5" y="91"/>
                    <a:pt x="39" y="102"/>
                    <a:pt x="89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139" y="125"/>
                    <a:pt x="162" y="143"/>
                    <a:pt x="163" y="190"/>
                  </a:cubicBezTo>
                  <a:cubicBezTo>
                    <a:pt x="163" y="190"/>
                    <a:pt x="163" y="190"/>
                    <a:pt x="163" y="190"/>
                  </a:cubicBezTo>
                  <a:cubicBezTo>
                    <a:pt x="165" y="234"/>
                    <a:pt x="185" y="245"/>
                    <a:pt x="202" y="268"/>
                  </a:cubicBezTo>
                  <a:cubicBezTo>
                    <a:pt x="202" y="268"/>
                    <a:pt x="202" y="268"/>
                    <a:pt x="202" y="268"/>
                  </a:cubicBezTo>
                  <a:cubicBezTo>
                    <a:pt x="208" y="278"/>
                    <a:pt x="247" y="284"/>
                    <a:pt x="277" y="284"/>
                  </a:cubicBezTo>
                  <a:cubicBezTo>
                    <a:pt x="277" y="284"/>
                    <a:pt x="277" y="284"/>
                    <a:pt x="277" y="284"/>
                  </a:cubicBezTo>
                  <a:cubicBezTo>
                    <a:pt x="296" y="285"/>
                    <a:pt x="311" y="284"/>
                    <a:pt x="315" y="284"/>
                  </a:cubicBezTo>
                  <a:cubicBezTo>
                    <a:pt x="315" y="284"/>
                    <a:pt x="315" y="284"/>
                    <a:pt x="315" y="284"/>
                  </a:cubicBezTo>
                  <a:cubicBezTo>
                    <a:pt x="318" y="283"/>
                    <a:pt x="323" y="281"/>
                    <a:pt x="329" y="281"/>
                  </a:cubicBezTo>
                  <a:cubicBezTo>
                    <a:pt x="329" y="281"/>
                    <a:pt x="329" y="281"/>
                    <a:pt x="329" y="281"/>
                  </a:cubicBezTo>
                  <a:cubicBezTo>
                    <a:pt x="332" y="281"/>
                    <a:pt x="335" y="281"/>
                    <a:pt x="338" y="284"/>
                  </a:cubicBezTo>
                  <a:cubicBezTo>
                    <a:pt x="338" y="284"/>
                    <a:pt x="338" y="284"/>
                    <a:pt x="338" y="284"/>
                  </a:cubicBezTo>
                  <a:cubicBezTo>
                    <a:pt x="338" y="284"/>
                    <a:pt x="338" y="284"/>
                    <a:pt x="338" y="284"/>
                  </a:cubicBezTo>
                  <a:cubicBezTo>
                    <a:pt x="338" y="284"/>
                    <a:pt x="338" y="284"/>
                    <a:pt x="339" y="284"/>
                  </a:cubicBezTo>
                  <a:cubicBezTo>
                    <a:pt x="339" y="284"/>
                    <a:pt x="339" y="284"/>
                    <a:pt x="339" y="284"/>
                  </a:cubicBezTo>
                  <a:cubicBezTo>
                    <a:pt x="340" y="284"/>
                    <a:pt x="341" y="284"/>
                    <a:pt x="343" y="285"/>
                  </a:cubicBezTo>
                  <a:cubicBezTo>
                    <a:pt x="343" y="285"/>
                    <a:pt x="343" y="285"/>
                    <a:pt x="343" y="285"/>
                  </a:cubicBezTo>
                  <a:cubicBezTo>
                    <a:pt x="347" y="285"/>
                    <a:pt x="352" y="286"/>
                    <a:pt x="358" y="286"/>
                  </a:cubicBezTo>
                  <a:cubicBezTo>
                    <a:pt x="358" y="286"/>
                    <a:pt x="358" y="286"/>
                    <a:pt x="358" y="286"/>
                  </a:cubicBezTo>
                  <a:cubicBezTo>
                    <a:pt x="385" y="287"/>
                    <a:pt x="429" y="284"/>
                    <a:pt x="441" y="278"/>
                  </a:cubicBezTo>
                  <a:cubicBezTo>
                    <a:pt x="441" y="278"/>
                    <a:pt x="441" y="278"/>
                    <a:pt x="441" y="278"/>
                  </a:cubicBezTo>
                  <a:cubicBezTo>
                    <a:pt x="461" y="269"/>
                    <a:pt x="485" y="260"/>
                    <a:pt x="503" y="246"/>
                  </a:cubicBezTo>
                  <a:cubicBezTo>
                    <a:pt x="503" y="246"/>
                    <a:pt x="503" y="246"/>
                    <a:pt x="503" y="246"/>
                  </a:cubicBezTo>
                  <a:cubicBezTo>
                    <a:pt x="507" y="243"/>
                    <a:pt x="510" y="232"/>
                    <a:pt x="511" y="218"/>
                  </a:cubicBezTo>
                  <a:cubicBezTo>
                    <a:pt x="511" y="218"/>
                    <a:pt x="511" y="218"/>
                    <a:pt x="511" y="218"/>
                  </a:cubicBezTo>
                  <a:cubicBezTo>
                    <a:pt x="511" y="190"/>
                    <a:pt x="505" y="155"/>
                    <a:pt x="505" y="155"/>
                  </a:cubicBezTo>
                  <a:cubicBezTo>
                    <a:pt x="505" y="155"/>
                    <a:pt x="505" y="155"/>
                    <a:pt x="505" y="155"/>
                  </a:cubicBezTo>
                  <a:cubicBezTo>
                    <a:pt x="504" y="152"/>
                    <a:pt x="506" y="150"/>
                    <a:pt x="508" y="150"/>
                  </a:cubicBezTo>
                  <a:cubicBezTo>
                    <a:pt x="508" y="150"/>
                    <a:pt x="508" y="150"/>
                    <a:pt x="508" y="150"/>
                  </a:cubicBezTo>
                  <a:cubicBezTo>
                    <a:pt x="510" y="149"/>
                    <a:pt x="513" y="151"/>
                    <a:pt x="513" y="153"/>
                  </a:cubicBezTo>
                  <a:cubicBezTo>
                    <a:pt x="513" y="153"/>
                    <a:pt x="513" y="153"/>
                    <a:pt x="513" y="153"/>
                  </a:cubicBezTo>
                  <a:cubicBezTo>
                    <a:pt x="513" y="153"/>
                    <a:pt x="520" y="189"/>
                    <a:pt x="519" y="218"/>
                  </a:cubicBezTo>
                  <a:cubicBezTo>
                    <a:pt x="519" y="218"/>
                    <a:pt x="519" y="218"/>
                    <a:pt x="519" y="218"/>
                  </a:cubicBezTo>
                  <a:cubicBezTo>
                    <a:pt x="518" y="233"/>
                    <a:pt x="517" y="246"/>
                    <a:pt x="508" y="253"/>
                  </a:cubicBezTo>
                  <a:close/>
                  <a:moveTo>
                    <a:pt x="328" y="125"/>
                  </a:moveTo>
                  <a:cubicBezTo>
                    <a:pt x="328" y="125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2"/>
            <p:cNvSpPr>
              <a:spLocks noEditPoints="1"/>
            </p:cNvSpPr>
            <p:nvPr/>
          </p:nvSpPr>
          <p:spPr bwMode="auto">
            <a:xfrm>
              <a:off x="5214" y="1463"/>
              <a:ext cx="612" cy="348"/>
            </a:xfrm>
            <a:custGeom>
              <a:avLst/>
              <a:gdLst>
                <a:gd name="T0" fmla="*/ 359 w 521"/>
                <a:gd name="T1" fmla="*/ 296 h 297"/>
                <a:gd name="T2" fmla="*/ 323 w 521"/>
                <a:gd name="T3" fmla="*/ 293 h 297"/>
                <a:gd name="T4" fmla="*/ 278 w 521"/>
                <a:gd name="T5" fmla="*/ 295 h 297"/>
                <a:gd name="T6" fmla="*/ 155 w 521"/>
                <a:gd name="T7" fmla="*/ 192 h 297"/>
                <a:gd name="T8" fmla="*/ 2 w 521"/>
                <a:gd name="T9" fmla="*/ 81 h 297"/>
                <a:gd name="T10" fmla="*/ 70 w 521"/>
                <a:gd name="T11" fmla="*/ 2 h 297"/>
                <a:gd name="T12" fmla="*/ 208 w 521"/>
                <a:gd name="T13" fmla="*/ 81 h 297"/>
                <a:gd name="T14" fmla="*/ 250 w 521"/>
                <a:gd name="T15" fmla="*/ 65 h 297"/>
                <a:gd name="T16" fmla="*/ 328 w 521"/>
                <a:gd name="T17" fmla="*/ 115 h 297"/>
                <a:gd name="T18" fmla="*/ 330 w 521"/>
                <a:gd name="T19" fmla="*/ 125 h 297"/>
                <a:gd name="T20" fmla="*/ 363 w 521"/>
                <a:gd name="T21" fmla="*/ 97 h 297"/>
                <a:gd name="T22" fmla="*/ 370 w 521"/>
                <a:gd name="T23" fmla="*/ 105 h 297"/>
                <a:gd name="T24" fmla="*/ 346 w 521"/>
                <a:gd name="T25" fmla="*/ 130 h 297"/>
                <a:gd name="T26" fmla="*/ 324 w 521"/>
                <a:gd name="T27" fmla="*/ 134 h 297"/>
                <a:gd name="T28" fmla="*/ 320 w 521"/>
                <a:gd name="T29" fmla="*/ 125 h 297"/>
                <a:gd name="T30" fmla="*/ 249 w 521"/>
                <a:gd name="T31" fmla="*/ 75 h 297"/>
                <a:gd name="T32" fmla="*/ 213 w 521"/>
                <a:gd name="T33" fmla="*/ 94 h 297"/>
                <a:gd name="T34" fmla="*/ 173 w 521"/>
                <a:gd name="T35" fmla="*/ 46 h 297"/>
                <a:gd name="T36" fmla="*/ 28 w 521"/>
                <a:gd name="T37" fmla="*/ 38 h 297"/>
                <a:gd name="T38" fmla="*/ 18 w 521"/>
                <a:gd name="T39" fmla="*/ 86 h 297"/>
                <a:gd name="T40" fmla="*/ 203 w 521"/>
                <a:gd name="T41" fmla="*/ 269 h 297"/>
                <a:gd name="T42" fmla="*/ 316 w 521"/>
                <a:gd name="T43" fmla="*/ 285 h 297"/>
                <a:gd name="T44" fmla="*/ 344 w 521"/>
                <a:gd name="T45" fmla="*/ 285 h 297"/>
                <a:gd name="T46" fmla="*/ 504 w 521"/>
                <a:gd name="T47" fmla="*/ 246 h 297"/>
                <a:gd name="T48" fmla="*/ 505 w 521"/>
                <a:gd name="T49" fmla="*/ 156 h 297"/>
                <a:gd name="T50" fmla="*/ 513 w 521"/>
                <a:gd name="T51" fmla="*/ 151 h 297"/>
                <a:gd name="T52" fmla="*/ 515 w 521"/>
                <a:gd name="T53" fmla="*/ 155 h 297"/>
                <a:gd name="T54" fmla="*/ 512 w 521"/>
                <a:gd name="T55" fmla="*/ 252 h 297"/>
                <a:gd name="T56" fmla="*/ 519 w 521"/>
                <a:gd name="T57" fmla="*/ 219 h 297"/>
                <a:gd name="T58" fmla="*/ 507 w 521"/>
                <a:gd name="T59" fmla="*/ 152 h 297"/>
                <a:gd name="T60" fmla="*/ 506 w 521"/>
                <a:gd name="T61" fmla="*/ 156 h 297"/>
                <a:gd name="T62" fmla="*/ 510 w 521"/>
                <a:gd name="T63" fmla="*/ 177 h 297"/>
                <a:gd name="T64" fmla="*/ 442 w 521"/>
                <a:gd name="T65" fmla="*/ 280 h 297"/>
                <a:gd name="T66" fmla="*/ 340 w 521"/>
                <a:gd name="T67" fmla="*/ 286 h 297"/>
                <a:gd name="T68" fmla="*/ 317 w 521"/>
                <a:gd name="T69" fmla="*/ 286 h 297"/>
                <a:gd name="T70" fmla="*/ 204 w 521"/>
                <a:gd name="T71" fmla="*/ 272 h 297"/>
                <a:gd name="T72" fmla="*/ 90 w 521"/>
                <a:gd name="T73" fmla="*/ 115 h 297"/>
                <a:gd name="T74" fmla="*/ 9 w 521"/>
                <a:gd name="T75" fmla="*/ 72 h 297"/>
                <a:gd name="T76" fmla="*/ 166 w 521"/>
                <a:gd name="T77" fmla="*/ 37 h 297"/>
                <a:gd name="T78" fmla="*/ 211 w 521"/>
                <a:gd name="T79" fmla="*/ 93 h 297"/>
                <a:gd name="T80" fmla="*/ 249 w 521"/>
                <a:gd name="T81" fmla="*/ 74 h 297"/>
                <a:gd name="T82" fmla="*/ 321 w 521"/>
                <a:gd name="T83" fmla="*/ 125 h 297"/>
                <a:gd name="T84" fmla="*/ 325 w 521"/>
                <a:gd name="T85" fmla="*/ 132 h 297"/>
                <a:gd name="T86" fmla="*/ 345 w 521"/>
                <a:gd name="T87" fmla="*/ 130 h 297"/>
                <a:gd name="T88" fmla="*/ 368 w 521"/>
                <a:gd name="T89" fmla="*/ 104 h 297"/>
                <a:gd name="T90" fmla="*/ 364 w 521"/>
                <a:gd name="T91" fmla="*/ 98 h 297"/>
                <a:gd name="T92" fmla="*/ 331 w 521"/>
                <a:gd name="T93" fmla="*/ 127 h 297"/>
                <a:gd name="T94" fmla="*/ 329 w 521"/>
                <a:gd name="T95" fmla="*/ 126 h 297"/>
                <a:gd name="T96" fmla="*/ 328 w 521"/>
                <a:gd name="T97" fmla="*/ 126 h 297"/>
                <a:gd name="T98" fmla="*/ 329 w 521"/>
                <a:gd name="T99" fmla="*/ 125 h 297"/>
                <a:gd name="T100" fmla="*/ 306 w 521"/>
                <a:gd name="T101" fmla="*/ 90 h 297"/>
                <a:gd name="T102" fmla="*/ 211 w 521"/>
                <a:gd name="T103" fmla="*/ 80 h 297"/>
                <a:gd name="T104" fmla="*/ 179 w 521"/>
                <a:gd name="T105" fmla="*/ 41 h 297"/>
                <a:gd name="T106" fmla="*/ 70 w 521"/>
                <a:gd name="T107" fmla="*/ 4 h 297"/>
                <a:gd name="T108" fmla="*/ 12 w 521"/>
                <a:gd name="T109" fmla="*/ 93 h 297"/>
                <a:gd name="T110" fmla="*/ 156 w 521"/>
                <a:gd name="T111" fmla="*/ 192 h 297"/>
                <a:gd name="T112" fmla="*/ 318 w 521"/>
                <a:gd name="T113" fmla="*/ 293 h 297"/>
                <a:gd name="T114" fmla="*/ 330 w 521"/>
                <a:gd name="T115" fmla="*/ 289 h 297"/>
                <a:gd name="T116" fmla="*/ 445 w 521"/>
                <a:gd name="T117" fmla="*/ 28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1" h="297">
                  <a:moveTo>
                    <a:pt x="510" y="254"/>
                  </a:moveTo>
                  <a:cubicBezTo>
                    <a:pt x="509" y="254"/>
                    <a:pt x="509" y="254"/>
                    <a:pt x="509" y="254"/>
                  </a:cubicBezTo>
                  <a:cubicBezTo>
                    <a:pt x="510" y="254"/>
                    <a:pt x="510" y="254"/>
                    <a:pt x="510" y="254"/>
                  </a:cubicBezTo>
                  <a:cubicBezTo>
                    <a:pt x="490" y="269"/>
                    <a:pt x="466" y="279"/>
                    <a:pt x="446" y="288"/>
                  </a:cubicBezTo>
                  <a:cubicBezTo>
                    <a:pt x="446" y="288"/>
                    <a:pt x="446" y="288"/>
                    <a:pt x="446" y="288"/>
                  </a:cubicBezTo>
                  <a:cubicBezTo>
                    <a:pt x="429" y="295"/>
                    <a:pt x="387" y="297"/>
                    <a:pt x="359" y="296"/>
                  </a:cubicBezTo>
                  <a:cubicBezTo>
                    <a:pt x="359" y="296"/>
                    <a:pt x="359" y="296"/>
                    <a:pt x="359" y="296"/>
                  </a:cubicBezTo>
                  <a:cubicBezTo>
                    <a:pt x="353" y="296"/>
                    <a:pt x="347" y="296"/>
                    <a:pt x="343" y="295"/>
                  </a:cubicBezTo>
                  <a:cubicBezTo>
                    <a:pt x="343" y="295"/>
                    <a:pt x="343" y="295"/>
                    <a:pt x="343" y="295"/>
                  </a:cubicBezTo>
                  <a:cubicBezTo>
                    <a:pt x="339" y="294"/>
                    <a:pt x="336" y="294"/>
                    <a:pt x="333" y="292"/>
                  </a:cubicBezTo>
                  <a:cubicBezTo>
                    <a:pt x="333" y="292"/>
                    <a:pt x="333" y="292"/>
                    <a:pt x="333" y="292"/>
                  </a:cubicBezTo>
                  <a:cubicBezTo>
                    <a:pt x="332" y="291"/>
                    <a:pt x="331" y="291"/>
                    <a:pt x="330" y="291"/>
                  </a:cubicBezTo>
                  <a:cubicBezTo>
                    <a:pt x="330" y="291"/>
                    <a:pt x="330" y="291"/>
                    <a:pt x="330" y="291"/>
                  </a:cubicBezTo>
                  <a:cubicBezTo>
                    <a:pt x="328" y="291"/>
                    <a:pt x="325" y="292"/>
                    <a:pt x="323" y="293"/>
                  </a:cubicBezTo>
                  <a:cubicBezTo>
                    <a:pt x="323" y="293"/>
                    <a:pt x="323" y="293"/>
                    <a:pt x="323" y="293"/>
                  </a:cubicBezTo>
                  <a:cubicBezTo>
                    <a:pt x="321" y="293"/>
                    <a:pt x="320" y="294"/>
                    <a:pt x="320" y="294"/>
                  </a:cubicBezTo>
                  <a:cubicBezTo>
                    <a:pt x="320" y="294"/>
                    <a:pt x="320" y="294"/>
                    <a:pt x="320" y="294"/>
                  </a:cubicBezTo>
                  <a:cubicBezTo>
                    <a:pt x="319" y="295"/>
                    <a:pt x="319" y="295"/>
                    <a:pt x="319" y="295"/>
                  </a:cubicBezTo>
                  <a:cubicBezTo>
                    <a:pt x="319" y="295"/>
                    <a:pt x="319" y="295"/>
                    <a:pt x="319" y="295"/>
                  </a:cubicBezTo>
                  <a:cubicBezTo>
                    <a:pt x="318" y="295"/>
                    <a:pt x="318" y="295"/>
                    <a:pt x="318" y="295"/>
                  </a:cubicBezTo>
                  <a:cubicBezTo>
                    <a:pt x="318" y="295"/>
                    <a:pt x="300" y="295"/>
                    <a:pt x="278" y="295"/>
                  </a:cubicBezTo>
                  <a:cubicBezTo>
                    <a:pt x="278" y="295"/>
                    <a:pt x="278" y="295"/>
                    <a:pt x="278" y="295"/>
                  </a:cubicBezTo>
                  <a:cubicBezTo>
                    <a:pt x="249" y="293"/>
                    <a:pt x="213" y="291"/>
                    <a:pt x="198" y="278"/>
                  </a:cubicBezTo>
                  <a:cubicBezTo>
                    <a:pt x="198" y="278"/>
                    <a:pt x="198" y="278"/>
                    <a:pt x="198" y="278"/>
                  </a:cubicBezTo>
                  <a:cubicBezTo>
                    <a:pt x="197" y="277"/>
                    <a:pt x="196" y="276"/>
                    <a:pt x="195" y="275"/>
                  </a:cubicBezTo>
                  <a:cubicBezTo>
                    <a:pt x="195" y="275"/>
                    <a:pt x="195" y="275"/>
                    <a:pt x="195" y="275"/>
                  </a:cubicBezTo>
                  <a:cubicBezTo>
                    <a:pt x="180" y="254"/>
                    <a:pt x="157" y="239"/>
                    <a:pt x="155" y="192"/>
                  </a:cubicBezTo>
                  <a:cubicBezTo>
                    <a:pt x="155" y="192"/>
                    <a:pt x="155" y="192"/>
                    <a:pt x="155" y="192"/>
                  </a:cubicBezTo>
                  <a:cubicBezTo>
                    <a:pt x="154" y="169"/>
                    <a:pt x="149" y="155"/>
                    <a:pt x="138" y="145"/>
                  </a:cubicBezTo>
                  <a:cubicBezTo>
                    <a:pt x="138" y="145"/>
                    <a:pt x="138" y="145"/>
                    <a:pt x="138" y="145"/>
                  </a:cubicBezTo>
                  <a:cubicBezTo>
                    <a:pt x="127" y="136"/>
                    <a:pt x="111" y="130"/>
                    <a:pt x="88" y="124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49" y="114"/>
                    <a:pt x="25" y="106"/>
                    <a:pt x="11" y="94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7" y="90"/>
                    <a:pt x="4" y="86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0" y="78"/>
                    <a:pt x="0" y="75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60"/>
                    <a:pt x="8" y="45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32" y="18"/>
                    <a:pt x="50" y="6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9" y="1"/>
                    <a:pt x="87" y="0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125" y="2"/>
                    <a:pt x="152" y="13"/>
                    <a:pt x="172" y="31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5" y="33"/>
                    <a:pt x="178" y="36"/>
                    <a:pt x="181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98" y="59"/>
                    <a:pt x="205" y="70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8" y="81"/>
                    <a:pt x="208" y="81"/>
                    <a:pt x="209" y="80"/>
                  </a:cubicBezTo>
                  <a:cubicBezTo>
                    <a:pt x="209" y="80"/>
                    <a:pt x="209" y="80"/>
                    <a:pt x="209" y="80"/>
                  </a:cubicBezTo>
                  <a:cubicBezTo>
                    <a:pt x="209" y="80"/>
                    <a:pt x="209" y="79"/>
                    <a:pt x="210" y="79"/>
                  </a:cubicBezTo>
                  <a:cubicBezTo>
                    <a:pt x="210" y="79"/>
                    <a:pt x="210" y="79"/>
                    <a:pt x="210" y="79"/>
                  </a:cubicBezTo>
                  <a:cubicBezTo>
                    <a:pt x="217" y="71"/>
                    <a:pt x="229" y="64"/>
                    <a:pt x="250" y="65"/>
                  </a:cubicBezTo>
                  <a:cubicBezTo>
                    <a:pt x="250" y="65"/>
                    <a:pt x="250" y="65"/>
                    <a:pt x="250" y="65"/>
                  </a:cubicBezTo>
                  <a:cubicBezTo>
                    <a:pt x="252" y="65"/>
                    <a:pt x="254" y="65"/>
                    <a:pt x="257" y="66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78" y="68"/>
                    <a:pt x="295" y="78"/>
                    <a:pt x="307" y="88"/>
                  </a:cubicBezTo>
                  <a:cubicBezTo>
                    <a:pt x="307" y="88"/>
                    <a:pt x="307" y="88"/>
                    <a:pt x="307" y="88"/>
                  </a:cubicBezTo>
                  <a:cubicBezTo>
                    <a:pt x="309" y="90"/>
                    <a:pt x="310" y="91"/>
                    <a:pt x="311" y="92"/>
                  </a:cubicBezTo>
                  <a:cubicBezTo>
                    <a:pt x="311" y="92"/>
                    <a:pt x="311" y="92"/>
                    <a:pt x="311" y="92"/>
                  </a:cubicBezTo>
                  <a:cubicBezTo>
                    <a:pt x="319" y="101"/>
                    <a:pt x="325" y="109"/>
                    <a:pt x="328" y="115"/>
                  </a:cubicBezTo>
                  <a:cubicBezTo>
                    <a:pt x="328" y="115"/>
                    <a:pt x="328" y="115"/>
                    <a:pt x="328" y="115"/>
                  </a:cubicBezTo>
                  <a:cubicBezTo>
                    <a:pt x="330" y="113"/>
                    <a:pt x="330" y="113"/>
                    <a:pt x="330" y="113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6"/>
                    <a:pt x="331" y="126"/>
                    <a:pt x="331" y="126"/>
                  </a:cubicBezTo>
                  <a:cubicBezTo>
                    <a:pt x="331" y="126"/>
                    <a:pt x="331" y="126"/>
                    <a:pt x="331" y="126"/>
                  </a:cubicBezTo>
                  <a:cubicBezTo>
                    <a:pt x="333" y="126"/>
                    <a:pt x="336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9" y="122"/>
                    <a:pt x="342" y="116"/>
                    <a:pt x="347" y="110"/>
                  </a:cubicBezTo>
                  <a:cubicBezTo>
                    <a:pt x="347" y="110"/>
                    <a:pt x="347" y="110"/>
                    <a:pt x="347" y="110"/>
                  </a:cubicBezTo>
                  <a:cubicBezTo>
                    <a:pt x="351" y="106"/>
                    <a:pt x="356" y="101"/>
                    <a:pt x="363" y="97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365" y="96"/>
                    <a:pt x="368" y="96"/>
                    <a:pt x="369" y="97"/>
                  </a:cubicBezTo>
                  <a:cubicBezTo>
                    <a:pt x="369" y="97"/>
                    <a:pt x="369" y="97"/>
                    <a:pt x="369" y="97"/>
                  </a:cubicBezTo>
                  <a:cubicBezTo>
                    <a:pt x="370" y="98"/>
                    <a:pt x="370" y="98"/>
                    <a:pt x="370" y="99"/>
                  </a:cubicBezTo>
                  <a:cubicBezTo>
                    <a:pt x="370" y="99"/>
                    <a:pt x="370" y="99"/>
                    <a:pt x="370" y="99"/>
                  </a:cubicBezTo>
                  <a:cubicBezTo>
                    <a:pt x="371" y="101"/>
                    <a:pt x="371" y="103"/>
                    <a:pt x="370" y="105"/>
                  </a:cubicBezTo>
                  <a:cubicBezTo>
                    <a:pt x="370" y="105"/>
                    <a:pt x="370" y="105"/>
                    <a:pt x="370" y="105"/>
                  </a:cubicBezTo>
                  <a:cubicBezTo>
                    <a:pt x="369" y="105"/>
                    <a:pt x="369" y="105"/>
                    <a:pt x="369" y="106"/>
                  </a:cubicBezTo>
                  <a:cubicBezTo>
                    <a:pt x="369" y="106"/>
                    <a:pt x="369" y="106"/>
                    <a:pt x="369" y="106"/>
                  </a:cubicBezTo>
                  <a:cubicBezTo>
                    <a:pt x="362" y="109"/>
                    <a:pt x="358" y="113"/>
                    <a:pt x="355" y="117"/>
                  </a:cubicBezTo>
                  <a:cubicBezTo>
                    <a:pt x="355" y="117"/>
                    <a:pt x="355" y="117"/>
                    <a:pt x="355" y="117"/>
                  </a:cubicBezTo>
                  <a:cubicBezTo>
                    <a:pt x="353" y="119"/>
                    <a:pt x="351" y="121"/>
                    <a:pt x="350" y="123"/>
                  </a:cubicBezTo>
                  <a:cubicBezTo>
                    <a:pt x="350" y="123"/>
                    <a:pt x="350" y="123"/>
                    <a:pt x="350" y="123"/>
                  </a:cubicBezTo>
                  <a:cubicBezTo>
                    <a:pt x="347" y="127"/>
                    <a:pt x="346" y="130"/>
                    <a:pt x="346" y="130"/>
                  </a:cubicBezTo>
                  <a:cubicBezTo>
                    <a:pt x="346" y="130"/>
                    <a:pt x="346" y="130"/>
                    <a:pt x="346" y="130"/>
                  </a:cubicBezTo>
                  <a:cubicBezTo>
                    <a:pt x="346" y="133"/>
                    <a:pt x="346" y="133"/>
                    <a:pt x="346" y="133"/>
                  </a:cubicBezTo>
                  <a:cubicBezTo>
                    <a:pt x="345" y="133"/>
                    <a:pt x="345" y="133"/>
                    <a:pt x="345" y="133"/>
                  </a:cubicBezTo>
                  <a:cubicBezTo>
                    <a:pt x="343" y="134"/>
                    <a:pt x="343" y="134"/>
                    <a:pt x="343" y="134"/>
                  </a:cubicBezTo>
                  <a:cubicBezTo>
                    <a:pt x="343" y="134"/>
                    <a:pt x="337" y="136"/>
                    <a:pt x="331" y="136"/>
                  </a:cubicBezTo>
                  <a:cubicBezTo>
                    <a:pt x="331" y="136"/>
                    <a:pt x="331" y="136"/>
                    <a:pt x="331" y="136"/>
                  </a:cubicBezTo>
                  <a:cubicBezTo>
                    <a:pt x="329" y="136"/>
                    <a:pt x="326" y="135"/>
                    <a:pt x="324" y="134"/>
                  </a:cubicBezTo>
                  <a:cubicBezTo>
                    <a:pt x="324" y="134"/>
                    <a:pt x="324" y="134"/>
                    <a:pt x="324" y="134"/>
                  </a:cubicBezTo>
                  <a:cubicBezTo>
                    <a:pt x="323" y="133"/>
                    <a:pt x="323" y="133"/>
                    <a:pt x="323" y="133"/>
                  </a:cubicBezTo>
                  <a:cubicBezTo>
                    <a:pt x="323" y="133"/>
                    <a:pt x="323" y="133"/>
                    <a:pt x="323" y="133"/>
                  </a:cubicBezTo>
                  <a:cubicBezTo>
                    <a:pt x="321" y="131"/>
                    <a:pt x="320" y="128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3"/>
                    <a:pt x="315" y="110"/>
                    <a:pt x="304" y="100"/>
                  </a:cubicBezTo>
                  <a:cubicBezTo>
                    <a:pt x="304" y="100"/>
                    <a:pt x="304" y="100"/>
                    <a:pt x="304" y="100"/>
                  </a:cubicBezTo>
                  <a:cubicBezTo>
                    <a:pt x="303" y="98"/>
                    <a:pt x="302" y="97"/>
                    <a:pt x="300" y="96"/>
                  </a:cubicBezTo>
                  <a:cubicBezTo>
                    <a:pt x="300" y="96"/>
                    <a:pt x="300" y="96"/>
                    <a:pt x="300" y="96"/>
                  </a:cubicBezTo>
                  <a:cubicBezTo>
                    <a:pt x="290" y="86"/>
                    <a:pt x="275" y="78"/>
                    <a:pt x="256" y="76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3" y="76"/>
                    <a:pt x="251" y="75"/>
                    <a:pt x="249" y="75"/>
                  </a:cubicBezTo>
                  <a:cubicBezTo>
                    <a:pt x="249" y="75"/>
                    <a:pt x="249" y="75"/>
                    <a:pt x="249" y="75"/>
                  </a:cubicBezTo>
                  <a:cubicBezTo>
                    <a:pt x="231" y="75"/>
                    <a:pt x="222" y="80"/>
                    <a:pt x="218" y="86"/>
                  </a:cubicBezTo>
                  <a:cubicBezTo>
                    <a:pt x="218" y="86"/>
                    <a:pt x="218" y="86"/>
                    <a:pt x="218" y="86"/>
                  </a:cubicBezTo>
                  <a:cubicBezTo>
                    <a:pt x="217" y="86"/>
                    <a:pt x="217" y="87"/>
                    <a:pt x="217" y="87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5" y="89"/>
                    <a:pt x="213" y="92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6"/>
                    <a:pt x="212" y="97"/>
                    <a:pt x="212" y="97"/>
                  </a:cubicBezTo>
                  <a:cubicBezTo>
                    <a:pt x="212" y="97"/>
                    <a:pt x="212" y="97"/>
                    <a:pt x="212" y="97"/>
                  </a:cubicBezTo>
                  <a:cubicBezTo>
                    <a:pt x="212" y="97"/>
                    <a:pt x="212" y="97"/>
                    <a:pt x="212" y="97"/>
                  </a:cubicBezTo>
                  <a:cubicBezTo>
                    <a:pt x="202" y="98"/>
                    <a:pt x="202" y="98"/>
                    <a:pt x="202" y="98"/>
                  </a:cubicBezTo>
                  <a:cubicBezTo>
                    <a:pt x="202" y="97"/>
                    <a:pt x="202" y="97"/>
                    <a:pt x="202" y="97"/>
                  </a:cubicBezTo>
                  <a:cubicBezTo>
                    <a:pt x="197" y="78"/>
                    <a:pt x="197" y="74"/>
                    <a:pt x="173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0" y="43"/>
                    <a:pt x="168" y="41"/>
                    <a:pt x="165" y="38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47" y="22"/>
                    <a:pt x="122" y="12"/>
                    <a:pt x="95" y="11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88" y="11"/>
                    <a:pt x="80" y="11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54" y="15"/>
                    <a:pt x="39" y="26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17" y="50"/>
                    <a:pt x="10" y="64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4"/>
                    <a:pt x="10" y="76"/>
                    <a:pt x="11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2" y="80"/>
                    <a:pt x="15" y="83"/>
                    <a:pt x="18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29" y="96"/>
                    <a:pt x="52" y="105"/>
                    <a:pt x="90" y="114"/>
                  </a:cubicBezTo>
                  <a:cubicBezTo>
                    <a:pt x="90" y="114"/>
                    <a:pt x="90" y="114"/>
                    <a:pt x="90" y="114"/>
                  </a:cubicBezTo>
                  <a:cubicBezTo>
                    <a:pt x="114" y="119"/>
                    <a:pt x="132" y="126"/>
                    <a:pt x="144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58" y="149"/>
                    <a:pt x="164" y="167"/>
                    <a:pt x="165" y="191"/>
                  </a:cubicBezTo>
                  <a:cubicBezTo>
                    <a:pt x="165" y="191"/>
                    <a:pt x="165" y="191"/>
                    <a:pt x="165" y="191"/>
                  </a:cubicBezTo>
                  <a:cubicBezTo>
                    <a:pt x="167" y="235"/>
                    <a:pt x="186" y="245"/>
                    <a:pt x="203" y="269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4" y="269"/>
                    <a:pt x="204" y="270"/>
                    <a:pt x="205" y="270"/>
                  </a:cubicBezTo>
                  <a:cubicBezTo>
                    <a:pt x="205" y="270"/>
                    <a:pt x="205" y="270"/>
                    <a:pt x="205" y="270"/>
                  </a:cubicBezTo>
                  <a:cubicBezTo>
                    <a:pt x="214" y="279"/>
                    <a:pt x="250" y="284"/>
                    <a:pt x="278" y="284"/>
                  </a:cubicBezTo>
                  <a:cubicBezTo>
                    <a:pt x="278" y="284"/>
                    <a:pt x="278" y="284"/>
                    <a:pt x="278" y="284"/>
                  </a:cubicBezTo>
                  <a:cubicBezTo>
                    <a:pt x="297" y="285"/>
                    <a:pt x="312" y="285"/>
                    <a:pt x="316" y="285"/>
                  </a:cubicBezTo>
                  <a:cubicBezTo>
                    <a:pt x="316" y="285"/>
                    <a:pt x="316" y="285"/>
                    <a:pt x="316" y="285"/>
                  </a:cubicBezTo>
                  <a:cubicBezTo>
                    <a:pt x="319" y="283"/>
                    <a:pt x="324" y="281"/>
                    <a:pt x="330" y="281"/>
                  </a:cubicBezTo>
                  <a:cubicBezTo>
                    <a:pt x="330" y="281"/>
                    <a:pt x="330" y="281"/>
                    <a:pt x="330" y="281"/>
                  </a:cubicBezTo>
                  <a:cubicBezTo>
                    <a:pt x="333" y="281"/>
                    <a:pt x="336" y="282"/>
                    <a:pt x="339" y="284"/>
                  </a:cubicBezTo>
                  <a:cubicBezTo>
                    <a:pt x="339" y="284"/>
                    <a:pt x="339" y="284"/>
                    <a:pt x="339" y="284"/>
                  </a:cubicBezTo>
                  <a:cubicBezTo>
                    <a:pt x="339" y="284"/>
                    <a:pt x="340" y="284"/>
                    <a:pt x="340" y="284"/>
                  </a:cubicBezTo>
                  <a:cubicBezTo>
                    <a:pt x="340" y="284"/>
                    <a:pt x="340" y="284"/>
                    <a:pt x="340" y="284"/>
                  </a:cubicBezTo>
                  <a:cubicBezTo>
                    <a:pt x="341" y="284"/>
                    <a:pt x="343" y="285"/>
                    <a:pt x="344" y="285"/>
                  </a:cubicBezTo>
                  <a:cubicBezTo>
                    <a:pt x="344" y="285"/>
                    <a:pt x="344" y="285"/>
                    <a:pt x="344" y="285"/>
                  </a:cubicBezTo>
                  <a:cubicBezTo>
                    <a:pt x="348" y="285"/>
                    <a:pt x="354" y="286"/>
                    <a:pt x="360" y="286"/>
                  </a:cubicBezTo>
                  <a:cubicBezTo>
                    <a:pt x="360" y="286"/>
                    <a:pt x="360" y="286"/>
                    <a:pt x="360" y="286"/>
                  </a:cubicBezTo>
                  <a:cubicBezTo>
                    <a:pt x="386" y="287"/>
                    <a:pt x="430" y="284"/>
                    <a:pt x="441" y="279"/>
                  </a:cubicBezTo>
                  <a:cubicBezTo>
                    <a:pt x="441" y="279"/>
                    <a:pt x="441" y="279"/>
                    <a:pt x="441" y="279"/>
                  </a:cubicBezTo>
                  <a:cubicBezTo>
                    <a:pt x="462" y="269"/>
                    <a:pt x="485" y="260"/>
                    <a:pt x="504" y="246"/>
                  </a:cubicBezTo>
                  <a:cubicBezTo>
                    <a:pt x="504" y="246"/>
                    <a:pt x="504" y="246"/>
                    <a:pt x="504" y="246"/>
                  </a:cubicBezTo>
                  <a:cubicBezTo>
                    <a:pt x="504" y="246"/>
                    <a:pt x="504" y="246"/>
                    <a:pt x="505" y="245"/>
                  </a:cubicBezTo>
                  <a:cubicBezTo>
                    <a:pt x="505" y="245"/>
                    <a:pt x="505" y="245"/>
                    <a:pt x="505" y="245"/>
                  </a:cubicBezTo>
                  <a:cubicBezTo>
                    <a:pt x="508" y="242"/>
                    <a:pt x="510" y="231"/>
                    <a:pt x="511" y="219"/>
                  </a:cubicBezTo>
                  <a:cubicBezTo>
                    <a:pt x="511" y="219"/>
                    <a:pt x="511" y="219"/>
                    <a:pt x="511" y="219"/>
                  </a:cubicBezTo>
                  <a:cubicBezTo>
                    <a:pt x="512" y="192"/>
                    <a:pt x="505" y="158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4" y="154"/>
                    <a:pt x="505" y="152"/>
                    <a:pt x="506" y="151"/>
                  </a:cubicBezTo>
                  <a:cubicBezTo>
                    <a:pt x="506" y="151"/>
                    <a:pt x="506" y="151"/>
                    <a:pt x="506" y="151"/>
                  </a:cubicBezTo>
                  <a:cubicBezTo>
                    <a:pt x="507" y="151"/>
                    <a:pt x="508" y="150"/>
                    <a:pt x="509" y="150"/>
                  </a:cubicBezTo>
                  <a:cubicBezTo>
                    <a:pt x="509" y="150"/>
                    <a:pt x="509" y="150"/>
                    <a:pt x="509" y="150"/>
                  </a:cubicBezTo>
                  <a:cubicBezTo>
                    <a:pt x="511" y="149"/>
                    <a:pt x="512" y="150"/>
                    <a:pt x="513" y="151"/>
                  </a:cubicBezTo>
                  <a:cubicBezTo>
                    <a:pt x="513" y="151"/>
                    <a:pt x="513" y="151"/>
                    <a:pt x="513" y="151"/>
                  </a:cubicBezTo>
                  <a:cubicBezTo>
                    <a:pt x="514" y="152"/>
                    <a:pt x="515" y="153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5"/>
                    <a:pt x="515" y="155"/>
                    <a:pt x="515" y="155"/>
                  </a:cubicBezTo>
                  <a:cubicBezTo>
                    <a:pt x="515" y="155"/>
                    <a:pt x="515" y="155"/>
                    <a:pt x="515" y="155"/>
                  </a:cubicBezTo>
                  <a:cubicBezTo>
                    <a:pt x="515" y="157"/>
                    <a:pt x="516" y="158"/>
                    <a:pt x="516" y="160"/>
                  </a:cubicBezTo>
                  <a:cubicBezTo>
                    <a:pt x="516" y="160"/>
                    <a:pt x="516" y="160"/>
                    <a:pt x="516" y="160"/>
                  </a:cubicBezTo>
                  <a:cubicBezTo>
                    <a:pt x="517" y="164"/>
                    <a:pt x="517" y="169"/>
                    <a:pt x="518" y="176"/>
                  </a:cubicBezTo>
                  <a:cubicBezTo>
                    <a:pt x="518" y="176"/>
                    <a:pt x="518" y="176"/>
                    <a:pt x="518" y="176"/>
                  </a:cubicBezTo>
                  <a:cubicBezTo>
                    <a:pt x="520" y="188"/>
                    <a:pt x="521" y="205"/>
                    <a:pt x="521" y="219"/>
                  </a:cubicBezTo>
                  <a:cubicBezTo>
                    <a:pt x="521" y="219"/>
                    <a:pt x="521" y="219"/>
                    <a:pt x="521" y="219"/>
                  </a:cubicBezTo>
                  <a:cubicBezTo>
                    <a:pt x="520" y="232"/>
                    <a:pt x="519" y="244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1" y="253"/>
                    <a:pt x="511" y="254"/>
                    <a:pt x="510" y="254"/>
                  </a:cubicBezTo>
                  <a:close/>
                  <a:moveTo>
                    <a:pt x="511" y="251"/>
                  </a:moveTo>
                  <a:cubicBezTo>
                    <a:pt x="517" y="244"/>
                    <a:pt x="519" y="232"/>
                    <a:pt x="519" y="219"/>
                  </a:cubicBezTo>
                  <a:cubicBezTo>
                    <a:pt x="519" y="219"/>
                    <a:pt x="519" y="219"/>
                    <a:pt x="519" y="219"/>
                  </a:cubicBezTo>
                  <a:cubicBezTo>
                    <a:pt x="520" y="190"/>
                    <a:pt x="513" y="154"/>
                    <a:pt x="513" y="154"/>
                  </a:cubicBezTo>
                  <a:cubicBezTo>
                    <a:pt x="513" y="154"/>
                    <a:pt x="513" y="154"/>
                    <a:pt x="513" y="154"/>
                  </a:cubicBezTo>
                  <a:cubicBezTo>
                    <a:pt x="513" y="153"/>
                    <a:pt x="513" y="153"/>
                    <a:pt x="512" y="152"/>
                  </a:cubicBezTo>
                  <a:cubicBezTo>
                    <a:pt x="512" y="152"/>
                    <a:pt x="512" y="152"/>
                    <a:pt x="512" y="152"/>
                  </a:cubicBezTo>
                  <a:cubicBezTo>
                    <a:pt x="511" y="151"/>
                    <a:pt x="510" y="151"/>
                    <a:pt x="509" y="151"/>
                  </a:cubicBezTo>
                  <a:cubicBezTo>
                    <a:pt x="509" y="151"/>
                    <a:pt x="509" y="151"/>
                    <a:pt x="509" y="151"/>
                  </a:cubicBezTo>
                  <a:cubicBezTo>
                    <a:pt x="508" y="151"/>
                    <a:pt x="508" y="152"/>
                    <a:pt x="507" y="152"/>
                  </a:cubicBezTo>
                  <a:cubicBezTo>
                    <a:pt x="507" y="152"/>
                    <a:pt x="507" y="152"/>
                    <a:pt x="507" y="152"/>
                  </a:cubicBezTo>
                  <a:cubicBezTo>
                    <a:pt x="507" y="153"/>
                    <a:pt x="506" y="154"/>
                    <a:pt x="506" y="155"/>
                  </a:cubicBezTo>
                  <a:cubicBezTo>
                    <a:pt x="506" y="155"/>
                    <a:pt x="506" y="155"/>
                    <a:pt x="506" y="155"/>
                  </a:cubicBezTo>
                  <a:cubicBezTo>
                    <a:pt x="506" y="155"/>
                    <a:pt x="506" y="155"/>
                    <a:pt x="506" y="155"/>
                  </a:cubicBezTo>
                  <a:cubicBezTo>
                    <a:pt x="506" y="155"/>
                    <a:pt x="506" y="155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7" y="156"/>
                    <a:pt x="507" y="157"/>
                    <a:pt x="507" y="157"/>
                  </a:cubicBezTo>
                  <a:cubicBezTo>
                    <a:pt x="507" y="157"/>
                    <a:pt x="507" y="157"/>
                    <a:pt x="507" y="157"/>
                  </a:cubicBezTo>
                  <a:cubicBezTo>
                    <a:pt x="507" y="158"/>
                    <a:pt x="507" y="160"/>
                    <a:pt x="507" y="161"/>
                  </a:cubicBezTo>
                  <a:cubicBezTo>
                    <a:pt x="507" y="161"/>
                    <a:pt x="507" y="161"/>
                    <a:pt x="507" y="161"/>
                  </a:cubicBezTo>
                  <a:cubicBezTo>
                    <a:pt x="508" y="165"/>
                    <a:pt x="509" y="171"/>
                    <a:pt x="510" y="177"/>
                  </a:cubicBezTo>
                  <a:cubicBezTo>
                    <a:pt x="510" y="177"/>
                    <a:pt x="510" y="177"/>
                    <a:pt x="510" y="177"/>
                  </a:cubicBezTo>
                  <a:cubicBezTo>
                    <a:pt x="511" y="189"/>
                    <a:pt x="513" y="205"/>
                    <a:pt x="512" y="219"/>
                  </a:cubicBezTo>
                  <a:cubicBezTo>
                    <a:pt x="512" y="219"/>
                    <a:pt x="512" y="219"/>
                    <a:pt x="512" y="219"/>
                  </a:cubicBezTo>
                  <a:cubicBezTo>
                    <a:pt x="512" y="231"/>
                    <a:pt x="510" y="242"/>
                    <a:pt x="506" y="246"/>
                  </a:cubicBezTo>
                  <a:cubicBezTo>
                    <a:pt x="506" y="246"/>
                    <a:pt x="506" y="246"/>
                    <a:pt x="506" y="246"/>
                  </a:cubicBezTo>
                  <a:cubicBezTo>
                    <a:pt x="505" y="247"/>
                    <a:pt x="505" y="247"/>
                    <a:pt x="504" y="247"/>
                  </a:cubicBezTo>
                  <a:cubicBezTo>
                    <a:pt x="504" y="247"/>
                    <a:pt x="504" y="247"/>
                    <a:pt x="504" y="247"/>
                  </a:cubicBezTo>
                  <a:cubicBezTo>
                    <a:pt x="486" y="261"/>
                    <a:pt x="463" y="271"/>
                    <a:pt x="442" y="280"/>
                  </a:cubicBezTo>
                  <a:cubicBezTo>
                    <a:pt x="442" y="280"/>
                    <a:pt x="442" y="280"/>
                    <a:pt x="442" y="280"/>
                  </a:cubicBezTo>
                  <a:cubicBezTo>
                    <a:pt x="429" y="286"/>
                    <a:pt x="386" y="289"/>
                    <a:pt x="359" y="288"/>
                  </a:cubicBezTo>
                  <a:cubicBezTo>
                    <a:pt x="359" y="288"/>
                    <a:pt x="359" y="288"/>
                    <a:pt x="359" y="288"/>
                  </a:cubicBezTo>
                  <a:cubicBezTo>
                    <a:pt x="353" y="287"/>
                    <a:pt x="348" y="287"/>
                    <a:pt x="344" y="286"/>
                  </a:cubicBezTo>
                  <a:cubicBezTo>
                    <a:pt x="344" y="286"/>
                    <a:pt x="344" y="286"/>
                    <a:pt x="344" y="286"/>
                  </a:cubicBezTo>
                  <a:cubicBezTo>
                    <a:pt x="342" y="286"/>
                    <a:pt x="341" y="286"/>
                    <a:pt x="340" y="286"/>
                  </a:cubicBezTo>
                  <a:cubicBezTo>
                    <a:pt x="340" y="286"/>
                    <a:pt x="340" y="286"/>
                    <a:pt x="340" y="286"/>
                  </a:cubicBezTo>
                  <a:cubicBezTo>
                    <a:pt x="340" y="286"/>
                    <a:pt x="340" y="286"/>
                    <a:pt x="339" y="286"/>
                  </a:cubicBezTo>
                  <a:cubicBezTo>
                    <a:pt x="339" y="286"/>
                    <a:pt x="339" y="286"/>
                    <a:pt x="339" y="286"/>
                  </a:cubicBezTo>
                  <a:cubicBezTo>
                    <a:pt x="339" y="286"/>
                    <a:pt x="339" y="286"/>
                    <a:pt x="339" y="286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6" y="283"/>
                    <a:pt x="333" y="283"/>
                    <a:pt x="330" y="282"/>
                  </a:cubicBezTo>
                  <a:cubicBezTo>
                    <a:pt x="330" y="282"/>
                    <a:pt x="330" y="282"/>
                    <a:pt x="330" y="282"/>
                  </a:cubicBezTo>
                  <a:cubicBezTo>
                    <a:pt x="324" y="282"/>
                    <a:pt x="319" y="285"/>
                    <a:pt x="317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6" y="286"/>
                    <a:pt x="316" y="286"/>
                    <a:pt x="316" y="286"/>
                  </a:cubicBezTo>
                  <a:cubicBezTo>
                    <a:pt x="312" y="286"/>
                    <a:pt x="297" y="287"/>
                    <a:pt x="278" y="286"/>
                  </a:cubicBezTo>
                  <a:cubicBezTo>
                    <a:pt x="278" y="286"/>
                    <a:pt x="278" y="286"/>
                    <a:pt x="278" y="286"/>
                  </a:cubicBezTo>
                  <a:cubicBezTo>
                    <a:pt x="250" y="286"/>
                    <a:pt x="214" y="281"/>
                    <a:pt x="204" y="272"/>
                  </a:cubicBezTo>
                  <a:cubicBezTo>
                    <a:pt x="204" y="272"/>
                    <a:pt x="204" y="272"/>
                    <a:pt x="204" y="272"/>
                  </a:cubicBezTo>
                  <a:cubicBezTo>
                    <a:pt x="203" y="271"/>
                    <a:pt x="202" y="270"/>
                    <a:pt x="202" y="269"/>
                  </a:cubicBezTo>
                  <a:cubicBezTo>
                    <a:pt x="202" y="269"/>
                    <a:pt x="202" y="269"/>
                    <a:pt x="202" y="269"/>
                  </a:cubicBezTo>
                  <a:cubicBezTo>
                    <a:pt x="185" y="246"/>
                    <a:pt x="165" y="235"/>
                    <a:pt x="164" y="191"/>
                  </a:cubicBezTo>
                  <a:cubicBezTo>
                    <a:pt x="164" y="191"/>
                    <a:pt x="164" y="191"/>
                    <a:pt x="164" y="191"/>
                  </a:cubicBezTo>
                  <a:cubicBezTo>
                    <a:pt x="163" y="167"/>
                    <a:pt x="156" y="150"/>
                    <a:pt x="143" y="138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31" y="128"/>
                    <a:pt x="113" y="121"/>
                    <a:pt x="90" y="115"/>
                  </a:cubicBezTo>
                  <a:cubicBezTo>
                    <a:pt x="90" y="115"/>
                    <a:pt x="90" y="115"/>
                    <a:pt x="90" y="115"/>
                  </a:cubicBezTo>
                  <a:cubicBezTo>
                    <a:pt x="51" y="106"/>
                    <a:pt x="28" y="98"/>
                    <a:pt x="17" y="87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3" y="84"/>
                    <a:pt x="11" y="81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9" y="74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63"/>
                    <a:pt x="15" y="49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38" y="25"/>
                    <a:pt x="53" y="14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80" y="10"/>
                    <a:pt x="88" y="9"/>
                    <a:pt x="95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123" y="10"/>
                    <a:pt x="148" y="20"/>
                    <a:pt x="166" y="37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69" y="40"/>
                    <a:pt x="172" y="42"/>
                    <a:pt x="174" y="45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98" y="73"/>
                    <a:pt x="199" y="78"/>
                    <a:pt x="203" y="96"/>
                  </a:cubicBezTo>
                  <a:cubicBezTo>
                    <a:pt x="203" y="96"/>
                    <a:pt x="203" y="96"/>
                    <a:pt x="203" y="96"/>
                  </a:cubicBezTo>
                  <a:cubicBezTo>
                    <a:pt x="210" y="96"/>
                    <a:pt x="210" y="96"/>
                    <a:pt x="210" y="96"/>
                  </a:cubicBezTo>
                  <a:cubicBezTo>
                    <a:pt x="211" y="95"/>
                    <a:pt x="211" y="94"/>
                    <a:pt x="211" y="93"/>
                  </a:cubicBezTo>
                  <a:cubicBezTo>
                    <a:pt x="211" y="93"/>
                    <a:pt x="211" y="93"/>
                    <a:pt x="211" y="93"/>
                  </a:cubicBezTo>
                  <a:cubicBezTo>
                    <a:pt x="212" y="91"/>
                    <a:pt x="213" y="89"/>
                    <a:pt x="215" y="86"/>
                  </a:cubicBezTo>
                  <a:cubicBezTo>
                    <a:pt x="215" y="86"/>
                    <a:pt x="215" y="86"/>
                    <a:pt x="215" y="86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22" y="79"/>
                    <a:pt x="231" y="73"/>
                    <a:pt x="249" y="74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51" y="74"/>
                    <a:pt x="254" y="74"/>
                    <a:pt x="256" y="74"/>
                  </a:cubicBezTo>
                  <a:cubicBezTo>
                    <a:pt x="256" y="74"/>
                    <a:pt x="256" y="74"/>
                    <a:pt x="256" y="74"/>
                  </a:cubicBezTo>
                  <a:cubicBezTo>
                    <a:pt x="275" y="76"/>
                    <a:pt x="290" y="85"/>
                    <a:pt x="301" y="95"/>
                  </a:cubicBezTo>
                  <a:cubicBezTo>
                    <a:pt x="301" y="95"/>
                    <a:pt x="301" y="95"/>
                    <a:pt x="301" y="95"/>
                  </a:cubicBezTo>
                  <a:cubicBezTo>
                    <a:pt x="303" y="96"/>
                    <a:pt x="304" y="97"/>
                    <a:pt x="305" y="98"/>
                  </a:cubicBezTo>
                  <a:cubicBezTo>
                    <a:pt x="305" y="98"/>
                    <a:pt x="305" y="98"/>
                    <a:pt x="305" y="98"/>
                  </a:cubicBezTo>
                  <a:cubicBezTo>
                    <a:pt x="316" y="109"/>
                    <a:pt x="322" y="122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8"/>
                    <a:pt x="322" y="130"/>
                    <a:pt x="324" y="132"/>
                  </a:cubicBezTo>
                  <a:cubicBezTo>
                    <a:pt x="324" y="132"/>
                    <a:pt x="324" y="132"/>
                    <a:pt x="324" y="132"/>
                  </a:cubicBezTo>
                  <a:cubicBezTo>
                    <a:pt x="324" y="132"/>
                    <a:pt x="324" y="132"/>
                    <a:pt x="325" y="132"/>
                  </a:cubicBezTo>
                  <a:cubicBezTo>
                    <a:pt x="325" y="132"/>
                    <a:pt x="325" y="132"/>
                    <a:pt x="325" y="132"/>
                  </a:cubicBezTo>
                  <a:cubicBezTo>
                    <a:pt x="327" y="134"/>
                    <a:pt x="329" y="134"/>
                    <a:pt x="331" y="134"/>
                  </a:cubicBezTo>
                  <a:cubicBezTo>
                    <a:pt x="331" y="134"/>
                    <a:pt x="331" y="134"/>
                    <a:pt x="331" y="134"/>
                  </a:cubicBezTo>
                  <a:cubicBezTo>
                    <a:pt x="337" y="134"/>
                    <a:pt x="342" y="132"/>
                    <a:pt x="343" y="132"/>
                  </a:cubicBezTo>
                  <a:cubicBezTo>
                    <a:pt x="343" y="132"/>
                    <a:pt x="343" y="132"/>
                    <a:pt x="343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5" y="130"/>
                    <a:pt x="345" y="130"/>
                    <a:pt x="345" y="130"/>
                  </a:cubicBezTo>
                  <a:cubicBezTo>
                    <a:pt x="345" y="130"/>
                    <a:pt x="346" y="127"/>
                    <a:pt x="349" y="122"/>
                  </a:cubicBezTo>
                  <a:cubicBezTo>
                    <a:pt x="349" y="122"/>
                    <a:pt x="349" y="122"/>
                    <a:pt x="349" y="122"/>
                  </a:cubicBezTo>
                  <a:cubicBezTo>
                    <a:pt x="350" y="120"/>
                    <a:pt x="352" y="118"/>
                    <a:pt x="353" y="116"/>
                  </a:cubicBezTo>
                  <a:cubicBezTo>
                    <a:pt x="353" y="116"/>
                    <a:pt x="353" y="116"/>
                    <a:pt x="353" y="116"/>
                  </a:cubicBezTo>
                  <a:cubicBezTo>
                    <a:pt x="357" y="112"/>
                    <a:pt x="361" y="108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9" y="102"/>
                    <a:pt x="370" y="101"/>
                    <a:pt x="369" y="99"/>
                  </a:cubicBezTo>
                  <a:cubicBezTo>
                    <a:pt x="369" y="99"/>
                    <a:pt x="369" y="99"/>
                    <a:pt x="369" y="99"/>
                  </a:cubicBezTo>
                  <a:cubicBezTo>
                    <a:pt x="369" y="99"/>
                    <a:pt x="368" y="99"/>
                    <a:pt x="368" y="99"/>
                  </a:cubicBezTo>
                  <a:cubicBezTo>
                    <a:pt x="368" y="99"/>
                    <a:pt x="368" y="99"/>
                    <a:pt x="368" y="99"/>
                  </a:cubicBezTo>
                  <a:cubicBezTo>
                    <a:pt x="367" y="98"/>
                    <a:pt x="365" y="97"/>
                    <a:pt x="364" y="98"/>
                  </a:cubicBezTo>
                  <a:cubicBezTo>
                    <a:pt x="364" y="98"/>
                    <a:pt x="364" y="98"/>
                    <a:pt x="364" y="98"/>
                  </a:cubicBezTo>
                  <a:cubicBezTo>
                    <a:pt x="357" y="102"/>
                    <a:pt x="352" y="107"/>
                    <a:pt x="348" y="111"/>
                  </a:cubicBezTo>
                  <a:cubicBezTo>
                    <a:pt x="348" y="111"/>
                    <a:pt x="348" y="111"/>
                    <a:pt x="348" y="111"/>
                  </a:cubicBezTo>
                  <a:cubicBezTo>
                    <a:pt x="343" y="117"/>
                    <a:pt x="340" y="123"/>
                    <a:pt x="339" y="126"/>
                  </a:cubicBezTo>
                  <a:cubicBezTo>
                    <a:pt x="339" y="126"/>
                    <a:pt x="339" y="126"/>
                    <a:pt x="339" y="126"/>
                  </a:cubicBezTo>
                  <a:cubicBezTo>
                    <a:pt x="339" y="126"/>
                    <a:pt x="339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6" y="127"/>
                    <a:pt x="334" y="127"/>
                    <a:pt x="331" y="127"/>
                  </a:cubicBezTo>
                  <a:cubicBezTo>
                    <a:pt x="331" y="127"/>
                    <a:pt x="331" y="127"/>
                    <a:pt x="331" y="127"/>
                  </a:cubicBezTo>
                  <a:cubicBezTo>
                    <a:pt x="330" y="127"/>
                    <a:pt x="329" y="127"/>
                    <a:pt x="329" y="127"/>
                  </a:cubicBezTo>
                  <a:cubicBezTo>
                    <a:pt x="329" y="127"/>
                    <a:pt x="329" y="127"/>
                    <a:pt x="329" y="127"/>
                  </a:cubicBezTo>
                  <a:cubicBezTo>
                    <a:pt x="329" y="127"/>
                    <a:pt x="329" y="127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5"/>
                    <a:pt x="329" y="125"/>
                    <a:pt x="329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17"/>
                    <a:pt x="329" y="117"/>
                    <a:pt x="329" y="117"/>
                  </a:cubicBezTo>
                  <a:cubicBezTo>
                    <a:pt x="327" y="118"/>
                    <a:pt x="327" y="118"/>
                    <a:pt x="327" y="118"/>
                  </a:cubicBezTo>
                  <a:cubicBezTo>
                    <a:pt x="327" y="117"/>
                    <a:pt x="327" y="117"/>
                    <a:pt x="327" y="117"/>
                  </a:cubicBezTo>
                  <a:cubicBezTo>
                    <a:pt x="324" y="110"/>
                    <a:pt x="318" y="102"/>
                    <a:pt x="310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09" y="92"/>
                    <a:pt x="308" y="91"/>
                    <a:pt x="306" y="90"/>
                  </a:cubicBezTo>
                  <a:cubicBezTo>
                    <a:pt x="306" y="90"/>
                    <a:pt x="306" y="90"/>
                    <a:pt x="306" y="90"/>
                  </a:cubicBezTo>
                  <a:cubicBezTo>
                    <a:pt x="294" y="79"/>
                    <a:pt x="278" y="69"/>
                    <a:pt x="257" y="67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4" y="67"/>
                    <a:pt x="252" y="67"/>
                    <a:pt x="250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30" y="66"/>
                    <a:pt x="218" y="73"/>
                    <a:pt x="211" y="80"/>
                  </a:cubicBezTo>
                  <a:cubicBezTo>
                    <a:pt x="211" y="80"/>
                    <a:pt x="211" y="80"/>
                    <a:pt x="211" y="80"/>
                  </a:cubicBezTo>
                  <a:cubicBezTo>
                    <a:pt x="211" y="80"/>
                    <a:pt x="210" y="81"/>
                    <a:pt x="210" y="81"/>
                  </a:cubicBezTo>
                  <a:cubicBezTo>
                    <a:pt x="210" y="81"/>
                    <a:pt x="210" y="81"/>
                    <a:pt x="210" y="81"/>
                  </a:cubicBezTo>
                  <a:cubicBezTo>
                    <a:pt x="209" y="82"/>
                    <a:pt x="209" y="83"/>
                    <a:pt x="209" y="83"/>
                  </a:cubicBezTo>
                  <a:cubicBezTo>
                    <a:pt x="209" y="83"/>
                    <a:pt x="209" y="83"/>
                    <a:pt x="209" y="83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7" y="83"/>
                    <a:pt x="207" y="83"/>
                    <a:pt x="207" y="83"/>
                  </a:cubicBezTo>
                  <a:cubicBezTo>
                    <a:pt x="204" y="71"/>
                    <a:pt x="198" y="61"/>
                    <a:pt x="179" y="41"/>
                  </a:cubicBezTo>
                  <a:cubicBezTo>
                    <a:pt x="179" y="41"/>
                    <a:pt x="179" y="41"/>
                    <a:pt x="179" y="41"/>
                  </a:cubicBezTo>
                  <a:cubicBezTo>
                    <a:pt x="177" y="37"/>
                    <a:pt x="174" y="35"/>
                    <a:pt x="171" y="32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51" y="14"/>
                    <a:pt x="125" y="3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87" y="2"/>
                    <a:pt x="79" y="3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50" y="7"/>
                    <a:pt x="33" y="19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9" y="45"/>
                    <a:pt x="2" y="60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1" y="75"/>
                    <a:pt x="2" y="78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5" y="85"/>
                    <a:pt x="8" y="89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26" y="105"/>
                    <a:pt x="50" y="113"/>
                    <a:pt x="88" y="122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112" y="128"/>
                    <a:pt x="128" y="134"/>
                    <a:pt x="139" y="144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50" y="154"/>
                    <a:pt x="155" y="169"/>
                    <a:pt x="156" y="192"/>
                  </a:cubicBezTo>
                  <a:cubicBezTo>
                    <a:pt x="156" y="192"/>
                    <a:pt x="156" y="192"/>
                    <a:pt x="156" y="192"/>
                  </a:cubicBezTo>
                  <a:cubicBezTo>
                    <a:pt x="158" y="238"/>
                    <a:pt x="181" y="252"/>
                    <a:pt x="196" y="274"/>
                  </a:cubicBezTo>
                  <a:cubicBezTo>
                    <a:pt x="196" y="274"/>
                    <a:pt x="196" y="274"/>
                    <a:pt x="196" y="274"/>
                  </a:cubicBezTo>
                  <a:cubicBezTo>
                    <a:pt x="197" y="275"/>
                    <a:pt x="198" y="275"/>
                    <a:pt x="199" y="276"/>
                  </a:cubicBezTo>
                  <a:cubicBezTo>
                    <a:pt x="199" y="276"/>
                    <a:pt x="199" y="276"/>
                    <a:pt x="199" y="276"/>
                  </a:cubicBezTo>
                  <a:cubicBezTo>
                    <a:pt x="213" y="289"/>
                    <a:pt x="249" y="292"/>
                    <a:pt x="278" y="293"/>
                  </a:cubicBezTo>
                  <a:cubicBezTo>
                    <a:pt x="278" y="293"/>
                    <a:pt x="278" y="293"/>
                    <a:pt x="278" y="293"/>
                  </a:cubicBezTo>
                  <a:cubicBezTo>
                    <a:pt x="300" y="294"/>
                    <a:pt x="318" y="293"/>
                    <a:pt x="318" y="293"/>
                  </a:cubicBezTo>
                  <a:cubicBezTo>
                    <a:pt x="318" y="293"/>
                    <a:pt x="318" y="293"/>
                    <a:pt x="318" y="293"/>
                  </a:cubicBezTo>
                  <a:cubicBezTo>
                    <a:pt x="319" y="293"/>
                    <a:pt x="319" y="293"/>
                    <a:pt x="319" y="293"/>
                  </a:cubicBezTo>
                  <a:cubicBezTo>
                    <a:pt x="319" y="293"/>
                    <a:pt x="319" y="293"/>
                    <a:pt x="319" y="293"/>
                  </a:cubicBezTo>
                  <a:cubicBezTo>
                    <a:pt x="319" y="293"/>
                    <a:pt x="321" y="292"/>
                    <a:pt x="323" y="291"/>
                  </a:cubicBezTo>
                  <a:cubicBezTo>
                    <a:pt x="323" y="291"/>
                    <a:pt x="323" y="291"/>
                    <a:pt x="323" y="291"/>
                  </a:cubicBezTo>
                  <a:cubicBezTo>
                    <a:pt x="325" y="290"/>
                    <a:pt x="328" y="289"/>
                    <a:pt x="330" y="289"/>
                  </a:cubicBezTo>
                  <a:cubicBezTo>
                    <a:pt x="330" y="289"/>
                    <a:pt x="330" y="289"/>
                    <a:pt x="330" y="289"/>
                  </a:cubicBezTo>
                  <a:cubicBezTo>
                    <a:pt x="332" y="290"/>
                    <a:pt x="333" y="290"/>
                    <a:pt x="334" y="291"/>
                  </a:cubicBezTo>
                  <a:cubicBezTo>
                    <a:pt x="334" y="291"/>
                    <a:pt x="334" y="291"/>
                    <a:pt x="334" y="291"/>
                  </a:cubicBezTo>
                  <a:cubicBezTo>
                    <a:pt x="336" y="293"/>
                    <a:pt x="339" y="293"/>
                    <a:pt x="343" y="293"/>
                  </a:cubicBezTo>
                  <a:cubicBezTo>
                    <a:pt x="343" y="293"/>
                    <a:pt x="343" y="293"/>
                    <a:pt x="343" y="293"/>
                  </a:cubicBezTo>
                  <a:cubicBezTo>
                    <a:pt x="348" y="294"/>
                    <a:pt x="353" y="294"/>
                    <a:pt x="359" y="295"/>
                  </a:cubicBezTo>
                  <a:cubicBezTo>
                    <a:pt x="359" y="295"/>
                    <a:pt x="359" y="295"/>
                    <a:pt x="359" y="295"/>
                  </a:cubicBezTo>
                  <a:cubicBezTo>
                    <a:pt x="387" y="295"/>
                    <a:pt x="429" y="293"/>
                    <a:pt x="445" y="286"/>
                  </a:cubicBezTo>
                  <a:cubicBezTo>
                    <a:pt x="445" y="286"/>
                    <a:pt x="445" y="286"/>
                    <a:pt x="445" y="286"/>
                  </a:cubicBezTo>
                  <a:cubicBezTo>
                    <a:pt x="465" y="277"/>
                    <a:pt x="489" y="268"/>
                    <a:pt x="509" y="253"/>
                  </a:cubicBezTo>
                  <a:cubicBezTo>
                    <a:pt x="509" y="253"/>
                    <a:pt x="509" y="253"/>
                    <a:pt x="509" y="253"/>
                  </a:cubicBezTo>
                  <a:cubicBezTo>
                    <a:pt x="509" y="253"/>
                    <a:pt x="509" y="253"/>
                    <a:pt x="509" y="253"/>
                  </a:cubicBezTo>
                  <a:cubicBezTo>
                    <a:pt x="509" y="252"/>
                    <a:pt x="510" y="252"/>
                    <a:pt x="511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3"/>
            <p:cNvSpPr/>
            <p:nvPr/>
          </p:nvSpPr>
          <p:spPr bwMode="auto">
            <a:xfrm>
              <a:off x="5406" y="1189"/>
              <a:ext cx="186" cy="377"/>
            </a:xfrm>
            <a:custGeom>
              <a:avLst/>
              <a:gdLst>
                <a:gd name="T0" fmla="*/ 157 w 159"/>
                <a:gd name="T1" fmla="*/ 170 h 321"/>
                <a:gd name="T2" fmla="*/ 157 w 159"/>
                <a:gd name="T3" fmla="*/ 171 h 321"/>
                <a:gd name="T4" fmla="*/ 157 w 159"/>
                <a:gd name="T5" fmla="*/ 171 h 321"/>
                <a:gd name="T6" fmla="*/ 154 w 159"/>
                <a:gd name="T7" fmla="*/ 176 h 321"/>
                <a:gd name="T8" fmla="*/ 154 w 159"/>
                <a:gd name="T9" fmla="*/ 176 h 321"/>
                <a:gd name="T10" fmla="*/ 149 w 159"/>
                <a:gd name="T11" fmla="*/ 172 h 321"/>
                <a:gd name="T12" fmla="*/ 149 w 159"/>
                <a:gd name="T13" fmla="*/ 172 h 321"/>
                <a:gd name="T14" fmla="*/ 149 w 159"/>
                <a:gd name="T15" fmla="*/ 170 h 321"/>
                <a:gd name="T16" fmla="*/ 149 w 159"/>
                <a:gd name="T17" fmla="*/ 170 h 321"/>
                <a:gd name="T18" fmla="*/ 150 w 159"/>
                <a:gd name="T19" fmla="*/ 159 h 321"/>
                <a:gd name="T20" fmla="*/ 150 w 159"/>
                <a:gd name="T21" fmla="*/ 159 h 321"/>
                <a:gd name="T22" fmla="*/ 105 w 159"/>
                <a:gd name="T23" fmla="*/ 50 h 321"/>
                <a:gd name="T24" fmla="*/ 105 w 159"/>
                <a:gd name="T25" fmla="*/ 50 h 321"/>
                <a:gd name="T26" fmla="*/ 53 w 159"/>
                <a:gd name="T27" fmla="*/ 9 h 321"/>
                <a:gd name="T28" fmla="*/ 53 w 159"/>
                <a:gd name="T29" fmla="*/ 9 h 321"/>
                <a:gd name="T30" fmla="*/ 22 w 159"/>
                <a:gd name="T31" fmla="*/ 25 h 321"/>
                <a:gd name="T32" fmla="*/ 22 w 159"/>
                <a:gd name="T33" fmla="*/ 25 h 321"/>
                <a:gd name="T34" fmla="*/ 9 w 159"/>
                <a:gd name="T35" fmla="*/ 54 h 321"/>
                <a:gd name="T36" fmla="*/ 9 w 159"/>
                <a:gd name="T37" fmla="*/ 54 h 321"/>
                <a:gd name="T38" fmla="*/ 10 w 159"/>
                <a:gd name="T39" fmla="*/ 61 h 321"/>
                <a:gd name="T40" fmla="*/ 10 w 159"/>
                <a:gd name="T41" fmla="*/ 61 h 321"/>
                <a:gd name="T42" fmla="*/ 45 w 159"/>
                <a:gd name="T43" fmla="*/ 168 h 321"/>
                <a:gd name="T44" fmla="*/ 45 w 159"/>
                <a:gd name="T45" fmla="*/ 168 h 321"/>
                <a:gd name="T46" fmla="*/ 54 w 159"/>
                <a:gd name="T47" fmla="*/ 315 h 321"/>
                <a:gd name="T48" fmla="*/ 54 w 159"/>
                <a:gd name="T49" fmla="*/ 315 h 321"/>
                <a:gd name="T50" fmla="*/ 54 w 159"/>
                <a:gd name="T51" fmla="*/ 317 h 321"/>
                <a:gd name="T52" fmla="*/ 54 w 159"/>
                <a:gd name="T53" fmla="*/ 317 h 321"/>
                <a:gd name="T54" fmla="*/ 49 w 159"/>
                <a:gd name="T55" fmla="*/ 321 h 321"/>
                <a:gd name="T56" fmla="*/ 49 w 159"/>
                <a:gd name="T57" fmla="*/ 321 h 321"/>
                <a:gd name="T58" fmla="*/ 45 w 159"/>
                <a:gd name="T59" fmla="*/ 317 h 321"/>
                <a:gd name="T60" fmla="*/ 45 w 159"/>
                <a:gd name="T61" fmla="*/ 317 h 321"/>
                <a:gd name="T62" fmla="*/ 45 w 159"/>
                <a:gd name="T63" fmla="*/ 315 h 321"/>
                <a:gd name="T64" fmla="*/ 45 w 159"/>
                <a:gd name="T65" fmla="*/ 315 h 321"/>
                <a:gd name="T66" fmla="*/ 36 w 159"/>
                <a:gd name="T67" fmla="*/ 171 h 321"/>
                <a:gd name="T68" fmla="*/ 36 w 159"/>
                <a:gd name="T69" fmla="*/ 171 h 321"/>
                <a:gd name="T70" fmla="*/ 2 w 159"/>
                <a:gd name="T71" fmla="*/ 64 h 321"/>
                <a:gd name="T72" fmla="*/ 2 w 159"/>
                <a:gd name="T73" fmla="*/ 64 h 321"/>
                <a:gd name="T74" fmla="*/ 0 w 159"/>
                <a:gd name="T75" fmla="*/ 54 h 321"/>
                <a:gd name="T76" fmla="*/ 0 w 159"/>
                <a:gd name="T77" fmla="*/ 54 h 321"/>
                <a:gd name="T78" fmla="*/ 53 w 159"/>
                <a:gd name="T79" fmla="*/ 1 h 321"/>
                <a:gd name="T80" fmla="*/ 53 w 159"/>
                <a:gd name="T81" fmla="*/ 1 h 321"/>
                <a:gd name="T82" fmla="*/ 112 w 159"/>
                <a:gd name="T83" fmla="*/ 45 h 321"/>
                <a:gd name="T84" fmla="*/ 112 w 159"/>
                <a:gd name="T85" fmla="*/ 45 h 321"/>
                <a:gd name="T86" fmla="*/ 158 w 159"/>
                <a:gd name="T87" fmla="*/ 159 h 321"/>
                <a:gd name="T88" fmla="*/ 158 w 159"/>
                <a:gd name="T89" fmla="*/ 159 h 321"/>
                <a:gd name="T90" fmla="*/ 157 w 159"/>
                <a:gd name="T91" fmla="*/ 17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9" h="321">
                  <a:moveTo>
                    <a:pt x="157" y="170"/>
                  </a:moveTo>
                  <a:cubicBezTo>
                    <a:pt x="157" y="171"/>
                    <a:pt x="157" y="171"/>
                    <a:pt x="157" y="171"/>
                  </a:cubicBezTo>
                  <a:cubicBezTo>
                    <a:pt x="157" y="171"/>
                    <a:pt x="157" y="171"/>
                    <a:pt x="157" y="171"/>
                  </a:cubicBezTo>
                  <a:cubicBezTo>
                    <a:pt x="158" y="173"/>
                    <a:pt x="156" y="175"/>
                    <a:pt x="154" y="176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2" y="176"/>
                    <a:pt x="149" y="175"/>
                    <a:pt x="149" y="172"/>
                  </a:cubicBezTo>
                  <a:cubicBezTo>
                    <a:pt x="149" y="172"/>
                    <a:pt x="149" y="172"/>
                    <a:pt x="149" y="172"/>
                  </a:cubicBezTo>
                  <a:cubicBezTo>
                    <a:pt x="149" y="172"/>
                    <a:pt x="149" y="171"/>
                    <a:pt x="149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49" y="167"/>
                    <a:pt x="150" y="164"/>
                    <a:pt x="150" y="159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45"/>
                    <a:pt x="146" y="115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86" y="20"/>
                    <a:pt x="68" y="10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41" y="9"/>
                    <a:pt x="30" y="1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14" y="34"/>
                    <a:pt x="9" y="46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7"/>
                    <a:pt x="9" y="59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21" y="87"/>
                    <a:pt x="32" y="11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57" y="216"/>
                    <a:pt x="54" y="302"/>
                    <a:pt x="54" y="315"/>
                  </a:cubicBezTo>
                  <a:cubicBezTo>
                    <a:pt x="54" y="315"/>
                    <a:pt x="54" y="315"/>
                    <a:pt x="54" y="315"/>
                  </a:cubicBezTo>
                  <a:cubicBezTo>
                    <a:pt x="54" y="316"/>
                    <a:pt x="54" y="317"/>
                    <a:pt x="54" y="317"/>
                  </a:cubicBezTo>
                  <a:cubicBezTo>
                    <a:pt x="54" y="317"/>
                    <a:pt x="54" y="317"/>
                    <a:pt x="54" y="317"/>
                  </a:cubicBezTo>
                  <a:cubicBezTo>
                    <a:pt x="54" y="319"/>
                    <a:pt x="52" y="321"/>
                    <a:pt x="49" y="321"/>
                  </a:cubicBezTo>
                  <a:cubicBezTo>
                    <a:pt x="49" y="321"/>
                    <a:pt x="49" y="321"/>
                    <a:pt x="49" y="321"/>
                  </a:cubicBezTo>
                  <a:cubicBezTo>
                    <a:pt x="47" y="321"/>
                    <a:pt x="45" y="319"/>
                    <a:pt x="45" y="317"/>
                  </a:cubicBezTo>
                  <a:cubicBezTo>
                    <a:pt x="45" y="317"/>
                    <a:pt x="45" y="317"/>
                    <a:pt x="45" y="317"/>
                  </a:cubicBezTo>
                  <a:cubicBezTo>
                    <a:pt x="45" y="317"/>
                    <a:pt x="45" y="316"/>
                    <a:pt x="45" y="315"/>
                  </a:cubicBezTo>
                  <a:cubicBezTo>
                    <a:pt x="45" y="315"/>
                    <a:pt x="45" y="315"/>
                    <a:pt x="45" y="315"/>
                  </a:cubicBezTo>
                  <a:cubicBezTo>
                    <a:pt x="46" y="302"/>
                    <a:pt x="48" y="216"/>
                    <a:pt x="36" y="171"/>
                  </a:cubicBezTo>
                  <a:cubicBezTo>
                    <a:pt x="36" y="171"/>
                    <a:pt x="36" y="171"/>
                    <a:pt x="36" y="171"/>
                  </a:cubicBezTo>
                  <a:cubicBezTo>
                    <a:pt x="23" y="120"/>
                    <a:pt x="13" y="90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1"/>
                    <a:pt x="0" y="58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32"/>
                    <a:pt x="22" y="0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72" y="1"/>
                    <a:pt x="92" y="14"/>
                    <a:pt x="112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54" y="111"/>
                    <a:pt x="159" y="142"/>
                    <a:pt x="158" y="159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8" y="165"/>
                    <a:pt x="157" y="168"/>
                    <a:pt x="157" y="1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4"/>
            <p:cNvSpPr>
              <a:spLocks noEditPoints="1"/>
            </p:cNvSpPr>
            <p:nvPr/>
          </p:nvSpPr>
          <p:spPr bwMode="auto">
            <a:xfrm>
              <a:off x="5404" y="1189"/>
              <a:ext cx="189" cy="378"/>
            </a:xfrm>
            <a:custGeom>
              <a:avLst/>
              <a:gdLst>
                <a:gd name="T0" fmla="*/ 47 w 161"/>
                <a:gd name="T1" fmla="*/ 320 h 322"/>
                <a:gd name="T2" fmla="*/ 46 w 161"/>
                <a:gd name="T3" fmla="*/ 317 h 322"/>
                <a:gd name="T4" fmla="*/ 46 w 161"/>
                <a:gd name="T5" fmla="*/ 317 h 322"/>
                <a:gd name="T6" fmla="*/ 45 w 161"/>
                <a:gd name="T7" fmla="*/ 316 h 322"/>
                <a:gd name="T8" fmla="*/ 46 w 161"/>
                <a:gd name="T9" fmla="*/ 316 h 322"/>
                <a:gd name="T10" fmla="*/ 37 w 161"/>
                <a:gd name="T11" fmla="*/ 171 h 322"/>
                <a:gd name="T12" fmla="*/ 2 w 161"/>
                <a:gd name="T13" fmla="*/ 65 h 322"/>
                <a:gd name="T14" fmla="*/ 17 w 161"/>
                <a:gd name="T15" fmla="*/ 17 h 322"/>
                <a:gd name="T16" fmla="*/ 55 w 161"/>
                <a:gd name="T17" fmla="*/ 0 h 322"/>
                <a:gd name="T18" fmla="*/ 114 w 161"/>
                <a:gd name="T19" fmla="*/ 45 h 322"/>
                <a:gd name="T20" fmla="*/ 160 w 161"/>
                <a:gd name="T21" fmla="*/ 159 h 322"/>
                <a:gd name="T22" fmla="*/ 158 w 161"/>
                <a:gd name="T23" fmla="*/ 170 h 322"/>
                <a:gd name="T24" fmla="*/ 159 w 161"/>
                <a:gd name="T25" fmla="*/ 171 h 322"/>
                <a:gd name="T26" fmla="*/ 158 w 161"/>
                <a:gd name="T27" fmla="*/ 175 h 322"/>
                <a:gd name="T28" fmla="*/ 155 w 161"/>
                <a:gd name="T29" fmla="*/ 177 h 322"/>
                <a:gd name="T30" fmla="*/ 149 w 161"/>
                <a:gd name="T31" fmla="*/ 173 h 322"/>
                <a:gd name="T32" fmla="*/ 149 w 161"/>
                <a:gd name="T33" fmla="*/ 170 h 322"/>
                <a:gd name="T34" fmla="*/ 105 w 161"/>
                <a:gd name="T35" fmla="*/ 51 h 322"/>
                <a:gd name="T36" fmla="*/ 84 w 161"/>
                <a:gd name="T37" fmla="*/ 24 h 322"/>
                <a:gd name="T38" fmla="*/ 24 w 161"/>
                <a:gd name="T39" fmla="*/ 24 h 322"/>
                <a:gd name="T40" fmla="*/ 24 w 161"/>
                <a:gd name="T41" fmla="*/ 25 h 322"/>
                <a:gd name="T42" fmla="*/ 12 w 161"/>
                <a:gd name="T43" fmla="*/ 61 h 322"/>
                <a:gd name="T44" fmla="*/ 47 w 161"/>
                <a:gd name="T45" fmla="*/ 168 h 322"/>
                <a:gd name="T46" fmla="*/ 56 w 161"/>
                <a:gd name="T47" fmla="*/ 317 h 322"/>
                <a:gd name="T48" fmla="*/ 54 w 161"/>
                <a:gd name="T49" fmla="*/ 320 h 322"/>
                <a:gd name="T50" fmla="*/ 47 w 161"/>
                <a:gd name="T51" fmla="*/ 317 h 322"/>
                <a:gd name="T52" fmla="*/ 51 w 161"/>
                <a:gd name="T53" fmla="*/ 320 h 322"/>
                <a:gd name="T54" fmla="*/ 53 w 161"/>
                <a:gd name="T55" fmla="*/ 319 h 322"/>
                <a:gd name="T56" fmla="*/ 54 w 161"/>
                <a:gd name="T57" fmla="*/ 315 h 322"/>
                <a:gd name="T58" fmla="*/ 45 w 161"/>
                <a:gd name="T59" fmla="*/ 169 h 322"/>
                <a:gd name="T60" fmla="*/ 9 w 161"/>
                <a:gd name="T61" fmla="*/ 54 h 322"/>
                <a:gd name="T62" fmla="*/ 22 w 161"/>
                <a:gd name="T63" fmla="*/ 24 h 322"/>
                <a:gd name="T64" fmla="*/ 54 w 161"/>
                <a:gd name="T65" fmla="*/ 8 h 322"/>
                <a:gd name="T66" fmla="*/ 85 w 161"/>
                <a:gd name="T67" fmla="*/ 23 h 322"/>
                <a:gd name="T68" fmla="*/ 151 w 161"/>
                <a:gd name="T69" fmla="*/ 159 h 322"/>
                <a:gd name="T70" fmla="*/ 150 w 161"/>
                <a:gd name="T71" fmla="*/ 170 h 322"/>
                <a:gd name="T72" fmla="*/ 152 w 161"/>
                <a:gd name="T73" fmla="*/ 174 h 322"/>
                <a:gd name="T74" fmla="*/ 155 w 161"/>
                <a:gd name="T75" fmla="*/ 175 h 322"/>
                <a:gd name="T76" fmla="*/ 158 w 161"/>
                <a:gd name="T77" fmla="*/ 171 h 322"/>
                <a:gd name="T78" fmla="*/ 157 w 161"/>
                <a:gd name="T79" fmla="*/ 170 h 322"/>
                <a:gd name="T80" fmla="*/ 158 w 161"/>
                <a:gd name="T81" fmla="*/ 159 h 322"/>
                <a:gd name="T82" fmla="*/ 90 w 161"/>
                <a:gd name="T83" fmla="*/ 18 h 322"/>
                <a:gd name="T84" fmla="*/ 54 w 161"/>
                <a:gd name="T85" fmla="*/ 1 h 322"/>
                <a:gd name="T86" fmla="*/ 2 w 161"/>
                <a:gd name="T87" fmla="*/ 54 h 322"/>
                <a:gd name="T88" fmla="*/ 4 w 161"/>
                <a:gd name="T89" fmla="*/ 64 h 322"/>
                <a:gd name="T90" fmla="*/ 47 w 161"/>
                <a:gd name="T91" fmla="*/ 315 h 322"/>
                <a:gd name="T92" fmla="*/ 47 w 161"/>
                <a:gd name="T93" fmla="*/ 31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1" h="322">
                  <a:moveTo>
                    <a:pt x="50" y="322"/>
                  </a:moveTo>
                  <a:cubicBezTo>
                    <a:pt x="49" y="322"/>
                    <a:pt x="48" y="321"/>
                    <a:pt x="47" y="320"/>
                  </a:cubicBezTo>
                  <a:cubicBezTo>
                    <a:pt x="47" y="320"/>
                    <a:pt x="47" y="320"/>
                    <a:pt x="47" y="320"/>
                  </a:cubicBezTo>
                  <a:cubicBezTo>
                    <a:pt x="46" y="320"/>
                    <a:pt x="46" y="318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6"/>
                    <a:pt x="46" y="316"/>
                    <a:pt x="45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5" y="316"/>
                    <a:pt x="45" y="316"/>
                    <a:pt x="46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6"/>
                    <a:pt x="46" y="315"/>
                    <a:pt x="46" y="315"/>
                  </a:cubicBezTo>
                  <a:cubicBezTo>
                    <a:pt x="46" y="315"/>
                    <a:pt x="46" y="315"/>
                    <a:pt x="46" y="315"/>
                  </a:cubicBezTo>
                  <a:cubicBezTo>
                    <a:pt x="46" y="302"/>
                    <a:pt x="48" y="216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ubicBezTo>
                    <a:pt x="24" y="120"/>
                    <a:pt x="13" y="90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1"/>
                    <a:pt x="0" y="58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42"/>
                    <a:pt x="7" y="2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6" y="7"/>
                    <a:pt x="39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6" y="0"/>
                    <a:pt x="78" y="5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8" y="23"/>
                    <a:pt x="106" y="33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56" y="110"/>
                    <a:pt x="161" y="142"/>
                    <a:pt x="160" y="159"/>
                  </a:cubicBezTo>
                  <a:cubicBezTo>
                    <a:pt x="160" y="159"/>
                    <a:pt x="160" y="159"/>
                    <a:pt x="160" y="159"/>
                  </a:cubicBezTo>
                  <a:cubicBezTo>
                    <a:pt x="160" y="165"/>
                    <a:pt x="159" y="169"/>
                    <a:pt x="159" y="170"/>
                  </a:cubicBezTo>
                  <a:cubicBezTo>
                    <a:pt x="159" y="170"/>
                    <a:pt x="159" y="170"/>
                    <a:pt x="159" y="170"/>
                  </a:cubicBezTo>
                  <a:cubicBezTo>
                    <a:pt x="158" y="170"/>
                    <a:pt x="158" y="170"/>
                    <a:pt x="158" y="170"/>
                  </a:cubicBezTo>
                  <a:cubicBezTo>
                    <a:pt x="159" y="170"/>
                    <a:pt x="159" y="170"/>
                    <a:pt x="159" y="170"/>
                  </a:cubicBezTo>
                  <a:cubicBezTo>
                    <a:pt x="159" y="170"/>
                    <a:pt x="159" y="170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2"/>
                    <a:pt x="159" y="174"/>
                    <a:pt x="158" y="175"/>
                  </a:cubicBezTo>
                  <a:cubicBezTo>
                    <a:pt x="158" y="175"/>
                    <a:pt x="158" y="175"/>
                    <a:pt x="158" y="175"/>
                  </a:cubicBezTo>
                  <a:cubicBezTo>
                    <a:pt x="157" y="176"/>
                    <a:pt x="156" y="177"/>
                    <a:pt x="155" y="177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3" y="177"/>
                    <a:pt x="152" y="177"/>
                    <a:pt x="151" y="175"/>
                  </a:cubicBezTo>
                  <a:cubicBezTo>
                    <a:pt x="151" y="175"/>
                    <a:pt x="151" y="175"/>
                    <a:pt x="151" y="175"/>
                  </a:cubicBezTo>
                  <a:cubicBezTo>
                    <a:pt x="150" y="175"/>
                    <a:pt x="149" y="174"/>
                    <a:pt x="149" y="173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2"/>
                    <a:pt x="149" y="171"/>
                    <a:pt x="149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49" y="167"/>
                    <a:pt x="150" y="163"/>
                    <a:pt x="150" y="159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45"/>
                    <a:pt x="146" y="115"/>
                    <a:pt x="105" y="51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98" y="39"/>
                    <a:pt x="91" y="30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73" y="14"/>
                    <a:pt x="63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43" y="10"/>
                    <a:pt x="32" y="16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6" y="34"/>
                    <a:pt x="11" y="46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7"/>
                    <a:pt x="11" y="59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23" y="86"/>
                    <a:pt x="33" y="117"/>
                    <a:pt x="47" y="168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59" y="216"/>
                    <a:pt x="56" y="302"/>
                    <a:pt x="56" y="315"/>
                  </a:cubicBezTo>
                  <a:cubicBezTo>
                    <a:pt x="56" y="315"/>
                    <a:pt x="56" y="315"/>
                    <a:pt x="56" y="315"/>
                  </a:cubicBezTo>
                  <a:cubicBezTo>
                    <a:pt x="56" y="316"/>
                    <a:pt x="56" y="317"/>
                    <a:pt x="56" y="317"/>
                  </a:cubicBezTo>
                  <a:cubicBezTo>
                    <a:pt x="56" y="317"/>
                    <a:pt x="56" y="317"/>
                    <a:pt x="56" y="317"/>
                  </a:cubicBezTo>
                  <a:cubicBezTo>
                    <a:pt x="56" y="318"/>
                    <a:pt x="55" y="319"/>
                    <a:pt x="54" y="320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53" y="321"/>
                    <a:pt x="52" y="322"/>
                    <a:pt x="50" y="322"/>
                  </a:cubicBezTo>
                  <a:close/>
                  <a:moveTo>
                    <a:pt x="47" y="316"/>
                  </a:moveTo>
                  <a:cubicBezTo>
                    <a:pt x="47" y="317"/>
                    <a:pt x="47" y="317"/>
                    <a:pt x="47" y="317"/>
                  </a:cubicBezTo>
                  <a:cubicBezTo>
                    <a:pt x="47" y="318"/>
                    <a:pt x="48" y="319"/>
                    <a:pt x="48" y="319"/>
                  </a:cubicBezTo>
                  <a:cubicBezTo>
                    <a:pt x="48" y="319"/>
                    <a:pt x="48" y="319"/>
                    <a:pt x="48" y="319"/>
                  </a:cubicBezTo>
                  <a:cubicBezTo>
                    <a:pt x="49" y="320"/>
                    <a:pt x="50" y="320"/>
                    <a:pt x="51" y="320"/>
                  </a:cubicBezTo>
                  <a:cubicBezTo>
                    <a:pt x="51" y="320"/>
                    <a:pt x="51" y="320"/>
                    <a:pt x="51" y="320"/>
                  </a:cubicBezTo>
                  <a:cubicBezTo>
                    <a:pt x="52" y="320"/>
                    <a:pt x="53" y="320"/>
                    <a:pt x="53" y="319"/>
                  </a:cubicBezTo>
                  <a:cubicBezTo>
                    <a:pt x="53" y="319"/>
                    <a:pt x="53" y="319"/>
                    <a:pt x="53" y="319"/>
                  </a:cubicBezTo>
                  <a:cubicBezTo>
                    <a:pt x="54" y="318"/>
                    <a:pt x="54" y="318"/>
                    <a:pt x="54" y="317"/>
                  </a:cubicBezTo>
                  <a:cubicBezTo>
                    <a:pt x="54" y="317"/>
                    <a:pt x="54" y="317"/>
                    <a:pt x="54" y="317"/>
                  </a:cubicBezTo>
                  <a:cubicBezTo>
                    <a:pt x="54" y="317"/>
                    <a:pt x="54" y="316"/>
                    <a:pt x="54" y="315"/>
                  </a:cubicBezTo>
                  <a:cubicBezTo>
                    <a:pt x="54" y="315"/>
                    <a:pt x="54" y="315"/>
                    <a:pt x="54" y="315"/>
                  </a:cubicBezTo>
                  <a:cubicBezTo>
                    <a:pt x="55" y="302"/>
                    <a:pt x="57" y="216"/>
                    <a:pt x="45" y="169"/>
                  </a:cubicBezTo>
                  <a:cubicBezTo>
                    <a:pt x="45" y="169"/>
                    <a:pt x="45" y="169"/>
                    <a:pt x="45" y="169"/>
                  </a:cubicBezTo>
                  <a:cubicBezTo>
                    <a:pt x="32" y="118"/>
                    <a:pt x="21" y="87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60"/>
                    <a:pt x="9" y="57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46"/>
                    <a:pt x="14" y="3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31" y="14"/>
                    <a:pt x="42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63" y="9"/>
                    <a:pt x="74" y="1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92" y="29"/>
                    <a:pt x="99" y="38"/>
                    <a:pt x="107" y="50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48" y="114"/>
                    <a:pt x="152" y="144"/>
                    <a:pt x="151" y="159"/>
                  </a:cubicBezTo>
                  <a:cubicBezTo>
                    <a:pt x="151" y="159"/>
                    <a:pt x="151" y="159"/>
                    <a:pt x="151" y="159"/>
                  </a:cubicBezTo>
                  <a:cubicBezTo>
                    <a:pt x="151" y="164"/>
                    <a:pt x="151" y="167"/>
                    <a:pt x="150" y="170"/>
                  </a:cubicBezTo>
                  <a:cubicBezTo>
                    <a:pt x="150" y="170"/>
                    <a:pt x="150" y="170"/>
                    <a:pt x="150" y="170"/>
                  </a:cubicBezTo>
                  <a:cubicBezTo>
                    <a:pt x="150" y="171"/>
                    <a:pt x="150" y="171"/>
                    <a:pt x="151" y="172"/>
                  </a:cubicBezTo>
                  <a:cubicBezTo>
                    <a:pt x="151" y="172"/>
                    <a:pt x="151" y="172"/>
                    <a:pt x="151" y="172"/>
                  </a:cubicBezTo>
                  <a:cubicBezTo>
                    <a:pt x="151" y="173"/>
                    <a:pt x="151" y="174"/>
                    <a:pt x="152" y="174"/>
                  </a:cubicBezTo>
                  <a:cubicBezTo>
                    <a:pt x="152" y="174"/>
                    <a:pt x="152" y="174"/>
                    <a:pt x="152" y="174"/>
                  </a:cubicBezTo>
                  <a:cubicBezTo>
                    <a:pt x="153" y="175"/>
                    <a:pt x="154" y="175"/>
                    <a:pt x="155" y="175"/>
                  </a:cubicBezTo>
                  <a:cubicBezTo>
                    <a:pt x="155" y="175"/>
                    <a:pt x="155" y="175"/>
                    <a:pt x="155" y="175"/>
                  </a:cubicBezTo>
                  <a:cubicBezTo>
                    <a:pt x="156" y="175"/>
                    <a:pt x="156" y="175"/>
                    <a:pt x="157" y="174"/>
                  </a:cubicBezTo>
                  <a:cubicBezTo>
                    <a:pt x="157" y="174"/>
                    <a:pt x="157" y="174"/>
                    <a:pt x="157" y="174"/>
                  </a:cubicBezTo>
                  <a:cubicBezTo>
                    <a:pt x="157" y="173"/>
                    <a:pt x="158" y="172"/>
                    <a:pt x="158" y="171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7" y="171"/>
                    <a:pt x="157" y="171"/>
                    <a:pt x="157" y="170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8" y="168"/>
                    <a:pt x="158" y="164"/>
                    <a:pt x="158" y="159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9" y="143"/>
                    <a:pt x="154" y="111"/>
                    <a:pt x="113" y="46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05" y="34"/>
                    <a:pt x="97" y="24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77" y="7"/>
                    <a:pt x="66" y="2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9" y="1"/>
                    <a:pt x="27" y="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8" y="29"/>
                    <a:pt x="3" y="43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8"/>
                    <a:pt x="2" y="61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14" y="89"/>
                    <a:pt x="25" y="120"/>
                    <a:pt x="38" y="17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50" y="216"/>
                    <a:pt x="48" y="302"/>
                    <a:pt x="47" y="315"/>
                  </a:cubicBezTo>
                  <a:cubicBezTo>
                    <a:pt x="47" y="315"/>
                    <a:pt x="47" y="315"/>
                    <a:pt x="47" y="315"/>
                  </a:cubicBezTo>
                  <a:cubicBezTo>
                    <a:pt x="47" y="315"/>
                    <a:pt x="47" y="316"/>
                    <a:pt x="47" y="316"/>
                  </a:cubicBezTo>
                  <a:cubicBezTo>
                    <a:pt x="47" y="316"/>
                    <a:pt x="47" y="316"/>
                    <a:pt x="47" y="316"/>
                  </a:cubicBezTo>
                  <a:cubicBezTo>
                    <a:pt x="47" y="316"/>
                    <a:pt x="47" y="316"/>
                    <a:pt x="47" y="3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5"/>
            <p:cNvSpPr>
              <a:spLocks noEditPoints="1"/>
            </p:cNvSpPr>
            <p:nvPr/>
          </p:nvSpPr>
          <p:spPr bwMode="auto">
            <a:xfrm>
              <a:off x="5576" y="1386"/>
              <a:ext cx="110" cy="187"/>
            </a:xfrm>
            <a:custGeom>
              <a:avLst/>
              <a:gdLst>
                <a:gd name="T0" fmla="*/ 89 w 94"/>
                <a:gd name="T1" fmla="*/ 140 h 159"/>
                <a:gd name="T2" fmla="*/ 62 w 94"/>
                <a:gd name="T3" fmla="*/ 158 h 159"/>
                <a:gd name="T4" fmla="*/ 62 w 94"/>
                <a:gd name="T5" fmla="*/ 158 h 159"/>
                <a:gd name="T6" fmla="*/ 60 w 94"/>
                <a:gd name="T7" fmla="*/ 158 h 159"/>
                <a:gd name="T8" fmla="*/ 60 w 94"/>
                <a:gd name="T9" fmla="*/ 158 h 159"/>
                <a:gd name="T10" fmla="*/ 16 w 94"/>
                <a:gd name="T11" fmla="*/ 131 h 159"/>
                <a:gd name="T12" fmla="*/ 16 w 94"/>
                <a:gd name="T13" fmla="*/ 131 h 159"/>
                <a:gd name="T14" fmla="*/ 15 w 94"/>
                <a:gd name="T15" fmla="*/ 130 h 159"/>
                <a:gd name="T16" fmla="*/ 15 w 94"/>
                <a:gd name="T17" fmla="*/ 129 h 159"/>
                <a:gd name="T18" fmla="*/ 1 w 94"/>
                <a:gd name="T19" fmla="*/ 32 h 159"/>
                <a:gd name="T20" fmla="*/ 1 w 94"/>
                <a:gd name="T21" fmla="*/ 32 h 159"/>
                <a:gd name="T22" fmla="*/ 5 w 94"/>
                <a:gd name="T23" fmla="*/ 18 h 159"/>
                <a:gd name="T24" fmla="*/ 5 w 94"/>
                <a:gd name="T25" fmla="*/ 18 h 159"/>
                <a:gd name="T26" fmla="*/ 45 w 94"/>
                <a:gd name="T27" fmla="*/ 0 h 159"/>
                <a:gd name="T28" fmla="*/ 45 w 94"/>
                <a:gd name="T29" fmla="*/ 0 h 159"/>
                <a:gd name="T30" fmla="*/ 49 w 94"/>
                <a:gd name="T31" fmla="*/ 1 h 159"/>
                <a:gd name="T32" fmla="*/ 49 w 94"/>
                <a:gd name="T33" fmla="*/ 1 h 159"/>
                <a:gd name="T34" fmla="*/ 83 w 94"/>
                <a:gd name="T35" fmla="*/ 26 h 159"/>
                <a:gd name="T36" fmla="*/ 83 w 94"/>
                <a:gd name="T37" fmla="*/ 26 h 159"/>
                <a:gd name="T38" fmla="*/ 92 w 94"/>
                <a:gd name="T39" fmla="*/ 90 h 159"/>
                <a:gd name="T40" fmla="*/ 92 w 94"/>
                <a:gd name="T41" fmla="*/ 90 h 159"/>
                <a:gd name="T42" fmla="*/ 94 w 94"/>
                <a:gd name="T43" fmla="*/ 126 h 159"/>
                <a:gd name="T44" fmla="*/ 94 w 94"/>
                <a:gd name="T45" fmla="*/ 126 h 159"/>
                <a:gd name="T46" fmla="*/ 94 w 94"/>
                <a:gd name="T47" fmla="*/ 126 h 159"/>
                <a:gd name="T48" fmla="*/ 94 w 94"/>
                <a:gd name="T49" fmla="*/ 126 h 159"/>
                <a:gd name="T50" fmla="*/ 89 w 94"/>
                <a:gd name="T51" fmla="*/ 140 h 159"/>
                <a:gd name="T52" fmla="*/ 36 w 94"/>
                <a:gd name="T53" fmla="*/ 137 h 159"/>
                <a:gd name="T54" fmla="*/ 60 w 94"/>
                <a:gd name="T55" fmla="*/ 150 h 159"/>
                <a:gd name="T56" fmla="*/ 60 w 94"/>
                <a:gd name="T57" fmla="*/ 150 h 159"/>
                <a:gd name="T58" fmla="*/ 62 w 94"/>
                <a:gd name="T59" fmla="*/ 150 h 159"/>
                <a:gd name="T60" fmla="*/ 62 w 94"/>
                <a:gd name="T61" fmla="*/ 150 h 159"/>
                <a:gd name="T62" fmla="*/ 82 w 94"/>
                <a:gd name="T63" fmla="*/ 134 h 159"/>
                <a:gd name="T64" fmla="*/ 82 w 94"/>
                <a:gd name="T65" fmla="*/ 134 h 159"/>
                <a:gd name="T66" fmla="*/ 85 w 94"/>
                <a:gd name="T67" fmla="*/ 126 h 159"/>
                <a:gd name="T68" fmla="*/ 85 w 94"/>
                <a:gd name="T69" fmla="*/ 126 h 159"/>
                <a:gd name="T70" fmla="*/ 83 w 94"/>
                <a:gd name="T71" fmla="*/ 90 h 159"/>
                <a:gd name="T72" fmla="*/ 83 w 94"/>
                <a:gd name="T73" fmla="*/ 90 h 159"/>
                <a:gd name="T74" fmla="*/ 75 w 94"/>
                <a:gd name="T75" fmla="*/ 29 h 159"/>
                <a:gd name="T76" fmla="*/ 75 w 94"/>
                <a:gd name="T77" fmla="*/ 29 h 159"/>
                <a:gd name="T78" fmla="*/ 48 w 94"/>
                <a:gd name="T79" fmla="*/ 9 h 159"/>
                <a:gd name="T80" fmla="*/ 48 w 94"/>
                <a:gd name="T81" fmla="*/ 9 h 159"/>
                <a:gd name="T82" fmla="*/ 44 w 94"/>
                <a:gd name="T83" fmla="*/ 9 h 159"/>
                <a:gd name="T84" fmla="*/ 44 w 94"/>
                <a:gd name="T85" fmla="*/ 9 h 159"/>
                <a:gd name="T86" fmla="*/ 11 w 94"/>
                <a:gd name="T87" fmla="*/ 23 h 159"/>
                <a:gd name="T88" fmla="*/ 11 w 94"/>
                <a:gd name="T89" fmla="*/ 23 h 159"/>
                <a:gd name="T90" fmla="*/ 10 w 94"/>
                <a:gd name="T91" fmla="*/ 32 h 159"/>
                <a:gd name="T92" fmla="*/ 10 w 94"/>
                <a:gd name="T93" fmla="*/ 32 h 159"/>
                <a:gd name="T94" fmla="*/ 23 w 94"/>
                <a:gd name="T95" fmla="*/ 126 h 159"/>
                <a:gd name="T96" fmla="*/ 23 w 94"/>
                <a:gd name="T97" fmla="*/ 126 h 159"/>
                <a:gd name="T98" fmla="*/ 36 w 94"/>
                <a:gd name="T99" fmla="*/ 13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4" h="159">
                  <a:moveTo>
                    <a:pt x="89" y="140"/>
                  </a:moveTo>
                  <a:cubicBezTo>
                    <a:pt x="84" y="146"/>
                    <a:pt x="79" y="159"/>
                    <a:pt x="62" y="158"/>
                  </a:cubicBezTo>
                  <a:cubicBezTo>
                    <a:pt x="62" y="158"/>
                    <a:pt x="62" y="158"/>
                    <a:pt x="62" y="158"/>
                  </a:cubicBezTo>
                  <a:cubicBezTo>
                    <a:pt x="61" y="158"/>
                    <a:pt x="60" y="158"/>
                    <a:pt x="60" y="158"/>
                  </a:cubicBezTo>
                  <a:cubicBezTo>
                    <a:pt x="60" y="158"/>
                    <a:pt x="60" y="158"/>
                    <a:pt x="60" y="158"/>
                  </a:cubicBezTo>
                  <a:cubicBezTo>
                    <a:pt x="40" y="156"/>
                    <a:pt x="16" y="131"/>
                    <a:pt x="16" y="131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29"/>
                    <a:pt x="0" y="6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26"/>
                    <a:pt x="2" y="21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15" y="6"/>
                    <a:pt x="32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8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60" y="2"/>
                    <a:pt x="75" y="4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91" y="47"/>
                    <a:pt x="91" y="62"/>
                    <a:pt x="92" y="9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2" y="108"/>
                    <a:pt x="94" y="118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31"/>
                    <a:pt x="92" y="136"/>
                    <a:pt x="89" y="140"/>
                  </a:cubicBezTo>
                  <a:close/>
                  <a:moveTo>
                    <a:pt x="36" y="137"/>
                  </a:moveTo>
                  <a:cubicBezTo>
                    <a:pt x="44" y="143"/>
                    <a:pt x="54" y="149"/>
                    <a:pt x="60" y="150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74" y="150"/>
                    <a:pt x="75" y="144"/>
                    <a:pt x="82" y="134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4" y="132"/>
                    <a:pt x="85" y="130"/>
                    <a:pt x="85" y="126"/>
                  </a:cubicBezTo>
                  <a:cubicBezTo>
                    <a:pt x="85" y="126"/>
                    <a:pt x="85" y="126"/>
                    <a:pt x="85" y="126"/>
                  </a:cubicBezTo>
                  <a:cubicBezTo>
                    <a:pt x="85" y="119"/>
                    <a:pt x="83" y="108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2" y="61"/>
                    <a:pt x="83" y="49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68" y="11"/>
                    <a:pt x="60" y="12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5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34" y="9"/>
                    <a:pt x="19" y="14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0" y="2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58"/>
                    <a:pt x="21" y="116"/>
                    <a:pt x="23" y="126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5" y="128"/>
                    <a:pt x="30" y="132"/>
                    <a:pt x="36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6"/>
            <p:cNvSpPr>
              <a:spLocks noEditPoints="1"/>
            </p:cNvSpPr>
            <p:nvPr/>
          </p:nvSpPr>
          <p:spPr bwMode="auto">
            <a:xfrm>
              <a:off x="5576" y="1385"/>
              <a:ext cx="111" cy="189"/>
            </a:xfrm>
            <a:custGeom>
              <a:avLst/>
              <a:gdLst>
                <a:gd name="T0" fmla="*/ 59 w 95"/>
                <a:gd name="T1" fmla="*/ 160 h 161"/>
                <a:gd name="T2" fmla="*/ 16 w 95"/>
                <a:gd name="T3" fmla="*/ 133 h 161"/>
                <a:gd name="T4" fmla="*/ 15 w 95"/>
                <a:gd name="T5" fmla="*/ 133 h 161"/>
                <a:gd name="T6" fmla="*/ 14 w 95"/>
                <a:gd name="T7" fmla="*/ 132 h 161"/>
                <a:gd name="T8" fmla="*/ 14 w 95"/>
                <a:gd name="T9" fmla="*/ 130 h 161"/>
                <a:gd name="T10" fmla="*/ 14 w 95"/>
                <a:gd name="T11" fmla="*/ 130 h 161"/>
                <a:gd name="T12" fmla="*/ 14 w 95"/>
                <a:gd name="T13" fmla="*/ 130 h 161"/>
                <a:gd name="T14" fmla="*/ 13 w 95"/>
                <a:gd name="T15" fmla="*/ 127 h 161"/>
                <a:gd name="T16" fmla="*/ 12 w 95"/>
                <a:gd name="T17" fmla="*/ 119 h 161"/>
                <a:gd name="T18" fmla="*/ 0 w 95"/>
                <a:gd name="T19" fmla="*/ 33 h 161"/>
                <a:gd name="T20" fmla="*/ 4 w 95"/>
                <a:gd name="T21" fmla="*/ 18 h 161"/>
                <a:gd name="T22" fmla="*/ 45 w 95"/>
                <a:gd name="T23" fmla="*/ 1 h 161"/>
                <a:gd name="T24" fmla="*/ 49 w 95"/>
                <a:gd name="T25" fmla="*/ 1 h 161"/>
                <a:gd name="T26" fmla="*/ 84 w 95"/>
                <a:gd name="T27" fmla="*/ 27 h 161"/>
                <a:gd name="T28" fmla="*/ 92 w 95"/>
                <a:gd name="T29" fmla="*/ 91 h 161"/>
                <a:gd name="T30" fmla="*/ 95 w 95"/>
                <a:gd name="T31" fmla="*/ 127 h 161"/>
                <a:gd name="T32" fmla="*/ 90 w 95"/>
                <a:gd name="T33" fmla="*/ 141 h 161"/>
                <a:gd name="T34" fmla="*/ 81 w 95"/>
                <a:gd name="T35" fmla="*/ 152 h 161"/>
                <a:gd name="T36" fmla="*/ 81 w 95"/>
                <a:gd name="T37" fmla="*/ 152 h 161"/>
                <a:gd name="T38" fmla="*/ 22 w 95"/>
                <a:gd name="T39" fmla="*/ 137 h 161"/>
                <a:gd name="T40" fmla="*/ 60 w 95"/>
                <a:gd name="T41" fmla="*/ 158 h 161"/>
                <a:gd name="T42" fmla="*/ 80 w 95"/>
                <a:gd name="T43" fmla="*/ 151 h 161"/>
                <a:gd name="T44" fmla="*/ 88 w 95"/>
                <a:gd name="T45" fmla="*/ 140 h 161"/>
                <a:gd name="T46" fmla="*/ 93 w 95"/>
                <a:gd name="T47" fmla="*/ 127 h 161"/>
                <a:gd name="T48" fmla="*/ 91 w 95"/>
                <a:gd name="T49" fmla="*/ 91 h 161"/>
                <a:gd name="T50" fmla="*/ 83 w 95"/>
                <a:gd name="T51" fmla="*/ 28 h 161"/>
                <a:gd name="T52" fmla="*/ 49 w 95"/>
                <a:gd name="T53" fmla="*/ 3 h 161"/>
                <a:gd name="T54" fmla="*/ 45 w 95"/>
                <a:gd name="T55" fmla="*/ 2 h 161"/>
                <a:gd name="T56" fmla="*/ 5 w 95"/>
                <a:gd name="T57" fmla="*/ 19 h 161"/>
                <a:gd name="T58" fmla="*/ 2 w 95"/>
                <a:gd name="T59" fmla="*/ 33 h 161"/>
                <a:gd name="T60" fmla="*/ 16 w 95"/>
                <a:gd name="T61" fmla="*/ 131 h 161"/>
                <a:gd name="T62" fmla="*/ 62 w 95"/>
                <a:gd name="T63" fmla="*/ 152 h 161"/>
                <a:gd name="T64" fmla="*/ 35 w 95"/>
                <a:gd name="T65" fmla="*/ 139 h 161"/>
                <a:gd name="T66" fmla="*/ 26 w 95"/>
                <a:gd name="T67" fmla="*/ 131 h 161"/>
                <a:gd name="T68" fmla="*/ 22 w 95"/>
                <a:gd name="T69" fmla="*/ 127 h 161"/>
                <a:gd name="T70" fmla="*/ 9 w 95"/>
                <a:gd name="T71" fmla="*/ 33 h 161"/>
                <a:gd name="T72" fmla="*/ 11 w 95"/>
                <a:gd name="T73" fmla="*/ 24 h 161"/>
                <a:gd name="T74" fmla="*/ 11 w 95"/>
                <a:gd name="T75" fmla="*/ 23 h 161"/>
                <a:gd name="T76" fmla="*/ 44 w 95"/>
                <a:gd name="T77" fmla="*/ 9 h 161"/>
                <a:gd name="T78" fmla="*/ 67 w 95"/>
                <a:gd name="T79" fmla="*/ 16 h 161"/>
                <a:gd name="T80" fmla="*/ 76 w 95"/>
                <a:gd name="T81" fmla="*/ 30 h 161"/>
                <a:gd name="T82" fmla="*/ 86 w 95"/>
                <a:gd name="T83" fmla="*/ 127 h 161"/>
                <a:gd name="T84" fmla="*/ 83 w 95"/>
                <a:gd name="T85" fmla="*/ 136 h 161"/>
                <a:gd name="T86" fmla="*/ 74 w 95"/>
                <a:gd name="T87" fmla="*/ 147 h 161"/>
                <a:gd name="T88" fmla="*/ 60 w 95"/>
                <a:gd name="T89" fmla="*/ 150 h 161"/>
                <a:gd name="T90" fmla="*/ 73 w 95"/>
                <a:gd name="T91" fmla="*/ 146 h 161"/>
                <a:gd name="T92" fmla="*/ 82 w 95"/>
                <a:gd name="T93" fmla="*/ 135 h 161"/>
                <a:gd name="T94" fmla="*/ 82 w 95"/>
                <a:gd name="T95" fmla="*/ 91 h 161"/>
                <a:gd name="T96" fmla="*/ 75 w 95"/>
                <a:gd name="T97" fmla="*/ 31 h 161"/>
                <a:gd name="T98" fmla="*/ 47 w 95"/>
                <a:gd name="T99" fmla="*/ 11 h 161"/>
                <a:gd name="T100" fmla="*/ 44 w 95"/>
                <a:gd name="T101" fmla="*/ 11 h 161"/>
                <a:gd name="T102" fmla="*/ 12 w 95"/>
                <a:gd name="T103" fmla="*/ 25 h 161"/>
                <a:gd name="T104" fmla="*/ 12 w 95"/>
                <a:gd name="T105" fmla="*/ 25 h 161"/>
                <a:gd name="T106" fmla="*/ 11 w 95"/>
                <a:gd name="T107" fmla="*/ 27 h 161"/>
                <a:gd name="T108" fmla="*/ 24 w 95"/>
                <a:gd name="T109" fmla="*/ 126 h 161"/>
                <a:gd name="T110" fmla="*/ 27 w 95"/>
                <a:gd name="T111" fmla="*/ 129 h 161"/>
                <a:gd name="T112" fmla="*/ 36 w 95"/>
                <a:gd name="T113" fmla="*/ 13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" h="161">
                  <a:moveTo>
                    <a:pt x="62" y="160"/>
                  </a:moveTo>
                  <a:cubicBezTo>
                    <a:pt x="61" y="160"/>
                    <a:pt x="60" y="160"/>
                    <a:pt x="59" y="160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45" y="158"/>
                    <a:pt x="29" y="145"/>
                    <a:pt x="21" y="138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18" y="135"/>
                    <a:pt x="16" y="134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6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29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29"/>
                    <a:pt x="13" y="128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5"/>
                    <a:pt x="12" y="123"/>
                    <a:pt x="12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0" y="112"/>
                    <a:pt x="8" y="103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3" y="72"/>
                    <a:pt x="0" y="48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27"/>
                    <a:pt x="1" y="22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15" y="6"/>
                    <a:pt x="31" y="0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1"/>
                    <a:pt x="48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6" y="2"/>
                    <a:pt x="66" y="3"/>
                    <a:pt x="74" y="1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8" y="14"/>
                    <a:pt x="81" y="19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92" y="48"/>
                    <a:pt x="92" y="63"/>
                    <a:pt x="92" y="91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3" y="109"/>
                    <a:pt x="95" y="119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4" y="133"/>
                    <a:pt x="93" y="137"/>
                    <a:pt x="90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87" y="144"/>
                    <a:pt x="85" y="149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77" y="157"/>
                    <a:pt x="71" y="161"/>
                    <a:pt x="62" y="160"/>
                  </a:cubicBezTo>
                  <a:close/>
                  <a:moveTo>
                    <a:pt x="17" y="132"/>
                  </a:moveTo>
                  <a:cubicBezTo>
                    <a:pt x="17" y="132"/>
                    <a:pt x="19" y="134"/>
                    <a:pt x="22" y="137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30" y="144"/>
                    <a:pt x="46" y="157"/>
                    <a:pt x="60" y="158"/>
                  </a:cubicBezTo>
                  <a:cubicBezTo>
                    <a:pt x="60" y="158"/>
                    <a:pt x="60" y="158"/>
                    <a:pt x="60" y="158"/>
                  </a:cubicBezTo>
                  <a:cubicBezTo>
                    <a:pt x="60" y="159"/>
                    <a:pt x="61" y="159"/>
                    <a:pt x="62" y="159"/>
                  </a:cubicBezTo>
                  <a:cubicBezTo>
                    <a:pt x="62" y="159"/>
                    <a:pt x="62" y="159"/>
                    <a:pt x="62" y="159"/>
                  </a:cubicBezTo>
                  <a:cubicBezTo>
                    <a:pt x="71" y="159"/>
                    <a:pt x="76" y="156"/>
                    <a:pt x="80" y="151"/>
                  </a:cubicBezTo>
                  <a:cubicBezTo>
                    <a:pt x="80" y="151"/>
                    <a:pt x="80" y="151"/>
                    <a:pt x="80" y="151"/>
                  </a:cubicBezTo>
                  <a:cubicBezTo>
                    <a:pt x="83" y="148"/>
                    <a:pt x="86" y="143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92" y="137"/>
                    <a:pt x="93" y="132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9"/>
                    <a:pt x="91" y="109"/>
                    <a:pt x="91" y="91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0" y="63"/>
                    <a:pt x="91" y="49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0" y="20"/>
                    <a:pt x="76" y="15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65" y="5"/>
                    <a:pt x="56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2"/>
                    <a:pt x="46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32" y="2"/>
                    <a:pt x="15" y="8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3" y="23"/>
                    <a:pt x="2" y="27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63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7" y="132"/>
                    <a:pt x="16" y="132"/>
                    <a:pt x="17" y="132"/>
                  </a:cubicBezTo>
                  <a:close/>
                  <a:moveTo>
                    <a:pt x="62" y="152"/>
                  </a:moveTo>
                  <a:cubicBezTo>
                    <a:pt x="62" y="152"/>
                    <a:pt x="61" y="152"/>
                    <a:pt x="60" y="151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53" y="151"/>
                    <a:pt x="43" y="145"/>
                    <a:pt x="35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32" y="136"/>
                    <a:pt x="28" y="133"/>
                    <a:pt x="26" y="131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4" y="129"/>
                    <a:pt x="23" y="128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0" y="118"/>
                    <a:pt x="8" y="59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28"/>
                    <a:pt x="10" y="2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9" y="14"/>
                    <a:pt x="3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6" y="9"/>
                    <a:pt x="47" y="9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5" y="11"/>
                    <a:pt x="62" y="11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70" y="19"/>
                    <a:pt x="73" y="23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83" y="50"/>
                    <a:pt x="83" y="63"/>
                    <a:pt x="84" y="91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4" y="109"/>
                    <a:pt x="86" y="120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31"/>
                    <a:pt x="85" y="133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79" y="140"/>
                    <a:pt x="77" y="144"/>
                    <a:pt x="75" y="147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75" y="147"/>
                    <a:pt x="75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2" y="150"/>
                    <a:pt x="68" y="152"/>
                    <a:pt x="62" y="152"/>
                  </a:cubicBezTo>
                  <a:close/>
                  <a:moveTo>
                    <a:pt x="60" y="150"/>
                  </a:moveTo>
                  <a:cubicBezTo>
                    <a:pt x="61" y="150"/>
                    <a:pt x="62" y="150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8" y="150"/>
                    <a:pt x="71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6" y="143"/>
                    <a:pt x="78" y="139"/>
                    <a:pt x="82" y="135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84" y="133"/>
                    <a:pt x="84" y="131"/>
                    <a:pt x="84" y="127"/>
                  </a:cubicBezTo>
                  <a:cubicBezTo>
                    <a:pt x="84" y="127"/>
                    <a:pt x="84" y="127"/>
                    <a:pt x="84" y="127"/>
                  </a:cubicBezTo>
                  <a:cubicBezTo>
                    <a:pt x="85" y="120"/>
                    <a:pt x="83" y="109"/>
                    <a:pt x="82" y="91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1" y="62"/>
                    <a:pt x="82" y="50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2" y="24"/>
                    <a:pt x="69" y="20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1" y="13"/>
                    <a:pt x="55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1"/>
                    <a:pt x="45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35" y="10"/>
                    <a:pt x="20" y="16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6"/>
                    <a:pt x="11" y="26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9"/>
                    <a:pt x="10" y="31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58"/>
                    <a:pt x="21" y="116"/>
                    <a:pt x="24" y="126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4" y="127"/>
                    <a:pt x="25" y="128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9" y="132"/>
                    <a:pt x="33" y="134"/>
                    <a:pt x="36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44" y="143"/>
                    <a:pt x="54" y="149"/>
                    <a:pt x="6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7"/>
            <p:cNvSpPr>
              <a:spLocks noEditPoints="1"/>
            </p:cNvSpPr>
            <p:nvPr/>
          </p:nvSpPr>
          <p:spPr bwMode="auto">
            <a:xfrm>
              <a:off x="5674" y="1419"/>
              <a:ext cx="107" cy="170"/>
            </a:xfrm>
            <a:custGeom>
              <a:avLst/>
              <a:gdLst>
                <a:gd name="T0" fmla="*/ 88 w 91"/>
                <a:gd name="T1" fmla="*/ 110 h 145"/>
                <a:gd name="T2" fmla="*/ 67 w 91"/>
                <a:gd name="T3" fmla="*/ 133 h 145"/>
                <a:gd name="T4" fmla="*/ 67 w 91"/>
                <a:gd name="T5" fmla="*/ 133 h 145"/>
                <a:gd name="T6" fmla="*/ 58 w 91"/>
                <a:gd name="T7" fmla="*/ 140 h 145"/>
                <a:gd name="T8" fmla="*/ 58 w 91"/>
                <a:gd name="T9" fmla="*/ 140 h 145"/>
                <a:gd name="T10" fmla="*/ 47 w 91"/>
                <a:gd name="T11" fmla="*/ 144 h 145"/>
                <a:gd name="T12" fmla="*/ 47 w 91"/>
                <a:gd name="T13" fmla="*/ 144 h 145"/>
                <a:gd name="T14" fmla="*/ 37 w 91"/>
                <a:gd name="T15" fmla="*/ 143 h 145"/>
                <a:gd name="T16" fmla="*/ 37 w 91"/>
                <a:gd name="T17" fmla="*/ 143 h 145"/>
                <a:gd name="T18" fmla="*/ 2 w 91"/>
                <a:gd name="T19" fmla="*/ 115 h 145"/>
                <a:gd name="T20" fmla="*/ 2 w 91"/>
                <a:gd name="T21" fmla="*/ 115 h 145"/>
                <a:gd name="T22" fmla="*/ 2 w 91"/>
                <a:gd name="T23" fmla="*/ 109 h 145"/>
                <a:gd name="T24" fmla="*/ 2 w 91"/>
                <a:gd name="T25" fmla="*/ 109 h 145"/>
                <a:gd name="T26" fmla="*/ 8 w 91"/>
                <a:gd name="T27" fmla="*/ 110 h 145"/>
                <a:gd name="T28" fmla="*/ 8 w 91"/>
                <a:gd name="T29" fmla="*/ 110 h 145"/>
                <a:gd name="T30" fmla="*/ 38 w 91"/>
                <a:gd name="T31" fmla="*/ 134 h 145"/>
                <a:gd name="T32" fmla="*/ 38 w 91"/>
                <a:gd name="T33" fmla="*/ 134 h 145"/>
                <a:gd name="T34" fmla="*/ 48 w 91"/>
                <a:gd name="T35" fmla="*/ 136 h 145"/>
                <a:gd name="T36" fmla="*/ 48 w 91"/>
                <a:gd name="T37" fmla="*/ 136 h 145"/>
                <a:gd name="T38" fmla="*/ 51 w 91"/>
                <a:gd name="T39" fmla="*/ 134 h 145"/>
                <a:gd name="T40" fmla="*/ 51 w 91"/>
                <a:gd name="T41" fmla="*/ 134 h 145"/>
                <a:gd name="T42" fmla="*/ 63 w 91"/>
                <a:gd name="T43" fmla="*/ 125 h 145"/>
                <a:gd name="T44" fmla="*/ 63 w 91"/>
                <a:gd name="T45" fmla="*/ 125 h 145"/>
                <a:gd name="T46" fmla="*/ 80 w 91"/>
                <a:gd name="T47" fmla="*/ 107 h 145"/>
                <a:gd name="T48" fmla="*/ 80 w 91"/>
                <a:gd name="T49" fmla="*/ 107 h 145"/>
                <a:gd name="T50" fmla="*/ 82 w 91"/>
                <a:gd name="T51" fmla="*/ 90 h 145"/>
                <a:gd name="T52" fmla="*/ 82 w 91"/>
                <a:gd name="T53" fmla="*/ 90 h 145"/>
                <a:gd name="T54" fmla="*/ 82 w 91"/>
                <a:gd name="T55" fmla="*/ 41 h 145"/>
                <a:gd name="T56" fmla="*/ 82 w 91"/>
                <a:gd name="T57" fmla="*/ 41 h 145"/>
                <a:gd name="T58" fmla="*/ 42 w 91"/>
                <a:gd name="T59" fmla="*/ 11 h 145"/>
                <a:gd name="T60" fmla="*/ 42 w 91"/>
                <a:gd name="T61" fmla="*/ 11 h 145"/>
                <a:gd name="T62" fmla="*/ 21 w 91"/>
                <a:gd name="T63" fmla="*/ 9 h 145"/>
                <a:gd name="T64" fmla="*/ 21 w 91"/>
                <a:gd name="T65" fmla="*/ 9 h 145"/>
                <a:gd name="T66" fmla="*/ 10 w 91"/>
                <a:gd name="T67" fmla="*/ 10 h 145"/>
                <a:gd name="T68" fmla="*/ 10 w 91"/>
                <a:gd name="T69" fmla="*/ 10 h 145"/>
                <a:gd name="T70" fmla="*/ 10 w 91"/>
                <a:gd name="T71" fmla="*/ 10 h 145"/>
                <a:gd name="T72" fmla="*/ 4 w 91"/>
                <a:gd name="T73" fmla="*/ 7 h 145"/>
                <a:gd name="T74" fmla="*/ 4 w 91"/>
                <a:gd name="T75" fmla="*/ 7 h 145"/>
                <a:gd name="T76" fmla="*/ 7 w 91"/>
                <a:gd name="T77" fmla="*/ 1 h 145"/>
                <a:gd name="T78" fmla="*/ 7 w 91"/>
                <a:gd name="T79" fmla="*/ 1 h 145"/>
                <a:gd name="T80" fmla="*/ 21 w 91"/>
                <a:gd name="T81" fmla="*/ 1 h 145"/>
                <a:gd name="T82" fmla="*/ 21 w 91"/>
                <a:gd name="T83" fmla="*/ 1 h 145"/>
                <a:gd name="T84" fmla="*/ 42 w 91"/>
                <a:gd name="T85" fmla="*/ 2 h 145"/>
                <a:gd name="T86" fmla="*/ 42 w 91"/>
                <a:gd name="T87" fmla="*/ 2 h 145"/>
                <a:gd name="T88" fmla="*/ 90 w 91"/>
                <a:gd name="T89" fmla="*/ 42 h 145"/>
                <a:gd name="T90" fmla="*/ 90 w 91"/>
                <a:gd name="T91" fmla="*/ 42 h 145"/>
                <a:gd name="T92" fmla="*/ 90 w 91"/>
                <a:gd name="T93" fmla="*/ 91 h 145"/>
                <a:gd name="T94" fmla="*/ 90 w 91"/>
                <a:gd name="T95" fmla="*/ 91 h 145"/>
                <a:gd name="T96" fmla="*/ 88 w 91"/>
                <a:gd name="T97" fmla="*/ 110 h 145"/>
                <a:gd name="T98" fmla="*/ 10 w 91"/>
                <a:gd name="T99" fmla="*/ 9 h 145"/>
                <a:gd name="T100" fmla="*/ 10 w 91"/>
                <a:gd name="T101" fmla="*/ 9 h 145"/>
                <a:gd name="T102" fmla="*/ 10 w 91"/>
                <a:gd name="T103" fmla="*/ 9 h 145"/>
                <a:gd name="T104" fmla="*/ 10 w 91"/>
                <a:gd name="T105" fmla="*/ 10 h 145"/>
                <a:gd name="T106" fmla="*/ 10 w 91"/>
                <a:gd name="T107" fmla="*/ 9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1" h="145">
                  <a:moveTo>
                    <a:pt x="88" y="110"/>
                  </a:moveTo>
                  <a:cubicBezTo>
                    <a:pt x="85" y="118"/>
                    <a:pt x="83" y="125"/>
                    <a:pt x="67" y="133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61" y="136"/>
                    <a:pt x="60" y="138"/>
                    <a:pt x="58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7" y="142"/>
                    <a:pt x="52" y="145"/>
                    <a:pt x="47" y="144"/>
                  </a:cubicBezTo>
                  <a:cubicBezTo>
                    <a:pt x="47" y="144"/>
                    <a:pt x="47" y="144"/>
                    <a:pt x="47" y="144"/>
                  </a:cubicBezTo>
                  <a:cubicBezTo>
                    <a:pt x="45" y="144"/>
                    <a:pt x="41" y="144"/>
                    <a:pt x="37" y="143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13" y="139"/>
                    <a:pt x="4" y="117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4" y="108"/>
                    <a:pt x="6" y="108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13" y="115"/>
                    <a:pt x="19" y="131"/>
                    <a:pt x="38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43" y="135"/>
                    <a:pt x="46" y="136"/>
                    <a:pt x="48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1" y="136"/>
                    <a:pt x="50" y="136"/>
                    <a:pt x="51" y="13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53" y="132"/>
                    <a:pt x="56" y="129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78" y="117"/>
                    <a:pt x="76" y="116"/>
                    <a:pt x="80" y="107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6"/>
                    <a:pt x="81" y="98"/>
                    <a:pt x="82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2" y="74"/>
                    <a:pt x="81" y="51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31"/>
                    <a:pt x="68" y="13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2" y="10"/>
                    <a:pt x="25" y="10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3" y="9"/>
                    <a:pt x="10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0"/>
                    <a:pt x="5" y="9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4"/>
                    <a:pt x="5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11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6" y="1"/>
                    <a:pt x="33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73" y="5"/>
                    <a:pt x="91" y="25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50"/>
                    <a:pt x="91" y="74"/>
                    <a:pt x="90" y="91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0" y="99"/>
                    <a:pt x="89" y="106"/>
                    <a:pt x="88" y="110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8"/>
            <p:cNvSpPr>
              <a:spLocks noEditPoints="1"/>
            </p:cNvSpPr>
            <p:nvPr/>
          </p:nvSpPr>
          <p:spPr bwMode="auto">
            <a:xfrm>
              <a:off x="5673" y="1419"/>
              <a:ext cx="109" cy="171"/>
            </a:xfrm>
            <a:custGeom>
              <a:avLst/>
              <a:gdLst>
                <a:gd name="T0" fmla="*/ 61 w 93"/>
                <a:gd name="T1" fmla="*/ 139 h 146"/>
                <a:gd name="T2" fmla="*/ 59 w 93"/>
                <a:gd name="T3" fmla="*/ 141 h 146"/>
                <a:gd name="T4" fmla="*/ 48 w 93"/>
                <a:gd name="T5" fmla="*/ 145 h 146"/>
                <a:gd name="T6" fmla="*/ 15 w 93"/>
                <a:gd name="T7" fmla="*/ 133 h 146"/>
                <a:gd name="T8" fmla="*/ 2 w 93"/>
                <a:gd name="T9" fmla="*/ 116 h 146"/>
                <a:gd name="T10" fmla="*/ 2 w 93"/>
                <a:gd name="T11" fmla="*/ 116 h 146"/>
                <a:gd name="T12" fmla="*/ 2 w 93"/>
                <a:gd name="T13" fmla="*/ 109 h 146"/>
                <a:gd name="T14" fmla="*/ 9 w 93"/>
                <a:gd name="T15" fmla="*/ 109 h 146"/>
                <a:gd name="T16" fmla="*/ 22 w 93"/>
                <a:gd name="T17" fmla="*/ 125 h 146"/>
                <a:gd name="T18" fmla="*/ 39 w 93"/>
                <a:gd name="T19" fmla="*/ 134 h 146"/>
                <a:gd name="T20" fmla="*/ 51 w 93"/>
                <a:gd name="T21" fmla="*/ 135 h 146"/>
                <a:gd name="T22" fmla="*/ 51 w 93"/>
                <a:gd name="T23" fmla="*/ 134 h 146"/>
                <a:gd name="T24" fmla="*/ 53 w 93"/>
                <a:gd name="T25" fmla="*/ 132 h 146"/>
                <a:gd name="T26" fmla="*/ 63 w 93"/>
                <a:gd name="T27" fmla="*/ 125 h 146"/>
                <a:gd name="T28" fmla="*/ 80 w 93"/>
                <a:gd name="T29" fmla="*/ 106 h 146"/>
                <a:gd name="T30" fmla="*/ 82 w 93"/>
                <a:gd name="T31" fmla="*/ 90 h 146"/>
                <a:gd name="T32" fmla="*/ 72 w 93"/>
                <a:gd name="T33" fmla="*/ 24 h 146"/>
                <a:gd name="T34" fmla="*/ 43 w 93"/>
                <a:gd name="T35" fmla="*/ 12 h 146"/>
                <a:gd name="T36" fmla="*/ 11 w 93"/>
                <a:gd name="T37" fmla="*/ 10 h 146"/>
                <a:gd name="T38" fmla="*/ 10 w 93"/>
                <a:gd name="T39" fmla="*/ 10 h 146"/>
                <a:gd name="T40" fmla="*/ 5 w 93"/>
                <a:gd name="T41" fmla="*/ 7 h 146"/>
                <a:gd name="T42" fmla="*/ 6 w 93"/>
                <a:gd name="T43" fmla="*/ 2 h 146"/>
                <a:gd name="T44" fmla="*/ 22 w 93"/>
                <a:gd name="T45" fmla="*/ 0 h 146"/>
                <a:gd name="T46" fmla="*/ 44 w 93"/>
                <a:gd name="T47" fmla="*/ 1 h 146"/>
                <a:gd name="T48" fmla="*/ 92 w 93"/>
                <a:gd name="T49" fmla="*/ 42 h 146"/>
                <a:gd name="T50" fmla="*/ 92 w 93"/>
                <a:gd name="T51" fmla="*/ 91 h 146"/>
                <a:gd name="T52" fmla="*/ 82 w 93"/>
                <a:gd name="T53" fmla="*/ 123 h 146"/>
                <a:gd name="T54" fmla="*/ 67 w 93"/>
                <a:gd name="T55" fmla="*/ 132 h 146"/>
                <a:gd name="T56" fmla="*/ 88 w 93"/>
                <a:gd name="T57" fmla="*/ 110 h 146"/>
                <a:gd name="T58" fmla="*/ 90 w 93"/>
                <a:gd name="T59" fmla="*/ 91 h 146"/>
                <a:gd name="T60" fmla="*/ 91 w 93"/>
                <a:gd name="T61" fmla="*/ 42 h 146"/>
                <a:gd name="T62" fmla="*/ 43 w 93"/>
                <a:gd name="T63" fmla="*/ 3 h 146"/>
                <a:gd name="T64" fmla="*/ 22 w 93"/>
                <a:gd name="T65" fmla="*/ 2 h 146"/>
                <a:gd name="T66" fmla="*/ 7 w 93"/>
                <a:gd name="T67" fmla="*/ 3 h 146"/>
                <a:gd name="T68" fmla="*/ 6 w 93"/>
                <a:gd name="T69" fmla="*/ 6 h 146"/>
                <a:gd name="T70" fmla="*/ 10 w 93"/>
                <a:gd name="T71" fmla="*/ 9 h 146"/>
                <a:gd name="T72" fmla="*/ 12 w 93"/>
                <a:gd name="T73" fmla="*/ 9 h 146"/>
                <a:gd name="T74" fmla="*/ 43 w 93"/>
                <a:gd name="T75" fmla="*/ 10 h 146"/>
                <a:gd name="T76" fmla="*/ 74 w 93"/>
                <a:gd name="T77" fmla="*/ 23 h 146"/>
                <a:gd name="T78" fmla="*/ 83 w 93"/>
                <a:gd name="T79" fmla="*/ 90 h 146"/>
                <a:gd name="T80" fmla="*/ 82 w 93"/>
                <a:gd name="T81" fmla="*/ 107 h 146"/>
                <a:gd name="T82" fmla="*/ 64 w 93"/>
                <a:gd name="T83" fmla="*/ 126 h 146"/>
                <a:gd name="T84" fmla="*/ 55 w 93"/>
                <a:gd name="T85" fmla="*/ 133 h 146"/>
                <a:gd name="T86" fmla="*/ 52 w 93"/>
                <a:gd name="T87" fmla="*/ 136 h 146"/>
                <a:gd name="T88" fmla="*/ 52 w 93"/>
                <a:gd name="T89" fmla="*/ 136 h 146"/>
                <a:gd name="T90" fmla="*/ 49 w 93"/>
                <a:gd name="T91" fmla="*/ 137 h 146"/>
                <a:gd name="T92" fmla="*/ 39 w 93"/>
                <a:gd name="T93" fmla="*/ 135 h 146"/>
                <a:gd name="T94" fmla="*/ 9 w 93"/>
                <a:gd name="T95" fmla="*/ 110 h 146"/>
                <a:gd name="T96" fmla="*/ 8 w 93"/>
                <a:gd name="T97" fmla="*/ 110 h 146"/>
                <a:gd name="T98" fmla="*/ 3 w 93"/>
                <a:gd name="T99" fmla="*/ 110 h 146"/>
                <a:gd name="T100" fmla="*/ 3 w 93"/>
                <a:gd name="T101" fmla="*/ 115 h 146"/>
                <a:gd name="T102" fmla="*/ 17 w 93"/>
                <a:gd name="T103" fmla="*/ 132 h 146"/>
                <a:gd name="T104" fmla="*/ 38 w 93"/>
                <a:gd name="T105" fmla="*/ 142 h 146"/>
                <a:gd name="T106" fmla="*/ 58 w 93"/>
                <a:gd name="T107" fmla="*/ 140 h 146"/>
                <a:gd name="T108" fmla="*/ 58 w 93"/>
                <a:gd name="T109" fmla="*/ 139 h 146"/>
                <a:gd name="T110" fmla="*/ 67 w 93"/>
                <a:gd name="T111" fmla="*/ 13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" h="146">
                  <a:moveTo>
                    <a:pt x="68" y="134"/>
                  </a:moveTo>
                  <a:cubicBezTo>
                    <a:pt x="64" y="136"/>
                    <a:pt x="63" y="137"/>
                    <a:pt x="61" y="139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0" y="140"/>
                    <a:pt x="60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0" y="141"/>
                    <a:pt x="59" y="141"/>
                    <a:pt x="59" y="141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7" y="144"/>
                    <a:pt x="53" y="146"/>
                    <a:pt x="48" y="145"/>
                  </a:cubicBezTo>
                  <a:cubicBezTo>
                    <a:pt x="48" y="145"/>
                    <a:pt x="48" y="145"/>
                    <a:pt x="48" y="145"/>
                  </a:cubicBezTo>
                  <a:cubicBezTo>
                    <a:pt x="46" y="145"/>
                    <a:pt x="42" y="145"/>
                    <a:pt x="38" y="144"/>
                  </a:cubicBezTo>
                  <a:cubicBezTo>
                    <a:pt x="38" y="144"/>
                    <a:pt x="38" y="144"/>
                    <a:pt x="38" y="144"/>
                  </a:cubicBezTo>
                  <a:cubicBezTo>
                    <a:pt x="28" y="142"/>
                    <a:pt x="21" y="138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7" y="125"/>
                    <a:pt x="3" y="117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0" y="114"/>
                    <a:pt x="0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4" y="107"/>
                    <a:pt x="7" y="107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3" y="112"/>
                    <a:pt x="16" y="119"/>
                    <a:pt x="22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27" y="129"/>
                    <a:pt x="32" y="132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44" y="135"/>
                    <a:pt x="47" y="135"/>
                    <a:pt x="49" y="135"/>
                  </a:cubicBezTo>
                  <a:cubicBezTo>
                    <a:pt x="49" y="135"/>
                    <a:pt x="49" y="135"/>
                    <a:pt x="49" y="135"/>
                  </a:cubicBezTo>
                  <a:cubicBezTo>
                    <a:pt x="50" y="135"/>
                    <a:pt x="51" y="135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ubicBezTo>
                    <a:pt x="51" y="135"/>
                    <a:pt x="51" y="135"/>
                    <a:pt x="51" y="13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51" y="134"/>
                    <a:pt x="52" y="134"/>
                    <a:pt x="52" y="134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3"/>
                    <a:pt x="53" y="133"/>
                    <a:pt x="53" y="132"/>
                  </a:cubicBezTo>
                  <a:cubicBezTo>
                    <a:pt x="53" y="132"/>
                    <a:pt x="53" y="132"/>
                    <a:pt x="53" y="132"/>
                  </a:cubicBezTo>
                  <a:cubicBezTo>
                    <a:pt x="55" y="130"/>
                    <a:pt x="58" y="127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70" y="121"/>
                    <a:pt x="73" y="118"/>
                    <a:pt x="75" y="116"/>
                  </a:cubicBezTo>
                  <a:cubicBezTo>
                    <a:pt x="75" y="116"/>
                    <a:pt x="75" y="116"/>
                    <a:pt x="75" y="116"/>
                  </a:cubicBezTo>
                  <a:cubicBezTo>
                    <a:pt x="77" y="114"/>
                    <a:pt x="78" y="111"/>
                    <a:pt x="80" y="106"/>
                  </a:cubicBezTo>
                  <a:cubicBezTo>
                    <a:pt x="80" y="106"/>
                    <a:pt x="80" y="106"/>
                    <a:pt x="80" y="106"/>
                  </a:cubicBezTo>
                  <a:cubicBezTo>
                    <a:pt x="81" y="106"/>
                    <a:pt x="82" y="98"/>
                    <a:pt x="82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2" y="74"/>
                    <a:pt x="82" y="51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37"/>
                    <a:pt x="79" y="30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66" y="18"/>
                    <a:pt x="56" y="13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3" y="11"/>
                    <a:pt x="26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4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1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7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7" y="0"/>
                    <a:pt x="34" y="0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59" y="3"/>
                    <a:pt x="71" y="9"/>
                    <a:pt x="79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8" y="24"/>
                    <a:pt x="92" y="33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50"/>
                    <a:pt x="93" y="73"/>
                    <a:pt x="92" y="91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2" y="99"/>
                    <a:pt x="91" y="106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88" y="115"/>
                    <a:pt x="86" y="119"/>
                    <a:pt x="82" y="123"/>
                  </a:cubicBezTo>
                  <a:cubicBezTo>
                    <a:pt x="82" y="123"/>
                    <a:pt x="82" y="123"/>
                    <a:pt x="82" y="123"/>
                  </a:cubicBezTo>
                  <a:cubicBezTo>
                    <a:pt x="79" y="127"/>
                    <a:pt x="75" y="130"/>
                    <a:pt x="68" y="134"/>
                  </a:cubicBezTo>
                  <a:close/>
                  <a:moveTo>
                    <a:pt x="67" y="132"/>
                  </a:moveTo>
                  <a:cubicBezTo>
                    <a:pt x="74" y="129"/>
                    <a:pt x="78" y="125"/>
                    <a:pt x="81" y="122"/>
                  </a:cubicBezTo>
                  <a:cubicBezTo>
                    <a:pt x="81" y="122"/>
                    <a:pt x="81" y="122"/>
                    <a:pt x="81" y="122"/>
                  </a:cubicBezTo>
                  <a:cubicBezTo>
                    <a:pt x="85" y="118"/>
                    <a:pt x="86" y="114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90" y="106"/>
                    <a:pt x="90" y="99"/>
                    <a:pt x="90" y="91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1" y="74"/>
                    <a:pt x="90" y="50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34"/>
                    <a:pt x="86" y="25"/>
                    <a:pt x="78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0" y="10"/>
                    <a:pt x="58" y="4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34" y="2"/>
                    <a:pt x="27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8"/>
                    <a:pt x="16" y="8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6" y="9"/>
                    <a:pt x="33" y="9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6" y="11"/>
                    <a:pt x="67" y="16"/>
                    <a:pt x="74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80" y="29"/>
                    <a:pt x="84" y="36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3" y="51"/>
                    <a:pt x="84" y="74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3" y="99"/>
                    <a:pt x="82" y="105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79" y="112"/>
                    <a:pt x="79" y="114"/>
                    <a:pt x="76" y="117"/>
                  </a:cubicBezTo>
                  <a:cubicBezTo>
                    <a:pt x="76" y="117"/>
                    <a:pt x="76" y="117"/>
                    <a:pt x="76" y="117"/>
                  </a:cubicBezTo>
                  <a:cubicBezTo>
                    <a:pt x="74" y="120"/>
                    <a:pt x="71" y="122"/>
                    <a:pt x="64" y="126"/>
                  </a:cubicBezTo>
                  <a:cubicBezTo>
                    <a:pt x="64" y="126"/>
                    <a:pt x="64" y="126"/>
                    <a:pt x="64" y="126"/>
                  </a:cubicBezTo>
                  <a:cubicBezTo>
                    <a:pt x="59" y="129"/>
                    <a:pt x="56" y="131"/>
                    <a:pt x="55" y="133"/>
                  </a:cubicBezTo>
                  <a:cubicBezTo>
                    <a:pt x="55" y="133"/>
                    <a:pt x="55" y="133"/>
                    <a:pt x="55" y="133"/>
                  </a:cubicBezTo>
                  <a:cubicBezTo>
                    <a:pt x="54" y="134"/>
                    <a:pt x="53" y="134"/>
                    <a:pt x="53" y="13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5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1" y="137"/>
                    <a:pt x="51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7"/>
                    <a:pt x="50" y="137"/>
                    <a:pt x="49" y="137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7" y="137"/>
                    <a:pt x="44" y="136"/>
                    <a:pt x="39" y="135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1" y="134"/>
                    <a:pt x="26" y="130"/>
                    <a:pt x="21" y="126"/>
                  </a:cubicBezTo>
                  <a:cubicBezTo>
                    <a:pt x="21" y="126"/>
                    <a:pt x="21" y="126"/>
                    <a:pt x="21" y="126"/>
                  </a:cubicBezTo>
                  <a:cubicBezTo>
                    <a:pt x="15" y="120"/>
                    <a:pt x="11" y="113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7" y="109"/>
                    <a:pt x="5" y="109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2" y="111"/>
                    <a:pt x="2" y="114"/>
                    <a:pt x="3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5" y="117"/>
                    <a:pt x="9" y="125"/>
                    <a:pt x="17" y="132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22" y="136"/>
                    <a:pt x="29" y="141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43" y="143"/>
                    <a:pt x="46" y="144"/>
                    <a:pt x="49" y="144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53" y="144"/>
                    <a:pt x="56" y="142"/>
                    <a:pt x="58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8" y="140"/>
                    <a:pt x="58" y="140"/>
                    <a:pt x="58" y="139"/>
                  </a:cubicBezTo>
                  <a:cubicBezTo>
                    <a:pt x="58" y="139"/>
                    <a:pt x="58" y="139"/>
                    <a:pt x="58" y="139"/>
                  </a:cubicBezTo>
                  <a:cubicBezTo>
                    <a:pt x="59" y="139"/>
                    <a:pt x="59" y="138"/>
                    <a:pt x="60" y="138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1" y="136"/>
                    <a:pt x="63" y="134"/>
                    <a:pt x="67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"/>
            <p:cNvSpPr/>
            <p:nvPr/>
          </p:nvSpPr>
          <p:spPr bwMode="auto">
            <a:xfrm>
              <a:off x="5745" y="1464"/>
              <a:ext cx="115" cy="188"/>
            </a:xfrm>
            <a:custGeom>
              <a:avLst/>
              <a:gdLst>
                <a:gd name="T0" fmla="*/ 84 w 98"/>
                <a:gd name="T1" fmla="*/ 147 h 160"/>
                <a:gd name="T2" fmla="*/ 77 w 98"/>
                <a:gd name="T3" fmla="*/ 157 h 160"/>
                <a:gd name="T4" fmla="*/ 77 w 98"/>
                <a:gd name="T5" fmla="*/ 157 h 160"/>
                <a:gd name="T6" fmla="*/ 71 w 98"/>
                <a:gd name="T7" fmla="*/ 160 h 160"/>
                <a:gd name="T8" fmla="*/ 71 w 98"/>
                <a:gd name="T9" fmla="*/ 160 h 160"/>
                <a:gd name="T10" fmla="*/ 55 w 98"/>
                <a:gd name="T11" fmla="*/ 152 h 160"/>
                <a:gd name="T12" fmla="*/ 55 w 98"/>
                <a:gd name="T13" fmla="*/ 152 h 160"/>
                <a:gd name="T14" fmla="*/ 35 w 98"/>
                <a:gd name="T15" fmla="*/ 143 h 160"/>
                <a:gd name="T16" fmla="*/ 35 w 98"/>
                <a:gd name="T17" fmla="*/ 143 h 160"/>
                <a:gd name="T18" fmla="*/ 20 w 98"/>
                <a:gd name="T19" fmla="*/ 124 h 160"/>
                <a:gd name="T20" fmla="*/ 20 w 98"/>
                <a:gd name="T21" fmla="*/ 124 h 160"/>
                <a:gd name="T22" fmla="*/ 6 w 98"/>
                <a:gd name="T23" fmla="*/ 100 h 160"/>
                <a:gd name="T24" fmla="*/ 6 w 98"/>
                <a:gd name="T25" fmla="*/ 100 h 160"/>
                <a:gd name="T26" fmla="*/ 1 w 98"/>
                <a:gd name="T27" fmla="*/ 94 h 160"/>
                <a:gd name="T28" fmla="*/ 1 w 98"/>
                <a:gd name="T29" fmla="*/ 94 h 160"/>
                <a:gd name="T30" fmla="*/ 2 w 98"/>
                <a:gd name="T31" fmla="*/ 88 h 160"/>
                <a:gd name="T32" fmla="*/ 2 w 98"/>
                <a:gd name="T33" fmla="*/ 88 h 160"/>
                <a:gd name="T34" fmla="*/ 8 w 98"/>
                <a:gd name="T35" fmla="*/ 88 h 160"/>
                <a:gd name="T36" fmla="*/ 8 w 98"/>
                <a:gd name="T37" fmla="*/ 88 h 160"/>
                <a:gd name="T38" fmla="*/ 27 w 98"/>
                <a:gd name="T39" fmla="*/ 120 h 160"/>
                <a:gd name="T40" fmla="*/ 27 w 98"/>
                <a:gd name="T41" fmla="*/ 120 h 160"/>
                <a:gd name="T42" fmla="*/ 38 w 98"/>
                <a:gd name="T43" fmla="*/ 135 h 160"/>
                <a:gd name="T44" fmla="*/ 38 w 98"/>
                <a:gd name="T45" fmla="*/ 135 h 160"/>
                <a:gd name="T46" fmla="*/ 60 w 98"/>
                <a:gd name="T47" fmla="*/ 145 h 160"/>
                <a:gd name="T48" fmla="*/ 60 w 98"/>
                <a:gd name="T49" fmla="*/ 145 h 160"/>
                <a:gd name="T50" fmla="*/ 70 w 98"/>
                <a:gd name="T51" fmla="*/ 151 h 160"/>
                <a:gd name="T52" fmla="*/ 70 w 98"/>
                <a:gd name="T53" fmla="*/ 151 h 160"/>
                <a:gd name="T54" fmla="*/ 70 w 98"/>
                <a:gd name="T55" fmla="*/ 149 h 160"/>
                <a:gd name="T56" fmla="*/ 70 w 98"/>
                <a:gd name="T57" fmla="*/ 149 h 160"/>
                <a:gd name="T58" fmla="*/ 80 w 98"/>
                <a:gd name="T59" fmla="*/ 139 h 160"/>
                <a:gd name="T60" fmla="*/ 80 w 98"/>
                <a:gd name="T61" fmla="*/ 139 h 160"/>
                <a:gd name="T62" fmla="*/ 90 w 98"/>
                <a:gd name="T63" fmla="*/ 112 h 160"/>
                <a:gd name="T64" fmla="*/ 90 w 98"/>
                <a:gd name="T65" fmla="*/ 112 h 160"/>
                <a:gd name="T66" fmla="*/ 89 w 98"/>
                <a:gd name="T67" fmla="*/ 94 h 160"/>
                <a:gd name="T68" fmla="*/ 89 w 98"/>
                <a:gd name="T69" fmla="*/ 94 h 160"/>
                <a:gd name="T70" fmla="*/ 68 w 98"/>
                <a:gd name="T71" fmla="*/ 15 h 160"/>
                <a:gd name="T72" fmla="*/ 68 w 98"/>
                <a:gd name="T73" fmla="*/ 15 h 160"/>
                <a:gd name="T74" fmla="*/ 54 w 98"/>
                <a:gd name="T75" fmla="*/ 9 h 160"/>
                <a:gd name="T76" fmla="*/ 54 w 98"/>
                <a:gd name="T77" fmla="*/ 9 h 160"/>
                <a:gd name="T78" fmla="*/ 29 w 98"/>
                <a:gd name="T79" fmla="*/ 14 h 160"/>
                <a:gd name="T80" fmla="*/ 29 w 98"/>
                <a:gd name="T81" fmla="*/ 14 h 160"/>
                <a:gd name="T82" fmla="*/ 23 w 98"/>
                <a:gd name="T83" fmla="*/ 12 h 160"/>
                <a:gd name="T84" fmla="*/ 23 w 98"/>
                <a:gd name="T85" fmla="*/ 12 h 160"/>
                <a:gd name="T86" fmla="*/ 26 w 98"/>
                <a:gd name="T87" fmla="*/ 6 h 160"/>
                <a:gd name="T88" fmla="*/ 26 w 98"/>
                <a:gd name="T89" fmla="*/ 6 h 160"/>
                <a:gd name="T90" fmla="*/ 54 w 98"/>
                <a:gd name="T91" fmla="*/ 0 h 160"/>
                <a:gd name="T92" fmla="*/ 54 w 98"/>
                <a:gd name="T93" fmla="*/ 0 h 160"/>
                <a:gd name="T94" fmla="*/ 74 w 98"/>
                <a:gd name="T95" fmla="*/ 9 h 160"/>
                <a:gd name="T96" fmla="*/ 74 w 98"/>
                <a:gd name="T97" fmla="*/ 9 h 160"/>
                <a:gd name="T98" fmla="*/ 98 w 98"/>
                <a:gd name="T99" fmla="*/ 94 h 160"/>
                <a:gd name="T100" fmla="*/ 98 w 98"/>
                <a:gd name="T101" fmla="*/ 94 h 160"/>
                <a:gd name="T102" fmla="*/ 98 w 98"/>
                <a:gd name="T103" fmla="*/ 112 h 160"/>
                <a:gd name="T104" fmla="*/ 98 w 98"/>
                <a:gd name="T105" fmla="*/ 112 h 160"/>
                <a:gd name="T106" fmla="*/ 84 w 98"/>
                <a:gd name="T107" fmla="*/ 14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" h="160">
                  <a:moveTo>
                    <a:pt x="84" y="147"/>
                  </a:moveTo>
                  <a:cubicBezTo>
                    <a:pt x="78" y="150"/>
                    <a:pt x="79" y="152"/>
                    <a:pt x="77" y="157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6" y="158"/>
                    <a:pt x="73" y="160"/>
                    <a:pt x="71" y="160"/>
                  </a:cubicBezTo>
                  <a:cubicBezTo>
                    <a:pt x="71" y="160"/>
                    <a:pt x="71" y="160"/>
                    <a:pt x="71" y="160"/>
                  </a:cubicBezTo>
                  <a:cubicBezTo>
                    <a:pt x="66" y="159"/>
                    <a:pt x="63" y="157"/>
                    <a:pt x="55" y="152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44" y="146"/>
                    <a:pt x="40" y="145"/>
                    <a:pt x="35" y="143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0" y="141"/>
                    <a:pt x="26" y="136"/>
                    <a:pt x="20" y="124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4" y="113"/>
                    <a:pt x="9" y="105"/>
                    <a:pt x="6" y="100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3" y="95"/>
                    <a:pt x="1" y="94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0" y="92"/>
                    <a:pt x="0" y="89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4" y="86"/>
                    <a:pt x="6" y="86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9"/>
                    <a:pt x="15" y="96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34" y="132"/>
                    <a:pt x="36" y="134"/>
                    <a:pt x="38" y="135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42" y="137"/>
                    <a:pt x="48" y="138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5" y="148"/>
                    <a:pt x="68" y="150"/>
                    <a:pt x="70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0"/>
                    <a:pt x="70" y="150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2" y="147"/>
                    <a:pt x="74" y="142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6" y="136"/>
                    <a:pt x="89" y="124"/>
                    <a:pt x="90" y="112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90" y="106"/>
                    <a:pt x="89" y="100"/>
                    <a:pt x="89" y="94"/>
                  </a:cubicBezTo>
                  <a:cubicBezTo>
                    <a:pt x="89" y="94"/>
                    <a:pt x="89" y="94"/>
                    <a:pt x="89" y="94"/>
                  </a:cubicBezTo>
                  <a:cubicBezTo>
                    <a:pt x="88" y="79"/>
                    <a:pt x="79" y="28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4" y="11"/>
                    <a:pt x="59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42" y="8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5"/>
                    <a:pt x="24" y="14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0"/>
                    <a:pt x="23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40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61" y="0"/>
                    <a:pt x="69" y="3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89" y="27"/>
                    <a:pt x="96" y="77"/>
                    <a:pt x="98" y="94"/>
                  </a:cubicBezTo>
                  <a:cubicBezTo>
                    <a:pt x="98" y="94"/>
                    <a:pt x="98" y="94"/>
                    <a:pt x="98" y="94"/>
                  </a:cubicBezTo>
                  <a:cubicBezTo>
                    <a:pt x="98" y="99"/>
                    <a:pt x="98" y="105"/>
                    <a:pt x="98" y="112"/>
                  </a:cubicBezTo>
                  <a:cubicBezTo>
                    <a:pt x="98" y="112"/>
                    <a:pt x="98" y="112"/>
                    <a:pt x="98" y="112"/>
                  </a:cubicBezTo>
                  <a:cubicBezTo>
                    <a:pt x="98" y="125"/>
                    <a:pt x="95" y="140"/>
                    <a:pt x="84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50"/>
            <p:cNvSpPr>
              <a:spLocks noEditPoints="1"/>
            </p:cNvSpPr>
            <p:nvPr/>
          </p:nvSpPr>
          <p:spPr bwMode="auto">
            <a:xfrm>
              <a:off x="5744" y="1463"/>
              <a:ext cx="117" cy="190"/>
            </a:xfrm>
            <a:custGeom>
              <a:avLst/>
              <a:gdLst>
                <a:gd name="T0" fmla="*/ 36 w 100"/>
                <a:gd name="T1" fmla="*/ 145 h 162"/>
                <a:gd name="T2" fmla="*/ 20 w 100"/>
                <a:gd name="T3" fmla="*/ 126 h 162"/>
                <a:gd name="T4" fmla="*/ 2 w 100"/>
                <a:gd name="T5" fmla="*/ 95 h 162"/>
                <a:gd name="T6" fmla="*/ 2 w 100"/>
                <a:gd name="T7" fmla="*/ 88 h 162"/>
                <a:gd name="T8" fmla="*/ 10 w 100"/>
                <a:gd name="T9" fmla="*/ 89 h 162"/>
                <a:gd name="T10" fmla="*/ 37 w 100"/>
                <a:gd name="T11" fmla="*/ 134 h 162"/>
                <a:gd name="T12" fmla="*/ 61 w 100"/>
                <a:gd name="T13" fmla="*/ 145 h 162"/>
                <a:gd name="T14" fmla="*/ 71 w 100"/>
                <a:gd name="T15" fmla="*/ 150 h 162"/>
                <a:gd name="T16" fmla="*/ 80 w 100"/>
                <a:gd name="T17" fmla="*/ 139 h 162"/>
                <a:gd name="T18" fmla="*/ 90 w 100"/>
                <a:gd name="T19" fmla="*/ 113 h 162"/>
                <a:gd name="T20" fmla="*/ 68 w 100"/>
                <a:gd name="T21" fmla="*/ 16 h 162"/>
                <a:gd name="T22" fmla="*/ 55 w 100"/>
                <a:gd name="T23" fmla="*/ 11 h 162"/>
                <a:gd name="T24" fmla="*/ 31 w 100"/>
                <a:gd name="T25" fmla="*/ 16 h 162"/>
                <a:gd name="T26" fmla="*/ 30 w 100"/>
                <a:gd name="T27" fmla="*/ 16 h 162"/>
                <a:gd name="T28" fmla="*/ 24 w 100"/>
                <a:gd name="T29" fmla="*/ 13 h 162"/>
                <a:gd name="T30" fmla="*/ 26 w 100"/>
                <a:gd name="T31" fmla="*/ 7 h 162"/>
                <a:gd name="T32" fmla="*/ 74 w 100"/>
                <a:gd name="T33" fmla="*/ 7 h 162"/>
                <a:gd name="T34" fmla="*/ 100 w 100"/>
                <a:gd name="T35" fmla="*/ 95 h 162"/>
                <a:gd name="T36" fmla="*/ 91 w 100"/>
                <a:gd name="T37" fmla="*/ 144 h 162"/>
                <a:gd name="T38" fmla="*/ 85 w 100"/>
                <a:gd name="T39" fmla="*/ 148 h 162"/>
                <a:gd name="T40" fmla="*/ 98 w 100"/>
                <a:gd name="T41" fmla="*/ 113 h 162"/>
                <a:gd name="T42" fmla="*/ 75 w 100"/>
                <a:gd name="T43" fmla="*/ 10 h 162"/>
                <a:gd name="T44" fmla="*/ 55 w 100"/>
                <a:gd name="T45" fmla="*/ 2 h 162"/>
                <a:gd name="T46" fmla="*/ 26 w 100"/>
                <a:gd name="T47" fmla="*/ 9 h 162"/>
                <a:gd name="T48" fmla="*/ 26 w 100"/>
                <a:gd name="T49" fmla="*/ 14 h 162"/>
                <a:gd name="T50" fmla="*/ 30 w 100"/>
                <a:gd name="T51" fmla="*/ 14 h 162"/>
                <a:gd name="T52" fmla="*/ 38 w 100"/>
                <a:gd name="T53" fmla="*/ 12 h 162"/>
                <a:gd name="T54" fmla="*/ 68 w 100"/>
                <a:gd name="T55" fmla="*/ 14 h 162"/>
                <a:gd name="T56" fmla="*/ 91 w 100"/>
                <a:gd name="T57" fmla="*/ 95 h 162"/>
                <a:gd name="T58" fmla="*/ 84 w 100"/>
                <a:gd name="T59" fmla="*/ 138 h 162"/>
                <a:gd name="T60" fmla="*/ 76 w 100"/>
                <a:gd name="T61" fmla="*/ 145 h 162"/>
                <a:gd name="T62" fmla="*/ 72 w 100"/>
                <a:gd name="T63" fmla="*/ 152 h 162"/>
                <a:gd name="T64" fmla="*/ 61 w 100"/>
                <a:gd name="T65" fmla="*/ 147 h 162"/>
                <a:gd name="T66" fmla="*/ 36 w 100"/>
                <a:gd name="T67" fmla="*/ 135 h 162"/>
                <a:gd name="T68" fmla="*/ 8 w 100"/>
                <a:gd name="T69" fmla="*/ 90 h 162"/>
                <a:gd name="T70" fmla="*/ 3 w 100"/>
                <a:gd name="T71" fmla="*/ 89 h 162"/>
                <a:gd name="T72" fmla="*/ 3 w 100"/>
                <a:gd name="T73" fmla="*/ 94 h 162"/>
                <a:gd name="T74" fmla="*/ 21 w 100"/>
                <a:gd name="T75" fmla="*/ 125 h 162"/>
                <a:gd name="T76" fmla="*/ 36 w 100"/>
                <a:gd name="T77" fmla="*/ 143 h 162"/>
                <a:gd name="T78" fmla="*/ 72 w 100"/>
                <a:gd name="T79" fmla="*/ 160 h 162"/>
                <a:gd name="T80" fmla="*/ 77 w 100"/>
                <a:gd name="T81" fmla="*/ 157 h 162"/>
                <a:gd name="T82" fmla="*/ 84 w 100"/>
                <a:gd name="T83" fmla="*/ 147 h 162"/>
                <a:gd name="T84" fmla="*/ 82 w 100"/>
                <a:gd name="T85" fmla="*/ 151 h 162"/>
                <a:gd name="T86" fmla="*/ 78 w 100"/>
                <a:gd name="T87" fmla="*/ 159 h 162"/>
                <a:gd name="T88" fmla="*/ 30 w 100"/>
                <a:gd name="T89" fmla="*/ 14 h 162"/>
                <a:gd name="T90" fmla="*/ 30 w 100"/>
                <a:gd name="T91" fmla="*/ 14 h 162"/>
                <a:gd name="T92" fmla="*/ 31 w 100"/>
                <a:gd name="T93" fmla="*/ 16 h 162"/>
                <a:gd name="T94" fmla="*/ 31 w 100"/>
                <a:gd name="T95" fmla="*/ 16 h 162"/>
                <a:gd name="T96" fmla="*/ 31 w 100"/>
                <a:gd name="T97" fmla="*/ 1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0" h="162">
                  <a:moveTo>
                    <a:pt x="72" y="161"/>
                  </a:moveTo>
                  <a:cubicBezTo>
                    <a:pt x="67" y="161"/>
                    <a:pt x="64" y="159"/>
                    <a:pt x="56" y="154"/>
                  </a:cubicBezTo>
                  <a:cubicBezTo>
                    <a:pt x="56" y="154"/>
                    <a:pt x="56" y="154"/>
                    <a:pt x="56" y="154"/>
                  </a:cubicBezTo>
                  <a:cubicBezTo>
                    <a:pt x="45" y="147"/>
                    <a:pt x="41" y="147"/>
                    <a:pt x="36" y="145"/>
                  </a:cubicBezTo>
                  <a:cubicBezTo>
                    <a:pt x="36" y="145"/>
                    <a:pt x="36" y="145"/>
                    <a:pt x="36" y="145"/>
                  </a:cubicBezTo>
                  <a:cubicBezTo>
                    <a:pt x="34" y="144"/>
                    <a:pt x="32" y="143"/>
                    <a:pt x="30" y="142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27" y="139"/>
                    <a:pt x="24" y="134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4" y="114"/>
                    <a:pt x="9" y="106"/>
                    <a:pt x="6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3" y="97"/>
                    <a:pt x="2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3"/>
                    <a:pt x="0" y="90"/>
                    <a:pt x="2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4" y="86"/>
                    <a:pt x="7" y="87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9"/>
                    <a:pt x="10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89"/>
                    <a:pt x="17" y="97"/>
                    <a:pt x="29" y="121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3" y="129"/>
                    <a:pt x="36" y="132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8" y="135"/>
                    <a:pt x="39" y="135"/>
                    <a:pt x="40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3" y="137"/>
                    <a:pt x="50" y="138"/>
                    <a:pt x="61" y="145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6" y="148"/>
                    <a:pt x="69" y="150"/>
                    <a:pt x="70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48"/>
                    <a:pt x="72" y="146"/>
                    <a:pt x="75" y="144"/>
                  </a:cubicBezTo>
                  <a:cubicBezTo>
                    <a:pt x="75" y="144"/>
                    <a:pt x="75" y="144"/>
                    <a:pt x="75" y="144"/>
                  </a:cubicBezTo>
                  <a:cubicBezTo>
                    <a:pt x="76" y="142"/>
                    <a:pt x="78" y="141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1" y="139"/>
                    <a:pt x="82" y="138"/>
                    <a:pt x="83" y="13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87" y="132"/>
                    <a:pt x="90" y="123"/>
                    <a:pt x="90" y="113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90" y="107"/>
                    <a:pt x="90" y="101"/>
                    <a:pt x="89" y="95"/>
                  </a:cubicBezTo>
                  <a:cubicBezTo>
                    <a:pt x="89" y="95"/>
                    <a:pt x="89" y="95"/>
                    <a:pt x="89" y="95"/>
                  </a:cubicBezTo>
                  <a:cubicBezTo>
                    <a:pt x="88" y="81"/>
                    <a:pt x="79" y="29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5"/>
                    <a:pt x="67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4" y="12"/>
                    <a:pt x="59" y="11"/>
                    <a:pt x="55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44" y="10"/>
                    <a:pt x="32" y="15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7"/>
                    <a:pt x="26" y="16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4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1"/>
                    <a:pt x="23" y="9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40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1" y="1"/>
                    <a:pt x="68" y="2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8"/>
                    <a:pt x="75" y="9"/>
                    <a:pt x="76" y="9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91" y="28"/>
                    <a:pt x="98" y="78"/>
                    <a:pt x="100" y="95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100" y="100"/>
                    <a:pt x="100" y="106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100" y="124"/>
                    <a:pt x="98" y="136"/>
                    <a:pt x="91" y="144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89" y="145"/>
                    <a:pt x="87" y="147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6" y="146"/>
                    <a:pt x="88" y="144"/>
                    <a:pt x="90" y="143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96" y="135"/>
                    <a:pt x="98" y="124"/>
                    <a:pt x="98" y="113"/>
                  </a:cubicBezTo>
                  <a:cubicBezTo>
                    <a:pt x="98" y="113"/>
                    <a:pt x="98" y="113"/>
                    <a:pt x="98" y="113"/>
                  </a:cubicBezTo>
                  <a:cubicBezTo>
                    <a:pt x="99" y="106"/>
                    <a:pt x="98" y="100"/>
                    <a:pt x="98" y="95"/>
                  </a:cubicBezTo>
                  <a:cubicBezTo>
                    <a:pt x="98" y="95"/>
                    <a:pt x="98" y="95"/>
                    <a:pt x="98" y="95"/>
                  </a:cubicBezTo>
                  <a:cubicBezTo>
                    <a:pt x="97" y="78"/>
                    <a:pt x="89" y="28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4" y="10"/>
                    <a:pt x="73" y="9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67" y="4"/>
                    <a:pt x="61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41" y="2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10"/>
                    <a:pt x="25" y="11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8" y="15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1" y="14"/>
                    <a:pt x="31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6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3" y="10"/>
                    <a:pt x="49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0" y="9"/>
                    <a:pt x="64" y="10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9" y="14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81" y="29"/>
                    <a:pt x="90" y="80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1" y="100"/>
                    <a:pt x="92" y="107"/>
                    <a:pt x="91" y="113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1" y="123"/>
                    <a:pt x="89" y="133"/>
                    <a:pt x="84" y="138"/>
                  </a:cubicBezTo>
                  <a:cubicBezTo>
                    <a:pt x="84" y="138"/>
                    <a:pt x="84" y="138"/>
                    <a:pt x="84" y="138"/>
                  </a:cubicBezTo>
                  <a:cubicBezTo>
                    <a:pt x="83" y="139"/>
                    <a:pt x="82" y="140"/>
                    <a:pt x="81" y="141"/>
                  </a:cubicBezTo>
                  <a:cubicBezTo>
                    <a:pt x="81" y="141"/>
                    <a:pt x="81" y="141"/>
                    <a:pt x="81" y="141"/>
                  </a:cubicBezTo>
                  <a:cubicBezTo>
                    <a:pt x="79" y="142"/>
                    <a:pt x="77" y="143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4" y="147"/>
                    <a:pt x="73" y="149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2"/>
                  </a:cubicBezTo>
                  <a:cubicBezTo>
                    <a:pt x="72" y="152"/>
                    <a:pt x="72" y="152"/>
                    <a:pt x="72" y="152"/>
                  </a:cubicBezTo>
                  <a:cubicBezTo>
                    <a:pt x="71" y="153"/>
                    <a:pt x="71" y="153"/>
                    <a:pt x="71" y="153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69" y="152"/>
                    <a:pt x="66" y="150"/>
                    <a:pt x="61" y="147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49" y="139"/>
                    <a:pt x="43" y="139"/>
                    <a:pt x="39" y="137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38" y="137"/>
                    <a:pt x="37" y="136"/>
                    <a:pt x="36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4" y="133"/>
                    <a:pt x="32" y="130"/>
                    <a:pt x="28" y="122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15" y="98"/>
                    <a:pt x="9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8" y="90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88"/>
                    <a:pt x="5" y="88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9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2" y="91"/>
                    <a:pt x="2" y="93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4" y="96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1" y="105"/>
                    <a:pt x="15" y="113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25" y="133"/>
                    <a:pt x="28" y="138"/>
                    <a:pt x="32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3" y="142"/>
                    <a:pt x="35" y="143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41" y="146"/>
                    <a:pt x="46" y="146"/>
                    <a:pt x="57" y="153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4" y="157"/>
                    <a:pt x="68" y="159"/>
                    <a:pt x="72" y="160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73" y="160"/>
                    <a:pt x="75" y="159"/>
                    <a:pt x="76" y="158"/>
                  </a:cubicBezTo>
                  <a:cubicBezTo>
                    <a:pt x="76" y="158"/>
                    <a:pt x="76" y="158"/>
                    <a:pt x="76" y="158"/>
                  </a:cubicBezTo>
                  <a:cubicBezTo>
                    <a:pt x="77" y="158"/>
                    <a:pt x="77" y="157"/>
                    <a:pt x="77" y="157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9" y="154"/>
                    <a:pt x="79" y="152"/>
                    <a:pt x="81" y="150"/>
                  </a:cubicBezTo>
                  <a:cubicBezTo>
                    <a:pt x="81" y="150"/>
                    <a:pt x="81" y="150"/>
                    <a:pt x="81" y="150"/>
                  </a:cubicBezTo>
                  <a:cubicBezTo>
                    <a:pt x="82" y="149"/>
                    <a:pt x="83" y="148"/>
                    <a:pt x="8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4" y="149"/>
                    <a:pt x="83" y="150"/>
                    <a:pt x="82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0" y="153"/>
                    <a:pt x="80" y="155"/>
                    <a:pt x="78" y="158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8" y="158"/>
                    <a:pt x="78" y="159"/>
                    <a:pt x="78" y="159"/>
                  </a:cubicBezTo>
                  <a:cubicBezTo>
                    <a:pt x="78" y="159"/>
                    <a:pt x="78" y="159"/>
                    <a:pt x="78" y="159"/>
                  </a:cubicBezTo>
                  <a:cubicBezTo>
                    <a:pt x="76" y="160"/>
                    <a:pt x="74" y="162"/>
                    <a:pt x="72" y="161"/>
                  </a:cubicBezTo>
                  <a:close/>
                  <a:moveTo>
                    <a:pt x="31" y="15"/>
                  </a:moveTo>
                  <a:cubicBezTo>
                    <a:pt x="31" y="15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5"/>
                  </a:cubicBezTo>
                  <a:close/>
                  <a:moveTo>
                    <a:pt x="31" y="16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51"/>
            <p:cNvSpPr/>
            <p:nvPr/>
          </p:nvSpPr>
          <p:spPr bwMode="auto">
            <a:xfrm>
              <a:off x="5637" y="1872"/>
              <a:ext cx="23" cy="11"/>
            </a:xfrm>
            <a:custGeom>
              <a:avLst/>
              <a:gdLst>
                <a:gd name="T0" fmla="*/ 16 w 20"/>
                <a:gd name="T1" fmla="*/ 9 h 9"/>
                <a:gd name="T2" fmla="*/ 4 w 20"/>
                <a:gd name="T3" fmla="*/ 8 h 9"/>
                <a:gd name="T4" fmla="*/ 0 w 20"/>
                <a:gd name="T5" fmla="*/ 4 h 9"/>
                <a:gd name="T6" fmla="*/ 0 w 20"/>
                <a:gd name="T7" fmla="*/ 4 h 9"/>
                <a:gd name="T8" fmla="*/ 4 w 20"/>
                <a:gd name="T9" fmla="*/ 0 h 9"/>
                <a:gd name="T10" fmla="*/ 4 w 20"/>
                <a:gd name="T11" fmla="*/ 0 h 9"/>
                <a:gd name="T12" fmla="*/ 16 w 20"/>
                <a:gd name="T13" fmla="*/ 0 h 9"/>
                <a:gd name="T14" fmla="*/ 20 w 20"/>
                <a:gd name="T15" fmla="*/ 5 h 9"/>
                <a:gd name="T16" fmla="*/ 20 w 20"/>
                <a:gd name="T17" fmla="*/ 5 h 9"/>
                <a:gd name="T18" fmla="*/ 16 w 20"/>
                <a:gd name="T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9">
                  <a:moveTo>
                    <a:pt x="16" y="9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7"/>
                    <a:pt x="18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52"/>
            <p:cNvSpPr>
              <a:spLocks noEditPoints="1"/>
            </p:cNvSpPr>
            <p:nvPr/>
          </p:nvSpPr>
          <p:spPr bwMode="auto">
            <a:xfrm>
              <a:off x="5636" y="1871"/>
              <a:ext cx="25" cy="13"/>
            </a:xfrm>
            <a:custGeom>
              <a:avLst/>
              <a:gdLst>
                <a:gd name="T0" fmla="*/ 17 w 22"/>
                <a:gd name="T1" fmla="*/ 11 h 11"/>
                <a:gd name="T2" fmla="*/ 17 w 22"/>
                <a:gd name="T3" fmla="*/ 10 h 11"/>
                <a:gd name="T4" fmla="*/ 17 w 22"/>
                <a:gd name="T5" fmla="*/ 11 h 11"/>
                <a:gd name="T6" fmla="*/ 5 w 22"/>
                <a:gd name="T7" fmla="*/ 10 h 11"/>
                <a:gd name="T8" fmla="*/ 2 w 22"/>
                <a:gd name="T9" fmla="*/ 9 h 11"/>
                <a:gd name="T10" fmla="*/ 2 w 22"/>
                <a:gd name="T11" fmla="*/ 9 h 11"/>
                <a:gd name="T12" fmla="*/ 0 w 22"/>
                <a:gd name="T13" fmla="*/ 5 h 11"/>
                <a:gd name="T14" fmla="*/ 0 w 22"/>
                <a:gd name="T15" fmla="*/ 5 h 11"/>
                <a:gd name="T16" fmla="*/ 1 w 22"/>
                <a:gd name="T17" fmla="*/ 2 h 11"/>
                <a:gd name="T18" fmla="*/ 1 w 22"/>
                <a:gd name="T19" fmla="*/ 2 h 11"/>
                <a:gd name="T20" fmla="*/ 5 w 22"/>
                <a:gd name="T21" fmla="*/ 0 h 11"/>
                <a:gd name="T22" fmla="*/ 5 w 22"/>
                <a:gd name="T23" fmla="*/ 0 h 11"/>
                <a:gd name="T24" fmla="*/ 17 w 22"/>
                <a:gd name="T25" fmla="*/ 0 h 11"/>
                <a:gd name="T26" fmla="*/ 20 w 22"/>
                <a:gd name="T27" fmla="*/ 2 h 11"/>
                <a:gd name="T28" fmla="*/ 20 w 22"/>
                <a:gd name="T29" fmla="*/ 2 h 11"/>
                <a:gd name="T30" fmla="*/ 22 w 22"/>
                <a:gd name="T31" fmla="*/ 6 h 11"/>
                <a:gd name="T32" fmla="*/ 22 w 22"/>
                <a:gd name="T33" fmla="*/ 6 h 11"/>
                <a:gd name="T34" fmla="*/ 21 w 22"/>
                <a:gd name="T35" fmla="*/ 9 h 11"/>
                <a:gd name="T36" fmla="*/ 21 w 22"/>
                <a:gd name="T37" fmla="*/ 9 h 11"/>
                <a:gd name="T38" fmla="*/ 17 w 22"/>
                <a:gd name="T39" fmla="*/ 11 h 11"/>
                <a:gd name="T40" fmla="*/ 19 w 22"/>
                <a:gd name="T41" fmla="*/ 8 h 11"/>
                <a:gd name="T42" fmla="*/ 20 w 22"/>
                <a:gd name="T43" fmla="*/ 6 h 11"/>
                <a:gd name="T44" fmla="*/ 20 w 22"/>
                <a:gd name="T45" fmla="*/ 6 h 11"/>
                <a:gd name="T46" fmla="*/ 19 w 22"/>
                <a:gd name="T47" fmla="*/ 3 h 11"/>
                <a:gd name="T48" fmla="*/ 19 w 22"/>
                <a:gd name="T49" fmla="*/ 3 h 11"/>
                <a:gd name="T50" fmla="*/ 17 w 22"/>
                <a:gd name="T51" fmla="*/ 2 h 11"/>
                <a:gd name="T52" fmla="*/ 17 w 22"/>
                <a:gd name="T53" fmla="*/ 2 h 11"/>
                <a:gd name="T54" fmla="*/ 5 w 22"/>
                <a:gd name="T55" fmla="*/ 1 h 11"/>
                <a:gd name="T56" fmla="*/ 2 w 22"/>
                <a:gd name="T57" fmla="*/ 3 h 11"/>
                <a:gd name="T58" fmla="*/ 2 w 22"/>
                <a:gd name="T59" fmla="*/ 3 h 11"/>
                <a:gd name="T60" fmla="*/ 1 w 22"/>
                <a:gd name="T61" fmla="*/ 5 h 11"/>
                <a:gd name="T62" fmla="*/ 1 w 22"/>
                <a:gd name="T63" fmla="*/ 5 h 11"/>
                <a:gd name="T64" fmla="*/ 3 w 22"/>
                <a:gd name="T65" fmla="*/ 8 h 11"/>
                <a:gd name="T66" fmla="*/ 3 w 22"/>
                <a:gd name="T67" fmla="*/ 8 h 11"/>
                <a:gd name="T68" fmla="*/ 5 w 22"/>
                <a:gd name="T69" fmla="*/ 9 h 11"/>
                <a:gd name="T70" fmla="*/ 5 w 22"/>
                <a:gd name="T71" fmla="*/ 9 h 11"/>
                <a:gd name="T72" fmla="*/ 17 w 22"/>
                <a:gd name="T73" fmla="*/ 9 h 11"/>
                <a:gd name="T74" fmla="*/ 17 w 22"/>
                <a:gd name="T75" fmla="*/ 9 h 11"/>
                <a:gd name="T76" fmla="*/ 19 w 22"/>
                <a:gd name="T7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" h="11">
                  <a:moveTo>
                    <a:pt x="17" y="11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2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8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2" y="4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0"/>
                    <a:pt x="18" y="11"/>
                    <a:pt x="17" y="11"/>
                  </a:cubicBezTo>
                  <a:close/>
                  <a:moveTo>
                    <a:pt x="19" y="8"/>
                  </a:moveTo>
                  <a:cubicBezTo>
                    <a:pt x="20" y="7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53"/>
            <p:cNvSpPr/>
            <p:nvPr/>
          </p:nvSpPr>
          <p:spPr bwMode="auto">
            <a:xfrm>
              <a:off x="4518" y="1974"/>
              <a:ext cx="53" cy="56"/>
            </a:xfrm>
            <a:custGeom>
              <a:avLst/>
              <a:gdLst>
                <a:gd name="T0" fmla="*/ 32 w 45"/>
                <a:gd name="T1" fmla="*/ 5 h 47"/>
                <a:gd name="T2" fmla="*/ 45 w 45"/>
                <a:gd name="T3" fmla="*/ 40 h 47"/>
                <a:gd name="T4" fmla="*/ 34 w 45"/>
                <a:gd name="T5" fmla="*/ 47 h 47"/>
                <a:gd name="T6" fmla="*/ 3 w 45"/>
                <a:gd name="T7" fmla="*/ 19 h 47"/>
                <a:gd name="T8" fmla="*/ 3 w 45"/>
                <a:gd name="T9" fmla="*/ 10 h 47"/>
                <a:gd name="T10" fmla="*/ 3 w 45"/>
                <a:gd name="T11" fmla="*/ 10 h 47"/>
                <a:gd name="T12" fmla="*/ 12 w 45"/>
                <a:gd name="T13" fmla="*/ 9 h 47"/>
                <a:gd name="T14" fmla="*/ 12 w 45"/>
                <a:gd name="T15" fmla="*/ 9 h 47"/>
                <a:gd name="T16" fmla="*/ 23 w 45"/>
                <a:gd name="T17" fmla="*/ 19 h 47"/>
                <a:gd name="T18" fmla="*/ 19 w 45"/>
                <a:gd name="T19" fmla="*/ 10 h 47"/>
                <a:gd name="T20" fmla="*/ 24 w 45"/>
                <a:gd name="T21" fmla="*/ 1 h 47"/>
                <a:gd name="T22" fmla="*/ 24 w 45"/>
                <a:gd name="T23" fmla="*/ 1 h 47"/>
                <a:gd name="T24" fmla="*/ 32 w 45"/>
                <a:gd name="T25" fmla="*/ 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32" y="5"/>
                  </a:moveTo>
                  <a:cubicBezTo>
                    <a:pt x="45" y="40"/>
                    <a:pt x="45" y="40"/>
                    <a:pt x="45" y="40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7"/>
                    <a:pt x="0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7"/>
                    <a:pt x="10" y="7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7"/>
                    <a:pt x="20" y="3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7" y="0"/>
                    <a:pt x="31" y="2"/>
                    <a:pt x="3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54"/>
            <p:cNvSpPr/>
            <p:nvPr/>
          </p:nvSpPr>
          <p:spPr bwMode="auto">
            <a:xfrm>
              <a:off x="4503" y="1996"/>
              <a:ext cx="55" cy="47"/>
            </a:xfrm>
            <a:custGeom>
              <a:avLst/>
              <a:gdLst>
                <a:gd name="T0" fmla="*/ 6 w 47"/>
                <a:gd name="T1" fmla="*/ 33 h 40"/>
                <a:gd name="T2" fmla="*/ 42 w 47"/>
                <a:gd name="T3" fmla="*/ 40 h 40"/>
                <a:gd name="T4" fmla="*/ 47 w 47"/>
                <a:gd name="T5" fmla="*/ 28 h 40"/>
                <a:gd name="T6" fmla="*/ 15 w 47"/>
                <a:gd name="T7" fmla="*/ 2 h 40"/>
                <a:gd name="T8" fmla="*/ 6 w 47"/>
                <a:gd name="T9" fmla="*/ 3 h 40"/>
                <a:gd name="T10" fmla="*/ 6 w 47"/>
                <a:gd name="T11" fmla="*/ 3 h 40"/>
                <a:gd name="T12" fmla="*/ 7 w 47"/>
                <a:gd name="T13" fmla="*/ 13 h 40"/>
                <a:gd name="T14" fmla="*/ 7 w 47"/>
                <a:gd name="T15" fmla="*/ 13 h 40"/>
                <a:gd name="T16" fmla="*/ 17 w 47"/>
                <a:gd name="T17" fmla="*/ 21 h 40"/>
                <a:gd name="T18" fmla="*/ 8 w 47"/>
                <a:gd name="T19" fmla="*/ 20 h 40"/>
                <a:gd name="T20" fmla="*/ 0 w 47"/>
                <a:gd name="T21" fmla="*/ 25 h 40"/>
                <a:gd name="T22" fmla="*/ 0 w 47"/>
                <a:gd name="T23" fmla="*/ 25 h 40"/>
                <a:gd name="T24" fmla="*/ 6 w 47"/>
                <a:gd name="T25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40">
                  <a:moveTo>
                    <a:pt x="6" y="33"/>
                  </a:moveTo>
                  <a:cubicBezTo>
                    <a:pt x="42" y="40"/>
                    <a:pt x="42" y="40"/>
                    <a:pt x="42" y="40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2" y="0"/>
                    <a:pt x="8" y="0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6"/>
                    <a:pt x="4" y="10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5" y="19"/>
                    <a:pt x="1" y="21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2" y="32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55"/>
            <p:cNvSpPr>
              <a:spLocks noEditPoints="1"/>
            </p:cNvSpPr>
            <p:nvPr/>
          </p:nvSpPr>
          <p:spPr bwMode="auto">
            <a:xfrm>
              <a:off x="3778" y="1317"/>
              <a:ext cx="811" cy="796"/>
            </a:xfrm>
            <a:custGeom>
              <a:avLst/>
              <a:gdLst>
                <a:gd name="T0" fmla="*/ 293 w 691"/>
                <a:gd name="T1" fmla="*/ 675 h 678"/>
                <a:gd name="T2" fmla="*/ 46 w 691"/>
                <a:gd name="T3" fmla="*/ 535 h 678"/>
                <a:gd name="T4" fmla="*/ 0 w 691"/>
                <a:gd name="T5" fmla="*/ 356 h 678"/>
                <a:gd name="T6" fmla="*/ 1 w 691"/>
                <a:gd name="T7" fmla="*/ 327 h 678"/>
                <a:gd name="T8" fmla="*/ 124 w 691"/>
                <a:gd name="T9" fmla="*/ 82 h 678"/>
                <a:gd name="T10" fmla="*/ 242 w 691"/>
                <a:gd name="T11" fmla="*/ 32 h 678"/>
                <a:gd name="T12" fmla="*/ 268 w 691"/>
                <a:gd name="T13" fmla="*/ 25 h 678"/>
                <a:gd name="T14" fmla="*/ 147 w 691"/>
                <a:gd name="T15" fmla="*/ 63 h 678"/>
                <a:gd name="T16" fmla="*/ 133 w 691"/>
                <a:gd name="T17" fmla="*/ 59 h 678"/>
                <a:gd name="T18" fmla="*/ 137 w 691"/>
                <a:gd name="T19" fmla="*/ 45 h 678"/>
                <a:gd name="T20" fmla="*/ 324 w 691"/>
                <a:gd name="T21" fmla="*/ 0 h 678"/>
                <a:gd name="T22" fmla="*/ 367 w 691"/>
                <a:gd name="T23" fmla="*/ 3 h 678"/>
                <a:gd name="T24" fmla="*/ 642 w 691"/>
                <a:gd name="T25" fmla="*/ 163 h 678"/>
                <a:gd name="T26" fmla="*/ 691 w 691"/>
                <a:gd name="T27" fmla="*/ 326 h 678"/>
                <a:gd name="T28" fmla="*/ 647 w 691"/>
                <a:gd name="T29" fmla="*/ 517 h 678"/>
                <a:gd name="T30" fmla="*/ 352 w 691"/>
                <a:gd name="T31" fmla="*/ 678 h 678"/>
                <a:gd name="T32" fmla="*/ 352 w 691"/>
                <a:gd name="T33" fmla="*/ 678 h 678"/>
                <a:gd name="T34" fmla="*/ 629 w 691"/>
                <a:gd name="T35" fmla="*/ 508 h 678"/>
                <a:gd name="T36" fmla="*/ 650 w 691"/>
                <a:gd name="T37" fmla="*/ 454 h 678"/>
                <a:gd name="T38" fmla="*/ 671 w 691"/>
                <a:gd name="T39" fmla="*/ 326 h 678"/>
                <a:gd name="T40" fmla="*/ 625 w 691"/>
                <a:gd name="T41" fmla="*/ 174 h 678"/>
                <a:gd name="T42" fmla="*/ 610 w 691"/>
                <a:gd name="T43" fmla="*/ 154 h 678"/>
                <a:gd name="T44" fmla="*/ 561 w 691"/>
                <a:gd name="T45" fmla="*/ 107 h 678"/>
                <a:gd name="T46" fmla="*/ 365 w 691"/>
                <a:gd name="T47" fmla="*/ 23 h 678"/>
                <a:gd name="T48" fmla="*/ 353 w 691"/>
                <a:gd name="T49" fmla="*/ 22 h 678"/>
                <a:gd name="T50" fmla="*/ 351 w 691"/>
                <a:gd name="T51" fmla="*/ 22 h 678"/>
                <a:gd name="T52" fmla="*/ 432 w 691"/>
                <a:gd name="T53" fmla="*/ 68 h 678"/>
                <a:gd name="T54" fmla="*/ 432 w 691"/>
                <a:gd name="T55" fmla="*/ 68 h 678"/>
                <a:gd name="T56" fmla="*/ 429 w 691"/>
                <a:gd name="T57" fmla="*/ 83 h 678"/>
                <a:gd name="T58" fmla="*/ 415 w 691"/>
                <a:gd name="T59" fmla="*/ 80 h 678"/>
                <a:gd name="T60" fmla="*/ 414 w 691"/>
                <a:gd name="T61" fmla="*/ 79 h 678"/>
                <a:gd name="T62" fmla="*/ 410 w 691"/>
                <a:gd name="T63" fmla="*/ 75 h 678"/>
                <a:gd name="T64" fmla="*/ 392 w 691"/>
                <a:gd name="T65" fmla="*/ 60 h 678"/>
                <a:gd name="T66" fmla="*/ 317 w 691"/>
                <a:gd name="T67" fmla="*/ 39 h 678"/>
                <a:gd name="T68" fmla="*/ 248 w 691"/>
                <a:gd name="T69" fmla="*/ 52 h 678"/>
                <a:gd name="T70" fmla="*/ 246 w 691"/>
                <a:gd name="T71" fmla="*/ 53 h 678"/>
                <a:gd name="T72" fmla="*/ 237 w 691"/>
                <a:gd name="T73" fmla="*/ 54 h 678"/>
                <a:gd name="T74" fmla="*/ 212 w 691"/>
                <a:gd name="T75" fmla="*/ 61 h 678"/>
                <a:gd name="T76" fmla="*/ 136 w 691"/>
                <a:gd name="T77" fmla="*/ 99 h 678"/>
                <a:gd name="T78" fmla="*/ 22 w 691"/>
                <a:gd name="T79" fmla="*/ 328 h 678"/>
                <a:gd name="T80" fmla="*/ 22 w 691"/>
                <a:gd name="T81" fmla="*/ 329 h 678"/>
                <a:gd name="T82" fmla="*/ 21 w 691"/>
                <a:gd name="T83" fmla="*/ 356 h 678"/>
                <a:gd name="T84" fmla="*/ 64 w 691"/>
                <a:gd name="T85" fmla="*/ 524 h 678"/>
                <a:gd name="T86" fmla="*/ 296 w 691"/>
                <a:gd name="T87" fmla="*/ 654 h 678"/>
                <a:gd name="T88" fmla="*/ 296 w 691"/>
                <a:gd name="T89" fmla="*/ 654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1" h="678">
                  <a:moveTo>
                    <a:pt x="352" y="678"/>
                  </a:moveTo>
                  <a:cubicBezTo>
                    <a:pt x="316" y="678"/>
                    <a:pt x="293" y="675"/>
                    <a:pt x="293" y="675"/>
                  </a:cubicBezTo>
                  <a:cubicBezTo>
                    <a:pt x="293" y="675"/>
                    <a:pt x="293" y="675"/>
                    <a:pt x="293" y="675"/>
                  </a:cubicBezTo>
                  <a:cubicBezTo>
                    <a:pt x="161" y="662"/>
                    <a:pt x="86" y="602"/>
                    <a:pt x="46" y="535"/>
                  </a:cubicBezTo>
                  <a:cubicBezTo>
                    <a:pt x="46" y="535"/>
                    <a:pt x="46" y="535"/>
                    <a:pt x="46" y="535"/>
                  </a:cubicBezTo>
                  <a:cubicBezTo>
                    <a:pt x="6" y="468"/>
                    <a:pt x="0" y="396"/>
                    <a:pt x="0" y="356"/>
                  </a:cubicBezTo>
                  <a:cubicBezTo>
                    <a:pt x="0" y="356"/>
                    <a:pt x="0" y="356"/>
                    <a:pt x="0" y="356"/>
                  </a:cubicBezTo>
                  <a:cubicBezTo>
                    <a:pt x="0" y="340"/>
                    <a:pt x="1" y="329"/>
                    <a:pt x="1" y="327"/>
                  </a:cubicBezTo>
                  <a:cubicBezTo>
                    <a:pt x="1" y="327"/>
                    <a:pt x="1" y="327"/>
                    <a:pt x="1" y="327"/>
                  </a:cubicBezTo>
                  <a:cubicBezTo>
                    <a:pt x="4" y="198"/>
                    <a:pt x="65" y="123"/>
                    <a:pt x="124" y="82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80" y="44"/>
                    <a:pt x="234" y="34"/>
                    <a:pt x="242" y="32"/>
                  </a:cubicBezTo>
                  <a:cubicBezTo>
                    <a:pt x="242" y="32"/>
                    <a:pt x="242" y="32"/>
                    <a:pt x="242" y="32"/>
                  </a:cubicBezTo>
                  <a:cubicBezTo>
                    <a:pt x="251" y="29"/>
                    <a:pt x="260" y="27"/>
                    <a:pt x="268" y="25"/>
                  </a:cubicBezTo>
                  <a:cubicBezTo>
                    <a:pt x="268" y="25"/>
                    <a:pt x="268" y="25"/>
                    <a:pt x="268" y="25"/>
                  </a:cubicBezTo>
                  <a:cubicBezTo>
                    <a:pt x="231" y="30"/>
                    <a:pt x="188" y="41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2" y="66"/>
                    <a:pt x="136" y="64"/>
                    <a:pt x="133" y="59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0" y="54"/>
                    <a:pt x="132" y="48"/>
                    <a:pt x="137" y="45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206" y="7"/>
                    <a:pt x="279" y="0"/>
                    <a:pt x="324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50" y="0"/>
                    <a:pt x="367" y="3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553" y="25"/>
                    <a:pt x="642" y="162"/>
                    <a:pt x="642" y="163"/>
                  </a:cubicBezTo>
                  <a:cubicBezTo>
                    <a:pt x="642" y="163"/>
                    <a:pt x="642" y="163"/>
                    <a:pt x="642" y="163"/>
                  </a:cubicBezTo>
                  <a:cubicBezTo>
                    <a:pt x="679" y="214"/>
                    <a:pt x="691" y="272"/>
                    <a:pt x="691" y="326"/>
                  </a:cubicBezTo>
                  <a:cubicBezTo>
                    <a:pt x="691" y="326"/>
                    <a:pt x="691" y="326"/>
                    <a:pt x="691" y="326"/>
                  </a:cubicBezTo>
                  <a:cubicBezTo>
                    <a:pt x="691" y="429"/>
                    <a:pt x="647" y="516"/>
                    <a:pt x="647" y="517"/>
                  </a:cubicBezTo>
                  <a:cubicBezTo>
                    <a:pt x="647" y="517"/>
                    <a:pt x="647" y="517"/>
                    <a:pt x="647" y="517"/>
                  </a:cubicBezTo>
                  <a:cubicBezTo>
                    <a:pt x="584" y="658"/>
                    <a:pt x="434" y="678"/>
                    <a:pt x="352" y="678"/>
                  </a:cubicBezTo>
                  <a:cubicBezTo>
                    <a:pt x="352" y="678"/>
                    <a:pt x="352" y="678"/>
                    <a:pt x="352" y="678"/>
                  </a:cubicBezTo>
                  <a:cubicBezTo>
                    <a:pt x="352" y="678"/>
                    <a:pt x="352" y="678"/>
                    <a:pt x="352" y="678"/>
                  </a:cubicBezTo>
                  <a:close/>
                  <a:moveTo>
                    <a:pt x="352" y="658"/>
                  </a:moveTo>
                  <a:cubicBezTo>
                    <a:pt x="432" y="658"/>
                    <a:pt x="571" y="638"/>
                    <a:pt x="629" y="508"/>
                  </a:cubicBezTo>
                  <a:cubicBezTo>
                    <a:pt x="629" y="508"/>
                    <a:pt x="629" y="508"/>
                    <a:pt x="629" y="508"/>
                  </a:cubicBezTo>
                  <a:cubicBezTo>
                    <a:pt x="628" y="508"/>
                    <a:pt x="639" y="487"/>
                    <a:pt x="650" y="454"/>
                  </a:cubicBezTo>
                  <a:cubicBezTo>
                    <a:pt x="650" y="454"/>
                    <a:pt x="650" y="454"/>
                    <a:pt x="650" y="454"/>
                  </a:cubicBezTo>
                  <a:cubicBezTo>
                    <a:pt x="660" y="420"/>
                    <a:pt x="671" y="374"/>
                    <a:pt x="671" y="326"/>
                  </a:cubicBezTo>
                  <a:cubicBezTo>
                    <a:pt x="671" y="326"/>
                    <a:pt x="671" y="326"/>
                    <a:pt x="671" y="326"/>
                  </a:cubicBezTo>
                  <a:cubicBezTo>
                    <a:pt x="671" y="275"/>
                    <a:pt x="659" y="222"/>
                    <a:pt x="625" y="174"/>
                  </a:cubicBezTo>
                  <a:cubicBezTo>
                    <a:pt x="625" y="174"/>
                    <a:pt x="625" y="174"/>
                    <a:pt x="625" y="174"/>
                  </a:cubicBezTo>
                  <a:cubicBezTo>
                    <a:pt x="625" y="174"/>
                    <a:pt x="620" y="167"/>
                    <a:pt x="610" y="154"/>
                  </a:cubicBezTo>
                  <a:cubicBezTo>
                    <a:pt x="610" y="154"/>
                    <a:pt x="610" y="154"/>
                    <a:pt x="610" y="154"/>
                  </a:cubicBezTo>
                  <a:cubicBezTo>
                    <a:pt x="599" y="142"/>
                    <a:pt x="583" y="125"/>
                    <a:pt x="561" y="107"/>
                  </a:cubicBezTo>
                  <a:cubicBezTo>
                    <a:pt x="561" y="107"/>
                    <a:pt x="561" y="107"/>
                    <a:pt x="561" y="107"/>
                  </a:cubicBezTo>
                  <a:cubicBezTo>
                    <a:pt x="518" y="72"/>
                    <a:pt x="453" y="34"/>
                    <a:pt x="365" y="23"/>
                  </a:cubicBezTo>
                  <a:cubicBezTo>
                    <a:pt x="365" y="23"/>
                    <a:pt x="365" y="23"/>
                    <a:pt x="365" y="23"/>
                  </a:cubicBezTo>
                  <a:cubicBezTo>
                    <a:pt x="365" y="23"/>
                    <a:pt x="361" y="23"/>
                    <a:pt x="353" y="22"/>
                  </a:cubicBezTo>
                  <a:cubicBezTo>
                    <a:pt x="353" y="22"/>
                    <a:pt x="353" y="22"/>
                    <a:pt x="353" y="22"/>
                  </a:cubicBezTo>
                  <a:cubicBezTo>
                    <a:pt x="353" y="22"/>
                    <a:pt x="352" y="22"/>
                    <a:pt x="351" y="22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405" y="33"/>
                    <a:pt x="431" y="67"/>
                    <a:pt x="432" y="68"/>
                  </a:cubicBezTo>
                  <a:cubicBezTo>
                    <a:pt x="432" y="68"/>
                    <a:pt x="432" y="68"/>
                    <a:pt x="432" y="68"/>
                  </a:cubicBezTo>
                  <a:cubicBezTo>
                    <a:pt x="432" y="68"/>
                    <a:pt x="432" y="68"/>
                    <a:pt x="432" y="68"/>
                  </a:cubicBezTo>
                  <a:cubicBezTo>
                    <a:pt x="435" y="73"/>
                    <a:pt x="434" y="79"/>
                    <a:pt x="429" y="83"/>
                  </a:cubicBezTo>
                  <a:cubicBezTo>
                    <a:pt x="429" y="83"/>
                    <a:pt x="429" y="83"/>
                    <a:pt x="429" y="83"/>
                  </a:cubicBezTo>
                  <a:cubicBezTo>
                    <a:pt x="425" y="86"/>
                    <a:pt x="418" y="85"/>
                    <a:pt x="415" y="80"/>
                  </a:cubicBezTo>
                  <a:cubicBezTo>
                    <a:pt x="415" y="80"/>
                    <a:pt x="415" y="80"/>
                    <a:pt x="415" y="80"/>
                  </a:cubicBezTo>
                  <a:cubicBezTo>
                    <a:pt x="415" y="80"/>
                    <a:pt x="415" y="80"/>
                    <a:pt x="414" y="79"/>
                  </a:cubicBezTo>
                  <a:cubicBezTo>
                    <a:pt x="414" y="79"/>
                    <a:pt x="414" y="79"/>
                    <a:pt x="414" y="79"/>
                  </a:cubicBezTo>
                  <a:cubicBezTo>
                    <a:pt x="413" y="78"/>
                    <a:pt x="412" y="76"/>
                    <a:pt x="410" y="75"/>
                  </a:cubicBezTo>
                  <a:cubicBezTo>
                    <a:pt x="410" y="75"/>
                    <a:pt x="410" y="75"/>
                    <a:pt x="410" y="75"/>
                  </a:cubicBezTo>
                  <a:cubicBezTo>
                    <a:pt x="406" y="71"/>
                    <a:pt x="400" y="66"/>
                    <a:pt x="392" y="60"/>
                  </a:cubicBezTo>
                  <a:cubicBezTo>
                    <a:pt x="392" y="60"/>
                    <a:pt x="392" y="60"/>
                    <a:pt x="392" y="60"/>
                  </a:cubicBezTo>
                  <a:cubicBezTo>
                    <a:pt x="376" y="50"/>
                    <a:pt x="352" y="40"/>
                    <a:pt x="317" y="39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298" y="39"/>
                    <a:pt x="275" y="43"/>
                    <a:pt x="248" y="52"/>
                  </a:cubicBezTo>
                  <a:cubicBezTo>
                    <a:pt x="248" y="52"/>
                    <a:pt x="248" y="52"/>
                    <a:pt x="248" y="52"/>
                  </a:cubicBezTo>
                  <a:cubicBezTo>
                    <a:pt x="247" y="52"/>
                    <a:pt x="247" y="52"/>
                    <a:pt x="247" y="52"/>
                  </a:cubicBezTo>
                  <a:cubicBezTo>
                    <a:pt x="246" y="53"/>
                    <a:pt x="246" y="53"/>
                    <a:pt x="246" y="53"/>
                  </a:cubicBezTo>
                  <a:cubicBezTo>
                    <a:pt x="246" y="53"/>
                    <a:pt x="243" y="53"/>
                    <a:pt x="237" y="54"/>
                  </a:cubicBezTo>
                  <a:cubicBezTo>
                    <a:pt x="237" y="54"/>
                    <a:pt x="237" y="54"/>
                    <a:pt x="237" y="54"/>
                  </a:cubicBezTo>
                  <a:cubicBezTo>
                    <a:pt x="231" y="56"/>
                    <a:pt x="223" y="58"/>
                    <a:pt x="212" y="61"/>
                  </a:cubicBezTo>
                  <a:cubicBezTo>
                    <a:pt x="212" y="61"/>
                    <a:pt x="212" y="61"/>
                    <a:pt x="212" y="61"/>
                  </a:cubicBezTo>
                  <a:cubicBezTo>
                    <a:pt x="192" y="68"/>
                    <a:pt x="164" y="80"/>
                    <a:pt x="136" y="99"/>
                  </a:cubicBezTo>
                  <a:cubicBezTo>
                    <a:pt x="136" y="99"/>
                    <a:pt x="136" y="99"/>
                    <a:pt x="136" y="99"/>
                  </a:cubicBezTo>
                  <a:cubicBezTo>
                    <a:pt x="81" y="138"/>
                    <a:pt x="25" y="205"/>
                    <a:pt x="22" y="328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2" y="329"/>
                    <a:pt x="22" y="329"/>
                    <a:pt x="22" y="329"/>
                  </a:cubicBezTo>
                  <a:cubicBezTo>
                    <a:pt x="22" y="329"/>
                    <a:pt x="21" y="339"/>
                    <a:pt x="21" y="356"/>
                  </a:cubicBezTo>
                  <a:cubicBezTo>
                    <a:pt x="21" y="356"/>
                    <a:pt x="21" y="356"/>
                    <a:pt x="21" y="356"/>
                  </a:cubicBezTo>
                  <a:cubicBezTo>
                    <a:pt x="21" y="394"/>
                    <a:pt x="27" y="462"/>
                    <a:pt x="64" y="524"/>
                  </a:cubicBezTo>
                  <a:cubicBezTo>
                    <a:pt x="64" y="524"/>
                    <a:pt x="64" y="524"/>
                    <a:pt x="64" y="524"/>
                  </a:cubicBezTo>
                  <a:cubicBezTo>
                    <a:pt x="101" y="586"/>
                    <a:pt x="168" y="641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318" y="658"/>
                    <a:pt x="352" y="6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56"/>
            <p:cNvSpPr/>
            <p:nvPr/>
          </p:nvSpPr>
          <p:spPr bwMode="auto">
            <a:xfrm>
              <a:off x="3737" y="1284"/>
              <a:ext cx="895" cy="868"/>
            </a:xfrm>
            <a:custGeom>
              <a:avLst/>
              <a:gdLst>
                <a:gd name="T0" fmla="*/ 214 w 762"/>
                <a:gd name="T1" fmla="*/ 714 h 739"/>
                <a:gd name="T2" fmla="*/ 38 w 762"/>
                <a:gd name="T3" fmla="*/ 592 h 739"/>
                <a:gd name="T4" fmla="*/ 8 w 762"/>
                <a:gd name="T5" fmla="*/ 475 h 739"/>
                <a:gd name="T6" fmla="*/ 8 w 762"/>
                <a:gd name="T7" fmla="*/ 469 h 739"/>
                <a:gd name="T8" fmla="*/ 0 w 762"/>
                <a:gd name="T9" fmla="*/ 375 h 739"/>
                <a:gd name="T10" fmla="*/ 132 w 762"/>
                <a:gd name="T11" fmla="*/ 93 h 739"/>
                <a:gd name="T12" fmla="*/ 132 w 762"/>
                <a:gd name="T13" fmla="*/ 93 h 739"/>
                <a:gd name="T14" fmla="*/ 146 w 762"/>
                <a:gd name="T15" fmla="*/ 97 h 739"/>
                <a:gd name="T16" fmla="*/ 143 w 762"/>
                <a:gd name="T17" fmla="*/ 111 h 739"/>
                <a:gd name="T18" fmla="*/ 138 w 762"/>
                <a:gd name="T19" fmla="*/ 114 h 739"/>
                <a:gd name="T20" fmla="*/ 124 w 762"/>
                <a:gd name="T21" fmla="*/ 125 h 739"/>
                <a:gd name="T22" fmla="*/ 82 w 762"/>
                <a:gd name="T23" fmla="*/ 170 h 739"/>
                <a:gd name="T24" fmla="*/ 20 w 762"/>
                <a:gd name="T25" fmla="*/ 375 h 739"/>
                <a:gd name="T26" fmla="*/ 29 w 762"/>
                <a:gd name="T27" fmla="*/ 467 h 739"/>
                <a:gd name="T28" fmla="*/ 29 w 762"/>
                <a:gd name="T29" fmla="*/ 469 h 739"/>
                <a:gd name="T30" fmla="*/ 29 w 762"/>
                <a:gd name="T31" fmla="*/ 475 h 739"/>
                <a:gd name="T32" fmla="*/ 56 w 762"/>
                <a:gd name="T33" fmla="*/ 582 h 739"/>
                <a:gd name="T34" fmla="*/ 219 w 762"/>
                <a:gd name="T35" fmla="*/ 694 h 739"/>
                <a:gd name="T36" fmla="*/ 221 w 762"/>
                <a:gd name="T37" fmla="*/ 695 h 739"/>
                <a:gd name="T38" fmla="*/ 261 w 762"/>
                <a:gd name="T39" fmla="*/ 707 h 739"/>
                <a:gd name="T40" fmla="*/ 365 w 762"/>
                <a:gd name="T41" fmla="*/ 719 h 739"/>
                <a:gd name="T42" fmla="*/ 642 w 762"/>
                <a:gd name="T43" fmla="*/ 617 h 739"/>
                <a:gd name="T44" fmla="*/ 657 w 762"/>
                <a:gd name="T45" fmla="*/ 600 h 739"/>
                <a:gd name="T46" fmla="*/ 691 w 762"/>
                <a:gd name="T47" fmla="*/ 552 h 739"/>
                <a:gd name="T48" fmla="*/ 741 w 762"/>
                <a:gd name="T49" fmla="*/ 373 h 739"/>
                <a:gd name="T50" fmla="*/ 735 w 762"/>
                <a:gd name="T51" fmla="*/ 307 h 739"/>
                <a:gd name="T52" fmla="*/ 727 w 762"/>
                <a:gd name="T53" fmla="*/ 279 h 739"/>
                <a:gd name="T54" fmla="*/ 703 w 762"/>
                <a:gd name="T55" fmla="*/ 214 h 739"/>
                <a:gd name="T56" fmla="*/ 598 w 762"/>
                <a:gd name="T57" fmla="*/ 86 h 739"/>
                <a:gd name="T58" fmla="*/ 597 w 762"/>
                <a:gd name="T59" fmla="*/ 86 h 739"/>
                <a:gd name="T60" fmla="*/ 578 w 762"/>
                <a:gd name="T61" fmla="*/ 76 h 739"/>
                <a:gd name="T62" fmla="*/ 524 w 762"/>
                <a:gd name="T63" fmla="*/ 54 h 739"/>
                <a:gd name="T64" fmla="*/ 348 w 762"/>
                <a:gd name="T65" fmla="*/ 21 h 739"/>
                <a:gd name="T66" fmla="*/ 139 w 762"/>
                <a:gd name="T67" fmla="*/ 84 h 739"/>
                <a:gd name="T68" fmla="*/ 125 w 762"/>
                <a:gd name="T69" fmla="*/ 82 h 739"/>
                <a:gd name="T70" fmla="*/ 127 w 762"/>
                <a:gd name="T71" fmla="*/ 67 h 739"/>
                <a:gd name="T72" fmla="*/ 348 w 762"/>
                <a:gd name="T73" fmla="*/ 0 h 739"/>
                <a:gd name="T74" fmla="*/ 607 w 762"/>
                <a:gd name="T75" fmla="*/ 68 h 739"/>
                <a:gd name="T76" fmla="*/ 755 w 762"/>
                <a:gd name="T77" fmla="*/ 303 h 739"/>
                <a:gd name="T78" fmla="*/ 762 w 762"/>
                <a:gd name="T79" fmla="*/ 373 h 739"/>
                <a:gd name="T80" fmla="*/ 656 w 762"/>
                <a:gd name="T81" fmla="*/ 632 h 739"/>
                <a:gd name="T82" fmla="*/ 365 w 762"/>
                <a:gd name="T83" fmla="*/ 739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2" h="739">
                  <a:moveTo>
                    <a:pt x="365" y="739"/>
                  </a:moveTo>
                  <a:cubicBezTo>
                    <a:pt x="281" y="739"/>
                    <a:pt x="222" y="717"/>
                    <a:pt x="214" y="714"/>
                  </a:cubicBezTo>
                  <a:cubicBezTo>
                    <a:pt x="214" y="714"/>
                    <a:pt x="214" y="714"/>
                    <a:pt x="214" y="714"/>
                  </a:cubicBezTo>
                  <a:cubicBezTo>
                    <a:pt x="118" y="693"/>
                    <a:pt x="65" y="642"/>
                    <a:pt x="38" y="592"/>
                  </a:cubicBezTo>
                  <a:cubicBezTo>
                    <a:pt x="38" y="592"/>
                    <a:pt x="38" y="592"/>
                    <a:pt x="38" y="592"/>
                  </a:cubicBezTo>
                  <a:cubicBezTo>
                    <a:pt x="11" y="542"/>
                    <a:pt x="8" y="493"/>
                    <a:pt x="8" y="475"/>
                  </a:cubicBezTo>
                  <a:cubicBezTo>
                    <a:pt x="8" y="475"/>
                    <a:pt x="8" y="475"/>
                    <a:pt x="8" y="475"/>
                  </a:cubicBezTo>
                  <a:cubicBezTo>
                    <a:pt x="8" y="472"/>
                    <a:pt x="8" y="470"/>
                    <a:pt x="8" y="469"/>
                  </a:cubicBezTo>
                  <a:cubicBezTo>
                    <a:pt x="8" y="469"/>
                    <a:pt x="8" y="469"/>
                    <a:pt x="8" y="469"/>
                  </a:cubicBezTo>
                  <a:cubicBezTo>
                    <a:pt x="2" y="435"/>
                    <a:pt x="0" y="404"/>
                    <a:pt x="0" y="375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172"/>
                    <a:pt x="131" y="94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7" y="90"/>
                    <a:pt x="143" y="92"/>
                    <a:pt x="146" y="97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9" y="102"/>
                    <a:pt x="147" y="108"/>
                    <a:pt x="143" y="111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3" y="111"/>
                    <a:pt x="141" y="112"/>
                    <a:pt x="138" y="114"/>
                  </a:cubicBezTo>
                  <a:cubicBezTo>
                    <a:pt x="138" y="114"/>
                    <a:pt x="138" y="114"/>
                    <a:pt x="138" y="114"/>
                  </a:cubicBezTo>
                  <a:cubicBezTo>
                    <a:pt x="135" y="117"/>
                    <a:pt x="130" y="120"/>
                    <a:pt x="124" y="125"/>
                  </a:cubicBezTo>
                  <a:cubicBezTo>
                    <a:pt x="124" y="125"/>
                    <a:pt x="124" y="125"/>
                    <a:pt x="124" y="125"/>
                  </a:cubicBezTo>
                  <a:cubicBezTo>
                    <a:pt x="113" y="135"/>
                    <a:pt x="97" y="149"/>
                    <a:pt x="82" y="170"/>
                  </a:cubicBezTo>
                  <a:cubicBezTo>
                    <a:pt x="82" y="170"/>
                    <a:pt x="82" y="170"/>
                    <a:pt x="82" y="170"/>
                  </a:cubicBezTo>
                  <a:cubicBezTo>
                    <a:pt x="51" y="212"/>
                    <a:pt x="20" y="278"/>
                    <a:pt x="20" y="375"/>
                  </a:cubicBezTo>
                  <a:cubicBezTo>
                    <a:pt x="20" y="375"/>
                    <a:pt x="20" y="375"/>
                    <a:pt x="20" y="375"/>
                  </a:cubicBezTo>
                  <a:cubicBezTo>
                    <a:pt x="20" y="403"/>
                    <a:pt x="23" y="433"/>
                    <a:pt x="29" y="467"/>
                  </a:cubicBezTo>
                  <a:cubicBezTo>
                    <a:pt x="29" y="467"/>
                    <a:pt x="29" y="467"/>
                    <a:pt x="29" y="467"/>
                  </a:cubicBezTo>
                  <a:cubicBezTo>
                    <a:pt x="29" y="468"/>
                    <a:pt x="29" y="468"/>
                    <a:pt x="29" y="468"/>
                  </a:cubicBezTo>
                  <a:cubicBezTo>
                    <a:pt x="29" y="469"/>
                    <a:pt x="29" y="469"/>
                    <a:pt x="29" y="469"/>
                  </a:cubicBezTo>
                  <a:cubicBezTo>
                    <a:pt x="29" y="469"/>
                    <a:pt x="29" y="471"/>
                    <a:pt x="29" y="475"/>
                  </a:cubicBezTo>
                  <a:cubicBezTo>
                    <a:pt x="29" y="475"/>
                    <a:pt x="29" y="475"/>
                    <a:pt x="29" y="475"/>
                  </a:cubicBezTo>
                  <a:cubicBezTo>
                    <a:pt x="29" y="491"/>
                    <a:pt x="31" y="536"/>
                    <a:pt x="56" y="582"/>
                  </a:cubicBezTo>
                  <a:cubicBezTo>
                    <a:pt x="56" y="582"/>
                    <a:pt x="56" y="582"/>
                    <a:pt x="56" y="582"/>
                  </a:cubicBezTo>
                  <a:cubicBezTo>
                    <a:pt x="81" y="628"/>
                    <a:pt x="128" y="674"/>
                    <a:pt x="219" y="694"/>
                  </a:cubicBezTo>
                  <a:cubicBezTo>
                    <a:pt x="219" y="694"/>
                    <a:pt x="219" y="694"/>
                    <a:pt x="219" y="694"/>
                  </a:cubicBezTo>
                  <a:cubicBezTo>
                    <a:pt x="220" y="694"/>
                    <a:pt x="220" y="694"/>
                    <a:pt x="220" y="694"/>
                  </a:cubicBezTo>
                  <a:cubicBezTo>
                    <a:pt x="221" y="695"/>
                    <a:pt x="221" y="695"/>
                    <a:pt x="221" y="695"/>
                  </a:cubicBezTo>
                  <a:cubicBezTo>
                    <a:pt x="221" y="695"/>
                    <a:pt x="235" y="701"/>
                    <a:pt x="261" y="707"/>
                  </a:cubicBezTo>
                  <a:cubicBezTo>
                    <a:pt x="261" y="707"/>
                    <a:pt x="261" y="707"/>
                    <a:pt x="261" y="707"/>
                  </a:cubicBezTo>
                  <a:cubicBezTo>
                    <a:pt x="286" y="713"/>
                    <a:pt x="322" y="719"/>
                    <a:pt x="365" y="719"/>
                  </a:cubicBezTo>
                  <a:cubicBezTo>
                    <a:pt x="365" y="719"/>
                    <a:pt x="365" y="719"/>
                    <a:pt x="365" y="719"/>
                  </a:cubicBezTo>
                  <a:cubicBezTo>
                    <a:pt x="444" y="718"/>
                    <a:pt x="545" y="698"/>
                    <a:pt x="642" y="617"/>
                  </a:cubicBezTo>
                  <a:cubicBezTo>
                    <a:pt x="642" y="617"/>
                    <a:pt x="642" y="617"/>
                    <a:pt x="642" y="617"/>
                  </a:cubicBezTo>
                  <a:cubicBezTo>
                    <a:pt x="642" y="617"/>
                    <a:pt x="648" y="611"/>
                    <a:pt x="657" y="600"/>
                  </a:cubicBezTo>
                  <a:cubicBezTo>
                    <a:pt x="657" y="600"/>
                    <a:pt x="657" y="600"/>
                    <a:pt x="657" y="600"/>
                  </a:cubicBezTo>
                  <a:cubicBezTo>
                    <a:pt x="666" y="589"/>
                    <a:pt x="679" y="573"/>
                    <a:pt x="691" y="552"/>
                  </a:cubicBezTo>
                  <a:cubicBezTo>
                    <a:pt x="691" y="552"/>
                    <a:pt x="691" y="552"/>
                    <a:pt x="691" y="552"/>
                  </a:cubicBezTo>
                  <a:cubicBezTo>
                    <a:pt x="716" y="509"/>
                    <a:pt x="741" y="448"/>
                    <a:pt x="741" y="373"/>
                  </a:cubicBezTo>
                  <a:cubicBezTo>
                    <a:pt x="741" y="373"/>
                    <a:pt x="741" y="373"/>
                    <a:pt x="741" y="373"/>
                  </a:cubicBezTo>
                  <a:cubicBezTo>
                    <a:pt x="741" y="352"/>
                    <a:pt x="739" y="330"/>
                    <a:pt x="735" y="307"/>
                  </a:cubicBezTo>
                  <a:cubicBezTo>
                    <a:pt x="735" y="307"/>
                    <a:pt x="735" y="307"/>
                    <a:pt x="735" y="307"/>
                  </a:cubicBezTo>
                  <a:cubicBezTo>
                    <a:pt x="735" y="307"/>
                    <a:pt x="732" y="296"/>
                    <a:pt x="727" y="279"/>
                  </a:cubicBezTo>
                  <a:cubicBezTo>
                    <a:pt x="727" y="279"/>
                    <a:pt x="727" y="279"/>
                    <a:pt x="727" y="279"/>
                  </a:cubicBezTo>
                  <a:cubicBezTo>
                    <a:pt x="722" y="262"/>
                    <a:pt x="714" y="239"/>
                    <a:pt x="703" y="214"/>
                  </a:cubicBezTo>
                  <a:cubicBezTo>
                    <a:pt x="703" y="214"/>
                    <a:pt x="703" y="214"/>
                    <a:pt x="703" y="214"/>
                  </a:cubicBezTo>
                  <a:cubicBezTo>
                    <a:pt x="682" y="164"/>
                    <a:pt x="646" y="110"/>
                    <a:pt x="598" y="86"/>
                  </a:cubicBezTo>
                  <a:cubicBezTo>
                    <a:pt x="598" y="86"/>
                    <a:pt x="598" y="86"/>
                    <a:pt x="598" y="86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97" y="86"/>
                    <a:pt x="590" y="82"/>
                    <a:pt x="578" y="76"/>
                  </a:cubicBezTo>
                  <a:cubicBezTo>
                    <a:pt x="578" y="76"/>
                    <a:pt x="578" y="76"/>
                    <a:pt x="578" y="76"/>
                  </a:cubicBezTo>
                  <a:cubicBezTo>
                    <a:pt x="565" y="70"/>
                    <a:pt x="546" y="62"/>
                    <a:pt x="524" y="54"/>
                  </a:cubicBezTo>
                  <a:cubicBezTo>
                    <a:pt x="524" y="54"/>
                    <a:pt x="524" y="54"/>
                    <a:pt x="524" y="54"/>
                  </a:cubicBezTo>
                  <a:cubicBezTo>
                    <a:pt x="478" y="37"/>
                    <a:pt x="416" y="21"/>
                    <a:pt x="348" y="21"/>
                  </a:cubicBezTo>
                  <a:cubicBezTo>
                    <a:pt x="348" y="21"/>
                    <a:pt x="348" y="21"/>
                    <a:pt x="348" y="21"/>
                  </a:cubicBezTo>
                  <a:cubicBezTo>
                    <a:pt x="280" y="21"/>
                    <a:pt x="207" y="37"/>
                    <a:pt x="139" y="84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4" y="87"/>
                    <a:pt x="128" y="86"/>
                    <a:pt x="125" y="82"/>
                  </a:cubicBezTo>
                  <a:cubicBezTo>
                    <a:pt x="125" y="82"/>
                    <a:pt x="125" y="82"/>
                    <a:pt x="125" y="82"/>
                  </a:cubicBezTo>
                  <a:cubicBezTo>
                    <a:pt x="121" y="77"/>
                    <a:pt x="123" y="70"/>
                    <a:pt x="127" y="67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200" y="17"/>
                    <a:pt x="277" y="0"/>
                    <a:pt x="348" y="0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487" y="1"/>
                    <a:pt x="601" y="64"/>
                    <a:pt x="607" y="68"/>
                  </a:cubicBezTo>
                  <a:cubicBezTo>
                    <a:pt x="607" y="68"/>
                    <a:pt x="607" y="68"/>
                    <a:pt x="607" y="68"/>
                  </a:cubicBezTo>
                  <a:cubicBezTo>
                    <a:pt x="719" y="123"/>
                    <a:pt x="754" y="302"/>
                    <a:pt x="755" y="303"/>
                  </a:cubicBezTo>
                  <a:cubicBezTo>
                    <a:pt x="755" y="303"/>
                    <a:pt x="755" y="303"/>
                    <a:pt x="755" y="303"/>
                  </a:cubicBezTo>
                  <a:cubicBezTo>
                    <a:pt x="760" y="327"/>
                    <a:pt x="762" y="351"/>
                    <a:pt x="762" y="373"/>
                  </a:cubicBezTo>
                  <a:cubicBezTo>
                    <a:pt x="762" y="373"/>
                    <a:pt x="762" y="373"/>
                    <a:pt x="762" y="373"/>
                  </a:cubicBezTo>
                  <a:cubicBezTo>
                    <a:pt x="762" y="533"/>
                    <a:pt x="657" y="631"/>
                    <a:pt x="656" y="632"/>
                  </a:cubicBezTo>
                  <a:cubicBezTo>
                    <a:pt x="656" y="632"/>
                    <a:pt x="656" y="632"/>
                    <a:pt x="656" y="632"/>
                  </a:cubicBezTo>
                  <a:cubicBezTo>
                    <a:pt x="554" y="717"/>
                    <a:pt x="448" y="739"/>
                    <a:pt x="365" y="739"/>
                  </a:cubicBezTo>
                  <a:cubicBezTo>
                    <a:pt x="365" y="739"/>
                    <a:pt x="365" y="739"/>
                    <a:pt x="365" y="739"/>
                  </a:cubicBezTo>
                  <a:cubicBezTo>
                    <a:pt x="365" y="739"/>
                    <a:pt x="365" y="739"/>
                    <a:pt x="365" y="7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57"/>
            <p:cNvSpPr/>
            <p:nvPr/>
          </p:nvSpPr>
          <p:spPr bwMode="auto">
            <a:xfrm>
              <a:off x="4127" y="1481"/>
              <a:ext cx="142" cy="288"/>
            </a:xfrm>
            <a:custGeom>
              <a:avLst/>
              <a:gdLst>
                <a:gd name="T0" fmla="*/ 40 w 121"/>
                <a:gd name="T1" fmla="*/ 239 h 245"/>
                <a:gd name="T2" fmla="*/ 41 w 121"/>
                <a:gd name="T3" fmla="*/ 229 h 245"/>
                <a:gd name="T4" fmla="*/ 41 w 121"/>
                <a:gd name="T5" fmla="*/ 229 h 245"/>
                <a:gd name="T6" fmla="*/ 22 w 121"/>
                <a:gd name="T7" fmla="*/ 101 h 245"/>
                <a:gd name="T8" fmla="*/ 22 w 121"/>
                <a:gd name="T9" fmla="*/ 101 h 245"/>
                <a:gd name="T10" fmla="*/ 2 w 121"/>
                <a:gd name="T11" fmla="*/ 14 h 245"/>
                <a:gd name="T12" fmla="*/ 2 w 121"/>
                <a:gd name="T13" fmla="*/ 14 h 245"/>
                <a:gd name="T14" fmla="*/ 2 w 121"/>
                <a:gd name="T15" fmla="*/ 14 h 245"/>
                <a:gd name="T16" fmla="*/ 9 w 121"/>
                <a:gd name="T17" fmla="*/ 1 h 245"/>
                <a:gd name="T18" fmla="*/ 9 w 121"/>
                <a:gd name="T19" fmla="*/ 1 h 245"/>
                <a:gd name="T20" fmla="*/ 22 w 121"/>
                <a:gd name="T21" fmla="*/ 9 h 245"/>
                <a:gd name="T22" fmla="*/ 22 w 121"/>
                <a:gd name="T23" fmla="*/ 9 h 245"/>
                <a:gd name="T24" fmla="*/ 59 w 121"/>
                <a:gd name="T25" fmla="*/ 191 h 245"/>
                <a:gd name="T26" fmla="*/ 59 w 121"/>
                <a:gd name="T27" fmla="*/ 191 h 245"/>
                <a:gd name="T28" fmla="*/ 81 w 121"/>
                <a:gd name="T29" fmla="*/ 142 h 245"/>
                <a:gd name="T30" fmla="*/ 81 w 121"/>
                <a:gd name="T31" fmla="*/ 142 h 245"/>
                <a:gd name="T32" fmla="*/ 104 w 121"/>
                <a:gd name="T33" fmla="*/ 114 h 245"/>
                <a:gd name="T34" fmla="*/ 104 w 121"/>
                <a:gd name="T35" fmla="*/ 114 h 245"/>
                <a:gd name="T36" fmla="*/ 118 w 121"/>
                <a:gd name="T37" fmla="*/ 118 h 245"/>
                <a:gd name="T38" fmla="*/ 118 w 121"/>
                <a:gd name="T39" fmla="*/ 118 h 245"/>
                <a:gd name="T40" fmla="*/ 114 w 121"/>
                <a:gd name="T41" fmla="*/ 132 h 245"/>
                <a:gd name="T42" fmla="*/ 114 w 121"/>
                <a:gd name="T43" fmla="*/ 132 h 245"/>
                <a:gd name="T44" fmla="*/ 100 w 121"/>
                <a:gd name="T45" fmla="*/ 152 h 245"/>
                <a:gd name="T46" fmla="*/ 100 w 121"/>
                <a:gd name="T47" fmla="*/ 152 h 245"/>
                <a:gd name="T48" fmla="*/ 81 w 121"/>
                <a:gd name="T49" fmla="*/ 192 h 245"/>
                <a:gd name="T50" fmla="*/ 81 w 121"/>
                <a:gd name="T51" fmla="*/ 192 h 245"/>
                <a:gd name="T52" fmla="*/ 60 w 121"/>
                <a:gd name="T53" fmla="*/ 245 h 245"/>
                <a:gd name="T54" fmla="*/ 60 w 121"/>
                <a:gd name="T55" fmla="*/ 245 h 245"/>
                <a:gd name="T56" fmla="*/ 40 w 121"/>
                <a:gd name="T57" fmla="*/ 23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1" h="245">
                  <a:moveTo>
                    <a:pt x="40" y="239"/>
                  </a:moveTo>
                  <a:cubicBezTo>
                    <a:pt x="41" y="238"/>
                    <a:pt x="41" y="234"/>
                    <a:pt x="41" y="229"/>
                  </a:cubicBezTo>
                  <a:cubicBezTo>
                    <a:pt x="41" y="229"/>
                    <a:pt x="41" y="229"/>
                    <a:pt x="41" y="229"/>
                  </a:cubicBezTo>
                  <a:cubicBezTo>
                    <a:pt x="41" y="202"/>
                    <a:pt x="31" y="148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12" y="5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8"/>
                    <a:pt x="4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5" y="0"/>
                    <a:pt x="20" y="3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49" y="119"/>
                    <a:pt x="59" y="191"/>
                  </a:cubicBezTo>
                  <a:cubicBezTo>
                    <a:pt x="59" y="191"/>
                    <a:pt x="59" y="191"/>
                    <a:pt x="59" y="191"/>
                  </a:cubicBezTo>
                  <a:cubicBezTo>
                    <a:pt x="66" y="174"/>
                    <a:pt x="73" y="157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8" y="130"/>
                    <a:pt x="95" y="120"/>
                    <a:pt x="104" y="114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8" y="111"/>
                    <a:pt x="115" y="113"/>
                    <a:pt x="118" y="118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21" y="122"/>
                    <a:pt x="119" y="129"/>
                    <a:pt x="114" y="132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12" y="133"/>
                    <a:pt x="106" y="141"/>
                    <a:pt x="100" y="152"/>
                  </a:cubicBezTo>
                  <a:cubicBezTo>
                    <a:pt x="100" y="152"/>
                    <a:pt x="100" y="152"/>
                    <a:pt x="100" y="152"/>
                  </a:cubicBezTo>
                  <a:cubicBezTo>
                    <a:pt x="93" y="164"/>
                    <a:pt x="87" y="178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69" y="219"/>
                    <a:pt x="60" y="245"/>
                    <a:pt x="60" y="245"/>
                  </a:cubicBezTo>
                  <a:cubicBezTo>
                    <a:pt x="60" y="245"/>
                    <a:pt x="60" y="245"/>
                    <a:pt x="60" y="245"/>
                  </a:cubicBezTo>
                  <a:cubicBezTo>
                    <a:pt x="40" y="239"/>
                    <a:pt x="40" y="239"/>
                    <a:pt x="40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58"/>
            <p:cNvSpPr>
              <a:spLocks noEditPoints="1"/>
            </p:cNvSpPr>
            <p:nvPr/>
          </p:nvSpPr>
          <p:spPr bwMode="auto">
            <a:xfrm>
              <a:off x="4163" y="1713"/>
              <a:ext cx="68" cy="72"/>
            </a:xfrm>
            <a:custGeom>
              <a:avLst/>
              <a:gdLst>
                <a:gd name="T0" fmla="*/ 0 w 58"/>
                <a:gd name="T1" fmla="*/ 31 h 62"/>
                <a:gd name="T2" fmla="*/ 29 w 58"/>
                <a:gd name="T3" fmla="*/ 0 h 62"/>
                <a:gd name="T4" fmla="*/ 29 w 58"/>
                <a:gd name="T5" fmla="*/ 0 h 62"/>
                <a:gd name="T6" fmla="*/ 58 w 58"/>
                <a:gd name="T7" fmla="*/ 31 h 62"/>
                <a:gd name="T8" fmla="*/ 58 w 58"/>
                <a:gd name="T9" fmla="*/ 31 h 62"/>
                <a:gd name="T10" fmla="*/ 29 w 58"/>
                <a:gd name="T11" fmla="*/ 62 h 62"/>
                <a:gd name="T12" fmla="*/ 29 w 58"/>
                <a:gd name="T13" fmla="*/ 62 h 62"/>
                <a:gd name="T14" fmla="*/ 0 w 58"/>
                <a:gd name="T15" fmla="*/ 31 h 62"/>
                <a:gd name="T16" fmla="*/ 20 w 58"/>
                <a:gd name="T17" fmla="*/ 31 h 62"/>
                <a:gd name="T18" fmla="*/ 29 w 58"/>
                <a:gd name="T19" fmla="*/ 41 h 62"/>
                <a:gd name="T20" fmla="*/ 29 w 58"/>
                <a:gd name="T21" fmla="*/ 41 h 62"/>
                <a:gd name="T22" fmla="*/ 37 w 58"/>
                <a:gd name="T23" fmla="*/ 31 h 62"/>
                <a:gd name="T24" fmla="*/ 37 w 58"/>
                <a:gd name="T25" fmla="*/ 31 h 62"/>
                <a:gd name="T26" fmla="*/ 29 w 58"/>
                <a:gd name="T27" fmla="*/ 21 h 62"/>
                <a:gd name="T28" fmla="*/ 29 w 58"/>
                <a:gd name="T29" fmla="*/ 21 h 62"/>
                <a:gd name="T30" fmla="*/ 20 w 58"/>
                <a:gd name="T31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62">
                  <a:moveTo>
                    <a:pt x="0" y="31"/>
                  </a:moveTo>
                  <a:cubicBezTo>
                    <a:pt x="0" y="15"/>
                    <a:pt x="12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6" y="0"/>
                    <a:pt x="58" y="15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47"/>
                    <a:pt x="46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12" y="62"/>
                    <a:pt x="0" y="47"/>
                    <a:pt x="0" y="31"/>
                  </a:cubicBezTo>
                  <a:close/>
                  <a:moveTo>
                    <a:pt x="20" y="31"/>
                  </a:moveTo>
                  <a:cubicBezTo>
                    <a:pt x="21" y="37"/>
                    <a:pt x="25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2" y="41"/>
                    <a:pt x="37" y="37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25"/>
                    <a:pt x="32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5" y="21"/>
                    <a:pt x="21" y="25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59"/>
            <p:cNvSpPr>
              <a:spLocks noEditPoints="1"/>
            </p:cNvSpPr>
            <p:nvPr/>
          </p:nvSpPr>
          <p:spPr bwMode="auto">
            <a:xfrm>
              <a:off x="4102" y="1364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60"/>
            <p:cNvSpPr>
              <a:spLocks noEditPoints="1"/>
            </p:cNvSpPr>
            <p:nvPr/>
          </p:nvSpPr>
          <p:spPr bwMode="auto">
            <a:xfrm>
              <a:off x="4480" y="1576"/>
              <a:ext cx="58" cy="56"/>
            </a:xfrm>
            <a:custGeom>
              <a:avLst/>
              <a:gdLst>
                <a:gd name="T0" fmla="*/ 0 w 49"/>
                <a:gd name="T1" fmla="*/ 24 h 47"/>
                <a:gd name="T2" fmla="*/ 25 w 49"/>
                <a:gd name="T3" fmla="*/ 0 h 47"/>
                <a:gd name="T4" fmla="*/ 25 w 49"/>
                <a:gd name="T5" fmla="*/ 0 h 47"/>
                <a:gd name="T6" fmla="*/ 49 w 49"/>
                <a:gd name="T7" fmla="*/ 24 h 47"/>
                <a:gd name="T8" fmla="*/ 49 w 49"/>
                <a:gd name="T9" fmla="*/ 24 h 47"/>
                <a:gd name="T10" fmla="*/ 25 w 49"/>
                <a:gd name="T11" fmla="*/ 47 h 47"/>
                <a:gd name="T12" fmla="*/ 25 w 49"/>
                <a:gd name="T13" fmla="*/ 47 h 47"/>
                <a:gd name="T14" fmla="*/ 0 w 49"/>
                <a:gd name="T15" fmla="*/ 24 h 47"/>
                <a:gd name="T16" fmla="*/ 21 w 49"/>
                <a:gd name="T17" fmla="*/ 24 h 47"/>
                <a:gd name="T18" fmla="*/ 25 w 49"/>
                <a:gd name="T19" fmla="*/ 27 h 47"/>
                <a:gd name="T20" fmla="*/ 25 w 49"/>
                <a:gd name="T21" fmla="*/ 27 h 47"/>
                <a:gd name="T22" fmla="*/ 28 w 49"/>
                <a:gd name="T23" fmla="*/ 24 h 47"/>
                <a:gd name="T24" fmla="*/ 28 w 49"/>
                <a:gd name="T25" fmla="*/ 24 h 47"/>
                <a:gd name="T26" fmla="*/ 25 w 49"/>
                <a:gd name="T27" fmla="*/ 21 h 47"/>
                <a:gd name="T28" fmla="*/ 25 w 49"/>
                <a:gd name="T29" fmla="*/ 21 h 47"/>
                <a:gd name="T30" fmla="*/ 21 w 49"/>
                <a:gd name="T31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4"/>
                  </a:moveTo>
                  <a:cubicBezTo>
                    <a:pt x="0" y="10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11" y="47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61"/>
            <p:cNvSpPr>
              <a:spLocks noEditPoints="1"/>
            </p:cNvSpPr>
            <p:nvPr/>
          </p:nvSpPr>
          <p:spPr bwMode="auto">
            <a:xfrm>
              <a:off x="4500" y="1718"/>
              <a:ext cx="58" cy="57"/>
            </a:xfrm>
            <a:custGeom>
              <a:avLst/>
              <a:gdLst>
                <a:gd name="T0" fmla="*/ 0 w 49"/>
                <a:gd name="T1" fmla="*/ 24 h 48"/>
                <a:gd name="T2" fmla="*/ 24 w 49"/>
                <a:gd name="T3" fmla="*/ 0 h 48"/>
                <a:gd name="T4" fmla="*/ 24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4 w 49"/>
                <a:gd name="T11" fmla="*/ 48 h 48"/>
                <a:gd name="T12" fmla="*/ 24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4 w 49"/>
                <a:gd name="T19" fmla="*/ 27 h 48"/>
                <a:gd name="T20" fmla="*/ 24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4 w 49"/>
                <a:gd name="T27" fmla="*/ 21 h 48"/>
                <a:gd name="T28" fmla="*/ 24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37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62"/>
            <p:cNvSpPr>
              <a:spLocks noEditPoints="1"/>
            </p:cNvSpPr>
            <p:nvPr/>
          </p:nvSpPr>
          <p:spPr bwMode="auto">
            <a:xfrm>
              <a:off x="4446" y="1850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1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63"/>
            <p:cNvSpPr>
              <a:spLocks noEditPoints="1"/>
            </p:cNvSpPr>
            <p:nvPr/>
          </p:nvSpPr>
          <p:spPr bwMode="auto">
            <a:xfrm>
              <a:off x="4351" y="1964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64"/>
            <p:cNvSpPr>
              <a:spLocks noEditPoints="1"/>
            </p:cNvSpPr>
            <p:nvPr/>
          </p:nvSpPr>
          <p:spPr bwMode="auto">
            <a:xfrm>
              <a:off x="4196" y="2025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65"/>
            <p:cNvSpPr>
              <a:spLocks noEditPoints="1"/>
            </p:cNvSpPr>
            <p:nvPr/>
          </p:nvSpPr>
          <p:spPr bwMode="auto">
            <a:xfrm>
              <a:off x="4021" y="1990"/>
              <a:ext cx="58" cy="55"/>
            </a:xfrm>
            <a:custGeom>
              <a:avLst/>
              <a:gdLst>
                <a:gd name="T0" fmla="*/ 0 w 49"/>
                <a:gd name="T1" fmla="*/ 23 h 47"/>
                <a:gd name="T2" fmla="*/ 25 w 49"/>
                <a:gd name="T3" fmla="*/ 0 h 47"/>
                <a:gd name="T4" fmla="*/ 25 w 49"/>
                <a:gd name="T5" fmla="*/ 0 h 47"/>
                <a:gd name="T6" fmla="*/ 49 w 49"/>
                <a:gd name="T7" fmla="*/ 23 h 47"/>
                <a:gd name="T8" fmla="*/ 49 w 49"/>
                <a:gd name="T9" fmla="*/ 23 h 47"/>
                <a:gd name="T10" fmla="*/ 25 w 49"/>
                <a:gd name="T11" fmla="*/ 47 h 47"/>
                <a:gd name="T12" fmla="*/ 25 w 49"/>
                <a:gd name="T13" fmla="*/ 47 h 47"/>
                <a:gd name="T14" fmla="*/ 0 w 49"/>
                <a:gd name="T15" fmla="*/ 23 h 47"/>
                <a:gd name="T16" fmla="*/ 21 w 49"/>
                <a:gd name="T17" fmla="*/ 23 h 47"/>
                <a:gd name="T18" fmla="*/ 25 w 49"/>
                <a:gd name="T19" fmla="*/ 26 h 47"/>
                <a:gd name="T20" fmla="*/ 25 w 49"/>
                <a:gd name="T21" fmla="*/ 26 h 47"/>
                <a:gd name="T22" fmla="*/ 28 w 49"/>
                <a:gd name="T23" fmla="*/ 23 h 47"/>
                <a:gd name="T24" fmla="*/ 28 w 49"/>
                <a:gd name="T25" fmla="*/ 23 h 47"/>
                <a:gd name="T26" fmla="*/ 25 w 49"/>
                <a:gd name="T27" fmla="*/ 21 h 47"/>
                <a:gd name="T28" fmla="*/ 25 w 49"/>
                <a:gd name="T29" fmla="*/ 21 h 47"/>
                <a:gd name="T30" fmla="*/ 21 w 49"/>
                <a:gd name="T31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3"/>
                  </a:moveTo>
                  <a:cubicBezTo>
                    <a:pt x="0" y="10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37"/>
                    <a:pt x="38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11" y="47"/>
                    <a:pt x="0" y="37"/>
                    <a:pt x="0" y="23"/>
                  </a:cubicBezTo>
                  <a:close/>
                  <a:moveTo>
                    <a:pt x="21" y="23"/>
                  </a:moveTo>
                  <a:cubicBezTo>
                    <a:pt x="21" y="25"/>
                    <a:pt x="22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2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66"/>
            <p:cNvSpPr>
              <a:spLocks noEditPoints="1"/>
            </p:cNvSpPr>
            <p:nvPr/>
          </p:nvSpPr>
          <p:spPr bwMode="auto">
            <a:xfrm>
              <a:off x="3870" y="1893"/>
              <a:ext cx="57" cy="57"/>
            </a:xfrm>
            <a:custGeom>
              <a:avLst/>
              <a:gdLst>
                <a:gd name="T0" fmla="*/ 0 w 49"/>
                <a:gd name="T1" fmla="*/ 24 h 48"/>
                <a:gd name="T2" fmla="*/ 24 w 49"/>
                <a:gd name="T3" fmla="*/ 0 h 48"/>
                <a:gd name="T4" fmla="*/ 24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4 w 49"/>
                <a:gd name="T11" fmla="*/ 48 h 48"/>
                <a:gd name="T12" fmla="*/ 24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4 w 49"/>
                <a:gd name="T19" fmla="*/ 27 h 48"/>
                <a:gd name="T20" fmla="*/ 24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4 w 49"/>
                <a:gd name="T27" fmla="*/ 21 h 48"/>
                <a:gd name="T28" fmla="*/ 24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67"/>
            <p:cNvSpPr>
              <a:spLocks noEditPoints="1"/>
            </p:cNvSpPr>
            <p:nvPr/>
          </p:nvSpPr>
          <p:spPr bwMode="auto">
            <a:xfrm>
              <a:off x="3812" y="1733"/>
              <a:ext cx="57" cy="56"/>
            </a:xfrm>
            <a:custGeom>
              <a:avLst/>
              <a:gdLst>
                <a:gd name="T0" fmla="*/ 0 w 48"/>
                <a:gd name="T1" fmla="*/ 24 h 48"/>
                <a:gd name="T2" fmla="*/ 24 w 48"/>
                <a:gd name="T3" fmla="*/ 0 h 48"/>
                <a:gd name="T4" fmla="*/ 24 w 48"/>
                <a:gd name="T5" fmla="*/ 0 h 48"/>
                <a:gd name="T6" fmla="*/ 48 w 48"/>
                <a:gd name="T7" fmla="*/ 24 h 48"/>
                <a:gd name="T8" fmla="*/ 48 w 48"/>
                <a:gd name="T9" fmla="*/ 24 h 48"/>
                <a:gd name="T10" fmla="*/ 24 w 48"/>
                <a:gd name="T11" fmla="*/ 48 h 48"/>
                <a:gd name="T12" fmla="*/ 24 w 48"/>
                <a:gd name="T13" fmla="*/ 48 h 48"/>
                <a:gd name="T14" fmla="*/ 0 w 48"/>
                <a:gd name="T15" fmla="*/ 24 h 48"/>
                <a:gd name="T16" fmla="*/ 20 w 48"/>
                <a:gd name="T17" fmla="*/ 24 h 48"/>
                <a:gd name="T18" fmla="*/ 24 w 48"/>
                <a:gd name="T19" fmla="*/ 27 h 48"/>
                <a:gd name="T20" fmla="*/ 24 w 48"/>
                <a:gd name="T21" fmla="*/ 27 h 48"/>
                <a:gd name="T22" fmla="*/ 28 w 48"/>
                <a:gd name="T23" fmla="*/ 24 h 48"/>
                <a:gd name="T24" fmla="*/ 28 w 48"/>
                <a:gd name="T25" fmla="*/ 24 h 48"/>
                <a:gd name="T26" fmla="*/ 24 w 48"/>
                <a:gd name="T27" fmla="*/ 21 h 48"/>
                <a:gd name="T28" fmla="*/ 24 w 48"/>
                <a:gd name="T29" fmla="*/ 21 h 48"/>
                <a:gd name="T30" fmla="*/ 20 w 48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8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7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0" y="24"/>
                  </a:moveTo>
                  <a:cubicBezTo>
                    <a:pt x="20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6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0" y="23"/>
                    <a:pt x="2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68"/>
            <p:cNvSpPr>
              <a:spLocks noEditPoints="1"/>
            </p:cNvSpPr>
            <p:nvPr/>
          </p:nvSpPr>
          <p:spPr bwMode="auto">
            <a:xfrm>
              <a:off x="3818" y="1585"/>
              <a:ext cx="58" cy="55"/>
            </a:xfrm>
            <a:custGeom>
              <a:avLst/>
              <a:gdLst>
                <a:gd name="T0" fmla="*/ 0 w 49"/>
                <a:gd name="T1" fmla="*/ 23 h 47"/>
                <a:gd name="T2" fmla="*/ 24 w 49"/>
                <a:gd name="T3" fmla="*/ 0 h 47"/>
                <a:gd name="T4" fmla="*/ 24 w 49"/>
                <a:gd name="T5" fmla="*/ 0 h 47"/>
                <a:gd name="T6" fmla="*/ 49 w 49"/>
                <a:gd name="T7" fmla="*/ 23 h 47"/>
                <a:gd name="T8" fmla="*/ 49 w 49"/>
                <a:gd name="T9" fmla="*/ 23 h 47"/>
                <a:gd name="T10" fmla="*/ 24 w 49"/>
                <a:gd name="T11" fmla="*/ 47 h 47"/>
                <a:gd name="T12" fmla="*/ 24 w 49"/>
                <a:gd name="T13" fmla="*/ 47 h 47"/>
                <a:gd name="T14" fmla="*/ 0 w 49"/>
                <a:gd name="T15" fmla="*/ 23 h 47"/>
                <a:gd name="T16" fmla="*/ 21 w 49"/>
                <a:gd name="T17" fmla="*/ 23 h 47"/>
                <a:gd name="T18" fmla="*/ 24 w 49"/>
                <a:gd name="T19" fmla="*/ 26 h 47"/>
                <a:gd name="T20" fmla="*/ 24 w 49"/>
                <a:gd name="T21" fmla="*/ 26 h 47"/>
                <a:gd name="T22" fmla="*/ 28 w 49"/>
                <a:gd name="T23" fmla="*/ 23 h 47"/>
                <a:gd name="T24" fmla="*/ 28 w 49"/>
                <a:gd name="T25" fmla="*/ 23 h 47"/>
                <a:gd name="T26" fmla="*/ 24 w 49"/>
                <a:gd name="T27" fmla="*/ 20 h 47"/>
                <a:gd name="T28" fmla="*/ 24 w 49"/>
                <a:gd name="T29" fmla="*/ 20 h 47"/>
                <a:gd name="T30" fmla="*/ 21 w 49"/>
                <a:gd name="T31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3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9" y="10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37"/>
                    <a:pt x="37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11" y="47"/>
                    <a:pt x="0" y="37"/>
                    <a:pt x="0" y="23"/>
                  </a:cubicBezTo>
                  <a:close/>
                  <a:moveTo>
                    <a:pt x="21" y="23"/>
                  </a:moveTo>
                  <a:cubicBezTo>
                    <a:pt x="21" y="25"/>
                    <a:pt x="22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7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2" y="21"/>
                    <a:pt x="21" y="22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69"/>
            <p:cNvSpPr>
              <a:spLocks noEditPoints="1"/>
            </p:cNvSpPr>
            <p:nvPr/>
          </p:nvSpPr>
          <p:spPr bwMode="auto">
            <a:xfrm>
              <a:off x="3901" y="1448"/>
              <a:ext cx="57" cy="56"/>
            </a:xfrm>
            <a:custGeom>
              <a:avLst/>
              <a:gdLst>
                <a:gd name="T0" fmla="*/ 0 w 48"/>
                <a:gd name="T1" fmla="*/ 24 h 47"/>
                <a:gd name="T2" fmla="*/ 24 w 48"/>
                <a:gd name="T3" fmla="*/ 0 h 47"/>
                <a:gd name="T4" fmla="*/ 24 w 48"/>
                <a:gd name="T5" fmla="*/ 0 h 47"/>
                <a:gd name="T6" fmla="*/ 48 w 48"/>
                <a:gd name="T7" fmla="*/ 24 h 47"/>
                <a:gd name="T8" fmla="*/ 48 w 48"/>
                <a:gd name="T9" fmla="*/ 24 h 47"/>
                <a:gd name="T10" fmla="*/ 24 w 48"/>
                <a:gd name="T11" fmla="*/ 47 h 47"/>
                <a:gd name="T12" fmla="*/ 24 w 48"/>
                <a:gd name="T13" fmla="*/ 47 h 47"/>
                <a:gd name="T14" fmla="*/ 0 w 48"/>
                <a:gd name="T15" fmla="*/ 24 h 47"/>
                <a:gd name="T16" fmla="*/ 20 w 48"/>
                <a:gd name="T17" fmla="*/ 24 h 47"/>
                <a:gd name="T18" fmla="*/ 24 w 48"/>
                <a:gd name="T19" fmla="*/ 26 h 47"/>
                <a:gd name="T20" fmla="*/ 24 w 48"/>
                <a:gd name="T21" fmla="*/ 26 h 47"/>
                <a:gd name="T22" fmla="*/ 28 w 48"/>
                <a:gd name="T23" fmla="*/ 24 h 47"/>
                <a:gd name="T24" fmla="*/ 28 w 48"/>
                <a:gd name="T25" fmla="*/ 24 h 47"/>
                <a:gd name="T26" fmla="*/ 24 w 48"/>
                <a:gd name="T27" fmla="*/ 21 h 47"/>
                <a:gd name="T28" fmla="*/ 24 w 48"/>
                <a:gd name="T29" fmla="*/ 21 h 47"/>
                <a:gd name="T30" fmla="*/ 20 w 48"/>
                <a:gd name="T31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7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7"/>
                    <a:pt x="37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11" y="47"/>
                    <a:pt x="0" y="37"/>
                    <a:pt x="0" y="24"/>
                  </a:cubicBezTo>
                  <a:close/>
                  <a:moveTo>
                    <a:pt x="20" y="24"/>
                  </a:moveTo>
                  <a:cubicBezTo>
                    <a:pt x="20" y="25"/>
                    <a:pt x="22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6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6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0" y="22"/>
                    <a:pt x="2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70"/>
            <p:cNvSpPr>
              <a:spLocks noEditPoints="1"/>
            </p:cNvSpPr>
            <p:nvPr/>
          </p:nvSpPr>
          <p:spPr bwMode="auto">
            <a:xfrm>
              <a:off x="4350" y="1423"/>
              <a:ext cx="60" cy="56"/>
            </a:xfrm>
            <a:custGeom>
              <a:avLst/>
              <a:gdLst>
                <a:gd name="T0" fmla="*/ 0 w 51"/>
                <a:gd name="T1" fmla="*/ 24 h 48"/>
                <a:gd name="T2" fmla="*/ 26 w 51"/>
                <a:gd name="T3" fmla="*/ 0 h 48"/>
                <a:gd name="T4" fmla="*/ 26 w 51"/>
                <a:gd name="T5" fmla="*/ 0 h 48"/>
                <a:gd name="T6" fmla="*/ 51 w 51"/>
                <a:gd name="T7" fmla="*/ 24 h 48"/>
                <a:gd name="T8" fmla="*/ 51 w 51"/>
                <a:gd name="T9" fmla="*/ 24 h 48"/>
                <a:gd name="T10" fmla="*/ 26 w 51"/>
                <a:gd name="T11" fmla="*/ 48 h 48"/>
                <a:gd name="T12" fmla="*/ 26 w 51"/>
                <a:gd name="T13" fmla="*/ 48 h 48"/>
                <a:gd name="T14" fmla="*/ 0 w 51"/>
                <a:gd name="T15" fmla="*/ 24 h 48"/>
                <a:gd name="T16" fmla="*/ 21 w 51"/>
                <a:gd name="T17" fmla="*/ 24 h 48"/>
                <a:gd name="T18" fmla="*/ 26 w 51"/>
                <a:gd name="T19" fmla="*/ 27 h 48"/>
                <a:gd name="T20" fmla="*/ 26 w 51"/>
                <a:gd name="T21" fmla="*/ 27 h 48"/>
                <a:gd name="T22" fmla="*/ 31 w 51"/>
                <a:gd name="T23" fmla="*/ 24 h 48"/>
                <a:gd name="T24" fmla="*/ 31 w 51"/>
                <a:gd name="T25" fmla="*/ 24 h 48"/>
                <a:gd name="T26" fmla="*/ 26 w 51"/>
                <a:gd name="T27" fmla="*/ 21 h 48"/>
                <a:gd name="T28" fmla="*/ 26 w 51"/>
                <a:gd name="T29" fmla="*/ 21 h 48"/>
                <a:gd name="T30" fmla="*/ 21 w 51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48">
                  <a:moveTo>
                    <a:pt x="0" y="24"/>
                  </a:moveTo>
                  <a:cubicBezTo>
                    <a:pt x="0" y="10"/>
                    <a:pt x="12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9" y="1"/>
                    <a:pt x="51" y="10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38"/>
                    <a:pt x="39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9" y="27"/>
                    <a:pt x="31" y="25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29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2" y="21"/>
                    <a:pt x="21" y="24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6" name="组合 134"/>
          <p:cNvGrpSpPr/>
          <p:nvPr/>
        </p:nvGrpSpPr>
        <p:grpSpPr>
          <a:xfrm>
            <a:off x="11020356" y="5796927"/>
            <a:ext cx="400442" cy="954719"/>
            <a:chOff x="6332948" y="2078950"/>
            <a:chExt cx="1343028" cy="2449641"/>
          </a:xfrm>
        </p:grpSpPr>
        <p:sp>
          <p:nvSpPr>
            <p:cNvPr id="217" name="Freeform 3779"/>
            <p:cNvSpPr>
              <a:spLocks noEditPoints="1"/>
            </p:cNvSpPr>
            <p:nvPr/>
          </p:nvSpPr>
          <p:spPr bwMode="auto">
            <a:xfrm>
              <a:off x="6750442" y="2320393"/>
              <a:ext cx="623728" cy="628759"/>
            </a:xfrm>
            <a:custGeom>
              <a:avLst/>
              <a:gdLst>
                <a:gd name="T0" fmla="*/ 0 w 113"/>
                <a:gd name="T1" fmla="*/ 57 h 114"/>
                <a:gd name="T2" fmla="*/ 55 w 113"/>
                <a:gd name="T3" fmla="*/ 0 h 114"/>
                <a:gd name="T4" fmla="*/ 55 w 113"/>
                <a:gd name="T5" fmla="*/ 0 h 114"/>
                <a:gd name="T6" fmla="*/ 113 w 113"/>
                <a:gd name="T7" fmla="*/ 57 h 114"/>
                <a:gd name="T8" fmla="*/ 113 w 113"/>
                <a:gd name="T9" fmla="*/ 57 h 114"/>
                <a:gd name="T10" fmla="*/ 55 w 113"/>
                <a:gd name="T11" fmla="*/ 114 h 114"/>
                <a:gd name="T12" fmla="*/ 55 w 113"/>
                <a:gd name="T13" fmla="*/ 114 h 114"/>
                <a:gd name="T14" fmla="*/ 0 w 113"/>
                <a:gd name="T15" fmla="*/ 57 h 114"/>
                <a:gd name="T16" fmla="*/ 4 w 113"/>
                <a:gd name="T17" fmla="*/ 57 h 114"/>
                <a:gd name="T18" fmla="*/ 55 w 113"/>
                <a:gd name="T19" fmla="*/ 110 h 114"/>
                <a:gd name="T20" fmla="*/ 55 w 113"/>
                <a:gd name="T21" fmla="*/ 110 h 114"/>
                <a:gd name="T22" fmla="*/ 109 w 113"/>
                <a:gd name="T23" fmla="*/ 57 h 114"/>
                <a:gd name="T24" fmla="*/ 109 w 113"/>
                <a:gd name="T25" fmla="*/ 57 h 114"/>
                <a:gd name="T26" fmla="*/ 55 w 113"/>
                <a:gd name="T27" fmla="*/ 4 h 114"/>
                <a:gd name="T28" fmla="*/ 55 w 113"/>
                <a:gd name="T29" fmla="*/ 4 h 114"/>
                <a:gd name="T30" fmla="*/ 4 w 113"/>
                <a:gd name="T31" fmla="*/ 5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14">
                  <a:moveTo>
                    <a:pt x="0" y="57"/>
                  </a:moveTo>
                  <a:cubicBezTo>
                    <a:pt x="0" y="25"/>
                    <a:pt x="2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85" y="0"/>
                    <a:pt x="113" y="25"/>
                    <a:pt x="113" y="57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88"/>
                    <a:pt x="85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24" y="114"/>
                    <a:pt x="0" y="88"/>
                    <a:pt x="0" y="57"/>
                  </a:cubicBezTo>
                  <a:close/>
                  <a:moveTo>
                    <a:pt x="4" y="57"/>
                  </a:moveTo>
                  <a:cubicBezTo>
                    <a:pt x="4" y="86"/>
                    <a:pt x="27" y="110"/>
                    <a:pt x="55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83" y="110"/>
                    <a:pt x="109" y="86"/>
                    <a:pt x="109" y="57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27"/>
                    <a:pt x="83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27" y="4"/>
                    <a:pt x="4" y="27"/>
                    <a:pt x="4" y="5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780"/>
            <p:cNvSpPr>
              <a:spLocks noEditPoints="1"/>
            </p:cNvSpPr>
            <p:nvPr/>
          </p:nvSpPr>
          <p:spPr bwMode="auto">
            <a:xfrm>
              <a:off x="6740382" y="2310333"/>
              <a:ext cx="643848" cy="648879"/>
            </a:xfrm>
            <a:custGeom>
              <a:avLst/>
              <a:gdLst>
                <a:gd name="T0" fmla="*/ 0 w 117"/>
                <a:gd name="T1" fmla="*/ 59 h 118"/>
                <a:gd name="T2" fmla="*/ 2 w 117"/>
                <a:gd name="T3" fmla="*/ 59 h 118"/>
                <a:gd name="T4" fmla="*/ 0 w 117"/>
                <a:gd name="T5" fmla="*/ 59 h 118"/>
                <a:gd name="T6" fmla="*/ 57 w 117"/>
                <a:gd name="T7" fmla="*/ 0 h 118"/>
                <a:gd name="T8" fmla="*/ 57 w 117"/>
                <a:gd name="T9" fmla="*/ 0 h 118"/>
                <a:gd name="T10" fmla="*/ 117 w 117"/>
                <a:gd name="T11" fmla="*/ 59 h 118"/>
                <a:gd name="T12" fmla="*/ 117 w 117"/>
                <a:gd name="T13" fmla="*/ 59 h 118"/>
                <a:gd name="T14" fmla="*/ 57 w 117"/>
                <a:gd name="T15" fmla="*/ 118 h 118"/>
                <a:gd name="T16" fmla="*/ 57 w 117"/>
                <a:gd name="T17" fmla="*/ 118 h 118"/>
                <a:gd name="T18" fmla="*/ 0 w 117"/>
                <a:gd name="T19" fmla="*/ 59 h 118"/>
                <a:gd name="T20" fmla="*/ 57 w 117"/>
                <a:gd name="T21" fmla="*/ 114 h 118"/>
                <a:gd name="T22" fmla="*/ 113 w 117"/>
                <a:gd name="T23" fmla="*/ 59 h 118"/>
                <a:gd name="T24" fmla="*/ 113 w 117"/>
                <a:gd name="T25" fmla="*/ 59 h 118"/>
                <a:gd name="T26" fmla="*/ 57 w 117"/>
                <a:gd name="T27" fmla="*/ 4 h 118"/>
                <a:gd name="T28" fmla="*/ 57 w 117"/>
                <a:gd name="T29" fmla="*/ 4 h 118"/>
                <a:gd name="T30" fmla="*/ 19 w 117"/>
                <a:gd name="T31" fmla="*/ 20 h 118"/>
                <a:gd name="T32" fmla="*/ 19 w 117"/>
                <a:gd name="T33" fmla="*/ 20 h 118"/>
                <a:gd name="T34" fmla="*/ 57 w 117"/>
                <a:gd name="T35" fmla="*/ 4 h 118"/>
                <a:gd name="T36" fmla="*/ 57 w 117"/>
                <a:gd name="T37" fmla="*/ 4 h 118"/>
                <a:gd name="T38" fmla="*/ 113 w 117"/>
                <a:gd name="T39" fmla="*/ 59 h 118"/>
                <a:gd name="T40" fmla="*/ 113 w 117"/>
                <a:gd name="T41" fmla="*/ 59 h 118"/>
                <a:gd name="T42" fmla="*/ 57 w 117"/>
                <a:gd name="T43" fmla="*/ 114 h 118"/>
                <a:gd name="T44" fmla="*/ 57 w 117"/>
                <a:gd name="T45" fmla="*/ 114 h 118"/>
                <a:gd name="T46" fmla="*/ 17 w 117"/>
                <a:gd name="T47" fmla="*/ 95 h 118"/>
                <a:gd name="T48" fmla="*/ 17 w 117"/>
                <a:gd name="T49" fmla="*/ 95 h 118"/>
                <a:gd name="T50" fmla="*/ 57 w 117"/>
                <a:gd name="T51" fmla="*/ 114 h 118"/>
                <a:gd name="T52" fmla="*/ 57 w 117"/>
                <a:gd name="T53" fmla="*/ 110 h 118"/>
                <a:gd name="T54" fmla="*/ 109 w 117"/>
                <a:gd name="T55" fmla="*/ 59 h 118"/>
                <a:gd name="T56" fmla="*/ 109 w 117"/>
                <a:gd name="T57" fmla="*/ 59 h 118"/>
                <a:gd name="T58" fmla="*/ 57 w 117"/>
                <a:gd name="T59" fmla="*/ 8 h 118"/>
                <a:gd name="T60" fmla="*/ 57 w 117"/>
                <a:gd name="T61" fmla="*/ 8 h 118"/>
                <a:gd name="T62" fmla="*/ 8 w 117"/>
                <a:gd name="T63" fmla="*/ 59 h 118"/>
                <a:gd name="T64" fmla="*/ 8 w 117"/>
                <a:gd name="T65" fmla="*/ 59 h 118"/>
                <a:gd name="T66" fmla="*/ 57 w 117"/>
                <a:gd name="T67" fmla="*/ 110 h 118"/>
                <a:gd name="T68" fmla="*/ 4 w 117"/>
                <a:gd name="T69" fmla="*/ 63 h 118"/>
                <a:gd name="T70" fmla="*/ 4 w 117"/>
                <a:gd name="T71" fmla="*/ 59 h 118"/>
                <a:gd name="T72" fmla="*/ 4 w 117"/>
                <a:gd name="T73" fmla="*/ 59 h 118"/>
                <a:gd name="T74" fmla="*/ 6 w 117"/>
                <a:gd name="T75" fmla="*/ 59 h 118"/>
                <a:gd name="T76" fmla="*/ 4 w 117"/>
                <a:gd name="T77" fmla="*/ 59 h 118"/>
                <a:gd name="T78" fmla="*/ 4 w 117"/>
                <a:gd name="T79" fmla="*/ 54 h 118"/>
                <a:gd name="T80" fmla="*/ 4 w 117"/>
                <a:gd name="T81" fmla="*/ 54 h 118"/>
                <a:gd name="T82" fmla="*/ 4 w 117"/>
                <a:gd name="T83" fmla="*/ 59 h 118"/>
                <a:gd name="T84" fmla="*/ 4 w 117"/>
                <a:gd name="T85" fmla="*/ 59 h 118"/>
                <a:gd name="T86" fmla="*/ 4 w 117"/>
                <a:gd name="T87" fmla="*/ 6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18">
                  <a:moveTo>
                    <a:pt x="0" y="59"/>
                  </a:moveTo>
                  <a:cubicBezTo>
                    <a:pt x="2" y="59"/>
                    <a:pt x="2" y="59"/>
                    <a:pt x="2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6"/>
                    <a:pt x="25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88" y="0"/>
                    <a:pt x="117" y="26"/>
                    <a:pt x="117" y="59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17" y="91"/>
                    <a:pt x="88" y="118"/>
                    <a:pt x="57" y="118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25" y="118"/>
                    <a:pt x="0" y="91"/>
                    <a:pt x="0" y="59"/>
                  </a:cubicBezTo>
                  <a:close/>
                  <a:moveTo>
                    <a:pt x="57" y="114"/>
                  </a:moveTo>
                  <a:cubicBezTo>
                    <a:pt x="86" y="114"/>
                    <a:pt x="113" y="89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28"/>
                    <a:pt x="8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42" y="4"/>
                    <a:pt x="29" y="1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9" y="10"/>
                    <a:pt x="42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86" y="4"/>
                    <a:pt x="113" y="28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89"/>
                    <a:pt x="86" y="113"/>
                    <a:pt x="57" y="114"/>
                  </a:cubicBezTo>
                  <a:cubicBezTo>
                    <a:pt x="57" y="114"/>
                    <a:pt x="57" y="114"/>
                    <a:pt x="57" y="114"/>
                  </a:cubicBezTo>
                  <a:cubicBezTo>
                    <a:pt x="41" y="114"/>
                    <a:pt x="27" y="106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27" y="106"/>
                    <a:pt x="41" y="114"/>
                    <a:pt x="57" y="114"/>
                  </a:cubicBezTo>
                  <a:close/>
                  <a:moveTo>
                    <a:pt x="57" y="110"/>
                  </a:moveTo>
                  <a:cubicBezTo>
                    <a:pt x="84" y="110"/>
                    <a:pt x="109" y="86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31"/>
                    <a:pt x="84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30" y="8"/>
                    <a:pt x="8" y="30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87"/>
                    <a:pt x="30" y="110"/>
                    <a:pt x="57" y="110"/>
                  </a:cubicBezTo>
                  <a:close/>
                  <a:moveTo>
                    <a:pt x="4" y="63"/>
                  </a:moveTo>
                  <a:cubicBezTo>
                    <a:pt x="4" y="62"/>
                    <a:pt x="4" y="60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7"/>
                    <a:pt x="4" y="56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6"/>
                    <a:pt x="4" y="57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60"/>
                    <a:pt x="4" y="62"/>
                    <a:pt x="4" y="6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781"/>
            <p:cNvSpPr>
              <a:spLocks noEditPoints="1"/>
            </p:cNvSpPr>
            <p:nvPr/>
          </p:nvSpPr>
          <p:spPr bwMode="auto">
            <a:xfrm>
              <a:off x="6861103" y="2602076"/>
              <a:ext cx="347076" cy="165994"/>
            </a:xfrm>
            <a:custGeom>
              <a:avLst/>
              <a:gdLst>
                <a:gd name="T0" fmla="*/ 0 w 63"/>
                <a:gd name="T1" fmla="*/ 10 h 30"/>
                <a:gd name="T2" fmla="*/ 3 w 63"/>
                <a:gd name="T3" fmla="*/ 8 h 30"/>
                <a:gd name="T4" fmla="*/ 11 w 63"/>
                <a:gd name="T5" fmla="*/ 17 h 30"/>
                <a:gd name="T6" fmla="*/ 11 w 63"/>
                <a:gd name="T7" fmla="*/ 17 h 30"/>
                <a:gd name="T8" fmla="*/ 31 w 63"/>
                <a:gd name="T9" fmla="*/ 26 h 30"/>
                <a:gd name="T10" fmla="*/ 31 w 63"/>
                <a:gd name="T11" fmla="*/ 26 h 30"/>
                <a:gd name="T12" fmla="*/ 35 w 63"/>
                <a:gd name="T13" fmla="*/ 25 h 30"/>
                <a:gd name="T14" fmla="*/ 35 w 63"/>
                <a:gd name="T15" fmla="*/ 25 h 30"/>
                <a:gd name="T16" fmla="*/ 54 w 63"/>
                <a:gd name="T17" fmla="*/ 11 h 30"/>
                <a:gd name="T18" fmla="*/ 54 w 63"/>
                <a:gd name="T19" fmla="*/ 11 h 30"/>
                <a:gd name="T20" fmla="*/ 59 w 63"/>
                <a:gd name="T21" fmla="*/ 0 h 30"/>
                <a:gd name="T22" fmla="*/ 59 w 63"/>
                <a:gd name="T23" fmla="*/ 0 h 30"/>
                <a:gd name="T24" fmla="*/ 63 w 63"/>
                <a:gd name="T25" fmla="*/ 1 h 30"/>
                <a:gd name="T26" fmla="*/ 35 w 63"/>
                <a:gd name="T27" fmla="*/ 29 h 30"/>
                <a:gd name="T28" fmla="*/ 35 w 63"/>
                <a:gd name="T29" fmla="*/ 29 h 30"/>
                <a:gd name="T30" fmla="*/ 31 w 63"/>
                <a:gd name="T31" fmla="*/ 30 h 30"/>
                <a:gd name="T32" fmla="*/ 31 w 63"/>
                <a:gd name="T33" fmla="*/ 30 h 30"/>
                <a:gd name="T34" fmla="*/ 0 w 63"/>
                <a:gd name="T35" fmla="*/ 10 h 30"/>
                <a:gd name="T36" fmla="*/ 0 w 63"/>
                <a:gd name="T37" fmla="*/ 10 h 30"/>
                <a:gd name="T38" fmla="*/ 0 w 63"/>
                <a:gd name="T39" fmla="*/ 10 h 30"/>
                <a:gd name="T40" fmla="*/ 0 w 63"/>
                <a:gd name="T41" fmla="*/ 10 h 30"/>
                <a:gd name="T42" fmla="*/ 0 w 63"/>
                <a:gd name="T43" fmla="*/ 10 h 30"/>
                <a:gd name="T44" fmla="*/ 0 w 63"/>
                <a:gd name="T45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30">
                  <a:moveTo>
                    <a:pt x="0" y="1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6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6" y="21"/>
                    <a:pt x="23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6"/>
                    <a:pt x="33" y="26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3" y="24"/>
                    <a:pt x="49" y="17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8" y="5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3" y="1"/>
                    <a:pt x="56" y="25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30"/>
                    <a:pt x="32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3" y="29"/>
                    <a:pt x="0" y="10"/>
                    <a:pt x="0" y="10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782"/>
            <p:cNvSpPr>
              <a:spLocks noEditPoints="1"/>
            </p:cNvSpPr>
            <p:nvPr/>
          </p:nvSpPr>
          <p:spPr bwMode="auto">
            <a:xfrm>
              <a:off x="6840983" y="2586985"/>
              <a:ext cx="387316" cy="191142"/>
            </a:xfrm>
            <a:custGeom>
              <a:avLst/>
              <a:gdLst>
                <a:gd name="T0" fmla="*/ 0 w 70"/>
                <a:gd name="T1" fmla="*/ 13 h 35"/>
                <a:gd name="T2" fmla="*/ 6 w 70"/>
                <a:gd name="T3" fmla="*/ 9 h 35"/>
                <a:gd name="T4" fmla="*/ 7 w 70"/>
                <a:gd name="T5" fmla="*/ 9 h 35"/>
                <a:gd name="T6" fmla="*/ 7 w 70"/>
                <a:gd name="T7" fmla="*/ 9 h 35"/>
                <a:gd name="T8" fmla="*/ 7 w 70"/>
                <a:gd name="T9" fmla="*/ 9 h 35"/>
                <a:gd name="T10" fmla="*/ 7 w 70"/>
                <a:gd name="T11" fmla="*/ 9 h 35"/>
                <a:gd name="T12" fmla="*/ 8 w 70"/>
                <a:gd name="T13" fmla="*/ 9 h 35"/>
                <a:gd name="T14" fmla="*/ 8 w 70"/>
                <a:gd name="T15" fmla="*/ 10 h 35"/>
                <a:gd name="T16" fmla="*/ 8 w 70"/>
                <a:gd name="T17" fmla="*/ 10 h 35"/>
                <a:gd name="T18" fmla="*/ 8 w 70"/>
                <a:gd name="T19" fmla="*/ 10 h 35"/>
                <a:gd name="T20" fmla="*/ 8 w 70"/>
                <a:gd name="T21" fmla="*/ 10 h 35"/>
                <a:gd name="T22" fmla="*/ 10 w 70"/>
                <a:gd name="T23" fmla="*/ 12 h 35"/>
                <a:gd name="T24" fmla="*/ 15 w 70"/>
                <a:gd name="T25" fmla="*/ 18 h 35"/>
                <a:gd name="T26" fmla="*/ 33 w 70"/>
                <a:gd name="T27" fmla="*/ 27 h 35"/>
                <a:gd name="T28" fmla="*/ 34 w 70"/>
                <a:gd name="T29" fmla="*/ 27 h 35"/>
                <a:gd name="T30" fmla="*/ 34 w 70"/>
                <a:gd name="T31" fmla="*/ 27 h 35"/>
                <a:gd name="T32" fmla="*/ 37 w 70"/>
                <a:gd name="T33" fmla="*/ 26 h 35"/>
                <a:gd name="T34" fmla="*/ 55 w 70"/>
                <a:gd name="T35" fmla="*/ 13 h 35"/>
                <a:gd name="T36" fmla="*/ 60 w 70"/>
                <a:gd name="T37" fmla="*/ 2 h 35"/>
                <a:gd name="T38" fmla="*/ 60 w 70"/>
                <a:gd name="T39" fmla="*/ 0 h 35"/>
                <a:gd name="T40" fmla="*/ 68 w 70"/>
                <a:gd name="T41" fmla="*/ 5 h 35"/>
                <a:gd name="T42" fmla="*/ 68 w 70"/>
                <a:gd name="T43" fmla="*/ 6 h 35"/>
                <a:gd name="T44" fmla="*/ 67 w 70"/>
                <a:gd name="T45" fmla="*/ 9 h 35"/>
                <a:gd name="T46" fmla="*/ 62 w 70"/>
                <a:gd name="T47" fmla="*/ 18 h 35"/>
                <a:gd name="T48" fmla="*/ 39 w 70"/>
                <a:gd name="T49" fmla="*/ 34 h 35"/>
                <a:gd name="T50" fmla="*/ 34 w 70"/>
                <a:gd name="T51" fmla="*/ 35 h 35"/>
                <a:gd name="T52" fmla="*/ 34 w 70"/>
                <a:gd name="T53" fmla="*/ 31 h 35"/>
                <a:gd name="T54" fmla="*/ 36 w 70"/>
                <a:gd name="T55" fmla="*/ 31 h 35"/>
                <a:gd name="T56" fmla="*/ 33 w 70"/>
                <a:gd name="T57" fmla="*/ 31 h 35"/>
                <a:gd name="T58" fmla="*/ 33 w 70"/>
                <a:gd name="T59" fmla="*/ 31 h 35"/>
                <a:gd name="T60" fmla="*/ 33 w 70"/>
                <a:gd name="T61" fmla="*/ 31 h 35"/>
                <a:gd name="T62" fmla="*/ 20 w 70"/>
                <a:gd name="T63" fmla="*/ 27 h 35"/>
                <a:gd name="T64" fmla="*/ 13 w 70"/>
                <a:gd name="T65" fmla="*/ 21 h 35"/>
                <a:gd name="T66" fmla="*/ 9 w 70"/>
                <a:gd name="T67" fmla="*/ 18 h 35"/>
                <a:gd name="T68" fmla="*/ 13 w 70"/>
                <a:gd name="T69" fmla="*/ 21 h 35"/>
                <a:gd name="T70" fmla="*/ 54 w 70"/>
                <a:gd name="T71" fmla="*/ 20 h 35"/>
                <a:gd name="T72" fmla="*/ 54 w 70"/>
                <a:gd name="T73" fmla="*/ 20 h 35"/>
                <a:gd name="T74" fmla="*/ 55 w 70"/>
                <a:gd name="T75" fmla="*/ 20 h 35"/>
                <a:gd name="T76" fmla="*/ 60 w 70"/>
                <a:gd name="T77" fmla="*/ 12 h 35"/>
                <a:gd name="T78" fmla="*/ 58 w 70"/>
                <a:gd name="T79" fmla="*/ 15 h 35"/>
                <a:gd name="T80" fmla="*/ 3 w 70"/>
                <a:gd name="T81" fmla="*/ 13 h 35"/>
                <a:gd name="T82" fmla="*/ 3 w 70"/>
                <a:gd name="T83" fmla="*/ 13 h 35"/>
                <a:gd name="T84" fmla="*/ 1 w 70"/>
                <a:gd name="T85" fmla="*/ 14 h 35"/>
                <a:gd name="T86" fmla="*/ 1 w 70"/>
                <a:gd name="T87" fmla="*/ 14 h 35"/>
                <a:gd name="T88" fmla="*/ 4 w 70"/>
                <a:gd name="T89" fmla="*/ 11 h 35"/>
                <a:gd name="T90" fmla="*/ 4 w 70"/>
                <a:gd name="T91" fmla="*/ 12 h 35"/>
                <a:gd name="T92" fmla="*/ 4 w 70"/>
                <a:gd name="T9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0" h="35">
                  <a:moveTo>
                    <a:pt x="1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9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0" y="23"/>
                    <a:pt x="27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6" y="27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45" y="25"/>
                    <a:pt x="51" y="19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8" y="8"/>
                    <a:pt x="60" y="3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5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6"/>
                    <a:pt x="67" y="7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5" y="11"/>
                    <a:pt x="64" y="14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57" y="24"/>
                    <a:pt x="50" y="32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7" y="34"/>
                    <a:pt x="35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15" y="34"/>
                    <a:pt x="2" y="16"/>
                    <a:pt x="1" y="14"/>
                  </a:cubicBezTo>
                  <a:close/>
                  <a:moveTo>
                    <a:pt x="34" y="31"/>
                  </a:moveTo>
                  <a:cubicBezTo>
                    <a:pt x="34" y="31"/>
                    <a:pt x="35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31"/>
                    <a:pt x="34" y="31"/>
                    <a:pt x="34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13" y="21"/>
                  </a:moveTo>
                  <a:cubicBezTo>
                    <a:pt x="15" y="23"/>
                    <a:pt x="17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7" y="25"/>
                    <a:pt x="15" y="23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0"/>
                    <a:pt x="10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1" y="20"/>
                    <a:pt x="13" y="21"/>
                  </a:cubicBezTo>
                  <a:close/>
                  <a:moveTo>
                    <a:pt x="54" y="20"/>
                  </a:move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lose/>
                  <a:moveTo>
                    <a:pt x="58" y="15"/>
                  </a:moveTo>
                  <a:cubicBezTo>
                    <a:pt x="57" y="17"/>
                    <a:pt x="56" y="19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7" y="17"/>
                    <a:pt x="59" y="15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3"/>
                    <a:pt x="59" y="14"/>
                    <a:pt x="58" y="15"/>
                  </a:cubicBezTo>
                  <a:close/>
                  <a:moveTo>
                    <a:pt x="4" y="15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1" y="14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lose/>
                  <a:moveTo>
                    <a:pt x="4" y="12"/>
                  </a:moveTo>
                  <a:cubicBezTo>
                    <a:pt x="4" y="12"/>
                    <a:pt x="4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783"/>
            <p:cNvSpPr/>
            <p:nvPr/>
          </p:nvSpPr>
          <p:spPr bwMode="auto">
            <a:xfrm>
              <a:off x="6891283" y="2501475"/>
              <a:ext cx="25152" cy="25152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784"/>
            <p:cNvSpPr>
              <a:spLocks noEditPoints="1"/>
            </p:cNvSpPr>
            <p:nvPr/>
          </p:nvSpPr>
          <p:spPr bwMode="auto">
            <a:xfrm>
              <a:off x="6881223" y="2491415"/>
              <a:ext cx="45272" cy="45272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  <a:gd name="T24" fmla="*/ 4 w 9"/>
                <a:gd name="T25" fmla="*/ 4 h 9"/>
                <a:gd name="T26" fmla="*/ 4 w 9"/>
                <a:gd name="T27" fmla="*/ 4 h 9"/>
                <a:gd name="T28" fmla="*/ 4 w 9"/>
                <a:gd name="T29" fmla="*/ 4 h 9"/>
                <a:gd name="T30" fmla="*/ 4 w 9"/>
                <a:gd name="T31" fmla="*/ 4 h 9"/>
                <a:gd name="T32" fmla="*/ 4 w 9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785"/>
            <p:cNvSpPr/>
            <p:nvPr/>
          </p:nvSpPr>
          <p:spPr bwMode="auto">
            <a:xfrm>
              <a:off x="7172967" y="2461235"/>
              <a:ext cx="25152" cy="20120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0 h 4"/>
                <a:gd name="T4" fmla="*/ 5 w 5"/>
                <a:gd name="T5" fmla="*/ 0 h 4"/>
                <a:gd name="T6" fmla="*/ 5 w 5"/>
                <a:gd name="T7" fmla="*/ 4 h 4"/>
                <a:gd name="T8" fmla="*/ 0 w 5"/>
                <a:gd name="T9" fmla="*/ 4 h 4"/>
                <a:gd name="T10" fmla="*/ 0 w 5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786"/>
            <p:cNvSpPr/>
            <p:nvPr/>
          </p:nvSpPr>
          <p:spPr bwMode="auto">
            <a:xfrm>
              <a:off x="7162907" y="2446143"/>
              <a:ext cx="45272" cy="45272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3787"/>
            <p:cNvSpPr/>
            <p:nvPr/>
          </p:nvSpPr>
          <p:spPr bwMode="auto">
            <a:xfrm>
              <a:off x="6629720" y="2511535"/>
              <a:ext cx="171022" cy="306835"/>
            </a:xfrm>
            <a:custGeom>
              <a:avLst/>
              <a:gdLst>
                <a:gd name="T0" fmla="*/ 0 w 31"/>
                <a:gd name="T1" fmla="*/ 31 h 55"/>
                <a:gd name="T2" fmla="*/ 0 w 31"/>
                <a:gd name="T3" fmla="*/ 30 h 55"/>
                <a:gd name="T4" fmla="*/ 0 w 31"/>
                <a:gd name="T5" fmla="*/ 30 h 55"/>
                <a:gd name="T6" fmla="*/ 25 w 31"/>
                <a:gd name="T7" fmla="*/ 0 h 55"/>
                <a:gd name="T8" fmla="*/ 25 w 31"/>
                <a:gd name="T9" fmla="*/ 0 h 55"/>
                <a:gd name="T10" fmla="*/ 27 w 31"/>
                <a:gd name="T11" fmla="*/ 1 h 55"/>
                <a:gd name="T12" fmla="*/ 27 w 31"/>
                <a:gd name="T13" fmla="*/ 1 h 55"/>
                <a:gd name="T14" fmla="*/ 27 w 31"/>
                <a:gd name="T15" fmla="*/ 4 h 55"/>
                <a:gd name="T16" fmla="*/ 25 w 31"/>
                <a:gd name="T17" fmla="*/ 4 h 55"/>
                <a:gd name="T18" fmla="*/ 25 w 31"/>
                <a:gd name="T19" fmla="*/ 4 h 55"/>
                <a:gd name="T20" fmla="*/ 4 w 31"/>
                <a:gd name="T21" fmla="*/ 30 h 55"/>
                <a:gd name="T22" fmla="*/ 4 w 31"/>
                <a:gd name="T23" fmla="*/ 30 h 55"/>
                <a:gd name="T24" fmla="*/ 4 w 31"/>
                <a:gd name="T25" fmla="*/ 31 h 55"/>
                <a:gd name="T26" fmla="*/ 4 w 31"/>
                <a:gd name="T27" fmla="*/ 31 h 55"/>
                <a:gd name="T28" fmla="*/ 17 w 31"/>
                <a:gd name="T29" fmla="*/ 47 h 55"/>
                <a:gd name="T30" fmla="*/ 17 w 31"/>
                <a:gd name="T31" fmla="*/ 47 h 55"/>
                <a:gd name="T32" fmla="*/ 31 w 31"/>
                <a:gd name="T33" fmla="*/ 51 h 55"/>
                <a:gd name="T34" fmla="*/ 31 w 31"/>
                <a:gd name="T35" fmla="*/ 51 h 55"/>
                <a:gd name="T36" fmla="*/ 30 w 31"/>
                <a:gd name="T37" fmla="*/ 55 h 55"/>
                <a:gd name="T38" fmla="*/ 0 w 31"/>
                <a:gd name="T39" fmla="*/ 3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55">
                  <a:moveTo>
                    <a:pt x="0" y="31"/>
                  </a:moveTo>
                  <a:cubicBezTo>
                    <a:pt x="0" y="31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12"/>
                    <a:pt x="1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8" y="4"/>
                    <a:pt x="5" y="14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9"/>
                    <a:pt x="10" y="44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4" y="50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1" y="51"/>
                    <a:pt x="0" y="3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3788"/>
            <p:cNvSpPr>
              <a:spLocks noEditPoints="1"/>
            </p:cNvSpPr>
            <p:nvPr/>
          </p:nvSpPr>
          <p:spPr bwMode="auto">
            <a:xfrm>
              <a:off x="6614632" y="2501475"/>
              <a:ext cx="196174" cy="326956"/>
            </a:xfrm>
            <a:custGeom>
              <a:avLst/>
              <a:gdLst>
                <a:gd name="T0" fmla="*/ 31 w 35"/>
                <a:gd name="T1" fmla="*/ 59 h 59"/>
                <a:gd name="T2" fmla="*/ 30 w 35"/>
                <a:gd name="T3" fmla="*/ 59 h 59"/>
                <a:gd name="T4" fmla="*/ 27 w 35"/>
                <a:gd name="T5" fmla="*/ 58 h 59"/>
                <a:gd name="T6" fmla="*/ 16 w 35"/>
                <a:gd name="T7" fmla="*/ 54 h 59"/>
                <a:gd name="T8" fmla="*/ 0 w 35"/>
                <a:gd name="T9" fmla="*/ 33 h 59"/>
                <a:gd name="T10" fmla="*/ 2 w 35"/>
                <a:gd name="T11" fmla="*/ 33 h 59"/>
                <a:gd name="T12" fmla="*/ 0 w 35"/>
                <a:gd name="T13" fmla="*/ 32 h 59"/>
                <a:gd name="T14" fmla="*/ 27 w 35"/>
                <a:gd name="T15" fmla="*/ 0 h 59"/>
                <a:gd name="T16" fmla="*/ 30 w 35"/>
                <a:gd name="T17" fmla="*/ 1 h 59"/>
                <a:gd name="T18" fmla="*/ 32 w 35"/>
                <a:gd name="T19" fmla="*/ 1 h 59"/>
                <a:gd name="T20" fmla="*/ 28 w 35"/>
                <a:gd name="T21" fmla="*/ 8 h 59"/>
                <a:gd name="T22" fmla="*/ 27 w 35"/>
                <a:gd name="T23" fmla="*/ 8 h 59"/>
                <a:gd name="T24" fmla="*/ 8 w 35"/>
                <a:gd name="T25" fmla="*/ 32 h 59"/>
                <a:gd name="T26" fmla="*/ 8 w 35"/>
                <a:gd name="T27" fmla="*/ 33 h 59"/>
                <a:gd name="T28" fmla="*/ 8 w 35"/>
                <a:gd name="T29" fmla="*/ 33 h 59"/>
                <a:gd name="T30" fmla="*/ 20 w 35"/>
                <a:gd name="T31" fmla="*/ 47 h 59"/>
                <a:gd name="T32" fmla="*/ 33 w 35"/>
                <a:gd name="T33" fmla="*/ 51 h 59"/>
                <a:gd name="T34" fmla="*/ 33 w 35"/>
                <a:gd name="T35" fmla="*/ 51 h 59"/>
                <a:gd name="T36" fmla="*/ 35 w 35"/>
                <a:gd name="T37" fmla="*/ 53 h 59"/>
                <a:gd name="T38" fmla="*/ 32 w 35"/>
                <a:gd name="T39" fmla="*/ 57 h 59"/>
                <a:gd name="T40" fmla="*/ 32 w 35"/>
                <a:gd name="T41" fmla="*/ 57 h 59"/>
                <a:gd name="T42" fmla="*/ 32 w 35"/>
                <a:gd name="T43" fmla="*/ 59 h 59"/>
                <a:gd name="T44" fmla="*/ 32 w 35"/>
                <a:gd name="T45" fmla="*/ 57 h 59"/>
                <a:gd name="T46" fmla="*/ 31 w 35"/>
                <a:gd name="T47" fmla="*/ 59 h 59"/>
                <a:gd name="T48" fmla="*/ 18 w 35"/>
                <a:gd name="T49" fmla="*/ 51 h 59"/>
                <a:gd name="T50" fmla="*/ 10 w 35"/>
                <a:gd name="T51" fmla="*/ 45 h 59"/>
                <a:gd name="T52" fmla="*/ 26 w 35"/>
                <a:gd name="T53" fmla="*/ 53 h 59"/>
                <a:gd name="T54" fmla="*/ 4 w 35"/>
                <a:gd name="T55" fmla="*/ 32 h 59"/>
                <a:gd name="T56" fmla="*/ 4 w 35"/>
                <a:gd name="T57" fmla="*/ 32 h 59"/>
                <a:gd name="T58" fmla="*/ 27 w 35"/>
                <a:gd name="T59" fmla="*/ 4 h 59"/>
                <a:gd name="T60" fmla="*/ 27 w 35"/>
                <a:gd name="T61" fmla="*/ 4 h 59"/>
                <a:gd name="T62" fmla="*/ 27 w 35"/>
                <a:gd name="T63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59">
                  <a:moveTo>
                    <a:pt x="32" y="59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8"/>
                    <a:pt x="28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4" y="57"/>
                    <a:pt x="20" y="56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9" y="51"/>
                    <a:pt x="0" y="4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13"/>
                    <a:pt x="15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1" y="8"/>
                    <a:pt x="9" y="17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9"/>
                    <a:pt x="13" y="44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6" y="50"/>
                    <a:pt x="31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lose/>
                  <a:moveTo>
                    <a:pt x="31" y="59"/>
                  </a:moveTo>
                  <a:cubicBezTo>
                    <a:pt x="32" y="57"/>
                    <a:pt x="32" y="57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9"/>
                    <a:pt x="31" y="59"/>
                    <a:pt x="31" y="59"/>
                  </a:cubicBezTo>
                  <a:close/>
                  <a:moveTo>
                    <a:pt x="26" y="53"/>
                  </a:moveTo>
                  <a:cubicBezTo>
                    <a:pt x="24" y="53"/>
                    <a:pt x="21" y="52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5" y="49"/>
                    <a:pt x="12" y="48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5" y="50"/>
                    <a:pt x="21" y="52"/>
                    <a:pt x="26" y="53"/>
                  </a:cubicBezTo>
                  <a:close/>
                  <a:moveTo>
                    <a:pt x="4" y="32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3789"/>
            <p:cNvSpPr>
              <a:spLocks noEditPoints="1"/>
            </p:cNvSpPr>
            <p:nvPr/>
          </p:nvSpPr>
          <p:spPr bwMode="auto">
            <a:xfrm>
              <a:off x="7308780" y="2441114"/>
              <a:ext cx="186114" cy="286715"/>
            </a:xfrm>
            <a:custGeom>
              <a:avLst/>
              <a:gdLst>
                <a:gd name="T0" fmla="*/ 7 w 34"/>
                <a:gd name="T1" fmla="*/ 51 h 52"/>
                <a:gd name="T2" fmla="*/ 10 w 34"/>
                <a:gd name="T3" fmla="*/ 48 h 52"/>
                <a:gd name="T4" fmla="*/ 9 w 34"/>
                <a:gd name="T5" fmla="*/ 49 h 52"/>
                <a:gd name="T6" fmla="*/ 9 w 34"/>
                <a:gd name="T7" fmla="*/ 48 h 52"/>
                <a:gd name="T8" fmla="*/ 9 w 34"/>
                <a:gd name="T9" fmla="*/ 48 h 52"/>
                <a:gd name="T10" fmla="*/ 9 w 34"/>
                <a:gd name="T11" fmla="*/ 48 h 52"/>
                <a:gd name="T12" fmla="*/ 9 w 34"/>
                <a:gd name="T13" fmla="*/ 48 h 52"/>
                <a:gd name="T14" fmla="*/ 9 w 34"/>
                <a:gd name="T15" fmla="*/ 48 h 52"/>
                <a:gd name="T16" fmla="*/ 9 w 34"/>
                <a:gd name="T17" fmla="*/ 48 h 52"/>
                <a:gd name="T18" fmla="*/ 9 w 34"/>
                <a:gd name="T19" fmla="*/ 48 h 52"/>
                <a:gd name="T20" fmla="*/ 21 w 34"/>
                <a:gd name="T21" fmla="*/ 42 h 52"/>
                <a:gd name="T22" fmla="*/ 21 w 34"/>
                <a:gd name="T23" fmla="*/ 42 h 52"/>
                <a:gd name="T24" fmla="*/ 30 w 34"/>
                <a:gd name="T25" fmla="*/ 24 h 52"/>
                <a:gd name="T26" fmla="*/ 30 w 34"/>
                <a:gd name="T27" fmla="*/ 24 h 52"/>
                <a:gd name="T28" fmla="*/ 29 w 34"/>
                <a:gd name="T29" fmla="*/ 20 h 52"/>
                <a:gd name="T30" fmla="*/ 29 w 34"/>
                <a:gd name="T31" fmla="*/ 20 h 52"/>
                <a:gd name="T32" fmla="*/ 14 w 34"/>
                <a:gd name="T33" fmla="*/ 4 h 52"/>
                <a:gd name="T34" fmla="*/ 14 w 34"/>
                <a:gd name="T35" fmla="*/ 4 h 52"/>
                <a:gd name="T36" fmla="*/ 6 w 34"/>
                <a:gd name="T37" fmla="*/ 5 h 52"/>
                <a:gd name="T38" fmla="*/ 6 w 34"/>
                <a:gd name="T39" fmla="*/ 5 h 52"/>
                <a:gd name="T40" fmla="*/ 2 w 34"/>
                <a:gd name="T41" fmla="*/ 7 h 52"/>
                <a:gd name="T42" fmla="*/ 2 w 34"/>
                <a:gd name="T43" fmla="*/ 7 h 52"/>
                <a:gd name="T44" fmla="*/ 0 w 34"/>
                <a:gd name="T45" fmla="*/ 4 h 52"/>
                <a:gd name="T46" fmla="*/ 14 w 34"/>
                <a:gd name="T47" fmla="*/ 0 h 52"/>
                <a:gd name="T48" fmla="*/ 14 w 34"/>
                <a:gd name="T49" fmla="*/ 0 h 52"/>
                <a:gd name="T50" fmla="*/ 33 w 34"/>
                <a:gd name="T51" fmla="*/ 19 h 52"/>
                <a:gd name="T52" fmla="*/ 33 w 34"/>
                <a:gd name="T53" fmla="*/ 19 h 52"/>
                <a:gd name="T54" fmla="*/ 34 w 34"/>
                <a:gd name="T55" fmla="*/ 24 h 52"/>
                <a:gd name="T56" fmla="*/ 34 w 34"/>
                <a:gd name="T57" fmla="*/ 24 h 52"/>
                <a:gd name="T58" fmla="*/ 23 w 34"/>
                <a:gd name="T59" fmla="*/ 45 h 52"/>
                <a:gd name="T60" fmla="*/ 23 w 34"/>
                <a:gd name="T61" fmla="*/ 45 h 52"/>
                <a:gd name="T62" fmla="*/ 9 w 34"/>
                <a:gd name="T63" fmla="*/ 52 h 52"/>
                <a:gd name="T64" fmla="*/ 9 w 34"/>
                <a:gd name="T65" fmla="*/ 52 h 52"/>
                <a:gd name="T66" fmla="*/ 7 w 34"/>
                <a:gd name="T67" fmla="*/ 51 h 52"/>
                <a:gd name="T68" fmla="*/ 2 w 34"/>
                <a:gd name="T69" fmla="*/ 7 h 52"/>
                <a:gd name="T70" fmla="*/ 2 w 34"/>
                <a:gd name="T71" fmla="*/ 7 h 52"/>
                <a:gd name="T72" fmla="*/ 2 w 34"/>
                <a:gd name="T73" fmla="*/ 7 h 52"/>
                <a:gd name="T74" fmla="*/ 2 w 34"/>
                <a:gd name="T75" fmla="*/ 7 h 52"/>
                <a:gd name="T76" fmla="*/ 2 w 34"/>
                <a:gd name="T77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52">
                  <a:moveTo>
                    <a:pt x="7" y="51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48"/>
                    <a:pt x="16" y="46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6" y="37"/>
                    <a:pt x="30" y="32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0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7" y="6"/>
                    <a:pt x="20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4"/>
                    <a:pt x="8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7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31" y="4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21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33"/>
                    <a:pt x="29" y="40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18" y="49"/>
                    <a:pt x="12" y="52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8" y="52"/>
                    <a:pt x="8" y="52"/>
                    <a:pt x="7" y="51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3790"/>
            <p:cNvSpPr>
              <a:spLocks noEditPoints="1"/>
            </p:cNvSpPr>
            <p:nvPr/>
          </p:nvSpPr>
          <p:spPr bwMode="auto">
            <a:xfrm>
              <a:off x="7288660" y="2431054"/>
              <a:ext cx="216294" cy="306835"/>
            </a:xfrm>
            <a:custGeom>
              <a:avLst/>
              <a:gdLst>
                <a:gd name="T0" fmla="*/ 10 w 39"/>
                <a:gd name="T1" fmla="*/ 53 h 56"/>
                <a:gd name="T2" fmla="*/ 7 w 39"/>
                <a:gd name="T3" fmla="*/ 52 h 56"/>
                <a:gd name="T4" fmla="*/ 12 w 39"/>
                <a:gd name="T5" fmla="*/ 48 h 56"/>
                <a:gd name="T6" fmla="*/ 31 w 39"/>
                <a:gd name="T7" fmla="*/ 26 h 56"/>
                <a:gd name="T8" fmla="*/ 31 w 39"/>
                <a:gd name="T9" fmla="*/ 26 h 56"/>
                <a:gd name="T10" fmla="*/ 17 w 39"/>
                <a:gd name="T11" fmla="*/ 8 h 56"/>
                <a:gd name="T12" fmla="*/ 9 w 39"/>
                <a:gd name="T13" fmla="*/ 9 h 56"/>
                <a:gd name="T14" fmla="*/ 7 w 39"/>
                <a:gd name="T15" fmla="*/ 11 h 56"/>
                <a:gd name="T16" fmla="*/ 0 w 39"/>
                <a:gd name="T17" fmla="*/ 5 h 56"/>
                <a:gd name="T18" fmla="*/ 3 w 39"/>
                <a:gd name="T19" fmla="*/ 4 h 56"/>
                <a:gd name="T20" fmla="*/ 4 w 39"/>
                <a:gd name="T21" fmla="*/ 3 h 56"/>
                <a:gd name="T22" fmla="*/ 17 w 39"/>
                <a:gd name="T23" fmla="*/ 0 h 56"/>
                <a:gd name="T24" fmla="*/ 17 w 39"/>
                <a:gd name="T25" fmla="*/ 0 h 56"/>
                <a:gd name="T26" fmla="*/ 39 w 39"/>
                <a:gd name="T27" fmla="*/ 26 h 56"/>
                <a:gd name="T28" fmla="*/ 28 w 39"/>
                <a:gd name="T29" fmla="*/ 48 h 56"/>
                <a:gd name="T30" fmla="*/ 12 w 39"/>
                <a:gd name="T31" fmla="*/ 56 h 56"/>
                <a:gd name="T32" fmla="*/ 11 w 39"/>
                <a:gd name="T33" fmla="*/ 54 h 56"/>
                <a:gd name="T34" fmla="*/ 14 w 39"/>
                <a:gd name="T35" fmla="*/ 51 h 56"/>
                <a:gd name="T36" fmla="*/ 14 w 39"/>
                <a:gd name="T37" fmla="*/ 51 h 56"/>
                <a:gd name="T38" fmla="*/ 21 w 39"/>
                <a:gd name="T39" fmla="*/ 48 h 56"/>
                <a:gd name="T40" fmla="*/ 21 w 39"/>
                <a:gd name="T41" fmla="*/ 48 h 56"/>
                <a:gd name="T42" fmla="*/ 35 w 39"/>
                <a:gd name="T43" fmla="*/ 29 h 56"/>
                <a:gd name="T44" fmla="*/ 34 w 39"/>
                <a:gd name="T45" fmla="*/ 22 h 56"/>
                <a:gd name="T46" fmla="*/ 35 w 39"/>
                <a:gd name="T47" fmla="*/ 27 h 56"/>
                <a:gd name="T48" fmla="*/ 34 w 39"/>
                <a:gd name="T49" fmla="*/ 22 h 56"/>
                <a:gd name="T50" fmla="*/ 33 w 39"/>
                <a:gd name="T51" fmla="*/ 16 h 56"/>
                <a:gd name="T52" fmla="*/ 33 w 39"/>
                <a:gd name="T53" fmla="*/ 16 h 56"/>
                <a:gd name="T54" fmla="*/ 33 w 39"/>
                <a:gd name="T55" fmla="*/ 16 h 56"/>
                <a:gd name="T56" fmla="*/ 33 w 39"/>
                <a:gd name="T57" fmla="*/ 16 h 56"/>
                <a:gd name="T58" fmla="*/ 33 w 39"/>
                <a:gd name="T59" fmla="*/ 16 h 56"/>
                <a:gd name="T60" fmla="*/ 33 w 39"/>
                <a:gd name="T61" fmla="*/ 15 h 56"/>
                <a:gd name="T62" fmla="*/ 33 w 39"/>
                <a:gd name="T63" fmla="*/ 15 h 56"/>
                <a:gd name="T64" fmla="*/ 33 w 39"/>
                <a:gd name="T65" fmla="*/ 15 h 56"/>
                <a:gd name="T66" fmla="*/ 32 w 39"/>
                <a:gd name="T67" fmla="*/ 15 h 56"/>
                <a:gd name="T68" fmla="*/ 32 w 39"/>
                <a:gd name="T69" fmla="*/ 15 h 56"/>
                <a:gd name="T70" fmla="*/ 32 w 39"/>
                <a:gd name="T71" fmla="*/ 15 h 56"/>
                <a:gd name="T72" fmla="*/ 32 w 39"/>
                <a:gd name="T73" fmla="*/ 15 h 56"/>
                <a:gd name="T74" fmla="*/ 32 w 39"/>
                <a:gd name="T75" fmla="*/ 14 h 56"/>
                <a:gd name="T76" fmla="*/ 32 w 39"/>
                <a:gd name="T77" fmla="*/ 14 h 56"/>
                <a:gd name="T78" fmla="*/ 32 w 39"/>
                <a:gd name="T79" fmla="*/ 14 h 56"/>
                <a:gd name="T80" fmla="*/ 32 w 39"/>
                <a:gd name="T81" fmla="*/ 14 h 56"/>
                <a:gd name="T82" fmla="*/ 32 w 39"/>
                <a:gd name="T83" fmla="*/ 14 h 56"/>
                <a:gd name="T84" fmla="*/ 32 w 39"/>
                <a:gd name="T85" fmla="*/ 13 h 56"/>
                <a:gd name="T86" fmla="*/ 32 w 39"/>
                <a:gd name="T87" fmla="*/ 13 h 56"/>
                <a:gd name="T88" fmla="*/ 32 w 39"/>
                <a:gd name="T89" fmla="*/ 13 h 56"/>
                <a:gd name="T90" fmla="*/ 31 w 39"/>
                <a:gd name="T91" fmla="*/ 13 h 56"/>
                <a:gd name="T92" fmla="*/ 31 w 39"/>
                <a:gd name="T93" fmla="*/ 13 h 56"/>
                <a:gd name="T94" fmla="*/ 31 w 39"/>
                <a:gd name="T95" fmla="*/ 13 h 56"/>
                <a:gd name="T96" fmla="*/ 31 w 39"/>
                <a:gd name="T97" fmla="*/ 13 h 56"/>
                <a:gd name="T98" fmla="*/ 31 w 39"/>
                <a:gd name="T99" fmla="*/ 12 h 56"/>
                <a:gd name="T100" fmla="*/ 31 w 39"/>
                <a:gd name="T101" fmla="*/ 12 h 56"/>
                <a:gd name="T102" fmla="*/ 31 w 39"/>
                <a:gd name="T103" fmla="*/ 12 h 56"/>
                <a:gd name="T104" fmla="*/ 31 w 39"/>
                <a:gd name="T105" fmla="*/ 12 h 56"/>
                <a:gd name="T106" fmla="*/ 31 w 39"/>
                <a:gd name="T107" fmla="*/ 12 h 56"/>
                <a:gd name="T108" fmla="*/ 17 w 39"/>
                <a:gd name="T109" fmla="*/ 4 h 56"/>
                <a:gd name="T110" fmla="*/ 17 w 39"/>
                <a:gd name="T111" fmla="*/ 4 h 56"/>
                <a:gd name="T112" fmla="*/ 17 w 39"/>
                <a:gd name="T113" fmla="*/ 4 h 56"/>
                <a:gd name="T114" fmla="*/ 17 w 39"/>
                <a:gd name="T115" fmla="*/ 4 h 56"/>
                <a:gd name="T116" fmla="*/ 8 w 39"/>
                <a:gd name="T117" fmla="*/ 6 h 56"/>
                <a:gd name="T118" fmla="*/ 12 w 39"/>
                <a:gd name="T119" fmla="*/ 4 h 56"/>
                <a:gd name="T120" fmla="*/ 7 w 39"/>
                <a:gd name="T121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56">
                  <a:moveTo>
                    <a:pt x="8" y="54"/>
                  </a:move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4" y="47"/>
                    <a:pt x="19" y="45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7" y="38"/>
                    <a:pt x="31" y="33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5"/>
                    <a:pt x="31" y="24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7" y="9"/>
                    <a:pt x="23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4" y="8"/>
                    <a:pt x="12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6" y="0"/>
                    <a:pt x="36" y="5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9" y="23"/>
                    <a:pt x="39" y="24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36"/>
                    <a:pt x="33" y="43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2" y="53"/>
                    <a:pt x="16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1" y="56"/>
                    <a:pt x="9" y="56"/>
                    <a:pt x="8" y="54"/>
                  </a:cubicBezTo>
                  <a:close/>
                  <a:moveTo>
                    <a:pt x="11" y="54"/>
                  </a:move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lose/>
                  <a:moveTo>
                    <a:pt x="14" y="51"/>
                  </a:moveTo>
                  <a:cubicBezTo>
                    <a:pt x="15" y="51"/>
                    <a:pt x="18" y="50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18" y="50"/>
                    <a:pt x="15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lose/>
                  <a:moveTo>
                    <a:pt x="21" y="48"/>
                  </a:move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lose/>
                  <a:moveTo>
                    <a:pt x="28" y="42"/>
                  </a:moveTo>
                  <a:cubicBezTo>
                    <a:pt x="31" y="39"/>
                    <a:pt x="34" y="34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34"/>
                    <a:pt x="31" y="39"/>
                    <a:pt x="28" y="42"/>
                  </a:cubicBezTo>
                  <a:close/>
                  <a:moveTo>
                    <a:pt x="34" y="22"/>
                  </a:moveTo>
                  <a:cubicBezTo>
                    <a:pt x="35" y="23"/>
                    <a:pt x="35" y="25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5" y="23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0"/>
                    <a:pt x="34" y="18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8"/>
                    <a:pt x="34" y="20"/>
                    <a:pt x="34" y="22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6"/>
                    <a:pt x="33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3"/>
                  </a:moveTo>
                  <a:cubicBezTo>
                    <a:pt x="32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3"/>
                    <a:pt x="31" y="13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27" y="6"/>
                    <a:pt x="22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2" y="4"/>
                    <a:pt x="27" y="6"/>
                    <a:pt x="31" y="12"/>
                  </a:cubicBezTo>
                  <a:close/>
                  <a:moveTo>
                    <a:pt x="7" y="6"/>
                  </a:move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10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5"/>
                    <a:pt x="8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3791"/>
            <p:cNvSpPr/>
            <p:nvPr/>
          </p:nvSpPr>
          <p:spPr bwMode="auto">
            <a:xfrm>
              <a:off x="6685052" y="2089010"/>
              <a:ext cx="699180" cy="467797"/>
            </a:xfrm>
            <a:custGeom>
              <a:avLst/>
              <a:gdLst>
                <a:gd name="T0" fmla="*/ 2 w 127"/>
                <a:gd name="T1" fmla="*/ 83 h 85"/>
                <a:gd name="T2" fmla="*/ 3 w 127"/>
                <a:gd name="T3" fmla="*/ 84 h 85"/>
                <a:gd name="T4" fmla="*/ 1 w 127"/>
                <a:gd name="T5" fmla="*/ 84 h 85"/>
                <a:gd name="T6" fmla="*/ 1 w 127"/>
                <a:gd name="T7" fmla="*/ 84 h 85"/>
                <a:gd name="T8" fmla="*/ 1 w 127"/>
                <a:gd name="T9" fmla="*/ 84 h 85"/>
                <a:gd name="T10" fmla="*/ 1 w 127"/>
                <a:gd name="T11" fmla="*/ 84 h 85"/>
                <a:gd name="T12" fmla="*/ 1 w 127"/>
                <a:gd name="T13" fmla="*/ 84 h 85"/>
                <a:gd name="T14" fmla="*/ 1 w 127"/>
                <a:gd name="T15" fmla="*/ 84 h 85"/>
                <a:gd name="T16" fmla="*/ 0 w 127"/>
                <a:gd name="T17" fmla="*/ 49 h 85"/>
                <a:gd name="T18" fmla="*/ 0 w 127"/>
                <a:gd name="T19" fmla="*/ 49 h 85"/>
                <a:gd name="T20" fmla="*/ 0 w 127"/>
                <a:gd name="T21" fmla="*/ 40 h 85"/>
                <a:gd name="T22" fmla="*/ 0 w 127"/>
                <a:gd name="T23" fmla="*/ 40 h 85"/>
                <a:gd name="T24" fmla="*/ 2 w 127"/>
                <a:gd name="T25" fmla="*/ 35 h 85"/>
                <a:gd name="T26" fmla="*/ 2 w 127"/>
                <a:gd name="T27" fmla="*/ 35 h 85"/>
                <a:gd name="T28" fmla="*/ 49 w 127"/>
                <a:gd name="T29" fmla="*/ 1 h 85"/>
                <a:gd name="T30" fmla="*/ 49 w 127"/>
                <a:gd name="T31" fmla="*/ 1 h 85"/>
                <a:gd name="T32" fmla="*/ 70 w 127"/>
                <a:gd name="T33" fmla="*/ 0 h 85"/>
                <a:gd name="T34" fmla="*/ 70 w 127"/>
                <a:gd name="T35" fmla="*/ 0 h 85"/>
                <a:gd name="T36" fmla="*/ 103 w 127"/>
                <a:gd name="T37" fmla="*/ 9 h 85"/>
                <a:gd name="T38" fmla="*/ 103 w 127"/>
                <a:gd name="T39" fmla="*/ 9 h 85"/>
                <a:gd name="T40" fmla="*/ 118 w 127"/>
                <a:gd name="T41" fmla="*/ 37 h 85"/>
                <a:gd name="T42" fmla="*/ 118 w 127"/>
                <a:gd name="T43" fmla="*/ 37 h 85"/>
                <a:gd name="T44" fmla="*/ 127 w 127"/>
                <a:gd name="T45" fmla="*/ 65 h 85"/>
                <a:gd name="T46" fmla="*/ 127 w 127"/>
                <a:gd name="T47" fmla="*/ 65 h 85"/>
                <a:gd name="T48" fmla="*/ 123 w 127"/>
                <a:gd name="T49" fmla="*/ 66 h 85"/>
                <a:gd name="T50" fmla="*/ 114 w 127"/>
                <a:gd name="T51" fmla="*/ 39 h 85"/>
                <a:gd name="T52" fmla="*/ 114 w 127"/>
                <a:gd name="T53" fmla="*/ 39 h 85"/>
                <a:gd name="T54" fmla="*/ 100 w 127"/>
                <a:gd name="T55" fmla="*/ 12 h 85"/>
                <a:gd name="T56" fmla="*/ 100 w 127"/>
                <a:gd name="T57" fmla="*/ 12 h 85"/>
                <a:gd name="T58" fmla="*/ 70 w 127"/>
                <a:gd name="T59" fmla="*/ 4 h 85"/>
                <a:gd name="T60" fmla="*/ 70 w 127"/>
                <a:gd name="T61" fmla="*/ 4 h 85"/>
                <a:gd name="T62" fmla="*/ 50 w 127"/>
                <a:gd name="T63" fmla="*/ 5 h 85"/>
                <a:gd name="T64" fmla="*/ 50 w 127"/>
                <a:gd name="T65" fmla="*/ 5 h 85"/>
                <a:gd name="T66" fmla="*/ 5 w 127"/>
                <a:gd name="T67" fmla="*/ 37 h 85"/>
                <a:gd name="T68" fmla="*/ 5 w 127"/>
                <a:gd name="T69" fmla="*/ 37 h 85"/>
                <a:gd name="T70" fmla="*/ 4 w 127"/>
                <a:gd name="T71" fmla="*/ 41 h 85"/>
                <a:gd name="T72" fmla="*/ 4 w 127"/>
                <a:gd name="T73" fmla="*/ 41 h 85"/>
                <a:gd name="T74" fmla="*/ 4 w 127"/>
                <a:gd name="T75" fmla="*/ 49 h 85"/>
                <a:gd name="T76" fmla="*/ 4 w 127"/>
                <a:gd name="T77" fmla="*/ 49 h 85"/>
                <a:gd name="T78" fmla="*/ 5 w 127"/>
                <a:gd name="T79" fmla="*/ 84 h 85"/>
                <a:gd name="T80" fmla="*/ 5 w 127"/>
                <a:gd name="T81" fmla="*/ 84 h 85"/>
                <a:gd name="T82" fmla="*/ 5 w 127"/>
                <a:gd name="T83" fmla="*/ 84 h 85"/>
                <a:gd name="T84" fmla="*/ 5 w 127"/>
                <a:gd name="T85" fmla="*/ 84 h 85"/>
                <a:gd name="T86" fmla="*/ 5 w 127"/>
                <a:gd name="T87" fmla="*/ 85 h 85"/>
                <a:gd name="T88" fmla="*/ 5 w 127"/>
                <a:gd name="T89" fmla="*/ 85 h 85"/>
                <a:gd name="T90" fmla="*/ 2 w 127"/>
                <a:gd name="T91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7" h="85">
                  <a:moveTo>
                    <a:pt x="2" y="83"/>
                  </a:moveTo>
                  <a:cubicBezTo>
                    <a:pt x="3" y="84"/>
                    <a:pt x="3" y="84"/>
                    <a:pt x="3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1"/>
                    <a:pt x="0" y="63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6"/>
                    <a:pt x="0" y="43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1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5" y="31"/>
                    <a:pt x="16" y="6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7" y="0"/>
                    <a:pt x="64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90" y="0"/>
                    <a:pt x="99" y="5"/>
                    <a:pt x="103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7" y="14"/>
                    <a:pt x="112" y="23"/>
                    <a:pt x="118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24" y="52"/>
                    <a:pt x="127" y="65"/>
                    <a:pt x="127" y="65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3" y="66"/>
                    <a:pt x="123" y="66"/>
                    <a:pt x="123" y="66"/>
                  </a:cubicBezTo>
                  <a:cubicBezTo>
                    <a:pt x="123" y="66"/>
                    <a:pt x="120" y="53"/>
                    <a:pt x="114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09" y="25"/>
                    <a:pt x="103" y="16"/>
                    <a:pt x="100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8" y="9"/>
                    <a:pt x="89" y="4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4" y="4"/>
                    <a:pt x="58" y="4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19" y="10"/>
                    <a:pt x="9" y="32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4" y="39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3"/>
                    <a:pt x="4" y="46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63"/>
                    <a:pt x="5" y="82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2" y="83"/>
                    <a:pt x="2" y="83"/>
                    <a:pt x="2" y="8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3792"/>
            <p:cNvSpPr>
              <a:spLocks noEditPoints="1"/>
            </p:cNvSpPr>
            <p:nvPr/>
          </p:nvSpPr>
          <p:spPr bwMode="auto">
            <a:xfrm>
              <a:off x="6669961" y="2078950"/>
              <a:ext cx="729360" cy="497978"/>
            </a:xfrm>
            <a:custGeom>
              <a:avLst/>
              <a:gdLst>
                <a:gd name="T0" fmla="*/ 1 w 132"/>
                <a:gd name="T1" fmla="*/ 88 h 90"/>
                <a:gd name="T2" fmla="*/ 1 w 132"/>
                <a:gd name="T3" fmla="*/ 86 h 90"/>
                <a:gd name="T4" fmla="*/ 1 w 132"/>
                <a:gd name="T5" fmla="*/ 86 h 90"/>
                <a:gd name="T6" fmla="*/ 1 w 132"/>
                <a:gd name="T7" fmla="*/ 86 h 90"/>
                <a:gd name="T8" fmla="*/ 0 w 132"/>
                <a:gd name="T9" fmla="*/ 52 h 90"/>
                <a:gd name="T10" fmla="*/ 0 w 132"/>
                <a:gd name="T11" fmla="*/ 52 h 90"/>
                <a:gd name="T12" fmla="*/ 0 w 132"/>
                <a:gd name="T13" fmla="*/ 51 h 90"/>
                <a:gd name="T14" fmla="*/ 0 w 132"/>
                <a:gd name="T15" fmla="*/ 42 h 90"/>
                <a:gd name="T16" fmla="*/ 2 w 132"/>
                <a:gd name="T17" fmla="*/ 35 h 90"/>
                <a:gd name="T18" fmla="*/ 51 w 132"/>
                <a:gd name="T19" fmla="*/ 1 h 90"/>
                <a:gd name="T20" fmla="*/ 72 w 132"/>
                <a:gd name="T21" fmla="*/ 0 h 90"/>
                <a:gd name="T22" fmla="*/ 106 w 132"/>
                <a:gd name="T23" fmla="*/ 10 h 90"/>
                <a:gd name="T24" fmla="*/ 122 w 132"/>
                <a:gd name="T25" fmla="*/ 39 h 90"/>
                <a:gd name="T26" fmla="*/ 131 w 132"/>
                <a:gd name="T27" fmla="*/ 67 h 90"/>
                <a:gd name="T28" fmla="*/ 124 w 132"/>
                <a:gd name="T29" fmla="*/ 71 h 90"/>
                <a:gd name="T30" fmla="*/ 123 w 132"/>
                <a:gd name="T31" fmla="*/ 69 h 90"/>
                <a:gd name="T32" fmla="*/ 123 w 132"/>
                <a:gd name="T33" fmla="*/ 69 h 90"/>
                <a:gd name="T34" fmla="*/ 123 w 132"/>
                <a:gd name="T35" fmla="*/ 69 h 90"/>
                <a:gd name="T36" fmla="*/ 123 w 132"/>
                <a:gd name="T37" fmla="*/ 68 h 90"/>
                <a:gd name="T38" fmla="*/ 123 w 132"/>
                <a:gd name="T39" fmla="*/ 67 h 90"/>
                <a:gd name="T40" fmla="*/ 121 w 132"/>
                <a:gd name="T41" fmla="*/ 60 h 90"/>
                <a:gd name="T42" fmla="*/ 114 w 132"/>
                <a:gd name="T43" fmla="*/ 42 h 90"/>
                <a:gd name="T44" fmla="*/ 100 w 132"/>
                <a:gd name="T45" fmla="*/ 15 h 90"/>
                <a:gd name="T46" fmla="*/ 72 w 132"/>
                <a:gd name="T47" fmla="*/ 8 h 90"/>
                <a:gd name="T48" fmla="*/ 72 w 132"/>
                <a:gd name="T49" fmla="*/ 8 h 90"/>
                <a:gd name="T50" fmla="*/ 52 w 132"/>
                <a:gd name="T51" fmla="*/ 9 h 90"/>
                <a:gd name="T52" fmla="*/ 9 w 132"/>
                <a:gd name="T53" fmla="*/ 40 h 90"/>
                <a:gd name="T54" fmla="*/ 8 w 132"/>
                <a:gd name="T55" fmla="*/ 41 h 90"/>
                <a:gd name="T56" fmla="*/ 8 w 132"/>
                <a:gd name="T57" fmla="*/ 43 h 90"/>
                <a:gd name="T58" fmla="*/ 8 w 132"/>
                <a:gd name="T59" fmla="*/ 51 h 90"/>
                <a:gd name="T60" fmla="*/ 9 w 132"/>
                <a:gd name="T61" fmla="*/ 86 h 90"/>
                <a:gd name="T62" fmla="*/ 9 w 132"/>
                <a:gd name="T63" fmla="*/ 86 h 90"/>
                <a:gd name="T64" fmla="*/ 9 w 132"/>
                <a:gd name="T65" fmla="*/ 86 h 90"/>
                <a:gd name="T66" fmla="*/ 9 w 132"/>
                <a:gd name="T67" fmla="*/ 88 h 90"/>
                <a:gd name="T68" fmla="*/ 5 w 132"/>
                <a:gd name="T69" fmla="*/ 88 h 90"/>
                <a:gd name="T70" fmla="*/ 4 w 132"/>
                <a:gd name="T71" fmla="*/ 51 h 90"/>
                <a:gd name="T72" fmla="*/ 4 w 132"/>
                <a:gd name="T73" fmla="*/ 52 h 90"/>
                <a:gd name="T74" fmla="*/ 5 w 132"/>
                <a:gd name="T75" fmla="*/ 80 h 90"/>
                <a:gd name="T76" fmla="*/ 126 w 132"/>
                <a:gd name="T77" fmla="*/ 62 h 90"/>
                <a:gd name="T78" fmla="*/ 125 w 132"/>
                <a:gd name="T79" fmla="*/ 59 h 90"/>
                <a:gd name="T80" fmla="*/ 118 w 132"/>
                <a:gd name="T81" fmla="*/ 40 h 90"/>
                <a:gd name="T82" fmla="*/ 109 w 132"/>
                <a:gd name="T83" fmla="*/ 20 h 90"/>
                <a:gd name="T84" fmla="*/ 118 w 132"/>
                <a:gd name="T85" fmla="*/ 40 h 90"/>
                <a:gd name="T86" fmla="*/ 5 w 132"/>
                <a:gd name="T87" fmla="*/ 38 h 90"/>
                <a:gd name="T88" fmla="*/ 5 w 132"/>
                <a:gd name="T89" fmla="*/ 38 h 90"/>
                <a:gd name="T90" fmla="*/ 4 w 132"/>
                <a:gd name="T91" fmla="*/ 41 h 90"/>
                <a:gd name="T92" fmla="*/ 8 w 132"/>
                <a:gd name="T93" fmla="*/ 40 h 90"/>
                <a:gd name="T94" fmla="*/ 8 w 132"/>
                <a:gd name="T95" fmla="*/ 40 h 90"/>
                <a:gd name="T96" fmla="*/ 5 w 132"/>
                <a:gd name="T97" fmla="*/ 38 h 90"/>
                <a:gd name="T98" fmla="*/ 5 w 132"/>
                <a:gd name="T99" fmla="*/ 38 h 90"/>
                <a:gd name="T100" fmla="*/ 5 w 132"/>
                <a:gd name="T101" fmla="*/ 38 h 90"/>
                <a:gd name="T102" fmla="*/ 5 w 132"/>
                <a:gd name="T103" fmla="*/ 38 h 90"/>
                <a:gd name="T104" fmla="*/ 5 w 132"/>
                <a:gd name="T105" fmla="*/ 38 h 90"/>
                <a:gd name="T106" fmla="*/ 5 w 132"/>
                <a:gd name="T107" fmla="*/ 38 h 90"/>
                <a:gd name="T108" fmla="*/ 5 w 132"/>
                <a:gd name="T109" fmla="*/ 38 h 90"/>
                <a:gd name="T110" fmla="*/ 5 w 132"/>
                <a:gd name="T111" fmla="*/ 38 h 90"/>
                <a:gd name="T112" fmla="*/ 6 w 132"/>
                <a:gd name="T113" fmla="*/ 38 h 90"/>
                <a:gd name="T114" fmla="*/ 5 w 132"/>
                <a:gd name="T115" fmla="*/ 38 h 90"/>
                <a:gd name="T116" fmla="*/ 9 w 132"/>
                <a:gd name="T117" fmla="*/ 32 h 90"/>
                <a:gd name="T118" fmla="*/ 52 w 132"/>
                <a:gd name="T119" fmla="*/ 5 h 90"/>
                <a:gd name="T120" fmla="*/ 71 w 132"/>
                <a:gd name="T121" fmla="*/ 4 h 90"/>
                <a:gd name="T122" fmla="*/ 72 w 132"/>
                <a:gd name="T123" fmla="*/ 4 h 90"/>
                <a:gd name="T124" fmla="*/ 52 w 132"/>
                <a:gd name="T12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90">
                  <a:moveTo>
                    <a:pt x="5" y="88"/>
                  </a:moveTo>
                  <a:cubicBezTo>
                    <a:pt x="1" y="88"/>
                    <a:pt x="1" y="88"/>
                    <a:pt x="1" y="88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3"/>
                    <a:pt x="0" y="65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48"/>
                    <a:pt x="0" y="45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1" y="38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5" y="32"/>
                    <a:pt x="17" y="6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9" y="0"/>
                    <a:pt x="66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92" y="0"/>
                    <a:pt x="102" y="5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11" y="15"/>
                    <a:pt x="116" y="24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8" y="53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3" y="69"/>
                    <a:pt x="124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8"/>
                    <a:pt x="123" y="68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3" y="68"/>
                    <a:pt x="123" y="67"/>
                    <a:pt x="123" y="67"/>
                  </a:cubicBezTo>
                  <a:cubicBezTo>
                    <a:pt x="123" y="67"/>
                    <a:pt x="123" y="67"/>
                    <a:pt x="123" y="67"/>
                  </a:cubicBezTo>
                  <a:cubicBezTo>
                    <a:pt x="122" y="65"/>
                    <a:pt x="122" y="63"/>
                    <a:pt x="121" y="60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19" y="55"/>
                    <a:pt x="117" y="49"/>
                    <a:pt x="114" y="42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09" y="28"/>
                    <a:pt x="103" y="18"/>
                    <a:pt x="100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99" y="13"/>
                    <a:pt x="91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66" y="8"/>
                    <a:pt x="60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22" y="14"/>
                    <a:pt x="13" y="34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2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8" y="48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5"/>
                    <a:pt x="9" y="83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5" y="88"/>
                    <a:pt x="5" y="88"/>
                    <a:pt x="5" y="88"/>
                  </a:cubicBezTo>
                  <a:close/>
                  <a:moveTo>
                    <a:pt x="5" y="80"/>
                  </a:moveTo>
                  <a:cubicBezTo>
                    <a:pt x="5" y="73"/>
                    <a:pt x="4" y="6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61"/>
                    <a:pt x="5" y="73"/>
                    <a:pt x="5" y="80"/>
                  </a:cubicBezTo>
                  <a:close/>
                  <a:moveTo>
                    <a:pt x="118" y="40"/>
                  </a:moveTo>
                  <a:cubicBezTo>
                    <a:pt x="121" y="49"/>
                    <a:pt x="124" y="57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5" y="61"/>
                    <a:pt x="125" y="60"/>
                    <a:pt x="125" y="59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3" y="54"/>
                    <a:pt x="121" y="47"/>
                    <a:pt x="118" y="40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5" y="32"/>
                    <a:pt x="111" y="25"/>
                    <a:pt x="109" y="2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11" y="25"/>
                    <a:pt x="115" y="32"/>
                    <a:pt x="118" y="40"/>
                  </a:cubicBezTo>
                  <a:close/>
                  <a:moveTo>
                    <a:pt x="4" y="41"/>
                  </a:moveTo>
                  <a:cubicBezTo>
                    <a:pt x="5" y="40"/>
                    <a:pt x="5" y="39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9"/>
                    <a:pt x="5" y="40"/>
                    <a:pt x="4" y="41"/>
                  </a:cubicBezTo>
                  <a:close/>
                  <a:moveTo>
                    <a:pt x="8" y="40"/>
                  </a:move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5" y="38"/>
                    <a:pt x="5" y="38"/>
                  </a:cubicBezTo>
                  <a:close/>
                  <a:moveTo>
                    <a:pt x="52" y="5"/>
                  </a:moveTo>
                  <a:cubicBezTo>
                    <a:pt x="27" y="9"/>
                    <a:pt x="15" y="24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5" y="24"/>
                    <a:pt x="27" y="9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9" y="4"/>
                    <a:pt x="66" y="4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6" y="4"/>
                    <a:pt x="59" y="4"/>
                    <a:pt x="52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3793"/>
            <p:cNvSpPr/>
            <p:nvPr/>
          </p:nvSpPr>
          <p:spPr bwMode="auto">
            <a:xfrm>
              <a:off x="7052245" y="2949149"/>
              <a:ext cx="20120" cy="85513"/>
            </a:xfrm>
            <a:custGeom>
              <a:avLst/>
              <a:gdLst>
                <a:gd name="T0" fmla="*/ 0 w 4"/>
                <a:gd name="T1" fmla="*/ 17 h 17"/>
                <a:gd name="T2" fmla="*/ 0 w 4"/>
                <a:gd name="T3" fmla="*/ 0 h 17"/>
                <a:gd name="T4" fmla="*/ 4 w 4"/>
                <a:gd name="T5" fmla="*/ 0 h 17"/>
                <a:gd name="T6" fmla="*/ 4 w 4"/>
                <a:gd name="T7" fmla="*/ 17 h 17"/>
                <a:gd name="T8" fmla="*/ 0 w 4"/>
                <a:gd name="T9" fmla="*/ 17 h 17"/>
                <a:gd name="T10" fmla="*/ 0 w 4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7">
                  <a:moveTo>
                    <a:pt x="0" y="1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3794"/>
            <p:cNvSpPr>
              <a:spLocks noEditPoints="1"/>
            </p:cNvSpPr>
            <p:nvPr/>
          </p:nvSpPr>
          <p:spPr bwMode="auto">
            <a:xfrm>
              <a:off x="7042185" y="2939089"/>
              <a:ext cx="45272" cy="105633"/>
            </a:xfrm>
            <a:custGeom>
              <a:avLst/>
              <a:gdLst>
                <a:gd name="T0" fmla="*/ 6 w 9"/>
                <a:gd name="T1" fmla="*/ 21 h 21"/>
                <a:gd name="T2" fmla="*/ 2 w 9"/>
                <a:gd name="T3" fmla="*/ 21 h 21"/>
                <a:gd name="T4" fmla="*/ 2 w 9"/>
                <a:gd name="T5" fmla="*/ 19 h 21"/>
                <a:gd name="T6" fmla="*/ 4 w 9"/>
                <a:gd name="T7" fmla="*/ 19 h 21"/>
                <a:gd name="T8" fmla="*/ 2 w 9"/>
                <a:gd name="T9" fmla="*/ 19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0 h 21"/>
                <a:gd name="T16" fmla="*/ 9 w 9"/>
                <a:gd name="T17" fmla="*/ 0 h 21"/>
                <a:gd name="T18" fmla="*/ 9 w 9"/>
                <a:gd name="T19" fmla="*/ 21 h 21"/>
                <a:gd name="T20" fmla="*/ 6 w 9"/>
                <a:gd name="T21" fmla="*/ 21 h 21"/>
                <a:gd name="T22" fmla="*/ 6 w 9"/>
                <a:gd name="T23" fmla="*/ 21 h 21"/>
                <a:gd name="T24" fmla="*/ 4 w 9"/>
                <a:gd name="T25" fmla="*/ 16 h 21"/>
                <a:gd name="T26" fmla="*/ 4 w 9"/>
                <a:gd name="T27" fmla="*/ 4 h 21"/>
                <a:gd name="T28" fmla="*/ 4 w 9"/>
                <a:gd name="T29" fmla="*/ 16 h 21"/>
                <a:gd name="T30" fmla="*/ 4 w 9"/>
                <a:gd name="T3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21">
                  <a:moveTo>
                    <a:pt x="6" y="21"/>
                  </a:moveTo>
                  <a:lnTo>
                    <a:pt x="2" y="21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21"/>
                  </a:lnTo>
                  <a:lnTo>
                    <a:pt x="6" y="21"/>
                  </a:lnTo>
                  <a:lnTo>
                    <a:pt x="6" y="21"/>
                  </a:lnTo>
                  <a:close/>
                  <a:moveTo>
                    <a:pt x="4" y="16"/>
                  </a:moveTo>
                  <a:lnTo>
                    <a:pt x="4" y="4"/>
                  </a:lnTo>
                  <a:lnTo>
                    <a:pt x="4" y="16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3795"/>
            <p:cNvSpPr/>
            <p:nvPr/>
          </p:nvSpPr>
          <p:spPr bwMode="auto">
            <a:xfrm>
              <a:off x="6941584" y="3009510"/>
              <a:ext cx="196174" cy="80481"/>
            </a:xfrm>
            <a:custGeom>
              <a:avLst/>
              <a:gdLst>
                <a:gd name="T0" fmla="*/ 25 w 35"/>
                <a:gd name="T1" fmla="*/ 13 h 14"/>
                <a:gd name="T2" fmla="*/ 20 w 35"/>
                <a:gd name="T3" fmla="*/ 9 h 14"/>
                <a:gd name="T4" fmla="*/ 20 w 35"/>
                <a:gd name="T5" fmla="*/ 9 h 14"/>
                <a:gd name="T6" fmla="*/ 19 w 35"/>
                <a:gd name="T7" fmla="*/ 7 h 14"/>
                <a:gd name="T8" fmla="*/ 19 w 35"/>
                <a:gd name="T9" fmla="*/ 7 h 14"/>
                <a:gd name="T10" fmla="*/ 7 w 35"/>
                <a:gd name="T11" fmla="*/ 14 h 14"/>
                <a:gd name="T12" fmla="*/ 7 w 35"/>
                <a:gd name="T13" fmla="*/ 14 h 14"/>
                <a:gd name="T14" fmla="*/ 6 w 35"/>
                <a:gd name="T15" fmla="*/ 14 h 14"/>
                <a:gd name="T16" fmla="*/ 6 w 35"/>
                <a:gd name="T17" fmla="*/ 14 h 14"/>
                <a:gd name="T18" fmla="*/ 1 w 35"/>
                <a:gd name="T19" fmla="*/ 4 h 14"/>
                <a:gd name="T20" fmla="*/ 1 w 35"/>
                <a:gd name="T21" fmla="*/ 4 h 14"/>
                <a:gd name="T22" fmla="*/ 1 w 35"/>
                <a:gd name="T23" fmla="*/ 3 h 14"/>
                <a:gd name="T24" fmla="*/ 1 w 35"/>
                <a:gd name="T25" fmla="*/ 3 h 14"/>
                <a:gd name="T26" fmla="*/ 5 w 35"/>
                <a:gd name="T27" fmla="*/ 4 h 14"/>
                <a:gd name="T28" fmla="*/ 5 w 35"/>
                <a:gd name="T29" fmla="*/ 4 h 14"/>
                <a:gd name="T30" fmla="*/ 5 w 35"/>
                <a:gd name="T31" fmla="*/ 4 h 14"/>
                <a:gd name="T32" fmla="*/ 5 w 35"/>
                <a:gd name="T33" fmla="*/ 7 h 14"/>
                <a:gd name="T34" fmla="*/ 5 w 35"/>
                <a:gd name="T35" fmla="*/ 7 h 14"/>
                <a:gd name="T36" fmla="*/ 7 w 35"/>
                <a:gd name="T37" fmla="*/ 10 h 14"/>
                <a:gd name="T38" fmla="*/ 7 w 35"/>
                <a:gd name="T39" fmla="*/ 10 h 14"/>
                <a:gd name="T40" fmla="*/ 7 w 35"/>
                <a:gd name="T41" fmla="*/ 10 h 14"/>
                <a:gd name="T42" fmla="*/ 7 w 35"/>
                <a:gd name="T43" fmla="*/ 10 h 14"/>
                <a:gd name="T44" fmla="*/ 13 w 35"/>
                <a:gd name="T45" fmla="*/ 6 h 14"/>
                <a:gd name="T46" fmla="*/ 13 w 35"/>
                <a:gd name="T47" fmla="*/ 6 h 14"/>
                <a:gd name="T48" fmla="*/ 18 w 35"/>
                <a:gd name="T49" fmla="*/ 2 h 14"/>
                <a:gd name="T50" fmla="*/ 18 w 35"/>
                <a:gd name="T51" fmla="*/ 2 h 14"/>
                <a:gd name="T52" fmla="*/ 20 w 35"/>
                <a:gd name="T53" fmla="*/ 0 h 14"/>
                <a:gd name="T54" fmla="*/ 21 w 35"/>
                <a:gd name="T55" fmla="*/ 3 h 14"/>
                <a:gd name="T56" fmla="*/ 23 w 35"/>
                <a:gd name="T57" fmla="*/ 6 h 14"/>
                <a:gd name="T58" fmla="*/ 23 w 35"/>
                <a:gd name="T59" fmla="*/ 6 h 14"/>
                <a:gd name="T60" fmla="*/ 26 w 35"/>
                <a:gd name="T61" fmla="*/ 10 h 14"/>
                <a:gd name="T62" fmla="*/ 26 w 35"/>
                <a:gd name="T63" fmla="*/ 10 h 14"/>
                <a:gd name="T64" fmla="*/ 26 w 35"/>
                <a:gd name="T65" fmla="*/ 10 h 14"/>
                <a:gd name="T66" fmla="*/ 26 w 35"/>
                <a:gd name="T67" fmla="*/ 10 h 14"/>
                <a:gd name="T68" fmla="*/ 26 w 35"/>
                <a:gd name="T69" fmla="*/ 10 h 14"/>
                <a:gd name="T70" fmla="*/ 26 w 35"/>
                <a:gd name="T71" fmla="*/ 10 h 14"/>
                <a:gd name="T72" fmla="*/ 27 w 35"/>
                <a:gd name="T73" fmla="*/ 9 h 14"/>
                <a:gd name="T74" fmla="*/ 27 w 35"/>
                <a:gd name="T75" fmla="*/ 9 h 14"/>
                <a:gd name="T76" fmla="*/ 29 w 35"/>
                <a:gd name="T77" fmla="*/ 5 h 14"/>
                <a:gd name="T78" fmla="*/ 29 w 35"/>
                <a:gd name="T79" fmla="*/ 5 h 14"/>
                <a:gd name="T80" fmla="*/ 31 w 35"/>
                <a:gd name="T81" fmla="*/ 0 h 14"/>
                <a:gd name="T82" fmla="*/ 31 w 35"/>
                <a:gd name="T83" fmla="*/ 0 h 14"/>
                <a:gd name="T84" fmla="*/ 35 w 35"/>
                <a:gd name="T85" fmla="*/ 2 h 14"/>
                <a:gd name="T86" fmla="*/ 32 w 35"/>
                <a:gd name="T87" fmla="*/ 7 h 14"/>
                <a:gd name="T88" fmla="*/ 32 w 35"/>
                <a:gd name="T89" fmla="*/ 7 h 14"/>
                <a:gd name="T90" fmla="*/ 27 w 35"/>
                <a:gd name="T91" fmla="*/ 13 h 14"/>
                <a:gd name="T92" fmla="*/ 27 w 35"/>
                <a:gd name="T93" fmla="*/ 13 h 14"/>
                <a:gd name="T94" fmla="*/ 27 w 35"/>
                <a:gd name="T95" fmla="*/ 14 h 14"/>
                <a:gd name="T96" fmla="*/ 27 w 35"/>
                <a:gd name="T97" fmla="*/ 14 h 14"/>
                <a:gd name="T98" fmla="*/ 26 w 35"/>
                <a:gd name="T99" fmla="*/ 14 h 14"/>
                <a:gd name="T100" fmla="*/ 26 w 35"/>
                <a:gd name="T101" fmla="*/ 14 h 14"/>
                <a:gd name="T102" fmla="*/ 26 w 35"/>
                <a:gd name="T103" fmla="*/ 14 h 14"/>
                <a:gd name="T104" fmla="*/ 26 w 35"/>
                <a:gd name="T105" fmla="*/ 14 h 14"/>
                <a:gd name="T106" fmla="*/ 25 w 35"/>
                <a:gd name="T107" fmla="*/ 14 h 14"/>
                <a:gd name="T108" fmla="*/ 25 w 35"/>
                <a:gd name="T10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" h="14">
                  <a:moveTo>
                    <a:pt x="25" y="13"/>
                  </a:moveTo>
                  <a:cubicBezTo>
                    <a:pt x="23" y="13"/>
                    <a:pt x="21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6" y="9"/>
                    <a:pt x="12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2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9"/>
                    <a:pt x="6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11" y="8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4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4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7"/>
                    <a:pt x="25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8" y="7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3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4" y="5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10"/>
                    <a:pt x="30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3796"/>
            <p:cNvSpPr>
              <a:spLocks noEditPoints="1"/>
            </p:cNvSpPr>
            <p:nvPr/>
          </p:nvSpPr>
          <p:spPr bwMode="auto">
            <a:xfrm>
              <a:off x="6931524" y="2994421"/>
              <a:ext cx="216294" cy="105633"/>
            </a:xfrm>
            <a:custGeom>
              <a:avLst/>
              <a:gdLst>
                <a:gd name="T0" fmla="*/ 20 w 39"/>
                <a:gd name="T1" fmla="*/ 13 h 19"/>
                <a:gd name="T2" fmla="*/ 8 w 39"/>
                <a:gd name="T3" fmla="*/ 18 h 19"/>
                <a:gd name="T4" fmla="*/ 1 w 39"/>
                <a:gd name="T5" fmla="*/ 7 h 19"/>
                <a:gd name="T6" fmla="*/ 1 w 39"/>
                <a:gd name="T7" fmla="*/ 4 h 19"/>
                <a:gd name="T8" fmla="*/ 9 w 39"/>
                <a:gd name="T9" fmla="*/ 7 h 19"/>
                <a:gd name="T10" fmla="*/ 9 w 39"/>
                <a:gd name="T11" fmla="*/ 7 h 19"/>
                <a:gd name="T12" fmla="*/ 9 w 39"/>
                <a:gd name="T13" fmla="*/ 10 h 19"/>
                <a:gd name="T14" fmla="*/ 10 w 39"/>
                <a:gd name="T15" fmla="*/ 10 h 19"/>
                <a:gd name="T16" fmla="*/ 11 w 39"/>
                <a:gd name="T17" fmla="*/ 10 h 19"/>
                <a:gd name="T18" fmla="*/ 18 w 39"/>
                <a:gd name="T19" fmla="*/ 4 h 19"/>
                <a:gd name="T20" fmla="*/ 22 w 39"/>
                <a:gd name="T21" fmla="*/ 0 h 19"/>
                <a:gd name="T22" fmla="*/ 25 w 39"/>
                <a:gd name="T23" fmla="*/ 5 h 19"/>
                <a:gd name="T24" fmla="*/ 25 w 39"/>
                <a:gd name="T25" fmla="*/ 5 h 19"/>
                <a:gd name="T26" fmla="*/ 26 w 39"/>
                <a:gd name="T27" fmla="*/ 8 h 19"/>
                <a:gd name="T28" fmla="*/ 28 w 39"/>
                <a:gd name="T29" fmla="*/ 10 h 19"/>
                <a:gd name="T30" fmla="*/ 31 w 39"/>
                <a:gd name="T31" fmla="*/ 3 h 19"/>
                <a:gd name="T32" fmla="*/ 32 w 39"/>
                <a:gd name="T33" fmla="*/ 2 h 19"/>
                <a:gd name="T34" fmla="*/ 39 w 39"/>
                <a:gd name="T35" fmla="*/ 6 h 19"/>
                <a:gd name="T36" fmla="*/ 30 w 39"/>
                <a:gd name="T37" fmla="*/ 18 h 19"/>
                <a:gd name="T38" fmla="*/ 29 w 39"/>
                <a:gd name="T39" fmla="*/ 18 h 19"/>
                <a:gd name="T40" fmla="*/ 28 w 39"/>
                <a:gd name="T41" fmla="*/ 19 h 19"/>
                <a:gd name="T42" fmla="*/ 26 w 39"/>
                <a:gd name="T43" fmla="*/ 18 h 19"/>
                <a:gd name="T44" fmla="*/ 27 w 39"/>
                <a:gd name="T45" fmla="*/ 16 h 19"/>
                <a:gd name="T46" fmla="*/ 9 w 39"/>
                <a:gd name="T47" fmla="*/ 15 h 19"/>
                <a:gd name="T48" fmla="*/ 9 w 39"/>
                <a:gd name="T49" fmla="*/ 15 h 19"/>
                <a:gd name="T50" fmla="*/ 27 w 39"/>
                <a:gd name="T51" fmla="*/ 14 h 19"/>
                <a:gd name="T52" fmla="*/ 27 w 39"/>
                <a:gd name="T53" fmla="*/ 14 h 19"/>
                <a:gd name="T54" fmla="*/ 29 w 39"/>
                <a:gd name="T55" fmla="*/ 14 h 19"/>
                <a:gd name="T56" fmla="*/ 30 w 39"/>
                <a:gd name="T57" fmla="*/ 13 h 19"/>
                <a:gd name="T58" fmla="*/ 5 w 39"/>
                <a:gd name="T59" fmla="*/ 11 h 19"/>
                <a:gd name="T60" fmla="*/ 7 w 39"/>
                <a:gd name="T61" fmla="*/ 14 h 19"/>
                <a:gd name="T62" fmla="*/ 13 w 39"/>
                <a:gd name="T63" fmla="*/ 13 h 19"/>
                <a:gd name="T64" fmla="*/ 17 w 39"/>
                <a:gd name="T65" fmla="*/ 11 h 19"/>
                <a:gd name="T66" fmla="*/ 23 w 39"/>
                <a:gd name="T67" fmla="*/ 11 h 19"/>
                <a:gd name="T68" fmla="*/ 23 w 39"/>
                <a:gd name="T69" fmla="*/ 10 h 19"/>
                <a:gd name="T70" fmla="*/ 33 w 39"/>
                <a:gd name="T71" fmla="*/ 9 h 19"/>
                <a:gd name="T72" fmla="*/ 34 w 39"/>
                <a:gd name="T73" fmla="*/ 7 h 19"/>
                <a:gd name="T74" fmla="*/ 22 w 39"/>
                <a:gd name="T75" fmla="*/ 9 h 19"/>
                <a:gd name="T76" fmla="*/ 22 w 39"/>
                <a:gd name="T77" fmla="*/ 8 h 19"/>
                <a:gd name="T78" fmla="*/ 21 w 39"/>
                <a:gd name="T79" fmla="*/ 7 h 19"/>
                <a:gd name="T80" fmla="*/ 21 w 39"/>
                <a:gd name="T81" fmla="*/ 7 h 19"/>
                <a:gd name="T82" fmla="*/ 21 w 39"/>
                <a:gd name="T83" fmla="*/ 7 h 19"/>
                <a:gd name="T84" fmla="*/ 21 w 39"/>
                <a:gd name="T8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19">
                  <a:moveTo>
                    <a:pt x="26" y="18"/>
                  </a:moveTo>
                  <a:cubicBezTo>
                    <a:pt x="23" y="17"/>
                    <a:pt x="22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5"/>
                    <a:pt x="14" y="18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0" y="16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7" y="9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5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1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8" y="8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3"/>
                    <a:pt x="34" y="17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9"/>
                    <a:pt x="29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27" y="16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9" y="15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  <a:moveTo>
                    <a:pt x="27" y="14"/>
                  </a:moveTo>
                  <a:cubicBezTo>
                    <a:pt x="26" y="14"/>
                    <a:pt x="26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4"/>
                    <a:pt x="27" y="14"/>
                  </a:cubicBezTo>
                  <a:close/>
                  <a:moveTo>
                    <a:pt x="30" y="13"/>
                  </a:moveTo>
                  <a:cubicBezTo>
                    <a:pt x="30" y="13"/>
                    <a:pt x="30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1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3"/>
                    <a:pt x="30" y="13"/>
                  </a:cubicBezTo>
                  <a:close/>
                  <a:moveTo>
                    <a:pt x="7" y="14"/>
                  </a:moveTo>
                  <a:cubicBezTo>
                    <a:pt x="6" y="13"/>
                    <a:pt x="6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1"/>
                    <a:pt x="6" y="13"/>
                    <a:pt x="7" y="14"/>
                  </a:cubicBezTo>
                  <a:close/>
                  <a:moveTo>
                    <a:pt x="17" y="11"/>
                  </a:moveTo>
                  <a:cubicBezTo>
                    <a:pt x="16" y="12"/>
                    <a:pt x="14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5" y="12"/>
                    <a:pt x="18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10"/>
                    <a:pt x="17" y="11"/>
                  </a:cubicBezTo>
                  <a:close/>
                  <a:moveTo>
                    <a:pt x="23" y="10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lose/>
                  <a:moveTo>
                    <a:pt x="33" y="9"/>
                  </a:move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8"/>
                    <a:pt x="33" y="9"/>
                    <a:pt x="33" y="9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1" y="8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3797"/>
            <p:cNvSpPr>
              <a:spLocks noEditPoints="1"/>
            </p:cNvSpPr>
            <p:nvPr/>
          </p:nvSpPr>
          <p:spPr bwMode="auto">
            <a:xfrm>
              <a:off x="6956676" y="3044722"/>
              <a:ext cx="145873" cy="487917"/>
            </a:xfrm>
            <a:custGeom>
              <a:avLst/>
              <a:gdLst>
                <a:gd name="T0" fmla="*/ 2 w 29"/>
                <a:gd name="T1" fmla="*/ 74 h 97"/>
                <a:gd name="T2" fmla="*/ 0 w 29"/>
                <a:gd name="T3" fmla="*/ 73 h 97"/>
                <a:gd name="T4" fmla="*/ 0 w 29"/>
                <a:gd name="T5" fmla="*/ 72 h 97"/>
                <a:gd name="T6" fmla="*/ 14 w 29"/>
                <a:gd name="T7" fmla="*/ 0 h 97"/>
                <a:gd name="T8" fmla="*/ 18 w 29"/>
                <a:gd name="T9" fmla="*/ 0 h 97"/>
                <a:gd name="T10" fmla="*/ 29 w 29"/>
                <a:gd name="T11" fmla="*/ 72 h 97"/>
                <a:gd name="T12" fmla="*/ 11 w 29"/>
                <a:gd name="T13" fmla="*/ 97 h 97"/>
                <a:gd name="T14" fmla="*/ 2 w 29"/>
                <a:gd name="T15" fmla="*/ 74 h 97"/>
                <a:gd name="T16" fmla="*/ 2 w 29"/>
                <a:gd name="T17" fmla="*/ 74 h 97"/>
                <a:gd name="T18" fmla="*/ 5 w 29"/>
                <a:gd name="T19" fmla="*/ 72 h 97"/>
                <a:gd name="T20" fmla="*/ 12 w 29"/>
                <a:gd name="T21" fmla="*/ 89 h 97"/>
                <a:gd name="T22" fmla="*/ 25 w 29"/>
                <a:gd name="T23" fmla="*/ 71 h 97"/>
                <a:gd name="T24" fmla="*/ 16 w 29"/>
                <a:gd name="T25" fmla="*/ 13 h 97"/>
                <a:gd name="T26" fmla="*/ 5 w 29"/>
                <a:gd name="T27" fmla="*/ 72 h 97"/>
                <a:gd name="T28" fmla="*/ 5 w 29"/>
                <a:gd name="T29" fmla="*/ 72 h 97"/>
                <a:gd name="T30" fmla="*/ 5 w 29"/>
                <a:gd name="T31" fmla="*/ 7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97">
                  <a:moveTo>
                    <a:pt x="2" y="74"/>
                  </a:moveTo>
                  <a:lnTo>
                    <a:pt x="0" y="73"/>
                  </a:lnTo>
                  <a:lnTo>
                    <a:pt x="0" y="7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9" y="72"/>
                  </a:lnTo>
                  <a:lnTo>
                    <a:pt x="11" y="97"/>
                  </a:lnTo>
                  <a:lnTo>
                    <a:pt x="2" y="74"/>
                  </a:lnTo>
                  <a:lnTo>
                    <a:pt x="2" y="74"/>
                  </a:lnTo>
                  <a:close/>
                  <a:moveTo>
                    <a:pt x="5" y="72"/>
                  </a:moveTo>
                  <a:lnTo>
                    <a:pt x="12" y="89"/>
                  </a:lnTo>
                  <a:lnTo>
                    <a:pt x="25" y="71"/>
                  </a:lnTo>
                  <a:lnTo>
                    <a:pt x="16" y="13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3798"/>
            <p:cNvSpPr>
              <a:spLocks noEditPoints="1"/>
            </p:cNvSpPr>
            <p:nvPr/>
          </p:nvSpPr>
          <p:spPr bwMode="auto">
            <a:xfrm>
              <a:off x="6946616" y="3029630"/>
              <a:ext cx="165994" cy="528158"/>
            </a:xfrm>
            <a:custGeom>
              <a:avLst/>
              <a:gdLst>
                <a:gd name="T0" fmla="*/ 1 w 33"/>
                <a:gd name="T1" fmla="*/ 79 h 105"/>
                <a:gd name="T2" fmla="*/ 4 w 33"/>
                <a:gd name="T3" fmla="*/ 77 h 105"/>
                <a:gd name="T4" fmla="*/ 5 w 33"/>
                <a:gd name="T5" fmla="*/ 76 h 105"/>
                <a:gd name="T6" fmla="*/ 9 w 33"/>
                <a:gd name="T7" fmla="*/ 86 h 105"/>
                <a:gd name="T8" fmla="*/ 5 w 33"/>
                <a:gd name="T9" fmla="*/ 76 h 105"/>
                <a:gd name="T10" fmla="*/ 7 w 33"/>
                <a:gd name="T11" fmla="*/ 75 h 105"/>
                <a:gd name="T12" fmla="*/ 9 w 33"/>
                <a:gd name="T13" fmla="*/ 75 h 105"/>
                <a:gd name="T14" fmla="*/ 14 w 33"/>
                <a:gd name="T15" fmla="*/ 87 h 105"/>
                <a:gd name="T16" fmla="*/ 24 w 33"/>
                <a:gd name="T17" fmla="*/ 74 h 105"/>
                <a:gd name="T18" fmla="*/ 17 w 33"/>
                <a:gd name="T19" fmla="*/ 29 h 105"/>
                <a:gd name="T20" fmla="*/ 9 w 33"/>
                <a:gd name="T21" fmla="*/ 74 h 105"/>
                <a:gd name="T22" fmla="*/ 9 w 33"/>
                <a:gd name="T23" fmla="*/ 75 h 105"/>
                <a:gd name="T24" fmla="*/ 7 w 33"/>
                <a:gd name="T25" fmla="*/ 75 h 105"/>
                <a:gd name="T26" fmla="*/ 5 w 33"/>
                <a:gd name="T27" fmla="*/ 76 h 105"/>
                <a:gd name="T28" fmla="*/ 5 w 33"/>
                <a:gd name="T29" fmla="*/ 76 h 105"/>
                <a:gd name="T30" fmla="*/ 4 w 33"/>
                <a:gd name="T31" fmla="*/ 77 h 105"/>
                <a:gd name="T32" fmla="*/ 1 w 33"/>
                <a:gd name="T33" fmla="*/ 79 h 105"/>
                <a:gd name="T34" fmla="*/ 0 w 33"/>
                <a:gd name="T35" fmla="*/ 77 h 105"/>
                <a:gd name="T36" fmla="*/ 0 w 33"/>
                <a:gd name="T37" fmla="*/ 75 h 105"/>
                <a:gd name="T38" fmla="*/ 13 w 33"/>
                <a:gd name="T39" fmla="*/ 0 h 105"/>
                <a:gd name="T40" fmla="*/ 21 w 33"/>
                <a:gd name="T41" fmla="*/ 1 h 105"/>
                <a:gd name="T42" fmla="*/ 33 w 33"/>
                <a:gd name="T43" fmla="*/ 76 h 105"/>
                <a:gd name="T44" fmla="*/ 13 w 33"/>
                <a:gd name="T45" fmla="*/ 105 h 105"/>
                <a:gd name="T46" fmla="*/ 1 w 33"/>
                <a:gd name="T47" fmla="*/ 79 h 105"/>
                <a:gd name="T48" fmla="*/ 1 w 33"/>
                <a:gd name="T49" fmla="*/ 79 h 105"/>
                <a:gd name="T50" fmla="*/ 5 w 33"/>
                <a:gd name="T51" fmla="*/ 75 h 105"/>
                <a:gd name="T52" fmla="*/ 5 w 33"/>
                <a:gd name="T53" fmla="*/ 75 h 105"/>
                <a:gd name="T54" fmla="*/ 5 w 33"/>
                <a:gd name="T55" fmla="*/ 75 h 105"/>
                <a:gd name="T56" fmla="*/ 5 w 33"/>
                <a:gd name="T57" fmla="*/ 75 h 105"/>
                <a:gd name="T58" fmla="*/ 5 w 33"/>
                <a:gd name="T59" fmla="*/ 75 h 105"/>
                <a:gd name="T60" fmla="*/ 5 w 33"/>
                <a:gd name="T61" fmla="*/ 75 h 105"/>
                <a:gd name="T62" fmla="*/ 19 w 33"/>
                <a:gd name="T63" fmla="*/ 16 h 105"/>
                <a:gd name="T64" fmla="*/ 29 w 33"/>
                <a:gd name="T65" fmla="*/ 75 h 105"/>
                <a:gd name="T66" fmla="*/ 18 w 33"/>
                <a:gd name="T67" fmla="*/ 5 h 105"/>
                <a:gd name="T68" fmla="*/ 17 w 33"/>
                <a:gd name="T69" fmla="*/ 5 h 105"/>
                <a:gd name="T70" fmla="*/ 8 w 33"/>
                <a:gd name="T71" fmla="*/ 58 h 105"/>
                <a:gd name="T72" fmla="*/ 16 w 33"/>
                <a:gd name="T73" fmla="*/ 16 h 105"/>
                <a:gd name="T74" fmla="*/ 19 w 33"/>
                <a:gd name="T75" fmla="*/ 16 h 105"/>
                <a:gd name="T76" fmla="*/ 19 w 33"/>
                <a:gd name="T77" fmla="*/ 1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" h="105">
                  <a:moveTo>
                    <a:pt x="1" y="79"/>
                  </a:moveTo>
                  <a:lnTo>
                    <a:pt x="4" y="77"/>
                  </a:lnTo>
                  <a:lnTo>
                    <a:pt x="5" y="76"/>
                  </a:lnTo>
                  <a:lnTo>
                    <a:pt x="9" y="86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9" y="75"/>
                  </a:lnTo>
                  <a:lnTo>
                    <a:pt x="14" y="87"/>
                  </a:lnTo>
                  <a:lnTo>
                    <a:pt x="24" y="74"/>
                  </a:lnTo>
                  <a:lnTo>
                    <a:pt x="17" y="29"/>
                  </a:lnTo>
                  <a:lnTo>
                    <a:pt x="9" y="74"/>
                  </a:lnTo>
                  <a:lnTo>
                    <a:pt x="9" y="75"/>
                  </a:lnTo>
                  <a:lnTo>
                    <a:pt x="7" y="75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7"/>
                  </a:lnTo>
                  <a:lnTo>
                    <a:pt x="1" y="79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13" y="0"/>
                  </a:lnTo>
                  <a:lnTo>
                    <a:pt x="21" y="1"/>
                  </a:lnTo>
                  <a:lnTo>
                    <a:pt x="33" y="76"/>
                  </a:lnTo>
                  <a:lnTo>
                    <a:pt x="13" y="105"/>
                  </a:lnTo>
                  <a:lnTo>
                    <a:pt x="1" y="79"/>
                  </a:lnTo>
                  <a:lnTo>
                    <a:pt x="1" y="79"/>
                  </a:lnTo>
                  <a:close/>
                  <a:moveTo>
                    <a:pt x="5" y="75"/>
                  </a:move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close/>
                  <a:moveTo>
                    <a:pt x="19" y="16"/>
                  </a:moveTo>
                  <a:lnTo>
                    <a:pt x="29" y="7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8" y="58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3799"/>
            <p:cNvSpPr>
              <a:spLocks noEditPoints="1"/>
            </p:cNvSpPr>
            <p:nvPr/>
          </p:nvSpPr>
          <p:spPr bwMode="auto">
            <a:xfrm>
              <a:off x="6780622" y="2989389"/>
              <a:ext cx="447677" cy="684088"/>
            </a:xfrm>
            <a:custGeom>
              <a:avLst/>
              <a:gdLst>
                <a:gd name="T0" fmla="*/ 12 w 81"/>
                <a:gd name="T1" fmla="*/ 101 h 124"/>
                <a:gd name="T2" fmla="*/ 0 w 81"/>
                <a:gd name="T3" fmla="*/ 56 h 124"/>
                <a:gd name="T4" fmla="*/ 0 w 81"/>
                <a:gd name="T5" fmla="*/ 56 h 124"/>
                <a:gd name="T6" fmla="*/ 0 w 81"/>
                <a:gd name="T7" fmla="*/ 46 h 124"/>
                <a:gd name="T8" fmla="*/ 0 w 81"/>
                <a:gd name="T9" fmla="*/ 46 h 124"/>
                <a:gd name="T10" fmla="*/ 51 w 81"/>
                <a:gd name="T11" fmla="*/ 0 h 124"/>
                <a:gd name="T12" fmla="*/ 51 w 81"/>
                <a:gd name="T13" fmla="*/ 0 h 124"/>
                <a:gd name="T14" fmla="*/ 75 w 81"/>
                <a:gd name="T15" fmla="*/ 17 h 124"/>
                <a:gd name="T16" fmla="*/ 75 w 81"/>
                <a:gd name="T17" fmla="*/ 17 h 124"/>
                <a:gd name="T18" fmla="*/ 81 w 81"/>
                <a:gd name="T19" fmla="*/ 58 h 124"/>
                <a:gd name="T20" fmla="*/ 81 w 81"/>
                <a:gd name="T21" fmla="*/ 58 h 124"/>
                <a:gd name="T22" fmla="*/ 40 w 81"/>
                <a:gd name="T23" fmla="*/ 124 h 124"/>
                <a:gd name="T24" fmla="*/ 40 w 81"/>
                <a:gd name="T25" fmla="*/ 124 h 124"/>
                <a:gd name="T26" fmla="*/ 12 w 81"/>
                <a:gd name="T27" fmla="*/ 101 h 124"/>
                <a:gd name="T28" fmla="*/ 4 w 81"/>
                <a:gd name="T29" fmla="*/ 47 h 124"/>
                <a:gd name="T30" fmla="*/ 4 w 81"/>
                <a:gd name="T31" fmla="*/ 56 h 124"/>
                <a:gd name="T32" fmla="*/ 4 w 81"/>
                <a:gd name="T33" fmla="*/ 56 h 124"/>
                <a:gd name="T34" fmla="*/ 16 w 81"/>
                <a:gd name="T35" fmla="*/ 99 h 124"/>
                <a:gd name="T36" fmla="*/ 16 w 81"/>
                <a:gd name="T37" fmla="*/ 99 h 124"/>
                <a:gd name="T38" fmla="*/ 40 w 81"/>
                <a:gd name="T39" fmla="*/ 120 h 124"/>
                <a:gd name="T40" fmla="*/ 40 w 81"/>
                <a:gd name="T41" fmla="*/ 120 h 124"/>
                <a:gd name="T42" fmla="*/ 66 w 81"/>
                <a:gd name="T43" fmla="*/ 101 h 124"/>
                <a:gd name="T44" fmla="*/ 66 w 81"/>
                <a:gd name="T45" fmla="*/ 101 h 124"/>
                <a:gd name="T46" fmla="*/ 77 w 81"/>
                <a:gd name="T47" fmla="*/ 58 h 124"/>
                <a:gd name="T48" fmla="*/ 77 w 81"/>
                <a:gd name="T49" fmla="*/ 58 h 124"/>
                <a:gd name="T50" fmla="*/ 71 w 81"/>
                <a:gd name="T51" fmla="*/ 19 h 124"/>
                <a:gd name="T52" fmla="*/ 71 w 81"/>
                <a:gd name="T53" fmla="*/ 19 h 124"/>
                <a:gd name="T54" fmla="*/ 51 w 81"/>
                <a:gd name="T55" fmla="*/ 4 h 124"/>
                <a:gd name="T56" fmla="*/ 51 w 81"/>
                <a:gd name="T57" fmla="*/ 4 h 124"/>
                <a:gd name="T58" fmla="*/ 4 w 81"/>
                <a:gd name="T59" fmla="*/ 4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124">
                  <a:moveTo>
                    <a:pt x="12" y="101"/>
                  </a:moveTo>
                  <a:cubicBezTo>
                    <a:pt x="5" y="88"/>
                    <a:pt x="0" y="72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3"/>
                    <a:pt x="0" y="49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5" y="13"/>
                    <a:pt x="29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9" y="28"/>
                    <a:pt x="81" y="42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91"/>
                    <a:pt x="64" y="124"/>
                    <a:pt x="40" y="124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29" y="124"/>
                    <a:pt x="20" y="114"/>
                    <a:pt x="12" y="101"/>
                  </a:cubicBezTo>
                  <a:close/>
                  <a:moveTo>
                    <a:pt x="4" y="47"/>
                  </a:moveTo>
                  <a:cubicBezTo>
                    <a:pt x="4" y="50"/>
                    <a:pt x="4" y="53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71"/>
                    <a:pt x="8" y="87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23" y="112"/>
                    <a:pt x="32" y="120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50" y="120"/>
                    <a:pt x="59" y="113"/>
                    <a:pt x="66" y="101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73" y="89"/>
                    <a:pt x="77" y="74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42"/>
                    <a:pt x="75" y="28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67" y="9"/>
                    <a:pt x="60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30" y="4"/>
                    <a:pt x="9" y="15"/>
                    <a:pt x="4" y="4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3800"/>
            <p:cNvSpPr>
              <a:spLocks noEditPoints="1"/>
            </p:cNvSpPr>
            <p:nvPr/>
          </p:nvSpPr>
          <p:spPr bwMode="auto">
            <a:xfrm>
              <a:off x="6770562" y="2979329"/>
              <a:ext cx="467797" cy="704208"/>
            </a:xfrm>
            <a:custGeom>
              <a:avLst/>
              <a:gdLst>
                <a:gd name="T0" fmla="*/ 12 w 85"/>
                <a:gd name="T1" fmla="*/ 104 h 128"/>
                <a:gd name="T2" fmla="*/ 0 w 85"/>
                <a:gd name="T3" fmla="*/ 48 h 128"/>
                <a:gd name="T4" fmla="*/ 52 w 85"/>
                <a:gd name="T5" fmla="*/ 0 h 128"/>
                <a:gd name="T6" fmla="*/ 53 w 85"/>
                <a:gd name="T7" fmla="*/ 0 h 128"/>
                <a:gd name="T8" fmla="*/ 78 w 85"/>
                <a:gd name="T9" fmla="*/ 19 h 128"/>
                <a:gd name="T10" fmla="*/ 42 w 85"/>
                <a:gd name="T11" fmla="*/ 128 h 128"/>
                <a:gd name="T12" fmla="*/ 42 w 85"/>
                <a:gd name="T13" fmla="*/ 124 h 128"/>
                <a:gd name="T14" fmla="*/ 42 w 85"/>
                <a:gd name="T15" fmla="*/ 124 h 128"/>
                <a:gd name="T16" fmla="*/ 42 w 85"/>
                <a:gd name="T17" fmla="*/ 124 h 128"/>
                <a:gd name="T18" fmla="*/ 18 w 85"/>
                <a:gd name="T19" fmla="*/ 106 h 128"/>
                <a:gd name="T20" fmla="*/ 50 w 85"/>
                <a:gd name="T21" fmla="*/ 123 h 128"/>
                <a:gd name="T22" fmla="*/ 50 w 85"/>
                <a:gd name="T23" fmla="*/ 123 h 128"/>
                <a:gd name="T24" fmla="*/ 50 w 85"/>
                <a:gd name="T25" fmla="*/ 123 h 128"/>
                <a:gd name="T26" fmla="*/ 50 w 85"/>
                <a:gd name="T27" fmla="*/ 123 h 128"/>
                <a:gd name="T28" fmla="*/ 70 w 85"/>
                <a:gd name="T29" fmla="*/ 104 h 128"/>
                <a:gd name="T30" fmla="*/ 66 w 85"/>
                <a:gd name="T31" fmla="*/ 102 h 128"/>
                <a:gd name="T32" fmla="*/ 77 w 85"/>
                <a:gd name="T33" fmla="*/ 60 h 128"/>
                <a:gd name="T34" fmla="*/ 77 w 85"/>
                <a:gd name="T35" fmla="*/ 60 h 128"/>
                <a:gd name="T36" fmla="*/ 71 w 85"/>
                <a:gd name="T37" fmla="*/ 22 h 128"/>
                <a:gd name="T38" fmla="*/ 53 w 85"/>
                <a:gd name="T39" fmla="*/ 8 h 128"/>
                <a:gd name="T40" fmla="*/ 8 w 85"/>
                <a:gd name="T41" fmla="*/ 58 h 128"/>
                <a:gd name="T42" fmla="*/ 8 w 85"/>
                <a:gd name="T43" fmla="*/ 58 h 128"/>
                <a:gd name="T44" fmla="*/ 19 w 85"/>
                <a:gd name="T45" fmla="*/ 100 h 128"/>
                <a:gd name="T46" fmla="*/ 42 w 85"/>
                <a:gd name="T47" fmla="*/ 120 h 128"/>
                <a:gd name="T48" fmla="*/ 42 w 85"/>
                <a:gd name="T49" fmla="*/ 120 h 128"/>
                <a:gd name="T50" fmla="*/ 16 w 85"/>
                <a:gd name="T51" fmla="*/ 102 h 128"/>
                <a:gd name="T52" fmla="*/ 78 w 85"/>
                <a:gd name="T53" fmla="*/ 85 h 128"/>
                <a:gd name="T54" fmla="*/ 78 w 85"/>
                <a:gd name="T55" fmla="*/ 85 h 128"/>
                <a:gd name="T56" fmla="*/ 78 w 85"/>
                <a:gd name="T57" fmla="*/ 84 h 128"/>
                <a:gd name="T58" fmla="*/ 81 w 85"/>
                <a:gd name="T59" fmla="*/ 61 h 128"/>
                <a:gd name="T60" fmla="*/ 81 w 85"/>
                <a:gd name="T61" fmla="*/ 60 h 128"/>
                <a:gd name="T62" fmla="*/ 81 w 85"/>
                <a:gd name="T63" fmla="*/ 60 h 128"/>
                <a:gd name="T64" fmla="*/ 4 w 85"/>
                <a:gd name="T65" fmla="*/ 59 h 128"/>
                <a:gd name="T66" fmla="*/ 4 w 85"/>
                <a:gd name="T67" fmla="*/ 59 h 128"/>
                <a:gd name="T68" fmla="*/ 4 w 85"/>
                <a:gd name="T69" fmla="*/ 58 h 128"/>
                <a:gd name="T70" fmla="*/ 4 w 85"/>
                <a:gd name="T71" fmla="*/ 58 h 128"/>
                <a:gd name="T72" fmla="*/ 11 w 85"/>
                <a:gd name="T73" fmla="*/ 29 h 128"/>
                <a:gd name="T74" fmla="*/ 11 w 85"/>
                <a:gd name="T75" fmla="*/ 29 h 128"/>
                <a:gd name="T76" fmla="*/ 11 w 85"/>
                <a:gd name="T77" fmla="*/ 28 h 128"/>
                <a:gd name="T78" fmla="*/ 11 w 85"/>
                <a:gd name="T79" fmla="*/ 28 h 128"/>
                <a:gd name="T80" fmla="*/ 11 w 85"/>
                <a:gd name="T81" fmla="*/ 27 h 128"/>
                <a:gd name="T82" fmla="*/ 11 w 85"/>
                <a:gd name="T83" fmla="*/ 27 h 128"/>
                <a:gd name="T84" fmla="*/ 12 w 85"/>
                <a:gd name="T85" fmla="*/ 26 h 128"/>
                <a:gd name="T86" fmla="*/ 12 w 85"/>
                <a:gd name="T87" fmla="*/ 26 h 128"/>
                <a:gd name="T88" fmla="*/ 12 w 85"/>
                <a:gd name="T89" fmla="*/ 26 h 128"/>
                <a:gd name="T90" fmla="*/ 65 w 85"/>
                <a:gd name="T91" fmla="*/ 8 h 128"/>
                <a:gd name="T92" fmla="*/ 53 w 85"/>
                <a:gd name="T93" fmla="*/ 4 h 128"/>
                <a:gd name="T94" fmla="*/ 52 w 85"/>
                <a:gd name="T95" fmla="*/ 4 h 128"/>
                <a:gd name="T96" fmla="*/ 65 w 85"/>
                <a:gd name="T97" fmla="*/ 8 h 128"/>
                <a:gd name="T98" fmla="*/ 65 w 85"/>
                <a:gd name="T99" fmla="*/ 8 h 128"/>
                <a:gd name="T100" fmla="*/ 65 w 85"/>
                <a:gd name="T101" fmla="*/ 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" h="128">
                  <a:moveTo>
                    <a:pt x="12" y="104"/>
                  </a:moveTo>
                  <a:cubicBezTo>
                    <a:pt x="14" y="103"/>
                    <a:pt x="14" y="103"/>
                    <a:pt x="14" y="103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91"/>
                    <a:pt x="0" y="74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5"/>
                    <a:pt x="0" y="51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5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8"/>
                    <a:pt x="78" y="19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83" y="29"/>
                    <a:pt x="85" y="44"/>
                    <a:pt x="85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93"/>
                    <a:pt x="68" y="127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0" y="128"/>
                    <a:pt x="20" y="118"/>
                    <a:pt x="12" y="104"/>
                  </a:cubicBezTo>
                  <a:close/>
                  <a:moveTo>
                    <a:pt x="42" y="124"/>
                  </a:move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lose/>
                  <a:moveTo>
                    <a:pt x="42" y="124"/>
                  </a:moveTo>
                  <a:cubicBezTo>
                    <a:pt x="34" y="124"/>
                    <a:pt x="25" y="117"/>
                    <a:pt x="18" y="106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25" y="117"/>
                    <a:pt x="34" y="124"/>
                    <a:pt x="42" y="124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  <a:moveTo>
                    <a:pt x="70" y="104"/>
                  </a:moveTo>
                  <a:cubicBezTo>
                    <a:pt x="64" y="113"/>
                    <a:pt x="58" y="120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63" y="118"/>
                    <a:pt x="73" y="103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6" y="92"/>
                    <a:pt x="73" y="99"/>
                    <a:pt x="70" y="104"/>
                  </a:cubicBezTo>
                  <a:close/>
                  <a:moveTo>
                    <a:pt x="42" y="120"/>
                  </a:moveTo>
                  <a:cubicBezTo>
                    <a:pt x="42" y="120"/>
                    <a:pt x="42" y="120"/>
                    <a:pt x="42" y="120"/>
                  </a:cubicBezTo>
                  <a:cubicBezTo>
                    <a:pt x="51" y="120"/>
                    <a:pt x="60" y="114"/>
                    <a:pt x="66" y="102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73" y="91"/>
                    <a:pt x="77" y="75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44"/>
                    <a:pt x="75" y="31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67" y="13"/>
                    <a:pt x="61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33" y="8"/>
                    <a:pt x="13" y="1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52"/>
                    <a:pt x="8" y="55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72"/>
                    <a:pt x="12" y="88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26" y="113"/>
                    <a:pt x="35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lose/>
                  <a:moveTo>
                    <a:pt x="16" y="102"/>
                  </a:move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lose/>
                  <a:moveTo>
                    <a:pt x="78" y="85"/>
                  </a:moveTo>
                  <a:cubicBezTo>
                    <a:pt x="78" y="85"/>
                    <a:pt x="78" y="85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5"/>
                    <a:pt x="78" y="85"/>
                    <a:pt x="78" y="85"/>
                  </a:cubicBezTo>
                  <a:close/>
                  <a:moveTo>
                    <a:pt x="78" y="84"/>
                  </a:move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81" y="61"/>
                  </a:move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lose/>
                  <a:moveTo>
                    <a:pt x="81" y="60"/>
                  </a:moveTo>
                  <a:cubicBezTo>
                    <a:pt x="81" y="46"/>
                    <a:pt x="80" y="3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80" y="33"/>
                    <a:pt x="81" y="46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lose/>
                  <a:moveTo>
                    <a:pt x="4" y="59"/>
                  </a:move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lose/>
                  <a:moveTo>
                    <a:pt x="4" y="58"/>
                  </a:move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11" y="27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1" y="27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12" y="26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lose/>
                  <a:moveTo>
                    <a:pt x="12" y="26"/>
                  </a:moveTo>
                  <a:cubicBezTo>
                    <a:pt x="22" y="10"/>
                    <a:pt x="37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7" y="4"/>
                    <a:pt x="61" y="5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1" y="5"/>
                    <a:pt x="57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37" y="4"/>
                    <a:pt x="22" y="10"/>
                    <a:pt x="12" y="26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3801"/>
            <p:cNvSpPr/>
            <p:nvPr/>
          </p:nvSpPr>
          <p:spPr bwMode="auto">
            <a:xfrm>
              <a:off x="6358097" y="2727826"/>
              <a:ext cx="553307" cy="352104"/>
            </a:xfrm>
            <a:custGeom>
              <a:avLst/>
              <a:gdLst>
                <a:gd name="T0" fmla="*/ 22 w 100"/>
                <a:gd name="T1" fmla="*/ 61 h 64"/>
                <a:gd name="T2" fmla="*/ 0 w 100"/>
                <a:gd name="T3" fmla="*/ 13 h 64"/>
                <a:gd name="T4" fmla="*/ 0 w 100"/>
                <a:gd name="T5" fmla="*/ 13 h 64"/>
                <a:gd name="T6" fmla="*/ 1 w 100"/>
                <a:gd name="T7" fmla="*/ 9 h 64"/>
                <a:gd name="T8" fmla="*/ 1 w 100"/>
                <a:gd name="T9" fmla="*/ 9 h 64"/>
                <a:gd name="T10" fmla="*/ 5 w 100"/>
                <a:gd name="T11" fmla="*/ 0 h 64"/>
                <a:gd name="T12" fmla="*/ 9 w 100"/>
                <a:gd name="T13" fmla="*/ 2 h 64"/>
                <a:gd name="T14" fmla="*/ 5 w 100"/>
                <a:gd name="T15" fmla="*/ 10 h 64"/>
                <a:gd name="T16" fmla="*/ 4 w 100"/>
                <a:gd name="T17" fmla="*/ 13 h 64"/>
                <a:gd name="T18" fmla="*/ 4 w 100"/>
                <a:gd name="T19" fmla="*/ 13 h 64"/>
                <a:gd name="T20" fmla="*/ 25 w 100"/>
                <a:gd name="T21" fmla="*/ 58 h 64"/>
                <a:gd name="T22" fmla="*/ 25 w 100"/>
                <a:gd name="T23" fmla="*/ 58 h 64"/>
                <a:gd name="T24" fmla="*/ 42 w 100"/>
                <a:gd name="T25" fmla="*/ 60 h 64"/>
                <a:gd name="T26" fmla="*/ 42 w 100"/>
                <a:gd name="T27" fmla="*/ 60 h 64"/>
                <a:gd name="T28" fmla="*/ 100 w 100"/>
                <a:gd name="T29" fmla="*/ 55 h 64"/>
                <a:gd name="T30" fmla="*/ 100 w 100"/>
                <a:gd name="T31" fmla="*/ 55 h 64"/>
                <a:gd name="T32" fmla="*/ 100 w 100"/>
                <a:gd name="T33" fmla="*/ 59 h 64"/>
                <a:gd name="T34" fmla="*/ 42 w 100"/>
                <a:gd name="T35" fmla="*/ 64 h 64"/>
                <a:gd name="T36" fmla="*/ 42 w 100"/>
                <a:gd name="T37" fmla="*/ 64 h 64"/>
                <a:gd name="T38" fmla="*/ 22 w 100"/>
                <a:gd name="T39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0" h="64">
                  <a:moveTo>
                    <a:pt x="22" y="61"/>
                  </a:moveTo>
                  <a:cubicBezTo>
                    <a:pt x="15" y="54"/>
                    <a:pt x="0" y="2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3"/>
                    <a:pt x="19" y="52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6" y="59"/>
                    <a:pt x="33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64" y="60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100" y="59"/>
                    <a:pt x="65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33" y="64"/>
                    <a:pt x="26" y="64"/>
                    <a:pt x="22" y="6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3802"/>
            <p:cNvSpPr>
              <a:spLocks noEditPoints="1"/>
            </p:cNvSpPr>
            <p:nvPr/>
          </p:nvSpPr>
          <p:spPr bwMode="auto">
            <a:xfrm>
              <a:off x="6348037" y="2712738"/>
              <a:ext cx="573427" cy="382285"/>
            </a:xfrm>
            <a:custGeom>
              <a:avLst/>
              <a:gdLst>
                <a:gd name="T0" fmla="*/ 24 w 104"/>
                <a:gd name="T1" fmla="*/ 64 h 69"/>
                <a:gd name="T2" fmla="*/ 0 w 104"/>
                <a:gd name="T3" fmla="*/ 16 h 69"/>
                <a:gd name="T4" fmla="*/ 1 w 104"/>
                <a:gd name="T5" fmla="*/ 11 h 69"/>
                <a:gd name="T6" fmla="*/ 6 w 104"/>
                <a:gd name="T7" fmla="*/ 0 h 69"/>
                <a:gd name="T8" fmla="*/ 8 w 104"/>
                <a:gd name="T9" fmla="*/ 14 h 69"/>
                <a:gd name="T10" fmla="*/ 8 w 104"/>
                <a:gd name="T11" fmla="*/ 16 h 69"/>
                <a:gd name="T12" fmla="*/ 8 w 104"/>
                <a:gd name="T13" fmla="*/ 16 h 69"/>
                <a:gd name="T14" fmla="*/ 8 w 104"/>
                <a:gd name="T15" fmla="*/ 16 h 69"/>
                <a:gd name="T16" fmla="*/ 28 w 104"/>
                <a:gd name="T17" fmla="*/ 59 h 69"/>
                <a:gd name="T18" fmla="*/ 29 w 104"/>
                <a:gd name="T19" fmla="*/ 60 h 69"/>
                <a:gd name="T20" fmla="*/ 32 w 104"/>
                <a:gd name="T21" fmla="*/ 60 h 69"/>
                <a:gd name="T22" fmla="*/ 42 w 104"/>
                <a:gd name="T23" fmla="*/ 61 h 69"/>
                <a:gd name="T24" fmla="*/ 44 w 104"/>
                <a:gd name="T25" fmla="*/ 61 h 69"/>
                <a:gd name="T26" fmla="*/ 44 w 104"/>
                <a:gd name="T27" fmla="*/ 61 h 69"/>
                <a:gd name="T28" fmla="*/ 102 w 104"/>
                <a:gd name="T29" fmla="*/ 56 h 69"/>
                <a:gd name="T30" fmla="*/ 103 w 104"/>
                <a:gd name="T31" fmla="*/ 56 h 69"/>
                <a:gd name="T32" fmla="*/ 102 w 104"/>
                <a:gd name="T33" fmla="*/ 64 h 69"/>
                <a:gd name="T34" fmla="*/ 102 w 104"/>
                <a:gd name="T35" fmla="*/ 64 h 69"/>
                <a:gd name="T36" fmla="*/ 101 w 104"/>
                <a:gd name="T37" fmla="*/ 65 h 69"/>
                <a:gd name="T38" fmla="*/ 96 w 104"/>
                <a:gd name="T39" fmla="*/ 65 h 69"/>
                <a:gd name="T40" fmla="*/ 82 w 104"/>
                <a:gd name="T41" fmla="*/ 67 h 69"/>
                <a:gd name="T42" fmla="*/ 44 w 104"/>
                <a:gd name="T43" fmla="*/ 69 h 69"/>
                <a:gd name="T44" fmla="*/ 44 w 104"/>
                <a:gd name="T45" fmla="*/ 65 h 69"/>
                <a:gd name="T46" fmla="*/ 77 w 104"/>
                <a:gd name="T47" fmla="*/ 63 h 69"/>
                <a:gd name="T48" fmla="*/ 44 w 104"/>
                <a:gd name="T49" fmla="*/ 65 h 69"/>
                <a:gd name="T50" fmla="*/ 43 w 104"/>
                <a:gd name="T51" fmla="*/ 65 h 69"/>
                <a:gd name="T52" fmla="*/ 44 w 104"/>
                <a:gd name="T53" fmla="*/ 65 h 69"/>
                <a:gd name="T54" fmla="*/ 28 w 104"/>
                <a:gd name="T55" fmla="*/ 64 h 69"/>
                <a:gd name="T56" fmla="*/ 36 w 104"/>
                <a:gd name="T57" fmla="*/ 65 h 69"/>
                <a:gd name="T58" fmla="*/ 26 w 104"/>
                <a:gd name="T59" fmla="*/ 62 h 69"/>
                <a:gd name="T60" fmla="*/ 26 w 104"/>
                <a:gd name="T61" fmla="*/ 62 h 69"/>
                <a:gd name="T62" fmla="*/ 23 w 104"/>
                <a:gd name="T63" fmla="*/ 59 h 69"/>
                <a:gd name="T64" fmla="*/ 26 w 104"/>
                <a:gd name="T65" fmla="*/ 62 h 69"/>
                <a:gd name="T66" fmla="*/ 88 w 104"/>
                <a:gd name="T67" fmla="*/ 62 h 69"/>
                <a:gd name="T68" fmla="*/ 92 w 104"/>
                <a:gd name="T69" fmla="*/ 62 h 69"/>
                <a:gd name="T70" fmla="*/ 98 w 104"/>
                <a:gd name="T71" fmla="*/ 61 h 69"/>
                <a:gd name="T72" fmla="*/ 100 w 104"/>
                <a:gd name="T73" fmla="*/ 61 h 69"/>
                <a:gd name="T74" fmla="*/ 98 w 104"/>
                <a:gd name="T75" fmla="*/ 61 h 69"/>
                <a:gd name="T76" fmla="*/ 23 w 104"/>
                <a:gd name="T77" fmla="*/ 59 h 69"/>
                <a:gd name="T78" fmla="*/ 23 w 104"/>
                <a:gd name="T7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69">
                  <a:moveTo>
                    <a:pt x="23" y="65"/>
                  </a:moveTo>
                  <a:cubicBezTo>
                    <a:pt x="24" y="64"/>
                    <a:pt x="24" y="64"/>
                    <a:pt x="24" y="64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5" y="57"/>
                    <a:pt x="1" y="3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26"/>
                    <a:pt x="23" y="55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0" y="60"/>
                    <a:pt x="31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5" y="61"/>
                    <a:pt x="38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61"/>
                    <a:pt x="43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66" y="61"/>
                    <a:pt x="101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1" y="65"/>
                    <a:pt x="101" y="65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00" y="65"/>
                    <a:pt x="98" y="65"/>
                    <a:pt x="96" y="65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3" y="66"/>
                    <a:pt x="88" y="66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70" y="68"/>
                    <a:pt x="55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35" y="69"/>
                    <a:pt x="28" y="69"/>
                    <a:pt x="23" y="65"/>
                  </a:cubicBezTo>
                  <a:close/>
                  <a:moveTo>
                    <a:pt x="44" y="65"/>
                  </a:moveTo>
                  <a:cubicBezTo>
                    <a:pt x="54" y="65"/>
                    <a:pt x="67" y="64"/>
                    <a:pt x="77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67" y="64"/>
                    <a:pt x="5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4" y="65"/>
                    <a:pt x="44" y="65"/>
                  </a:cubicBezTo>
                  <a:close/>
                  <a:moveTo>
                    <a:pt x="36" y="65"/>
                  </a:moveTo>
                  <a:cubicBezTo>
                    <a:pt x="33" y="64"/>
                    <a:pt x="30" y="64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30" y="64"/>
                    <a:pt x="33" y="64"/>
                    <a:pt x="36" y="65"/>
                  </a:cubicBezTo>
                  <a:close/>
                  <a:moveTo>
                    <a:pt x="26" y="62"/>
                  </a:move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5" y="62"/>
                    <a:pt x="24" y="60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60"/>
                    <a:pt x="25" y="61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lose/>
                  <a:moveTo>
                    <a:pt x="88" y="62"/>
                  </a:moveTo>
                  <a:cubicBezTo>
                    <a:pt x="89" y="62"/>
                    <a:pt x="91" y="62"/>
                    <a:pt x="92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1" y="62"/>
                    <a:pt x="89" y="62"/>
                    <a:pt x="88" y="62"/>
                  </a:cubicBezTo>
                  <a:close/>
                  <a:moveTo>
                    <a:pt x="98" y="61"/>
                  </a:moveTo>
                  <a:cubicBezTo>
                    <a:pt x="99" y="61"/>
                    <a:pt x="99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9" y="61"/>
                    <a:pt x="99" y="61"/>
                    <a:pt x="98" y="61"/>
                  </a:cubicBezTo>
                  <a:close/>
                  <a:moveTo>
                    <a:pt x="23" y="59"/>
                  </a:move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803"/>
            <p:cNvSpPr/>
            <p:nvPr/>
          </p:nvSpPr>
          <p:spPr bwMode="auto">
            <a:xfrm>
              <a:off x="6373189" y="2657405"/>
              <a:ext cx="85513" cy="100601"/>
            </a:xfrm>
            <a:custGeom>
              <a:avLst/>
              <a:gdLst>
                <a:gd name="T0" fmla="*/ 4 w 15"/>
                <a:gd name="T1" fmla="*/ 18 h 18"/>
                <a:gd name="T2" fmla="*/ 0 w 15"/>
                <a:gd name="T3" fmla="*/ 12 h 18"/>
                <a:gd name="T4" fmla="*/ 0 w 15"/>
                <a:gd name="T5" fmla="*/ 12 h 18"/>
                <a:gd name="T6" fmla="*/ 1 w 15"/>
                <a:gd name="T7" fmla="*/ 8 h 18"/>
                <a:gd name="T8" fmla="*/ 1 w 15"/>
                <a:gd name="T9" fmla="*/ 8 h 18"/>
                <a:gd name="T10" fmla="*/ 7 w 15"/>
                <a:gd name="T11" fmla="*/ 0 h 18"/>
                <a:gd name="T12" fmla="*/ 7 w 15"/>
                <a:gd name="T13" fmla="*/ 0 h 18"/>
                <a:gd name="T14" fmla="*/ 9 w 15"/>
                <a:gd name="T15" fmla="*/ 3 h 18"/>
                <a:gd name="T16" fmla="*/ 8 w 15"/>
                <a:gd name="T17" fmla="*/ 4 h 18"/>
                <a:gd name="T18" fmla="*/ 8 w 15"/>
                <a:gd name="T19" fmla="*/ 4 h 18"/>
                <a:gd name="T20" fmla="*/ 5 w 15"/>
                <a:gd name="T21" fmla="*/ 10 h 18"/>
                <a:gd name="T22" fmla="*/ 5 w 15"/>
                <a:gd name="T23" fmla="*/ 10 h 18"/>
                <a:gd name="T24" fmla="*/ 4 w 15"/>
                <a:gd name="T25" fmla="*/ 12 h 18"/>
                <a:gd name="T26" fmla="*/ 4 w 15"/>
                <a:gd name="T27" fmla="*/ 12 h 18"/>
                <a:gd name="T28" fmla="*/ 5 w 15"/>
                <a:gd name="T29" fmla="*/ 14 h 18"/>
                <a:gd name="T30" fmla="*/ 5 w 15"/>
                <a:gd name="T31" fmla="*/ 14 h 18"/>
                <a:gd name="T32" fmla="*/ 5 w 15"/>
                <a:gd name="T33" fmla="*/ 14 h 18"/>
                <a:gd name="T34" fmla="*/ 5 w 15"/>
                <a:gd name="T35" fmla="*/ 14 h 18"/>
                <a:gd name="T36" fmla="*/ 14 w 15"/>
                <a:gd name="T37" fmla="*/ 12 h 18"/>
                <a:gd name="T38" fmla="*/ 14 w 15"/>
                <a:gd name="T39" fmla="*/ 12 h 18"/>
                <a:gd name="T40" fmla="*/ 15 w 15"/>
                <a:gd name="T41" fmla="*/ 16 h 18"/>
                <a:gd name="T42" fmla="*/ 5 w 15"/>
                <a:gd name="T43" fmla="*/ 18 h 18"/>
                <a:gd name="T44" fmla="*/ 4 w 15"/>
                <a:gd name="T4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8">
                  <a:moveTo>
                    <a:pt x="4" y="18"/>
                  </a:moveTo>
                  <a:cubicBezTo>
                    <a:pt x="4" y="18"/>
                    <a:pt x="0" y="1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5" y="2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6" y="7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804"/>
            <p:cNvSpPr>
              <a:spLocks noEditPoints="1"/>
            </p:cNvSpPr>
            <p:nvPr/>
          </p:nvSpPr>
          <p:spPr bwMode="auto">
            <a:xfrm>
              <a:off x="6363129" y="2642317"/>
              <a:ext cx="105633" cy="125753"/>
            </a:xfrm>
            <a:custGeom>
              <a:avLst/>
              <a:gdLst>
                <a:gd name="T0" fmla="*/ 6 w 19"/>
                <a:gd name="T1" fmla="*/ 23 h 23"/>
                <a:gd name="T2" fmla="*/ 5 w 19"/>
                <a:gd name="T3" fmla="*/ 23 h 23"/>
                <a:gd name="T4" fmla="*/ 6 w 19"/>
                <a:gd name="T5" fmla="*/ 21 h 23"/>
                <a:gd name="T6" fmla="*/ 7 w 19"/>
                <a:gd name="T7" fmla="*/ 21 h 23"/>
                <a:gd name="T8" fmla="*/ 6 w 19"/>
                <a:gd name="T9" fmla="*/ 21 h 23"/>
                <a:gd name="T10" fmla="*/ 5 w 19"/>
                <a:gd name="T11" fmla="*/ 23 h 23"/>
                <a:gd name="T12" fmla="*/ 5 w 19"/>
                <a:gd name="T13" fmla="*/ 23 h 23"/>
                <a:gd name="T14" fmla="*/ 5 w 19"/>
                <a:gd name="T15" fmla="*/ 23 h 23"/>
                <a:gd name="T16" fmla="*/ 5 w 19"/>
                <a:gd name="T17" fmla="*/ 22 h 23"/>
                <a:gd name="T18" fmla="*/ 5 w 19"/>
                <a:gd name="T19" fmla="*/ 22 h 23"/>
                <a:gd name="T20" fmla="*/ 3 w 19"/>
                <a:gd name="T21" fmla="*/ 21 h 23"/>
                <a:gd name="T22" fmla="*/ 3 w 19"/>
                <a:gd name="T23" fmla="*/ 21 h 23"/>
                <a:gd name="T24" fmla="*/ 0 w 19"/>
                <a:gd name="T25" fmla="*/ 15 h 23"/>
                <a:gd name="T26" fmla="*/ 0 w 19"/>
                <a:gd name="T27" fmla="*/ 15 h 23"/>
                <a:gd name="T28" fmla="*/ 2 w 19"/>
                <a:gd name="T29" fmla="*/ 9 h 23"/>
                <a:gd name="T30" fmla="*/ 2 w 19"/>
                <a:gd name="T31" fmla="*/ 9 h 23"/>
                <a:gd name="T32" fmla="*/ 7 w 19"/>
                <a:gd name="T33" fmla="*/ 2 h 23"/>
                <a:gd name="T34" fmla="*/ 7 w 19"/>
                <a:gd name="T35" fmla="*/ 2 h 23"/>
                <a:gd name="T36" fmla="*/ 9 w 19"/>
                <a:gd name="T37" fmla="*/ 0 h 23"/>
                <a:gd name="T38" fmla="*/ 13 w 19"/>
                <a:gd name="T39" fmla="*/ 5 h 23"/>
                <a:gd name="T40" fmla="*/ 13 w 19"/>
                <a:gd name="T41" fmla="*/ 6 h 23"/>
                <a:gd name="T42" fmla="*/ 13 w 19"/>
                <a:gd name="T43" fmla="*/ 7 h 23"/>
                <a:gd name="T44" fmla="*/ 13 w 19"/>
                <a:gd name="T45" fmla="*/ 7 h 23"/>
                <a:gd name="T46" fmla="*/ 13 w 19"/>
                <a:gd name="T47" fmla="*/ 7 h 23"/>
                <a:gd name="T48" fmla="*/ 13 w 19"/>
                <a:gd name="T49" fmla="*/ 7 h 23"/>
                <a:gd name="T50" fmla="*/ 13 w 19"/>
                <a:gd name="T51" fmla="*/ 7 h 23"/>
                <a:gd name="T52" fmla="*/ 13 w 19"/>
                <a:gd name="T53" fmla="*/ 7 h 23"/>
                <a:gd name="T54" fmla="*/ 13 w 19"/>
                <a:gd name="T55" fmla="*/ 7 h 23"/>
                <a:gd name="T56" fmla="*/ 13 w 19"/>
                <a:gd name="T57" fmla="*/ 8 h 23"/>
                <a:gd name="T58" fmla="*/ 13 w 19"/>
                <a:gd name="T59" fmla="*/ 8 h 23"/>
                <a:gd name="T60" fmla="*/ 12 w 19"/>
                <a:gd name="T61" fmla="*/ 8 h 23"/>
                <a:gd name="T62" fmla="*/ 12 w 19"/>
                <a:gd name="T63" fmla="*/ 8 h 23"/>
                <a:gd name="T64" fmla="*/ 8 w 19"/>
                <a:gd name="T65" fmla="*/ 14 h 23"/>
                <a:gd name="T66" fmla="*/ 8 w 19"/>
                <a:gd name="T67" fmla="*/ 14 h 23"/>
                <a:gd name="T68" fmla="*/ 8 w 19"/>
                <a:gd name="T69" fmla="*/ 15 h 23"/>
                <a:gd name="T70" fmla="*/ 8 w 19"/>
                <a:gd name="T71" fmla="*/ 15 h 23"/>
                <a:gd name="T72" fmla="*/ 15 w 19"/>
                <a:gd name="T73" fmla="*/ 13 h 23"/>
                <a:gd name="T74" fmla="*/ 16 w 19"/>
                <a:gd name="T75" fmla="*/ 13 h 23"/>
                <a:gd name="T76" fmla="*/ 17 w 19"/>
                <a:gd name="T77" fmla="*/ 13 h 23"/>
                <a:gd name="T78" fmla="*/ 19 w 19"/>
                <a:gd name="T79" fmla="*/ 20 h 23"/>
                <a:gd name="T80" fmla="*/ 7 w 19"/>
                <a:gd name="T81" fmla="*/ 23 h 23"/>
                <a:gd name="T82" fmla="*/ 6 w 19"/>
                <a:gd name="T83" fmla="*/ 23 h 23"/>
                <a:gd name="T84" fmla="*/ 7 w 19"/>
                <a:gd name="T85" fmla="*/ 19 h 23"/>
                <a:gd name="T86" fmla="*/ 14 w 19"/>
                <a:gd name="T87" fmla="*/ 17 h 23"/>
                <a:gd name="T88" fmla="*/ 14 w 19"/>
                <a:gd name="T89" fmla="*/ 17 h 23"/>
                <a:gd name="T90" fmla="*/ 7 w 19"/>
                <a:gd name="T91" fmla="*/ 19 h 23"/>
                <a:gd name="T92" fmla="*/ 7 w 19"/>
                <a:gd name="T93" fmla="*/ 19 h 23"/>
                <a:gd name="T94" fmla="*/ 6 w 19"/>
                <a:gd name="T95" fmla="*/ 19 h 23"/>
                <a:gd name="T96" fmla="*/ 5 w 19"/>
                <a:gd name="T97" fmla="*/ 18 h 23"/>
                <a:gd name="T98" fmla="*/ 5 w 19"/>
                <a:gd name="T99" fmla="*/ 18 h 23"/>
                <a:gd name="T100" fmla="*/ 5 w 19"/>
                <a:gd name="T101" fmla="*/ 17 h 23"/>
                <a:gd name="T102" fmla="*/ 5 w 19"/>
                <a:gd name="T103" fmla="*/ 17 h 23"/>
                <a:gd name="T104" fmla="*/ 6 w 19"/>
                <a:gd name="T105" fmla="*/ 19 h 23"/>
                <a:gd name="T106" fmla="*/ 4 w 19"/>
                <a:gd name="T107" fmla="*/ 15 h 23"/>
                <a:gd name="T108" fmla="*/ 4 w 19"/>
                <a:gd name="T109" fmla="*/ 13 h 23"/>
                <a:gd name="T110" fmla="*/ 4 w 19"/>
                <a:gd name="T111" fmla="*/ 13 h 23"/>
                <a:gd name="T112" fmla="*/ 4 w 19"/>
                <a:gd name="T113" fmla="*/ 15 h 23"/>
                <a:gd name="T114" fmla="*/ 6 w 19"/>
                <a:gd name="T115" fmla="*/ 10 h 23"/>
                <a:gd name="T116" fmla="*/ 7 w 19"/>
                <a:gd name="T117" fmla="*/ 8 h 23"/>
                <a:gd name="T118" fmla="*/ 7 w 19"/>
                <a:gd name="T119" fmla="*/ 8 h 23"/>
                <a:gd name="T120" fmla="*/ 6 w 19"/>
                <a:gd name="T12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" h="23">
                  <a:moveTo>
                    <a:pt x="6" y="23"/>
                  </a:moveTo>
                  <a:cubicBezTo>
                    <a:pt x="5" y="23"/>
                    <a:pt x="5" y="23"/>
                    <a:pt x="5" y="23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0"/>
                    <a:pt x="0" y="18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1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4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9"/>
                    <a:pt x="10" y="11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3"/>
                    <a:pt x="6" y="23"/>
                  </a:cubicBezTo>
                  <a:close/>
                  <a:moveTo>
                    <a:pt x="7" y="19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lose/>
                  <a:moveTo>
                    <a:pt x="6" y="19"/>
                  </a:moveTo>
                  <a:cubicBezTo>
                    <a:pt x="6" y="19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6" y="18"/>
                    <a:pt x="6" y="19"/>
                  </a:cubicBezTo>
                  <a:close/>
                  <a:moveTo>
                    <a:pt x="4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5"/>
                  </a:cubicBezTo>
                  <a:close/>
                  <a:moveTo>
                    <a:pt x="6" y="10"/>
                  </a:move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6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805"/>
            <p:cNvSpPr/>
            <p:nvPr/>
          </p:nvSpPr>
          <p:spPr bwMode="auto">
            <a:xfrm>
              <a:off x="6353068" y="2677526"/>
              <a:ext cx="85513" cy="85513"/>
            </a:xfrm>
            <a:custGeom>
              <a:avLst/>
              <a:gdLst>
                <a:gd name="T0" fmla="*/ 0 w 17"/>
                <a:gd name="T1" fmla="*/ 9 h 17"/>
                <a:gd name="T2" fmla="*/ 3 w 17"/>
                <a:gd name="T3" fmla="*/ 6 h 17"/>
                <a:gd name="T4" fmla="*/ 6 w 17"/>
                <a:gd name="T5" fmla="*/ 10 h 17"/>
                <a:gd name="T6" fmla="*/ 14 w 17"/>
                <a:gd name="T7" fmla="*/ 0 h 17"/>
                <a:gd name="T8" fmla="*/ 14 w 17"/>
                <a:gd name="T9" fmla="*/ 0 h 17"/>
                <a:gd name="T10" fmla="*/ 17 w 17"/>
                <a:gd name="T11" fmla="*/ 4 h 17"/>
                <a:gd name="T12" fmla="*/ 7 w 17"/>
                <a:gd name="T13" fmla="*/ 17 h 17"/>
                <a:gd name="T14" fmla="*/ 0 w 17"/>
                <a:gd name="T15" fmla="*/ 9 h 17"/>
                <a:gd name="T16" fmla="*/ 0 w 17"/>
                <a:gd name="T1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7">
                  <a:moveTo>
                    <a:pt x="0" y="9"/>
                  </a:moveTo>
                  <a:lnTo>
                    <a:pt x="3" y="6"/>
                  </a:lnTo>
                  <a:lnTo>
                    <a:pt x="6" y="1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7" y="17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806"/>
            <p:cNvSpPr>
              <a:spLocks noEditPoints="1"/>
            </p:cNvSpPr>
            <p:nvPr/>
          </p:nvSpPr>
          <p:spPr bwMode="auto">
            <a:xfrm>
              <a:off x="6332948" y="2667465"/>
              <a:ext cx="125753" cy="110661"/>
            </a:xfrm>
            <a:custGeom>
              <a:avLst/>
              <a:gdLst>
                <a:gd name="T0" fmla="*/ 2 w 25"/>
                <a:gd name="T1" fmla="*/ 13 h 22"/>
                <a:gd name="T2" fmla="*/ 4 w 25"/>
                <a:gd name="T3" fmla="*/ 11 h 22"/>
                <a:gd name="T4" fmla="*/ 5 w 25"/>
                <a:gd name="T5" fmla="*/ 13 h 22"/>
                <a:gd name="T6" fmla="*/ 4 w 25"/>
                <a:gd name="T7" fmla="*/ 11 h 22"/>
                <a:gd name="T8" fmla="*/ 2 w 25"/>
                <a:gd name="T9" fmla="*/ 13 h 22"/>
                <a:gd name="T10" fmla="*/ 0 w 25"/>
                <a:gd name="T11" fmla="*/ 11 h 22"/>
                <a:gd name="T12" fmla="*/ 7 w 25"/>
                <a:gd name="T13" fmla="*/ 6 h 22"/>
                <a:gd name="T14" fmla="*/ 8 w 25"/>
                <a:gd name="T15" fmla="*/ 7 h 22"/>
                <a:gd name="T16" fmla="*/ 10 w 25"/>
                <a:gd name="T17" fmla="*/ 9 h 22"/>
                <a:gd name="T18" fmla="*/ 17 w 25"/>
                <a:gd name="T19" fmla="*/ 0 h 22"/>
                <a:gd name="T20" fmla="*/ 18 w 25"/>
                <a:gd name="T21" fmla="*/ 0 h 22"/>
                <a:gd name="T22" fmla="*/ 18 w 25"/>
                <a:gd name="T23" fmla="*/ 0 h 22"/>
                <a:gd name="T24" fmla="*/ 25 w 25"/>
                <a:gd name="T25" fmla="*/ 5 h 22"/>
                <a:gd name="T26" fmla="*/ 11 w 25"/>
                <a:gd name="T27" fmla="*/ 22 h 22"/>
                <a:gd name="T28" fmla="*/ 2 w 25"/>
                <a:gd name="T29" fmla="*/ 13 h 22"/>
                <a:gd name="T30" fmla="*/ 2 w 25"/>
                <a:gd name="T31" fmla="*/ 13 h 22"/>
                <a:gd name="T32" fmla="*/ 11 w 25"/>
                <a:gd name="T33" fmla="*/ 16 h 22"/>
                <a:gd name="T34" fmla="*/ 18 w 25"/>
                <a:gd name="T35" fmla="*/ 6 h 22"/>
                <a:gd name="T36" fmla="*/ 18 w 25"/>
                <a:gd name="T37" fmla="*/ 6 h 22"/>
                <a:gd name="T38" fmla="*/ 11 w 25"/>
                <a:gd name="T39" fmla="*/ 16 h 22"/>
                <a:gd name="T40" fmla="*/ 11 w 25"/>
                <a:gd name="T41" fmla="*/ 16 h 22"/>
                <a:gd name="T42" fmla="*/ 11 w 25"/>
                <a:gd name="T4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2">
                  <a:moveTo>
                    <a:pt x="2" y="13"/>
                  </a:moveTo>
                  <a:lnTo>
                    <a:pt x="4" y="11"/>
                  </a:lnTo>
                  <a:lnTo>
                    <a:pt x="5" y="13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7" y="6"/>
                  </a:lnTo>
                  <a:lnTo>
                    <a:pt x="8" y="7"/>
                  </a:lnTo>
                  <a:lnTo>
                    <a:pt x="10" y="9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5"/>
                  </a:lnTo>
                  <a:lnTo>
                    <a:pt x="11" y="22"/>
                  </a:lnTo>
                  <a:lnTo>
                    <a:pt x="2" y="13"/>
                  </a:lnTo>
                  <a:lnTo>
                    <a:pt x="2" y="13"/>
                  </a:lnTo>
                  <a:close/>
                  <a:moveTo>
                    <a:pt x="11" y="16"/>
                  </a:moveTo>
                  <a:lnTo>
                    <a:pt x="18" y="6"/>
                  </a:lnTo>
                  <a:lnTo>
                    <a:pt x="18" y="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807"/>
            <p:cNvSpPr>
              <a:spLocks noEditPoints="1"/>
            </p:cNvSpPr>
            <p:nvPr/>
          </p:nvSpPr>
          <p:spPr bwMode="auto">
            <a:xfrm>
              <a:off x="7142786" y="3009510"/>
              <a:ext cx="523126" cy="286715"/>
            </a:xfrm>
            <a:custGeom>
              <a:avLst/>
              <a:gdLst>
                <a:gd name="T0" fmla="*/ 70 w 95"/>
                <a:gd name="T1" fmla="*/ 50 h 52"/>
                <a:gd name="T2" fmla="*/ 71 w 95"/>
                <a:gd name="T3" fmla="*/ 46 h 52"/>
                <a:gd name="T4" fmla="*/ 74 w 95"/>
                <a:gd name="T5" fmla="*/ 47 h 52"/>
                <a:gd name="T6" fmla="*/ 74 w 95"/>
                <a:gd name="T7" fmla="*/ 47 h 52"/>
                <a:gd name="T8" fmla="*/ 82 w 95"/>
                <a:gd name="T9" fmla="*/ 48 h 52"/>
                <a:gd name="T10" fmla="*/ 82 w 95"/>
                <a:gd name="T11" fmla="*/ 48 h 52"/>
                <a:gd name="T12" fmla="*/ 90 w 95"/>
                <a:gd name="T13" fmla="*/ 47 h 52"/>
                <a:gd name="T14" fmla="*/ 90 w 95"/>
                <a:gd name="T15" fmla="*/ 47 h 52"/>
                <a:gd name="T16" fmla="*/ 91 w 95"/>
                <a:gd name="T17" fmla="*/ 40 h 52"/>
                <a:gd name="T18" fmla="*/ 91 w 95"/>
                <a:gd name="T19" fmla="*/ 40 h 52"/>
                <a:gd name="T20" fmla="*/ 79 w 95"/>
                <a:gd name="T21" fmla="*/ 8 h 52"/>
                <a:gd name="T22" fmla="*/ 79 w 95"/>
                <a:gd name="T23" fmla="*/ 8 h 52"/>
                <a:gd name="T24" fmla="*/ 43 w 95"/>
                <a:gd name="T25" fmla="*/ 4 h 52"/>
                <a:gd name="T26" fmla="*/ 43 w 95"/>
                <a:gd name="T27" fmla="*/ 4 h 52"/>
                <a:gd name="T28" fmla="*/ 0 w 95"/>
                <a:gd name="T29" fmla="*/ 6 h 52"/>
                <a:gd name="T30" fmla="*/ 0 w 95"/>
                <a:gd name="T31" fmla="*/ 6 h 52"/>
                <a:gd name="T32" fmla="*/ 0 w 95"/>
                <a:gd name="T33" fmla="*/ 2 h 52"/>
                <a:gd name="T34" fmla="*/ 43 w 95"/>
                <a:gd name="T35" fmla="*/ 0 h 52"/>
                <a:gd name="T36" fmla="*/ 43 w 95"/>
                <a:gd name="T37" fmla="*/ 0 h 52"/>
                <a:gd name="T38" fmla="*/ 81 w 95"/>
                <a:gd name="T39" fmla="*/ 4 h 52"/>
                <a:gd name="T40" fmla="*/ 81 w 95"/>
                <a:gd name="T41" fmla="*/ 4 h 52"/>
                <a:gd name="T42" fmla="*/ 95 w 95"/>
                <a:gd name="T43" fmla="*/ 40 h 52"/>
                <a:gd name="T44" fmla="*/ 95 w 95"/>
                <a:gd name="T45" fmla="*/ 40 h 52"/>
                <a:gd name="T46" fmla="*/ 91 w 95"/>
                <a:gd name="T47" fmla="*/ 50 h 52"/>
                <a:gd name="T48" fmla="*/ 91 w 95"/>
                <a:gd name="T49" fmla="*/ 50 h 52"/>
                <a:gd name="T50" fmla="*/ 82 w 95"/>
                <a:gd name="T51" fmla="*/ 52 h 52"/>
                <a:gd name="T52" fmla="*/ 82 w 95"/>
                <a:gd name="T53" fmla="*/ 52 h 52"/>
                <a:gd name="T54" fmla="*/ 70 w 95"/>
                <a:gd name="T55" fmla="*/ 50 h 52"/>
                <a:gd name="T56" fmla="*/ 0 w 95"/>
                <a:gd name="T57" fmla="*/ 6 h 52"/>
                <a:gd name="T58" fmla="*/ 0 w 95"/>
                <a:gd name="T59" fmla="*/ 6 h 52"/>
                <a:gd name="T60" fmla="*/ 0 w 95"/>
                <a:gd name="T61" fmla="*/ 6 h 52"/>
                <a:gd name="T62" fmla="*/ 0 w 95"/>
                <a:gd name="T63" fmla="*/ 6 h 52"/>
                <a:gd name="T64" fmla="*/ 0 w 95"/>
                <a:gd name="T65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52">
                  <a:moveTo>
                    <a:pt x="70" y="50"/>
                  </a:move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2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6" y="48"/>
                    <a:pt x="79" y="48"/>
                    <a:pt x="82" y="48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5" y="48"/>
                    <a:pt x="87" y="48"/>
                    <a:pt x="90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6"/>
                    <a:pt x="92" y="44"/>
                    <a:pt x="91" y="40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2" y="29"/>
                    <a:pt x="85" y="11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5" y="5"/>
                    <a:pt x="59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22" y="4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22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59" y="0"/>
                    <a:pt x="75" y="1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9" y="10"/>
                    <a:pt x="95" y="28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4"/>
                    <a:pt x="95" y="48"/>
                    <a:pt x="91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88" y="52"/>
                    <a:pt x="85" y="52"/>
                    <a:pt x="82" y="52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76" y="52"/>
                    <a:pt x="70" y="50"/>
                    <a:pt x="70" y="50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808"/>
            <p:cNvSpPr>
              <a:spLocks noEditPoints="1"/>
            </p:cNvSpPr>
            <p:nvPr/>
          </p:nvSpPr>
          <p:spPr bwMode="auto">
            <a:xfrm>
              <a:off x="7127698" y="2999449"/>
              <a:ext cx="548278" cy="306835"/>
            </a:xfrm>
            <a:custGeom>
              <a:avLst/>
              <a:gdLst>
                <a:gd name="T0" fmla="*/ 70 w 99"/>
                <a:gd name="T1" fmla="*/ 52 h 56"/>
                <a:gd name="T2" fmla="*/ 72 w 99"/>
                <a:gd name="T3" fmla="*/ 47 h 56"/>
                <a:gd name="T4" fmla="*/ 74 w 99"/>
                <a:gd name="T5" fmla="*/ 47 h 56"/>
                <a:gd name="T6" fmla="*/ 74 w 99"/>
                <a:gd name="T7" fmla="*/ 47 h 56"/>
                <a:gd name="T8" fmla="*/ 77 w 99"/>
                <a:gd name="T9" fmla="*/ 47 h 56"/>
                <a:gd name="T10" fmla="*/ 84 w 99"/>
                <a:gd name="T11" fmla="*/ 48 h 56"/>
                <a:gd name="T12" fmla="*/ 91 w 99"/>
                <a:gd name="T13" fmla="*/ 47 h 56"/>
                <a:gd name="T14" fmla="*/ 91 w 99"/>
                <a:gd name="T15" fmla="*/ 42 h 56"/>
                <a:gd name="T16" fmla="*/ 91 w 99"/>
                <a:gd name="T17" fmla="*/ 42 h 56"/>
                <a:gd name="T18" fmla="*/ 80 w 99"/>
                <a:gd name="T19" fmla="*/ 11 h 56"/>
                <a:gd name="T20" fmla="*/ 68 w 99"/>
                <a:gd name="T21" fmla="*/ 9 h 56"/>
                <a:gd name="T22" fmla="*/ 45 w 99"/>
                <a:gd name="T23" fmla="*/ 8 h 56"/>
                <a:gd name="T24" fmla="*/ 3 w 99"/>
                <a:gd name="T25" fmla="*/ 10 h 56"/>
                <a:gd name="T26" fmla="*/ 2 w 99"/>
                <a:gd name="T27" fmla="*/ 2 h 56"/>
                <a:gd name="T28" fmla="*/ 3 w 99"/>
                <a:gd name="T29" fmla="*/ 2 h 56"/>
                <a:gd name="T30" fmla="*/ 6 w 99"/>
                <a:gd name="T31" fmla="*/ 1 h 56"/>
                <a:gd name="T32" fmla="*/ 45 w 99"/>
                <a:gd name="T33" fmla="*/ 0 h 56"/>
                <a:gd name="T34" fmla="*/ 84 w 99"/>
                <a:gd name="T35" fmla="*/ 5 h 56"/>
                <a:gd name="T36" fmla="*/ 94 w 99"/>
                <a:gd name="T37" fmla="*/ 54 h 56"/>
                <a:gd name="T38" fmla="*/ 84 w 99"/>
                <a:gd name="T39" fmla="*/ 56 h 56"/>
                <a:gd name="T40" fmla="*/ 72 w 99"/>
                <a:gd name="T41" fmla="*/ 52 h 56"/>
                <a:gd name="T42" fmla="*/ 71 w 99"/>
                <a:gd name="T43" fmla="*/ 54 h 56"/>
                <a:gd name="T44" fmla="*/ 84 w 99"/>
                <a:gd name="T45" fmla="*/ 52 h 56"/>
                <a:gd name="T46" fmla="*/ 84 w 99"/>
                <a:gd name="T47" fmla="*/ 52 h 56"/>
                <a:gd name="T48" fmla="*/ 92 w 99"/>
                <a:gd name="T49" fmla="*/ 50 h 56"/>
                <a:gd name="T50" fmla="*/ 92 w 99"/>
                <a:gd name="T51" fmla="*/ 50 h 56"/>
                <a:gd name="T52" fmla="*/ 76 w 99"/>
                <a:gd name="T53" fmla="*/ 51 h 56"/>
                <a:gd name="T54" fmla="*/ 74 w 99"/>
                <a:gd name="T55" fmla="*/ 51 h 56"/>
                <a:gd name="T56" fmla="*/ 73 w 99"/>
                <a:gd name="T57" fmla="*/ 50 h 56"/>
                <a:gd name="T58" fmla="*/ 73 w 99"/>
                <a:gd name="T59" fmla="*/ 50 h 56"/>
                <a:gd name="T60" fmla="*/ 72 w 99"/>
                <a:gd name="T61" fmla="*/ 50 h 56"/>
                <a:gd name="T62" fmla="*/ 73 w 99"/>
                <a:gd name="T63" fmla="*/ 50 h 56"/>
                <a:gd name="T64" fmla="*/ 93 w 99"/>
                <a:gd name="T65" fmla="*/ 50 h 56"/>
                <a:gd name="T66" fmla="*/ 92 w 99"/>
                <a:gd name="T67" fmla="*/ 50 h 56"/>
                <a:gd name="T68" fmla="*/ 71 w 99"/>
                <a:gd name="T69" fmla="*/ 49 h 56"/>
                <a:gd name="T70" fmla="*/ 95 w 99"/>
                <a:gd name="T71" fmla="*/ 47 h 56"/>
                <a:gd name="T72" fmla="*/ 95 w 99"/>
                <a:gd name="T73" fmla="*/ 45 h 56"/>
                <a:gd name="T74" fmla="*/ 95 w 99"/>
                <a:gd name="T75" fmla="*/ 40 h 56"/>
                <a:gd name="T76" fmla="*/ 82 w 99"/>
                <a:gd name="T77" fmla="*/ 8 h 56"/>
                <a:gd name="T78" fmla="*/ 2 w 99"/>
                <a:gd name="T79" fmla="*/ 10 h 56"/>
                <a:gd name="T80" fmla="*/ 68 w 99"/>
                <a:gd name="T81" fmla="*/ 5 h 56"/>
                <a:gd name="T82" fmla="*/ 62 w 99"/>
                <a:gd name="T83" fmla="*/ 5 h 56"/>
                <a:gd name="T84" fmla="*/ 4 w 99"/>
                <a:gd name="T85" fmla="*/ 5 h 56"/>
                <a:gd name="T86" fmla="*/ 4 w 99"/>
                <a:gd name="T87" fmla="*/ 5 h 56"/>
                <a:gd name="T88" fmla="*/ 8 w 99"/>
                <a:gd name="T89" fmla="*/ 5 h 56"/>
                <a:gd name="T90" fmla="*/ 8 w 99"/>
                <a:gd name="T91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9" h="56">
                  <a:moveTo>
                    <a:pt x="71" y="54"/>
                  </a:moveTo>
                  <a:cubicBezTo>
                    <a:pt x="69" y="54"/>
                    <a:pt x="69" y="54"/>
                    <a:pt x="69" y="54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7"/>
                    <a:pt x="72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7"/>
                    <a:pt x="72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3" y="46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5" y="47"/>
                    <a:pt x="76" y="47"/>
                    <a:pt x="77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9" y="48"/>
                    <a:pt x="81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6" y="48"/>
                    <a:pt x="89" y="48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1" y="47"/>
                    <a:pt x="91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5"/>
                    <a:pt x="91" y="44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2" y="32"/>
                    <a:pt x="85" y="14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79" y="11"/>
                    <a:pt x="74" y="10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2" y="9"/>
                    <a:pt x="54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6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24" y="8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1"/>
                    <a:pt x="12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24" y="1"/>
                    <a:pt x="34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2" y="0"/>
                    <a:pt x="77" y="1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94" y="11"/>
                    <a:pt x="99" y="29"/>
                    <a:pt x="99" y="42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9" y="46"/>
                    <a:pt x="99" y="51"/>
                    <a:pt x="94" y="54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1" y="56"/>
                    <a:pt x="87" y="56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78" y="56"/>
                    <a:pt x="72" y="55"/>
                    <a:pt x="71" y="54"/>
                  </a:cubicBezTo>
                  <a:close/>
                  <a:moveTo>
                    <a:pt x="71" y="54"/>
                  </a:moveTo>
                  <a:cubicBezTo>
                    <a:pt x="72" y="52"/>
                    <a:pt x="72" y="52"/>
                    <a:pt x="72" y="52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1" y="54"/>
                    <a:pt x="71" y="54"/>
                    <a:pt x="71" y="54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7" y="52"/>
                    <a:pt x="90" y="52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0" y="52"/>
                    <a:pt x="87" y="52"/>
                    <a:pt x="84" y="52"/>
                  </a:cubicBezTo>
                  <a:close/>
                  <a:moveTo>
                    <a:pt x="80" y="52"/>
                  </a:moveTo>
                  <a:cubicBezTo>
                    <a:pt x="78" y="52"/>
                    <a:pt x="77" y="51"/>
                    <a:pt x="76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5" y="51"/>
                    <a:pt x="75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6" y="51"/>
                    <a:pt x="78" y="52"/>
                    <a:pt x="80" y="52"/>
                  </a:cubicBezTo>
                  <a:close/>
                  <a:moveTo>
                    <a:pt x="73" y="50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lose/>
                  <a:moveTo>
                    <a:pt x="92" y="50"/>
                  </a:moveTo>
                  <a:cubicBezTo>
                    <a:pt x="92" y="50"/>
                    <a:pt x="93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lose/>
                  <a:moveTo>
                    <a:pt x="71" y="50"/>
                  </a:moveTo>
                  <a:cubicBezTo>
                    <a:pt x="71" y="50"/>
                    <a:pt x="71" y="49"/>
                    <a:pt x="71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1" y="49"/>
                    <a:pt x="71" y="49"/>
                    <a:pt x="71" y="50"/>
                  </a:cubicBezTo>
                  <a:close/>
                  <a:moveTo>
                    <a:pt x="95" y="47"/>
                  </a:move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95" y="48"/>
                    <a:pt x="95" y="47"/>
                    <a:pt x="95" y="45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46"/>
                    <a:pt x="95" y="47"/>
                    <a:pt x="95" y="47"/>
                  </a:cubicBezTo>
                  <a:close/>
                  <a:moveTo>
                    <a:pt x="95" y="40"/>
                  </a:moveTo>
                  <a:cubicBezTo>
                    <a:pt x="95" y="29"/>
                    <a:pt x="89" y="12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9" y="12"/>
                    <a:pt x="95" y="29"/>
                    <a:pt x="95" y="40"/>
                  </a:cubicBezTo>
                  <a:close/>
                  <a:moveTo>
                    <a:pt x="2" y="1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2" y="10"/>
                    <a:pt x="2" y="10"/>
                  </a:cubicBezTo>
                  <a:close/>
                  <a:moveTo>
                    <a:pt x="68" y="5"/>
                  </a:moveTo>
                  <a:cubicBezTo>
                    <a:pt x="71" y="5"/>
                    <a:pt x="73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1" y="5"/>
                    <a:pt x="67" y="5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5" y="5"/>
                    <a:pt x="67" y="5"/>
                    <a:pt x="68" y="5"/>
                  </a:cubicBezTo>
                  <a:close/>
                  <a:moveTo>
                    <a:pt x="4" y="5"/>
                  </a:moveTo>
                  <a:cubicBezTo>
                    <a:pt x="5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3809"/>
            <p:cNvSpPr/>
            <p:nvPr/>
          </p:nvSpPr>
          <p:spPr bwMode="auto">
            <a:xfrm>
              <a:off x="7540163" y="3276104"/>
              <a:ext cx="80481" cy="45272"/>
            </a:xfrm>
            <a:custGeom>
              <a:avLst/>
              <a:gdLst>
                <a:gd name="T0" fmla="*/ 0 w 16"/>
                <a:gd name="T1" fmla="*/ 4 h 9"/>
                <a:gd name="T2" fmla="*/ 15 w 16"/>
                <a:gd name="T3" fmla="*/ 0 h 9"/>
                <a:gd name="T4" fmla="*/ 16 w 16"/>
                <a:gd name="T5" fmla="*/ 4 h 9"/>
                <a:gd name="T6" fmla="*/ 1 w 16"/>
                <a:gd name="T7" fmla="*/ 9 h 9"/>
                <a:gd name="T8" fmla="*/ 0 w 16"/>
                <a:gd name="T9" fmla="*/ 4 h 9"/>
                <a:gd name="T10" fmla="*/ 0 w 16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9">
                  <a:moveTo>
                    <a:pt x="0" y="4"/>
                  </a:moveTo>
                  <a:lnTo>
                    <a:pt x="15" y="0"/>
                  </a:lnTo>
                  <a:lnTo>
                    <a:pt x="16" y="4"/>
                  </a:lnTo>
                  <a:lnTo>
                    <a:pt x="1" y="9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810"/>
            <p:cNvSpPr>
              <a:spLocks noEditPoints="1"/>
            </p:cNvSpPr>
            <p:nvPr/>
          </p:nvSpPr>
          <p:spPr bwMode="auto">
            <a:xfrm>
              <a:off x="7520043" y="3266044"/>
              <a:ext cx="115693" cy="65392"/>
            </a:xfrm>
            <a:custGeom>
              <a:avLst/>
              <a:gdLst>
                <a:gd name="T0" fmla="*/ 3 w 23"/>
                <a:gd name="T1" fmla="*/ 11 h 13"/>
                <a:gd name="T2" fmla="*/ 1 w 23"/>
                <a:gd name="T3" fmla="*/ 6 h 13"/>
                <a:gd name="T4" fmla="*/ 4 w 23"/>
                <a:gd name="T5" fmla="*/ 6 h 13"/>
                <a:gd name="T6" fmla="*/ 4 w 23"/>
                <a:gd name="T7" fmla="*/ 8 h 13"/>
                <a:gd name="T8" fmla="*/ 4 w 23"/>
                <a:gd name="T9" fmla="*/ 6 h 13"/>
                <a:gd name="T10" fmla="*/ 1 w 23"/>
                <a:gd name="T11" fmla="*/ 6 h 13"/>
                <a:gd name="T12" fmla="*/ 0 w 23"/>
                <a:gd name="T13" fmla="*/ 4 h 13"/>
                <a:gd name="T14" fmla="*/ 21 w 23"/>
                <a:gd name="T15" fmla="*/ 0 h 13"/>
                <a:gd name="T16" fmla="*/ 23 w 23"/>
                <a:gd name="T17" fmla="*/ 7 h 13"/>
                <a:gd name="T18" fmla="*/ 3 w 23"/>
                <a:gd name="T19" fmla="*/ 13 h 13"/>
                <a:gd name="T20" fmla="*/ 3 w 23"/>
                <a:gd name="T21" fmla="*/ 11 h 13"/>
                <a:gd name="T22" fmla="*/ 3 w 23"/>
                <a:gd name="T23" fmla="*/ 11 h 13"/>
                <a:gd name="T24" fmla="*/ 7 w 23"/>
                <a:gd name="T25" fmla="*/ 7 h 13"/>
                <a:gd name="T26" fmla="*/ 18 w 23"/>
                <a:gd name="T27" fmla="*/ 4 h 13"/>
                <a:gd name="T28" fmla="*/ 18 w 23"/>
                <a:gd name="T29" fmla="*/ 4 h 13"/>
                <a:gd name="T30" fmla="*/ 7 w 23"/>
                <a:gd name="T31" fmla="*/ 7 h 13"/>
                <a:gd name="T32" fmla="*/ 7 w 23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3">
                  <a:moveTo>
                    <a:pt x="3" y="11"/>
                  </a:moveTo>
                  <a:lnTo>
                    <a:pt x="1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21" y="0"/>
                  </a:lnTo>
                  <a:lnTo>
                    <a:pt x="23" y="7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1"/>
                  </a:lnTo>
                  <a:close/>
                  <a:moveTo>
                    <a:pt x="7" y="7"/>
                  </a:moveTo>
                  <a:lnTo>
                    <a:pt x="18" y="4"/>
                  </a:lnTo>
                  <a:lnTo>
                    <a:pt x="18" y="4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811"/>
            <p:cNvSpPr/>
            <p:nvPr/>
          </p:nvSpPr>
          <p:spPr bwMode="auto">
            <a:xfrm>
              <a:off x="7595492" y="3271073"/>
              <a:ext cx="40240" cy="45272"/>
            </a:xfrm>
            <a:custGeom>
              <a:avLst/>
              <a:gdLst>
                <a:gd name="T0" fmla="*/ 0 w 8"/>
                <a:gd name="T1" fmla="*/ 5 h 9"/>
                <a:gd name="T2" fmla="*/ 5 w 8"/>
                <a:gd name="T3" fmla="*/ 0 h 9"/>
                <a:gd name="T4" fmla="*/ 8 w 8"/>
                <a:gd name="T5" fmla="*/ 4 h 9"/>
                <a:gd name="T6" fmla="*/ 2 w 8"/>
                <a:gd name="T7" fmla="*/ 9 h 9"/>
                <a:gd name="T8" fmla="*/ 0 w 8"/>
                <a:gd name="T9" fmla="*/ 5 h 9"/>
                <a:gd name="T10" fmla="*/ 0 w 8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lnTo>
                    <a:pt x="5" y="0"/>
                  </a:lnTo>
                  <a:lnTo>
                    <a:pt x="8" y="4"/>
                  </a:lnTo>
                  <a:lnTo>
                    <a:pt x="2" y="9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812"/>
            <p:cNvSpPr/>
            <p:nvPr/>
          </p:nvSpPr>
          <p:spPr bwMode="auto">
            <a:xfrm>
              <a:off x="7575372" y="3261013"/>
              <a:ext cx="80481" cy="70421"/>
            </a:xfrm>
            <a:custGeom>
              <a:avLst/>
              <a:gdLst>
                <a:gd name="T0" fmla="*/ 1 w 16"/>
                <a:gd name="T1" fmla="*/ 8 h 14"/>
                <a:gd name="T2" fmla="*/ 4 w 16"/>
                <a:gd name="T3" fmla="*/ 7 h 14"/>
                <a:gd name="T4" fmla="*/ 5 w 16"/>
                <a:gd name="T5" fmla="*/ 9 h 14"/>
                <a:gd name="T6" fmla="*/ 4 w 16"/>
                <a:gd name="T7" fmla="*/ 7 h 14"/>
                <a:gd name="T8" fmla="*/ 1 w 16"/>
                <a:gd name="T9" fmla="*/ 8 h 14"/>
                <a:gd name="T10" fmla="*/ 0 w 16"/>
                <a:gd name="T11" fmla="*/ 7 h 14"/>
                <a:gd name="T12" fmla="*/ 10 w 16"/>
                <a:gd name="T13" fmla="*/ 0 h 14"/>
                <a:gd name="T14" fmla="*/ 16 w 16"/>
                <a:gd name="T15" fmla="*/ 6 h 14"/>
                <a:gd name="T16" fmla="*/ 6 w 16"/>
                <a:gd name="T17" fmla="*/ 14 h 14"/>
                <a:gd name="T18" fmla="*/ 1 w 16"/>
                <a:gd name="T19" fmla="*/ 8 h 14"/>
                <a:gd name="T20" fmla="*/ 1 w 16"/>
                <a:gd name="T2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4">
                  <a:moveTo>
                    <a:pt x="1" y="8"/>
                  </a:moveTo>
                  <a:lnTo>
                    <a:pt x="4" y="7"/>
                  </a:lnTo>
                  <a:lnTo>
                    <a:pt x="5" y="9"/>
                  </a:lnTo>
                  <a:lnTo>
                    <a:pt x="4" y="7"/>
                  </a:lnTo>
                  <a:lnTo>
                    <a:pt x="1" y="8"/>
                  </a:lnTo>
                  <a:lnTo>
                    <a:pt x="0" y="7"/>
                  </a:lnTo>
                  <a:lnTo>
                    <a:pt x="10" y="0"/>
                  </a:lnTo>
                  <a:lnTo>
                    <a:pt x="16" y="6"/>
                  </a:lnTo>
                  <a:lnTo>
                    <a:pt x="6" y="14"/>
                  </a:ln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3813"/>
            <p:cNvSpPr/>
            <p:nvPr/>
          </p:nvSpPr>
          <p:spPr bwMode="auto">
            <a:xfrm>
              <a:off x="6403369" y="3557788"/>
              <a:ext cx="513066" cy="442645"/>
            </a:xfrm>
            <a:custGeom>
              <a:avLst/>
              <a:gdLst>
                <a:gd name="T0" fmla="*/ 0 w 93"/>
                <a:gd name="T1" fmla="*/ 76 h 80"/>
                <a:gd name="T2" fmla="*/ 23 w 93"/>
                <a:gd name="T3" fmla="*/ 76 h 80"/>
                <a:gd name="T4" fmla="*/ 28 w 93"/>
                <a:gd name="T5" fmla="*/ 45 h 80"/>
                <a:gd name="T6" fmla="*/ 28 w 93"/>
                <a:gd name="T7" fmla="*/ 45 h 80"/>
                <a:gd name="T8" fmla="*/ 38 w 93"/>
                <a:gd name="T9" fmla="*/ 3 h 80"/>
                <a:gd name="T10" fmla="*/ 38 w 93"/>
                <a:gd name="T11" fmla="*/ 3 h 80"/>
                <a:gd name="T12" fmla="*/ 50 w 93"/>
                <a:gd name="T13" fmla="*/ 0 h 80"/>
                <a:gd name="T14" fmla="*/ 50 w 93"/>
                <a:gd name="T15" fmla="*/ 0 h 80"/>
                <a:gd name="T16" fmla="*/ 93 w 93"/>
                <a:gd name="T17" fmla="*/ 9 h 80"/>
                <a:gd name="T18" fmla="*/ 93 w 93"/>
                <a:gd name="T19" fmla="*/ 9 h 80"/>
                <a:gd name="T20" fmla="*/ 93 w 93"/>
                <a:gd name="T21" fmla="*/ 9 h 80"/>
                <a:gd name="T22" fmla="*/ 92 w 93"/>
                <a:gd name="T23" fmla="*/ 13 h 80"/>
                <a:gd name="T24" fmla="*/ 76 w 93"/>
                <a:gd name="T25" fmla="*/ 8 h 80"/>
                <a:gd name="T26" fmla="*/ 76 w 93"/>
                <a:gd name="T27" fmla="*/ 8 h 80"/>
                <a:gd name="T28" fmla="*/ 50 w 93"/>
                <a:gd name="T29" fmla="*/ 4 h 80"/>
                <a:gd name="T30" fmla="*/ 50 w 93"/>
                <a:gd name="T31" fmla="*/ 4 h 80"/>
                <a:gd name="T32" fmla="*/ 41 w 93"/>
                <a:gd name="T33" fmla="*/ 6 h 80"/>
                <a:gd name="T34" fmla="*/ 41 w 93"/>
                <a:gd name="T35" fmla="*/ 6 h 80"/>
                <a:gd name="T36" fmla="*/ 32 w 93"/>
                <a:gd name="T37" fmla="*/ 45 h 80"/>
                <a:gd name="T38" fmla="*/ 32 w 93"/>
                <a:gd name="T39" fmla="*/ 45 h 80"/>
                <a:gd name="T40" fmla="*/ 27 w 93"/>
                <a:gd name="T41" fmla="*/ 78 h 80"/>
                <a:gd name="T42" fmla="*/ 27 w 93"/>
                <a:gd name="T43" fmla="*/ 78 h 80"/>
                <a:gd name="T44" fmla="*/ 27 w 93"/>
                <a:gd name="T45" fmla="*/ 80 h 80"/>
                <a:gd name="T46" fmla="*/ 0 w 93"/>
                <a:gd name="T47" fmla="*/ 80 h 80"/>
                <a:gd name="T48" fmla="*/ 0 w 93"/>
                <a:gd name="T4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" h="80">
                  <a:moveTo>
                    <a:pt x="0" y="76"/>
                  </a:moveTo>
                  <a:cubicBezTo>
                    <a:pt x="23" y="76"/>
                    <a:pt x="23" y="76"/>
                    <a:pt x="23" y="76"/>
                  </a:cubicBezTo>
                  <a:cubicBezTo>
                    <a:pt x="24" y="72"/>
                    <a:pt x="26" y="58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31" y="27"/>
                    <a:pt x="34" y="9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40" y="0"/>
                    <a:pt x="45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66" y="0"/>
                    <a:pt x="93" y="9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2" y="13"/>
                    <a:pt x="85" y="10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68" y="6"/>
                    <a:pt x="57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5" y="4"/>
                    <a:pt x="42" y="5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9" y="9"/>
                    <a:pt x="35" y="28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9" y="62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6"/>
                    <a:pt x="0" y="76"/>
                    <a:pt x="0" y="7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3814"/>
            <p:cNvSpPr>
              <a:spLocks noEditPoints="1"/>
            </p:cNvSpPr>
            <p:nvPr/>
          </p:nvSpPr>
          <p:spPr bwMode="auto">
            <a:xfrm>
              <a:off x="6388277" y="3547728"/>
              <a:ext cx="538218" cy="462766"/>
            </a:xfrm>
            <a:custGeom>
              <a:avLst/>
              <a:gdLst>
                <a:gd name="T0" fmla="*/ 0 w 97"/>
                <a:gd name="T1" fmla="*/ 78 h 84"/>
                <a:gd name="T2" fmla="*/ 24 w 97"/>
                <a:gd name="T3" fmla="*/ 76 h 84"/>
                <a:gd name="T4" fmla="*/ 28 w 97"/>
                <a:gd name="T5" fmla="*/ 46 h 84"/>
                <a:gd name="T6" fmla="*/ 38 w 97"/>
                <a:gd name="T7" fmla="*/ 4 h 84"/>
                <a:gd name="T8" fmla="*/ 52 w 97"/>
                <a:gd name="T9" fmla="*/ 0 h 84"/>
                <a:gd name="T10" fmla="*/ 96 w 97"/>
                <a:gd name="T11" fmla="*/ 9 h 84"/>
                <a:gd name="T12" fmla="*/ 97 w 97"/>
                <a:gd name="T13" fmla="*/ 11 h 84"/>
                <a:gd name="T14" fmla="*/ 95 w 97"/>
                <a:gd name="T15" fmla="*/ 17 h 84"/>
                <a:gd name="T16" fmla="*/ 93 w 97"/>
                <a:gd name="T17" fmla="*/ 17 h 84"/>
                <a:gd name="T18" fmla="*/ 93 w 97"/>
                <a:gd name="T19" fmla="*/ 16 h 84"/>
                <a:gd name="T20" fmla="*/ 93 w 97"/>
                <a:gd name="T21" fmla="*/ 16 h 84"/>
                <a:gd name="T22" fmla="*/ 93 w 97"/>
                <a:gd name="T23" fmla="*/ 16 h 84"/>
                <a:gd name="T24" fmla="*/ 92 w 97"/>
                <a:gd name="T25" fmla="*/ 16 h 84"/>
                <a:gd name="T26" fmla="*/ 89 w 97"/>
                <a:gd name="T27" fmla="*/ 15 h 84"/>
                <a:gd name="T28" fmla="*/ 78 w 97"/>
                <a:gd name="T29" fmla="*/ 12 h 84"/>
                <a:gd name="T30" fmla="*/ 52 w 97"/>
                <a:gd name="T31" fmla="*/ 8 h 84"/>
                <a:gd name="T32" fmla="*/ 51 w 97"/>
                <a:gd name="T33" fmla="*/ 8 h 84"/>
                <a:gd name="T34" fmla="*/ 51 w 97"/>
                <a:gd name="T35" fmla="*/ 8 h 84"/>
                <a:gd name="T36" fmla="*/ 45 w 97"/>
                <a:gd name="T37" fmla="*/ 9 h 84"/>
                <a:gd name="T38" fmla="*/ 45 w 97"/>
                <a:gd name="T39" fmla="*/ 9 h 84"/>
                <a:gd name="T40" fmla="*/ 41 w 97"/>
                <a:gd name="T41" fmla="*/ 23 h 84"/>
                <a:gd name="T42" fmla="*/ 36 w 97"/>
                <a:gd name="T43" fmla="*/ 48 h 84"/>
                <a:gd name="T44" fmla="*/ 31 w 97"/>
                <a:gd name="T45" fmla="*/ 81 h 84"/>
                <a:gd name="T46" fmla="*/ 0 w 97"/>
                <a:gd name="T47" fmla="*/ 84 h 84"/>
                <a:gd name="T48" fmla="*/ 27 w 97"/>
                <a:gd name="T49" fmla="*/ 79 h 84"/>
                <a:gd name="T50" fmla="*/ 27 w 97"/>
                <a:gd name="T51" fmla="*/ 80 h 84"/>
                <a:gd name="T52" fmla="*/ 27 w 97"/>
                <a:gd name="T53" fmla="*/ 80 h 84"/>
                <a:gd name="T54" fmla="*/ 27 w 97"/>
                <a:gd name="T55" fmla="*/ 79 h 84"/>
                <a:gd name="T56" fmla="*/ 27 w 97"/>
                <a:gd name="T57" fmla="*/ 77 h 84"/>
                <a:gd name="T58" fmla="*/ 28 w 97"/>
                <a:gd name="T59" fmla="*/ 70 h 84"/>
                <a:gd name="T60" fmla="*/ 30 w 97"/>
                <a:gd name="T61" fmla="*/ 61 h 84"/>
                <a:gd name="T62" fmla="*/ 36 w 97"/>
                <a:gd name="T63" fmla="*/ 26 h 84"/>
                <a:gd name="T64" fmla="*/ 37 w 97"/>
                <a:gd name="T65" fmla="*/ 22 h 84"/>
                <a:gd name="T66" fmla="*/ 39 w 97"/>
                <a:gd name="T67" fmla="*/ 13 h 84"/>
                <a:gd name="T68" fmla="*/ 79 w 97"/>
                <a:gd name="T69" fmla="*/ 8 h 84"/>
                <a:gd name="T70" fmla="*/ 93 w 97"/>
                <a:gd name="T71" fmla="*/ 12 h 84"/>
                <a:gd name="T72" fmla="*/ 90 w 97"/>
                <a:gd name="T73" fmla="*/ 11 h 84"/>
                <a:gd name="T74" fmla="*/ 79 w 97"/>
                <a:gd name="T75" fmla="*/ 8 h 84"/>
                <a:gd name="T76" fmla="*/ 66 w 97"/>
                <a:gd name="T77" fmla="*/ 5 h 84"/>
                <a:gd name="T78" fmla="*/ 79 w 97"/>
                <a:gd name="T79" fmla="*/ 8 h 84"/>
                <a:gd name="T80" fmla="*/ 41 w 97"/>
                <a:gd name="T81" fmla="*/ 7 h 84"/>
                <a:gd name="T82" fmla="*/ 42 w 97"/>
                <a:gd name="T83" fmla="*/ 7 h 84"/>
                <a:gd name="T84" fmla="*/ 42 w 97"/>
                <a:gd name="T85" fmla="*/ 7 h 84"/>
                <a:gd name="T86" fmla="*/ 44 w 97"/>
                <a:gd name="T87" fmla="*/ 5 h 84"/>
                <a:gd name="T88" fmla="*/ 47 w 97"/>
                <a:gd name="T89" fmla="*/ 4 h 84"/>
                <a:gd name="T90" fmla="*/ 51 w 97"/>
                <a:gd name="T91" fmla="*/ 4 h 84"/>
                <a:gd name="T92" fmla="*/ 52 w 97"/>
                <a:gd name="T93" fmla="*/ 4 h 84"/>
                <a:gd name="T94" fmla="*/ 55 w 97"/>
                <a:gd name="T95" fmla="*/ 4 h 84"/>
                <a:gd name="T96" fmla="*/ 52 w 97"/>
                <a:gd name="T97" fmla="*/ 4 h 84"/>
                <a:gd name="T98" fmla="*/ 51 w 97"/>
                <a:gd name="T99" fmla="*/ 4 h 84"/>
                <a:gd name="T100" fmla="*/ 52 w 97"/>
                <a:gd name="T101" fmla="*/ 4 h 84"/>
                <a:gd name="T102" fmla="*/ 51 w 97"/>
                <a:gd name="T103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7" h="84">
                  <a:moveTo>
                    <a:pt x="0" y="8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1"/>
                    <a:pt x="26" y="59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1" y="29"/>
                    <a:pt x="34" y="11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2" y="0"/>
                    <a:pt x="47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8" y="0"/>
                    <a:pt x="93" y="8"/>
                    <a:pt x="96" y="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3" y="17"/>
                    <a:pt x="94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1" y="16"/>
                    <a:pt x="90" y="16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6" y="14"/>
                    <a:pt x="82" y="13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69" y="10"/>
                    <a:pt x="59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48" y="7"/>
                    <a:pt x="45" y="8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10"/>
                    <a:pt x="42" y="16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30"/>
                    <a:pt x="37" y="39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3" y="65"/>
                    <a:pt x="31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2"/>
                    <a:pt x="0" y="82"/>
                    <a:pt x="0" y="82"/>
                  </a:cubicBezTo>
                  <a:close/>
                  <a:moveTo>
                    <a:pt x="27" y="79"/>
                  </a:move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8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8" y="76"/>
                    <a:pt x="28" y="73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9" y="67"/>
                    <a:pt x="29" y="64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9" y="69"/>
                    <a:pt x="28" y="76"/>
                    <a:pt x="27" y="79"/>
                  </a:cubicBezTo>
                  <a:close/>
                  <a:moveTo>
                    <a:pt x="36" y="26"/>
                  </a:moveTo>
                  <a:cubicBezTo>
                    <a:pt x="36" y="25"/>
                    <a:pt x="36" y="23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8" y="19"/>
                    <a:pt x="38" y="16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8" y="17"/>
                    <a:pt x="37" y="21"/>
                    <a:pt x="36" y="26"/>
                  </a:cubicBezTo>
                  <a:close/>
                  <a:moveTo>
                    <a:pt x="79" y="8"/>
                  </a:moveTo>
                  <a:cubicBezTo>
                    <a:pt x="85" y="10"/>
                    <a:pt x="90" y="11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2" y="12"/>
                    <a:pt x="91" y="12"/>
                    <a:pt x="90" y="11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87" y="10"/>
                    <a:pt x="83" y="9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5" y="7"/>
                    <a:pt x="70" y="6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70" y="6"/>
                    <a:pt x="75" y="7"/>
                    <a:pt x="79" y="8"/>
                  </a:cubicBezTo>
                  <a:close/>
                  <a:moveTo>
                    <a:pt x="42" y="7"/>
                  </a:moveTo>
                  <a:cubicBezTo>
                    <a:pt x="42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3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6"/>
                    <a:pt x="42" y="7"/>
                  </a:cubicBezTo>
                  <a:close/>
                  <a:moveTo>
                    <a:pt x="47" y="4"/>
                  </a:moveTo>
                  <a:cubicBezTo>
                    <a:pt x="48" y="4"/>
                    <a:pt x="49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9" y="4"/>
                    <a:pt x="48" y="4"/>
                    <a:pt x="47" y="4"/>
                  </a:cubicBezTo>
                  <a:close/>
                  <a:moveTo>
                    <a:pt x="52" y="4"/>
                  </a:moveTo>
                  <a:cubicBezTo>
                    <a:pt x="53" y="4"/>
                    <a:pt x="54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4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lose/>
                  <a:moveTo>
                    <a:pt x="51" y="4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3815"/>
            <p:cNvSpPr/>
            <p:nvPr/>
          </p:nvSpPr>
          <p:spPr bwMode="auto">
            <a:xfrm>
              <a:off x="6951644" y="3658389"/>
              <a:ext cx="281683" cy="860142"/>
            </a:xfrm>
            <a:custGeom>
              <a:avLst/>
              <a:gdLst>
                <a:gd name="T0" fmla="*/ 2 w 51"/>
                <a:gd name="T1" fmla="*/ 154 h 156"/>
                <a:gd name="T2" fmla="*/ 0 w 51"/>
                <a:gd name="T3" fmla="*/ 152 h 156"/>
                <a:gd name="T4" fmla="*/ 0 w 51"/>
                <a:gd name="T5" fmla="*/ 152 h 156"/>
                <a:gd name="T6" fmla="*/ 7 w 51"/>
                <a:gd name="T7" fmla="*/ 137 h 156"/>
                <a:gd name="T8" fmla="*/ 7 w 51"/>
                <a:gd name="T9" fmla="*/ 137 h 156"/>
                <a:gd name="T10" fmla="*/ 21 w 51"/>
                <a:gd name="T11" fmla="*/ 115 h 156"/>
                <a:gd name="T12" fmla="*/ 21 w 51"/>
                <a:gd name="T13" fmla="*/ 115 h 156"/>
                <a:gd name="T14" fmla="*/ 46 w 51"/>
                <a:gd name="T15" fmla="*/ 79 h 156"/>
                <a:gd name="T16" fmla="*/ 46 w 51"/>
                <a:gd name="T17" fmla="*/ 79 h 156"/>
                <a:gd name="T18" fmla="*/ 47 w 51"/>
                <a:gd name="T19" fmla="*/ 76 h 156"/>
                <a:gd name="T20" fmla="*/ 47 w 51"/>
                <a:gd name="T21" fmla="*/ 76 h 156"/>
                <a:gd name="T22" fmla="*/ 32 w 51"/>
                <a:gd name="T23" fmla="*/ 33 h 156"/>
                <a:gd name="T24" fmla="*/ 32 w 51"/>
                <a:gd name="T25" fmla="*/ 33 h 156"/>
                <a:gd name="T26" fmla="*/ 17 w 51"/>
                <a:gd name="T27" fmla="*/ 2 h 156"/>
                <a:gd name="T28" fmla="*/ 17 w 51"/>
                <a:gd name="T29" fmla="*/ 2 h 156"/>
                <a:gd name="T30" fmla="*/ 20 w 51"/>
                <a:gd name="T31" fmla="*/ 0 h 156"/>
                <a:gd name="T32" fmla="*/ 51 w 51"/>
                <a:gd name="T33" fmla="*/ 76 h 156"/>
                <a:gd name="T34" fmla="*/ 51 w 51"/>
                <a:gd name="T35" fmla="*/ 76 h 156"/>
                <a:gd name="T36" fmla="*/ 50 w 51"/>
                <a:gd name="T37" fmla="*/ 81 h 156"/>
                <a:gd name="T38" fmla="*/ 50 w 51"/>
                <a:gd name="T39" fmla="*/ 81 h 156"/>
                <a:gd name="T40" fmla="*/ 10 w 51"/>
                <a:gd name="T41" fmla="*/ 139 h 156"/>
                <a:gd name="T42" fmla="*/ 10 w 51"/>
                <a:gd name="T43" fmla="*/ 139 h 156"/>
                <a:gd name="T44" fmla="*/ 4 w 51"/>
                <a:gd name="T45" fmla="*/ 151 h 156"/>
                <a:gd name="T46" fmla="*/ 4 w 51"/>
                <a:gd name="T47" fmla="*/ 151 h 156"/>
                <a:gd name="T48" fmla="*/ 20 w 51"/>
                <a:gd name="T49" fmla="*/ 152 h 156"/>
                <a:gd name="T50" fmla="*/ 20 w 51"/>
                <a:gd name="T51" fmla="*/ 152 h 156"/>
                <a:gd name="T52" fmla="*/ 31 w 51"/>
                <a:gd name="T53" fmla="*/ 152 h 156"/>
                <a:gd name="T54" fmla="*/ 31 w 51"/>
                <a:gd name="T55" fmla="*/ 152 h 156"/>
                <a:gd name="T56" fmla="*/ 31 w 51"/>
                <a:gd name="T57" fmla="*/ 156 h 156"/>
                <a:gd name="T58" fmla="*/ 20 w 51"/>
                <a:gd name="T59" fmla="*/ 156 h 156"/>
                <a:gd name="T60" fmla="*/ 20 w 51"/>
                <a:gd name="T61" fmla="*/ 156 h 156"/>
                <a:gd name="T62" fmla="*/ 2 w 51"/>
                <a:gd name="T63" fmla="*/ 1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" h="156">
                  <a:moveTo>
                    <a:pt x="2" y="154"/>
                  </a:moveTo>
                  <a:cubicBezTo>
                    <a:pt x="1" y="154"/>
                    <a:pt x="0" y="152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48"/>
                    <a:pt x="3" y="144"/>
                    <a:pt x="7" y="137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11" y="131"/>
                    <a:pt x="16" y="123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32" y="100"/>
                    <a:pt x="44" y="84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7" y="79"/>
                    <a:pt x="47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69"/>
                    <a:pt x="39" y="50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24" y="17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"/>
                    <a:pt x="51" y="58"/>
                    <a:pt x="51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1" y="78"/>
                    <a:pt x="51" y="80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5" y="89"/>
                    <a:pt x="22" y="120"/>
                    <a:pt x="10" y="139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7" y="145"/>
                    <a:pt x="5" y="149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7" y="152"/>
                    <a:pt x="14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6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6"/>
                    <a:pt x="26" y="156"/>
                    <a:pt x="20" y="156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14" y="156"/>
                    <a:pt x="6" y="156"/>
                    <a:pt x="2" y="15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3816"/>
            <p:cNvSpPr>
              <a:spLocks noEditPoints="1"/>
            </p:cNvSpPr>
            <p:nvPr/>
          </p:nvSpPr>
          <p:spPr bwMode="auto">
            <a:xfrm>
              <a:off x="6941584" y="3638269"/>
              <a:ext cx="301804" cy="890322"/>
            </a:xfrm>
            <a:custGeom>
              <a:avLst/>
              <a:gdLst>
                <a:gd name="T0" fmla="*/ 4 w 55"/>
                <a:gd name="T1" fmla="*/ 157 h 161"/>
                <a:gd name="T2" fmla="*/ 0 w 55"/>
                <a:gd name="T3" fmla="*/ 155 h 161"/>
                <a:gd name="T4" fmla="*/ 0 w 55"/>
                <a:gd name="T5" fmla="*/ 154 h 161"/>
                <a:gd name="T6" fmla="*/ 7 w 55"/>
                <a:gd name="T7" fmla="*/ 139 h 161"/>
                <a:gd name="T8" fmla="*/ 22 w 55"/>
                <a:gd name="T9" fmla="*/ 117 h 161"/>
                <a:gd name="T10" fmla="*/ 47 w 55"/>
                <a:gd name="T11" fmla="*/ 81 h 161"/>
                <a:gd name="T12" fmla="*/ 47 w 55"/>
                <a:gd name="T13" fmla="*/ 79 h 161"/>
                <a:gd name="T14" fmla="*/ 47 w 55"/>
                <a:gd name="T15" fmla="*/ 79 h 161"/>
                <a:gd name="T16" fmla="*/ 47 w 55"/>
                <a:gd name="T17" fmla="*/ 79 h 161"/>
                <a:gd name="T18" fmla="*/ 47 w 55"/>
                <a:gd name="T19" fmla="*/ 79 h 161"/>
                <a:gd name="T20" fmla="*/ 32 w 55"/>
                <a:gd name="T21" fmla="*/ 37 h 161"/>
                <a:gd name="T22" fmla="*/ 17 w 55"/>
                <a:gd name="T23" fmla="*/ 6 h 161"/>
                <a:gd name="T24" fmla="*/ 17 w 55"/>
                <a:gd name="T25" fmla="*/ 6 h 161"/>
                <a:gd name="T26" fmla="*/ 24 w 55"/>
                <a:gd name="T27" fmla="*/ 0 h 161"/>
                <a:gd name="T28" fmla="*/ 25 w 55"/>
                <a:gd name="T29" fmla="*/ 3 h 161"/>
                <a:gd name="T30" fmla="*/ 26 w 55"/>
                <a:gd name="T31" fmla="*/ 5 h 161"/>
                <a:gd name="T32" fmla="*/ 29 w 55"/>
                <a:gd name="T33" fmla="*/ 12 h 161"/>
                <a:gd name="T34" fmla="*/ 39 w 55"/>
                <a:gd name="T35" fmla="*/ 34 h 161"/>
                <a:gd name="T36" fmla="*/ 55 w 55"/>
                <a:gd name="T37" fmla="*/ 79 h 161"/>
                <a:gd name="T38" fmla="*/ 54 w 55"/>
                <a:gd name="T39" fmla="*/ 85 h 161"/>
                <a:gd name="T40" fmla="*/ 14 w 55"/>
                <a:gd name="T41" fmla="*/ 143 h 161"/>
                <a:gd name="T42" fmla="*/ 9 w 55"/>
                <a:gd name="T43" fmla="*/ 152 h 161"/>
                <a:gd name="T44" fmla="*/ 21 w 55"/>
                <a:gd name="T45" fmla="*/ 153 h 161"/>
                <a:gd name="T46" fmla="*/ 22 w 55"/>
                <a:gd name="T47" fmla="*/ 153 h 161"/>
                <a:gd name="T48" fmla="*/ 33 w 55"/>
                <a:gd name="T49" fmla="*/ 153 h 161"/>
                <a:gd name="T50" fmla="*/ 35 w 55"/>
                <a:gd name="T51" fmla="*/ 153 h 161"/>
                <a:gd name="T52" fmla="*/ 33 w 55"/>
                <a:gd name="T53" fmla="*/ 161 h 161"/>
                <a:gd name="T54" fmla="*/ 22 w 55"/>
                <a:gd name="T55" fmla="*/ 161 h 161"/>
                <a:gd name="T56" fmla="*/ 22 w 55"/>
                <a:gd name="T57" fmla="*/ 157 h 161"/>
                <a:gd name="T58" fmla="*/ 31 w 55"/>
                <a:gd name="T59" fmla="*/ 157 h 161"/>
                <a:gd name="T60" fmla="*/ 22 w 55"/>
                <a:gd name="T61" fmla="*/ 157 h 161"/>
                <a:gd name="T62" fmla="*/ 22 w 55"/>
                <a:gd name="T63" fmla="*/ 157 h 161"/>
                <a:gd name="T64" fmla="*/ 7 w 55"/>
                <a:gd name="T65" fmla="*/ 156 h 161"/>
                <a:gd name="T66" fmla="*/ 17 w 55"/>
                <a:gd name="T67" fmla="*/ 157 h 161"/>
                <a:gd name="T68" fmla="*/ 7 w 55"/>
                <a:gd name="T69" fmla="*/ 148 h 161"/>
                <a:gd name="T70" fmla="*/ 5 w 55"/>
                <a:gd name="T71" fmla="*/ 152 h 161"/>
                <a:gd name="T72" fmla="*/ 11 w 55"/>
                <a:gd name="T73" fmla="*/ 141 h 161"/>
                <a:gd name="T74" fmla="*/ 11 w 55"/>
                <a:gd name="T75" fmla="*/ 141 h 161"/>
                <a:gd name="T76" fmla="*/ 18 w 55"/>
                <a:gd name="T77" fmla="*/ 130 h 161"/>
                <a:gd name="T78" fmla="*/ 11 w 55"/>
                <a:gd name="T79" fmla="*/ 141 h 161"/>
                <a:gd name="T80" fmla="*/ 18 w 55"/>
                <a:gd name="T81" fmla="*/ 129 h 161"/>
                <a:gd name="T82" fmla="*/ 18 w 55"/>
                <a:gd name="T83" fmla="*/ 130 h 161"/>
                <a:gd name="T84" fmla="*/ 21 w 55"/>
                <a:gd name="T85" fmla="*/ 125 h 161"/>
                <a:gd name="T86" fmla="*/ 21 w 55"/>
                <a:gd name="T87" fmla="*/ 125 h 161"/>
                <a:gd name="T88" fmla="*/ 25 w 55"/>
                <a:gd name="T89" fmla="*/ 119 h 161"/>
                <a:gd name="T90" fmla="*/ 21 w 55"/>
                <a:gd name="T91" fmla="*/ 125 h 161"/>
                <a:gd name="T92" fmla="*/ 50 w 55"/>
                <a:gd name="T93" fmla="*/ 83 h 161"/>
                <a:gd name="T94" fmla="*/ 51 w 55"/>
                <a:gd name="T95" fmla="*/ 80 h 161"/>
                <a:gd name="T96" fmla="*/ 51 w 55"/>
                <a:gd name="T97" fmla="*/ 80 h 161"/>
                <a:gd name="T98" fmla="*/ 36 w 55"/>
                <a:gd name="T99" fmla="*/ 35 h 161"/>
                <a:gd name="T100" fmla="*/ 51 w 55"/>
                <a:gd name="T101" fmla="*/ 79 h 161"/>
                <a:gd name="T102" fmla="*/ 51 w 55"/>
                <a:gd name="T103" fmla="*/ 79 h 161"/>
                <a:gd name="T104" fmla="*/ 34 w 55"/>
                <a:gd name="T105" fmla="*/ 3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" h="161">
                  <a:moveTo>
                    <a:pt x="3" y="159"/>
                  </a:moveTo>
                  <a:cubicBezTo>
                    <a:pt x="4" y="157"/>
                    <a:pt x="4" y="157"/>
                    <a:pt x="4" y="157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1" y="158"/>
                    <a:pt x="0" y="156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0" y="155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1" y="150"/>
                    <a:pt x="3" y="146"/>
                    <a:pt x="7" y="139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11" y="133"/>
                    <a:pt x="16" y="125"/>
                    <a:pt x="22" y="117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32" y="102"/>
                    <a:pt x="44" y="85"/>
                    <a:pt x="47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6" y="81"/>
                    <a:pt x="47" y="80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2"/>
                    <a:pt x="39" y="53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25" y="21"/>
                    <a:pt x="18" y="8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4"/>
                    <a:pt x="25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7"/>
                    <a:pt x="28" y="9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2" y="17"/>
                    <a:pt x="36" y="25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7" y="50"/>
                    <a:pt x="55" y="69"/>
                    <a:pt x="55" y="7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81"/>
                    <a:pt x="54" y="83"/>
                    <a:pt x="54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49" y="93"/>
                    <a:pt x="25" y="125"/>
                    <a:pt x="14" y="143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2" y="147"/>
                    <a:pt x="10" y="150"/>
                    <a:pt x="9" y="152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12" y="153"/>
                    <a:pt x="17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8" y="153"/>
                    <a:pt x="32" y="153"/>
                    <a:pt x="33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1"/>
                    <a:pt x="28" y="161"/>
                    <a:pt x="22" y="161"/>
                  </a:cubicBezTo>
                  <a:cubicBezTo>
                    <a:pt x="22" y="161"/>
                    <a:pt x="22" y="161"/>
                    <a:pt x="22" y="161"/>
                  </a:cubicBezTo>
                  <a:cubicBezTo>
                    <a:pt x="15" y="161"/>
                    <a:pt x="8" y="161"/>
                    <a:pt x="3" y="159"/>
                  </a:cubicBezTo>
                  <a:close/>
                  <a:moveTo>
                    <a:pt x="22" y="157"/>
                  </a:moveTo>
                  <a:cubicBezTo>
                    <a:pt x="26" y="157"/>
                    <a:pt x="29" y="157"/>
                    <a:pt x="31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6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lose/>
                  <a:moveTo>
                    <a:pt x="17" y="157"/>
                  </a:moveTo>
                  <a:cubicBezTo>
                    <a:pt x="14" y="157"/>
                    <a:pt x="10" y="157"/>
                    <a:pt x="7" y="156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10" y="157"/>
                    <a:pt x="14" y="157"/>
                    <a:pt x="17" y="157"/>
                  </a:cubicBezTo>
                  <a:close/>
                  <a:moveTo>
                    <a:pt x="5" y="152"/>
                  </a:moveTo>
                  <a:cubicBezTo>
                    <a:pt x="5" y="151"/>
                    <a:pt x="6" y="150"/>
                    <a:pt x="7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6" y="150"/>
                    <a:pt x="5" y="151"/>
                    <a:pt x="5" y="152"/>
                  </a:cubicBezTo>
                  <a:close/>
                  <a:moveTo>
                    <a:pt x="11" y="141"/>
                  </a:move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3" y="138"/>
                    <a:pt x="15" y="134"/>
                    <a:pt x="18" y="130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5" y="134"/>
                    <a:pt x="13" y="138"/>
                    <a:pt x="11" y="141"/>
                  </a:cubicBezTo>
                  <a:close/>
                  <a:moveTo>
                    <a:pt x="18" y="130"/>
                  </a:moveTo>
                  <a:cubicBezTo>
                    <a:pt x="18" y="130"/>
                    <a:pt x="18" y="130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8" y="130"/>
                    <a:pt x="18" y="130"/>
                    <a:pt x="18" y="130"/>
                  </a:cubicBezTo>
                  <a:close/>
                  <a:moveTo>
                    <a:pt x="21" y="125"/>
                  </a:moveTo>
                  <a:cubicBezTo>
                    <a:pt x="21" y="125"/>
                    <a:pt x="21" y="125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lose/>
                  <a:moveTo>
                    <a:pt x="50" y="83"/>
                  </a:moveTo>
                  <a:cubicBezTo>
                    <a:pt x="47" y="88"/>
                    <a:pt x="36" y="104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4" y="121"/>
                    <a:pt x="23" y="123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33" y="108"/>
                    <a:pt x="47" y="89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82"/>
                    <a:pt x="51" y="81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1"/>
                    <a:pt x="50" y="82"/>
                    <a:pt x="50" y="83"/>
                  </a:cubicBezTo>
                  <a:close/>
                  <a:moveTo>
                    <a:pt x="36" y="35"/>
                  </a:moveTo>
                  <a:cubicBezTo>
                    <a:pt x="43" y="52"/>
                    <a:pt x="51" y="70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0"/>
                    <a:pt x="42" y="49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3"/>
                    <a:pt x="35" y="34"/>
                    <a:pt x="36" y="3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5" name="圖片 4">
            <a:extLst>
              <a:ext uri="{FF2B5EF4-FFF2-40B4-BE49-F238E27FC236}">
                <a16:creationId xmlns:a16="http://schemas.microsoft.com/office/drawing/2014/main" id="{15501B6A-8433-4D85-891B-E04F694E31E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84"/>
          <a:stretch/>
        </p:blipFill>
        <p:spPr>
          <a:xfrm>
            <a:off x="2294444" y="715833"/>
            <a:ext cx="7863771" cy="61332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9456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064"/>
    </mc:Choice>
    <mc:Fallback xmlns="">
      <p:transition spd="slow" advTm="6064"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/>
        </p:nvSpPr>
        <p:spPr>
          <a:xfrm>
            <a:off x="254000" y="691036"/>
            <a:ext cx="11685048" cy="576278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89"/>
          <a:stretch>
            <a:fillRect/>
          </a:stretch>
        </p:blipFill>
        <p:spPr>
          <a:xfrm>
            <a:off x="1318" y="6746888"/>
            <a:ext cx="12190413" cy="208732"/>
          </a:xfrm>
          <a:prstGeom prst="rect">
            <a:avLst/>
          </a:prstGeom>
        </p:spPr>
      </p:pic>
      <p:sp>
        <p:nvSpPr>
          <p:cNvPr id="80" name="文本框 366"/>
          <p:cNvSpPr>
            <a:spLocks noChangeArrowheads="1"/>
          </p:cNvSpPr>
          <p:nvPr/>
        </p:nvSpPr>
        <p:spPr bwMode="auto">
          <a:xfrm>
            <a:off x="-2445527" y="0"/>
            <a:ext cx="81282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altLang="zh-TW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【</a:t>
            </a:r>
            <a:r>
              <a:rPr lang="zh-TW" altLang="en-US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輔導室</a:t>
            </a:r>
            <a:r>
              <a:rPr lang="en-US" altLang="zh-TW" sz="4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3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大黑简体" panose="02000000000000000000" pitchFamily="2" charset="-122"/>
                <a:ea typeface="方正正大黑简体" panose="02000000000000000000" pitchFamily="2" charset="-122"/>
                <a:sym typeface="幼圆" panose="02010509060101010101" pitchFamily="49" charset="-122"/>
              </a:rPr>
              <a:t>】</a:t>
            </a:r>
          </a:p>
        </p:txBody>
      </p:sp>
      <p:pic>
        <p:nvPicPr>
          <p:cNvPr id="7" name="圖片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28200" y="129497"/>
            <a:ext cx="2916428" cy="530260"/>
          </a:xfrm>
          <a:prstGeom prst="rect">
            <a:avLst/>
          </a:prstGeom>
        </p:spPr>
      </p:pic>
      <p:pic>
        <p:nvPicPr>
          <p:cNvPr id="9" name="圖片 8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11231419" y="61952"/>
            <a:ext cx="823180" cy="587960"/>
          </a:xfrm>
          <a:prstGeom prst="rect">
            <a:avLst/>
          </a:prstGeom>
        </p:spPr>
      </p:pic>
      <p:grpSp>
        <p:nvGrpSpPr>
          <p:cNvPr id="10" name="组合 94"/>
          <p:cNvGrpSpPr/>
          <p:nvPr/>
        </p:nvGrpSpPr>
        <p:grpSpPr>
          <a:xfrm>
            <a:off x="8818574" y="5662679"/>
            <a:ext cx="644937" cy="1084748"/>
            <a:chOff x="8751888" y="4462463"/>
            <a:chExt cx="2316162" cy="2552700"/>
          </a:xfrm>
          <a:solidFill>
            <a:srgbClr val="1F4E79"/>
          </a:solidFill>
        </p:grpSpPr>
        <p:sp>
          <p:nvSpPr>
            <p:cNvPr id="12" name="Oval 290"/>
            <p:cNvSpPr>
              <a:spLocks noChangeArrowheads="1"/>
            </p:cNvSpPr>
            <p:nvPr/>
          </p:nvSpPr>
          <p:spPr bwMode="auto">
            <a:xfrm>
              <a:off x="9582150" y="5100638"/>
              <a:ext cx="25400" cy="269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91"/>
            <p:cNvSpPr>
              <a:spLocks noEditPoints="1"/>
            </p:cNvSpPr>
            <p:nvPr/>
          </p:nvSpPr>
          <p:spPr bwMode="auto">
            <a:xfrm>
              <a:off x="9574213" y="5094288"/>
              <a:ext cx="41275" cy="41275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11 w 11"/>
                <a:gd name="T7" fmla="*/ 6 h 11"/>
                <a:gd name="T8" fmla="*/ 11 w 11"/>
                <a:gd name="T9" fmla="*/ 6 h 11"/>
                <a:gd name="T10" fmla="*/ 5 w 11"/>
                <a:gd name="T11" fmla="*/ 11 h 11"/>
                <a:gd name="T12" fmla="*/ 5 w 11"/>
                <a:gd name="T13" fmla="*/ 11 h 11"/>
                <a:gd name="T14" fmla="*/ 0 w 11"/>
                <a:gd name="T15" fmla="*/ 6 h 11"/>
                <a:gd name="T16" fmla="*/ 4 w 11"/>
                <a:gd name="T17" fmla="*/ 6 h 11"/>
                <a:gd name="T18" fmla="*/ 5 w 11"/>
                <a:gd name="T19" fmla="*/ 7 h 11"/>
                <a:gd name="T20" fmla="*/ 5 w 11"/>
                <a:gd name="T21" fmla="*/ 7 h 11"/>
                <a:gd name="T22" fmla="*/ 7 w 11"/>
                <a:gd name="T23" fmla="*/ 6 h 11"/>
                <a:gd name="T24" fmla="*/ 7 w 11"/>
                <a:gd name="T25" fmla="*/ 6 h 11"/>
                <a:gd name="T26" fmla="*/ 5 w 11"/>
                <a:gd name="T27" fmla="*/ 4 h 11"/>
                <a:gd name="T28" fmla="*/ 5 w 11"/>
                <a:gd name="T29" fmla="*/ 4 h 11"/>
                <a:gd name="T30" fmla="*/ 4 w 11"/>
                <a:gd name="T3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  <a:moveTo>
                    <a:pt x="4" y="6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Oval 292"/>
            <p:cNvSpPr>
              <a:spLocks noChangeArrowheads="1"/>
            </p:cNvSpPr>
            <p:nvPr/>
          </p:nvSpPr>
          <p:spPr bwMode="auto">
            <a:xfrm>
              <a:off x="9690100" y="5075238"/>
              <a:ext cx="26988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93"/>
            <p:cNvSpPr>
              <a:spLocks noEditPoints="1"/>
            </p:cNvSpPr>
            <p:nvPr/>
          </p:nvSpPr>
          <p:spPr bwMode="auto">
            <a:xfrm>
              <a:off x="9682163" y="5067300"/>
              <a:ext cx="41275" cy="41275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0 h 11"/>
                <a:gd name="T4" fmla="*/ 6 w 11"/>
                <a:gd name="T5" fmla="*/ 0 h 11"/>
                <a:gd name="T6" fmla="*/ 11 w 11"/>
                <a:gd name="T7" fmla="*/ 6 h 11"/>
                <a:gd name="T8" fmla="*/ 11 w 11"/>
                <a:gd name="T9" fmla="*/ 6 h 11"/>
                <a:gd name="T10" fmla="*/ 6 w 11"/>
                <a:gd name="T11" fmla="*/ 11 h 11"/>
                <a:gd name="T12" fmla="*/ 6 w 11"/>
                <a:gd name="T13" fmla="*/ 11 h 11"/>
                <a:gd name="T14" fmla="*/ 0 w 11"/>
                <a:gd name="T15" fmla="*/ 6 h 11"/>
                <a:gd name="T16" fmla="*/ 4 w 11"/>
                <a:gd name="T17" fmla="*/ 6 h 11"/>
                <a:gd name="T18" fmla="*/ 6 w 11"/>
                <a:gd name="T19" fmla="*/ 7 h 11"/>
                <a:gd name="T20" fmla="*/ 6 w 11"/>
                <a:gd name="T21" fmla="*/ 7 h 11"/>
                <a:gd name="T22" fmla="*/ 7 w 11"/>
                <a:gd name="T23" fmla="*/ 6 h 11"/>
                <a:gd name="T24" fmla="*/ 7 w 11"/>
                <a:gd name="T25" fmla="*/ 6 h 11"/>
                <a:gd name="T26" fmla="*/ 6 w 11"/>
                <a:gd name="T27" fmla="*/ 4 h 11"/>
                <a:gd name="T28" fmla="*/ 6 w 11"/>
                <a:gd name="T29" fmla="*/ 4 h 11"/>
                <a:gd name="T30" fmla="*/ 4 w 11"/>
                <a:gd name="T3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  <a:moveTo>
                    <a:pt x="4" y="6"/>
                  </a:moveTo>
                  <a:cubicBezTo>
                    <a:pt x="4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315"/>
            <p:cNvSpPr>
              <a:spLocks noEditPoints="1"/>
            </p:cNvSpPr>
            <p:nvPr/>
          </p:nvSpPr>
          <p:spPr bwMode="auto">
            <a:xfrm>
              <a:off x="9239250" y="4962525"/>
              <a:ext cx="679450" cy="619125"/>
            </a:xfrm>
            <a:custGeom>
              <a:avLst/>
              <a:gdLst>
                <a:gd name="T0" fmla="*/ 0 w 181"/>
                <a:gd name="T1" fmla="*/ 79 h 165"/>
                <a:gd name="T2" fmla="*/ 24 w 181"/>
                <a:gd name="T3" fmla="*/ 24 h 165"/>
                <a:gd name="T4" fmla="*/ 74 w 181"/>
                <a:gd name="T5" fmla="*/ 3 h 165"/>
                <a:gd name="T6" fmla="*/ 90 w 181"/>
                <a:gd name="T7" fmla="*/ 5 h 165"/>
                <a:gd name="T8" fmla="*/ 90 w 181"/>
                <a:gd name="T9" fmla="*/ 5 h 165"/>
                <a:gd name="T10" fmla="*/ 106 w 181"/>
                <a:gd name="T11" fmla="*/ 0 h 165"/>
                <a:gd name="T12" fmla="*/ 146 w 181"/>
                <a:gd name="T13" fmla="*/ 16 h 165"/>
                <a:gd name="T14" fmla="*/ 165 w 181"/>
                <a:gd name="T15" fmla="*/ 32 h 165"/>
                <a:gd name="T16" fmla="*/ 165 w 181"/>
                <a:gd name="T17" fmla="*/ 32 h 165"/>
                <a:gd name="T18" fmla="*/ 181 w 181"/>
                <a:gd name="T19" fmla="*/ 79 h 165"/>
                <a:gd name="T20" fmla="*/ 147 w 181"/>
                <a:gd name="T21" fmla="*/ 144 h 165"/>
                <a:gd name="T22" fmla="*/ 147 w 181"/>
                <a:gd name="T23" fmla="*/ 144 h 165"/>
                <a:gd name="T24" fmla="*/ 84 w 181"/>
                <a:gd name="T25" fmla="*/ 165 h 165"/>
                <a:gd name="T26" fmla="*/ 84 w 181"/>
                <a:gd name="T27" fmla="*/ 165 h 165"/>
                <a:gd name="T28" fmla="*/ 49 w 181"/>
                <a:gd name="T29" fmla="*/ 153 h 165"/>
                <a:gd name="T30" fmla="*/ 57 w 181"/>
                <a:gd name="T31" fmla="*/ 147 h 165"/>
                <a:gd name="T32" fmla="*/ 62 w 181"/>
                <a:gd name="T33" fmla="*/ 150 h 165"/>
                <a:gd name="T34" fmla="*/ 84 w 181"/>
                <a:gd name="T35" fmla="*/ 155 h 165"/>
                <a:gd name="T36" fmla="*/ 141 w 181"/>
                <a:gd name="T37" fmla="*/ 136 h 165"/>
                <a:gd name="T38" fmla="*/ 146 w 181"/>
                <a:gd name="T39" fmla="*/ 132 h 165"/>
                <a:gd name="T40" fmla="*/ 156 w 181"/>
                <a:gd name="T41" fmla="*/ 120 h 165"/>
                <a:gd name="T42" fmla="*/ 171 w 181"/>
                <a:gd name="T43" fmla="*/ 79 h 165"/>
                <a:gd name="T44" fmla="*/ 157 w 181"/>
                <a:gd name="T45" fmla="*/ 39 h 165"/>
                <a:gd name="T46" fmla="*/ 153 w 181"/>
                <a:gd name="T47" fmla="*/ 35 h 165"/>
                <a:gd name="T48" fmla="*/ 140 w 181"/>
                <a:gd name="T49" fmla="*/ 24 h 165"/>
                <a:gd name="T50" fmla="*/ 106 w 181"/>
                <a:gd name="T51" fmla="*/ 10 h 165"/>
                <a:gd name="T52" fmla="*/ 102 w 181"/>
                <a:gd name="T53" fmla="*/ 10 h 165"/>
                <a:gd name="T54" fmla="*/ 103 w 181"/>
                <a:gd name="T55" fmla="*/ 15 h 165"/>
                <a:gd name="T56" fmla="*/ 96 w 181"/>
                <a:gd name="T57" fmla="*/ 18 h 165"/>
                <a:gd name="T58" fmla="*/ 95 w 181"/>
                <a:gd name="T59" fmla="*/ 17 h 165"/>
                <a:gd name="T60" fmla="*/ 90 w 181"/>
                <a:gd name="T61" fmla="*/ 15 h 165"/>
                <a:gd name="T62" fmla="*/ 74 w 181"/>
                <a:gd name="T63" fmla="*/ 13 h 165"/>
                <a:gd name="T64" fmla="*/ 31 w 181"/>
                <a:gd name="T65" fmla="*/ 32 h 165"/>
                <a:gd name="T66" fmla="*/ 28 w 181"/>
                <a:gd name="T67" fmla="*/ 35 h 165"/>
                <a:gd name="T68" fmla="*/ 21 w 181"/>
                <a:gd name="T69" fmla="*/ 45 h 165"/>
                <a:gd name="T70" fmla="*/ 10 w 181"/>
                <a:gd name="T71" fmla="*/ 79 h 165"/>
                <a:gd name="T72" fmla="*/ 55 w 181"/>
                <a:gd name="T73" fmla="*/ 145 h 165"/>
                <a:gd name="T74" fmla="*/ 55 w 181"/>
                <a:gd name="T75" fmla="*/ 146 h 165"/>
                <a:gd name="T76" fmla="*/ 56 w 181"/>
                <a:gd name="T77" fmla="*/ 146 h 165"/>
                <a:gd name="T78" fmla="*/ 56 w 181"/>
                <a:gd name="T79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1" h="165">
                  <a:moveTo>
                    <a:pt x="49" y="153"/>
                  </a:moveTo>
                  <a:cubicBezTo>
                    <a:pt x="12" y="128"/>
                    <a:pt x="0" y="102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47"/>
                    <a:pt x="24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41" y="8"/>
                    <a:pt x="59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80" y="3"/>
                    <a:pt x="86" y="4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5" y="1"/>
                    <a:pt x="101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20" y="0"/>
                    <a:pt x="134" y="8"/>
                    <a:pt x="146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57" y="24"/>
                    <a:pt x="165" y="32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76" y="49"/>
                    <a:pt x="181" y="65"/>
                    <a:pt x="181" y="79"/>
                  </a:cubicBezTo>
                  <a:cubicBezTo>
                    <a:pt x="181" y="79"/>
                    <a:pt x="181" y="79"/>
                    <a:pt x="181" y="79"/>
                  </a:cubicBezTo>
                  <a:cubicBezTo>
                    <a:pt x="180" y="119"/>
                    <a:pt x="147" y="143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20" y="160"/>
                    <a:pt x="99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62" y="165"/>
                    <a:pt x="51" y="155"/>
                    <a:pt x="49" y="153"/>
                  </a:cubicBezTo>
                  <a:close/>
                  <a:moveTo>
                    <a:pt x="56" y="146"/>
                  </a:moveTo>
                  <a:cubicBezTo>
                    <a:pt x="56" y="146"/>
                    <a:pt x="57" y="147"/>
                    <a:pt x="57" y="147"/>
                  </a:cubicBezTo>
                  <a:cubicBezTo>
                    <a:pt x="57" y="147"/>
                    <a:pt x="57" y="147"/>
                    <a:pt x="57" y="147"/>
                  </a:cubicBezTo>
                  <a:cubicBezTo>
                    <a:pt x="58" y="148"/>
                    <a:pt x="60" y="149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7" y="152"/>
                    <a:pt x="74" y="155"/>
                    <a:pt x="84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97" y="155"/>
                    <a:pt x="116" y="151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2" y="135"/>
                    <a:pt x="143" y="134"/>
                    <a:pt x="146" y="132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8" y="129"/>
                    <a:pt x="152" y="125"/>
                    <a:pt x="156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63" y="110"/>
                    <a:pt x="171" y="96"/>
                    <a:pt x="171" y="79"/>
                  </a:cubicBezTo>
                  <a:cubicBezTo>
                    <a:pt x="171" y="79"/>
                    <a:pt x="171" y="79"/>
                    <a:pt x="171" y="79"/>
                  </a:cubicBezTo>
                  <a:cubicBezTo>
                    <a:pt x="171" y="67"/>
                    <a:pt x="167" y="54"/>
                    <a:pt x="157" y="39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8"/>
                    <a:pt x="155" y="37"/>
                    <a:pt x="153" y="35"/>
                  </a:cubicBezTo>
                  <a:cubicBezTo>
                    <a:pt x="153" y="35"/>
                    <a:pt x="153" y="35"/>
                    <a:pt x="153" y="35"/>
                  </a:cubicBezTo>
                  <a:cubicBezTo>
                    <a:pt x="150" y="32"/>
                    <a:pt x="145" y="28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29" y="17"/>
                    <a:pt x="116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5" y="10"/>
                    <a:pt x="104" y="10"/>
                    <a:pt x="102" y="10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4" y="12"/>
                    <a:pt x="104" y="14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2" y="18"/>
                    <a:pt x="99" y="19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96" y="17"/>
                    <a:pt x="95" y="17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2" y="1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86" y="14"/>
                    <a:pt x="80" y="13"/>
                    <a:pt x="74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61" y="13"/>
                    <a:pt x="46" y="17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3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6" y="37"/>
                    <a:pt x="23" y="41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16" y="54"/>
                    <a:pt x="10" y="66"/>
                    <a:pt x="10" y="79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1" y="98"/>
                    <a:pt x="20" y="121"/>
                    <a:pt x="55" y="145"/>
                  </a:cubicBezTo>
                  <a:cubicBezTo>
                    <a:pt x="55" y="145"/>
                    <a:pt x="55" y="145"/>
                    <a:pt x="55" y="145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316"/>
            <p:cNvSpPr/>
            <p:nvPr/>
          </p:nvSpPr>
          <p:spPr bwMode="auto">
            <a:xfrm>
              <a:off x="9232900" y="4976813"/>
              <a:ext cx="258763" cy="315913"/>
            </a:xfrm>
            <a:custGeom>
              <a:avLst/>
              <a:gdLst>
                <a:gd name="T0" fmla="*/ 1 w 69"/>
                <a:gd name="T1" fmla="*/ 79 h 84"/>
                <a:gd name="T2" fmla="*/ 5 w 69"/>
                <a:gd name="T3" fmla="*/ 74 h 84"/>
                <a:gd name="T4" fmla="*/ 5 w 69"/>
                <a:gd name="T5" fmla="*/ 74 h 84"/>
                <a:gd name="T6" fmla="*/ 30 w 69"/>
                <a:gd name="T7" fmla="*/ 51 h 84"/>
                <a:gd name="T8" fmla="*/ 30 w 69"/>
                <a:gd name="T9" fmla="*/ 51 h 84"/>
                <a:gd name="T10" fmla="*/ 32 w 69"/>
                <a:gd name="T11" fmla="*/ 48 h 84"/>
                <a:gd name="T12" fmla="*/ 32 w 69"/>
                <a:gd name="T13" fmla="*/ 48 h 84"/>
                <a:gd name="T14" fmla="*/ 36 w 69"/>
                <a:gd name="T15" fmla="*/ 34 h 84"/>
                <a:gd name="T16" fmla="*/ 36 w 69"/>
                <a:gd name="T17" fmla="*/ 34 h 84"/>
                <a:gd name="T18" fmla="*/ 41 w 69"/>
                <a:gd name="T19" fmla="*/ 32 h 84"/>
                <a:gd name="T20" fmla="*/ 41 w 69"/>
                <a:gd name="T21" fmla="*/ 32 h 84"/>
                <a:gd name="T22" fmla="*/ 48 w 69"/>
                <a:gd name="T23" fmla="*/ 37 h 84"/>
                <a:gd name="T24" fmla="*/ 48 w 69"/>
                <a:gd name="T25" fmla="*/ 37 h 84"/>
                <a:gd name="T26" fmla="*/ 50 w 69"/>
                <a:gd name="T27" fmla="*/ 40 h 84"/>
                <a:gd name="T28" fmla="*/ 50 w 69"/>
                <a:gd name="T29" fmla="*/ 40 h 84"/>
                <a:gd name="T30" fmla="*/ 50 w 69"/>
                <a:gd name="T31" fmla="*/ 41 h 84"/>
                <a:gd name="T32" fmla="*/ 51 w 69"/>
                <a:gd name="T33" fmla="*/ 41 h 84"/>
                <a:gd name="T34" fmla="*/ 51 w 69"/>
                <a:gd name="T35" fmla="*/ 43 h 84"/>
                <a:gd name="T36" fmla="*/ 51 w 69"/>
                <a:gd name="T37" fmla="*/ 43 h 84"/>
                <a:gd name="T38" fmla="*/ 52 w 69"/>
                <a:gd name="T39" fmla="*/ 40 h 84"/>
                <a:gd name="T40" fmla="*/ 52 w 69"/>
                <a:gd name="T41" fmla="*/ 40 h 84"/>
                <a:gd name="T42" fmla="*/ 58 w 69"/>
                <a:gd name="T43" fmla="*/ 4 h 84"/>
                <a:gd name="T44" fmla="*/ 64 w 69"/>
                <a:gd name="T45" fmla="*/ 0 h 84"/>
                <a:gd name="T46" fmla="*/ 64 w 69"/>
                <a:gd name="T47" fmla="*/ 0 h 84"/>
                <a:gd name="T48" fmla="*/ 68 w 69"/>
                <a:gd name="T49" fmla="*/ 6 h 84"/>
                <a:gd name="T50" fmla="*/ 68 w 69"/>
                <a:gd name="T51" fmla="*/ 6 h 84"/>
                <a:gd name="T52" fmla="*/ 62 w 69"/>
                <a:gd name="T53" fmla="*/ 42 h 84"/>
                <a:gd name="T54" fmla="*/ 62 w 69"/>
                <a:gd name="T55" fmla="*/ 42 h 84"/>
                <a:gd name="T56" fmla="*/ 57 w 69"/>
                <a:gd name="T57" fmla="*/ 53 h 84"/>
                <a:gd name="T58" fmla="*/ 57 w 69"/>
                <a:gd name="T59" fmla="*/ 53 h 84"/>
                <a:gd name="T60" fmla="*/ 51 w 69"/>
                <a:gd name="T61" fmla="*/ 58 h 84"/>
                <a:gd name="T62" fmla="*/ 51 w 69"/>
                <a:gd name="T63" fmla="*/ 58 h 84"/>
                <a:gd name="T64" fmla="*/ 44 w 69"/>
                <a:gd name="T65" fmla="*/ 53 h 84"/>
                <a:gd name="T66" fmla="*/ 44 w 69"/>
                <a:gd name="T67" fmla="*/ 53 h 84"/>
                <a:gd name="T68" fmla="*/ 42 w 69"/>
                <a:gd name="T69" fmla="*/ 49 h 84"/>
                <a:gd name="T70" fmla="*/ 42 w 69"/>
                <a:gd name="T71" fmla="*/ 49 h 84"/>
                <a:gd name="T72" fmla="*/ 42 w 69"/>
                <a:gd name="T73" fmla="*/ 50 h 84"/>
                <a:gd name="T74" fmla="*/ 42 w 69"/>
                <a:gd name="T75" fmla="*/ 50 h 84"/>
                <a:gd name="T76" fmla="*/ 42 w 69"/>
                <a:gd name="T77" fmla="*/ 51 h 84"/>
                <a:gd name="T78" fmla="*/ 42 w 69"/>
                <a:gd name="T79" fmla="*/ 51 h 84"/>
                <a:gd name="T80" fmla="*/ 32 w 69"/>
                <a:gd name="T81" fmla="*/ 66 h 84"/>
                <a:gd name="T82" fmla="*/ 32 w 69"/>
                <a:gd name="T83" fmla="*/ 66 h 84"/>
                <a:gd name="T84" fmla="*/ 6 w 69"/>
                <a:gd name="T85" fmla="*/ 84 h 84"/>
                <a:gd name="T86" fmla="*/ 6 w 69"/>
                <a:gd name="T87" fmla="*/ 84 h 84"/>
                <a:gd name="T88" fmla="*/ 6 w 69"/>
                <a:gd name="T89" fmla="*/ 84 h 84"/>
                <a:gd name="T90" fmla="*/ 6 w 69"/>
                <a:gd name="T91" fmla="*/ 84 h 84"/>
                <a:gd name="T92" fmla="*/ 6 w 69"/>
                <a:gd name="T93" fmla="*/ 84 h 84"/>
                <a:gd name="T94" fmla="*/ 1 w 69"/>
                <a:gd name="T95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4">
                  <a:moveTo>
                    <a:pt x="1" y="79"/>
                  </a:moveTo>
                  <a:cubicBezTo>
                    <a:pt x="0" y="77"/>
                    <a:pt x="2" y="74"/>
                    <a:pt x="5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15" y="73"/>
                    <a:pt x="26" y="59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0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1"/>
                    <a:pt x="34" y="37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3"/>
                    <a:pt x="39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6" y="32"/>
                    <a:pt x="47" y="35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50" y="38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2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1"/>
                    <a:pt x="61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7" y="1"/>
                    <a:pt x="69" y="3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0" y="49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6" y="55"/>
                    <a:pt x="55" y="57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47" y="57"/>
                    <a:pt x="45" y="55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3" y="51"/>
                    <a:pt x="43" y="50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2" y="49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2"/>
                    <a:pt x="38" y="59"/>
                    <a:pt x="32" y="66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26" y="74"/>
                    <a:pt x="18" y="82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3" y="84"/>
                    <a:pt x="1" y="82"/>
                    <a:pt x="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317"/>
            <p:cNvSpPr/>
            <p:nvPr/>
          </p:nvSpPr>
          <p:spPr bwMode="auto">
            <a:xfrm>
              <a:off x="9480550" y="5221288"/>
              <a:ext cx="104775" cy="55563"/>
            </a:xfrm>
            <a:custGeom>
              <a:avLst/>
              <a:gdLst>
                <a:gd name="T0" fmla="*/ 2 w 28"/>
                <a:gd name="T1" fmla="*/ 13 h 15"/>
                <a:gd name="T2" fmla="*/ 3 w 28"/>
                <a:gd name="T3" fmla="*/ 6 h 15"/>
                <a:gd name="T4" fmla="*/ 3 w 28"/>
                <a:gd name="T5" fmla="*/ 6 h 15"/>
                <a:gd name="T6" fmla="*/ 18 w 28"/>
                <a:gd name="T7" fmla="*/ 0 h 15"/>
                <a:gd name="T8" fmla="*/ 18 w 28"/>
                <a:gd name="T9" fmla="*/ 0 h 15"/>
                <a:gd name="T10" fmla="*/ 26 w 28"/>
                <a:gd name="T11" fmla="*/ 4 h 15"/>
                <a:gd name="T12" fmla="*/ 26 w 28"/>
                <a:gd name="T13" fmla="*/ 4 h 15"/>
                <a:gd name="T14" fmla="*/ 25 w 28"/>
                <a:gd name="T15" fmla="*/ 11 h 15"/>
                <a:gd name="T16" fmla="*/ 25 w 28"/>
                <a:gd name="T17" fmla="*/ 11 h 15"/>
                <a:gd name="T18" fmla="*/ 18 w 28"/>
                <a:gd name="T19" fmla="*/ 10 h 15"/>
                <a:gd name="T20" fmla="*/ 18 w 28"/>
                <a:gd name="T21" fmla="*/ 10 h 15"/>
                <a:gd name="T22" fmla="*/ 18 w 28"/>
                <a:gd name="T23" fmla="*/ 10 h 15"/>
                <a:gd name="T24" fmla="*/ 18 w 28"/>
                <a:gd name="T25" fmla="*/ 10 h 15"/>
                <a:gd name="T26" fmla="*/ 12 w 28"/>
                <a:gd name="T27" fmla="*/ 12 h 15"/>
                <a:gd name="T28" fmla="*/ 12 w 28"/>
                <a:gd name="T29" fmla="*/ 12 h 15"/>
                <a:gd name="T30" fmla="*/ 9 w 28"/>
                <a:gd name="T31" fmla="*/ 14 h 15"/>
                <a:gd name="T32" fmla="*/ 9 w 28"/>
                <a:gd name="T33" fmla="*/ 14 h 15"/>
                <a:gd name="T34" fmla="*/ 9 w 28"/>
                <a:gd name="T35" fmla="*/ 14 h 15"/>
                <a:gd name="T36" fmla="*/ 6 w 28"/>
                <a:gd name="T37" fmla="*/ 15 h 15"/>
                <a:gd name="T38" fmla="*/ 6 w 28"/>
                <a:gd name="T39" fmla="*/ 15 h 15"/>
                <a:gd name="T40" fmla="*/ 2 w 28"/>
                <a:gd name="T4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15">
                  <a:moveTo>
                    <a:pt x="2" y="13"/>
                  </a:moveTo>
                  <a:cubicBezTo>
                    <a:pt x="0" y="11"/>
                    <a:pt x="1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10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4" y="1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8" y="6"/>
                    <a:pt x="27" y="9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3"/>
                    <a:pt x="20" y="12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4" y="11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5"/>
                    <a:pt x="7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5"/>
                    <a:pt x="3" y="15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318"/>
            <p:cNvSpPr/>
            <p:nvPr/>
          </p:nvSpPr>
          <p:spPr bwMode="auto">
            <a:xfrm>
              <a:off x="9525000" y="5224463"/>
              <a:ext cx="346075" cy="153988"/>
            </a:xfrm>
            <a:custGeom>
              <a:avLst/>
              <a:gdLst>
                <a:gd name="T0" fmla="*/ 10 w 92"/>
                <a:gd name="T1" fmla="*/ 24 h 41"/>
                <a:gd name="T2" fmla="*/ 0 w 92"/>
                <a:gd name="T3" fmla="*/ 7 h 41"/>
                <a:gd name="T4" fmla="*/ 0 w 92"/>
                <a:gd name="T5" fmla="*/ 7 h 41"/>
                <a:gd name="T6" fmla="*/ 4 w 92"/>
                <a:gd name="T7" fmla="*/ 0 h 41"/>
                <a:gd name="T8" fmla="*/ 4 w 92"/>
                <a:gd name="T9" fmla="*/ 0 h 41"/>
                <a:gd name="T10" fmla="*/ 10 w 92"/>
                <a:gd name="T11" fmla="*/ 4 h 41"/>
                <a:gd name="T12" fmla="*/ 10 w 92"/>
                <a:gd name="T13" fmla="*/ 4 h 41"/>
                <a:gd name="T14" fmla="*/ 10 w 92"/>
                <a:gd name="T15" fmla="*/ 5 h 41"/>
                <a:gd name="T16" fmla="*/ 10 w 92"/>
                <a:gd name="T17" fmla="*/ 5 h 41"/>
                <a:gd name="T18" fmla="*/ 12 w 92"/>
                <a:gd name="T19" fmla="*/ 8 h 41"/>
                <a:gd name="T20" fmla="*/ 12 w 92"/>
                <a:gd name="T21" fmla="*/ 8 h 41"/>
                <a:gd name="T22" fmla="*/ 18 w 92"/>
                <a:gd name="T23" fmla="*/ 18 h 41"/>
                <a:gd name="T24" fmla="*/ 18 w 92"/>
                <a:gd name="T25" fmla="*/ 18 h 41"/>
                <a:gd name="T26" fmla="*/ 44 w 92"/>
                <a:gd name="T27" fmla="*/ 31 h 41"/>
                <a:gd name="T28" fmla="*/ 44 w 92"/>
                <a:gd name="T29" fmla="*/ 31 h 41"/>
                <a:gd name="T30" fmla="*/ 48 w 92"/>
                <a:gd name="T31" fmla="*/ 31 h 41"/>
                <a:gd name="T32" fmla="*/ 48 w 92"/>
                <a:gd name="T33" fmla="*/ 31 h 41"/>
                <a:gd name="T34" fmla="*/ 52 w 92"/>
                <a:gd name="T35" fmla="*/ 30 h 41"/>
                <a:gd name="T36" fmla="*/ 52 w 92"/>
                <a:gd name="T37" fmla="*/ 30 h 41"/>
                <a:gd name="T38" fmla="*/ 63 w 92"/>
                <a:gd name="T39" fmla="*/ 26 h 41"/>
                <a:gd name="T40" fmla="*/ 63 w 92"/>
                <a:gd name="T41" fmla="*/ 26 h 41"/>
                <a:gd name="T42" fmla="*/ 82 w 92"/>
                <a:gd name="T43" fmla="*/ 6 h 41"/>
                <a:gd name="T44" fmla="*/ 82 w 92"/>
                <a:gd name="T45" fmla="*/ 6 h 41"/>
                <a:gd name="T46" fmla="*/ 88 w 92"/>
                <a:gd name="T47" fmla="*/ 2 h 41"/>
                <a:gd name="T48" fmla="*/ 88 w 92"/>
                <a:gd name="T49" fmla="*/ 2 h 41"/>
                <a:gd name="T50" fmla="*/ 91 w 92"/>
                <a:gd name="T51" fmla="*/ 9 h 41"/>
                <a:gd name="T52" fmla="*/ 91 w 92"/>
                <a:gd name="T53" fmla="*/ 9 h 41"/>
                <a:gd name="T54" fmla="*/ 50 w 92"/>
                <a:gd name="T55" fmla="*/ 41 h 41"/>
                <a:gd name="T56" fmla="*/ 50 w 92"/>
                <a:gd name="T57" fmla="*/ 41 h 41"/>
                <a:gd name="T58" fmla="*/ 44 w 92"/>
                <a:gd name="T59" fmla="*/ 41 h 41"/>
                <a:gd name="T60" fmla="*/ 44 w 92"/>
                <a:gd name="T61" fmla="*/ 41 h 41"/>
                <a:gd name="T62" fmla="*/ 44 w 92"/>
                <a:gd name="T63" fmla="*/ 41 h 41"/>
                <a:gd name="T64" fmla="*/ 44 w 92"/>
                <a:gd name="T65" fmla="*/ 41 h 41"/>
                <a:gd name="T66" fmla="*/ 10 w 92"/>
                <a:gd name="T67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41">
                  <a:moveTo>
                    <a:pt x="10" y="24"/>
                  </a:moveTo>
                  <a:cubicBezTo>
                    <a:pt x="3" y="15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11"/>
                    <a:pt x="15" y="14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3" y="25"/>
                    <a:pt x="31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5" y="31"/>
                    <a:pt x="47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50" y="31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5" y="29"/>
                    <a:pt x="59" y="28"/>
                    <a:pt x="63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71" y="22"/>
                    <a:pt x="79" y="1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3" y="3"/>
                    <a:pt x="86" y="1"/>
                    <a:pt x="88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1" y="3"/>
                    <a:pt x="92" y="6"/>
                    <a:pt x="91" y="9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82" y="36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8" y="41"/>
                    <a:pt x="46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27" y="41"/>
                    <a:pt x="16" y="32"/>
                    <a:pt x="1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319"/>
            <p:cNvSpPr/>
            <p:nvPr/>
          </p:nvSpPr>
          <p:spPr bwMode="auto">
            <a:xfrm>
              <a:off x="9464675" y="4833938"/>
              <a:ext cx="230188" cy="177800"/>
            </a:xfrm>
            <a:custGeom>
              <a:avLst/>
              <a:gdLst>
                <a:gd name="T0" fmla="*/ 1 w 61"/>
                <a:gd name="T1" fmla="*/ 44 h 47"/>
                <a:gd name="T2" fmla="*/ 4 w 61"/>
                <a:gd name="T3" fmla="*/ 37 h 47"/>
                <a:gd name="T4" fmla="*/ 4 w 61"/>
                <a:gd name="T5" fmla="*/ 37 h 47"/>
                <a:gd name="T6" fmla="*/ 19 w 61"/>
                <a:gd name="T7" fmla="*/ 30 h 47"/>
                <a:gd name="T8" fmla="*/ 19 w 61"/>
                <a:gd name="T9" fmla="*/ 30 h 47"/>
                <a:gd name="T10" fmla="*/ 45 w 61"/>
                <a:gd name="T11" fmla="*/ 14 h 47"/>
                <a:gd name="T12" fmla="*/ 45 w 61"/>
                <a:gd name="T13" fmla="*/ 14 h 47"/>
                <a:gd name="T14" fmla="*/ 51 w 61"/>
                <a:gd name="T15" fmla="*/ 5 h 47"/>
                <a:gd name="T16" fmla="*/ 51 w 61"/>
                <a:gd name="T17" fmla="*/ 5 h 47"/>
                <a:gd name="T18" fmla="*/ 56 w 61"/>
                <a:gd name="T19" fmla="*/ 0 h 47"/>
                <a:gd name="T20" fmla="*/ 56 w 61"/>
                <a:gd name="T21" fmla="*/ 0 h 47"/>
                <a:gd name="T22" fmla="*/ 61 w 61"/>
                <a:gd name="T23" fmla="*/ 5 h 47"/>
                <a:gd name="T24" fmla="*/ 61 w 61"/>
                <a:gd name="T25" fmla="*/ 5 h 47"/>
                <a:gd name="T26" fmla="*/ 51 w 61"/>
                <a:gd name="T27" fmla="*/ 22 h 47"/>
                <a:gd name="T28" fmla="*/ 51 w 61"/>
                <a:gd name="T29" fmla="*/ 22 h 47"/>
                <a:gd name="T30" fmla="*/ 33 w 61"/>
                <a:gd name="T31" fmla="*/ 34 h 47"/>
                <a:gd name="T32" fmla="*/ 33 w 61"/>
                <a:gd name="T33" fmla="*/ 34 h 47"/>
                <a:gd name="T34" fmla="*/ 7 w 61"/>
                <a:gd name="T35" fmla="*/ 47 h 47"/>
                <a:gd name="T36" fmla="*/ 7 w 61"/>
                <a:gd name="T37" fmla="*/ 47 h 47"/>
                <a:gd name="T38" fmla="*/ 6 w 61"/>
                <a:gd name="T39" fmla="*/ 47 h 47"/>
                <a:gd name="T40" fmla="*/ 6 w 61"/>
                <a:gd name="T41" fmla="*/ 47 h 47"/>
                <a:gd name="T42" fmla="*/ 1 w 61"/>
                <a:gd name="T43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47">
                  <a:moveTo>
                    <a:pt x="1" y="44"/>
                  </a:moveTo>
                  <a:cubicBezTo>
                    <a:pt x="0" y="41"/>
                    <a:pt x="1" y="38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11" y="35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8" y="26"/>
                    <a:pt x="38" y="20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9" y="11"/>
                    <a:pt x="51" y="7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9" y="0"/>
                    <a:pt x="61" y="2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12"/>
                    <a:pt x="57" y="17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6" y="27"/>
                    <a:pt x="40" y="31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20" y="42"/>
                    <a:pt x="7" y="47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4" y="47"/>
                    <a:pt x="2" y="46"/>
                    <a:pt x="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320"/>
            <p:cNvSpPr/>
            <p:nvPr/>
          </p:nvSpPr>
          <p:spPr bwMode="auto">
            <a:xfrm>
              <a:off x="9555163" y="4846638"/>
              <a:ext cx="134938" cy="71438"/>
            </a:xfrm>
            <a:custGeom>
              <a:avLst/>
              <a:gdLst>
                <a:gd name="T0" fmla="*/ 15 w 36"/>
                <a:gd name="T1" fmla="*/ 19 h 19"/>
                <a:gd name="T2" fmla="*/ 2 w 36"/>
                <a:gd name="T3" fmla="*/ 13 h 19"/>
                <a:gd name="T4" fmla="*/ 2 w 36"/>
                <a:gd name="T5" fmla="*/ 13 h 19"/>
                <a:gd name="T6" fmla="*/ 3 w 36"/>
                <a:gd name="T7" fmla="*/ 6 h 19"/>
                <a:gd name="T8" fmla="*/ 3 w 36"/>
                <a:gd name="T9" fmla="*/ 6 h 19"/>
                <a:gd name="T10" fmla="*/ 10 w 36"/>
                <a:gd name="T11" fmla="*/ 7 h 19"/>
                <a:gd name="T12" fmla="*/ 10 w 36"/>
                <a:gd name="T13" fmla="*/ 7 h 19"/>
                <a:gd name="T14" fmla="*/ 10 w 36"/>
                <a:gd name="T15" fmla="*/ 7 h 19"/>
                <a:gd name="T16" fmla="*/ 10 w 36"/>
                <a:gd name="T17" fmla="*/ 7 h 19"/>
                <a:gd name="T18" fmla="*/ 11 w 36"/>
                <a:gd name="T19" fmla="*/ 8 h 19"/>
                <a:gd name="T20" fmla="*/ 11 w 36"/>
                <a:gd name="T21" fmla="*/ 8 h 19"/>
                <a:gd name="T22" fmla="*/ 15 w 36"/>
                <a:gd name="T23" fmla="*/ 9 h 19"/>
                <a:gd name="T24" fmla="*/ 15 w 36"/>
                <a:gd name="T25" fmla="*/ 9 h 19"/>
                <a:gd name="T26" fmla="*/ 26 w 36"/>
                <a:gd name="T27" fmla="*/ 2 h 19"/>
                <a:gd name="T28" fmla="*/ 26 w 36"/>
                <a:gd name="T29" fmla="*/ 2 h 19"/>
                <a:gd name="T30" fmla="*/ 33 w 36"/>
                <a:gd name="T31" fmla="*/ 1 h 19"/>
                <a:gd name="T32" fmla="*/ 33 w 36"/>
                <a:gd name="T33" fmla="*/ 1 h 19"/>
                <a:gd name="T34" fmla="*/ 34 w 36"/>
                <a:gd name="T35" fmla="*/ 8 h 19"/>
                <a:gd name="T36" fmla="*/ 34 w 36"/>
                <a:gd name="T37" fmla="*/ 8 h 19"/>
                <a:gd name="T38" fmla="*/ 15 w 36"/>
                <a:gd name="T39" fmla="*/ 19 h 19"/>
                <a:gd name="T40" fmla="*/ 15 w 36"/>
                <a:gd name="T41" fmla="*/ 19 h 19"/>
                <a:gd name="T42" fmla="*/ 15 w 36"/>
                <a:gd name="T4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19">
                  <a:moveTo>
                    <a:pt x="15" y="19"/>
                  </a:moveTo>
                  <a:cubicBezTo>
                    <a:pt x="7" y="19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1"/>
                    <a:pt x="0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4"/>
                    <a:pt x="8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4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9"/>
                    <a:pt x="21" y="8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8" y="0"/>
                    <a:pt x="31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5" y="3"/>
                    <a:pt x="36" y="6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28" y="16"/>
                    <a:pt x="21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321"/>
            <p:cNvSpPr/>
            <p:nvPr/>
          </p:nvSpPr>
          <p:spPr bwMode="auto">
            <a:xfrm>
              <a:off x="9604375" y="5526088"/>
              <a:ext cx="71438" cy="107950"/>
            </a:xfrm>
            <a:custGeom>
              <a:avLst/>
              <a:gdLst>
                <a:gd name="T0" fmla="*/ 4 w 19"/>
                <a:gd name="T1" fmla="*/ 28 h 29"/>
                <a:gd name="T2" fmla="*/ 1 w 19"/>
                <a:gd name="T3" fmla="*/ 22 h 29"/>
                <a:gd name="T4" fmla="*/ 1 w 19"/>
                <a:gd name="T5" fmla="*/ 22 h 29"/>
                <a:gd name="T6" fmla="*/ 9 w 19"/>
                <a:gd name="T7" fmla="*/ 3 h 29"/>
                <a:gd name="T8" fmla="*/ 16 w 19"/>
                <a:gd name="T9" fmla="*/ 1 h 29"/>
                <a:gd name="T10" fmla="*/ 16 w 19"/>
                <a:gd name="T11" fmla="*/ 1 h 29"/>
                <a:gd name="T12" fmla="*/ 18 w 19"/>
                <a:gd name="T13" fmla="*/ 8 h 29"/>
                <a:gd name="T14" fmla="*/ 18 w 19"/>
                <a:gd name="T15" fmla="*/ 8 h 29"/>
                <a:gd name="T16" fmla="*/ 10 w 19"/>
                <a:gd name="T17" fmla="*/ 26 h 29"/>
                <a:gd name="T18" fmla="*/ 6 w 19"/>
                <a:gd name="T19" fmla="*/ 29 h 29"/>
                <a:gd name="T20" fmla="*/ 6 w 19"/>
                <a:gd name="T21" fmla="*/ 29 h 29"/>
                <a:gd name="T22" fmla="*/ 4 w 19"/>
                <a:gd name="T2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9">
                  <a:moveTo>
                    <a:pt x="4" y="28"/>
                  </a:moveTo>
                  <a:cubicBezTo>
                    <a:pt x="1" y="27"/>
                    <a:pt x="0" y="24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1"/>
                    <a:pt x="13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8" y="2"/>
                    <a:pt x="19" y="5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8"/>
                    <a:pt x="8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29"/>
                    <a:pt x="4" y="28"/>
                    <a:pt x="4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322"/>
            <p:cNvSpPr/>
            <p:nvPr/>
          </p:nvSpPr>
          <p:spPr bwMode="auto">
            <a:xfrm>
              <a:off x="9712325" y="5141913"/>
              <a:ext cx="785813" cy="481013"/>
            </a:xfrm>
            <a:custGeom>
              <a:avLst/>
              <a:gdLst>
                <a:gd name="T0" fmla="*/ 0 w 209"/>
                <a:gd name="T1" fmla="*/ 123 h 128"/>
                <a:gd name="T2" fmla="*/ 5 w 209"/>
                <a:gd name="T3" fmla="*/ 118 h 128"/>
                <a:gd name="T4" fmla="*/ 5 w 209"/>
                <a:gd name="T5" fmla="*/ 118 h 128"/>
                <a:gd name="T6" fmla="*/ 52 w 209"/>
                <a:gd name="T7" fmla="*/ 114 h 128"/>
                <a:gd name="T8" fmla="*/ 52 w 209"/>
                <a:gd name="T9" fmla="*/ 114 h 128"/>
                <a:gd name="T10" fmla="*/ 146 w 209"/>
                <a:gd name="T11" fmla="*/ 92 h 128"/>
                <a:gd name="T12" fmla="*/ 146 w 209"/>
                <a:gd name="T13" fmla="*/ 92 h 128"/>
                <a:gd name="T14" fmla="*/ 147 w 209"/>
                <a:gd name="T15" fmla="*/ 92 h 128"/>
                <a:gd name="T16" fmla="*/ 147 w 209"/>
                <a:gd name="T17" fmla="*/ 92 h 128"/>
                <a:gd name="T18" fmla="*/ 148 w 209"/>
                <a:gd name="T19" fmla="*/ 92 h 128"/>
                <a:gd name="T20" fmla="*/ 148 w 209"/>
                <a:gd name="T21" fmla="*/ 92 h 128"/>
                <a:gd name="T22" fmla="*/ 151 w 209"/>
                <a:gd name="T23" fmla="*/ 91 h 128"/>
                <a:gd name="T24" fmla="*/ 151 w 209"/>
                <a:gd name="T25" fmla="*/ 91 h 128"/>
                <a:gd name="T26" fmla="*/ 161 w 209"/>
                <a:gd name="T27" fmla="*/ 85 h 128"/>
                <a:gd name="T28" fmla="*/ 161 w 209"/>
                <a:gd name="T29" fmla="*/ 85 h 128"/>
                <a:gd name="T30" fmla="*/ 184 w 209"/>
                <a:gd name="T31" fmla="*/ 50 h 128"/>
                <a:gd name="T32" fmla="*/ 184 w 209"/>
                <a:gd name="T33" fmla="*/ 50 h 128"/>
                <a:gd name="T34" fmla="*/ 191 w 209"/>
                <a:gd name="T35" fmla="*/ 16 h 128"/>
                <a:gd name="T36" fmla="*/ 189 w 209"/>
                <a:gd name="T37" fmla="*/ 0 h 128"/>
                <a:gd name="T38" fmla="*/ 209 w 209"/>
                <a:gd name="T39" fmla="*/ 3 h 128"/>
                <a:gd name="T40" fmla="*/ 202 w 209"/>
                <a:gd name="T41" fmla="*/ 15 h 128"/>
                <a:gd name="T42" fmla="*/ 201 w 209"/>
                <a:gd name="T43" fmla="*/ 17 h 128"/>
                <a:gd name="T44" fmla="*/ 201 w 209"/>
                <a:gd name="T45" fmla="*/ 17 h 128"/>
                <a:gd name="T46" fmla="*/ 194 w 209"/>
                <a:gd name="T47" fmla="*/ 53 h 128"/>
                <a:gd name="T48" fmla="*/ 194 w 209"/>
                <a:gd name="T49" fmla="*/ 53 h 128"/>
                <a:gd name="T50" fmla="*/ 149 w 209"/>
                <a:gd name="T51" fmla="*/ 102 h 128"/>
                <a:gd name="T52" fmla="*/ 149 w 209"/>
                <a:gd name="T53" fmla="*/ 102 h 128"/>
                <a:gd name="T54" fmla="*/ 5 w 209"/>
                <a:gd name="T55" fmla="*/ 128 h 128"/>
                <a:gd name="T56" fmla="*/ 5 w 209"/>
                <a:gd name="T57" fmla="*/ 128 h 128"/>
                <a:gd name="T58" fmla="*/ 5 w 209"/>
                <a:gd name="T59" fmla="*/ 128 h 128"/>
                <a:gd name="T60" fmla="*/ 5 w 209"/>
                <a:gd name="T61" fmla="*/ 128 h 128"/>
                <a:gd name="T62" fmla="*/ 5 w 209"/>
                <a:gd name="T63" fmla="*/ 128 h 128"/>
                <a:gd name="T64" fmla="*/ 0 w 209"/>
                <a:gd name="T6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9" h="128">
                  <a:moveTo>
                    <a:pt x="0" y="123"/>
                  </a:moveTo>
                  <a:cubicBezTo>
                    <a:pt x="0" y="121"/>
                    <a:pt x="2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24" y="118"/>
                    <a:pt x="52" y="114"/>
                  </a:cubicBezTo>
                  <a:cubicBezTo>
                    <a:pt x="52" y="114"/>
                    <a:pt x="52" y="114"/>
                    <a:pt x="52" y="114"/>
                  </a:cubicBezTo>
                  <a:cubicBezTo>
                    <a:pt x="80" y="111"/>
                    <a:pt x="115" y="104"/>
                    <a:pt x="146" y="92"/>
                  </a:cubicBezTo>
                  <a:cubicBezTo>
                    <a:pt x="146" y="92"/>
                    <a:pt x="146" y="92"/>
                    <a:pt x="146" y="92"/>
                  </a:cubicBezTo>
                  <a:cubicBezTo>
                    <a:pt x="147" y="92"/>
                    <a:pt x="147" y="92"/>
                    <a:pt x="147" y="92"/>
                  </a:cubicBezTo>
                  <a:cubicBezTo>
                    <a:pt x="147" y="92"/>
                    <a:pt x="147" y="92"/>
                    <a:pt x="147" y="92"/>
                  </a:cubicBezTo>
                  <a:cubicBezTo>
                    <a:pt x="147" y="92"/>
                    <a:pt x="147" y="92"/>
                    <a:pt x="148" y="92"/>
                  </a:cubicBezTo>
                  <a:cubicBezTo>
                    <a:pt x="148" y="92"/>
                    <a:pt x="148" y="92"/>
                    <a:pt x="148" y="92"/>
                  </a:cubicBezTo>
                  <a:cubicBezTo>
                    <a:pt x="148" y="92"/>
                    <a:pt x="149" y="91"/>
                    <a:pt x="151" y="91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53" y="90"/>
                    <a:pt x="157" y="88"/>
                    <a:pt x="161" y="85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68" y="79"/>
                    <a:pt x="178" y="69"/>
                    <a:pt x="184" y="50"/>
                  </a:cubicBezTo>
                  <a:cubicBezTo>
                    <a:pt x="184" y="50"/>
                    <a:pt x="184" y="50"/>
                    <a:pt x="184" y="50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202" y="16"/>
                    <a:pt x="201" y="16"/>
                    <a:pt x="201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194" y="53"/>
                    <a:pt x="194" y="53"/>
                    <a:pt x="194" y="53"/>
                  </a:cubicBezTo>
                  <a:cubicBezTo>
                    <a:pt x="194" y="53"/>
                    <a:pt x="194" y="53"/>
                    <a:pt x="194" y="53"/>
                  </a:cubicBezTo>
                  <a:cubicBezTo>
                    <a:pt x="181" y="93"/>
                    <a:pt x="153" y="101"/>
                    <a:pt x="149" y="102"/>
                  </a:cubicBezTo>
                  <a:cubicBezTo>
                    <a:pt x="149" y="102"/>
                    <a:pt x="149" y="102"/>
                    <a:pt x="149" y="102"/>
                  </a:cubicBezTo>
                  <a:cubicBezTo>
                    <a:pt x="85" y="126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2" y="128"/>
                    <a:pt x="0" y="126"/>
                    <a:pt x="0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323"/>
            <p:cNvSpPr/>
            <p:nvPr/>
          </p:nvSpPr>
          <p:spPr bwMode="auto">
            <a:xfrm>
              <a:off x="8861425" y="5567363"/>
              <a:ext cx="652463" cy="336550"/>
            </a:xfrm>
            <a:custGeom>
              <a:avLst/>
              <a:gdLst>
                <a:gd name="T0" fmla="*/ 0 w 174"/>
                <a:gd name="T1" fmla="*/ 84 h 90"/>
                <a:gd name="T2" fmla="*/ 11 w 174"/>
                <a:gd name="T3" fmla="*/ 71 h 90"/>
                <a:gd name="T4" fmla="*/ 47 w 174"/>
                <a:gd name="T5" fmla="*/ 23 h 90"/>
                <a:gd name="T6" fmla="*/ 88 w 174"/>
                <a:gd name="T7" fmla="*/ 0 h 90"/>
                <a:gd name="T8" fmla="*/ 88 w 174"/>
                <a:gd name="T9" fmla="*/ 0 h 90"/>
                <a:gd name="T10" fmla="*/ 103 w 174"/>
                <a:gd name="T11" fmla="*/ 3 h 90"/>
                <a:gd name="T12" fmla="*/ 103 w 174"/>
                <a:gd name="T13" fmla="*/ 3 h 90"/>
                <a:gd name="T14" fmla="*/ 103 w 174"/>
                <a:gd name="T15" fmla="*/ 3 h 90"/>
                <a:gd name="T16" fmla="*/ 104 w 174"/>
                <a:gd name="T17" fmla="*/ 3 h 90"/>
                <a:gd name="T18" fmla="*/ 118 w 174"/>
                <a:gd name="T19" fmla="*/ 8 h 90"/>
                <a:gd name="T20" fmla="*/ 118 w 174"/>
                <a:gd name="T21" fmla="*/ 8 h 90"/>
                <a:gd name="T22" fmla="*/ 140 w 174"/>
                <a:gd name="T23" fmla="*/ 11 h 90"/>
                <a:gd name="T24" fmla="*/ 140 w 174"/>
                <a:gd name="T25" fmla="*/ 11 h 90"/>
                <a:gd name="T26" fmla="*/ 169 w 174"/>
                <a:gd name="T27" fmla="*/ 12 h 90"/>
                <a:gd name="T28" fmla="*/ 169 w 174"/>
                <a:gd name="T29" fmla="*/ 12 h 90"/>
                <a:gd name="T30" fmla="*/ 169 w 174"/>
                <a:gd name="T31" fmla="*/ 12 h 90"/>
                <a:gd name="T32" fmla="*/ 174 w 174"/>
                <a:gd name="T33" fmla="*/ 17 h 90"/>
                <a:gd name="T34" fmla="*/ 174 w 174"/>
                <a:gd name="T35" fmla="*/ 17 h 90"/>
                <a:gd name="T36" fmla="*/ 169 w 174"/>
                <a:gd name="T37" fmla="*/ 22 h 90"/>
                <a:gd name="T38" fmla="*/ 169 w 174"/>
                <a:gd name="T39" fmla="*/ 22 h 90"/>
                <a:gd name="T40" fmla="*/ 116 w 174"/>
                <a:gd name="T41" fmla="*/ 18 h 90"/>
                <a:gd name="T42" fmla="*/ 116 w 174"/>
                <a:gd name="T43" fmla="*/ 18 h 90"/>
                <a:gd name="T44" fmla="*/ 98 w 174"/>
                <a:gd name="T45" fmla="*/ 12 h 90"/>
                <a:gd name="T46" fmla="*/ 98 w 174"/>
                <a:gd name="T47" fmla="*/ 12 h 90"/>
                <a:gd name="T48" fmla="*/ 98 w 174"/>
                <a:gd name="T49" fmla="*/ 12 h 90"/>
                <a:gd name="T50" fmla="*/ 98 w 174"/>
                <a:gd name="T51" fmla="*/ 12 h 90"/>
                <a:gd name="T52" fmla="*/ 96 w 174"/>
                <a:gd name="T53" fmla="*/ 11 h 90"/>
                <a:gd name="T54" fmla="*/ 96 w 174"/>
                <a:gd name="T55" fmla="*/ 11 h 90"/>
                <a:gd name="T56" fmla="*/ 88 w 174"/>
                <a:gd name="T57" fmla="*/ 10 h 90"/>
                <a:gd name="T58" fmla="*/ 88 w 174"/>
                <a:gd name="T59" fmla="*/ 10 h 90"/>
                <a:gd name="T60" fmla="*/ 55 w 174"/>
                <a:gd name="T61" fmla="*/ 29 h 90"/>
                <a:gd name="T62" fmla="*/ 55 w 174"/>
                <a:gd name="T63" fmla="*/ 29 h 90"/>
                <a:gd name="T64" fmla="*/ 21 w 174"/>
                <a:gd name="T65" fmla="*/ 74 h 90"/>
                <a:gd name="T66" fmla="*/ 32 w 174"/>
                <a:gd name="T67" fmla="*/ 83 h 90"/>
                <a:gd name="T68" fmla="*/ 13 w 174"/>
                <a:gd name="T69" fmla="*/ 90 h 90"/>
                <a:gd name="T70" fmla="*/ 0 w 174"/>
                <a:gd name="T71" fmla="*/ 8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4" h="90">
                  <a:moveTo>
                    <a:pt x="0" y="84"/>
                  </a:moveTo>
                  <a:cubicBezTo>
                    <a:pt x="11" y="71"/>
                    <a:pt x="11" y="71"/>
                    <a:pt x="11" y="71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61" y="5"/>
                    <a:pt x="77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7" y="0"/>
                    <a:pt x="103" y="3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6" y="5"/>
                    <a:pt x="111" y="7"/>
                    <a:pt x="118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24" y="9"/>
                    <a:pt x="132" y="10"/>
                    <a:pt x="140" y="11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55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2" y="12"/>
                    <a:pt x="174" y="15"/>
                    <a:pt x="174" y="17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4" y="20"/>
                    <a:pt x="172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37" y="22"/>
                    <a:pt x="116" y="18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09" y="16"/>
                    <a:pt x="103" y="15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1"/>
                    <a:pt x="97" y="11"/>
                    <a:pt x="96" y="11"/>
                  </a:cubicBezTo>
                  <a:cubicBezTo>
                    <a:pt x="96" y="11"/>
                    <a:pt x="96" y="11"/>
                    <a:pt x="96" y="11"/>
                  </a:cubicBezTo>
                  <a:cubicBezTo>
                    <a:pt x="94" y="10"/>
                    <a:pt x="91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0" y="10"/>
                    <a:pt x="68" y="13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0" y="84"/>
                    <a:pt x="0" y="84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324"/>
            <p:cNvSpPr>
              <a:spLocks noEditPoints="1"/>
            </p:cNvSpPr>
            <p:nvPr/>
          </p:nvSpPr>
          <p:spPr bwMode="auto">
            <a:xfrm>
              <a:off x="9285288" y="5581650"/>
              <a:ext cx="558800" cy="660400"/>
            </a:xfrm>
            <a:custGeom>
              <a:avLst/>
              <a:gdLst>
                <a:gd name="T0" fmla="*/ 0 w 149"/>
                <a:gd name="T1" fmla="*/ 99 h 176"/>
                <a:gd name="T2" fmla="*/ 2 w 149"/>
                <a:gd name="T3" fmla="*/ 73 h 176"/>
                <a:gd name="T4" fmla="*/ 45 w 149"/>
                <a:gd name="T5" fmla="*/ 11 h 176"/>
                <a:gd name="T6" fmla="*/ 94 w 149"/>
                <a:gd name="T7" fmla="*/ 0 h 176"/>
                <a:gd name="T8" fmla="*/ 101 w 149"/>
                <a:gd name="T9" fmla="*/ 0 h 176"/>
                <a:gd name="T10" fmla="*/ 103 w 149"/>
                <a:gd name="T11" fmla="*/ 0 h 176"/>
                <a:gd name="T12" fmla="*/ 143 w 149"/>
                <a:gd name="T13" fmla="*/ 21 h 176"/>
                <a:gd name="T14" fmla="*/ 149 w 149"/>
                <a:gd name="T15" fmla="*/ 44 h 176"/>
                <a:gd name="T16" fmla="*/ 149 w 149"/>
                <a:gd name="T17" fmla="*/ 44 h 176"/>
                <a:gd name="T18" fmla="*/ 144 w 149"/>
                <a:gd name="T19" fmla="*/ 44 h 176"/>
                <a:gd name="T20" fmla="*/ 149 w 149"/>
                <a:gd name="T21" fmla="*/ 46 h 176"/>
                <a:gd name="T22" fmla="*/ 116 w 149"/>
                <a:gd name="T23" fmla="*/ 134 h 176"/>
                <a:gd name="T24" fmla="*/ 45 w 149"/>
                <a:gd name="T25" fmla="*/ 176 h 176"/>
                <a:gd name="T26" fmla="*/ 45 w 149"/>
                <a:gd name="T27" fmla="*/ 176 h 176"/>
                <a:gd name="T28" fmla="*/ 35 w 149"/>
                <a:gd name="T29" fmla="*/ 174 h 176"/>
                <a:gd name="T30" fmla="*/ 45 w 149"/>
                <a:gd name="T31" fmla="*/ 166 h 176"/>
                <a:gd name="T32" fmla="*/ 109 w 149"/>
                <a:gd name="T33" fmla="*/ 127 h 176"/>
                <a:gd name="T34" fmla="*/ 110 w 149"/>
                <a:gd name="T35" fmla="*/ 126 h 176"/>
                <a:gd name="T36" fmla="*/ 114 w 149"/>
                <a:gd name="T37" fmla="*/ 122 h 176"/>
                <a:gd name="T38" fmla="*/ 124 w 149"/>
                <a:gd name="T39" fmla="*/ 107 h 176"/>
                <a:gd name="T40" fmla="*/ 139 w 149"/>
                <a:gd name="T41" fmla="*/ 46 h 176"/>
                <a:gd name="T42" fmla="*/ 139 w 149"/>
                <a:gd name="T43" fmla="*/ 44 h 176"/>
                <a:gd name="T44" fmla="*/ 139 w 149"/>
                <a:gd name="T45" fmla="*/ 44 h 176"/>
                <a:gd name="T46" fmla="*/ 134 w 149"/>
                <a:gd name="T47" fmla="*/ 26 h 176"/>
                <a:gd name="T48" fmla="*/ 103 w 149"/>
                <a:gd name="T49" fmla="*/ 10 h 176"/>
                <a:gd name="T50" fmla="*/ 101 w 149"/>
                <a:gd name="T51" fmla="*/ 10 h 176"/>
                <a:gd name="T52" fmla="*/ 101 w 149"/>
                <a:gd name="T53" fmla="*/ 10 h 176"/>
                <a:gd name="T54" fmla="*/ 94 w 149"/>
                <a:gd name="T55" fmla="*/ 10 h 176"/>
                <a:gd name="T56" fmla="*/ 49 w 149"/>
                <a:gd name="T57" fmla="*/ 20 h 176"/>
                <a:gd name="T58" fmla="*/ 12 w 149"/>
                <a:gd name="T59" fmla="*/ 74 h 176"/>
                <a:gd name="T60" fmla="*/ 11 w 149"/>
                <a:gd name="T61" fmla="*/ 81 h 176"/>
                <a:gd name="T62" fmla="*/ 10 w 149"/>
                <a:gd name="T63" fmla="*/ 99 h 176"/>
                <a:gd name="T64" fmla="*/ 40 w 149"/>
                <a:gd name="T65" fmla="*/ 165 h 176"/>
                <a:gd name="T66" fmla="*/ 41 w 149"/>
                <a:gd name="T67" fmla="*/ 165 h 176"/>
                <a:gd name="T68" fmla="*/ 41 w 149"/>
                <a:gd name="T69" fmla="*/ 1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9" h="176">
                  <a:moveTo>
                    <a:pt x="35" y="174"/>
                  </a:moveTo>
                  <a:cubicBezTo>
                    <a:pt x="5" y="156"/>
                    <a:pt x="0" y="122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84"/>
                    <a:pt x="2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8" y="40"/>
                    <a:pt x="26" y="2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64" y="1"/>
                    <a:pt x="83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8" y="0"/>
                    <a:pt x="100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0"/>
                    <a:pt x="103" y="0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25" y="0"/>
                    <a:pt x="137" y="10"/>
                    <a:pt x="143" y="21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8" y="32"/>
                    <a:pt x="148" y="42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5"/>
                    <a:pt x="149" y="45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105"/>
                    <a:pt x="116" y="134"/>
                    <a:pt x="116" y="134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78" y="169"/>
                    <a:pt x="57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0" y="176"/>
                    <a:pt x="36" y="175"/>
                    <a:pt x="35" y="174"/>
                  </a:cubicBezTo>
                  <a:close/>
                  <a:moveTo>
                    <a:pt x="41" y="166"/>
                  </a:moveTo>
                  <a:cubicBezTo>
                    <a:pt x="42" y="166"/>
                    <a:pt x="43" y="166"/>
                    <a:pt x="45" y="166"/>
                  </a:cubicBezTo>
                  <a:cubicBezTo>
                    <a:pt x="45" y="166"/>
                    <a:pt x="45" y="166"/>
                    <a:pt x="45" y="166"/>
                  </a:cubicBezTo>
                  <a:cubicBezTo>
                    <a:pt x="53" y="167"/>
                    <a:pt x="72" y="161"/>
                    <a:pt x="109" y="127"/>
                  </a:cubicBezTo>
                  <a:cubicBezTo>
                    <a:pt x="109" y="127"/>
                    <a:pt x="109" y="127"/>
                    <a:pt x="109" y="127"/>
                  </a:cubicBezTo>
                  <a:cubicBezTo>
                    <a:pt x="109" y="127"/>
                    <a:pt x="110" y="126"/>
                    <a:pt x="110" y="126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1" y="125"/>
                    <a:pt x="112" y="124"/>
                    <a:pt x="114" y="122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16" y="119"/>
                    <a:pt x="120" y="114"/>
                    <a:pt x="124" y="107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31" y="94"/>
                    <a:pt x="139" y="73"/>
                    <a:pt x="139" y="46"/>
                  </a:cubicBezTo>
                  <a:cubicBezTo>
                    <a:pt x="139" y="46"/>
                    <a:pt x="139" y="46"/>
                    <a:pt x="139" y="46"/>
                  </a:cubicBezTo>
                  <a:cubicBezTo>
                    <a:pt x="139" y="45"/>
                    <a:pt x="138" y="45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3"/>
                    <a:pt x="138" y="34"/>
                    <a:pt x="134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29" y="18"/>
                    <a:pt x="121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2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98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84" y="10"/>
                    <a:pt x="66" y="11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32" y="29"/>
                    <a:pt x="17" y="4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7"/>
                    <a:pt x="11" y="81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1" y="86"/>
                    <a:pt x="10" y="92"/>
                    <a:pt x="10" y="99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121"/>
                    <a:pt x="15" y="151"/>
                    <a:pt x="40" y="165"/>
                  </a:cubicBezTo>
                  <a:cubicBezTo>
                    <a:pt x="40" y="165"/>
                    <a:pt x="40" y="165"/>
                    <a:pt x="40" y="165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1" y="166"/>
                    <a:pt x="41" y="166"/>
                    <a:pt x="41" y="166"/>
                  </a:cubicBezTo>
                  <a:cubicBezTo>
                    <a:pt x="41" y="166"/>
                    <a:pt x="41" y="166"/>
                    <a:pt x="41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325"/>
            <p:cNvSpPr/>
            <p:nvPr/>
          </p:nvSpPr>
          <p:spPr bwMode="auto">
            <a:xfrm>
              <a:off x="8751888" y="6115050"/>
              <a:ext cx="627063" cy="349250"/>
            </a:xfrm>
            <a:custGeom>
              <a:avLst/>
              <a:gdLst>
                <a:gd name="T0" fmla="*/ 70 w 167"/>
                <a:gd name="T1" fmla="*/ 89 h 93"/>
                <a:gd name="T2" fmla="*/ 64 w 167"/>
                <a:gd name="T3" fmla="*/ 77 h 93"/>
                <a:gd name="T4" fmla="*/ 64 w 167"/>
                <a:gd name="T5" fmla="*/ 77 h 93"/>
                <a:gd name="T6" fmla="*/ 41 w 167"/>
                <a:gd name="T7" fmla="*/ 15 h 93"/>
                <a:gd name="T8" fmla="*/ 41 w 167"/>
                <a:gd name="T9" fmla="*/ 14 h 93"/>
                <a:gd name="T10" fmla="*/ 41 w 167"/>
                <a:gd name="T11" fmla="*/ 14 h 93"/>
                <a:gd name="T12" fmla="*/ 41 w 167"/>
                <a:gd name="T13" fmla="*/ 13 h 93"/>
                <a:gd name="T14" fmla="*/ 41 w 167"/>
                <a:gd name="T15" fmla="*/ 13 h 93"/>
                <a:gd name="T16" fmla="*/ 40 w 167"/>
                <a:gd name="T17" fmla="*/ 12 h 93"/>
                <a:gd name="T18" fmla="*/ 40 w 167"/>
                <a:gd name="T19" fmla="*/ 12 h 93"/>
                <a:gd name="T20" fmla="*/ 36 w 167"/>
                <a:gd name="T21" fmla="*/ 10 h 93"/>
                <a:gd name="T22" fmla="*/ 36 w 167"/>
                <a:gd name="T23" fmla="*/ 10 h 93"/>
                <a:gd name="T24" fmla="*/ 29 w 167"/>
                <a:gd name="T25" fmla="*/ 12 h 93"/>
                <a:gd name="T26" fmla="*/ 29 w 167"/>
                <a:gd name="T27" fmla="*/ 12 h 93"/>
                <a:gd name="T28" fmla="*/ 20 w 167"/>
                <a:gd name="T29" fmla="*/ 19 h 93"/>
                <a:gd name="T30" fmla="*/ 20 w 167"/>
                <a:gd name="T31" fmla="*/ 19 h 93"/>
                <a:gd name="T32" fmla="*/ 10 w 167"/>
                <a:gd name="T33" fmla="*/ 29 h 93"/>
                <a:gd name="T34" fmla="*/ 10 w 167"/>
                <a:gd name="T35" fmla="*/ 29 h 93"/>
                <a:gd name="T36" fmla="*/ 7 w 167"/>
                <a:gd name="T37" fmla="*/ 35 h 93"/>
                <a:gd name="T38" fmla="*/ 7 w 167"/>
                <a:gd name="T39" fmla="*/ 35 h 93"/>
                <a:gd name="T40" fmla="*/ 0 w 167"/>
                <a:gd name="T41" fmla="*/ 31 h 93"/>
                <a:gd name="T42" fmla="*/ 0 w 167"/>
                <a:gd name="T43" fmla="*/ 31 h 93"/>
                <a:gd name="T44" fmla="*/ 0 w 167"/>
                <a:gd name="T45" fmla="*/ 29 h 93"/>
                <a:gd name="T46" fmla="*/ 0 w 167"/>
                <a:gd name="T47" fmla="*/ 29 h 93"/>
                <a:gd name="T48" fmla="*/ 5 w 167"/>
                <a:gd name="T49" fmla="*/ 20 h 93"/>
                <a:gd name="T50" fmla="*/ 5 w 167"/>
                <a:gd name="T51" fmla="*/ 20 h 93"/>
                <a:gd name="T52" fmla="*/ 13 w 167"/>
                <a:gd name="T53" fmla="*/ 12 h 93"/>
                <a:gd name="T54" fmla="*/ 13 w 167"/>
                <a:gd name="T55" fmla="*/ 12 h 93"/>
                <a:gd name="T56" fmla="*/ 24 w 167"/>
                <a:gd name="T57" fmla="*/ 3 h 93"/>
                <a:gd name="T58" fmla="*/ 24 w 167"/>
                <a:gd name="T59" fmla="*/ 3 h 93"/>
                <a:gd name="T60" fmla="*/ 25 w 167"/>
                <a:gd name="T61" fmla="*/ 3 h 93"/>
                <a:gd name="T62" fmla="*/ 25 w 167"/>
                <a:gd name="T63" fmla="*/ 3 h 93"/>
                <a:gd name="T64" fmla="*/ 36 w 167"/>
                <a:gd name="T65" fmla="*/ 0 h 93"/>
                <a:gd name="T66" fmla="*/ 36 w 167"/>
                <a:gd name="T67" fmla="*/ 0 h 93"/>
                <a:gd name="T68" fmla="*/ 49 w 167"/>
                <a:gd name="T69" fmla="*/ 7 h 93"/>
                <a:gd name="T70" fmla="*/ 49 w 167"/>
                <a:gd name="T71" fmla="*/ 7 h 93"/>
                <a:gd name="T72" fmla="*/ 50 w 167"/>
                <a:gd name="T73" fmla="*/ 12 h 93"/>
                <a:gd name="T74" fmla="*/ 50 w 167"/>
                <a:gd name="T75" fmla="*/ 12 h 93"/>
                <a:gd name="T76" fmla="*/ 74 w 167"/>
                <a:gd name="T77" fmla="*/ 74 h 93"/>
                <a:gd name="T78" fmla="*/ 74 w 167"/>
                <a:gd name="T79" fmla="*/ 74 h 93"/>
                <a:gd name="T80" fmla="*/ 77 w 167"/>
                <a:gd name="T81" fmla="*/ 82 h 93"/>
                <a:gd name="T82" fmla="*/ 77 w 167"/>
                <a:gd name="T83" fmla="*/ 82 h 93"/>
                <a:gd name="T84" fmla="*/ 79 w 167"/>
                <a:gd name="T85" fmla="*/ 83 h 93"/>
                <a:gd name="T86" fmla="*/ 79 w 167"/>
                <a:gd name="T87" fmla="*/ 83 h 93"/>
                <a:gd name="T88" fmla="*/ 92 w 167"/>
                <a:gd name="T89" fmla="*/ 75 h 93"/>
                <a:gd name="T90" fmla="*/ 92 w 167"/>
                <a:gd name="T91" fmla="*/ 75 h 93"/>
                <a:gd name="T92" fmla="*/ 93 w 167"/>
                <a:gd name="T93" fmla="*/ 73 h 93"/>
                <a:gd name="T94" fmla="*/ 93 w 167"/>
                <a:gd name="T95" fmla="*/ 73 h 93"/>
                <a:gd name="T96" fmla="*/ 93 w 167"/>
                <a:gd name="T97" fmla="*/ 73 h 93"/>
                <a:gd name="T98" fmla="*/ 158 w 167"/>
                <a:gd name="T99" fmla="*/ 12 h 93"/>
                <a:gd name="T100" fmla="*/ 165 w 167"/>
                <a:gd name="T101" fmla="*/ 13 h 93"/>
                <a:gd name="T102" fmla="*/ 165 w 167"/>
                <a:gd name="T103" fmla="*/ 13 h 93"/>
                <a:gd name="T104" fmla="*/ 165 w 167"/>
                <a:gd name="T105" fmla="*/ 20 h 93"/>
                <a:gd name="T106" fmla="*/ 165 w 167"/>
                <a:gd name="T107" fmla="*/ 20 h 93"/>
                <a:gd name="T108" fmla="*/ 101 w 167"/>
                <a:gd name="T109" fmla="*/ 79 h 93"/>
                <a:gd name="T110" fmla="*/ 95 w 167"/>
                <a:gd name="T111" fmla="*/ 86 h 93"/>
                <a:gd name="T112" fmla="*/ 95 w 167"/>
                <a:gd name="T113" fmla="*/ 86 h 93"/>
                <a:gd name="T114" fmla="*/ 79 w 167"/>
                <a:gd name="T115" fmla="*/ 93 h 93"/>
                <a:gd name="T116" fmla="*/ 79 w 167"/>
                <a:gd name="T117" fmla="*/ 93 h 93"/>
                <a:gd name="T118" fmla="*/ 79 w 167"/>
                <a:gd name="T119" fmla="*/ 93 h 93"/>
                <a:gd name="T120" fmla="*/ 79 w 167"/>
                <a:gd name="T121" fmla="*/ 93 h 93"/>
                <a:gd name="T122" fmla="*/ 70 w 167"/>
                <a:gd name="T123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" h="93">
                  <a:moveTo>
                    <a:pt x="70" y="89"/>
                  </a:moveTo>
                  <a:cubicBezTo>
                    <a:pt x="67" y="86"/>
                    <a:pt x="65" y="82"/>
                    <a:pt x="64" y="77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0" y="13"/>
                    <a:pt x="40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9" y="11"/>
                    <a:pt x="39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3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3"/>
                    <a:pt x="24" y="15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6" y="22"/>
                    <a:pt x="11" y="27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1"/>
                    <a:pt x="9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5"/>
                    <a:pt x="1" y="3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5"/>
                    <a:pt x="2" y="22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17"/>
                    <a:pt x="10" y="14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9" y="7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9" y="1"/>
                    <a:pt x="33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2" y="0"/>
                    <a:pt x="47" y="4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0" y="9"/>
                    <a:pt x="50" y="11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5" y="78"/>
                    <a:pt x="76" y="81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3"/>
                    <a:pt x="79" y="83"/>
                    <a:pt x="79" y="83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82" y="84"/>
                    <a:pt x="89" y="78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3" y="74"/>
                    <a:pt x="93" y="73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60" y="10"/>
                    <a:pt x="164" y="11"/>
                    <a:pt x="165" y="13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7" y="15"/>
                    <a:pt x="167" y="18"/>
                    <a:pt x="165" y="20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0" y="80"/>
                    <a:pt x="98" y="83"/>
                    <a:pt x="95" y="86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1" y="89"/>
                    <a:pt x="86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6" y="93"/>
                    <a:pt x="72" y="92"/>
                    <a:pt x="70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326"/>
            <p:cNvSpPr/>
            <p:nvPr/>
          </p:nvSpPr>
          <p:spPr bwMode="auto">
            <a:xfrm>
              <a:off x="9483725" y="6200775"/>
              <a:ext cx="315913" cy="814388"/>
            </a:xfrm>
            <a:custGeom>
              <a:avLst/>
              <a:gdLst>
                <a:gd name="T0" fmla="*/ 69 w 84"/>
                <a:gd name="T1" fmla="*/ 216 h 217"/>
                <a:gd name="T2" fmla="*/ 50 w 84"/>
                <a:gd name="T3" fmla="*/ 205 h 217"/>
                <a:gd name="T4" fmla="*/ 34 w 84"/>
                <a:gd name="T5" fmla="*/ 199 h 217"/>
                <a:gd name="T6" fmla="*/ 34 w 84"/>
                <a:gd name="T7" fmla="*/ 199 h 217"/>
                <a:gd name="T8" fmla="*/ 28 w 84"/>
                <a:gd name="T9" fmla="*/ 190 h 217"/>
                <a:gd name="T10" fmla="*/ 28 w 84"/>
                <a:gd name="T11" fmla="*/ 190 h 217"/>
                <a:gd name="T12" fmla="*/ 33 w 84"/>
                <a:gd name="T13" fmla="*/ 182 h 217"/>
                <a:gd name="T14" fmla="*/ 33 w 84"/>
                <a:gd name="T15" fmla="*/ 182 h 217"/>
                <a:gd name="T16" fmla="*/ 67 w 84"/>
                <a:gd name="T17" fmla="*/ 137 h 217"/>
                <a:gd name="T18" fmla="*/ 68 w 84"/>
                <a:gd name="T19" fmla="*/ 137 h 217"/>
                <a:gd name="T20" fmla="*/ 74 w 84"/>
                <a:gd name="T21" fmla="*/ 129 h 217"/>
                <a:gd name="T22" fmla="*/ 74 w 84"/>
                <a:gd name="T23" fmla="*/ 129 h 217"/>
                <a:gd name="T24" fmla="*/ 73 w 84"/>
                <a:gd name="T25" fmla="*/ 127 h 217"/>
                <a:gd name="T26" fmla="*/ 73 w 84"/>
                <a:gd name="T27" fmla="*/ 127 h 217"/>
                <a:gd name="T28" fmla="*/ 73 w 84"/>
                <a:gd name="T29" fmla="*/ 127 h 217"/>
                <a:gd name="T30" fmla="*/ 72 w 84"/>
                <a:gd name="T31" fmla="*/ 126 h 217"/>
                <a:gd name="T32" fmla="*/ 1 w 84"/>
                <a:gd name="T33" fmla="*/ 8 h 217"/>
                <a:gd name="T34" fmla="*/ 3 w 84"/>
                <a:gd name="T35" fmla="*/ 1 h 217"/>
                <a:gd name="T36" fmla="*/ 3 w 84"/>
                <a:gd name="T37" fmla="*/ 1 h 217"/>
                <a:gd name="T38" fmla="*/ 10 w 84"/>
                <a:gd name="T39" fmla="*/ 3 h 217"/>
                <a:gd name="T40" fmla="*/ 10 w 84"/>
                <a:gd name="T41" fmla="*/ 3 h 217"/>
                <a:gd name="T42" fmla="*/ 80 w 84"/>
                <a:gd name="T43" fmla="*/ 119 h 217"/>
                <a:gd name="T44" fmla="*/ 84 w 84"/>
                <a:gd name="T45" fmla="*/ 129 h 217"/>
                <a:gd name="T46" fmla="*/ 84 w 84"/>
                <a:gd name="T47" fmla="*/ 129 h 217"/>
                <a:gd name="T48" fmla="*/ 74 w 84"/>
                <a:gd name="T49" fmla="*/ 145 h 217"/>
                <a:gd name="T50" fmla="*/ 74 w 84"/>
                <a:gd name="T51" fmla="*/ 145 h 217"/>
                <a:gd name="T52" fmla="*/ 40 w 84"/>
                <a:gd name="T53" fmla="*/ 190 h 217"/>
                <a:gd name="T54" fmla="*/ 39 w 84"/>
                <a:gd name="T55" fmla="*/ 190 h 217"/>
                <a:gd name="T56" fmla="*/ 40 w 84"/>
                <a:gd name="T57" fmla="*/ 190 h 217"/>
                <a:gd name="T58" fmla="*/ 40 w 84"/>
                <a:gd name="T59" fmla="*/ 190 h 217"/>
                <a:gd name="T60" fmla="*/ 53 w 84"/>
                <a:gd name="T61" fmla="*/ 195 h 217"/>
                <a:gd name="T62" fmla="*/ 53 w 84"/>
                <a:gd name="T63" fmla="*/ 195 h 217"/>
                <a:gd name="T64" fmla="*/ 53 w 84"/>
                <a:gd name="T65" fmla="*/ 195 h 217"/>
                <a:gd name="T66" fmla="*/ 74 w 84"/>
                <a:gd name="T67" fmla="*/ 208 h 217"/>
                <a:gd name="T68" fmla="*/ 76 w 84"/>
                <a:gd name="T69" fmla="*/ 214 h 217"/>
                <a:gd name="T70" fmla="*/ 76 w 84"/>
                <a:gd name="T71" fmla="*/ 214 h 217"/>
                <a:gd name="T72" fmla="*/ 72 w 84"/>
                <a:gd name="T73" fmla="*/ 217 h 217"/>
                <a:gd name="T74" fmla="*/ 72 w 84"/>
                <a:gd name="T75" fmla="*/ 217 h 217"/>
                <a:gd name="T76" fmla="*/ 69 w 84"/>
                <a:gd name="T77" fmla="*/ 21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4" h="217">
                  <a:moveTo>
                    <a:pt x="69" y="216"/>
                  </a:moveTo>
                  <a:cubicBezTo>
                    <a:pt x="50" y="205"/>
                    <a:pt x="50" y="205"/>
                    <a:pt x="50" y="205"/>
                  </a:cubicBezTo>
                  <a:cubicBezTo>
                    <a:pt x="42" y="203"/>
                    <a:pt x="38" y="201"/>
                    <a:pt x="34" y="199"/>
                  </a:cubicBezTo>
                  <a:cubicBezTo>
                    <a:pt x="34" y="199"/>
                    <a:pt x="34" y="199"/>
                    <a:pt x="34" y="199"/>
                  </a:cubicBezTo>
                  <a:cubicBezTo>
                    <a:pt x="31" y="197"/>
                    <a:pt x="28" y="193"/>
                    <a:pt x="28" y="190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9" y="185"/>
                    <a:pt x="31" y="183"/>
                    <a:pt x="33" y="182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74" y="132"/>
                    <a:pt x="74" y="130"/>
                    <a:pt x="74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5" y="128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6" y="0"/>
                    <a:pt x="9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81" y="121"/>
                    <a:pt x="84" y="124"/>
                    <a:pt x="84" y="129"/>
                  </a:cubicBezTo>
                  <a:cubicBezTo>
                    <a:pt x="84" y="129"/>
                    <a:pt x="84" y="129"/>
                    <a:pt x="84" y="129"/>
                  </a:cubicBezTo>
                  <a:cubicBezTo>
                    <a:pt x="84" y="134"/>
                    <a:pt x="81" y="140"/>
                    <a:pt x="74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39" y="190"/>
                    <a:pt x="39" y="190"/>
                    <a:pt x="40" y="190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42" y="192"/>
                    <a:pt x="46" y="193"/>
                    <a:pt x="53" y="195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74" y="208"/>
                    <a:pt x="74" y="208"/>
                    <a:pt x="74" y="208"/>
                  </a:cubicBezTo>
                  <a:cubicBezTo>
                    <a:pt x="77" y="209"/>
                    <a:pt x="78" y="212"/>
                    <a:pt x="76" y="214"/>
                  </a:cubicBezTo>
                  <a:cubicBezTo>
                    <a:pt x="76" y="214"/>
                    <a:pt x="76" y="214"/>
                    <a:pt x="76" y="214"/>
                  </a:cubicBezTo>
                  <a:cubicBezTo>
                    <a:pt x="75" y="216"/>
                    <a:pt x="74" y="217"/>
                    <a:pt x="72" y="217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1" y="217"/>
                    <a:pt x="70" y="217"/>
                    <a:pt x="69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27"/>
            <p:cNvSpPr>
              <a:spLocks noEditPoints="1"/>
            </p:cNvSpPr>
            <p:nvPr/>
          </p:nvSpPr>
          <p:spPr bwMode="auto">
            <a:xfrm>
              <a:off x="9975850" y="4462463"/>
              <a:ext cx="1092200" cy="781050"/>
            </a:xfrm>
            <a:custGeom>
              <a:avLst/>
              <a:gdLst>
                <a:gd name="T0" fmla="*/ 237 w 291"/>
                <a:gd name="T1" fmla="*/ 208 h 208"/>
                <a:gd name="T2" fmla="*/ 110 w 291"/>
                <a:gd name="T3" fmla="*/ 185 h 208"/>
                <a:gd name="T4" fmla="*/ 14 w 291"/>
                <a:gd name="T5" fmla="*/ 165 h 208"/>
                <a:gd name="T6" fmla="*/ 13 w 291"/>
                <a:gd name="T7" fmla="*/ 165 h 208"/>
                <a:gd name="T8" fmla="*/ 5 w 291"/>
                <a:gd name="T9" fmla="*/ 161 h 208"/>
                <a:gd name="T10" fmla="*/ 0 w 291"/>
                <a:gd name="T11" fmla="*/ 146 h 208"/>
                <a:gd name="T12" fmla="*/ 1 w 291"/>
                <a:gd name="T13" fmla="*/ 138 h 208"/>
                <a:gd name="T14" fmla="*/ 9 w 291"/>
                <a:gd name="T15" fmla="*/ 15 h 208"/>
                <a:gd name="T16" fmla="*/ 12 w 291"/>
                <a:gd name="T17" fmla="*/ 5 h 208"/>
                <a:gd name="T18" fmla="*/ 26 w 291"/>
                <a:gd name="T19" fmla="*/ 0 h 208"/>
                <a:gd name="T20" fmla="*/ 32 w 291"/>
                <a:gd name="T21" fmla="*/ 0 h 208"/>
                <a:gd name="T22" fmla="*/ 261 w 291"/>
                <a:gd name="T23" fmla="*/ 20 h 208"/>
                <a:gd name="T24" fmla="*/ 276 w 291"/>
                <a:gd name="T25" fmla="*/ 26 h 208"/>
                <a:gd name="T26" fmla="*/ 291 w 291"/>
                <a:gd name="T27" fmla="*/ 49 h 208"/>
                <a:gd name="T28" fmla="*/ 289 w 291"/>
                <a:gd name="T29" fmla="*/ 59 h 208"/>
                <a:gd name="T30" fmla="*/ 274 w 291"/>
                <a:gd name="T31" fmla="*/ 110 h 208"/>
                <a:gd name="T32" fmla="*/ 260 w 291"/>
                <a:gd name="T33" fmla="*/ 191 h 208"/>
                <a:gd name="T34" fmla="*/ 260 w 291"/>
                <a:gd name="T35" fmla="*/ 192 h 208"/>
                <a:gd name="T36" fmla="*/ 260 w 291"/>
                <a:gd name="T37" fmla="*/ 192 h 208"/>
                <a:gd name="T38" fmla="*/ 257 w 291"/>
                <a:gd name="T39" fmla="*/ 200 h 208"/>
                <a:gd name="T40" fmla="*/ 241 w 291"/>
                <a:gd name="T41" fmla="*/ 208 h 208"/>
                <a:gd name="T42" fmla="*/ 241 w 291"/>
                <a:gd name="T43" fmla="*/ 208 h 208"/>
                <a:gd name="T44" fmla="*/ 248 w 291"/>
                <a:gd name="T45" fmla="*/ 196 h 208"/>
                <a:gd name="T46" fmla="*/ 250 w 291"/>
                <a:gd name="T47" fmla="*/ 192 h 208"/>
                <a:gd name="T48" fmla="*/ 250 w 291"/>
                <a:gd name="T49" fmla="*/ 191 h 208"/>
                <a:gd name="T50" fmla="*/ 280 w 291"/>
                <a:gd name="T51" fmla="*/ 56 h 208"/>
                <a:gd name="T52" fmla="*/ 281 w 291"/>
                <a:gd name="T53" fmla="*/ 49 h 208"/>
                <a:gd name="T54" fmla="*/ 275 w 291"/>
                <a:gd name="T55" fmla="*/ 37 h 208"/>
                <a:gd name="T56" fmla="*/ 263 w 291"/>
                <a:gd name="T57" fmla="*/ 31 h 208"/>
                <a:gd name="T58" fmla="*/ 260 w 291"/>
                <a:gd name="T59" fmla="*/ 30 h 208"/>
                <a:gd name="T60" fmla="*/ 31 w 291"/>
                <a:gd name="T61" fmla="*/ 10 h 208"/>
                <a:gd name="T62" fmla="*/ 26 w 291"/>
                <a:gd name="T63" fmla="*/ 10 h 208"/>
                <a:gd name="T64" fmla="*/ 20 w 291"/>
                <a:gd name="T65" fmla="*/ 11 h 208"/>
                <a:gd name="T66" fmla="*/ 19 w 291"/>
                <a:gd name="T67" fmla="*/ 15 h 208"/>
                <a:gd name="T68" fmla="*/ 19 w 291"/>
                <a:gd name="T69" fmla="*/ 18 h 208"/>
                <a:gd name="T70" fmla="*/ 19 w 291"/>
                <a:gd name="T71" fmla="*/ 19 h 208"/>
                <a:gd name="T72" fmla="*/ 14 w 291"/>
                <a:gd name="T73" fmla="*/ 20 h 208"/>
                <a:gd name="T74" fmla="*/ 20 w 291"/>
                <a:gd name="T75" fmla="*/ 20 h 208"/>
                <a:gd name="T76" fmla="*/ 11 w 291"/>
                <a:gd name="T77" fmla="*/ 139 h 208"/>
                <a:gd name="T78" fmla="*/ 11 w 291"/>
                <a:gd name="T79" fmla="*/ 146 h 208"/>
                <a:gd name="T80" fmla="*/ 12 w 291"/>
                <a:gd name="T81" fmla="*/ 155 h 208"/>
                <a:gd name="T82" fmla="*/ 13 w 291"/>
                <a:gd name="T83" fmla="*/ 155 h 208"/>
                <a:gd name="T84" fmla="*/ 13 w 291"/>
                <a:gd name="T85" fmla="*/ 155 h 208"/>
                <a:gd name="T86" fmla="*/ 113 w 291"/>
                <a:gd name="T87" fmla="*/ 175 h 208"/>
                <a:gd name="T88" fmla="*/ 187 w 291"/>
                <a:gd name="T89" fmla="*/ 190 h 208"/>
                <a:gd name="T90" fmla="*/ 239 w 291"/>
                <a:gd name="T91" fmla="*/ 198 h 208"/>
                <a:gd name="T92" fmla="*/ 239 w 291"/>
                <a:gd name="T93" fmla="*/ 198 h 208"/>
                <a:gd name="T94" fmla="*/ 241 w 291"/>
                <a:gd name="T95" fmla="*/ 19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1" h="208">
                  <a:moveTo>
                    <a:pt x="241" y="208"/>
                  </a:moveTo>
                  <a:cubicBezTo>
                    <a:pt x="240" y="208"/>
                    <a:pt x="239" y="208"/>
                    <a:pt x="237" y="208"/>
                  </a:cubicBezTo>
                  <a:cubicBezTo>
                    <a:pt x="237" y="208"/>
                    <a:pt x="237" y="208"/>
                    <a:pt x="237" y="208"/>
                  </a:cubicBezTo>
                  <a:cubicBezTo>
                    <a:pt x="237" y="208"/>
                    <a:pt x="142" y="194"/>
                    <a:pt x="110" y="185"/>
                  </a:cubicBezTo>
                  <a:cubicBezTo>
                    <a:pt x="110" y="185"/>
                    <a:pt x="110" y="185"/>
                    <a:pt x="110" y="185"/>
                  </a:cubicBezTo>
                  <a:cubicBezTo>
                    <a:pt x="14" y="165"/>
                    <a:pt x="14" y="165"/>
                    <a:pt x="14" y="165"/>
                  </a:cubicBezTo>
                  <a:cubicBezTo>
                    <a:pt x="14" y="165"/>
                    <a:pt x="14" y="165"/>
                    <a:pt x="13" y="165"/>
                  </a:cubicBezTo>
                  <a:cubicBezTo>
                    <a:pt x="13" y="165"/>
                    <a:pt x="13" y="165"/>
                    <a:pt x="13" y="165"/>
                  </a:cubicBezTo>
                  <a:cubicBezTo>
                    <a:pt x="11" y="165"/>
                    <a:pt x="8" y="165"/>
                    <a:pt x="5" y="161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2" y="158"/>
                    <a:pt x="0" y="153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4"/>
                    <a:pt x="1" y="141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2"/>
                    <a:pt x="9" y="9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5" y="2"/>
                    <a:pt x="20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61" y="20"/>
                    <a:pt x="261" y="20"/>
                    <a:pt x="261" y="20"/>
                  </a:cubicBezTo>
                  <a:cubicBezTo>
                    <a:pt x="262" y="20"/>
                    <a:pt x="262" y="20"/>
                    <a:pt x="262" y="20"/>
                  </a:cubicBezTo>
                  <a:cubicBezTo>
                    <a:pt x="262" y="20"/>
                    <a:pt x="269" y="21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83" y="29"/>
                    <a:pt x="291" y="37"/>
                    <a:pt x="291" y="49"/>
                  </a:cubicBezTo>
                  <a:cubicBezTo>
                    <a:pt x="291" y="49"/>
                    <a:pt x="291" y="49"/>
                    <a:pt x="291" y="49"/>
                  </a:cubicBezTo>
                  <a:cubicBezTo>
                    <a:pt x="291" y="52"/>
                    <a:pt x="291" y="56"/>
                    <a:pt x="289" y="59"/>
                  </a:cubicBezTo>
                  <a:cubicBezTo>
                    <a:pt x="289" y="59"/>
                    <a:pt x="289" y="59"/>
                    <a:pt x="289" y="59"/>
                  </a:cubicBezTo>
                  <a:cubicBezTo>
                    <a:pt x="289" y="59"/>
                    <a:pt x="282" y="82"/>
                    <a:pt x="274" y="110"/>
                  </a:cubicBezTo>
                  <a:cubicBezTo>
                    <a:pt x="274" y="110"/>
                    <a:pt x="274" y="110"/>
                    <a:pt x="274" y="110"/>
                  </a:cubicBezTo>
                  <a:cubicBezTo>
                    <a:pt x="267" y="138"/>
                    <a:pt x="260" y="172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0" y="193"/>
                    <a:pt x="259" y="197"/>
                    <a:pt x="257" y="200"/>
                  </a:cubicBezTo>
                  <a:cubicBezTo>
                    <a:pt x="257" y="200"/>
                    <a:pt x="257" y="200"/>
                    <a:pt x="257" y="200"/>
                  </a:cubicBezTo>
                  <a:cubicBezTo>
                    <a:pt x="254" y="204"/>
                    <a:pt x="249" y="208"/>
                    <a:pt x="241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8"/>
                    <a:pt x="241" y="208"/>
                    <a:pt x="241" y="208"/>
                  </a:cubicBezTo>
                  <a:close/>
                  <a:moveTo>
                    <a:pt x="241" y="198"/>
                  </a:moveTo>
                  <a:cubicBezTo>
                    <a:pt x="245" y="198"/>
                    <a:pt x="247" y="197"/>
                    <a:pt x="248" y="196"/>
                  </a:cubicBezTo>
                  <a:cubicBezTo>
                    <a:pt x="248" y="196"/>
                    <a:pt x="248" y="196"/>
                    <a:pt x="248" y="196"/>
                  </a:cubicBezTo>
                  <a:cubicBezTo>
                    <a:pt x="249" y="194"/>
                    <a:pt x="250" y="193"/>
                    <a:pt x="250" y="192"/>
                  </a:cubicBezTo>
                  <a:cubicBezTo>
                    <a:pt x="250" y="192"/>
                    <a:pt x="250" y="192"/>
                    <a:pt x="250" y="192"/>
                  </a:cubicBezTo>
                  <a:cubicBezTo>
                    <a:pt x="250" y="192"/>
                    <a:pt x="250" y="191"/>
                    <a:pt x="250" y="191"/>
                  </a:cubicBezTo>
                  <a:cubicBezTo>
                    <a:pt x="250" y="191"/>
                    <a:pt x="250" y="191"/>
                    <a:pt x="250" y="191"/>
                  </a:cubicBezTo>
                  <a:cubicBezTo>
                    <a:pt x="250" y="149"/>
                    <a:pt x="280" y="56"/>
                    <a:pt x="280" y="56"/>
                  </a:cubicBezTo>
                  <a:cubicBezTo>
                    <a:pt x="280" y="56"/>
                    <a:pt x="280" y="56"/>
                    <a:pt x="280" y="56"/>
                  </a:cubicBezTo>
                  <a:cubicBezTo>
                    <a:pt x="281" y="53"/>
                    <a:pt x="281" y="51"/>
                    <a:pt x="281" y="49"/>
                  </a:cubicBezTo>
                  <a:cubicBezTo>
                    <a:pt x="281" y="49"/>
                    <a:pt x="281" y="49"/>
                    <a:pt x="281" y="49"/>
                  </a:cubicBezTo>
                  <a:cubicBezTo>
                    <a:pt x="281" y="44"/>
                    <a:pt x="279" y="40"/>
                    <a:pt x="275" y="37"/>
                  </a:cubicBezTo>
                  <a:cubicBezTo>
                    <a:pt x="275" y="37"/>
                    <a:pt x="275" y="37"/>
                    <a:pt x="275" y="37"/>
                  </a:cubicBezTo>
                  <a:cubicBezTo>
                    <a:pt x="271" y="34"/>
                    <a:pt x="266" y="32"/>
                    <a:pt x="263" y="31"/>
                  </a:cubicBezTo>
                  <a:cubicBezTo>
                    <a:pt x="263" y="31"/>
                    <a:pt x="263" y="31"/>
                    <a:pt x="263" y="31"/>
                  </a:cubicBezTo>
                  <a:cubicBezTo>
                    <a:pt x="261" y="30"/>
                    <a:pt x="260" y="30"/>
                    <a:pt x="260" y="30"/>
                  </a:cubicBezTo>
                  <a:cubicBezTo>
                    <a:pt x="260" y="30"/>
                    <a:pt x="260" y="30"/>
                    <a:pt x="260" y="3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9" y="10"/>
                    <a:pt x="27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2" y="10"/>
                    <a:pt x="21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7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1" y="142"/>
                    <a:pt x="10" y="144"/>
                    <a:pt x="11" y="146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0" y="152"/>
                    <a:pt x="12" y="154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13" y="175"/>
                    <a:pt x="113" y="175"/>
                    <a:pt x="113" y="175"/>
                  </a:cubicBezTo>
                  <a:cubicBezTo>
                    <a:pt x="113" y="175"/>
                    <a:pt x="113" y="175"/>
                    <a:pt x="113" y="175"/>
                  </a:cubicBezTo>
                  <a:cubicBezTo>
                    <a:pt x="128" y="179"/>
                    <a:pt x="159" y="185"/>
                    <a:pt x="187" y="190"/>
                  </a:cubicBezTo>
                  <a:cubicBezTo>
                    <a:pt x="187" y="190"/>
                    <a:pt x="187" y="190"/>
                    <a:pt x="187" y="190"/>
                  </a:cubicBezTo>
                  <a:cubicBezTo>
                    <a:pt x="215" y="195"/>
                    <a:pt x="238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9" y="198"/>
                    <a:pt x="240" y="198"/>
                    <a:pt x="241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28"/>
            <p:cNvSpPr/>
            <p:nvPr/>
          </p:nvSpPr>
          <p:spPr bwMode="auto">
            <a:xfrm>
              <a:off x="10036175" y="4462463"/>
              <a:ext cx="1020763" cy="395288"/>
            </a:xfrm>
            <a:custGeom>
              <a:avLst/>
              <a:gdLst>
                <a:gd name="T0" fmla="*/ 113 w 272"/>
                <a:gd name="T1" fmla="*/ 96 h 105"/>
                <a:gd name="T2" fmla="*/ 2 w 272"/>
                <a:gd name="T3" fmla="*/ 9 h 105"/>
                <a:gd name="T4" fmla="*/ 2 w 272"/>
                <a:gd name="T5" fmla="*/ 9 h 105"/>
                <a:gd name="T6" fmla="*/ 2 w 272"/>
                <a:gd name="T7" fmla="*/ 9 h 105"/>
                <a:gd name="T8" fmla="*/ 2 w 272"/>
                <a:gd name="T9" fmla="*/ 2 h 105"/>
                <a:gd name="T10" fmla="*/ 2 w 272"/>
                <a:gd name="T11" fmla="*/ 2 h 105"/>
                <a:gd name="T12" fmla="*/ 9 w 272"/>
                <a:gd name="T13" fmla="*/ 2 h 105"/>
                <a:gd name="T14" fmla="*/ 9 w 272"/>
                <a:gd name="T15" fmla="*/ 2 h 105"/>
                <a:gd name="T16" fmla="*/ 47 w 272"/>
                <a:gd name="T17" fmla="*/ 38 h 105"/>
                <a:gd name="T18" fmla="*/ 47 w 272"/>
                <a:gd name="T19" fmla="*/ 38 h 105"/>
                <a:gd name="T20" fmla="*/ 118 w 272"/>
                <a:gd name="T21" fmla="*/ 87 h 105"/>
                <a:gd name="T22" fmla="*/ 118 w 272"/>
                <a:gd name="T23" fmla="*/ 87 h 105"/>
                <a:gd name="T24" fmla="*/ 120 w 272"/>
                <a:gd name="T25" fmla="*/ 88 h 105"/>
                <a:gd name="T26" fmla="*/ 121 w 272"/>
                <a:gd name="T27" fmla="*/ 90 h 105"/>
                <a:gd name="T28" fmla="*/ 121 w 272"/>
                <a:gd name="T29" fmla="*/ 90 h 105"/>
                <a:gd name="T30" fmla="*/ 121 w 272"/>
                <a:gd name="T31" fmla="*/ 90 h 105"/>
                <a:gd name="T32" fmla="*/ 121 w 272"/>
                <a:gd name="T33" fmla="*/ 90 h 105"/>
                <a:gd name="T34" fmla="*/ 123 w 272"/>
                <a:gd name="T35" fmla="*/ 92 h 105"/>
                <a:gd name="T36" fmla="*/ 123 w 272"/>
                <a:gd name="T37" fmla="*/ 92 h 105"/>
                <a:gd name="T38" fmla="*/ 130 w 272"/>
                <a:gd name="T39" fmla="*/ 95 h 105"/>
                <a:gd name="T40" fmla="*/ 130 w 272"/>
                <a:gd name="T41" fmla="*/ 95 h 105"/>
                <a:gd name="T42" fmla="*/ 145 w 272"/>
                <a:gd name="T43" fmla="*/ 88 h 105"/>
                <a:gd name="T44" fmla="*/ 145 w 272"/>
                <a:gd name="T45" fmla="*/ 88 h 105"/>
                <a:gd name="T46" fmla="*/ 146 w 272"/>
                <a:gd name="T47" fmla="*/ 87 h 105"/>
                <a:gd name="T48" fmla="*/ 146 w 272"/>
                <a:gd name="T49" fmla="*/ 87 h 105"/>
                <a:gd name="T50" fmla="*/ 215 w 272"/>
                <a:gd name="T51" fmla="*/ 52 h 105"/>
                <a:gd name="T52" fmla="*/ 215 w 272"/>
                <a:gd name="T53" fmla="*/ 52 h 105"/>
                <a:gd name="T54" fmla="*/ 265 w 272"/>
                <a:gd name="T55" fmla="*/ 33 h 105"/>
                <a:gd name="T56" fmla="*/ 265 w 272"/>
                <a:gd name="T57" fmla="*/ 33 h 105"/>
                <a:gd name="T58" fmla="*/ 271 w 272"/>
                <a:gd name="T59" fmla="*/ 36 h 105"/>
                <a:gd name="T60" fmla="*/ 271 w 272"/>
                <a:gd name="T61" fmla="*/ 36 h 105"/>
                <a:gd name="T62" fmla="*/ 268 w 272"/>
                <a:gd name="T63" fmla="*/ 42 h 105"/>
                <a:gd name="T64" fmla="*/ 268 w 272"/>
                <a:gd name="T65" fmla="*/ 42 h 105"/>
                <a:gd name="T66" fmla="*/ 219 w 272"/>
                <a:gd name="T67" fmla="*/ 61 h 105"/>
                <a:gd name="T68" fmla="*/ 219 w 272"/>
                <a:gd name="T69" fmla="*/ 61 h 105"/>
                <a:gd name="T70" fmla="*/ 153 w 272"/>
                <a:gd name="T71" fmla="*/ 94 h 105"/>
                <a:gd name="T72" fmla="*/ 153 w 272"/>
                <a:gd name="T73" fmla="*/ 94 h 105"/>
                <a:gd name="T74" fmla="*/ 151 w 272"/>
                <a:gd name="T75" fmla="*/ 96 h 105"/>
                <a:gd name="T76" fmla="*/ 151 w 272"/>
                <a:gd name="T77" fmla="*/ 96 h 105"/>
                <a:gd name="T78" fmla="*/ 130 w 272"/>
                <a:gd name="T79" fmla="*/ 105 h 105"/>
                <a:gd name="T80" fmla="*/ 130 w 272"/>
                <a:gd name="T81" fmla="*/ 105 h 105"/>
                <a:gd name="T82" fmla="*/ 113 w 272"/>
                <a:gd name="T83" fmla="*/ 9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2" h="105">
                  <a:moveTo>
                    <a:pt x="113" y="96"/>
                  </a:moveTo>
                  <a:cubicBezTo>
                    <a:pt x="64" y="75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25" y="1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68" y="57"/>
                    <a:pt x="96" y="78"/>
                    <a:pt x="118" y="87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2" y="91"/>
                    <a:pt x="122" y="91"/>
                    <a:pt x="123" y="92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5" y="94"/>
                    <a:pt x="126" y="95"/>
                    <a:pt x="130" y="95"/>
                  </a:cubicBezTo>
                  <a:cubicBezTo>
                    <a:pt x="130" y="95"/>
                    <a:pt x="130" y="95"/>
                    <a:pt x="130" y="95"/>
                  </a:cubicBezTo>
                  <a:cubicBezTo>
                    <a:pt x="133" y="95"/>
                    <a:pt x="138" y="93"/>
                    <a:pt x="145" y="88"/>
                  </a:cubicBezTo>
                  <a:cubicBezTo>
                    <a:pt x="145" y="88"/>
                    <a:pt x="145" y="88"/>
                    <a:pt x="145" y="88"/>
                  </a:cubicBezTo>
                  <a:cubicBezTo>
                    <a:pt x="145" y="87"/>
                    <a:pt x="146" y="87"/>
                    <a:pt x="146" y="87"/>
                  </a:cubicBezTo>
                  <a:cubicBezTo>
                    <a:pt x="146" y="87"/>
                    <a:pt x="146" y="87"/>
                    <a:pt x="146" y="87"/>
                  </a:cubicBezTo>
                  <a:cubicBezTo>
                    <a:pt x="160" y="76"/>
                    <a:pt x="189" y="63"/>
                    <a:pt x="215" y="52"/>
                  </a:cubicBezTo>
                  <a:cubicBezTo>
                    <a:pt x="215" y="52"/>
                    <a:pt x="215" y="52"/>
                    <a:pt x="215" y="52"/>
                  </a:cubicBezTo>
                  <a:cubicBezTo>
                    <a:pt x="241" y="41"/>
                    <a:pt x="265" y="33"/>
                    <a:pt x="265" y="33"/>
                  </a:cubicBezTo>
                  <a:cubicBezTo>
                    <a:pt x="265" y="33"/>
                    <a:pt x="265" y="33"/>
                    <a:pt x="265" y="33"/>
                  </a:cubicBezTo>
                  <a:cubicBezTo>
                    <a:pt x="267" y="32"/>
                    <a:pt x="270" y="33"/>
                    <a:pt x="271" y="36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72" y="39"/>
                    <a:pt x="270" y="42"/>
                    <a:pt x="268" y="42"/>
                  </a:cubicBezTo>
                  <a:cubicBezTo>
                    <a:pt x="268" y="42"/>
                    <a:pt x="268" y="42"/>
                    <a:pt x="268" y="42"/>
                  </a:cubicBezTo>
                  <a:cubicBezTo>
                    <a:pt x="268" y="42"/>
                    <a:pt x="245" y="51"/>
                    <a:pt x="219" y="61"/>
                  </a:cubicBezTo>
                  <a:cubicBezTo>
                    <a:pt x="219" y="61"/>
                    <a:pt x="219" y="61"/>
                    <a:pt x="219" y="61"/>
                  </a:cubicBezTo>
                  <a:cubicBezTo>
                    <a:pt x="193" y="72"/>
                    <a:pt x="164" y="85"/>
                    <a:pt x="153" y="94"/>
                  </a:cubicBezTo>
                  <a:cubicBezTo>
                    <a:pt x="153" y="94"/>
                    <a:pt x="153" y="94"/>
                    <a:pt x="153" y="94"/>
                  </a:cubicBezTo>
                  <a:cubicBezTo>
                    <a:pt x="152" y="95"/>
                    <a:pt x="152" y="95"/>
                    <a:pt x="151" y="96"/>
                  </a:cubicBezTo>
                  <a:cubicBezTo>
                    <a:pt x="151" y="96"/>
                    <a:pt x="151" y="96"/>
                    <a:pt x="151" y="96"/>
                  </a:cubicBezTo>
                  <a:cubicBezTo>
                    <a:pt x="143" y="102"/>
                    <a:pt x="136" y="105"/>
                    <a:pt x="130" y="105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20" y="105"/>
                    <a:pt x="115" y="99"/>
                    <a:pt x="1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0" name="组合 199"/>
          <p:cNvGrpSpPr/>
          <p:nvPr/>
        </p:nvGrpSpPr>
        <p:grpSpPr>
          <a:xfrm>
            <a:off x="11635952" y="5709273"/>
            <a:ext cx="359817" cy="1040533"/>
            <a:chOff x="7313614" y="5424488"/>
            <a:chExt cx="363538" cy="641350"/>
          </a:xfrm>
          <a:solidFill>
            <a:srgbClr val="1F4E79"/>
          </a:solidFill>
        </p:grpSpPr>
        <p:sp>
          <p:nvSpPr>
            <p:cNvPr id="31" name="Freeform 1842"/>
            <p:cNvSpPr>
              <a:spLocks noEditPoints="1"/>
            </p:cNvSpPr>
            <p:nvPr/>
          </p:nvSpPr>
          <p:spPr bwMode="auto">
            <a:xfrm>
              <a:off x="7394577" y="5473701"/>
              <a:ext cx="217488" cy="217488"/>
            </a:xfrm>
            <a:custGeom>
              <a:avLst/>
              <a:gdLst>
                <a:gd name="T0" fmla="*/ 0 w 125"/>
                <a:gd name="T1" fmla="*/ 62 h 125"/>
                <a:gd name="T2" fmla="*/ 63 w 125"/>
                <a:gd name="T3" fmla="*/ 0 h 125"/>
                <a:gd name="T4" fmla="*/ 63 w 125"/>
                <a:gd name="T5" fmla="*/ 0 h 125"/>
                <a:gd name="T6" fmla="*/ 125 w 125"/>
                <a:gd name="T7" fmla="*/ 62 h 125"/>
                <a:gd name="T8" fmla="*/ 125 w 125"/>
                <a:gd name="T9" fmla="*/ 62 h 125"/>
                <a:gd name="T10" fmla="*/ 63 w 125"/>
                <a:gd name="T11" fmla="*/ 125 h 125"/>
                <a:gd name="T12" fmla="*/ 63 w 125"/>
                <a:gd name="T13" fmla="*/ 125 h 125"/>
                <a:gd name="T14" fmla="*/ 0 w 125"/>
                <a:gd name="T15" fmla="*/ 62 h 125"/>
                <a:gd name="T16" fmla="*/ 4 w 125"/>
                <a:gd name="T17" fmla="*/ 62 h 125"/>
                <a:gd name="T18" fmla="*/ 63 w 125"/>
                <a:gd name="T19" fmla="*/ 121 h 125"/>
                <a:gd name="T20" fmla="*/ 63 w 125"/>
                <a:gd name="T21" fmla="*/ 121 h 125"/>
                <a:gd name="T22" fmla="*/ 121 w 125"/>
                <a:gd name="T23" fmla="*/ 62 h 125"/>
                <a:gd name="T24" fmla="*/ 121 w 125"/>
                <a:gd name="T25" fmla="*/ 62 h 125"/>
                <a:gd name="T26" fmla="*/ 63 w 125"/>
                <a:gd name="T27" fmla="*/ 4 h 125"/>
                <a:gd name="T28" fmla="*/ 63 w 125"/>
                <a:gd name="T29" fmla="*/ 4 h 125"/>
                <a:gd name="T30" fmla="*/ 4 w 125"/>
                <a:gd name="T31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25">
                  <a:moveTo>
                    <a:pt x="0" y="62"/>
                  </a:moveTo>
                  <a:cubicBezTo>
                    <a:pt x="0" y="28"/>
                    <a:pt x="28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7" y="0"/>
                    <a:pt x="125" y="28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97"/>
                    <a:pt x="97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28" y="125"/>
                    <a:pt x="0" y="97"/>
                    <a:pt x="0" y="62"/>
                  </a:cubicBezTo>
                  <a:close/>
                  <a:moveTo>
                    <a:pt x="4" y="62"/>
                  </a:moveTo>
                  <a:cubicBezTo>
                    <a:pt x="4" y="95"/>
                    <a:pt x="30" y="121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95" y="121"/>
                    <a:pt x="121" y="95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30"/>
                    <a:pt x="95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30" y="4"/>
                    <a:pt x="4" y="30"/>
                    <a:pt x="4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843"/>
            <p:cNvSpPr>
              <a:spLocks noEditPoints="1"/>
            </p:cNvSpPr>
            <p:nvPr/>
          </p:nvSpPr>
          <p:spPr bwMode="auto">
            <a:xfrm>
              <a:off x="7391402" y="5470526"/>
              <a:ext cx="225425" cy="223838"/>
            </a:xfrm>
            <a:custGeom>
              <a:avLst/>
              <a:gdLst>
                <a:gd name="T0" fmla="*/ 0 w 129"/>
                <a:gd name="T1" fmla="*/ 64 h 129"/>
                <a:gd name="T2" fmla="*/ 65 w 129"/>
                <a:gd name="T3" fmla="*/ 0 h 129"/>
                <a:gd name="T4" fmla="*/ 65 w 129"/>
                <a:gd name="T5" fmla="*/ 0 h 129"/>
                <a:gd name="T6" fmla="*/ 129 w 129"/>
                <a:gd name="T7" fmla="*/ 64 h 129"/>
                <a:gd name="T8" fmla="*/ 129 w 129"/>
                <a:gd name="T9" fmla="*/ 64 h 129"/>
                <a:gd name="T10" fmla="*/ 65 w 129"/>
                <a:gd name="T11" fmla="*/ 129 h 129"/>
                <a:gd name="T12" fmla="*/ 65 w 129"/>
                <a:gd name="T13" fmla="*/ 129 h 129"/>
                <a:gd name="T14" fmla="*/ 0 w 129"/>
                <a:gd name="T15" fmla="*/ 64 h 129"/>
                <a:gd name="T16" fmla="*/ 125 w 129"/>
                <a:gd name="T17" fmla="*/ 64 h 129"/>
                <a:gd name="T18" fmla="*/ 69 w 129"/>
                <a:gd name="T19" fmla="*/ 125 h 129"/>
                <a:gd name="T20" fmla="*/ 69 w 129"/>
                <a:gd name="T21" fmla="*/ 125 h 129"/>
                <a:gd name="T22" fmla="*/ 125 w 129"/>
                <a:gd name="T23" fmla="*/ 64 h 129"/>
                <a:gd name="T24" fmla="*/ 125 w 129"/>
                <a:gd name="T25" fmla="*/ 64 h 129"/>
                <a:gd name="T26" fmla="*/ 65 w 129"/>
                <a:gd name="T27" fmla="*/ 4 h 129"/>
                <a:gd name="T28" fmla="*/ 65 w 129"/>
                <a:gd name="T29" fmla="*/ 4 h 129"/>
                <a:gd name="T30" fmla="*/ 125 w 129"/>
                <a:gd name="T31" fmla="*/ 64 h 129"/>
                <a:gd name="T32" fmla="*/ 65 w 129"/>
                <a:gd name="T33" fmla="*/ 121 h 129"/>
                <a:gd name="T34" fmla="*/ 121 w 129"/>
                <a:gd name="T35" fmla="*/ 64 h 129"/>
                <a:gd name="T36" fmla="*/ 121 w 129"/>
                <a:gd name="T37" fmla="*/ 64 h 129"/>
                <a:gd name="T38" fmla="*/ 65 w 129"/>
                <a:gd name="T39" fmla="*/ 8 h 129"/>
                <a:gd name="T40" fmla="*/ 65 w 129"/>
                <a:gd name="T41" fmla="*/ 8 h 129"/>
                <a:gd name="T42" fmla="*/ 8 w 129"/>
                <a:gd name="T43" fmla="*/ 64 h 129"/>
                <a:gd name="T44" fmla="*/ 8 w 129"/>
                <a:gd name="T45" fmla="*/ 64 h 129"/>
                <a:gd name="T46" fmla="*/ 65 w 129"/>
                <a:gd name="T47" fmla="*/ 121 h 129"/>
                <a:gd name="T48" fmla="*/ 22 w 129"/>
                <a:gd name="T49" fmla="*/ 22 h 129"/>
                <a:gd name="T50" fmla="*/ 63 w 129"/>
                <a:gd name="T51" fmla="*/ 4 h 129"/>
                <a:gd name="T52" fmla="*/ 63 w 129"/>
                <a:gd name="T53" fmla="*/ 4 h 129"/>
                <a:gd name="T54" fmla="*/ 22 w 129"/>
                <a:gd name="T55" fmla="*/ 2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129">
                  <a:moveTo>
                    <a:pt x="0" y="64"/>
                  </a:moveTo>
                  <a:cubicBezTo>
                    <a:pt x="0" y="29"/>
                    <a:pt x="29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00" y="0"/>
                    <a:pt x="129" y="29"/>
                    <a:pt x="129" y="64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9" y="100"/>
                    <a:pt x="100" y="129"/>
                    <a:pt x="65" y="129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29" y="129"/>
                    <a:pt x="0" y="100"/>
                    <a:pt x="0" y="64"/>
                  </a:cubicBezTo>
                  <a:close/>
                  <a:moveTo>
                    <a:pt x="125" y="64"/>
                  </a:moveTo>
                  <a:cubicBezTo>
                    <a:pt x="125" y="96"/>
                    <a:pt x="100" y="122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100" y="122"/>
                    <a:pt x="125" y="96"/>
                    <a:pt x="125" y="64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31"/>
                    <a:pt x="98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98" y="4"/>
                    <a:pt x="125" y="31"/>
                    <a:pt x="125" y="64"/>
                  </a:cubicBezTo>
                  <a:close/>
                  <a:moveTo>
                    <a:pt x="65" y="121"/>
                  </a:moveTo>
                  <a:cubicBezTo>
                    <a:pt x="96" y="121"/>
                    <a:pt x="121" y="95"/>
                    <a:pt x="121" y="64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1" y="33"/>
                    <a:pt x="96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33" y="8"/>
                    <a:pt x="8" y="3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95"/>
                    <a:pt x="33" y="121"/>
                    <a:pt x="65" y="121"/>
                  </a:cubicBezTo>
                  <a:close/>
                  <a:moveTo>
                    <a:pt x="22" y="22"/>
                  </a:moveTo>
                  <a:cubicBezTo>
                    <a:pt x="33" y="11"/>
                    <a:pt x="47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47" y="4"/>
                    <a:pt x="33" y="11"/>
                    <a:pt x="2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844"/>
            <p:cNvSpPr/>
            <p:nvPr/>
          </p:nvSpPr>
          <p:spPr bwMode="auto">
            <a:xfrm>
              <a:off x="7377114" y="5583238"/>
              <a:ext cx="22225" cy="19050"/>
            </a:xfrm>
            <a:custGeom>
              <a:avLst/>
              <a:gdLst>
                <a:gd name="T0" fmla="*/ 0 w 14"/>
                <a:gd name="T1" fmla="*/ 8 h 12"/>
                <a:gd name="T2" fmla="*/ 12 w 14"/>
                <a:gd name="T3" fmla="*/ 0 h 12"/>
                <a:gd name="T4" fmla="*/ 14 w 14"/>
                <a:gd name="T5" fmla="*/ 4 h 12"/>
                <a:gd name="T6" fmla="*/ 2 w 14"/>
                <a:gd name="T7" fmla="*/ 12 h 12"/>
                <a:gd name="T8" fmla="*/ 0 w 14"/>
                <a:gd name="T9" fmla="*/ 8 h 12"/>
                <a:gd name="T10" fmla="*/ 0 w 14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0" y="8"/>
                  </a:moveTo>
                  <a:lnTo>
                    <a:pt x="12" y="0"/>
                  </a:lnTo>
                  <a:lnTo>
                    <a:pt x="14" y="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845"/>
            <p:cNvSpPr/>
            <p:nvPr/>
          </p:nvSpPr>
          <p:spPr bwMode="auto">
            <a:xfrm>
              <a:off x="7372352" y="5580063"/>
              <a:ext cx="33338" cy="25400"/>
            </a:xfrm>
            <a:custGeom>
              <a:avLst/>
              <a:gdLst>
                <a:gd name="T0" fmla="*/ 1 w 21"/>
                <a:gd name="T1" fmla="*/ 11 h 16"/>
                <a:gd name="T2" fmla="*/ 3 w 21"/>
                <a:gd name="T3" fmla="*/ 10 h 16"/>
                <a:gd name="T4" fmla="*/ 4 w 21"/>
                <a:gd name="T5" fmla="*/ 12 h 16"/>
                <a:gd name="T6" fmla="*/ 3 w 21"/>
                <a:gd name="T7" fmla="*/ 10 h 16"/>
                <a:gd name="T8" fmla="*/ 1 w 21"/>
                <a:gd name="T9" fmla="*/ 11 h 16"/>
                <a:gd name="T10" fmla="*/ 0 w 21"/>
                <a:gd name="T11" fmla="*/ 9 h 16"/>
                <a:gd name="T12" fmla="*/ 16 w 21"/>
                <a:gd name="T13" fmla="*/ 0 h 16"/>
                <a:gd name="T14" fmla="*/ 21 w 21"/>
                <a:gd name="T15" fmla="*/ 8 h 16"/>
                <a:gd name="T16" fmla="*/ 4 w 21"/>
                <a:gd name="T17" fmla="*/ 16 h 16"/>
                <a:gd name="T18" fmla="*/ 1 w 21"/>
                <a:gd name="T19" fmla="*/ 11 h 16"/>
                <a:gd name="T20" fmla="*/ 1 w 21"/>
                <a:gd name="T2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" y="11"/>
                  </a:moveTo>
                  <a:lnTo>
                    <a:pt x="3" y="10"/>
                  </a:lnTo>
                  <a:lnTo>
                    <a:pt x="4" y="12"/>
                  </a:lnTo>
                  <a:lnTo>
                    <a:pt x="3" y="10"/>
                  </a:lnTo>
                  <a:lnTo>
                    <a:pt x="1" y="11"/>
                  </a:lnTo>
                  <a:lnTo>
                    <a:pt x="0" y="9"/>
                  </a:lnTo>
                  <a:lnTo>
                    <a:pt x="16" y="0"/>
                  </a:lnTo>
                  <a:lnTo>
                    <a:pt x="21" y="8"/>
                  </a:lnTo>
                  <a:lnTo>
                    <a:pt x="4" y="16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846"/>
            <p:cNvSpPr/>
            <p:nvPr/>
          </p:nvSpPr>
          <p:spPr bwMode="auto">
            <a:xfrm>
              <a:off x="7413627" y="5589588"/>
              <a:ext cx="84138" cy="58738"/>
            </a:xfrm>
            <a:custGeom>
              <a:avLst/>
              <a:gdLst>
                <a:gd name="T0" fmla="*/ 0 w 48"/>
                <a:gd name="T1" fmla="*/ 30 h 33"/>
                <a:gd name="T2" fmla="*/ 0 w 48"/>
                <a:gd name="T3" fmla="*/ 30 h 33"/>
                <a:gd name="T4" fmla="*/ 2 w 48"/>
                <a:gd name="T5" fmla="*/ 26 h 33"/>
                <a:gd name="T6" fmla="*/ 5 w 48"/>
                <a:gd name="T7" fmla="*/ 28 h 33"/>
                <a:gd name="T8" fmla="*/ 5 w 48"/>
                <a:gd name="T9" fmla="*/ 28 h 33"/>
                <a:gd name="T10" fmla="*/ 13 w 48"/>
                <a:gd name="T11" fmla="*/ 29 h 33"/>
                <a:gd name="T12" fmla="*/ 13 w 48"/>
                <a:gd name="T13" fmla="*/ 29 h 33"/>
                <a:gd name="T14" fmla="*/ 23 w 48"/>
                <a:gd name="T15" fmla="*/ 26 h 33"/>
                <a:gd name="T16" fmla="*/ 23 w 48"/>
                <a:gd name="T17" fmla="*/ 26 h 33"/>
                <a:gd name="T18" fmla="*/ 37 w 48"/>
                <a:gd name="T19" fmla="*/ 11 h 33"/>
                <a:gd name="T20" fmla="*/ 37 w 48"/>
                <a:gd name="T21" fmla="*/ 11 h 33"/>
                <a:gd name="T22" fmla="*/ 44 w 48"/>
                <a:gd name="T23" fmla="*/ 0 h 33"/>
                <a:gd name="T24" fmla="*/ 44 w 48"/>
                <a:gd name="T25" fmla="*/ 0 h 33"/>
                <a:gd name="T26" fmla="*/ 48 w 48"/>
                <a:gd name="T27" fmla="*/ 3 h 33"/>
                <a:gd name="T28" fmla="*/ 25 w 48"/>
                <a:gd name="T29" fmla="*/ 30 h 33"/>
                <a:gd name="T30" fmla="*/ 25 w 48"/>
                <a:gd name="T31" fmla="*/ 30 h 33"/>
                <a:gd name="T32" fmla="*/ 13 w 48"/>
                <a:gd name="T33" fmla="*/ 33 h 33"/>
                <a:gd name="T34" fmla="*/ 13 w 48"/>
                <a:gd name="T35" fmla="*/ 33 h 33"/>
                <a:gd name="T36" fmla="*/ 0 w 48"/>
                <a:gd name="T3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8"/>
                    <a:pt x="10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7" y="29"/>
                    <a:pt x="20" y="28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7" y="23"/>
                    <a:pt x="33" y="17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1" y="5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35" y="22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1" y="32"/>
                    <a:pt x="17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6" y="33"/>
                    <a:pt x="0" y="30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847"/>
            <p:cNvSpPr>
              <a:spLocks noEditPoints="1"/>
            </p:cNvSpPr>
            <p:nvPr/>
          </p:nvSpPr>
          <p:spPr bwMode="auto">
            <a:xfrm>
              <a:off x="7410452" y="5586413"/>
              <a:ext cx="92075" cy="65088"/>
            </a:xfrm>
            <a:custGeom>
              <a:avLst/>
              <a:gdLst>
                <a:gd name="T0" fmla="*/ 1 w 53"/>
                <a:gd name="T1" fmla="*/ 33 h 37"/>
                <a:gd name="T2" fmla="*/ 0 w 53"/>
                <a:gd name="T3" fmla="*/ 31 h 37"/>
                <a:gd name="T4" fmla="*/ 2 w 53"/>
                <a:gd name="T5" fmla="*/ 27 h 37"/>
                <a:gd name="T6" fmla="*/ 4 w 53"/>
                <a:gd name="T7" fmla="*/ 26 h 37"/>
                <a:gd name="T8" fmla="*/ 4 w 53"/>
                <a:gd name="T9" fmla="*/ 26 h 37"/>
                <a:gd name="T10" fmla="*/ 4 w 53"/>
                <a:gd name="T11" fmla="*/ 26 h 37"/>
                <a:gd name="T12" fmla="*/ 4 w 53"/>
                <a:gd name="T13" fmla="*/ 26 h 37"/>
                <a:gd name="T14" fmla="*/ 5 w 53"/>
                <a:gd name="T15" fmla="*/ 26 h 37"/>
                <a:gd name="T16" fmla="*/ 5 w 53"/>
                <a:gd name="T17" fmla="*/ 26 h 37"/>
                <a:gd name="T18" fmla="*/ 5 w 53"/>
                <a:gd name="T19" fmla="*/ 27 h 37"/>
                <a:gd name="T20" fmla="*/ 8 w 53"/>
                <a:gd name="T21" fmla="*/ 28 h 37"/>
                <a:gd name="T22" fmla="*/ 15 w 53"/>
                <a:gd name="T23" fmla="*/ 29 h 37"/>
                <a:gd name="T24" fmla="*/ 15 w 53"/>
                <a:gd name="T25" fmla="*/ 29 h 37"/>
                <a:gd name="T26" fmla="*/ 16 w 53"/>
                <a:gd name="T27" fmla="*/ 29 h 37"/>
                <a:gd name="T28" fmla="*/ 24 w 53"/>
                <a:gd name="T29" fmla="*/ 27 h 37"/>
                <a:gd name="T30" fmla="*/ 37 w 53"/>
                <a:gd name="T31" fmla="*/ 12 h 37"/>
                <a:gd name="T32" fmla="*/ 45 w 53"/>
                <a:gd name="T33" fmla="*/ 1 h 37"/>
                <a:gd name="T34" fmla="*/ 45 w 53"/>
                <a:gd name="T35" fmla="*/ 1 h 37"/>
                <a:gd name="T36" fmla="*/ 53 w 53"/>
                <a:gd name="T37" fmla="*/ 4 h 37"/>
                <a:gd name="T38" fmla="*/ 51 w 53"/>
                <a:gd name="T39" fmla="*/ 6 h 37"/>
                <a:gd name="T40" fmla="*/ 51 w 53"/>
                <a:gd name="T41" fmla="*/ 7 h 37"/>
                <a:gd name="T42" fmla="*/ 49 w 53"/>
                <a:gd name="T43" fmla="*/ 9 h 37"/>
                <a:gd name="T44" fmla="*/ 44 w 53"/>
                <a:gd name="T45" fmla="*/ 17 h 37"/>
                <a:gd name="T46" fmla="*/ 28 w 53"/>
                <a:gd name="T47" fmla="*/ 33 h 37"/>
                <a:gd name="T48" fmla="*/ 15 w 53"/>
                <a:gd name="T49" fmla="*/ 37 h 37"/>
                <a:gd name="T50" fmla="*/ 1 w 53"/>
                <a:gd name="T51" fmla="*/ 34 h 37"/>
                <a:gd name="T52" fmla="*/ 2 w 53"/>
                <a:gd name="T53" fmla="*/ 32 h 37"/>
                <a:gd name="T54" fmla="*/ 15 w 53"/>
                <a:gd name="T55" fmla="*/ 33 h 37"/>
                <a:gd name="T56" fmla="*/ 22 w 53"/>
                <a:gd name="T57" fmla="*/ 32 h 37"/>
                <a:gd name="T58" fmla="*/ 15 w 53"/>
                <a:gd name="T59" fmla="*/ 33 h 37"/>
                <a:gd name="T60" fmla="*/ 15 w 53"/>
                <a:gd name="T61" fmla="*/ 33 h 37"/>
                <a:gd name="T62" fmla="*/ 14 w 53"/>
                <a:gd name="T63" fmla="*/ 33 h 37"/>
                <a:gd name="T64" fmla="*/ 11 w 53"/>
                <a:gd name="T65" fmla="*/ 32 h 37"/>
                <a:gd name="T66" fmla="*/ 7 w 53"/>
                <a:gd name="T67" fmla="*/ 31 h 37"/>
                <a:gd name="T68" fmla="*/ 5 w 53"/>
                <a:gd name="T69" fmla="*/ 31 h 37"/>
                <a:gd name="T70" fmla="*/ 11 w 53"/>
                <a:gd name="T71" fmla="*/ 32 h 37"/>
                <a:gd name="T72" fmla="*/ 22 w 53"/>
                <a:gd name="T73" fmla="*/ 32 h 37"/>
                <a:gd name="T74" fmla="*/ 22 w 53"/>
                <a:gd name="T75" fmla="*/ 32 h 37"/>
                <a:gd name="T76" fmla="*/ 3 w 53"/>
                <a:gd name="T77" fmla="*/ 30 h 37"/>
                <a:gd name="T78" fmla="*/ 3 w 53"/>
                <a:gd name="T79" fmla="*/ 30 h 37"/>
                <a:gd name="T80" fmla="*/ 3 w 53"/>
                <a:gd name="T81" fmla="*/ 30 h 37"/>
                <a:gd name="T82" fmla="*/ 3 w 53"/>
                <a:gd name="T83" fmla="*/ 30 h 37"/>
                <a:gd name="T84" fmla="*/ 2 w 53"/>
                <a:gd name="T85" fmla="*/ 29 h 37"/>
                <a:gd name="T86" fmla="*/ 2 w 53"/>
                <a:gd name="T87" fmla="*/ 29 h 37"/>
                <a:gd name="T88" fmla="*/ 41 w 53"/>
                <a:gd name="T89" fmla="*/ 14 h 37"/>
                <a:gd name="T90" fmla="*/ 39 w 53"/>
                <a:gd name="T91" fmla="*/ 17 h 37"/>
                <a:gd name="T92" fmla="*/ 46 w 53"/>
                <a:gd name="T9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" h="37">
                  <a:moveTo>
                    <a:pt x="1" y="34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7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8"/>
                    <a:pt x="13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8" y="29"/>
                    <a:pt x="21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4"/>
                    <a:pt x="33" y="17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2" y="6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50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11"/>
                    <a:pt x="46" y="14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9" y="22"/>
                    <a:pt x="34" y="29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4" y="36"/>
                    <a:pt x="1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8" y="37"/>
                    <a:pt x="2" y="34"/>
                    <a:pt x="1" y="34"/>
                  </a:cubicBezTo>
                  <a:close/>
                  <a:moveTo>
                    <a:pt x="1" y="34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1" y="34"/>
                    <a:pt x="1" y="34"/>
                    <a:pt x="1" y="34"/>
                  </a:cubicBezTo>
                  <a:close/>
                  <a:moveTo>
                    <a:pt x="15" y="33"/>
                  </a:moveTo>
                  <a:cubicBezTo>
                    <a:pt x="17" y="33"/>
                    <a:pt x="20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0" y="33"/>
                    <a:pt x="17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1" y="32"/>
                  </a:moveTo>
                  <a:cubicBezTo>
                    <a:pt x="9" y="32"/>
                    <a:pt x="8" y="32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8" y="32"/>
                    <a:pt x="11" y="32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3" y="30"/>
                  </a:move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lose/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  <a:moveTo>
                    <a:pt x="41" y="14"/>
                  </a:moveTo>
                  <a:cubicBezTo>
                    <a:pt x="40" y="15"/>
                    <a:pt x="39" y="16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1" y="13"/>
                    <a:pt x="44" y="10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1"/>
                    <a:pt x="4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848"/>
            <p:cNvSpPr/>
            <p:nvPr/>
          </p:nvSpPr>
          <p:spPr bwMode="auto">
            <a:xfrm>
              <a:off x="7483477" y="5580063"/>
              <a:ext cx="17463" cy="15875"/>
            </a:xfrm>
            <a:custGeom>
              <a:avLst/>
              <a:gdLst>
                <a:gd name="T0" fmla="*/ 0 w 11"/>
                <a:gd name="T1" fmla="*/ 3 h 10"/>
                <a:gd name="T2" fmla="*/ 3 w 11"/>
                <a:gd name="T3" fmla="*/ 0 h 10"/>
                <a:gd name="T4" fmla="*/ 11 w 11"/>
                <a:gd name="T5" fmla="*/ 6 h 10"/>
                <a:gd name="T6" fmla="*/ 8 w 11"/>
                <a:gd name="T7" fmla="*/ 10 h 10"/>
                <a:gd name="T8" fmla="*/ 0 w 11"/>
                <a:gd name="T9" fmla="*/ 3 h 10"/>
                <a:gd name="T10" fmla="*/ 0 w 11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lnTo>
                    <a:pt x="3" y="0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849"/>
            <p:cNvSpPr>
              <a:spLocks noEditPoints="1"/>
            </p:cNvSpPr>
            <p:nvPr/>
          </p:nvSpPr>
          <p:spPr bwMode="auto">
            <a:xfrm>
              <a:off x="7478714" y="5575301"/>
              <a:ext cx="26988" cy="25400"/>
            </a:xfrm>
            <a:custGeom>
              <a:avLst/>
              <a:gdLst>
                <a:gd name="T0" fmla="*/ 2 w 17"/>
                <a:gd name="T1" fmla="*/ 7 h 16"/>
                <a:gd name="T2" fmla="*/ 3 w 17"/>
                <a:gd name="T3" fmla="*/ 6 h 16"/>
                <a:gd name="T4" fmla="*/ 5 w 17"/>
                <a:gd name="T5" fmla="*/ 7 h 16"/>
                <a:gd name="T6" fmla="*/ 3 w 17"/>
                <a:gd name="T7" fmla="*/ 6 h 16"/>
                <a:gd name="T8" fmla="*/ 2 w 17"/>
                <a:gd name="T9" fmla="*/ 7 h 16"/>
                <a:gd name="T10" fmla="*/ 0 w 17"/>
                <a:gd name="T11" fmla="*/ 6 h 16"/>
                <a:gd name="T12" fmla="*/ 6 w 17"/>
                <a:gd name="T13" fmla="*/ 0 h 16"/>
                <a:gd name="T14" fmla="*/ 17 w 17"/>
                <a:gd name="T15" fmla="*/ 9 h 16"/>
                <a:gd name="T16" fmla="*/ 11 w 17"/>
                <a:gd name="T17" fmla="*/ 16 h 16"/>
                <a:gd name="T18" fmla="*/ 2 w 17"/>
                <a:gd name="T19" fmla="*/ 7 h 16"/>
                <a:gd name="T20" fmla="*/ 2 w 17"/>
                <a:gd name="T21" fmla="*/ 7 h 16"/>
                <a:gd name="T22" fmla="*/ 11 w 17"/>
                <a:gd name="T23" fmla="*/ 11 h 16"/>
                <a:gd name="T24" fmla="*/ 11 w 17"/>
                <a:gd name="T25" fmla="*/ 11 h 16"/>
                <a:gd name="T26" fmla="*/ 8 w 17"/>
                <a:gd name="T27" fmla="*/ 6 h 16"/>
                <a:gd name="T28" fmla="*/ 11 w 17"/>
                <a:gd name="T29" fmla="*/ 11 h 16"/>
                <a:gd name="T30" fmla="*/ 11 w 17"/>
                <a:gd name="T3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6">
                  <a:moveTo>
                    <a:pt x="2" y="7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6"/>
                  </a:lnTo>
                  <a:lnTo>
                    <a:pt x="6" y="0"/>
                  </a:lnTo>
                  <a:lnTo>
                    <a:pt x="17" y="9"/>
                  </a:lnTo>
                  <a:lnTo>
                    <a:pt x="11" y="16"/>
                  </a:lnTo>
                  <a:lnTo>
                    <a:pt x="2" y="7"/>
                  </a:lnTo>
                  <a:lnTo>
                    <a:pt x="2" y="7"/>
                  </a:lnTo>
                  <a:close/>
                  <a:moveTo>
                    <a:pt x="11" y="11"/>
                  </a:moveTo>
                  <a:lnTo>
                    <a:pt x="11" y="11"/>
                  </a:lnTo>
                  <a:lnTo>
                    <a:pt x="8" y="6"/>
                  </a:lnTo>
                  <a:lnTo>
                    <a:pt x="11" y="11"/>
                  </a:lnTo>
                  <a:lnTo>
                    <a:pt x="1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850"/>
            <p:cNvSpPr/>
            <p:nvPr/>
          </p:nvSpPr>
          <p:spPr bwMode="auto">
            <a:xfrm>
              <a:off x="7410452" y="5438776"/>
              <a:ext cx="36513" cy="58738"/>
            </a:xfrm>
            <a:custGeom>
              <a:avLst/>
              <a:gdLst>
                <a:gd name="T0" fmla="*/ 10 w 21"/>
                <a:gd name="T1" fmla="*/ 29 h 34"/>
                <a:gd name="T2" fmla="*/ 0 w 21"/>
                <a:gd name="T3" fmla="*/ 15 h 34"/>
                <a:gd name="T4" fmla="*/ 0 w 21"/>
                <a:gd name="T5" fmla="*/ 15 h 34"/>
                <a:gd name="T6" fmla="*/ 1 w 21"/>
                <a:gd name="T7" fmla="*/ 9 h 34"/>
                <a:gd name="T8" fmla="*/ 1 w 21"/>
                <a:gd name="T9" fmla="*/ 9 h 34"/>
                <a:gd name="T10" fmla="*/ 5 w 21"/>
                <a:gd name="T11" fmla="*/ 2 h 34"/>
                <a:gd name="T12" fmla="*/ 5 w 21"/>
                <a:gd name="T13" fmla="*/ 2 h 34"/>
                <a:gd name="T14" fmla="*/ 7 w 21"/>
                <a:gd name="T15" fmla="*/ 0 h 34"/>
                <a:gd name="T16" fmla="*/ 7 w 21"/>
                <a:gd name="T17" fmla="*/ 0 h 34"/>
                <a:gd name="T18" fmla="*/ 9 w 21"/>
                <a:gd name="T19" fmla="*/ 0 h 34"/>
                <a:gd name="T20" fmla="*/ 9 w 21"/>
                <a:gd name="T21" fmla="*/ 0 h 34"/>
                <a:gd name="T22" fmla="*/ 10 w 21"/>
                <a:gd name="T23" fmla="*/ 0 h 34"/>
                <a:gd name="T24" fmla="*/ 10 w 21"/>
                <a:gd name="T25" fmla="*/ 0 h 34"/>
                <a:gd name="T26" fmla="*/ 11 w 21"/>
                <a:gd name="T27" fmla="*/ 0 h 34"/>
                <a:gd name="T28" fmla="*/ 11 w 21"/>
                <a:gd name="T29" fmla="*/ 0 h 34"/>
                <a:gd name="T30" fmla="*/ 17 w 21"/>
                <a:gd name="T31" fmla="*/ 0 h 34"/>
                <a:gd name="T32" fmla="*/ 17 w 21"/>
                <a:gd name="T33" fmla="*/ 4 h 34"/>
                <a:gd name="T34" fmla="*/ 11 w 21"/>
                <a:gd name="T35" fmla="*/ 4 h 34"/>
                <a:gd name="T36" fmla="*/ 10 w 21"/>
                <a:gd name="T37" fmla="*/ 4 h 34"/>
                <a:gd name="T38" fmla="*/ 10 w 21"/>
                <a:gd name="T39" fmla="*/ 4 h 34"/>
                <a:gd name="T40" fmla="*/ 8 w 21"/>
                <a:gd name="T41" fmla="*/ 4 h 34"/>
                <a:gd name="T42" fmla="*/ 8 w 21"/>
                <a:gd name="T43" fmla="*/ 4 h 34"/>
                <a:gd name="T44" fmla="*/ 8 w 21"/>
                <a:gd name="T45" fmla="*/ 4 h 34"/>
                <a:gd name="T46" fmla="*/ 8 w 21"/>
                <a:gd name="T47" fmla="*/ 4 h 34"/>
                <a:gd name="T48" fmla="*/ 4 w 21"/>
                <a:gd name="T49" fmla="*/ 11 h 34"/>
                <a:gd name="T50" fmla="*/ 4 w 21"/>
                <a:gd name="T51" fmla="*/ 11 h 34"/>
                <a:gd name="T52" fmla="*/ 4 w 21"/>
                <a:gd name="T53" fmla="*/ 15 h 34"/>
                <a:gd name="T54" fmla="*/ 4 w 21"/>
                <a:gd name="T55" fmla="*/ 15 h 34"/>
                <a:gd name="T56" fmla="*/ 12 w 21"/>
                <a:gd name="T57" fmla="*/ 26 h 34"/>
                <a:gd name="T58" fmla="*/ 12 w 21"/>
                <a:gd name="T59" fmla="*/ 26 h 34"/>
                <a:gd name="T60" fmla="*/ 21 w 21"/>
                <a:gd name="T61" fmla="*/ 30 h 34"/>
                <a:gd name="T62" fmla="*/ 21 w 21"/>
                <a:gd name="T63" fmla="*/ 30 h 34"/>
                <a:gd name="T64" fmla="*/ 19 w 21"/>
                <a:gd name="T65" fmla="*/ 34 h 34"/>
                <a:gd name="T66" fmla="*/ 10 w 21"/>
                <a:gd name="T6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34">
                  <a:moveTo>
                    <a:pt x="10" y="29"/>
                  </a:moveTo>
                  <a:cubicBezTo>
                    <a:pt x="5" y="26"/>
                    <a:pt x="0" y="2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6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8"/>
                    <a:pt x="7" y="23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9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4" y="32"/>
                    <a:pt x="1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851"/>
            <p:cNvSpPr>
              <a:spLocks noEditPoints="1"/>
            </p:cNvSpPr>
            <p:nvPr/>
          </p:nvSpPr>
          <p:spPr bwMode="auto">
            <a:xfrm>
              <a:off x="7405689" y="5435601"/>
              <a:ext cx="44450" cy="68263"/>
            </a:xfrm>
            <a:custGeom>
              <a:avLst/>
              <a:gdLst>
                <a:gd name="T0" fmla="*/ 11 w 26"/>
                <a:gd name="T1" fmla="*/ 33 h 39"/>
                <a:gd name="T2" fmla="*/ 13 w 26"/>
                <a:gd name="T3" fmla="*/ 31 h 39"/>
                <a:gd name="T4" fmla="*/ 1 w 26"/>
                <a:gd name="T5" fmla="*/ 17 h 39"/>
                <a:gd name="T6" fmla="*/ 2 w 26"/>
                <a:gd name="T7" fmla="*/ 10 h 39"/>
                <a:gd name="T8" fmla="*/ 6 w 26"/>
                <a:gd name="T9" fmla="*/ 3 h 39"/>
                <a:gd name="T10" fmla="*/ 6 w 26"/>
                <a:gd name="T11" fmla="*/ 3 h 39"/>
                <a:gd name="T12" fmla="*/ 7 w 26"/>
                <a:gd name="T13" fmla="*/ 2 h 39"/>
                <a:gd name="T14" fmla="*/ 10 w 26"/>
                <a:gd name="T15" fmla="*/ 0 h 39"/>
                <a:gd name="T16" fmla="*/ 10 w 26"/>
                <a:gd name="T17" fmla="*/ 0 h 39"/>
                <a:gd name="T18" fmla="*/ 13 w 26"/>
                <a:gd name="T19" fmla="*/ 0 h 39"/>
                <a:gd name="T20" fmla="*/ 13 w 26"/>
                <a:gd name="T21" fmla="*/ 0 h 39"/>
                <a:gd name="T22" fmla="*/ 14 w 26"/>
                <a:gd name="T23" fmla="*/ 0 h 39"/>
                <a:gd name="T24" fmla="*/ 14 w 26"/>
                <a:gd name="T25" fmla="*/ 0 h 39"/>
                <a:gd name="T26" fmla="*/ 22 w 26"/>
                <a:gd name="T27" fmla="*/ 0 h 39"/>
                <a:gd name="T28" fmla="*/ 14 w 26"/>
                <a:gd name="T29" fmla="*/ 8 h 39"/>
                <a:gd name="T30" fmla="*/ 13 w 26"/>
                <a:gd name="T31" fmla="*/ 8 h 39"/>
                <a:gd name="T32" fmla="*/ 13 w 26"/>
                <a:gd name="T33" fmla="*/ 8 h 39"/>
                <a:gd name="T34" fmla="*/ 12 w 26"/>
                <a:gd name="T35" fmla="*/ 8 h 39"/>
                <a:gd name="T36" fmla="*/ 9 w 26"/>
                <a:gd name="T37" fmla="*/ 14 h 39"/>
                <a:gd name="T38" fmla="*/ 8 w 26"/>
                <a:gd name="T39" fmla="*/ 17 h 39"/>
                <a:gd name="T40" fmla="*/ 16 w 26"/>
                <a:gd name="T41" fmla="*/ 26 h 39"/>
                <a:gd name="T42" fmla="*/ 25 w 26"/>
                <a:gd name="T43" fmla="*/ 31 h 39"/>
                <a:gd name="T44" fmla="*/ 25 w 26"/>
                <a:gd name="T45" fmla="*/ 31 h 39"/>
                <a:gd name="T46" fmla="*/ 26 w 26"/>
                <a:gd name="T47" fmla="*/ 32 h 39"/>
                <a:gd name="T48" fmla="*/ 21 w 26"/>
                <a:gd name="T49" fmla="*/ 38 h 39"/>
                <a:gd name="T50" fmla="*/ 12 w 26"/>
                <a:gd name="T51" fmla="*/ 28 h 39"/>
                <a:gd name="T52" fmla="*/ 14 w 26"/>
                <a:gd name="T53" fmla="*/ 29 h 39"/>
                <a:gd name="T54" fmla="*/ 12 w 26"/>
                <a:gd name="T55" fmla="*/ 28 h 39"/>
                <a:gd name="T56" fmla="*/ 12 w 26"/>
                <a:gd name="T57" fmla="*/ 28 h 39"/>
                <a:gd name="T58" fmla="*/ 5 w 26"/>
                <a:gd name="T59" fmla="*/ 13 h 39"/>
                <a:gd name="T60" fmla="*/ 6 w 26"/>
                <a:gd name="T61" fmla="*/ 12 h 39"/>
                <a:gd name="T62" fmla="*/ 9 w 26"/>
                <a:gd name="T63" fmla="*/ 5 h 39"/>
                <a:gd name="T64" fmla="*/ 9 w 26"/>
                <a:gd name="T65" fmla="*/ 5 h 39"/>
                <a:gd name="T66" fmla="*/ 6 w 26"/>
                <a:gd name="T67" fmla="*/ 12 h 39"/>
                <a:gd name="T68" fmla="*/ 18 w 26"/>
                <a:gd name="T69" fmla="*/ 4 h 39"/>
                <a:gd name="T70" fmla="*/ 14 w 26"/>
                <a:gd name="T71" fmla="*/ 4 h 39"/>
                <a:gd name="T72" fmla="*/ 13 w 26"/>
                <a:gd name="T73" fmla="*/ 4 h 39"/>
                <a:gd name="T74" fmla="*/ 12 w 26"/>
                <a:gd name="T75" fmla="*/ 4 h 39"/>
                <a:gd name="T76" fmla="*/ 13 w 26"/>
                <a:gd name="T77" fmla="*/ 4 h 39"/>
                <a:gd name="T78" fmla="*/ 11 w 26"/>
                <a:gd name="T79" fmla="*/ 4 h 39"/>
                <a:gd name="T80" fmla="*/ 11 w 26"/>
                <a:gd name="T81" fmla="*/ 4 h 39"/>
                <a:gd name="T82" fmla="*/ 11 w 26"/>
                <a:gd name="T83" fmla="*/ 4 h 39"/>
                <a:gd name="T84" fmla="*/ 11 w 26"/>
                <a:gd name="T85" fmla="*/ 4 h 39"/>
                <a:gd name="T86" fmla="*/ 11 w 26"/>
                <a:gd name="T87" fmla="*/ 4 h 39"/>
                <a:gd name="T88" fmla="*/ 11 w 26"/>
                <a:gd name="T89" fmla="*/ 4 h 39"/>
                <a:gd name="T90" fmla="*/ 10 w 26"/>
                <a:gd name="T91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39">
                  <a:moveTo>
                    <a:pt x="21" y="38"/>
                  </a:moveTo>
                  <a:cubicBezTo>
                    <a:pt x="21" y="38"/>
                    <a:pt x="16" y="36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7" y="29"/>
                    <a:pt x="1" y="2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4"/>
                    <a:pt x="1" y="12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5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12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20" y="29"/>
                    <a:pt x="24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14" y="29"/>
                  </a:moveTo>
                  <a:cubicBezTo>
                    <a:pt x="13" y="29"/>
                    <a:pt x="13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9"/>
                    <a:pt x="13" y="29"/>
                    <a:pt x="14" y="29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  <a:moveTo>
                    <a:pt x="6" y="12"/>
                  </a:moveTo>
                  <a:cubicBezTo>
                    <a:pt x="6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9"/>
                    <a:pt x="9" y="7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8" y="9"/>
                    <a:pt x="6" y="12"/>
                  </a:cubicBezTo>
                  <a:close/>
                  <a:moveTo>
                    <a:pt x="14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852"/>
            <p:cNvSpPr/>
            <p:nvPr/>
          </p:nvSpPr>
          <p:spPr bwMode="auto">
            <a:xfrm>
              <a:off x="7446964" y="5427663"/>
              <a:ext cx="44450" cy="52388"/>
            </a:xfrm>
            <a:custGeom>
              <a:avLst/>
              <a:gdLst>
                <a:gd name="T0" fmla="*/ 0 w 25"/>
                <a:gd name="T1" fmla="*/ 14 h 30"/>
                <a:gd name="T2" fmla="*/ 3 w 25"/>
                <a:gd name="T3" fmla="*/ 7 h 30"/>
                <a:gd name="T4" fmla="*/ 3 w 25"/>
                <a:gd name="T5" fmla="*/ 7 h 30"/>
                <a:gd name="T6" fmla="*/ 18 w 25"/>
                <a:gd name="T7" fmla="*/ 0 h 30"/>
                <a:gd name="T8" fmla="*/ 18 w 25"/>
                <a:gd name="T9" fmla="*/ 0 h 30"/>
                <a:gd name="T10" fmla="*/ 25 w 25"/>
                <a:gd name="T11" fmla="*/ 5 h 30"/>
                <a:gd name="T12" fmla="*/ 25 w 25"/>
                <a:gd name="T13" fmla="*/ 5 h 30"/>
                <a:gd name="T14" fmla="*/ 24 w 25"/>
                <a:gd name="T15" fmla="*/ 6 h 30"/>
                <a:gd name="T16" fmla="*/ 24 w 25"/>
                <a:gd name="T17" fmla="*/ 6 h 30"/>
                <a:gd name="T18" fmla="*/ 24 w 25"/>
                <a:gd name="T19" fmla="*/ 10 h 30"/>
                <a:gd name="T20" fmla="*/ 24 w 25"/>
                <a:gd name="T21" fmla="*/ 10 h 30"/>
                <a:gd name="T22" fmla="*/ 24 w 25"/>
                <a:gd name="T23" fmla="*/ 15 h 30"/>
                <a:gd name="T24" fmla="*/ 24 w 25"/>
                <a:gd name="T25" fmla="*/ 15 h 30"/>
                <a:gd name="T26" fmla="*/ 21 w 25"/>
                <a:gd name="T27" fmla="*/ 16 h 30"/>
                <a:gd name="T28" fmla="*/ 20 w 25"/>
                <a:gd name="T29" fmla="*/ 10 h 30"/>
                <a:gd name="T30" fmla="*/ 20 w 25"/>
                <a:gd name="T31" fmla="*/ 10 h 30"/>
                <a:gd name="T32" fmla="*/ 21 w 25"/>
                <a:gd name="T33" fmla="*/ 5 h 30"/>
                <a:gd name="T34" fmla="*/ 21 w 25"/>
                <a:gd name="T35" fmla="*/ 5 h 30"/>
                <a:gd name="T36" fmla="*/ 21 w 25"/>
                <a:gd name="T37" fmla="*/ 5 h 30"/>
                <a:gd name="T38" fmla="*/ 21 w 25"/>
                <a:gd name="T39" fmla="*/ 5 h 30"/>
                <a:gd name="T40" fmla="*/ 20 w 25"/>
                <a:gd name="T41" fmla="*/ 5 h 30"/>
                <a:gd name="T42" fmla="*/ 20 w 25"/>
                <a:gd name="T43" fmla="*/ 5 h 30"/>
                <a:gd name="T44" fmla="*/ 18 w 25"/>
                <a:gd name="T45" fmla="*/ 4 h 30"/>
                <a:gd name="T46" fmla="*/ 18 w 25"/>
                <a:gd name="T47" fmla="*/ 4 h 30"/>
                <a:gd name="T48" fmla="*/ 6 w 25"/>
                <a:gd name="T49" fmla="*/ 10 h 30"/>
                <a:gd name="T50" fmla="*/ 6 w 25"/>
                <a:gd name="T51" fmla="*/ 10 h 30"/>
                <a:gd name="T52" fmla="*/ 4 w 25"/>
                <a:gd name="T53" fmla="*/ 14 h 30"/>
                <a:gd name="T54" fmla="*/ 4 w 25"/>
                <a:gd name="T55" fmla="*/ 14 h 30"/>
                <a:gd name="T56" fmla="*/ 10 w 25"/>
                <a:gd name="T57" fmla="*/ 22 h 30"/>
                <a:gd name="T58" fmla="*/ 10 w 25"/>
                <a:gd name="T59" fmla="*/ 22 h 30"/>
                <a:gd name="T60" fmla="*/ 16 w 25"/>
                <a:gd name="T61" fmla="*/ 26 h 30"/>
                <a:gd name="T62" fmla="*/ 16 w 25"/>
                <a:gd name="T63" fmla="*/ 26 h 30"/>
                <a:gd name="T64" fmla="*/ 16 w 25"/>
                <a:gd name="T65" fmla="*/ 26 h 30"/>
                <a:gd name="T66" fmla="*/ 14 w 25"/>
                <a:gd name="T67" fmla="*/ 30 h 30"/>
                <a:gd name="T68" fmla="*/ 0 w 25"/>
                <a:gd name="T6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30">
                  <a:moveTo>
                    <a:pt x="0" y="14"/>
                  </a:moveTo>
                  <a:cubicBezTo>
                    <a:pt x="0" y="11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1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3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3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7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19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5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1"/>
                    <a:pt x="4" y="12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7" y="19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3" y="25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0" y="23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853"/>
            <p:cNvSpPr>
              <a:spLocks noEditPoints="1"/>
            </p:cNvSpPr>
            <p:nvPr/>
          </p:nvSpPr>
          <p:spPr bwMode="auto">
            <a:xfrm>
              <a:off x="7443789" y="5424488"/>
              <a:ext cx="50800" cy="66675"/>
            </a:xfrm>
            <a:custGeom>
              <a:avLst/>
              <a:gdLst>
                <a:gd name="T0" fmla="*/ 12 w 29"/>
                <a:gd name="T1" fmla="*/ 32 h 38"/>
                <a:gd name="T2" fmla="*/ 8 w 29"/>
                <a:gd name="T3" fmla="*/ 29 h 38"/>
                <a:gd name="T4" fmla="*/ 0 w 29"/>
                <a:gd name="T5" fmla="*/ 16 h 38"/>
                <a:gd name="T6" fmla="*/ 0 w 29"/>
                <a:gd name="T7" fmla="*/ 16 h 38"/>
                <a:gd name="T8" fmla="*/ 0 w 29"/>
                <a:gd name="T9" fmla="*/ 15 h 38"/>
                <a:gd name="T10" fmla="*/ 4 w 29"/>
                <a:gd name="T11" fmla="*/ 8 h 38"/>
                <a:gd name="T12" fmla="*/ 20 w 29"/>
                <a:gd name="T13" fmla="*/ 0 h 38"/>
                <a:gd name="T14" fmla="*/ 29 w 29"/>
                <a:gd name="T15" fmla="*/ 7 h 38"/>
                <a:gd name="T16" fmla="*/ 28 w 29"/>
                <a:gd name="T17" fmla="*/ 9 h 38"/>
                <a:gd name="T18" fmla="*/ 28 w 29"/>
                <a:gd name="T19" fmla="*/ 12 h 38"/>
                <a:gd name="T20" fmla="*/ 28 w 29"/>
                <a:gd name="T21" fmla="*/ 16 h 38"/>
                <a:gd name="T22" fmla="*/ 28 w 29"/>
                <a:gd name="T23" fmla="*/ 17 h 38"/>
                <a:gd name="T24" fmla="*/ 28 w 29"/>
                <a:gd name="T25" fmla="*/ 18 h 38"/>
                <a:gd name="T26" fmla="*/ 21 w 29"/>
                <a:gd name="T27" fmla="*/ 18 h 38"/>
                <a:gd name="T28" fmla="*/ 20 w 29"/>
                <a:gd name="T29" fmla="*/ 12 h 38"/>
                <a:gd name="T30" fmla="*/ 20 w 29"/>
                <a:gd name="T31" fmla="*/ 8 h 38"/>
                <a:gd name="T32" fmla="*/ 9 w 29"/>
                <a:gd name="T33" fmla="*/ 13 h 38"/>
                <a:gd name="T34" fmla="*/ 8 w 29"/>
                <a:gd name="T35" fmla="*/ 16 h 38"/>
                <a:gd name="T36" fmla="*/ 8 w 29"/>
                <a:gd name="T37" fmla="*/ 16 h 38"/>
                <a:gd name="T38" fmla="*/ 13 w 29"/>
                <a:gd name="T39" fmla="*/ 23 h 38"/>
                <a:gd name="T40" fmla="*/ 18 w 29"/>
                <a:gd name="T41" fmla="*/ 26 h 38"/>
                <a:gd name="T42" fmla="*/ 14 w 29"/>
                <a:gd name="T43" fmla="*/ 38 h 38"/>
                <a:gd name="T44" fmla="*/ 10 w 29"/>
                <a:gd name="T45" fmla="*/ 25 h 38"/>
                <a:gd name="T46" fmla="*/ 13 w 29"/>
                <a:gd name="T47" fmla="*/ 28 h 38"/>
                <a:gd name="T48" fmla="*/ 10 w 29"/>
                <a:gd name="T49" fmla="*/ 26 h 38"/>
                <a:gd name="T50" fmla="*/ 7 w 29"/>
                <a:gd name="T51" fmla="*/ 22 h 38"/>
                <a:gd name="T52" fmla="*/ 24 w 29"/>
                <a:gd name="T53" fmla="*/ 17 h 38"/>
                <a:gd name="T54" fmla="*/ 24 w 29"/>
                <a:gd name="T55" fmla="*/ 17 h 38"/>
                <a:gd name="T56" fmla="*/ 24 w 29"/>
                <a:gd name="T57" fmla="*/ 17 h 38"/>
                <a:gd name="T58" fmla="*/ 4 w 29"/>
                <a:gd name="T59" fmla="*/ 15 h 38"/>
                <a:gd name="T60" fmla="*/ 4 w 29"/>
                <a:gd name="T61" fmla="*/ 15 h 38"/>
                <a:gd name="T62" fmla="*/ 4 w 29"/>
                <a:gd name="T63" fmla="*/ 15 h 38"/>
                <a:gd name="T64" fmla="*/ 4 w 29"/>
                <a:gd name="T65" fmla="*/ 15 h 38"/>
                <a:gd name="T66" fmla="*/ 6 w 29"/>
                <a:gd name="T67" fmla="*/ 11 h 38"/>
                <a:gd name="T68" fmla="*/ 4 w 29"/>
                <a:gd name="T69" fmla="*/ 15 h 38"/>
                <a:gd name="T70" fmla="*/ 24 w 29"/>
                <a:gd name="T71" fmla="*/ 13 h 38"/>
                <a:gd name="T72" fmla="*/ 24 w 29"/>
                <a:gd name="T73" fmla="*/ 13 h 38"/>
                <a:gd name="T74" fmla="*/ 24 w 29"/>
                <a:gd name="T75" fmla="*/ 13 h 38"/>
                <a:gd name="T76" fmla="*/ 24 w 29"/>
                <a:gd name="T77" fmla="*/ 13 h 38"/>
                <a:gd name="T78" fmla="*/ 24 w 29"/>
                <a:gd name="T79" fmla="*/ 13 h 38"/>
                <a:gd name="T80" fmla="*/ 24 w 29"/>
                <a:gd name="T81" fmla="*/ 12 h 38"/>
                <a:gd name="T82" fmla="*/ 24 w 29"/>
                <a:gd name="T83" fmla="*/ 12 h 38"/>
                <a:gd name="T84" fmla="*/ 24 w 29"/>
                <a:gd name="T85" fmla="*/ 12 h 38"/>
                <a:gd name="T86" fmla="*/ 24 w 29"/>
                <a:gd name="T87" fmla="*/ 12 h 38"/>
                <a:gd name="T88" fmla="*/ 25 w 29"/>
                <a:gd name="T89" fmla="*/ 7 h 38"/>
                <a:gd name="T90" fmla="*/ 25 w 29"/>
                <a:gd name="T91" fmla="*/ 7 h 38"/>
                <a:gd name="T92" fmla="*/ 25 w 29"/>
                <a:gd name="T93" fmla="*/ 7 h 38"/>
                <a:gd name="T94" fmla="*/ 25 w 29"/>
                <a:gd name="T95" fmla="*/ 7 h 38"/>
                <a:gd name="T96" fmla="*/ 25 w 29"/>
                <a:gd name="T97" fmla="*/ 7 h 38"/>
                <a:gd name="T98" fmla="*/ 24 w 29"/>
                <a:gd name="T99" fmla="*/ 5 h 38"/>
                <a:gd name="T100" fmla="*/ 24 w 29"/>
                <a:gd name="T101" fmla="*/ 5 h 38"/>
                <a:gd name="T102" fmla="*/ 19 w 29"/>
                <a:gd name="T103" fmla="*/ 4 h 38"/>
                <a:gd name="T104" fmla="*/ 19 w 29"/>
                <a:gd name="T105" fmla="*/ 4 h 38"/>
                <a:gd name="T106" fmla="*/ 20 w 29"/>
                <a:gd name="T107" fmla="*/ 4 h 38"/>
                <a:gd name="T108" fmla="*/ 20 w 29"/>
                <a:gd name="T10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38">
                  <a:moveTo>
                    <a:pt x="14" y="33"/>
                  </a:moveTo>
                  <a:cubicBezTo>
                    <a:pt x="13" y="33"/>
                    <a:pt x="13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9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4" y="26"/>
                    <a:pt x="0" y="2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0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9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8" y="2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8" y="8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4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0" y="15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3" y="10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10" y="20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4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3"/>
                    <a:pt x="14" y="33"/>
                    <a:pt x="14" y="33"/>
                  </a:cubicBezTo>
                  <a:close/>
                  <a:moveTo>
                    <a:pt x="10" y="25"/>
                  </a:moveTo>
                  <a:cubicBezTo>
                    <a:pt x="11" y="26"/>
                    <a:pt x="12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7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4"/>
                    <a:pt x="8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3"/>
                    <a:pt x="9" y="24"/>
                    <a:pt x="10" y="25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" y="16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6"/>
                    <a:pt x="2" y="16"/>
                    <a:pt x="2" y="1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4" y="5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854"/>
            <p:cNvSpPr/>
            <p:nvPr/>
          </p:nvSpPr>
          <p:spPr bwMode="auto">
            <a:xfrm>
              <a:off x="7429502" y="5559426"/>
              <a:ext cx="9525" cy="6350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0 h 4"/>
                <a:gd name="T4" fmla="*/ 6 w 6"/>
                <a:gd name="T5" fmla="*/ 0 h 4"/>
                <a:gd name="T6" fmla="*/ 6 w 6"/>
                <a:gd name="T7" fmla="*/ 4 h 4"/>
                <a:gd name="T8" fmla="*/ 0 w 6"/>
                <a:gd name="T9" fmla="*/ 4 h 4"/>
                <a:gd name="T10" fmla="*/ 0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855"/>
            <p:cNvSpPr>
              <a:spLocks noEditPoints="1"/>
            </p:cNvSpPr>
            <p:nvPr/>
          </p:nvSpPr>
          <p:spPr bwMode="auto">
            <a:xfrm>
              <a:off x="7426327" y="5556251"/>
              <a:ext cx="15875" cy="12700"/>
            </a:xfrm>
            <a:custGeom>
              <a:avLst/>
              <a:gdLst>
                <a:gd name="T0" fmla="*/ 8 w 10"/>
                <a:gd name="T1" fmla="*/ 8 h 8"/>
                <a:gd name="T2" fmla="*/ 2 w 10"/>
                <a:gd name="T3" fmla="*/ 8 h 8"/>
                <a:gd name="T4" fmla="*/ 2 w 10"/>
                <a:gd name="T5" fmla="*/ 6 h 8"/>
                <a:gd name="T6" fmla="*/ 4 w 10"/>
                <a:gd name="T7" fmla="*/ 6 h 8"/>
                <a:gd name="T8" fmla="*/ 2 w 10"/>
                <a:gd name="T9" fmla="*/ 6 h 8"/>
                <a:gd name="T10" fmla="*/ 2 w 10"/>
                <a:gd name="T11" fmla="*/ 8 h 8"/>
                <a:gd name="T12" fmla="*/ 0 w 10"/>
                <a:gd name="T13" fmla="*/ 8 h 8"/>
                <a:gd name="T14" fmla="*/ 0 w 10"/>
                <a:gd name="T15" fmla="*/ 0 h 8"/>
                <a:gd name="T16" fmla="*/ 10 w 10"/>
                <a:gd name="T17" fmla="*/ 0 h 8"/>
                <a:gd name="T18" fmla="*/ 10 w 10"/>
                <a:gd name="T19" fmla="*/ 8 h 8"/>
                <a:gd name="T20" fmla="*/ 8 w 10"/>
                <a:gd name="T21" fmla="*/ 8 h 8"/>
                <a:gd name="T22" fmla="*/ 8 w 10"/>
                <a:gd name="T23" fmla="*/ 8 h 8"/>
                <a:gd name="T24" fmla="*/ 5 w 10"/>
                <a:gd name="T25" fmla="*/ 4 h 8"/>
                <a:gd name="T26" fmla="*/ 5 w 10"/>
                <a:gd name="T27" fmla="*/ 4 h 8"/>
                <a:gd name="T28" fmla="*/ 4 w 10"/>
                <a:gd name="T29" fmla="*/ 4 h 8"/>
                <a:gd name="T30" fmla="*/ 4 w 10"/>
                <a:gd name="T31" fmla="*/ 4 h 8"/>
                <a:gd name="T32" fmla="*/ 5 w 10"/>
                <a:gd name="T33" fmla="*/ 4 h 8"/>
                <a:gd name="T34" fmla="*/ 5 w 10"/>
                <a:gd name="T3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8">
                  <a:moveTo>
                    <a:pt x="8" y="8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5" y="4"/>
                  </a:move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856"/>
            <p:cNvSpPr/>
            <p:nvPr/>
          </p:nvSpPr>
          <p:spPr bwMode="auto">
            <a:xfrm>
              <a:off x="7496177" y="5688013"/>
              <a:ext cx="6350" cy="23813"/>
            </a:xfrm>
            <a:custGeom>
              <a:avLst/>
              <a:gdLst>
                <a:gd name="T0" fmla="*/ 0 w 4"/>
                <a:gd name="T1" fmla="*/ 15 h 15"/>
                <a:gd name="T2" fmla="*/ 0 w 4"/>
                <a:gd name="T3" fmla="*/ 0 h 15"/>
                <a:gd name="T4" fmla="*/ 4 w 4"/>
                <a:gd name="T5" fmla="*/ 0 h 15"/>
                <a:gd name="T6" fmla="*/ 4 w 4"/>
                <a:gd name="T7" fmla="*/ 15 h 15"/>
                <a:gd name="T8" fmla="*/ 0 w 4"/>
                <a:gd name="T9" fmla="*/ 15 h 15"/>
                <a:gd name="T10" fmla="*/ 0 w 4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0" y="15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857"/>
            <p:cNvSpPr>
              <a:spLocks noEditPoints="1"/>
            </p:cNvSpPr>
            <p:nvPr/>
          </p:nvSpPr>
          <p:spPr bwMode="auto">
            <a:xfrm>
              <a:off x="7493002" y="5684838"/>
              <a:ext cx="12700" cy="30163"/>
            </a:xfrm>
            <a:custGeom>
              <a:avLst/>
              <a:gdLst>
                <a:gd name="T0" fmla="*/ 6 w 8"/>
                <a:gd name="T1" fmla="*/ 19 h 19"/>
                <a:gd name="T2" fmla="*/ 2 w 8"/>
                <a:gd name="T3" fmla="*/ 19 h 19"/>
                <a:gd name="T4" fmla="*/ 2 w 8"/>
                <a:gd name="T5" fmla="*/ 17 h 19"/>
                <a:gd name="T6" fmla="*/ 4 w 8"/>
                <a:gd name="T7" fmla="*/ 17 h 19"/>
                <a:gd name="T8" fmla="*/ 2 w 8"/>
                <a:gd name="T9" fmla="*/ 17 h 19"/>
                <a:gd name="T10" fmla="*/ 2 w 8"/>
                <a:gd name="T11" fmla="*/ 19 h 19"/>
                <a:gd name="T12" fmla="*/ 0 w 8"/>
                <a:gd name="T13" fmla="*/ 19 h 19"/>
                <a:gd name="T14" fmla="*/ 0 w 8"/>
                <a:gd name="T15" fmla="*/ 0 h 19"/>
                <a:gd name="T16" fmla="*/ 8 w 8"/>
                <a:gd name="T17" fmla="*/ 0 h 19"/>
                <a:gd name="T18" fmla="*/ 8 w 8"/>
                <a:gd name="T19" fmla="*/ 19 h 19"/>
                <a:gd name="T20" fmla="*/ 6 w 8"/>
                <a:gd name="T21" fmla="*/ 19 h 19"/>
                <a:gd name="T22" fmla="*/ 6 w 8"/>
                <a:gd name="T23" fmla="*/ 19 h 19"/>
                <a:gd name="T24" fmla="*/ 4 w 8"/>
                <a:gd name="T25" fmla="*/ 15 h 19"/>
                <a:gd name="T26" fmla="*/ 4 w 8"/>
                <a:gd name="T27" fmla="*/ 4 h 19"/>
                <a:gd name="T28" fmla="*/ 4 w 8"/>
                <a:gd name="T29" fmla="*/ 15 h 19"/>
                <a:gd name="T30" fmla="*/ 4 w 8"/>
                <a:gd name="T3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9">
                  <a:moveTo>
                    <a:pt x="6" y="19"/>
                  </a:moveTo>
                  <a:lnTo>
                    <a:pt x="2" y="19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4" y="15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858"/>
            <p:cNvSpPr>
              <a:spLocks noEditPoints="1"/>
            </p:cNvSpPr>
            <p:nvPr/>
          </p:nvSpPr>
          <p:spPr bwMode="auto">
            <a:xfrm>
              <a:off x="7410452" y="5708651"/>
              <a:ext cx="142875" cy="190500"/>
            </a:xfrm>
            <a:custGeom>
              <a:avLst/>
              <a:gdLst>
                <a:gd name="T0" fmla="*/ 35 w 82"/>
                <a:gd name="T1" fmla="*/ 109 h 109"/>
                <a:gd name="T2" fmla="*/ 10 w 82"/>
                <a:gd name="T3" fmla="*/ 85 h 109"/>
                <a:gd name="T4" fmla="*/ 10 w 82"/>
                <a:gd name="T5" fmla="*/ 85 h 109"/>
                <a:gd name="T6" fmla="*/ 0 w 82"/>
                <a:gd name="T7" fmla="*/ 43 h 109"/>
                <a:gd name="T8" fmla="*/ 0 w 82"/>
                <a:gd name="T9" fmla="*/ 43 h 109"/>
                <a:gd name="T10" fmla="*/ 51 w 82"/>
                <a:gd name="T11" fmla="*/ 0 h 109"/>
                <a:gd name="T12" fmla="*/ 51 w 82"/>
                <a:gd name="T13" fmla="*/ 0 h 109"/>
                <a:gd name="T14" fmla="*/ 75 w 82"/>
                <a:gd name="T15" fmla="*/ 16 h 109"/>
                <a:gd name="T16" fmla="*/ 75 w 82"/>
                <a:gd name="T17" fmla="*/ 16 h 109"/>
                <a:gd name="T18" fmla="*/ 82 w 82"/>
                <a:gd name="T19" fmla="*/ 54 h 109"/>
                <a:gd name="T20" fmla="*/ 82 w 82"/>
                <a:gd name="T21" fmla="*/ 54 h 109"/>
                <a:gd name="T22" fmla="*/ 42 w 82"/>
                <a:gd name="T23" fmla="*/ 107 h 109"/>
                <a:gd name="T24" fmla="*/ 42 w 82"/>
                <a:gd name="T25" fmla="*/ 107 h 109"/>
                <a:gd name="T26" fmla="*/ 35 w 82"/>
                <a:gd name="T27" fmla="*/ 109 h 109"/>
                <a:gd name="T28" fmla="*/ 35 w 82"/>
                <a:gd name="T29" fmla="*/ 109 h 109"/>
                <a:gd name="T30" fmla="*/ 35 w 82"/>
                <a:gd name="T31" fmla="*/ 109 h 109"/>
                <a:gd name="T32" fmla="*/ 19 w 82"/>
                <a:gd name="T33" fmla="*/ 13 h 109"/>
                <a:gd name="T34" fmla="*/ 4 w 82"/>
                <a:gd name="T35" fmla="*/ 43 h 109"/>
                <a:gd name="T36" fmla="*/ 4 w 82"/>
                <a:gd name="T37" fmla="*/ 43 h 109"/>
                <a:gd name="T38" fmla="*/ 14 w 82"/>
                <a:gd name="T39" fmla="*/ 83 h 109"/>
                <a:gd name="T40" fmla="*/ 14 w 82"/>
                <a:gd name="T41" fmla="*/ 83 h 109"/>
                <a:gd name="T42" fmla="*/ 35 w 82"/>
                <a:gd name="T43" fmla="*/ 105 h 109"/>
                <a:gd name="T44" fmla="*/ 35 w 82"/>
                <a:gd name="T45" fmla="*/ 105 h 109"/>
                <a:gd name="T46" fmla="*/ 40 w 82"/>
                <a:gd name="T47" fmla="*/ 103 h 109"/>
                <a:gd name="T48" fmla="*/ 40 w 82"/>
                <a:gd name="T49" fmla="*/ 103 h 109"/>
                <a:gd name="T50" fmla="*/ 78 w 82"/>
                <a:gd name="T51" fmla="*/ 54 h 109"/>
                <a:gd name="T52" fmla="*/ 78 w 82"/>
                <a:gd name="T53" fmla="*/ 54 h 109"/>
                <a:gd name="T54" fmla="*/ 72 w 82"/>
                <a:gd name="T55" fmla="*/ 18 h 109"/>
                <a:gd name="T56" fmla="*/ 72 w 82"/>
                <a:gd name="T57" fmla="*/ 18 h 109"/>
                <a:gd name="T58" fmla="*/ 51 w 82"/>
                <a:gd name="T59" fmla="*/ 4 h 109"/>
                <a:gd name="T60" fmla="*/ 51 w 82"/>
                <a:gd name="T61" fmla="*/ 4 h 109"/>
                <a:gd name="T62" fmla="*/ 51 w 82"/>
                <a:gd name="T63" fmla="*/ 4 h 109"/>
                <a:gd name="T64" fmla="*/ 51 w 82"/>
                <a:gd name="T65" fmla="*/ 4 h 109"/>
                <a:gd name="T66" fmla="*/ 19 w 82"/>
                <a:gd name="T67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09">
                  <a:moveTo>
                    <a:pt x="35" y="109"/>
                  </a:moveTo>
                  <a:cubicBezTo>
                    <a:pt x="25" y="108"/>
                    <a:pt x="16" y="98"/>
                    <a:pt x="10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72"/>
                    <a:pt x="0" y="56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3"/>
                    <a:pt x="28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6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80" y="26"/>
                    <a:pt x="82" y="39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83"/>
                    <a:pt x="60" y="97"/>
                    <a:pt x="42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0" y="108"/>
                    <a:pt x="37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lose/>
                  <a:moveTo>
                    <a:pt x="19" y="13"/>
                  </a:moveTo>
                  <a:cubicBezTo>
                    <a:pt x="10" y="20"/>
                    <a:pt x="4" y="29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55"/>
                    <a:pt x="7" y="71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20" y="96"/>
                    <a:pt x="28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7" y="105"/>
                    <a:pt x="38" y="104"/>
                    <a:pt x="40" y="103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58" y="93"/>
                    <a:pt x="78" y="81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40"/>
                    <a:pt x="76" y="27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7" y="9"/>
                    <a:pt x="6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0" y="4"/>
                    <a:pt x="28" y="7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859"/>
            <p:cNvSpPr>
              <a:spLocks noEditPoints="1"/>
            </p:cNvSpPr>
            <p:nvPr/>
          </p:nvSpPr>
          <p:spPr bwMode="auto">
            <a:xfrm>
              <a:off x="7407277" y="5705476"/>
              <a:ext cx="149225" cy="196850"/>
            </a:xfrm>
            <a:custGeom>
              <a:avLst/>
              <a:gdLst>
                <a:gd name="T0" fmla="*/ 37 w 86"/>
                <a:gd name="T1" fmla="*/ 111 h 113"/>
                <a:gd name="T2" fmla="*/ 10 w 86"/>
                <a:gd name="T3" fmla="*/ 88 h 113"/>
                <a:gd name="T4" fmla="*/ 0 w 86"/>
                <a:gd name="T5" fmla="*/ 45 h 113"/>
                <a:gd name="T6" fmla="*/ 52 w 86"/>
                <a:gd name="T7" fmla="*/ 0 h 113"/>
                <a:gd name="T8" fmla="*/ 53 w 86"/>
                <a:gd name="T9" fmla="*/ 0 h 113"/>
                <a:gd name="T10" fmla="*/ 79 w 86"/>
                <a:gd name="T11" fmla="*/ 17 h 113"/>
                <a:gd name="T12" fmla="*/ 86 w 86"/>
                <a:gd name="T13" fmla="*/ 56 h 113"/>
                <a:gd name="T14" fmla="*/ 45 w 86"/>
                <a:gd name="T15" fmla="*/ 111 h 113"/>
                <a:gd name="T16" fmla="*/ 37 w 86"/>
                <a:gd name="T17" fmla="*/ 113 h 113"/>
                <a:gd name="T18" fmla="*/ 37 w 86"/>
                <a:gd name="T19" fmla="*/ 113 h 113"/>
                <a:gd name="T20" fmla="*/ 43 w 86"/>
                <a:gd name="T21" fmla="*/ 107 h 113"/>
                <a:gd name="T22" fmla="*/ 82 w 86"/>
                <a:gd name="T23" fmla="*/ 56 h 113"/>
                <a:gd name="T24" fmla="*/ 43 w 86"/>
                <a:gd name="T25" fmla="*/ 107 h 113"/>
                <a:gd name="T26" fmla="*/ 37 w 86"/>
                <a:gd name="T27" fmla="*/ 109 h 113"/>
                <a:gd name="T28" fmla="*/ 37 w 86"/>
                <a:gd name="T29" fmla="*/ 109 h 113"/>
                <a:gd name="T30" fmla="*/ 37 w 86"/>
                <a:gd name="T31" fmla="*/ 109 h 113"/>
                <a:gd name="T32" fmla="*/ 36 w 86"/>
                <a:gd name="T33" fmla="*/ 108 h 113"/>
                <a:gd name="T34" fmla="*/ 36 w 86"/>
                <a:gd name="T35" fmla="*/ 108 h 113"/>
                <a:gd name="T36" fmla="*/ 35 w 86"/>
                <a:gd name="T37" fmla="*/ 108 h 113"/>
                <a:gd name="T38" fmla="*/ 30 w 86"/>
                <a:gd name="T39" fmla="*/ 106 h 113"/>
                <a:gd name="T40" fmla="*/ 37 w 86"/>
                <a:gd name="T41" fmla="*/ 105 h 113"/>
                <a:gd name="T42" fmla="*/ 41 w 86"/>
                <a:gd name="T43" fmla="*/ 104 h 113"/>
                <a:gd name="T44" fmla="*/ 78 w 86"/>
                <a:gd name="T45" fmla="*/ 56 h 113"/>
                <a:gd name="T46" fmla="*/ 78 w 86"/>
                <a:gd name="T47" fmla="*/ 56 h 113"/>
                <a:gd name="T48" fmla="*/ 72 w 86"/>
                <a:gd name="T49" fmla="*/ 21 h 113"/>
                <a:gd name="T50" fmla="*/ 53 w 86"/>
                <a:gd name="T51" fmla="*/ 8 h 113"/>
                <a:gd name="T52" fmla="*/ 22 w 86"/>
                <a:gd name="T53" fmla="*/ 17 h 113"/>
                <a:gd name="T54" fmla="*/ 8 w 86"/>
                <a:gd name="T55" fmla="*/ 45 h 113"/>
                <a:gd name="T56" fmla="*/ 8 w 86"/>
                <a:gd name="T57" fmla="*/ 45 h 113"/>
                <a:gd name="T58" fmla="*/ 17 w 86"/>
                <a:gd name="T59" fmla="*/ 85 h 113"/>
                <a:gd name="T60" fmla="*/ 37 w 86"/>
                <a:gd name="T61" fmla="*/ 105 h 113"/>
                <a:gd name="T62" fmla="*/ 37 w 86"/>
                <a:gd name="T63" fmla="*/ 105 h 113"/>
                <a:gd name="T64" fmla="*/ 14 w 86"/>
                <a:gd name="T65" fmla="*/ 86 h 113"/>
                <a:gd name="T66" fmla="*/ 17 w 86"/>
                <a:gd name="T67" fmla="*/ 92 h 113"/>
                <a:gd name="T68" fmla="*/ 14 w 86"/>
                <a:gd name="T69" fmla="*/ 86 h 113"/>
                <a:gd name="T70" fmla="*/ 9 w 86"/>
                <a:gd name="T71" fmla="*/ 74 h 113"/>
                <a:gd name="T72" fmla="*/ 82 w 86"/>
                <a:gd name="T73" fmla="*/ 56 h 113"/>
                <a:gd name="T74" fmla="*/ 82 w 86"/>
                <a:gd name="T75" fmla="*/ 56 h 113"/>
                <a:gd name="T76" fmla="*/ 76 w 86"/>
                <a:gd name="T77" fmla="*/ 21 h 113"/>
                <a:gd name="T78" fmla="*/ 4 w 86"/>
                <a:gd name="T79" fmla="*/ 45 h 113"/>
                <a:gd name="T80" fmla="*/ 4 w 86"/>
                <a:gd name="T81" fmla="*/ 45 h 113"/>
                <a:gd name="T82" fmla="*/ 4 w 86"/>
                <a:gd name="T83" fmla="*/ 45 h 113"/>
                <a:gd name="T84" fmla="*/ 6 w 86"/>
                <a:gd name="T85" fmla="*/ 31 h 113"/>
                <a:gd name="T86" fmla="*/ 76 w 86"/>
                <a:gd name="T87" fmla="*/ 21 h 113"/>
                <a:gd name="T88" fmla="*/ 76 w 86"/>
                <a:gd name="T89" fmla="*/ 21 h 113"/>
                <a:gd name="T90" fmla="*/ 75 w 86"/>
                <a:gd name="T91" fmla="*/ 18 h 113"/>
                <a:gd name="T92" fmla="*/ 75 w 86"/>
                <a:gd name="T93" fmla="*/ 18 h 113"/>
                <a:gd name="T94" fmla="*/ 75 w 86"/>
                <a:gd name="T95" fmla="*/ 18 h 113"/>
                <a:gd name="T96" fmla="*/ 75 w 86"/>
                <a:gd name="T97" fmla="*/ 18 h 113"/>
                <a:gd name="T98" fmla="*/ 75 w 86"/>
                <a:gd name="T99" fmla="*/ 18 h 113"/>
                <a:gd name="T100" fmla="*/ 53 w 86"/>
                <a:gd name="T101" fmla="*/ 4 h 113"/>
                <a:gd name="T102" fmla="*/ 53 w 86"/>
                <a:gd name="T103" fmla="*/ 4 h 113"/>
                <a:gd name="T104" fmla="*/ 51 w 86"/>
                <a:gd name="T105" fmla="*/ 4 h 113"/>
                <a:gd name="T106" fmla="*/ 53 w 86"/>
                <a:gd name="T107" fmla="*/ 4 h 113"/>
                <a:gd name="T108" fmla="*/ 53 w 86"/>
                <a:gd name="T109" fmla="*/ 4 h 113"/>
                <a:gd name="T110" fmla="*/ 21 w 86"/>
                <a:gd name="T111" fmla="*/ 15 h 113"/>
                <a:gd name="T112" fmla="*/ 20 w 86"/>
                <a:gd name="T113" fmla="*/ 14 h 113"/>
                <a:gd name="T114" fmla="*/ 21 w 86"/>
                <a:gd name="T115" fmla="*/ 1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" h="113">
                  <a:moveTo>
                    <a:pt x="37" y="113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25" y="112"/>
                    <a:pt x="17" y="101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4" y="75"/>
                    <a:pt x="0" y="5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7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4" y="28"/>
                    <a:pt x="86" y="41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86"/>
                    <a:pt x="63" y="101"/>
                    <a:pt x="45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2" y="112"/>
                    <a:pt x="40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lose/>
                  <a:moveTo>
                    <a:pt x="37" y="109"/>
                  </a:moveTo>
                  <a:cubicBezTo>
                    <a:pt x="39" y="109"/>
                    <a:pt x="41" y="108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61" y="97"/>
                    <a:pt x="82" y="84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84"/>
                    <a:pt x="61" y="9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08"/>
                    <a:pt x="39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lose/>
                  <a:moveTo>
                    <a:pt x="35" y="108"/>
                  </a:moveTo>
                  <a:cubicBezTo>
                    <a:pt x="34" y="108"/>
                    <a:pt x="32" y="107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07"/>
                    <a:pt x="34" y="108"/>
                    <a:pt x="35" y="108"/>
                  </a:cubicBezTo>
                  <a:close/>
                  <a:moveTo>
                    <a:pt x="37" y="105"/>
                  </a:moveTo>
                  <a:cubicBezTo>
                    <a:pt x="38" y="105"/>
                    <a:pt x="39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59" y="94"/>
                    <a:pt x="78" y="82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42"/>
                    <a:pt x="76" y="29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67" y="12"/>
                    <a:pt x="62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3" y="8"/>
                    <a:pt x="31" y="11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4" y="23"/>
                    <a:pt x="8" y="32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57"/>
                    <a:pt x="11" y="72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3" y="97"/>
                    <a:pt x="31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lose/>
                  <a:moveTo>
                    <a:pt x="14" y="86"/>
                  </a:moveTo>
                  <a:cubicBezTo>
                    <a:pt x="15" y="88"/>
                    <a:pt x="16" y="90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0"/>
                    <a:pt x="15" y="88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2"/>
                    <a:pt x="10" y="78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8"/>
                    <a:pt x="12" y="82"/>
                    <a:pt x="14" y="86"/>
                  </a:cubicBezTo>
                  <a:close/>
                  <a:moveTo>
                    <a:pt x="82" y="56"/>
                  </a:moveTo>
                  <a:cubicBezTo>
                    <a:pt x="82" y="56"/>
                    <a:pt x="82" y="56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3"/>
                    <a:pt x="80" y="3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0" y="31"/>
                    <a:pt x="82" y="43"/>
                    <a:pt x="82" y="56"/>
                  </a:cubicBezTo>
                  <a:close/>
                  <a:moveTo>
                    <a:pt x="4" y="45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0"/>
                    <a:pt x="4" y="35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5"/>
                    <a:pt x="4" y="40"/>
                    <a:pt x="4" y="45"/>
                  </a:cubicBezTo>
                  <a:close/>
                  <a:moveTo>
                    <a:pt x="76" y="21"/>
                  </a:move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0" y="9"/>
                    <a:pt x="6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63" y="4"/>
                    <a:pt x="70" y="9"/>
                    <a:pt x="75" y="18"/>
                  </a:cubicBezTo>
                  <a:close/>
                  <a:moveTo>
                    <a:pt x="21" y="15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860"/>
            <p:cNvSpPr/>
            <p:nvPr/>
          </p:nvSpPr>
          <p:spPr bwMode="auto">
            <a:xfrm>
              <a:off x="7531102" y="5711826"/>
              <a:ext cx="128588" cy="122238"/>
            </a:xfrm>
            <a:custGeom>
              <a:avLst/>
              <a:gdLst>
                <a:gd name="T0" fmla="*/ 55 w 74"/>
                <a:gd name="T1" fmla="*/ 67 h 70"/>
                <a:gd name="T2" fmla="*/ 70 w 74"/>
                <a:gd name="T3" fmla="*/ 58 h 70"/>
                <a:gd name="T4" fmla="*/ 70 w 74"/>
                <a:gd name="T5" fmla="*/ 56 h 70"/>
                <a:gd name="T6" fmla="*/ 70 w 74"/>
                <a:gd name="T7" fmla="*/ 56 h 70"/>
                <a:gd name="T8" fmla="*/ 50 w 74"/>
                <a:gd name="T9" fmla="*/ 6 h 70"/>
                <a:gd name="T10" fmla="*/ 50 w 74"/>
                <a:gd name="T11" fmla="*/ 6 h 70"/>
                <a:gd name="T12" fmla="*/ 41 w 74"/>
                <a:gd name="T13" fmla="*/ 4 h 70"/>
                <a:gd name="T14" fmla="*/ 41 w 74"/>
                <a:gd name="T15" fmla="*/ 4 h 70"/>
                <a:gd name="T16" fmla="*/ 2 w 74"/>
                <a:gd name="T17" fmla="*/ 11 h 70"/>
                <a:gd name="T18" fmla="*/ 2 w 74"/>
                <a:gd name="T19" fmla="*/ 11 h 70"/>
                <a:gd name="T20" fmla="*/ 0 w 74"/>
                <a:gd name="T21" fmla="*/ 7 h 70"/>
                <a:gd name="T22" fmla="*/ 41 w 74"/>
                <a:gd name="T23" fmla="*/ 0 h 70"/>
                <a:gd name="T24" fmla="*/ 41 w 74"/>
                <a:gd name="T25" fmla="*/ 0 h 70"/>
                <a:gd name="T26" fmla="*/ 53 w 74"/>
                <a:gd name="T27" fmla="*/ 3 h 70"/>
                <a:gd name="T28" fmla="*/ 53 w 74"/>
                <a:gd name="T29" fmla="*/ 3 h 70"/>
                <a:gd name="T30" fmla="*/ 74 w 74"/>
                <a:gd name="T31" fmla="*/ 56 h 70"/>
                <a:gd name="T32" fmla="*/ 74 w 74"/>
                <a:gd name="T33" fmla="*/ 56 h 70"/>
                <a:gd name="T34" fmla="*/ 72 w 74"/>
                <a:gd name="T35" fmla="*/ 62 h 70"/>
                <a:gd name="T36" fmla="*/ 72 w 74"/>
                <a:gd name="T37" fmla="*/ 62 h 70"/>
                <a:gd name="T38" fmla="*/ 72 w 74"/>
                <a:gd name="T39" fmla="*/ 62 h 70"/>
                <a:gd name="T40" fmla="*/ 57 w 74"/>
                <a:gd name="T41" fmla="*/ 70 h 70"/>
                <a:gd name="T42" fmla="*/ 57 w 74"/>
                <a:gd name="T43" fmla="*/ 70 h 70"/>
                <a:gd name="T44" fmla="*/ 55 w 74"/>
                <a:gd name="T45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0">
                  <a:moveTo>
                    <a:pt x="55" y="67"/>
                  </a:move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7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1" y="45"/>
                    <a:pt x="55" y="12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9" y="5"/>
                    <a:pt x="46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27" y="4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26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6" y="0"/>
                    <a:pt x="51" y="0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9" y="11"/>
                    <a:pt x="74" y="43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8"/>
                    <a:pt x="74" y="60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5" y="67"/>
                    <a:pt x="55" y="67"/>
                    <a:pt x="55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861"/>
            <p:cNvSpPr>
              <a:spLocks noEditPoints="1"/>
            </p:cNvSpPr>
            <p:nvPr/>
          </p:nvSpPr>
          <p:spPr bwMode="auto">
            <a:xfrm>
              <a:off x="7527927" y="5708651"/>
              <a:ext cx="134938" cy="139700"/>
            </a:xfrm>
            <a:custGeom>
              <a:avLst/>
              <a:gdLst>
                <a:gd name="T0" fmla="*/ 57 w 78"/>
                <a:gd name="T1" fmla="*/ 69 h 80"/>
                <a:gd name="T2" fmla="*/ 57 w 78"/>
                <a:gd name="T3" fmla="*/ 69 h 80"/>
                <a:gd name="T4" fmla="*/ 54 w 78"/>
                <a:gd name="T5" fmla="*/ 68 h 80"/>
                <a:gd name="T6" fmla="*/ 70 w 78"/>
                <a:gd name="T7" fmla="*/ 58 h 80"/>
                <a:gd name="T8" fmla="*/ 70 w 78"/>
                <a:gd name="T9" fmla="*/ 58 h 80"/>
                <a:gd name="T10" fmla="*/ 70 w 78"/>
                <a:gd name="T11" fmla="*/ 58 h 80"/>
                <a:gd name="T12" fmla="*/ 50 w 78"/>
                <a:gd name="T13" fmla="*/ 9 h 80"/>
                <a:gd name="T14" fmla="*/ 50 w 78"/>
                <a:gd name="T15" fmla="*/ 9 h 80"/>
                <a:gd name="T16" fmla="*/ 50 w 78"/>
                <a:gd name="T17" fmla="*/ 9 h 80"/>
                <a:gd name="T18" fmla="*/ 50 w 78"/>
                <a:gd name="T19" fmla="*/ 9 h 80"/>
                <a:gd name="T20" fmla="*/ 49 w 78"/>
                <a:gd name="T21" fmla="*/ 8 h 80"/>
                <a:gd name="T22" fmla="*/ 44 w 78"/>
                <a:gd name="T23" fmla="*/ 8 h 80"/>
                <a:gd name="T24" fmla="*/ 44 w 78"/>
                <a:gd name="T25" fmla="*/ 8 h 80"/>
                <a:gd name="T26" fmla="*/ 43 w 78"/>
                <a:gd name="T27" fmla="*/ 8 h 80"/>
                <a:gd name="T28" fmla="*/ 5 w 78"/>
                <a:gd name="T29" fmla="*/ 15 h 80"/>
                <a:gd name="T30" fmla="*/ 3 w 78"/>
                <a:gd name="T31" fmla="*/ 18 h 80"/>
                <a:gd name="T32" fmla="*/ 2 w 78"/>
                <a:gd name="T33" fmla="*/ 7 h 80"/>
                <a:gd name="T34" fmla="*/ 2 w 78"/>
                <a:gd name="T35" fmla="*/ 7 h 80"/>
                <a:gd name="T36" fmla="*/ 3 w 78"/>
                <a:gd name="T37" fmla="*/ 7 h 80"/>
                <a:gd name="T38" fmla="*/ 6 w 78"/>
                <a:gd name="T39" fmla="*/ 6 h 80"/>
                <a:gd name="T40" fmla="*/ 17 w 78"/>
                <a:gd name="T41" fmla="*/ 4 h 80"/>
                <a:gd name="T42" fmla="*/ 43 w 78"/>
                <a:gd name="T43" fmla="*/ 0 h 80"/>
                <a:gd name="T44" fmla="*/ 57 w 78"/>
                <a:gd name="T45" fmla="*/ 4 h 80"/>
                <a:gd name="T46" fmla="*/ 78 w 78"/>
                <a:gd name="T47" fmla="*/ 58 h 80"/>
                <a:gd name="T48" fmla="*/ 76 w 78"/>
                <a:gd name="T49" fmla="*/ 65 h 80"/>
                <a:gd name="T50" fmla="*/ 61 w 78"/>
                <a:gd name="T51" fmla="*/ 73 h 80"/>
                <a:gd name="T52" fmla="*/ 55 w 78"/>
                <a:gd name="T53" fmla="*/ 70 h 80"/>
                <a:gd name="T54" fmla="*/ 73 w 78"/>
                <a:gd name="T55" fmla="*/ 62 h 80"/>
                <a:gd name="T56" fmla="*/ 73 w 78"/>
                <a:gd name="T57" fmla="*/ 62 h 80"/>
                <a:gd name="T58" fmla="*/ 60 w 78"/>
                <a:gd name="T59" fmla="*/ 69 h 80"/>
                <a:gd name="T60" fmla="*/ 74 w 78"/>
                <a:gd name="T61" fmla="*/ 61 h 80"/>
                <a:gd name="T62" fmla="*/ 74 w 78"/>
                <a:gd name="T63" fmla="*/ 58 h 80"/>
                <a:gd name="T64" fmla="*/ 54 w 78"/>
                <a:gd name="T65" fmla="*/ 7 h 80"/>
                <a:gd name="T66" fmla="*/ 53 w 78"/>
                <a:gd name="T67" fmla="*/ 7 h 80"/>
                <a:gd name="T68" fmla="*/ 74 w 78"/>
                <a:gd name="T69" fmla="*/ 58 h 80"/>
                <a:gd name="T70" fmla="*/ 74 w 78"/>
                <a:gd name="T71" fmla="*/ 58 h 80"/>
                <a:gd name="T72" fmla="*/ 74 w 78"/>
                <a:gd name="T73" fmla="*/ 58 h 80"/>
                <a:gd name="T74" fmla="*/ 48 w 78"/>
                <a:gd name="T75" fmla="*/ 4 h 80"/>
                <a:gd name="T76" fmla="*/ 44 w 78"/>
                <a:gd name="T77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80">
                  <a:moveTo>
                    <a:pt x="55" y="70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48"/>
                    <a:pt x="55" y="15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31" y="8"/>
                    <a:pt x="9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6"/>
                    <a:pt x="12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5" y="2"/>
                    <a:pt x="35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0"/>
                    <a:pt x="53" y="0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3" y="13"/>
                    <a:pt x="78" y="43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60"/>
                    <a:pt x="78" y="63"/>
                    <a:pt x="76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55" y="70"/>
                    <a:pt x="55" y="70"/>
                    <a:pt x="55" y="70"/>
                  </a:cubicBezTo>
                  <a:close/>
                  <a:moveTo>
                    <a:pt x="60" y="69"/>
                  </a:move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lose/>
                  <a:moveTo>
                    <a:pt x="74" y="61"/>
                  </a:moveTo>
                  <a:cubicBezTo>
                    <a:pt x="74" y="60"/>
                    <a:pt x="74" y="59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46"/>
                    <a:pt x="59" y="14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9" y="14"/>
                    <a:pt x="74" y="45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60"/>
                    <a:pt x="74" y="60"/>
                    <a:pt x="74" y="61"/>
                  </a:cubicBezTo>
                  <a:close/>
                  <a:moveTo>
                    <a:pt x="48" y="4"/>
                  </a:moveTo>
                  <a:cubicBezTo>
                    <a:pt x="47" y="4"/>
                    <a:pt x="46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7" y="4"/>
                    <a:pt x="4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862"/>
            <p:cNvSpPr/>
            <p:nvPr/>
          </p:nvSpPr>
          <p:spPr bwMode="auto">
            <a:xfrm>
              <a:off x="7646989" y="5818188"/>
              <a:ext cx="7938" cy="20638"/>
            </a:xfrm>
            <a:custGeom>
              <a:avLst/>
              <a:gdLst>
                <a:gd name="T0" fmla="*/ 0 w 5"/>
                <a:gd name="T1" fmla="*/ 13 h 13"/>
                <a:gd name="T2" fmla="*/ 0 w 5"/>
                <a:gd name="T3" fmla="*/ 0 h 13"/>
                <a:gd name="T4" fmla="*/ 5 w 5"/>
                <a:gd name="T5" fmla="*/ 0 h 13"/>
                <a:gd name="T6" fmla="*/ 5 w 5"/>
                <a:gd name="T7" fmla="*/ 13 h 13"/>
                <a:gd name="T8" fmla="*/ 0 w 5"/>
                <a:gd name="T9" fmla="*/ 13 h 13"/>
                <a:gd name="T10" fmla="*/ 0 w 5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63"/>
            <p:cNvSpPr>
              <a:spLocks noEditPoints="1"/>
            </p:cNvSpPr>
            <p:nvPr/>
          </p:nvSpPr>
          <p:spPr bwMode="auto">
            <a:xfrm>
              <a:off x="7643814" y="5815013"/>
              <a:ext cx="14288" cy="28575"/>
            </a:xfrm>
            <a:custGeom>
              <a:avLst/>
              <a:gdLst>
                <a:gd name="T0" fmla="*/ 7 w 9"/>
                <a:gd name="T1" fmla="*/ 18 h 18"/>
                <a:gd name="T2" fmla="*/ 2 w 9"/>
                <a:gd name="T3" fmla="*/ 18 h 18"/>
                <a:gd name="T4" fmla="*/ 2 w 9"/>
                <a:gd name="T5" fmla="*/ 15 h 18"/>
                <a:gd name="T6" fmla="*/ 4 w 9"/>
                <a:gd name="T7" fmla="*/ 15 h 18"/>
                <a:gd name="T8" fmla="*/ 2 w 9"/>
                <a:gd name="T9" fmla="*/ 15 h 18"/>
                <a:gd name="T10" fmla="*/ 2 w 9"/>
                <a:gd name="T11" fmla="*/ 18 h 18"/>
                <a:gd name="T12" fmla="*/ 0 w 9"/>
                <a:gd name="T13" fmla="*/ 18 h 18"/>
                <a:gd name="T14" fmla="*/ 0 w 9"/>
                <a:gd name="T15" fmla="*/ 0 h 18"/>
                <a:gd name="T16" fmla="*/ 9 w 9"/>
                <a:gd name="T17" fmla="*/ 0 h 18"/>
                <a:gd name="T18" fmla="*/ 9 w 9"/>
                <a:gd name="T19" fmla="*/ 18 h 18"/>
                <a:gd name="T20" fmla="*/ 7 w 9"/>
                <a:gd name="T21" fmla="*/ 18 h 18"/>
                <a:gd name="T22" fmla="*/ 7 w 9"/>
                <a:gd name="T23" fmla="*/ 18 h 18"/>
                <a:gd name="T24" fmla="*/ 4 w 9"/>
                <a:gd name="T25" fmla="*/ 13 h 18"/>
                <a:gd name="T26" fmla="*/ 4 w 9"/>
                <a:gd name="T27" fmla="*/ 4 h 18"/>
                <a:gd name="T28" fmla="*/ 4 w 9"/>
                <a:gd name="T29" fmla="*/ 13 h 18"/>
                <a:gd name="T30" fmla="*/ 4 w 9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8">
                  <a:moveTo>
                    <a:pt x="7" y="18"/>
                  </a:moveTo>
                  <a:lnTo>
                    <a:pt x="2" y="18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close/>
                  <a:moveTo>
                    <a:pt x="4" y="13"/>
                  </a:moveTo>
                  <a:lnTo>
                    <a:pt x="4" y="4"/>
                  </a:lnTo>
                  <a:lnTo>
                    <a:pt x="4" y="13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864"/>
            <p:cNvSpPr/>
            <p:nvPr/>
          </p:nvSpPr>
          <p:spPr bwMode="auto">
            <a:xfrm>
              <a:off x="7316789" y="5661026"/>
              <a:ext cx="128588" cy="88900"/>
            </a:xfrm>
            <a:custGeom>
              <a:avLst/>
              <a:gdLst>
                <a:gd name="T0" fmla="*/ 7 w 74"/>
                <a:gd name="T1" fmla="*/ 47 h 51"/>
                <a:gd name="T2" fmla="*/ 1 w 74"/>
                <a:gd name="T3" fmla="*/ 34 h 51"/>
                <a:gd name="T4" fmla="*/ 1 w 74"/>
                <a:gd name="T5" fmla="*/ 34 h 51"/>
                <a:gd name="T6" fmla="*/ 0 w 74"/>
                <a:gd name="T7" fmla="*/ 29 h 51"/>
                <a:gd name="T8" fmla="*/ 0 w 74"/>
                <a:gd name="T9" fmla="*/ 29 h 51"/>
                <a:gd name="T10" fmla="*/ 13 w 74"/>
                <a:gd name="T11" fmla="*/ 5 h 51"/>
                <a:gd name="T12" fmla="*/ 13 w 74"/>
                <a:gd name="T13" fmla="*/ 5 h 51"/>
                <a:gd name="T14" fmla="*/ 15 w 74"/>
                <a:gd name="T15" fmla="*/ 0 h 51"/>
                <a:gd name="T16" fmla="*/ 15 w 74"/>
                <a:gd name="T17" fmla="*/ 0 h 51"/>
                <a:gd name="T18" fmla="*/ 18 w 74"/>
                <a:gd name="T19" fmla="*/ 2 h 51"/>
                <a:gd name="T20" fmla="*/ 16 w 74"/>
                <a:gd name="T21" fmla="*/ 7 h 51"/>
                <a:gd name="T22" fmla="*/ 16 w 74"/>
                <a:gd name="T23" fmla="*/ 8 h 51"/>
                <a:gd name="T24" fmla="*/ 10 w 74"/>
                <a:gd name="T25" fmla="*/ 14 h 51"/>
                <a:gd name="T26" fmla="*/ 10 w 74"/>
                <a:gd name="T27" fmla="*/ 14 h 51"/>
                <a:gd name="T28" fmla="*/ 4 w 74"/>
                <a:gd name="T29" fmla="*/ 29 h 51"/>
                <a:gd name="T30" fmla="*/ 4 w 74"/>
                <a:gd name="T31" fmla="*/ 29 h 51"/>
                <a:gd name="T32" fmla="*/ 5 w 74"/>
                <a:gd name="T33" fmla="*/ 33 h 51"/>
                <a:gd name="T34" fmla="*/ 5 w 74"/>
                <a:gd name="T35" fmla="*/ 33 h 51"/>
                <a:gd name="T36" fmla="*/ 10 w 74"/>
                <a:gd name="T37" fmla="*/ 44 h 51"/>
                <a:gd name="T38" fmla="*/ 10 w 74"/>
                <a:gd name="T39" fmla="*/ 44 h 51"/>
                <a:gd name="T40" fmla="*/ 18 w 74"/>
                <a:gd name="T41" fmla="*/ 47 h 51"/>
                <a:gd name="T42" fmla="*/ 18 w 74"/>
                <a:gd name="T43" fmla="*/ 47 h 51"/>
                <a:gd name="T44" fmla="*/ 22 w 74"/>
                <a:gd name="T45" fmla="*/ 47 h 51"/>
                <a:gd name="T46" fmla="*/ 22 w 74"/>
                <a:gd name="T47" fmla="*/ 47 h 51"/>
                <a:gd name="T48" fmla="*/ 73 w 74"/>
                <a:gd name="T49" fmla="*/ 35 h 51"/>
                <a:gd name="T50" fmla="*/ 73 w 74"/>
                <a:gd name="T51" fmla="*/ 35 h 51"/>
                <a:gd name="T52" fmla="*/ 74 w 74"/>
                <a:gd name="T53" fmla="*/ 39 h 51"/>
                <a:gd name="T54" fmla="*/ 22 w 74"/>
                <a:gd name="T55" fmla="*/ 51 h 51"/>
                <a:gd name="T56" fmla="*/ 22 w 74"/>
                <a:gd name="T57" fmla="*/ 51 h 51"/>
                <a:gd name="T58" fmla="*/ 18 w 74"/>
                <a:gd name="T59" fmla="*/ 51 h 51"/>
                <a:gd name="T60" fmla="*/ 18 w 74"/>
                <a:gd name="T61" fmla="*/ 51 h 51"/>
                <a:gd name="T62" fmla="*/ 17 w 74"/>
                <a:gd name="T63" fmla="*/ 51 h 51"/>
                <a:gd name="T64" fmla="*/ 17 w 74"/>
                <a:gd name="T65" fmla="*/ 51 h 51"/>
                <a:gd name="T66" fmla="*/ 7 w 74"/>
                <a:gd name="T67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51">
                  <a:moveTo>
                    <a:pt x="7" y="47"/>
                  </a:moveTo>
                  <a:cubicBezTo>
                    <a:pt x="4" y="44"/>
                    <a:pt x="3" y="40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7"/>
                    <a:pt x="11" y="7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3" y="10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9"/>
                    <a:pt x="4" y="24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4" y="32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9"/>
                    <a:pt x="8" y="42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6"/>
                    <a:pt x="13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20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34" y="46"/>
                    <a:pt x="73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35" y="50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0" y="51"/>
                    <a:pt x="19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3" y="51"/>
                    <a:pt x="9" y="50"/>
                    <a:pt x="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865"/>
            <p:cNvSpPr>
              <a:spLocks noEditPoints="1"/>
            </p:cNvSpPr>
            <p:nvPr/>
          </p:nvSpPr>
          <p:spPr bwMode="auto">
            <a:xfrm>
              <a:off x="7313614" y="5657851"/>
              <a:ext cx="136525" cy="96838"/>
            </a:xfrm>
            <a:custGeom>
              <a:avLst/>
              <a:gdLst>
                <a:gd name="T0" fmla="*/ 1 w 79"/>
                <a:gd name="T1" fmla="*/ 37 h 55"/>
                <a:gd name="T2" fmla="*/ 0 w 79"/>
                <a:gd name="T3" fmla="*/ 31 h 55"/>
                <a:gd name="T4" fmla="*/ 15 w 79"/>
                <a:gd name="T5" fmla="*/ 1 h 55"/>
                <a:gd name="T6" fmla="*/ 23 w 79"/>
                <a:gd name="T7" fmla="*/ 2 h 55"/>
                <a:gd name="T8" fmla="*/ 19 w 79"/>
                <a:gd name="T9" fmla="*/ 11 h 55"/>
                <a:gd name="T10" fmla="*/ 18 w 79"/>
                <a:gd name="T11" fmla="*/ 13 h 55"/>
                <a:gd name="T12" fmla="*/ 14 w 79"/>
                <a:gd name="T13" fmla="*/ 18 h 55"/>
                <a:gd name="T14" fmla="*/ 8 w 79"/>
                <a:gd name="T15" fmla="*/ 31 h 55"/>
                <a:gd name="T16" fmla="*/ 13 w 79"/>
                <a:gd name="T17" fmla="*/ 45 h 55"/>
                <a:gd name="T18" fmla="*/ 20 w 79"/>
                <a:gd name="T19" fmla="*/ 47 h 55"/>
                <a:gd name="T20" fmla="*/ 74 w 79"/>
                <a:gd name="T21" fmla="*/ 36 h 55"/>
                <a:gd name="T22" fmla="*/ 77 w 79"/>
                <a:gd name="T23" fmla="*/ 35 h 55"/>
                <a:gd name="T24" fmla="*/ 76 w 79"/>
                <a:gd name="T25" fmla="*/ 43 h 55"/>
                <a:gd name="T26" fmla="*/ 75 w 79"/>
                <a:gd name="T27" fmla="*/ 44 h 55"/>
                <a:gd name="T28" fmla="*/ 55 w 79"/>
                <a:gd name="T29" fmla="*/ 49 h 55"/>
                <a:gd name="T30" fmla="*/ 24 w 79"/>
                <a:gd name="T31" fmla="*/ 55 h 55"/>
                <a:gd name="T32" fmla="*/ 19 w 79"/>
                <a:gd name="T33" fmla="*/ 55 h 55"/>
                <a:gd name="T34" fmla="*/ 19 w 79"/>
                <a:gd name="T35" fmla="*/ 55 h 55"/>
                <a:gd name="T36" fmla="*/ 23 w 79"/>
                <a:gd name="T37" fmla="*/ 51 h 55"/>
                <a:gd name="T38" fmla="*/ 20 w 79"/>
                <a:gd name="T39" fmla="*/ 51 h 55"/>
                <a:gd name="T40" fmla="*/ 19 w 79"/>
                <a:gd name="T41" fmla="*/ 51 h 55"/>
                <a:gd name="T42" fmla="*/ 19 w 79"/>
                <a:gd name="T43" fmla="*/ 51 h 55"/>
                <a:gd name="T44" fmla="*/ 17 w 79"/>
                <a:gd name="T45" fmla="*/ 51 h 55"/>
                <a:gd name="T46" fmla="*/ 17 w 79"/>
                <a:gd name="T47" fmla="*/ 51 h 55"/>
                <a:gd name="T48" fmla="*/ 17 w 79"/>
                <a:gd name="T49" fmla="*/ 51 h 55"/>
                <a:gd name="T50" fmla="*/ 10 w 79"/>
                <a:gd name="T51" fmla="*/ 48 h 55"/>
                <a:gd name="T52" fmla="*/ 10 w 79"/>
                <a:gd name="T53" fmla="*/ 48 h 55"/>
                <a:gd name="T54" fmla="*/ 54 w 79"/>
                <a:gd name="T55" fmla="*/ 45 h 55"/>
                <a:gd name="T56" fmla="*/ 47 w 79"/>
                <a:gd name="T57" fmla="*/ 46 h 55"/>
                <a:gd name="T58" fmla="*/ 74 w 79"/>
                <a:gd name="T59" fmla="*/ 40 h 55"/>
                <a:gd name="T60" fmla="*/ 5 w 79"/>
                <a:gd name="T61" fmla="*/ 36 h 55"/>
                <a:gd name="T62" fmla="*/ 5 w 79"/>
                <a:gd name="T63" fmla="*/ 36 h 55"/>
                <a:gd name="T64" fmla="*/ 4 w 79"/>
                <a:gd name="T65" fmla="*/ 31 h 55"/>
                <a:gd name="T66" fmla="*/ 5 w 79"/>
                <a:gd name="T67" fmla="*/ 36 h 55"/>
                <a:gd name="T68" fmla="*/ 7 w 79"/>
                <a:gd name="T69" fmla="*/ 21 h 55"/>
                <a:gd name="T70" fmla="*/ 10 w 79"/>
                <a:gd name="T71" fmla="*/ 15 h 55"/>
                <a:gd name="T72" fmla="*/ 13 w 79"/>
                <a:gd name="T73" fmla="*/ 12 h 55"/>
                <a:gd name="T74" fmla="*/ 20 w 79"/>
                <a:gd name="T75" fmla="*/ 9 h 55"/>
                <a:gd name="T76" fmla="*/ 16 w 79"/>
                <a:gd name="T77" fmla="*/ 9 h 55"/>
                <a:gd name="T78" fmla="*/ 16 w 79"/>
                <a:gd name="T79" fmla="*/ 9 h 55"/>
                <a:gd name="T80" fmla="*/ 16 w 79"/>
                <a:gd name="T81" fmla="*/ 8 h 55"/>
                <a:gd name="T82" fmla="*/ 16 w 79"/>
                <a:gd name="T83" fmla="*/ 8 h 55"/>
                <a:gd name="T84" fmla="*/ 19 w 79"/>
                <a:gd name="T85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5">
                  <a:moveTo>
                    <a:pt x="7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4" y="47"/>
                    <a:pt x="3" y="42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5"/>
                    <a:pt x="0" y="33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9"/>
                    <a:pt x="10" y="9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6" y="14"/>
                    <a:pt x="15" y="16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1" y="21"/>
                    <a:pt x="8" y="27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8" y="33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40"/>
                    <a:pt x="12" y="44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5" y="47"/>
                    <a:pt x="16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2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4" y="46"/>
                    <a:pt x="70" y="37"/>
                    <a:pt x="74" y="36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7" y="46"/>
                    <a:pt x="61" y="47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4" y="51"/>
                    <a:pt x="31" y="54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1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4" y="55"/>
                    <a:pt x="10" y="54"/>
                    <a:pt x="7" y="50"/>
                  </a:cubicBezTo>
                  <a:close/>
                  <a:moveTo>
                    <a:pt x="20" y="51"/>
                  </a:moveTo>
                  <a:cubicBezTo>
                    <a:pt x="21" y="51"/>
                    <a:pt x="22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1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lose/>
                  <a:moveTo>
                    <a:pt x="19" y="51"/>
                  </a:move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lose/>
                  <a:moveTo>
                    <a:pt x="17" y="51"/>
                  </a:move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lose/>
                  <a:moveTo>
                    <a:pt x="17" y="51"/>
                  </a:moveTo>
                  <a:cubicBezTo>
                    <a:pt x="14" y="51"/>
                    <a:pt x="13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50"/>
                    <a:pt x="14" y="51"/>
                    <a:pt x="17" y="51"/>
                  </a:cubicBezTo>
                  <a:close/>
                  <a:moveTo>
                    <a:pt x="9" y="49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lose/>
                  <a:moveTo>
                    <a:pt x="69" y="41"/>
                  </a:moveTo>
                  <a:cubicBezTo>
                    <a:pt x="66" y="42"/>
                    <a:pt x="60" y="43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0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6" y="45"/>
                    <a:pt x="64" y="42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1" y="41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3" y="40"/>
                    <a:pt x="71" y="41"/>
                    <a:pt x="69" y="41"/>
                  </a:cubicBezTo>
                  <a:close/>
                  <a:moveTo>
                    <a:pt x="5" y="36"/>
                  </a:moveTo>
                  <a:cubicBezTo>
                    <a:pt x="6" y="39"/>
                    <a:pt x="7" y="41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1"/>
                    <a:pt x="6" y="39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3"/>
                    <a:pt x="4" y="34"/>
                    <a:pt x="5" y="36"/>
                  </a:cubicBezTo>
                  <a:close/>
                  <a:moveTo>
                    <a:pt x="7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lose/>
                  <a:moveTo>
                    <a:pt x="7" y="21"/>
                  </a:moveTo>
                  <a:cubicBezTo>
                    <a:pt x="8" y="19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5"/>
                    <a:pt x="9" y="18"/>
                    <a:pt x="7" y="21"/>
                  </a:cubicBezTo>
                  <a:close/>
                  <a:moveTo>
                    <a:pt x="20" y="10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866"/>
            <p:cNvSpPr/>
            <p:nvPr/>
          </p:nvSpPr>
          <p:spPr bwMode="auto">
            <a:xfrm>
              <a:off x="7340602" y="5668963"/>
              <a:ext cx="17463" cy="11113"/>
            </a:xfrm>
            <a:custGeom>
              <a:avLst/>
              <a:gdLst>
                <a:gd name="T0" fmla="*/ 0 w 11"/>
                <a:gd name="T1" fmla="*/ 4 h 7"/>
                <a:gd name="T2" fmla="*/ 1 w 11"/>
                <a:gd name="T3" fmla="*/ 0 h 7"/>
                <a:gd name="T4" fmla="*/ 11 w 11"/>
                <a:gd name="T5" fmla="*/ 3 h 7"/>
                <a:gd name="T6" fmla="*/ 9 w 11"/>
                <a:gd name="T7" fmla="*/ 7 h 7"/>
                <a:gd name="T8" fmla="*/ 0 w 11"/>
                <a:gd name="T9" fmla="*/ 4 h 7"/>
                <a:gd name="T10" fmla="*/ 0 w 11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0" y="4"/>
                  </a:moveTo>
                  <a:lnTo>
                    <a:pt x="1" y="0"/>
                  </a:lnTo>
                  <a:lnTo>
                    <a:pt x="11" y="3"/>
                  </a:lnTo>
                  <a:lnTo>
                    <a:pt x="9" y="7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867"/>
            <p:cNvSpPr>
              <a:spLocks noEditPoints="1"/>
            </p:cNvSpPr>
            <p:nvPr/>
          </p:nvSpPr>
          <p:spPr bwMode="auto">
            <a:xfrm>
              <a:off x="7335839" y="5665788"/>
              <a:ext cx="25400" cy="19050"/>
            </a:xfrm>
            <a:custGeom>
              <a:avLst/>
              <a:gdLst>
                <a:gd name="T0" fmla="*/ 2 w 16"/>
                <a:gd name="T1" fmla="*/ 8 h 12"/>
                <a:gd name="T2" fmla="*/ 3 w 16"/>
                <a:gd name="T3" fmla="*/ 6 h 12"/>
                <a:gd name="T4" fmla="*/ 5 w 16"/>
                <a:gd name="T5" fmla="*/ 7 h 12"/>
                <a:gd name="T6" fmla="*/ 3 w 16"/>
                <a:gd name="T7" fmla="*/ 6 h 12"/>
                <a:gd name="T8" fmla="*/ 2 w 16"/>
                <a:gd name="T9" fmla="*/ 8 h 12"/>
                <a:gd name="T10" fmla="*/ 0 w 16"/>
                <a:gd name="T11" fmla="*/ 7 h 12"/>
                <a:gd name="T12" fmla="*/ 3 w 16"/>
                <a:gd name="T13" fmla="*/ 0 h 12"/>
                <a:gd name="T14" fmla="*/ 16 w 16"/>
                <a:gd name="T15" fmla="*/ 3 h 12"/>
                <a:gd name="T16" fmla="*/ 14 w 16"/>
                <a:gd name="T17" fmla="*/ 12 h 12"/>
                <a:gd name="T18" fmla="*/ 2 w 16"/>
                <a:gd name="T19" fmla="*/ 8 h 12"/>
                <a:gd name="T20" fmla="*/ 2 w 16"/>
                <a:gd name="T21" fmla="*/ 8 h 12"/>
                <a:gd name="T22" fmla="*/ 11 w 16"/>
                <a:gd name="T23" fmla="*/ 6 h 12"/>
                <a:gd name="T24" fmla="*/ 5 w 16"/>
                <a:gd name="T25" fmla="*/ 5 h 12"/>
                <a:gd name="T26" fmla="*/ 5 w 16"/>
                <a:gd name="T27" fmla="*/ 5 h 12"/>
                <a:gd name="T28" fmla="*/ 11 w 16"/>
                <a:gd name="T29" fmla="*/ 6 h 12"/>
                <a:gd name="T30" fmla="*/ 11 w 16"/>
                <a:gd name="T3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2">
                  <a:moveTo>
                    <a:pt x="2" y="8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3" y="0"/>
                  </a:lnTo>
                  <a:lnTo>
                    <a:pt x="16" y="3"/>
                  </a:lnTo>
                  <a:lnTo>
                    <a:pt x="14" y="12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1" y="6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868"/>
            <p:cNvSpPr/>
            <p:nvPr/>
          </p:nvSpPr>
          <p:spPr bwMode="auto">
            <a:xfrm>
              <a:off x="7337427" y="5875338"/>
              <a:ext cx="119063" cy="187325"/>
            </a:xfrm>
            <a:custGeom>
              <a:avLst/>
              <a:gdLst>
                <a:gd name="T0" fmla="*/ 7 w 68"/>
                <a:gd name="T1" fmla="*/ 103 h 107"/>
                <a:gd name="T2" fmla="*/ 21 w 68"/>
                <a:gd name="T3" fmla="*/ 103 h 107"/>
                <a:gd name="T4" fmla="*/ 0 w 68"/>
                <a:gd name="T5" fmla="*/ 13 h 107"/>
                <a:gd name="T6" fmla="*/ 0 w 68"/>
                <a:gd name="T7" fmla="*/ 13 h 107"/>
                <a:gd name="T8" fmla="*/ 1 w 68"/>
                <a:gd name="T9" fmla="*/ 10 h 107"/>
                <a:gd name="T10" fmla="*/ 1 w 68"/>
                <a:gd name="T11" fmla="*/ 10 h 107"/>
                <a:gd name="T12" fmla="*/ 7 w 68"/>
                <a:gd name="T13" fmla="*/ 2 h 107"/>
                <a:gd name="T14" fmla="*/ 7 w 68"/>
                <a:gd name="T15" fmla="*/ 2 h 107"/>
                <a:gd name="T16" fmla="*/ 20 w 68"/>
                <a:gd name="T17" fmla="*/ 0 h 107"/>
                <a:gd name="T18" fmla="*/ 20 w 68"/>
                <a:gd name="T19" fmla="*/ 0 h 107"/>
                <a:gd name="T20" fmla="*/ 68 w 68"/>
                <a:gd name="T21" fmla="*/ 9 h 107"/>
                <a:gd name="T22" fmla="*/ 68 w 68"/>
                <a:gd name="T23" fmla="*/ 9 h 107"/>
                <a:gd name="T24" fmla="*/ 68 w 68"/>
                <a:gd name="T25" fmla="*/ 9 h 107"/>
                <a:gd name="T26" fmla="*/ 67 w 68"/>
                <a:gd name="T27" fmla="*/ 12 h 107"/>
                <a:gd name="T28" fmla="*/ 50 w 68"/>
                <a:gd name="T29" fmla="*/ 8 h 107"/>
                <a:gd name="T30" fmla="*/ 50 w 68"/>
                <a:gd name="T31" fmla="*/ 8 h 107"/>
                <a:gd name="T32" fmla="*/ 20 w 68"/>
                <a:gd name="T33" fmla="*/ 4 h 107"/>
                <a:gd name="T34" fmla="*/ 20 w 68"/>
                <a:gd name="T35" fmla="*/ 4 h 107"/>
                <a:gd name="T36" fmla="*/ 9 w 68"/>
                <a:gd name="T37" fmla="*/ 6 h 107"/>
                <a:gd name="T38" fmla="*/ 9 w 68"/>
                <a:gd name="T39" fmla="*/ 6 h 107"/>
                <a:gd name="T40" fmla="*/ 5 w 68"/>
                <a:gd name="T41" fmla="*/ 11 h 107"/>
                <a:gd name="T42" fmla="*/ 5 w 68"/>
                <a:gd name="T43" fmla="*/ 11 h 107"/>
                <a:gd name="T44" fmla="*/ 4 w 68"/>
                <a:gd name="T45" fmla="*/ 13 h 107"/>
                <a:gd name="T46" fmla="*/ 4 w 68"/>
                <a:gd name="T47" fmla="*/ 13 h 107"/>
                <a:gd name="T48" fmla="*/ 15 w 68"/>
                <a:gd name="T49" fmla="*/ 67 h 107"/>
                <a:gd name="T50" fmla="*/ 15 w 68"/>
                <a:gd name="T51" fmla="*/ 67 h 107"/>
                <a:gd name="T52" fmla="*/ 26 w 68"/>
                <a:gd name="T53" fmla="*/ 104 h 107"/>
                <a:gd name="T54" fmla="*/ 26 w 68"/>
                <a:gd name="T55" fmla="*/ 104 h 107"/>
                <a:gd name="T56" fmla="*/ 27 w 68"/>
                <a:gd name="T57" fmla="*/ 107 h 107"/>
                <a:gd name="T58" fmla="*/ 7 w 68"/>
                <a:gd name="T59" fmla="*/ 107 h 107"/>
                <a:gd name="T60" fmla="*/ 7 w 68"/>
                <a:gd name="T61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107">
                  <a:moveTo>
                    <a:pt x="7" y="103"/>
                  </a:moveTo>
                  <a:cubicBezTo>
                    <a:pt x="21" y="103"/>
                    <a:pt x="21" y="103"/>
                    <a:pt x="21" y="103"/>
                  </a:cubicBezTo>
                  <a:cubicBezTo>
                    <a:pt x="18" y="90"/>
                    <a:pt x="1" y="3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4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0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0" y="0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0" y="10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1" y="6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2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5" y="8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4"/>
                    <a:pt x="10" y="4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21" y="87"/>
                    <a:pt x="26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3"/>
                    <a:pt x="7" y="103"/>
                    <a:pt x="7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869"/>
            <p:cNvSpPr>
              <a:spLocks noEditPoints="1"/>
            </p:cNvSpPr>
            <p:nvPr/>
          </p:nvSpPr>
          <p:spPr bwMode="auto">
            <a:xfrm>
              <a:off x="7334252" y="5872163"/>
              <a:ext cx="125413" cy="193675"/>
            </a:xfrm>
            <a:custGeom>
              <a:avLst/>
              <a:gdLst>
                <a:gd name="T0" fmla="*/ 7 w 72"/>
                <a:gd name="T1" fmla="*/ 105 h 111"/>
                <a:gd name="T2" fmla="*/ 21 w 72"/>
                <a:gd name="T3" fmla="*/ 103 h 111"/>
                <a:gd name="T4" fmla="*/ 0 w 72"/>
                <a:gd name="T5" fmla="*/ 15 h 111"/>
                <a:gd name="T6" fmla="*/ 1 w 72"/>
                <a:gd name="T7" fmla="*/ 12 h 111"/>
                <a:gd name="T8" fmla="*/ 8 w 72"/>
                <a:gd name="T9" fmla="*/ 2 h 111"/>
                <a:gd name="T10" fmla="*/ 22 w 72"/>
                <a:gd name="T11" fmla="*/ 0 h 111"/>
                <a:gd name="T12" fmla="*/ 70 w 72"/>
                <a:gd name="T13" fmla="*/ 9 h 111"/>
                <a:gd name="T14" fmla="*/ 71 w 72"/>
                <a:gd name="T15" fmla="*/ 9 h 111"/>
                <a:gd name="T16" fmla="*/ 72 w 72"/>
                <a:gd name="T17" fmla="*/ 10 h 111"/>
                <a:gd name="T18" fmla="*/ 69 w 72"/>
                <a:gd name="T19" fmla="*/ 16 h 111"/>
                <a:gd name="T20" fmla="*/ 69 w 72"/>
                <a:gd name="T21" fmla="*/ 16 h 111"/>
                <a:gd name="T22" fmla="*/ 68 w 72"/>
                <a:gd name="T23" fmla="*/ 16 h 111"/>
                <a:gd name="T24" fmla="*/ 68 w 72"/>
                <a:gd name="T25" fmla="*/ 16 h 111"/>
                <a:gd name="T26" fmla="*/ 68 w 72"/>
                <a:gd name="T27" fmla="*/ 16 h 111"/>
                <a:gd name="T28" fmla="*/ 68 w 72"/>
                <a:gd name="T29" fmla="*/ 16 h 111"/>
                <a:gd name="T30" fmla="*/ 67 w 72"/>
                <a:gd name="T31" fmla="*/ 16 h 111"/>
                <a:gd name="T32" fmla="*/ 64 w 72"/>
                <a:gd name="T33" fmla="*/ 15 h 111"/>
                <a:gd name="T34" fmla="*/ 52 w 72"/>
                <a:gd name="T35" fmla="*/ 12 h 111"/>
                <a:gd name="T36" fmla="*/ 23 w 72"/>
                <a:gd name="T37" fmla="*/ 8 h 111"/>
                <a:gd name="T38" fmla="*/ 22 w 72"/>
                <a:gd name="T39" fmla="*/ 8 h 111"/>
                <a:gd name="T40" fmla="*/ 12 w 72"/>
                <a:gd name="T41" fmla="*/ 9 h 111"/>
                <a:gd name="T42" fmla="*/ 9 w 72"/>
                <a:gd name="T43" fmla="*/ 13 h 111"/>
                <a:gd name="T44" fmla="*/ 8 w 72"/>
                <a:gd name="T45" fmla="*/ 15 h 111"/>
                <a:gd name="T46" fmla="*/ 8 w 72"/>
                <a:gd name="T47" fmla="*/ 15 h 111"/>
                <a:gd name="T48" fmla="*/ 19 w 72"/>
                <a:gd name="T49" fmla="*/ 69 h 111"/>
                <a:gd name="T50" fmla="*/ 30 w 72"/>
                <a:gd name="T51" fmla="*/ 106 h 111"/>
                <a:gd name="T52" fmla="*/ 30 w 72"/>
                <a:gd name="T53" fmla="*/ 106 h 111"/>
                <a:gd name="T54" fmla="*/ 7 w 72"/>
                <a:gd name="T55" fmla="*/ 111 h 111"/>
                <a:gd name="T56" fmla="*/ 23 w 72"/>
                <a:gd name="T57" fmla="*/ 96 h 111"/>
                <a:gd name="T58" fmla="*/ 17 w 72"/>
                <a:gd name="T59" fmla="*/ 76 h 111"/>
                <a:gd name="T60" fmla="*/ 4 w 72"/>
                <a:gd name="T61" fmla="*/ 15 h 111"/>
                <a:gd name="T62" fmla="*/ 4 w 72"/>
                <a:gd name="T63" fmla="*/ 15 h 111"/>
                <a:gd name="T64" fmla="*/ 4 w 72"/>
                <a:gd name="T65" fmla="*/ 14 h 111"/>
                <a:gd name="T66" fmla="*/ 4 w 72"/>
                <a:gd name="T67" fmla="*/ 14 h 111"/>
                <a:gd name="T68" fmla="*/ 4 w 72"/>
                <a:gd name="T69" fmla="*/ 14 h 111"/>
                <a:gd name="T70" fmla="*/ 53 w 72"/>
                <a:gd name="T71" fmla="*/ 8 h 111"/>
                <a:gd name="T72" fmla="*/ 67 w 72"/>
                <a:gd name="T73" fmla="*/ 12 h 111"/>
                <a:gd name="T74" fmla="*/ 65 w 72"/>
                <a:gd name="T75" fmla="*/ 11 h 111"/>
                <a:gd name="T76" fmla="*/ 53 w 72"/>
                <a:gd name="T77" fmla="*/ 8 h 111"/>
                <a:gd name="T78" fmla="*/ 41 w 72"/>
                <a:gd name="T79" fmla="*/ 6 h 111"/>
                <a:gd name="T80" fmla="*/ 53 w 72"/>
                <a:gd name="T81" fmla="*/ 8 h 111"/>
                <a:gd name="T82" fmla="*/ 6 w 72"/>
                <a:gd name="T83" fmla="*/ 8 h 111"/>
                <a:gd name="T84" fmla="*/ 6 w 72"/>
                <a:gd name="T85" fmla="*/ 8 h 111"/>
                <a:gd name="T86" fmla="*/ 8 w 72"/>
                <a:gd name="T87" fmla="*/ 7 h 111"/>
                <a:gd name="T88" fmla="*/ 6 w 72"/>
                <a:gd name="T8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" h="111">
                  <a:moveTo>
                    <a:pt x="7" y="109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6" y="86"/>
                    <a:pt x="1" y="3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7"/>
                    <a:pt x="4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0"/>
                    <a:pt x="17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67" y="8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5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1" y="14"/>
                    <a:pt x="57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3" y="10"/>
                    <a:pt x="3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8" y="8"/>
                    <a:pt x="14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26"/>
                    <a:pt x="14" y="4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4" y="87"/>
                    <a:pt x="29" y="104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lose/>
                  <a:moveTo>
                    <a:pt x="23" y="96"/>
                  </a:moveTo>
                  <a:cubicBezTo>
                    <a:pt x="21" y="90"/>
                    <a:pt x="19" y="84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9" y="84"/>
                    <a:pt x="21" y="90"/>
                    <a:pt x="23" y="9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53" y="8"/>
                  </a:moveTo>
                  <a:cubicBezTo>
                    <a:pt x="59" y="10"/>
                    <a:pt x="65" y="11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6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0"/>
                    <a:pt x="58" y="9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7"/>
                    <a:pt x="45" y="7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5" y="7"/>
                    <a:pt x="49" y="7"/>
                    <a:pt x="53" y="8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6" y="8"/>
                  </a:move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870"/>
            <p:cNvSpPr>
              <a:spLocks noEditPoints="1"/>
            </p:cNvSpPr>
            <p:nvPr/>
          </p:nvSpPr>
          <p:spPr bwMode="auto">
            <a:xfrm>
              <a:off x="7496177" y="5892801"/>
              <a:ext cx="176213" cy="133350"/>
            </a:xfrm>
            <a:custGeom>
              <a:avLst/>
              <a:gdLst>
                <a:gd name="T0" fmla="*/ 30 w 101"/>
                <a:gd name="T1" fmla="*/ 72 h 76"/>
                <a:gd name="T2" fmla="*/ 25 w 101"/>
                <a:gd name="T3" fmla="*/ 64 h 76"/>
                <a:gd name="T4" fmla="*/ 25 w 101"/>
                <a:gd name="T5" fmla="*/ 64 h 76"/>
                <a:gd name="T6" fmla="*/ 13 w 101"/>
                <a:gd name="T7" fmla="*/ 38 h 76"/>
                <a:gd name="T8" fmla="*/ 13 w 101"/>
                <a:gd name="T9" fmla="*/ 38 h 76"/>
                <a:gd name="T10" fmla="*/ 0 w 101"/>
                <a:gd name="T11" fmla="*/ 1 h 76"/>
                <a:gd name="T12" fmla="*/ 0 w 101"/>
                <a:gd name="T13" fmla="*/ 1 h 76"/>
                <a:gd name="T14" fmla="*/ 4 w 101"/>
                <a:gd name="T15" fmla="*/ 0 h 76"/>
                <a:gd name="T16" fmla="*/ 16 w 101"/>
                <a:gd name="T17" fmla="*/ 33 h 76"/>
                <a:gd name="T18" fmla="*/ 16 w 101"/>
                <a:gd name="T19" fmla="*/ 33 h 76"/>
                <a:gd name="T20" fmla="*/ 35 w 101"/>
                <a:gd name="T21" fmla="*/ 72 h 76"/>
                <a:gd name="T22" fmla="*/ 35 w 101"/>
                <a:gd name="T23" fmla="*/ 72 h 76"/>
                <a:gd name="T24" fmla="*/ 36 w 101"/>
                <a:gd name="T25" fmla="*/ 72 h 76"/>
                <a:gd name="T26" fmla="*/ 36 w 101"/>
                <a:gd name="T27" fmla="*/ 72 h 76"/>
                <a:gd name="T28" fmla="*/ 59 w 101"/>
                <a:gd name="T29" fmla="*/ 52 h 76"/>
                <a:gd name="T30" fmla="*/ 59 w 101"/>
                <a:gd name="T31" fmla="*/ 52 h 76"/>
                <a:gd name="T32" fmla="*/ 76 w 101"/>
                <a:gd name="T33" fmla="*/ 36 h 76"/>
                <a:gd name="T34" fmla="*/ 76 w 101"/>
                <a:gd name="T35" fmla="*/ 36 h 76"/>
                <a:gd name="T36" fmla="*/ 78 w 101"/>
                <a:gd name="T37" fmla="*/ 34 h 76"/>
                <a:gd name="T38" fmla="*/ 101 w 101"/>
                <a:gd name="T39" fmla="*/ 63 h 76"/>
                <a:gd name="T40" fmla="*/ 98 w 101"/>
                <a:gd name="T41" fmla="*/ 66 h 76"/>
                <a:gd name="T42" fmla="*/ 77 w 101"/>
                <a:gd name="T43" fmla="*/ 40 h 76"/>
                <a:gd name="T44" fmla="*/ 38 w 101"/>
                <a:gd name="T45" fmla="*/ 76 h 76"/>
                <a:gd name="T46" fmla="*/ 38 w 101"/>
                <a:gd name="T47" fmla="*/ 76 h 76"/>
                <a:gd name="T48" fmla="*/ 36 w 101"/>
                <a:gd name="T49" fmla="*/ 76 h 76"/>
                <a:gd name="T50" fmla="*/ 36 w 101"/>
                <a:gd name="T51" fmla="*/ 76 h 76"/>
                <a:gd name="T52" fmla="*/ 30 w 101"/>
                <a:gd name="T53" fmla="*/ 72 h 76"/>
                <a:gd name="T54" fmla="*/ 0 w 101"/>
                <a:gd name="T55" fmla="*/ 1 h 76"/>
                <a:gd name="T56" fmla="*/ 0 w 101"/>
                <a:gd name="T57" fmla="*/ 1 h 76"/>
                <a:gd name="T58" fmla="*/ 0 w 101"/>
                <a:gd name="T59" fmla="*/ 1 h 76"/>
                <a:gd name="T60" fmla="*/ 0 w 101"/>
                <a:gd name="T61" fmla="*/ 1 h 76"/>
                <a:gd name="T62" fmla="*/ 0 w 101"/>
                <a:gd name="T6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76">
                  <a:moveTo>
                    <a:pt x="30" y="72"/>
                  </a:moveTo>
                  <a:cubicBezTo>
                    <a:pt x="29" y="70"/>
                    <a:pt x="27" y="67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1" y="57"/>
                    <a:pt x="17" y="47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6" y="20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9" y="16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50"/>
                    <a:pt x="31" y="69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0" y="69"/>
                    <a:pt x="50" y="60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68" y="44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1" y="46"/>
                    <a:pt x="46" y="70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3" y="76"/>
                    <a:pt x="32" y="74"/>
                    <a:pt x="30" y="72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871"/>
            <p:cNvSpPr>
              <a:spLocks noEditPoints="1"/>
            </p:cNvSpPr>
            <p:nvPr/>
          </p:nvSpPr>
          <p:spPr bwMode="auto">
            <a:xfrm>
              <a:off x="7491414" y="5888038"/>
              <a:ext cx="185738" cy="141288"/>
            </a:xfrm>
            <a:custGeom>
              <a:avLst/>
              <a:gdLst>
                <a:gd name="T0" fmla="*/ 32 w 107"/>
                <a:gd name="T1" fmla="*/ 76 h 81"/>
                <a:gd name="T2" fmla="*/ 33 w 107"/>
                <a:gd name="T3" fmla="*/ 75 h 81"/>
                <a:gd name="T4" fmla="*/ 32 w 107"/>
                <a:gd name="T5" fmla="*/ 76 h 81"/>
                <a:gd name="T6" fmla="*/ 26 w 107"/>
                <a:gd name="T7" fmla="*/ 67 h 81"/>
                <a:gd name="T8" fmla="*/ 26 w 107"/>
                <a:gd name="T9" fmla="*/ 67 h 81"/>
                <a:gd name="T10" fmla="*/ 15 w 107"/>
                <a:gd name="T11" fmla="*/ 42 h 81"/>
                <a:gd name="T12" fmla="*/ 15 w 107"/>
                <a:gd name="T13" fmla="*/ 42 h 81"/>
                <a:gd name="T14" fmla="*/ 1 w 107"/>
                <a:gd name="T15" fmla="*/ 5 h 81"/>
                <a:gd name="T16" fmla="*/ 1 w 107"/>
                <a:gd name="T17" fmla="*/ 5 h 81"/>
                <a:gd name="T18" fmla="*/ 0 w 107"/>
                <a:gd name="T19" fmla="*/ 3 h 81"/>
                <a:gd name="T20" fmla="*/ 8 w 107"/>
                <a:gd name="T21" fmla="*/ 0 h 81"/>
                <a:gd name="T22" fmla="*/ 8 w 107"/>
                <a:gd name="T23" fmla="*/ 2 h 81"/>
                <a:gd name="T24" fmla="*/ 21 w 107"/>
                <a:gd name="T25" fmla="*/ 35 h 81"/>
                <a:gd name="T26" fmla="*/ 21 w 107"/>
                <a:gd name="T27" fmla="*/ 35 h 81"/>
                <a:gd name="T28" fmla="*/ 31 w 107"/>
                <a:gd name="T29" fmla="*/ 60 h 81"/>
                <a:gd name="T30" fmla="*/ 31 w 107"/>
                <a:gd name="T31" fmla="*/ 60 h 81"/>
                <a:gd name="T32" fmla="*/ 39 w 107"/>
                <a:gd name="T33" fmla="*/ 73 h 81"/>
                <a:gd name="T34" fmla="*/ 39 w 107"/>
                <a:gd name="T35" fmla="*/ 73 h 81"/>
                <a:gd name="T36" fmla="*/ 61 w 107"/>
                <a:gd name="T37" fmla="*/ 54 h 81"/>
                <a:gd name="T38" fmla="*/ 61 w 107"/>
                <a:gd name="T39" fmla="*/ 54 h 81"/>
                <a:gd name="T40" fmla="*/ 77 w 107"/>
                <a:gd name="T41" fmla="*/ 38 h 81"/>
                <a:gd name="T42" fmla="*/ 77 w 107"/>
                <a:gd name="T43" fmla="*/ 38 h 81"/>
                <a:gd name="T44" fmla="*/ 77 w 107"/>
                <a:gd name="T45" fmla="*/ 38 h 81"/>
                <a:gd name="T46" fmla="*/ 81 w 107"/>
                <a:gd name="T47" fmla="*/ 34 h 81"/>
                <a:gd name="T48" fmla="*/ 107 w 107"/>
                <a:gd name="T49" fmla="*/ 66 h 81"/>
                <a:gd name="T50" fmla="*/ 101 w 107"/>
                <a:gd name="T51" fmla="*/ 71 h 81"/>
                <a:gd name="T52" fmla="*/ 80 w 107"/>
                <a:gd name="T53" fmla="*/ 46 h 81"/>
                <a:gd name="T54" fmla="*/ 42 w 107"/>
                <a:gd name="T55" fmla="*/ 80 h 81"/>
                <a:gd name="T56" fmla="*/ 42 w 107"/>
                <a:gd name="T57" fmla="*/ 80 h 81"/>
                <a:gd name="T58" fmla="*/ 39 w 107"/>
                <a:gd name="T59" fmla="*/ 81 h 81"/>
                <a:gd name="T60" fmla="*/ 39 w 107"/>
                <a:gd name="T61" fmla="*/ 81 h 81"/>
                <a:gd name="T62" fmla="*/ 32 w 107"/>
                <a:gd name="T63" fmla="*/ 76 h 81"/>
                <a:gd name="T64" fmla="*/ 38 w 107"/>
                <a:gd name="T65" fmla="*/ 77 h 81"/>
                <a:gd name="T66" fmla="*/ 37 w 107"/>
                <a:gd name="T67" fmla="*/ 76 h 81"/>
                <a:gd name="T68" fmla="*/ 37 w 107"/>
                <a:gd name="T69" fmla="*/ 76 h 81"/>
                <a:gd name="T70" fmla="*/ 36 w 107"/>
                <a:gd name="T71" fmla="*/ 76 h 81"/>
                <a:gd name="T72" fmla="*/ 36 w 107"/>
                <a:gd name="T73" fmla="*/ 76 h 81"/>
                <a:gd name="T74" fmla="*/ 38 w 107"/>
                <a:gd name="T75" fmla="*/ 77 h 81"/>
                <a:gd name="T76" fmla="*/ 30 w 107"/>
                <a:gd name="T77" fmla="*/ 66 h 81"/>
                <a:gd name="T78" fmla="*/ 32 w 107"/>
                <a:gd name="T79" fmla="*/ 69 h 81"/>
                <a:gd name="T80" fmla="*/ 32 w 107"/>
                <a:gd name="T81" fmla="*/ 69 h 81"/>
                <a:gd name="T82" fmla="*/ 28 w 107"/>
                <a:gd name="T83" fmla="*/ 61 h 81"/>
                <a:gd name="T84" fmla="*/ 28 w 107"/>
                <a:gd name="T85" fmla="*/ 61 h 81"/>
                <a:gd name="T86" fmla="*/ 25 w 107"/>
                <a:gd name="T87" fmla="*/ 56 h 81"/>
                <a:gd name="T88" fmla="*/ 25 w 107"/>
                <a:gd name="T89" fmla="*/ 56 h 81"/>
                <a:gd name="T90" fmla="*/ 30 w 107"/>
                <a:gd name="T91" fmla="*/ 66 h 81"/>
                <a:gd name="T92" fmla="*/ 99 w 107"/>
                <a:gd name="T93" fmla="*/ 63 h 81"/>
                <a:gd name="T94" fmla="*/ 80 w 107"/>
                <a:gd name="T95" fmla="*/ 40 h 81"/>
                <a:gd name="T96" fmla="*/ 80 w 107"/>
                <a:gd name="T97" fmla="*/ 40 h 81"/>
                <a:gd name="T98" fmla="*/ 99 w 107"/>
                <a:gd name="T99" fmla="*/ 63 h 81"/>
                <a:gd name="T100" fmla="*/ 57 w 107"/>
                <a:gd name="T101" fmla="*/ 63 h 81"/>
                <a:gd name="T102" fmla="*/ 57 w 107"/>
                <a:gd name="T103" fmla="*/ 62 h 81"/>
                <a:gd name="T104" fmla="*/ 57 w 107"/>
                <a:gd name="T105" fmla="*/ 62 h 81"/>
                <a:gd name="T106" fmla="*/ 57 w 107"/>
                <a:gd name="T107" fmla="*/ 63 h 81"/>
                <a:gd name="T108" fmla="*/ 57 w 107"/>
                <a:gd name="T109" fmla="*/ 62 h 81"/>
                <a:gd name="T110" fmla="*/ 62 w 107"/>
                <a:gd name="T111" fmla="*/ 57 h 81"/>
                <a:gd name="T112" fmla="*/ 62 w 107"/>
                <a:gd name="T113" fmla="*/ 57 h 81"/>
                <a:gd name="T114" fmla="*/ 57 w 107"/>
                <a:gd name="T115" fmla="*/ 62 h 81"/>
                <a:gd name="T116" fmla="*/ 14 w 107"/>
                <a:gd name="T117" fmla="*/ 29 h 81"/>
                <a:gd name="T118" fmla="*/ 5 w 107"/>
                <a:gd name="T119" fmla="*/ 5 h 81"/>
                <a:gd name="T120" fmla="*/ 5 w 107"/>
                <a:gd name="T121" fmla="*/ 5 h 81"/>
                <a:gd name="T122" fmla="*/ 5 w 107"/>
                <a:gd name="T123" fmla="*/ 5 h 81"/>
                <a:gd name="T124" fmla="*/ 14 w 107"/>
                <a:gd name="T125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" h="81">
                  <a:moveTo>
                    <a:pt x="32" y="76"/>
                  </a:moveTo>
                  <a:cubicBezTo>
                    <a:pt x="33" y="75"/>
                    <a:pt x="33" y="75"/>
                    <a:pt x="33" y="75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0" y="74"/>
                    <a:pt x="28" y="71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2" y="60"/>
                    <a:pt x="18" y="5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7" y="23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14" y="18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4" y="44"/>
                    <a:pt x="28" y="53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4" y="66"/>
                    <a:pt x="37" y="71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3" y="69"/>
                    <a:pt x="52" y="61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9" y="46"/>
                    <a:pt x="76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2" y="54"/>
                    <a:pt x="50" y="75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1" y="81"/>
                    <a:pt x="40" y="81"/>
                    <a:pt x="39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5" y="81"/>
                    <a:pt x="33" y="78"/>
                    <a:pt x="32" y="76"/>
                  </a:cubicBezTo>
                  <a:close/>
                  <a:moveTo>
                    <a:pt x="38" y="77"/>
                  </a:moveTo>
                  <a:cubicBezTo>
                    <a:pt x="38" y="77"/>
                    <a:pt x="37" y="77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7" y="76"/>
                    <a:pt x="37" y="77"/>
                    <a:pt x="38" y="77"/>
                  </a:cubicBezTo>
                  <a:close/>
                  <a:moveTo>
                    <a:pt x="30" y="66"/>
                  </a:moveTo>
                  <a:cubicBezTo>
                    <a:pt x="30" y="67"/>
                    <a:pt x="31" y="68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0" y="67"/>
                    <a:pt x="29" y="65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60"/>
                    <a:pt x="26" y="58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9"/>
                    <a:pt x="28" y="63"/>
                    <a:pt x="30" y="66"/>
                  </a:cubicBezTo>
                  <a:close/>
                  <a:moveTo>
                    <a:pt x="99" y="63"/>
                  </a:move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99" y="63"/>
                    <a:pt x="99" y="63"/>
                    <a:pt x="99" y="63"/>
                  </a:cubicBezTo>
                  <a:close/>
                  <a:moveTo>
                    <a:pt x="57" y="63"/>
                  </a:moveTo>
                  <a:cubicBezTo>
                    <a:pt x="57" y="63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lose/>
                  <a:moveTo>
                    <a:pt x="57" y="62"/>
                  </a:moveTo>
                  <a:cubicBezTo>
                    <a:pt x="59" y="61"/>
                    <a:pt x="61" y="59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1" y="59"/>
                    <a:pt x="59" y="61"/>
                    <a:pt x="57" y="62"/>
                  </a:cubicBezTo>
                  <a:close/>
                  <a:moveTo>
                    <a:pt x="14" y="29"/>
                  </a:moveTo>
                  <a:cubicBezTo>
                    <a:pt x="10" y="18"/>
                    <a:pt x="7" y="9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9"/>
                    <a:pt x="10" y="18"/>
                    <a:pt x="1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1" name="组合 29"/>
          <p:cNvGrpSpPr/>
          <p:nvPr/>
        </p:nvGrpSpPr>
        <p:grpSpPr>
          <a:xfrm>
            <a:off x="10287132" y="5617429"/>
            <a:ext cx="618146" cy="1172053"/>
            <a:chOff x="4252914" y="314326"/>
            <a:chExt cx="441325" cy="804863"/>
          </a:xfrm>
          <a:solidFill>
            <a:srgbClr val="1F4E79"/>
          </a:solidFill>
        </p:grpSpPr>
        <p:sp>
          <p:nvSpPr>
            <p:cNvPr id="62" name="Freeform 3486"/>
            <p:cNvSpPr>
              <a:spLocks noEditPoints="1"/>
            </p:cNvSpPr>
            <p:nvPr/>
          </p:nvSpPr>
          <p:spPr bwMode="auto">
            <a:xfrm>
              <a:off x="4300539" y="398464"/>
              <a:ext cx="203200" cy="220663"/>
            </a:xfrm>
            <a:custGeom>
              <a:avLst/>
              <a:gdLst>
                <a:gd name="T0" fmla="*/ 0 w 117"/>
                <a:gd name="T1" fmla="*/ 63 h 127"/>
                <a:gd name="T2" fmla="*/ 59 w 117"/>
                <a:gd name="T3" fmla="*/ 0 h 127"/>
                <a:gd name="T4" fmla="*/ 59 w 117"/>
                <a:gd name="T5" fmla="*/ 0 h 127"/>
                <a:gd name="T6" fmla="*/ 117 w 117"/>
                <a:gd name="T7" fmla="*/ 63 h 127"/>
                <a:gd name="T8" fmla="*/ 117 w 117"/>
                <a:gd name="T9" fmla="*/ 63 h 127"/>
                <a:gd name="T10" fmla="*/ 59 w 117"/>
                <a:gd name="T11" fmla="*/ 127 h 127"/>
                <a:gd name="T12" fmla="*/ 59 w 117"/>
                <a:gd name="T13" fmla="*/ 127 h 127"/>
                <a:gd name="T14" fmla="*/ 0 w 117"/>
                <a:gd name="T15" fmla="*/ 63 h 127"/>
                <a:gd name="T16" fmla="*/ 4 w 117"/>
                <a:gd name="T17" fmla="*/ 63 h 127"/>
                <a:gd name="T18" fmla="*/ 59 w 117"/>
                <a:gd name="T19" fmla="*/ 123 h 127"/>
                <a:gd name="T20" fmla="*/ 59 w 117"/>
                <a:gd name="T21" fmla="*/ 123 h 127"/>
                <a:gd name="T22" fmla="*/ 113 w 117"/>
                <a:gd name="T23" fmla="*/ 63 h 127"/>
                <a:gd name="T24" fmla="*/ 113 w 117"/>
                <a:gd name="T25" fmla="*/ 63 h 127"/>
                <a:gd name="T26" fmla="*/ 59 w 117"/>
                <a:gd name="T27" fmla="*/ 4 h 127"/>
                <a:gd name="T28" fmla="*/ 59 w 117"/>
                <a:gd name="T29" fmla="*/ 4 h 127"/>
                <a:gd name="T30" fmla="*/ 4 w 117"/>
                <a:gd name="T31" fmla="*/ 6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127">
                  <a:moveTo>
                    <a:pt x="0" y="63"/>
                  </a:moveTo>
                  <a:cubicBezTo>
                    <a:pt x="0" y="28"/>
                    <a:pt x="26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91" y="0"/>
                    <a:pt x="117" y="28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98"/>
                    <a:pt x="91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26" y="127"/>
                    <a:pt x="0" y="98"/>
                    <a:pt x="0" y="63"/>
                  </a:cubicBezTo>
                  <a:close/>
                  <a:moveTo>
                    <a:pt x="4" y="63"/>
                  </a:moveTo>
                  <a:cubicBezTo>
                    <a:pt x="4" y="96"/>
                    <a:pt x="29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89" y="123"/>
                    <a:pt x="113" y="96"/>
                    <a:pt x="113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30"/>
                    <a:pt x="8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29" y="4"/>
                    <a:pt x="4" y="30"/>
                    <a:pt x="4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3487"/>
            <p:cNvSpPr>
              <a:spLocks noEditPoints="1"/>
            </p:cNvSpPr>
            <p:nvPr/>
          </p:nvSpPr>
          <p:spPr bwMode="auto">
            <a:xfrm>
              <a:off x="4295777" y="395289"/>
              <a:ext cx="211138" cy="228600"/>
            </a:xfrm>
            <a:custGeom>
              <a:avLst/>
              <a:gdLst>
                <a:gd name="T0" fmla="*/ 0 w 121"/>
                <a:gd name="T1" fmla="*/ 65 h 131"/>
                <a:gd name="T2" fmla="*/ 61 w 121"/>
                <a:gd name="T3" fmla="*/ 0 h 131"/>
                <a:gd name="T4" fmla="*/ 61 w 121"/>
                <a:gd name="T5" fmla="*/ 0 h 131"/>
                <a:gd name="T6" fmla="*/ 121 w 121"/>
                <a:gd name="T7" fmla="*/ 65 h 131"/>
                <a:gd name="T8" fmla="*/ 121 w 121"/>
                <a:gd name="T9" fmla="*/ 65 h 131"/>
                <a:gd name="T10" fmla="*/ 61 w 121"/>
                <a:gd name="T11" fmla="*/ 131 h 131"/>
                <a:gd name="T12" fmla="*/ 61 w 121"/>
                <a:gd name="T13" fmla="*/ 131 h 131"/>
                <a:gd name="T14" fmla="*/ 0 w 121"/>
                <a:gd name="T15" fmla="*/ 65 h 131"/>
                <a:gd name="T16" fmla="*/ 61 w 121"/>
                <a:gd name="T17" fmla="*/ 127 h 131"/>
                <a:gd name="T18" fmla="*/ 102 w 121"/>
                <a:gd name="T19" fmla="*/ 107 h 131"/>
                <a:gd name="T20" fmla="*/ 102 w 121"/>
                <a:gd name="T21" fmla="*/ 107 h 131"/>
                <a:gd name="T22" fmla="*/ 61 w 121"/>
                <a:gd name="T23" fmla="*/ 127 h 131"/>
                <a:gd name="T24" fmla="*/ 61 w 121"/>
                <a:gd name="T25" fmla="*/ 127 h 131"/>
                <a:gd name="T26" fmla="*/ 19 w 121"/>
                <a:gd name="T27" fmla="*/ 107 h 131"/>
                <a:gd name="T28" fmla="*/ 19 w 121"/>
                <a:gd name="T29" fmla="*/ 107 h 131"/>
                <a:gd name="T30" fmla="*/ 61 w 121"/>
                <a:gd name="T31" fmla="*/ 127 h 131"/>
                <a:gd name="T32" fmla="*/ 61 w 121"/>
                <a:gd name="T33" fmla="*/ 123 h 131"/>
                <a:gd name="T34" fmla="*/ 113 w 121"/>
                <a:gd name="T35" fmla="*/ 65 h 131"/>
                <a:gd name="T36" fmla="*/ 113 w 121"/>
                <a:gd name="T37" fmla="*/ 65 h 131"/>
                <a:gd name="T38" fmla="*/ 61 w 121"/>
                <a:gd name="T39" fmla="*/ 8 h 131"/>
                <a:gd name="T40" fmla="*/ 61 w 121"/>
                <a:gd name="T41" fmla="*/ 8 h 131"/>
                <a:gd name="T42" fmla="*/ 8 w 121"/>
                <a:gd name="T43" fmla="*/ 65 h 131"/>
                <a:gd name="T44" fmla="*/ 8 w 121"/>
                <a:gd name="T45" fmla="*/ 65 h 131"/>
                <a:gd name="T46" fmla="*/ 61 w 121"/>
                <a:gd name="T47" fmla="*/ 123 h 131"/>
                <a:gd name="T48" fmla="*/ 103 w 121"/>
                <a:gd name="T49" fmla="*/ 25 h 131"/>
                <a:gd name="T50" fmla="*/ 61 w 121"/>
                <a:gd name="T51" fmla="*/ 4 h 131"/>
                <a:gd name="T52" fmla="*/ 61 w 121"/>
                <a:gd name="T53" fmla="*/ 4 h 131"/>
                <a:gd name="T54" fmla="*/ 103 w 121"/>
                <a:gd name="T55" fmla="*/ 25 h 131"/>
                <a:gd name="T56" fmla="*/ 19 w 121"/>
                <a:gd name="T57" fmla="*/ 23 h 131"/>
                <a:gd name="T58" fmla="*/ 61 w 121"/>
                <a:gd name="T59" fmla="*/ 4 h 131"/>
                <a:gd name="T60" fmla="*/ 61 w 121"/>
                <a:gd name="T61" fmla="*/ 4 h 131"/>
                <a:gd name="T62" fmla="*/ 19 w 121"/>
                <a:gd name="T63" fmla="*/ 2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1" h="131">
                  <a:moveTo>
                    <a:pt x="0" y="65"/>
                  </a:moveTo>
                  <a:cubicBezTo>
                    <a:pt x="0" y="29"/>
                    <a:pt x="27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95" y="0"/>
                    <a:pt x="121" y="29"/>
                    <a:pt x="121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1" y="101"/>
                    <a:pt x="95" y="131"/>
                    <a:pt x="61" y="131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27" y="131"/>
                    <a:pt x="0" y="101"/>
                    <a:pt x="0" y="65"/>
                  </a:cubicBezTo>
                  <a:close/>
                  <a:moveTo>
                    <a:pt x="61" y="127"/>
                  </a:moveTo>
                  <a:cubicBezTo>
                    <a:pt x="77" y="127"/>
                    <a:pt x="92" y="119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92" y="119"/>
                    <a:pt x="77" y="127"/>
                    <a:pt x="61" y="127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44" y="127"/>
                    <a:pt x="29" y="119"/>
                    <a:pt x="19" y="107"/>
                  </a:cubicBezTo>
                  <a:cubicBezTo>
                    <a:pt x="19" y="107"/>
                    <a:pt x="19" y="107"/>
                    <a:pt x="19" y="107"/>
                  </a:cubicBezTo>
                  <a:cubicBezTo>
                    <a:pt x="29" y="119"/>
                    <a:pt x="44" y="127"/>
                    <a:pt x="61" y="127"/>
                  </a:cubicBezTo>
                  <a:close/>
                  <a:moveTo>
                    <a:pt x="61" y="123"/>
                  </a:moveTo>
                  <a:cubicBezTo>
                    <a:pt x="90" y="123"/>
                    <a:pt x="113" y="97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13" y="33"/>
                    <a:pt x="90" y="8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32" y="8"/>
                    <a:pt x="8" y="33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97"/>
                    <a:pt x="32" y="123"/>
                    <a:pt x="61" y="123"/>
                  </a:cubicBezTo>
                  <a:close/>
                  <a:moveTo>
                    <a:pt x="103" y="25"/>
                  </a:moveTo>
                  <a:cubicBezTo>
                    <a:pt x="93" y="12"/>
                    <a:pt x="78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78" y="4"/>
                    <a:pt x="93" y="12"/>
                    <a:pt x="103" y="25"/>
                  </a:cubicBezTo>
                  <a:close/>
                  <a:moveTo>
                    <a:pt x="19" y="23"/>
                  </a:moveTo>
                  <a:cubicBezTo>
                    <a:pt x="30" y="11"/>
                    <a:pt x="44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44" y="4"/>
                    <a:pt x="30" y="11"/>
                    <a:pt x="1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3488"/>
            <p:cNvSpPr/>
            <p:nvPr/>
          </p:nvSpPr>
          <p:spPr bwMode="auto">
            <a:xfrm>
              <a:off x="4365627" y="452439"/>
              <a:ext cx="7938" cy="7938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489"/>
            <p:cNvSpPr/>
            <p:nvPr/>
          </p:nvSpPr>
          <p:spPr bwMode="auto">
            <a:xfrm>
              <a:off x="4362452" y="449264"/>
              <a:ext cx="14288" cy="14288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5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490"/>
            <p:cNvSpPr/>
            <p:nvPr/>
          </p:nvSpPr>
          <p:spPr bwMode="auto">
            <a:xfrm>
              <a:off x="4467227" y="461964"/>
              <a:ext cx="4763" cy="6350"/>
            </a:xfrm>
            <a:custGeom>
              <a:avLst/>
              <a:gdLst>
                <a:gd name="T0" fmla="*/ 0 w 3"/>
                <a:gd name="T1" fmla="*/ 4 h 4"/>
                <a:gd name="T2" fmla="*/ 0 w 3"/>
                <a:gd name="T3" fmla="*/ 0 h 4"/>
                <a:gd name="T4" fmla="*/ 3 w 3"/>
                <a:gd name="T5" fmla="*/ 0 h 4"/>
                <a:gd name="T6" fmla="*/ 3 w 3"/>
                <a:gd name="T7" fmla="*/ 4 h 4"/>
                <a:gd name="T8" fmla="*/ 0 w 3"/>
                <a:gd name="T9" fmla="*/ 4 h 4"/>
                <a:gd name="T10" fmla="*/ 0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491"/>
            <p:cNvSpPr/>
            <p:nvPr/>
          </p:nvSpPr>
          <p:spPr bwMode="auto">
            <a:xfrm>
              <a:off x="4464052" y="457201"/>
              <a:ext cx="11113" cy="14288"/>
            </a:xfrm>
            <a:custGeom>
              <a:avLst/>
              <a:gdLst>
                <a:gd name="T0" fmla="*/ 5 w 7"/>
                <a:gd name="T1" fmla="*/ 9 h 9"/>
                <a:gd name="T2" fmla="*/ 2 w 7"/>
                <a:gd name="T3" fmla="*/ 9 h 9"/>
                <a:gd name="T4" fmla="*/ 2 w 7"/>
                <a:gd name="T5" fmla="*/ 7 h 9"/>
                <a:gd name="T6" fmla="*/ 4 w 7"/>
                <a:gd name="T7" fmla="*/ 7 h 9"/>
                <a:gd name="T8" fmla="*/ 2 w 7"/>
                <a:gd name="T9" fmla="*/ 7 h 9"/>
                <a:gd name="T10" fmla="*/ 2 w 7"/>
                <a:gd name="T11" fmla="*/ 9 h 9"/>
                <a:gd name="T12" fmla="*/ 0 w 7"/>
                <a:gd name="T13" fmla="*/ 9 h 9"/>
                <a:gd name="T14" fmla="*/ 0 w 7"/>
                <a:gd name="T15" fmla="*/ 0 h 9"/>
                <a:gd name="T16" fmla="*/ 2 w 7"/>
                <a:gd name="T17" fmla="*/ 0 h 9"/>
                <a:gd name="T18" fmla="*/ 7 w 7"/>
                <a:gd name="T19" fmla="*/ 0 h 9"/>
                <a:gd name="T20" fmla="*/ 7 w 7"/>
                <a:gd name="T21" fmla="*/ 9 h 9"/>
                <a:gd name="T22" fmla="*/ 5 w 7"/>
                <a:gd name="T23" fmla="*/ 9 h 9"/>
                <a:gd name="T24" fmla="*/ 5 w 7"/>
                <a:gd name="T2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9">
                  <a:moveTo>
                    <a:pt x="5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" y="0"/>
                  </a:lnTo>
                  <a:lnTo>
                    <a:pt x="7" y="0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3492"/>
            <p:cNvSpPr/>
            <p:nvPr/>
          </p:nvSpPr>
          <p:spPr bwMode="auto">
            <a:xfrm>
              <a:off x="4298952" y="319089"/>
              <a:ext cx="280988" cy="128588"/>
            </a:xfrm>
            <a:custGeom>
              <a:avLst/>
              <a:gdLst>
                <a:gd name="T0" fmla="*/ 105 w 162"/>
                <a:gd name="T1" fmla="*/ 71 h 74"/>
                <a:gd name="T2" fmla="*/ 152 w 162"/>
                <a:gd name="T3" fmla="*/ 57 h 74"/>
                <a:gd name="T4" fmla="*/ 123 w 162"/>
                <a:gd name="T5" fmla="*/ 38 h 74"/>
                <a:gd name="T6" fmla="*/ 123 w 162"/>
                <a:gd name="T7" fmla="*/ 38 h 74"/>
                <a:gd name="T8" fmla="*/ 84 w 162"/>
                <a:gd name="T9" fmla="*/ 8 h 74"/>
                <a:gd name="T10" fmla="*/ 84 w 162"/>
                <a:gd name="T11" fmla="*/ 8 h 74"/>
                <a:gd name="T12" fmla="*/ 75 w 162"/>
                <a:gd name="T13" fmla="*/ 4 h 74"/>
                <a:gd name="T14" fmla="*/ 75 w 162"/>
                <a:gd name="T15" fmla="*/ 4 h 74"/>
                <a:gd name="T16" fmla="*/ 70 w 162"/>
                <a:gd name="T17" fmla="*/ 5 h 74"/>
                <a:gd name="T18" fmla="*/ 70 w 162"/>
                <a:gd name="T19" fmla="*/ 5 h 74"/>
                <a:gd name="T20" fmla="*/ 68 w 162"/>
                <a:gd name="T21" fmla="*/ 6 h 74"/>
                <a:gd name="T22" fmla="*/ 68 w 162"/>
                <a:gd name="T23" fmla="*/ 6 h 74"/>
                <a:gd name="T24" fmla="*/ 68 w 162"/>
                <a:gd name="T25" fmla="*/ 6 h 74"/>
                <a:gd name="T26" fmla="*/ 7 w 162"/>
                <a:gd name="T27" fmla="*/ 29 h 74"/>
                <a:gd name="T28" fmla="*/ 30 w 162"/>
                <a:gd name="T29" fmla="*/ 56 h 74"/>
                <a:gd name="T30" fmla="*/ 30 w 162"/>
                <a:gd name="T31" fmla="*/ 56 h 74"/>
                <a:gd name="T32" fmla="*/ 27 w 162"/>
                <a:gd name="T33" fmla="*/ 59 h 74"/>
                <a:gd name="T34" fmla="*/ 0 w 162"/>
                <a:gd name="T35" fmla="*/ 28 h 74"/>
                <a:gd name="T36" fmla="*/ 66 w 162"/>
                <a:gd name="T37" fmla="*/ 3 h 74"/>
                <a:gd name="T38" fmla="*/ 75 w 162"/>
                <a:gd name="T39" fmla="*/ 0 h 74"/>
                <a:gd name="T40" fmla="*/ 75 w 162"/>
                <a:gd name="T41" fmla="*/ 0 h 74"/>
                <a:gd name="T42" fmla="*/ 87 w 162"/>
                <a:gd name="T43" fmla="*/ 6 h 74"/>
                <a:gd name="T44" fmla="*/ 87 w 162"/>
                <a:gd name="T45" fmla="*/ 6 h 74"/>
                <a:gd name="T46" fmla="*/ 125 w 162"/>
                <a:gd name="T47" fmla="*/ 34 h 74"/>
                <a:gd name="T48" fmla="*/ 125 w 162"/>
                <a:gd name="T49" fmla="*/ 34 h 74"/>
                <a:gd name="T50" fmla="*/ 158 w 162"/>
                <a:gd name="T51" fmla="*/ 56 h 74"/>
                <a:gd name="T52" fmla="*/ 158 w 162"/>
                <a:gd name="T53" fmla="*/ 56 h 74"/>
                <a:gd name="T54" fmla="*/ 162 w 162"/>
                <a:gd name="T55" fmla="*/ 58 h 74"/>
                <a:gd name="T56" fmla="*/ 106 w 162"/>
                <a:gd name="T57" fmla="*/ 74 h 74"/>
                <a:gd name="T58" fmla="*/ 105 w 162"/>
                <a:gd name="T59" fmla="*/ 7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74">
                  <a:moveTo>
                    <a:pt x="105" y="71"/>
                  </a:moveTo>
                  <a:cubicBezTo>
                    <a:pt x="152" y="57"/>
                    <a:pt x="152" y="57"/>
                    <a:pt x="152" y="57"/>
                  </a:cubicBezTo>
                  <a:cubicBezTo>
                    <a:pt x="146" y="53"/>
                    <a:pt x="135" y="46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06" y="26"/>
                    <a:pt x="88" y="14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1" y="5"/>
                    <a:pt x="78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3" y="4"/>
                    <a:pt x="71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7" y="2"/>
                    <a:pt x="70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9" y="0"/>
                    <a:pt x="83" y="2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90" y="10"/>
                    <a:pt x="108" y="23"/>
                    <a:pt x="125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42" y="46"/>
                    <a:pt x="158" y="56"/>
                    <a:pt x="158" y="56"/>
                  </a:cubicBezTo>
                  <a:cubicBezTo>
                    <a:pt x="158" y="56"/>
                    <a:pt x="158" y="56"/>
                    <a:pt x="158" y="56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1"/>
                    <a:pt x="105" y="71"/>
                    <a:pt x="105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493"/>
            <p:cNvSpPr>
              <a:spLocks noEditPoints="1"/>
            </p:cNvSpPr>
            <p:nvPr/>
          </p:nvSpPr>
          <p:spPr bwMode="auto">
            <a:xfrm>
              <a:off x="4291014" y="314326"/>
              <a:ext cx="296863" cy="138113"/>
            </a:xfrm>
            <a:custGeom>
              <a:avLst/>
              <a:gdLst>
                <a:gd name="T0" fmla="*/ 107 w 170"/>
                <a:gd name="T1" fmla="*/ 73 h 79"/>
                <a:gd name="T2" fmla="*/ 109 w 170"/>
                <a:gd name="T3" fmla="*/ 74 h 79"/>
                <a:gd name="T4" fmla="*/ 107 w 170"/>
                <a:gd name="T5" fmla="*/ 73 h 79"/>
                <a:gd name="T6" fmla="*/ 151 w 170"/>
                <a:gd name="T7" fmla="*/ 58 h 79"/>
                <a:gd name="T8" fmla="*/ 126 w 170"/>
                <a:gd name="T9" fmla="*/ 41 h 79"/>
                <a:gd name="T10" fmla="*/ 86 w 170"/>
                <a:gd name="T11" fmla="*/ 12 h 79"/>
                <a:gd name="T12" fmla="*/ 79 w 170"/>
                <a:gd name="T13" fmla="*/ 8 h 79"/>
                <a:gd name="T14" fmla="*/ 75 w 170"/>
                <a:gd name="T15" fmla="*/ 9 h 79"/>
                <a:gd name="T16" fmla="*/ 73 w 170"/>
                <a:gd name="T17" fmla="*/ 10 h 79"/>
                <a:gd name="T18" fmla="*/ 14 w 170"/>
                <a:gd name="T19" fmla="*/ 32 h 79"/>
                <a:gd name="T20" fmla="*/ 36 w 170"/>
                <a:gd name="T21" fmla="*/ 58 h 79"/>
                <a:gd name="T22" fmla="*/ 31 w 170"/>
                <a:gd name="T23" fmla="*/ 64 h 79"/>
                <a:gd name="T24" fmla="*/ 69 w 170"/>
                <a:gd name="T25" fmla="*/ 3 h 79"/>
                <a:gd name="T26" fmla="*/ 79 w 170"/>
                <a:gd name="T27" fmla="*/ 0 h 79"/>
                <a:gd name="T28" fmla="*/ 79 w 170"/>
                <a:gd name="T29" fmla="*/ 0 h 79"/>
                <a:gd name="T30" fmla="*/ 92 w 170"/>
                <a:gd name="T31" fmla="*/ 7 h 79"/>
                <a:gd name="T32" fmla="*/ 130 w 170"/>
                <a:gd name="T33" fmla="*/ 35 h 79"/>
                <a:gd name="T34" fmla="*/ 163 w 170"/>
                <a:gd name="T35" fmla="*/ 56 h 79"/>
                <a:gd name="T36" fmla="*/ 163 w 170"/>
                <a:gd name="T37" fmla="*/ 56 h 79"/>
                <a:gd name="T38" fmla="*/ 163 w 170"/>
                <a:gd name="T39" fmla="*/ 56 h 79"/>
                <a:gd name="T40" fmla="*/ 109 w 170"/>
                <a:gd name="T41" fmla="*/ 79 h 79"/>
                <a:gd name="T42" fmla="*/ 111 w 170"/>
                <a:gd name="T43" fmla="*/ 74 h 79"/>
                <a:gd name="T44" fmla="*/ 161 w 170"/>
                <a:gd name="T45" fmla="*/ 59 h 79"/>
                <a:gd name="T46" fmla="*/ 161 w 170"/>
                <a:gd name="T47" fmla="*/ 60 h 79"/>
                <a:gd name="T48" fmla="*/ 111 w 170"/>
                <a:gd name="T49" fmla="*/ 74 h 79"/>
                <a:gd name="T50" fmla="*/ 31 w 170"/>
                <a:gd name="T51" fmla="*/ 58 h 79"/>
                <a:gd name="T52" fmla="*/ 7 w 170"/>
                <a:gd name="T53" fmla="*/ 30 h 79"/>
                <a:gd name="T54" fmla="*/ 138 w 170"/>
                <a:gd name="T55" fmla="*/ 45 h 79"/>
                <a:gd name="T56" fmla="*/ 128 w 170"/>
                <a:gd name="T57" fmla="*/ 38 h 79"/>
                <a:gd name="T58" fmla="*/ 89 w 170"/>
                <a:gd name="T59" fmla="*/ 9 h 79"/>
                <a:gd name="T60" fmla="*/ 128 w 170"/>
                <a:gd name="T61" fmla="*/ 38 h 79"/>
                <a:gd name="T62" fmla="*/ 7 w 170"/>
                <a:gd name="T63" fmla="*/ 30 h 79"/>
                <a:gd name="T64" fmla="*/ 71 w 170"/>
                <a:gd name="T65" fmla="*/ 6 h 79"/>
                <a:gd name="T66" fmla="*/ 71 w 170"/>
                <a:gd name="T67" fmla="*/ 6 h 79"/>
                <a:gd name="T68" fmla="*/ 80 w 170"/>
                <a:gd name="T69" fmla="*/ 4 h 79"/>
                <a:gd name="T70" fmla="*/ 89 w 170"/>
                <a:gd name="T71" fmla="*/ 9 h 79"/>
                <a:gd name="T72" fmla="*/ 74 w 170"/>
                <a:gd name="T73" fmla="*/ 5 h 79"/>
                <a:gd name="T74" fmla="*/ 79 w 170"/>
                <a:gd name="T75" fmla="*/ 4 h 79"/>
                <a:gd name="T76" fmla="*/ 79 w 170"/>
                <a:gd name="T77" fmla="*/ 4 h 79"/>
                <a:gd name="T78" fmla="*/ 79 w 170"/>
                <a:gd name="T79" fmla="*/ 4 h 79"/>
                <a:gd name="T80" fmla="*/ 79 w 170"/>
                <a:gd name="T81" fmla="*/ 3 h 79"/>
                <a:gd name="T82" fmla="*/ 80 w 170"/>
                <a:gd name="T83" fmla="*/ 4 h 79"/>
                <a:gd name="T84" fmla="*/ 80 w 170"/>
                <a:gd name="T85" fmla="*/ 4 h 79"/>
                <a:gd name="T86" fmla="*/ 80 w 170"/>
                <a:gd name="T87" fmla="*/ 4 h 79"/>
                <a:gd name="T88" fmla="*/ 80 w 170"/>
                <a:gd name="T89" fmla="*/ 4 h 79"/>
                <a:gd name="T90" fmla="*/ 80 w 170"/>
                <a:gd name="T91" fmla="*/ 4 h 79"/>
                <a:gd name="T92" fmla="*/ 80 w 170"/>
                <a:gd name="T93" fmla="*/ 4 h 79"/>
                <a:gd name="T94" fmla="*/ 80 w 170"/>
                <a:gd name="T95" fmla="*/ 4 h 79"/>
                <a:gd name="T96" fmla="*/ 80 w 170"/>
                <a:gd name="T97" fmla="*/ 4 h 79"/>
                <a:gd name="T98" fmla="*/ 80 w 170"/>
                <a:gd name="T99" fmla="*/ 4 h 79"/>
                <a:gd name="T100" fmla="*/ 80 w 170"/>
                <a:gd name="T101" fmla="*/ 4 h 79"/>
                <a:gd name="T102" fmla="*/ 80 w 170"/>
                <a:gd name="T103" fmla="*/ 4 h 79"/>
                <a:gd name="T104" fmla="*/ 80 w 170"/>
                <a:gd name="T105" fmla="*/ 4 h 79"/>
                <a:gd name="T106" fmla="*/ 79 w 170"/>
                <a:gd name="T107" fmla="*/ 4 h 79"/>
                <a:gd name="T108" fmla="*/ 79 w 170"/>
                <a:gd name="T109" fmla="*/ 4 h 79"/>
                <a:gd name="T110" fmla="*/ 79 w 170"/>
                <a:gd name="T111" fmla="*/ 4 h 79"/>
                <a:gd name="T112" fmla="*/ 79 w 170"/>
                <a:gd name="T113" fmla="*/ 4 h 79"/>
                <a:gd name="T114" fmla="*/ 163 w 170"/>
                <a:gd name="T115" fmla="*/ 56 h 79"/>
                <a:gd name="T116" fmla="*/ 163 w 170"/>
                <a:gd name="T117" fmla="*/ 56 h 79"/>
                <a:gd name="T118" fmla="*/ 163 w 170"/>
                <a:gd name="T119" fmla="*/ 56 h 79"/>
                <a:gd name="T120" fmla="*/ 163 w 170"/>
                <a:gd name="T121" fmla="*/ 56 h 79"/>
                <a:gd name="T122" fmla="*/ 163 w 170"/>
                <a:gd name="T123" fmla="*/ 56 h 79"/>
                <a:gd name="T124" fmla="*/ 163 w 170"/>
                <a:gd name="T125" fmla="*/ 5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79">
                  <a:moveTo>
                    <a:pt x="108" y="77"/>
                  </a:moveTo>
                  <a:cubicBezTo>
                    <a:pt x="107" y="73"/>
                    <a:pt x="107" y="73"/>
                    <a:pt x="107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06" y="71"/>
                    <a:pt x="106" y="71"/>
                    <a:pt x="106" y="71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45" y="54"/>
                    <a:pt x="136" y="48"/>
                    <a:pt x="126" y="41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09" y="30"/>
                    <a:pt x="91" y="17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4" y="9"/>
                    <a:pt x="81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7" y="8"/>
                    <a:pt x="76" y="9"/>
                    <a:pt x="75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3" y="9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70" y="2"/>
                    <a:pt x="74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3" y="0"/>
                    <a:pt x="88" y="2"/>
                    <a:pt x="92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5" y="10"/>
                    <a:pt x="114" y="23"/>
                    <a:pt x="130" y="35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46" y="45"/>
                    <a:pt x="161" y="55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08" y="77"/>
                    <a:pt x="108" y="77"/>
                    <a:pt x="108" y="77"/>
                  </a:cubicBezTo>
                  <a:close/>
                  <a:moveTo>
                    <a:pt x="111" y="74"/>
                  </a:moveTo>
                  <a:cubicBezTo>
                    <a:pt x="161" y="60"/>
                    <a:pt x="161" y="60"/>
                    <a:pt x="161" y="60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1" y="74"/>
                    <a:pt x="111" y="74"/>
                    <a:pt x="111" y="74"/>
                  </a:cubicBezTo>
                  <a:close/>
                  <a:moveTo>
                    <a:pt x="7" y="30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7" y="30"/>
                    <a:pt x="7" y="30"/>
                    <a:pt x="7" y="30"/>
                  </a:cubicBezTo>
                  <a:close/>
                  <a:moveTo>
                    <a:pt x="128" y="38"/>
                  </a:moveTo>
                  <a:cubicBezTo>
                    <a:pt x="131" y="40"/>
                    <a:pt x="135" y="43"/>
                    <a:pt x="138" y="45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5" y="43"/>
                    <a:pt x="131" y="40"/>
                    <a:pt x="128" y="38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11" y="26"/>
                    <a:pt x="93" y="14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3" y="14"/>
                    <a:pt x="111" y="26"/>
                    <a:pt x="128" y="38"/>
                  </a:cubicBezTo>
                  <a:close/>
                  <a:moveTo>
                    <a:pt x="71" y="6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lose/>
                  <a:moveTo>
                    <a:pt x="89" y="9"/>
                  </a:moveTo>
                  <a:cubicBezTo>
                    <a:pt x="87" y="6"/>
                    <a:pt x="83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3" y="5"/>
                    <a:pt x="87" y="6"/>
                    <a:pt x="89" y="9"/>
                  </a:cubicBezTo>
                  <a:close/>
                  <a:moveTo>
                    <a:pt x="79" y="4"/>
                  </a:moveTo>
                  <a:cubicBezTo>
                    <a:pt x="77" y="4"/>
                    <a:pt x="76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6" y="5"/>
                    <a:pt x="77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80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lose/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494"/>
            <p:cNvSpPr/>
            <p:nvPr/>
          </p:nvSpPr>
          <p:spPr bwMode="auto">
            <a:xfrm>
              <a:off x="4554539" y="420689"/>
              <a:ext cx="11113" cy="131763"/>
            </a:xfrm>
            <a:custGeom>
              <a:avLst/>
              <a:gdLst>
                <a:gd name="T0" fmla="*/ 0 w 7"/>
                <a:gd name="T1" fmla="*/ 83 h 83"/>
                <a:gd name="T2" fmla="*/ 3 w 7"/>
                <a:gd name="T3" fmla="*/ 0 h 83"/>
                <a:gd name="T4" fmla="*/ 7 w 7"/>
                <a:gd name="T5" fmla="*/ 0 h 83"/>
                <a:gd name="T6" fmla="*/ 4 w 7"/>
                <a:gd name="T7" fmla="*/ 83 h 83"/>
                <a:gd name="T8" fmla="*/ 0 w 7"/>
                <a:gd name="T9" fmla="*/ 83 h 83"/>
                <a:gd name="T10" fmla="*/ 0 w 7"/>
                <a:gd name="T1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3">
                  <a:moveTo>
                    <a:pt x="0" y="83"/>
                  </a:moveTo>
                  <a:lnTo>
                    <a:pt x="3" y="0"/>
                  </a:lnTo>
                  <a:lnTo>
                    <a:pt x="7" y="0"/>
                  </a:lnTo>
                  <a:lnTo>
                    <a:pt x="4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495"/>
            <p:cNvSpPr>
              <a:spLocks noEditPoints="1"/>
            </p:cNvSpPr>
            <p:nvPr/>
          </p:nvSpPr>
          <p:spPr bwMode="auto">
            <a:xfrm>
              <a:off x="4551364" y="417514"/>
              <a:ext cx="19050" cy="138113"/>
            </a:xfrm>
            <a:custGeom>
              <a:avLst/>
              <a:gdLst>
                <a:gd name="T0" fmla="*/ 6 w 12"/>
                <a:gd name="T1" fmla="*/ 87 h 87"/>
                <a:gd name="T2" fmla="*/ 2 w 12"/>
                <a:gd name="T3" fmla="*/ 87 h 87"/>
                <a:gd name="T4" fmla="*/ 2 w 12"/>
                <a:gd name="T5" fmla="*/ 85 h 87"/>
                <a:gd name="T6" fmla="*/ 4 w 12"/>
                <a:gd name="T7" fmla="*/ 85 h 87"/>
                <a:gd name="T8" fmla="*/ 2 w 12"/>
                <a:gd name="T9" fmla="*/ 85 h 87"/>
                <a:gd name="T10" fmla="*/ 2 w 12"/>
                <a:gd name="T11" fmla="*/ 87 h 87"/>
                <a:gd name="T12" fmla="*/ 0 w 12"/>
                <a:gd name="T13" fmla="*/ 87 h 87"/>
                <a:gd name="T14" fmla="*/ 3 w 12"/>
                <a:gd name="T15" fmla="*/ 0 h 87"/>
                <a:gd name="T16" fmla="*/ 12 w 12"/>
                <a:gd name="T17" fmla="*/ 0 h 87"/>
                <a:gd name="T18" fmla="*/ 8 w 12"/>
                <a:gd name="T19" fmla="*/ 87 h 87"/>
                <a:gd name="T20" fmla="*/ 6 w 12"/>
                <a:gd name="T21" fmla="*/ 87 h 87"/>
                <a:gd name="T22" fmla="*/ 6 w 12"/>
                <a:gd name="T23" fmla="*/ 87 h 87"/>
                <a:gd name="T24" fmla="*/ 4 w 12"/>
                <a:gd name="T25" fmla="*/ 82 h 87"/>
                <a:gd name="T26" fmla="*/ 7 w 12"/>
                <a:gd name="T27" fmla="*/ 5 h 87"/>
                <a:gd name="T28" fmla="*/ 4 w 12"/>
                <a:gd name="T29" fmla="*/ 82 h 87"/>
                <a:gd name="T30" fmla="*/ 4 w 12"/>
                <a:gd name="T31" fmla="*/ 82 h 87"/>
                <a:gd name="T32" fmla="*/ 4 w 12"/>
                <a:gd name="T33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87">
                  <a:moveTo>
                    <a:pt x="6" y="87"/>
                  </a:moveTo>
                  <a:lnTo>
                    <a:pt x="2" y="87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0" y="87"/>
                  </a:lnTo>
                  <a:lnTo>
                    <a:pt x="3" y="0"/>
                  </a:lnTo>
                  <a:lnTo>
                    <a:pt x="12" y="0"/>
                  </a:lnTo>
                  <a:lnTo>
                    <a:pt x="8" y="87"/>
                  </a:lnTo>
                  <a:lnTo>
                    <a:pt x="6" y="87"/>
                  </a:lnTo>
                  <a:lnTo>
                    <a:pt x="6" y="87"/>
                  </a:lnTo>
                  <a:close/>
                  <a:moveTo>
                    <a:pt x="4" y="82"/>
                  </a:moveTo>
                  <a:lnTo>
                    <a:pt x="7" y="5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4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496"/>
            <p:cNvSpPr>
              <a:spLocks noEditPoints="1"/>
            </p:cNvSpPr>
            <p:nvPr/>
          </p:nvSpPr>
          <p:spPr bwMode="auto">
            <a:xfrm>
              <a:off x="4549777" y="547689"/>
              <a:ext cx="14288" cy="20638"/>
            </a:xfrm>
            <a:custGeom>
              <a:avLst/>
              <a:gdLst>
                <a:gd name="T0" fmla="*/ 0 w 9"/>
                <a:gd name="T1" fmla="*/ 6 h 11"/>
                <a:gd name="T2" fmla="*/ 4 w 9"/>
                <a:gd name="T3" fmla="*/ 0 h 11"/>
                <a:gd name="T4" fmla="*/ 4 w 9"/>
                <a:gd name="T5" fmla="*/ 0 h 11"/>
                <a:gd name="T6" fmla="*/ 9 w 9"/>
                <a:gd name="T7" fmla="*/ 6 h 11"/>
                <a:gd name="T8" fmla="*/ 9 w 9"/>
                <a:gd name="T9" fmla="*/ 6 h 11"/>
                <a:gd name="T10" fmla="*/ 4 w 9"/>
                <a:gd name="T11" fmla="*/ 11 h 11"/>
                <a:gd name="T12" fmla="*/ 4 w 9"/>
                <a:gd name="T13" fmla="*/ 11 h 11"/>
                <a:gd name="T14" fmla="*/ 0 w 9"/>
                <a:gd name="T15" fmla="*/ 6 h 11"/>
                <a:gd name="T16" fmla="*/ 4 w 9"/>
                <a:gd name="T17" fmla="*/ 4 h 11"/>
                <a:gd name="T18" fmla="*/ 4 w 9"/>
                <a:gd name="T19" fmla="*/ 6 h 11"/>
                <a:gd name="T20" fmla="*/ 4 w 9"/>
                <a:gd name="T21" fmla="*/ 6 h 11"/>
                <a:gd name="T22" fmla="*/ 4 w 9"/>
                <a:gd name="T23" fmla="*/ 7 h 11"/>
                <a:gd name="T24" fmla="*/ 4 w 9"/>
                <a:gd name="T25" fmla="*/ 7 h 11"/>
                <a:gd name="T26" fmla="*/ 4 w 9"/>
                <a:gd name="T27" fmla="*/ 7 h 11"/>
                <a:gd name="T28" fmla="*/ 4 w 9"/>
                <a:gd name="T29" fmla="*/ 7 h 11"/>
                <a:gd name="T30" fmla="*/ 4 w 9"/>
                <a:gd name="T31" fmla="*/ 7 h 11"/>
                <a:gd name="T32" fmla="*/ 4 w 9"/>
                <a:gd name="T33" fmla="*/ 7 h 11"/>
                <a:gd name="T34" fmla="*/ 5 w 9"/>
                <a:gd name="T35" fmla="*/ 6 h 11"/>
                <a:gd name="T36" fmla="*/ 5 w 9"/>
                <a:gd name="T37" fmla="*/ 6 h 11"/>
                <a:gd name="T38" fmla="*/ 4 w 9"/>
                <a:gd name="T39" fmla="*/ 4 h 11"/>
                <a:gd name="T40" fmla="*/ 4 w 9"/>
                <a:gd name="T41" fmla="*/ 4 h 11"/>
                <a:gd name="T42" fmla="*/ 4 w 9"/>
                <a:gd name="T43" fmla="*/ 4 h 11"/>
                <a:gd name="T44" fmla="*/ 4 w 9"/>
                <a:gd name="T45" fmla="*/ 4 h 11"/>
                <a:gd name="T46" fmla="*/ 4 w 9"/>
                <a:gd name="T4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6"/>
                  </a:moveTo>
                  <a:cubicBezTo>
                    <a:pt x="0" y="3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8"/>
                    <a:pt x="7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1"/>
                    <a:pt x="0" y="8"/>
                    <a:pt x="0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497"/>
            <p:cNvSpPr>
              <a:spLocks noEditPoints="1"/>
            </p:cNvSpPr>
            <p:nvPr/>
          </p:nvSpPr>
          <p:spPr bwMode="auto">
            <a:xfrm>
              <a:off x="4543427" y="544514"/>
              <a:ext cx="25400" cy="26988"/>
            </a:xfrm>
            <a:custGeom>
              <a:avLst/>
              <a:gdLst>
                <a:gd name="T0" fmla="*/ 3 w 14"/>
                <a:gd name="T1" fmla="*/ 8 h 15"/>
                <a:gd name="T2" fmla="*/ 7 w 14"/>
                <a:gd name="T3" fmla="*/ 0 h 15"/>
                <a:gd name="T4" fmla="*/ 14 w 14"/>
                <a:gd name="T5" fmla="*/ 8 h 15"/>
                <a:gd name="T6" fmla="*/ 7 w 14"/>
                <a:gd name="T7" fmla="*/ 15 h 15"/>
                <a:gd name="T8" fmla="*/ 1 w 14"/>
                <a:gd name="T9" fmla="*/ 8 h 15"/>
                <a:gd name="T10" fmla="*/ 7 w 14"/>
                <a:gd name="T11" fmla="*/ 11 h 15"/>
                <a:gd name="T12" fmla="*/ 6 w 14"/>
                <a:gd name="T13" fmla="*/ 11 h 15"/>
                <a:gd name="T14" fmla="*/ 6 w 14"/>
                <a:gd name="T15" fmla="*/ 11 h 15"/>
                <a:gd name="T16" fmla="*/ 6 w 14"/>
                <a:gd name="T17" fmla="*/ 11 h 15"/>
                <a:gd name="T18" fmla="*/ 7 w 14"/>
                <a:gd name="T19" fmla="*/ 11 h 15"/>
                <a:gd name="T20" fmla="*/ 5 w 14"/>
                <a:gd name="T21" fmla="*/ 10 h 15"/>
                <a:gd name="T22" fmla="*/ 5 w 14"/>
                <a:gd name="T23" fmla="*/ 9 h 15"/>
                <a:gd name="T24" fmla="*/ 6 w 14"/>
                <a:gd name="T25" fmla="*/ 11 h 15"/>
                <a:gd name="T26" fmla="*/ 9 w 14"/>
                <a:gd name="T27" fmla="*/ 9 h 15"/>
                <a:gd name="T28" fmla="*/ 9 w 14"/>
                <a:gd name="T29" fmla="*/ 10 h 15"/>
                <a:gd name="T30" fmla="*/ 9 w 14"/>
                <a:gd name="T31" fmla="*/ 10 h 15"/>
                <a:gd name="T32" fmla="*/ 9 w 14"/>
                <a:gd name="T33" fmla="*/ 9 h 15"/>
                <a:gd name="T34" fmla="*/ 9 w 14"/>
                <a:gd name="T35" fmla="*/ 9 h 15"/>
                <a:gd name="T36" fmla="*/ 9 w 14"/>
                <a:gd name="T37" fmla="*/ 9 h 15"/>
                <a:gd name="T38" fmla="*/ 9 w 14"/>
                <a:gd name="T39" fmla="*/ 9 h 15"/>
                <a:gd name="T40" fmla="*/ 8 w 14"/>
                <a:gd name="T41" fmla="*/ 8 h 15"/>
                <a:gd name="T42" fmla="*/ 9 w 14"/>
                <a:gd name="T43" fmla="*/ 6 h 15"/>
                <a:gd name="T44" fmla="*/ 9 w 14"/>
                <a:gd name="T45" fmla="*/ 5 h 15"/>
                <a:gd name="T46" fmla="*/ 9 w 14"/>
                <a:gd name="T47" fmla="*/ 5 h 15"/>
                <a:gd name="T48" fmla="*/ 9 w 14"/>
                <a:gd name="T49" fmla="*/ 6 h 15"/>
                <a:gd name="T50" fmla="*/ 7 w 14"/>
                <a:gd name="T51" fmla="*/ 4 h 15"/>
                <a:gd name="T52" fmla="*/ 6 w 14"/>
                <a:gd name="T53" fmla="*/ 4 h 15"/>
                <a:gd name="T54" fmla="*/ 9 w 14"/>
                <a:gd name="T55" fmla="*/ 6 h 15"/>
                <a:gd name="T56" fmla="*/ 6 w 14"/>
                <a:gd name="T57" fmla="*/ 6 h 15"/>
                <a:gd name="T58" fmla="*/ 7 w 14"/>
                <a:gd name="T59" fmla="*/ 6 h 15"/>
                <a:gd name="T60" fmla="*/ 5 w 14"/>
                <a:gd name="T61" fmla="*/ 6 h 15"/>
                <a:gd name="T62" fmla="*/ 5 w 14"/>
                <a:gd name="T63" fmla="*/ 5 h 15"/>
                <a:gd name="T64" fmla="*/ 5 w 14"/>
                <a:gd name="T65" fmla="*/ 5 h 15"/>
                <a:gd name="T66" fmla="*/ 5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8 w 14"/>
                <a:gd name="T73" fmla="*/ 5 h 15"/>
                <a:gd name="T74" fmla="*/ 8 w 14"/>
                <a:gd name="T75" fmla="*/ 4 h 15"/>
                <a:gd name="T76" fmla="*/ 9 w 14"/>
                <a:gd name="T77" fmla="*/ 5 h 15"/>
                <a:gd name="T78" fmla="*/ 8 w 14"/>
                <a:gd name="T79" fmla="*/ 4 h 15"/>
                <a:gd name="T80" fmla="*/ 8 w 14"/>
                <a:gd name="T81" fmla="*/ 4 h 15"/>
                <a:gd name="T82" fmla="*/ 8 w 14"/>
                <a:gd name="T83" fmla="*/ 4 h 15"/>
                <a:gd name="T84" fmla="*/ 8 w 14"/>
                <a:gd name="T85" fmla="*/ 4 h 15"/>
                <a:gd name="T86" fmla="*/ 8 w 14"/>
                <a:gd name="T87" fmla="*/ 4 h 15"/>
                <a:gd name="T88" fmla="*/ 8 w 14"/>
                <a:gd name="T89" fmla="*/ 4 h 15"/>
                <a:gd name="T90" fmla="*/ 8 w 14"/>
                <a:gd name="T91" fmla="*/ 4 h 15"/>
                <a:gd name="T92" fmla="*/ 8 w 14"/>
                <a:gd name="T93" fmla="*/ 4 h 15"/>
                <a:gd name="T94" fmla="*/ 8 w 14"/>
                <a:gd name="T95" fmla="*/ 4 h 15"/>
                <a:gd name="T96" fmla="*/ 8 w 14"/>
                <a:gd name="T97" fmla="*/ 4 h 15"/>
                <a:gd name="T98" fmla="*/ 8 w 14"/>
                <a:gd name="T9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" h="15">
                  <a:moveTo>
                    <a:pt x="1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0"/>
                    <a:pt x="14" y="4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11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1"/>
                    <a:pt x="1" y="8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lose/>
                  <a:moveTo>
                    <a:pt x="6" y="11"/>
                  </a:moveTo>
                  <a:cubicBezTo>
                    <a:pt x="5" y="10"/>
                    <a:pt x="6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6" y="11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9" y="6"/>
                  </a:move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7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5" y="6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5" y="6"/>
                  </a:cubicBezTo>
                  <a:close/>
                  <a:moveTo>
                    <a:pt x="8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498"/>
            <p:cNvSpPr/>
            <p:nvPr/>
          </p:nvSpPr>
          <p:spPr bwMode="auto">
            <a:xfrm>
              <a:off x="4367214" y="514351"/>
              <a:ext cx="96838" cy="47625"/>
            </a:xfrm>
            <a:custGeom>
              <a:avLst/>
              <a:gdLst>
                <a:gd name="T0" fmla="*/ 0 w 55"/>
                <a:gd name="T1" fmla="*/ 14 h 28"/>
                <a:gd name="T2" fmla="*/ 2 w 55"/>
                <a:gd name="T3" fmla="*/ 11 h 28"/>
                <a:gd name="T4" fmla="*/ 11 w 55"/>
                <a:gd name="T5" fmla="*/ 18 h 28"/>
                <a:gd name="T6" fmla="*/ 11 w 55"/>
                <a:gd name="T7" fmla="*/ 18 h 28"/>
                <a:gd name="T8" fmla="*/ 25 w 55"/>
                <a:gd name="T9" fmla="*/ 24 h 28"/>
                <a:gd name="T10" fmla="*/ 25 w 55"/>
                <a:gd name="T11" fmla="*/ 24 h 28"/>
                <a:gd name="T12" fmla="*/ 26 w 55"/>
                <a:gd name="T13" fmla="*/ 24 h 28"/>
                <a:gd name="T14" fmla="*/ 26 w 55"/>
                <a:gd name="T15" fmla="*/ 24 h 28"/>
                <a:gd name="T16" fmla="*/ 42 w 55"/>
                <a:gd name="T17" fmla="*/ 12 h 28"/>
                <a:gd name="T18" fmla="*/ 42 w 55"/>
                <a:gd name="T19" fmla="*/ 12 h 28"/>
                <a:gd name="T20" fmla="*/ 52 w 55"/>
                <a:gd name="T21" fmla="*/ 0 h 28"/>
                <a:gd name="T22" fmla="*/ 52 w 55"/>
                <a:gd name="T23" fmla="*/ 0 h 28"/>
                <a:gd name="T24" fmla="*/ 55 w 55"/>
                <a:gd name="T25" fmla="*/ 3 h 28"/>
                <a:gd name="T26" fmla="*/ 45 w 55"/>
                <a:gd name="T27" fmla="*/ 14 h 28"/>
                <a:gd name="T28" fmla="*/ 45 w 55"/>
                <a:gd name="T29" fmla="*/ 14 h 28"/>
                <a:gd name="T30" fmla="*/ 26 w 55"/>
                <a:gd name="T31" fmla="*/ 28 h 28"/>
                <a:gd name="T32" fmla="*/ 26 w 55"/>
                <a:gd name="T33" fmla="*/ 28 h 28"/>
                <a:gd name="T34" fmla="*/ 25 w 55"/>
                <a:gd name="T35" fmla="*/ 28 h 28"/>
                <a:gd name="T36" fmla="*/ 25 w 55"/>
                <a:gd name="T37" fmla="*/ 28 h 28"/>
                <a:gd name="T38" fmla="*/ 0 w 55"/>
                <a:gd name="T3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28">
                  <a:moveTo>
                    <a:pt x="0" y="14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6" y="14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6" y="21"/>
                    <a:pt x="21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3"/>
                    <a:pt x="36" y="17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8" y="6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1" y="8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39" y="20"/>
                    <a:pt x="32" y="26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15" y="27"/>
                    <a:pt x="0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499"/>
            <p:cNvSpPr>
              <a:spLocks noEditPoints="1"/>
            </p:cNvSpPr>
            <p:nvPr/>
          </p:nvSpPr>
          <p:spPr bwMode="auto">
            <a:xfrm>
              <a:off x="4360864" y="509589"/>
              <a:ext cx="107950" cy="55563"/>
            </a:xfrm>
            <a:custGeom>
              <a:avLst/>
              <a:gdLst>
                <a:gd name="T0" fmla="*/ 0 w 62"/>
                <a:gd name="T1" fmla="*/ 18 h 32"/>
                <a:gd name="T2" fmla="*/ 6 w 62"/>
                <a:gd name="T3" fmla="*/ 11 h 32"/>
                <a:gd name="T4" fmla="*/ 7 w 62"/>
                <a:gd name="T5" fmla="*/ 12 h 32"/>
                <a:gd name="T6" fmla="*/ 8 w 62"/>
                <a:gd name="T7" fmla="*/ 12 h 32"/>
                <a:gd name="T8" fmla="*/ 8 w 62"/>
                <a:gd name="T9" fmla="*/ 12 h 32"/>
                <a:gd name="T10" fmla="*/ 8 w 62"/>
                <a:gd name="T11" fmla="*/ 12 h 32"/>
                <a:gd name="T12" fmla="*/ 8 w 62"/>
                <a:gd name="T13" fmla="*/ 12 h 32"/>
                <a:gd name="T14" fmla="*/ 10 w 62"/>
                <a:gd name="T15" fmla="*/ 14 h 32"/>
                <a:gd name="T16" fmla="*/ 16 w 62"/>
                <a:gd name="T17" fmla="*/ 18 h 32"/>
                <a:gd name="T18" fmla="*/ 29 w 62"/>
                <a:gd name="T19" fmla="*/ 24 h 32"/>
                <a:gd name="T20" fmla="*/ 29 w 62"/>
                <a:gd name="T21" fmla="*/ 24 h 32"/>
                <a:gd name="T22" fmla="*/ 30 w 62"/>
                <a:gd name="T23" fmla="*/ 24 h 32"/>
                <a:gd name="T24" fmla="*/ 44 w 62"/>
                <a:gd name="T25" fmla="*/ 12 h 32"/>
                <a:gd name="T26" fmla="*/ 55 w 62"/>
                <a:gd name="T27" fmla="*/ 1 h 32"/>
                <a:gd name="T28" fmla="*/ 55 w 62"/>
                <a:gd name="T29" fmla="*/ 0 h 32"/>
                <a:gd name="T30" fmla="*/ 56 w 62"/>
                <a:gd name="T31" fmla="*/ 0 h 32"/>
                <a:gd name="T32" fmla="*/ 61 w 62"/>
                <a:gd name="T33" fmla="*/ 6 h 32"/>
                <a:gd name="T34" fmla="*/ 61 w 62"/>
                <a:gd name="T35" fmla="*/ 6 h 32"/>
                <a:gd name="T36" fmla="*/ 60 w 62"/>
                <a:gd name="T37" fmla="*/ 7 h 32"/>
                <a:gd name="T38" fmla="*/ 58 w 62"/>
                <a:gd name="T39" fmla="*/ 10 h 32"/>
                <a:gd name="T40" fmla="*/ 50 w 62"/>
                <a:gd name="T41" fmla="*/ 18 h 32"/>
                <a:gd name="T42" fmla="*/ 31 w 62"/>
                <a:gd name="T43" fmla="*/ 31 h 32"/>
                <a:gd name="T44" fmla="*/ 29 w 62"/>
                <a:gd name="T45" fmla="*/ 32 h 32"/>
                <a:gd name="T46" fmla="*/ 3 w 62"/>
                <a:gd name="T47" fmla="*/ 18 h 32"/>
                <a:gd name="T48" fmla="*/ 30 w 62"/>
                <a:gd name="T49" fmla="*/ 28 h 32"/>
                <a:gd name="T50" fmla="*/ 30 w 62"/>
                <a:gd name="T51" fmla="*/ 27 h 32"/>
                <a:gd name="T52" fmla="*/ 30 w 62"/>
                <a:gd name="T53" fmla="*/ 28 h 32"/>
                <a:gd name="T54" fmla="*/ 29 w 62"/>
                <a:gd name="T55" fmla="*/ 28 h 32"/>
                <a:gd name="T56" fmla="*/ 29 w 62"/>
                <a:gd name="T57" fmla="*/ 28 h 32"/>
                <a:gd name="T58" fmla="*/ 28 w 62"/>
                <a:gd name="T59" fmla="*/ 28 h 32"/>
                <a:gd name="T60" fmla="*/ 14 w 62"/>
                <a:gd name="T61" fmla="*/ 21 h 32"/>
                <a:gd name="T62" fmla="*/ 21 w 62"/>
                <a:gd name="T63" fmla="*/ 25 h 32"/>
                <a:gd name="T64" fmla="*/ 14 w 62"/>
                <a:gd name="T65" fmla="*/ 21 h 32"/>
                <a:gd name="T66" fmla="*/ 9 w 62"/>
                <a:gd name="T67" fmla="*/ 18 h 32"/>
                <a:gd name="T68" fmla="*/ 41 w 62"/>
                <a:gd name="T69" fmla="*/ 21 h 32"/>
                <a:gd name="T70" fmla="*/ 47 w 62"/>
                <a:gd name="T71" fmla="*/ 15 h 32"/>
                <a:gd name="T72" fmla="*/ 47 w 62"/>
                <a:gd name="T73" fmla="*/ 15 h 32"/>
                <a:gd name="T74" fmla="*/ 3 w 62"/>
                <a:gd name="T75" fmla="*/ 18 h 32"/>
                <a:gd name="T76" fmla="*/ 5 w 62"/>
                <a:gd name="T77" fmla="*/ 18 h 32"/>
                <a:gd name="T78" fmla="*/ 3 w 62"/>
                <a:gd name="T79" fmla="*/ 18 h 32"/>
                <a:gd name="T80" fmla="*/ 52 w 62"/>
                <a:gd name="T81" fmla="*/ 9 h 32"/>
                <a:gd name="T82" fmla="*/ 48 w 62"/>
                <a:gd name="T83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" h="32">
                  <a:moveTo>
                    <a:pt x="3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1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3"/>
                    <a:pt x="9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4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0" y="21"/>
                    <a:pt x="26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9" y="18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50" y="6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6"/>
                    <a:pt x="60" y="7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59" y="8"/>
                    <a:pt x="59" y="9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6" y="12"/>
                    <a:pt x="53" y="15"/>
                    <a:pt x="50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4" y="24"/>
                    <a:pt x="37" y="30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18" y="31"/>
                    <a:pt x="6" y="20"/>
                    <a:pt x="3" y="18"/>
                  </a:cubicBezTo>
                  <a:close/>
                  <a:moveTo>
                    <a:pt x="29" y="28"/>
                  </a:moveTo>
                  <a:cubicBezTo>
                    <a:pt x="29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9" y="28"/>
                    <a:pt x="29" y="28"/>
                  </a:cubicBezTo>
                  <a:close/>
                  <a:moveTo>
                    <a:pt x="14" y="21"/>
                  </a:moveTo>
                  <a:cubicBezTo>
                    <a:pt x="16" y="23"/>
                    <a:pt x="18" y="24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4"/>
                    <a:pt x="16" y="23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2" y="20"/>
                    <a:pt x="10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2" y="20"/>
                    <a:pt x="14" y="21"/>
                  </a:cubicBezTo>
                  <a:close/>
                  <a:moveTo>
                    <a:pt x="41" y="21"/>
                  </a:moveTo>
                  <a:cubicBezTo>
                    <a:pt x="43" y="19"/>
                    <a:pt x="45" y="17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5" y="17"/>
                    <a:pt x="43" y="19"/>
                    <a:pt x="41" y="21"/>
                  </a:cubicBezTo>
                  <a:close/>
                  <a:moveTo>
                    <a:pt x="3" y="18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8"/>
                    <a:pt x="3" y="18"/>
                    <a:pt x="3" y="18"/>
                  </a:cubicBezTo>
                  <a:close/>
                  <a:moveTo>
                    <a:pt x="48" y="14"/>
                  </a:moveTo>
                  <a:cubicBezTo>
                    <a:pt x="50" y="12"/>
                    <a:pt x="51" y="11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1" y="11"/>
                    <a:pt x="50" y="12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500"/>
            <p:cNvSpPr/>
            <p:nvPr/>
          </p:nvSpPr>
          <p:spPr bwMode="auto">
            <a:xfrm>
              <a:off x="4362452" y="527051"/>
              <a:ext cx="14288" cy="17463"/>
            </a:xfrm>
            <a:custGeom>
              <a:avLst/>
              <a:gdLst>
                <a:gd name="T0" fmla="*/ 0 w 9"/>
                <a:gd name="T1" fmla="*/ 9 h 11"/>
                <a:gd name="T2" fmla="*/ 5 w 9"/>
                <a:gd name="T3" fmla="*/ 0 h 11"/>
                <a:gd name="T4" fmla="*/ 9 w 9"/>
                <a:gd name="T5" fmla="*/ 2 h 11"/>
                <a:gd name="T6" fmla="*/ 5 w 9"/>
                <a:gd name="T7" fmla="*/ 11 h 11"/>
                <a:gd name="T8" fmla="*/ 0 w 9"/>
                <a:gd name="T9" fmla="*/ 9 h 11"/>
                <a:gd name="T10" fmla="*/ 0 w 9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lnTo>
                    <a:pt x="5" y="0"/>
                  </a:lnTo>
                  <a:lnTo>
                    <a:pt x="9" y="2"/>
                  </a:lnTo>
                  <a:lnTo>
                    <a:pt x="5" y="11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501"/>
            <p:cNvSpPr>
              <a:spLocks noEditPoints="1"/>
            </p:cNvSpPr>
            <p:nvPr/>
          </p:nvSpPr>
          <p:spPr bwMode="auto">
            <a:xfrm>
              <a:off x="4359277" y="523876"/>
              <a:ext cx="20638" cy="26988"/>
            </a:xfrm>
            <a:custGeom>
              <a:avLst/>
              <a:gdLst>
                <a:gd name="T0" fmla="*/ 5 w 13"/>
                <a:gd name="T1" fmla="*/ 15 h 17"/>
                <a:gd name="T2" fmla="*/ 2 w 13"/>
                <a:gd name="T3" fmla="*/ 13 h 17"/>
                <a:gd name="T4" fmla="*/ 2 w 13"/>
                <a:gd name="T5" fmla="*/ 11 h 17"/>
                <a:gd name="T6" fmla="*/ 4 w 13"/>
                <a:gd name="T7" fmla="*/ 12 h 17"/>
                <a:gd name="T8" fmla="*/ 2 w 13"/>
                <a:gd name="T9" fmla="*/ 11 h 17"/>
                <a:gd name="T10" fmla="*/ 2 w 13"/>
                <a:gd name="T11" fmla="*/ 13 h 17"/>
                <a:gd name="T12" fmla="*/ 0 w 13"/>
                <a:gd name="T13" fmla="*/ 12 h 17"/>
                <a:gd name="T14" fmla="*/ 5 w 13"/>
                <a:gd name="T15" fmla="*/ 0 h 17"/>
                <a:gd name="T16" fmla="*/ 13 w 13"/>
                <a:gd name="T17" fmla="*/ 3 h 17"/>
                <a:gd name="T18" fmla="*/ 8 w 13"/>
                <a:gd name="T19" fmla="*/ 17 h 17"/>
                <a:gd name="T20" fmla="*/ 5 w 13"/>
                <a:gd name="T21" fmla="*/ 15 h 17"/>
                <a:gd name="T22" fmla="*/ 5 w 13"/>
                <a:gd name="T23" fmla="*/ 15 h 17"/>
                <a:gd name="T24" fmla="*/ 7 w 13"/>
                <a:gd name="T25" fmla="*/ 9 h 17"/>
                <a:gd name="T26" fmla="*/ 8 w 13"/>
                <a:gd name="T27" fmla="*/ 6 h 17"/>
                <a:gd name="T28" fmla="*/ 8 w 13"/>
                <a:gd name="T29" fmla="*/ 6 h 17"/>
                <a:gd name="T30" fmla="*/ 7 w 13"/>
                <a:gd name="T31" fmla="*/ 9 h 17"/>
                <a:gd name="T32" fmla="*/ 7 w 13"/>
                <a:gd name="T3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7">
                  <a:moveTo>
                    <a:pt x="5" y="15"/>
                  </a:moveTo>
                  <a:lnTo>
                    <a:pt x="2" y="13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3" y="3"/>
                  </a:lnTo>
                  <a:lnTo>
                    <a:pt x="8" y="17"/>
                  </a:lnTo>
                  <a:lnTo>
                    <a:pt x="5" y="15"/>
                  </a:lnTo>
                  <a:lnTo>
                    <a:pt x="5" y="15"/>
                  </a:lnTo>
                  <a:close/>
                  <a:moveTo>
                    <a:pt x="7" y="9"/>
                  </a:moveTo>
                  <a:lnTo>
                    <a:pt x="8" y="6"/>
                  </a:lnTo>
                  <a:lnTo>
                    <a:pt x="8" y="6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502"/>
            <p:cNvSpPr/>
            <p:nvPr/>
          </p:nvSpPr>
          <p:spPr bwMode="auto">
            <a:xfrm>
              <a:off x="4446589" y="506414"/>
              <a:ext cx="17463" cy="19050"/>
            </a:xfrm>
            <a:custGeom>
              <a:avLst/>
              <a:gdLst>
                <a:gd name="T0" fmla="*/ 0 w 11"/>
                <a:gd name="T1" fmla="*/ 2 h 12"/>
                <a:gd name="T2" fmla="*/ 3 w 11"/>
                <a:gd name="T3" fmla="*/ 0 h 12"/>
                <a:gd name="T4" fmla="*/ 11 w 11"/>
                <a:gd name="T5" fmla="*/ 9 h 12"/>
                <a:gd name="T6" fmla="*/ 7 w 11"/>
                <a:gd name="T7" fmla="*/ 12 h 12"/>
                <a:gd name="T8" fmla="*/ 0 w 11"/>
                <a:gd name="T9" fmla="*/ 2 h 12"/>
                <a:gd name="T10" fmla="*/ 0 w 11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0" y="2"/>
                  </a:moveTo>
                  <a:lnTo>
                    <a:pt x="3" y="0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503"/>
            <p:cNvSpPr/>
            <p:nvPr/>
          </p:nvSpPr>
          <p:spPr bwMode="auto">
            <a:xfrm>
              <a:off x="4440239" y="501651"/>
              <a:ext cx="28575" cy="28575"/>
            </a:xfrm>
            <a:custGeom>
              <a:avLst/>
              <a:gdLst>
                <a:gd name="T0" fmla="*/ 3 w 18"/>
                <a:gd name="T1" fmla="*/ 8 h 18"/>
                <a:gd name="T2" fmla="*/ 4 w 18"/>
                <a:gd name="T3" fmla="*/ 5 h 18"/>
                <a:gd name="T4" fmla="*/ 5 w 18"/>
                <a:gd name="T5" fmla="*/ 8 h 18"/>
                <a:gd name="T6" fmla="*/ 4 w 18"/>
                <a:gd name="T7" fmla="*/ 5 h 18"/>
                <a:gd name="T8" fmla="*/ 3 w 18"/>
                <a:gd name="T9" fmla="*/ 8 h 18"/>
                <a:gd name="T10" fmla="*/ 0 w 18"/>
                <a:gd name="T11" fmla="*/ 5 h 18"/>
                <a:gd name="T12" fmla="*/ 8 w 18"/>
                <a:gd name="T13" fmla="*/ 0 h 18"/>
                <a:gd name="T14" fmla="*/ 18 w 18"/>
                <a:gd name="T15" fmla="*/ 13 h 18"/>
                <a:gd name="T16" fmla="*/ 11 w 18"/>
                <a:gd name="T17" fmla="*/ 18 h 18"/>
                <a:gd name="T18" fmla="*/ 3 w 18"/>
                <a:gd name="T19" fmla="*/ 8 h 18"/>
                <a:gd name="T20" fmla="*/ 3 w 18"/>
                <a:gd name="T2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3" y="8"/>
                  </a:moveTo>
                  <a:lnTo>
                    <a:pt x="4" y="5"/>
                  </a:lnTo>
                  <a:lnTo>
                    <a:pt x="5" y="8"/>
                  </a:lnTo>
                  <a:lnTo>
                    <a:pt x="4" y="5"/>
                  </a:lnTo>
                  <a:lnTo>
                    <a:pt x="3" y="8"/>
                  </a:lnTo>
                  <a:lnTo>
                    <a:pt x="0" y="5"/>
                  </a:lnTo>
                  <a:lnTo>
                    <a:pt x="8" y="0"/>
                  </a:lnTo>
                  <a:lnTo>
                    <a:pt x="18" y="13"/>
                  </a:lnTo>
                  <a:lnTo>
                    <a:pt x="11" y="1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504"/>
            <p:cNvSpPr/>
            <p:nvPr/>
          </p:nvSpPr>
          <p:spPr bwMode="auto">
            <a:xfrm>
              <a:off x="4370389" y="631826"/>
              <a:ext cx="55563" cy="30163"/>
            </a:xfrm>
            <a:custGeom>
              <a:avLst/>
              <a:gdLst>
                <a:gd name="T0" fmla="*/ 16 w 32"/>
                <a:gd name="T1" fmla="*/ 11 h 17"/>
                <a:gd name="T2" fmla="*/ 15 w 32"/>
                <a:gd name="T3" fmla="*/ 9 h 17"/>
                <a:gd name="T4" fmla="*/ 15 w 32"/>
                <a:gd name="T5" fmla="*/ 9 h 17"/>
                <a:gd name="T6" fmla="*/ 5 w 32"/>
                <a:gd name="T7" fmla="*/ 16 h 17"/>
                <a:gd name="T8" fmla="*/ 5 w 32"/>
                <a:gd name="T9" fmla="*/ 16 h 17"/>
                <a:gd name="T10" fmla="*/ 4 w 32"/>
                <a:gd name="T11" fmla="*/ 16 h 17"/>
                <a:gd name="T12" fmla="*/ 4 w 32"/>
                <a:gd name="T13" fmla="*/ 16 h 17"/>
                <a:gd name="T14" fmla="*/ 0 w 32"/>
                <a:gd name="T15" fmla="*/ 14 h 17"/>
                <a:gd name="T16" fmla="*/ 0 w 32"/>
                <a:gd name="T17" fmla="*/ 14 h 17"/>
                <a:gd name="T18" fmla="*/ 0 w 32"/>
                <a:gd name="T19" fmla="*/ 11 h 17"/>
                <a:gd name="T20" fmla="*/ 0 w 32"/>
                <a:gd name="T21" fmla="*/ 11 h 17"/>
                <a:gd name="T22" fmla="*/ 1 w 32"/>
                <a:gd name="T23" fmla="*/ 3 h 17"/>
                <a:gd name="T24" fmla="*/ 1 w 32"/>
                <a:gd name="T25" fmla="*/ 3 h 17"/>
                <a:gd name="T26" fmla="*/ 1 w 32"/>
                <a:gd name="T27" fmla="*/ 3 h 17"/>
                <a:gd name="T28" fmla="*/ 5 w 32"/>
                <a:gd name="T29" fmla="*/ 4 h 17"/>
                <a:gd name="T30" fmla="*/ 4 w 32"/>
                <a:gd name="T31" fmla="*/ 11 h 17"/>
                <a:gd name="T32" fmla="*/ 4 w 32"/>
                <a:gd name="T33" fmla="*/ 11 h 17"/>
                <a:gd name="T34" fmla="*/ 4 w 32"/>
                <a:gd name="T35" fmla="*/ 12 h 17"/>
                <a:gd name="T36" fmla="*/ 4 w 32"/>
                <a:gd name="T37" fmla="*/ 12 h 17"/>
                <a:gd name="T38" fmla="*/ 4 w 32"/>
                <a:gd name="T39" fmla="*/ 12 h 17"/>
                <a:gd name="T40" fmla="*/ 4 w 32"/>
                <a:gd name="T41" fmla="*/ 12 h 17"/>
                <a:gd name="T42" fmla="*/ 4 w 32"/>
                <a:gd name="T43" fmla="*/ 12 h 17"/>
                <a:gd name="T44" fmla="*/ 4 w 32"/>
                <a:gd name="T45" fmla="*/ 12 h 17"/>
                <a:gd name="T46" fmla="*/ 4 w 32"/>
                <a:gd name="T47" fmla="*/ 12 h 17"/>
                <a:gd name="T48" fmla="*/ 4 w 32"/>
                <a:gd name="T49" fmla="*/ 12 h 17"/>
                <a:gd name="T50" fmla="*/ 11 w 32"/>
                <a:gd name="T51" fmla="*/ 8 h 17"/>
                <a:gd name="T52" fmla="*/ 11 w 32"/>
                <a:gd name="T53" fmla="*/ 8 h 17"/>
                <a:gd name="T54" fmla="*/ 14 w 32"/>
                <a:gd name="T55" fmla="*/ 4 h 17"/>
                <a:gd name="T56" fmla="*/ 14 w 32"/>
                <a:gd name="T57" fmla="*/ 4 h 17"/>
                <a:gd name="T58" fmla="*/ 16 w 32"/>
                <a:gd name="T59" fmla="*/ 0 h 17"/>
                <a:gd name="T60" fmla="*/ 17 w 32"/>
                <a:gd name="T61" fmla="*/ 4 h 17"/>
                <a:gd name="T62" fmla="*/ 20 w 32"/>
                <a:gd name="T63" fmla="*/ 9 h 17"/>
                <a:gd name="T64" fmla="*/ 20 w 32"/>
                <a:gd name="T65" fmla="*/ 9 h 17"/>
                <a:gd name="T66" fmla="*/ 25 w 32"/>
                <a:gd name="T67" fmla="*/ 13 h 17"/>
                <a:gd name="T68" fmla="*/ 25 w 32"/>
                <a:gd name="T69" fmla="*/ 13 h 17"/>
                <a:gd name="T70" fmla="*/ 25 w 32"/>
                <a:gd name="T71" fmla="*/ 13 h 17"/>
                <a:gd name="T72" fmla="*/ 25 w 32"/>
                <a:gd name="T73" fmla="*/ 13 h 17"/>
                <a:gd name="T74" fmla="*/ 28 w 32"/>
                <a:gd name="T75" fmla="*/ 5 h 17"/>
                <a:gd name="T76" fmla="*/ 28 w 32"/>
                <a:gd name="T77" fmla="*/ 5 h 17"/>
                <a:gd name="T78" fmla="*/ 28 w 32"/>
                <a:gd name="T79" fmla="*/ 3 h 17"/>
                <a:gd name="T80" fmla="*/ 28 w 32"/>
                <a:gd name="T81" fmla="*/ 3 h 17"/>
                <a:gd name="T82" fmla="*/ 32 w 32"/>
                <a:gd name="T83" fmla="*/ 3 h 17"/>
                <a:gd name="T84" fmla="*/ 32 w 32"/>
                <a:gd name="T85" fmla="*/ 5 h 17"/>
                <a:gd name="T86" fmla="*/ 32 w 32"/>
                <a:gd name="T87" fmla="*/ 5 h 17"/>
                <a:gd name="T88" fmla="*/ 26 w 32"/>
                <a:gd name="T89" fmla="*/ 16 h 17"/>
                <a:gd name="T90" fmla="*/ 26 w 32"/>
                <a:gd name="T91" fmla="*/ 16 h 17"/>
                <a:gd name="T92" fmla="*/ 25 w 32"/>
                <a:gd name="T93" fmla="*/ 17 h 17"/>
                <a:gd name="T94" fmla="*/ 25 w 32"/>
                <a:gd name="T95" fmla="*/ 17 h 17"/>
                <a:gd name="T96" fmla="*/ 16 w 32"/>
                <a:gd name="T9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17">
                  <a:moveTo>
                    <a:pt x="16" y="11"/>
                  </a:moveTo>
                  <a:cubicBezTo>
                    <a:pt x="16" y="10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2"/>
                    <a:pt x="10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7"/>
                    <a:pt x="1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9" y="10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6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1"/>
                    <a:pt x="23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7" y="12"/>
                    <a:pt x="28" y="8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8"/>
                    <a:pt x="32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1" y="16"/>
                    <a:pt x="18" y="13"/>
                    <a:pt x="1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505"/>
            <p:cNvSpPr>
              <a:spLocks noEditPoints="1"/>
            </p:cNvSpPr>
            <p:nvPr/>
          </p:nvSpPr>
          <p:spPr bwMode="auto">
            <a:xfrm>
              <a:off x="4365627" y="623889"/>
              <a:ext cx="63500" cy="41275"/>
            </a:xfrm>
            <a:custGeom>
              <a:avLst/>
              <a:gdLst>
                <a:gd name="T0" fmla="*/ 6 w 36"/>
                <a:gd name="T1" fmla="*/ 23 h 24"/>
                <a:gd name="T2" fmla="*/ 1 w 36"/>
                <a:gd name="T3" fmla="*/ 20 h 24"/>
                <a:gd name="T4" fmla="*/ 1 w 36"/>
                <a:gd name="T5" fmla="*/ 7 h 24"/>
                <a:gd name="T6" fmla="*/ 8 w 36"/>
                <a:gd name="T7" fmla="*/ 7 h 24"/>
                <a:gd name="T8" fmla="*/ 8 w 36"/>
                <a:gd name="T9" fmla="*/ 7 h 24"/>
                <a:gd name="T10" fmla="*/ 8 w 36"/>
                <a:gd name="T11" fmla="*/ 7 h 24"/>
                <a:gd name="T12" fmla="*/ 9 w 36"/>
                <a:gd name="T13" fmla="*/ 9 h 24"/>
                <a:gd name="T14" fmla="*/ 9 w 36"/>
                <a:gd name="T15" fmla="*/ 10 h 24"/>
                <a:gd name="T16" fmla="*/ 8 w 36"/>
                <a:gd name="T17" fmla="*/ 12 h 24"/>
                <a:gd name="T18" fmla="*/ 11 w 36"/>
                <a:gd name="T19" fmla="*/ 12 h 24"/>
                <a:gd name="T20" fmla="*/ 21 w 36"/>
                <a:gd name="T21" fmla="*/ 8 h 24"/>
                <a:gd name="T22" fmla="*/ 21 w 36"/>
                <a:gd name="T23" fmla="*/ 8 h 24"/>
                <a:gd name="T24" fmla="*/ 23 w 36"/>
                <a:gd name="T25" fmla="*/ 12 h 24"/>
                <a:gd name="T26" fmla="*/ 27 w 36"/>
                <a:gd name="T27" fmla="*/ 16 h 24"/>
                <a:gd name="T28" fmla="*/ 28 w 36"/>
                <a:gd name="T29" fmla="*/ 14 h 24"/>
                <a:gd name="T30" fmla="*/ 28 w 36"/>
                <a:gd name="T31" fmla="*/ 10 h 24"/>
                <a:gd name="T32" fmla="*/ 36 w 36"/>
                <a:gd name="T33" fmla="*/ 6 h 24"/>
                <a:gd name="T34" fmla="*/ 36 w 36"/>
                <a:gd name="T35" fmla="*/ 8 h 24"/>
                <a:gd name="T36" fmla="*/ 29 w 36"/>
                <a:gd name="T37" fmla="*/ 23 h 24"/>
                <a:gd name="T38" fmla="*/ 27 w 36"/>
                <a:gd name="T39" fmla="*/ 20 h 24"/>
                <a:gd name="T40" fmla="*/ 28 w 36"/>
                <a:gd name="T41" fmla="*/ 20 h 24"/>
                <a:gd name="T42" fmla="*/ 27 w 36"/>
                <a:gd name="T43" fmla="*/ 20 h 24"/>
                <a:gd name="T44" fmla="*/ 23 w 36"/>
                <a:gd name="T45" fmla="*/ 18 h 24"/>
                <a:gd name="T46" fmla="*/ 5 w 36"/>
                <a:gd name="T47" fmla="*/ 19 h 24"/>
                <a:gd name="T48" fmla="*/ 4 w 36"/>
                <a:gd name="T49" fmla="*/ 19 h 24"/>
                <a:gd name="T50" fmla="*/ 4 w 36"/>
                <a:gd name="T51" fmla="*/ 19 h 24"/>
                <a:gd name="T52" fmla="*/ 32 w 36"/>
                <a:gd name="T53" fmla="*/ 13 h 24"/>
                <a:gd name="T54" fmla="*/ 4 w 36"/>
                <a:gd name="T55" fmla="*/ 16 h 24"/>
                <a:gd name="T56" fmla="*/ 4 w 36"/>
                <a:gd name="T57" fmla="*/ 17 h 24"/>
                <a:gd name="T58" fmla="*/ 22 w 36"/>
                <a:gd name="T59" fmla="*/ 17 h 24"/>
                <a:gd name="T60" fmla="*/ 15 w 36"/>
                <a:gd name="T61" fmla="*/ 12 h 24"/>
                <a:gd name="T62" fmla="*/ 18 w 36"/>
                <a:gd name="T63" fmla="*/ 16 h 24"/>
                <a:gd name="T64" fmla="*/ 19 w 36"/>
                <a:gd name="T65" fmla="*/ 12 h 24"/>
                <a:gd name="T66" fmla="*/ 17 w 36"/>
                <a:gd name="T67" fmla="*/ 10 h 24"/>
                <a:gd name="T68" fmla="*/ 17 w 36"/>
                <a:gd name="T69" fmla="*/ 10 h 24"/>
                <a:gd name="T70" fmla="*/ 17 w 36"/>
                <a:gd name="T71" fmla="*/ 10 h 24"/>
                <a:gd name="T72" fmla="*/ 17 w 36"/>
                <a:gd name="T73" fmla="*/ 10 h 24"/>
                <a:gd name="T74" fmla="*/ 16 w 36"/>
                <a:gd name="T75" fmla="*/ 12 h 24"/>
                <a:gd name="T76" fmla="*/ 4 w 36"/>
                <a:gd name="T77" fmla="*/ 12 h 24"/>
                <a:gd name="T78" fmla="*/ 5 w 36"/>
                <a:gd name="T79" fmla="*/ 10 h 24"/>
                <a:gd name="T80" fmla="*/ 19 w 36"/>
                <a:gd name="T81" fmla="*/ 11 h 24"/>
                <a:gd name="T82" fmla="*/ 18 w 36"/>
                <a:gd name="T83" fmla="*/ 11 h 24"/>
                <a:gd name="T84" fmla="*/ 18 w 36"/>
                <a:gd name="T85" fmla="*/ 10 h 24"/>
                <a:gd name="T86" fmla="*/ 18 w 36"/>
                <a:gd name="T87" fmla="*/ 10 h 24"/>
                <a:gd name="T88" fmla="*/ 18 w 36"/>
                <a:gd name="T89" fmla="*/ 10 h 24"/>
                <a:gd name="T90" fmla="*/ 18 w 36"/>
                <a:gd name="T91" fmla="*/ 10 h 24"/>
                <a:gd name="T92" fmla="*/ 17 w 36"/>
                <a:gd name="T93" fmla="*/ 10 h 24"/>
                <a:gd name="T94" fmla="*/ 18 w 36"/>
                <a:gd name="T95" fmla="*/ 10 h 24"/>
                <a:gd name="T96" fmla="*/ 8 w 36"/>
                <a:gd name="T97" fmla="*/ 7 h 24"/>
                <a:gd name="T98" fmla="*/ 8 w 36"/>
                <a:gd name="T9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" h="24">
                  <a:moveTo>
                    <a:pt x="17" y="17"/>
                  </a:moveTo>
                  <a:cubicBezTo>
                    <a:pt x="15" y="20"/>
                    <a:pt x="11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4" y="23"/>
                    <a:pt x="2" y="22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0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3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4"/>
                    <a:pt x="26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5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1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6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3"/>
                    <a:pt x="36" y="21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2" y="23"/>
                    <a:pt x="19" y="20"/>
                    <a:pt x="17" y="17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26" y="20"/>
                  </a:moveTo>
                  <a:cubicBezTo>
                    <a:pt x="25" y="19"/>
                    <a:pt x="24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9"/>
                    <a:pt x="25" y="20"/>
                    <a:pt x="26" y="20"/>
                  </a:cubicBezTo>
                  <a:close/>
                  <a:moveTo>
                    <a:pt x="5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lose/>
                  <a:moveTo>
                    <a:pt x="4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9"/>
                  </a:cubicBezTo>
                  <a:close/>
                  <a:moveTo>
                    <a:pt x="31" y="15"/>
                  </a:moveTo>
                  <a:cubicBezTo>
                    <a:pt x="31" y="16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6"/>
                    <a:pt x="32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2" y="15"/>
                    <a:pt x="31" y="15"/>
                  </a:cubicBezTo>
                  <a:close/>
                  <a:moveTo>
                    <a:pt x="4" y="17"/>
                  </a:moveTo>
                  <a:cubicBezTo>
                    <a:pt x="4" y="17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7"/>
                    <a:pt x="4" y="17"/>
                  </a:cubicBezTo>
                  <a:close/>
                  <a:moveTo>
                    <a:pt x="22" y="17"/>
                  </a:moveTo>
                  <a:cubicBezTo>
                    <a:pt x="21" y="16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6"/>
                    <a:pt x="22" y="17"/>
                  </a:cubicBezTo>
                  <a:close/>
                  <a:moveTo>
                    <a:pt x="14" y="14"/>
                  </a:move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5"/>
                    <a:pt x="15" y="14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9" y="12"/>
                  </a:moveTo>
                  <a:cubicBezTo>
                    <a:pt x="18" y="11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2"/>
                    <a:pt x="19" y="12"/>
                    <a:pt x="19" y="12"/>
                  </a:cubicBez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1"/>
                    <a:pt x="4" y="11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8" y="11"/>
                  </a:move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506"/>
            <p:cNvSpPr/>
            <p:nvPr/>
          </p:nvSpPr>
          <p:spPr bwMode="auto">
            <a:xfrm>
              <a:off x="4394202" y="617539"/>
              <a:ext cx="6350" cy="19050"/>
            </a:xfrm>
            <a:custGeom>
              <a:avLst/>
              <a:gdLst>
                <a:gd name="T0" fmla="*/ 0 w 4"/>
                <a:gd name="T1" fmla="*/ 12 h 12"/>
                <a:gd name="T2" fmla="*/ 0 w 4"/>
                <a:gd name="T3" fmla="*/ 0 h 12"/>
                <a:gd name="T4" fmla="*/ 4 w 4"/>
                <a:gd name="T5" fmla="*/ 0 h 12"/>
                <a:gd name="T6" fmla="*/ 4 w 4"/>
                <a:gd name="T7" fmla="*/ 12 h 12"/>
                <a:gd name="T8" fmla="*/ 0 w 4"/>
                <a:gd name="T9" fmla="*/ 12 h 12"/>
                <a:gd name="T10" fmla="*/ 0 w 4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507"/>
            <p:cNvSpPr>
              <a:spLocks noEditPoints="1"/>
            </p:cNvSpPr>
            <p:nvPr/>
          </p:nvSpPr>
          <p:spPr bwMode="auto">
            <a:xfrm>
              <a:off x="4391027" y="614364"/>
              <a:ext cx="12700" cy="26988"/>
            </a:xfrm>
            <a:custGeom>
              <a:avLst/>
              <a:gdLst>
                <a:gd name="T0" fmla="*/ 6 w 8"/>
                <a:gd name="T1" fmla="*/ 17 h 17"/>
                <a:gd name="T2" fmla="*/ 2 w 8"/>
                <a:gd name="T3" fmla="*/ 17 h 17"/>
                <a:gd name="T4" fmla="*/ 2 w 8"/>
                <a:gd name="T5" fmla="*/ 14 h 17"/>
                <a:gd name="T6" fmla="*/ 4 w 8"/>
                <a:gd name="T7" fmla="*/ 14 h 17"/>
                <a:gd name="T8" fmla="*/ 2 w 8"/>
                <a:gd name="T9" fmla="*/ 14 h 17"/>
                <a:gd name="T10" fmla="*/ 2 w 8"/>
                <a:gd name="T11" fmla="*/ 17 h 17"/>
                <a:gd name="T12" fmla="*/ 0 w 8"/>
                <a:gd name="T13" fmla="*/ 17 h 17"/>
                <a:gd name="T14" fmla="*/ 0 w 8"/>
                <a:gd name="T15" fmla="*/ 0 h 17"/>
                <a:gd name="T16" fmla="*/ 8 w 8"/>
                <a:gd name="T17" fmla="*/ 0 h 17"/>
                <a:gd name="T18" fmla="*/ 8 w 8"/>
                <a:gd name="T19" fmla="*/ 17 h 17"/>
                <a:gd name="T20" fmla="*/ 6 w 8"/>
                <a:gd name="T21" fmla="*/ 17 h 17"/>
                <a:gd name="T22" fmla="*/ 6 w 8"/>
                <a:gd name="T23" fmla="*/ 17 h 17"/>
                <a:gd name="T24" fmla="*/ 4 w 8"/>
                <a:gd name="T25" fmla="*/ 12 h 17"/>
                <a:gd name="T26" fmla="*/ 4 w 8"/>
                <a:gd name="T27" fmla="*/ 5 h 17"/>
                <a:gd name="T28" fmla="*/ 4 w 8"/>
                <a:gd name="T29" fmla="*/ 12 h 17"/>
                <a:gd name="T30" fmla="*/ 4 w 8"/>
                <a:gd name="T3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7">
                  <a:moveTo>
                    <a:pt x="6" y="17"/>
                  </a:moveTo>
                  <a:lnTo>
                    <a:pt x="2" y="17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7"/>
                  </a:lnTo>
                  <a:close/>
                  <a:moveTo>
                    <a:pt x="4" y="12"/>
                  </a:moveTo>
                  <a:lnTo>
                    <a:pt x="4" y="5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3508"/>
            <p:cNvSpPr>
              <a:spLocks noEditPoints="1"/>
            </p:cNvSpPr>
            <p:nvPr/>
          </p:nvSpPr>
          <p:spPr bwMode="auto">
            <a:xfrm>
              <a:off x="4381502" y="646114"/>
              <a:ext cx="49213" cy="176213"/>
            </a:xfrm>
            <a:custGeom>
              <a:avLst/>
              <a:gdLst>
                <a:gd name="T0" fmla="*/ 0 w 31"/>
                <a:gd name="T1" fmla="*/ 87 h 111"/>
                <a:gd name="T2" fmla="*/ 0 w 31"/>
                <a:gd name="T3" fmla="*/ 87 h 111"/>
                <a:gd name="T4" fmla="*/ 7 w 31"/>
                <a:gd name="T5" fmla="*/ 1 h 111"/>
                <a:gd name="T6" fmla="*/ 11 w 31"/>
                <a:gd name="T7" fmla="*/ 0 h 111"/>
                <a:gd name="T8" fmla="*/ 31 w 31"/>
                <a:gd name="T9" fmla="*/ 82 h 111"/>
                <a:gd name="T10" fmla="*/ 18 w 31"/>
                <a:gd name="T11" fmla="*/ 111 h 111"/>
                <a:gd name="T12" fmla="*/ 0 w 31"/>
                <a:gd name="T13" fmla="*/ 87 h 111"/>
                <a:gd name="T14" fmla="*/ 0 w 31"/>
                <a:gd name="T15" fmla="*/ 87 h 111"/>
                <a:gd name="T16" fmla="*/ 17 w 31"/>
                <a:gd name="T17" fmla="*/ 102 h 111"/>
                <a:gd name="T18" fmla="*/ 25 w 31"/>
                <a:gd name="T19" fmla="*/ 81 h 111"/>
                <a:gd name="T20" fmla="*/ 10 w 31"/>
                <a:gd name="T21" fmla="*/ 15 h 111"/>
                <a:gd name="T22" fmla="*/ 5 w 31"/>
                <a:gd name="T23" fmla="*/ 84 h 111"/>
                <a:gd name="T24" fmla="*/ 17 w 31"/>
                <a:gd name="T25" fmla="*/ 102 h 111"/>
                <a:gd name="T26" fmla="*/ 17 w 31"/>
                <a:gd name="T27" fmla="*/ 10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111">
                  <a:moveTo>
                    <a:pt x="0" y="87"/>
                  </a:moveTo>
                  <a:lnTo>
                    <a:pt x="0" y="87"/>
                  </a:lnTo>
                  <a:lnTo>
                    <a:pt x="7" y="1"/>
                  </a:lnTo>
                  <a:lnTo>
                    <a:pt x="11" y="0"/>
                  </a:lnTo>
                  <a:lnTo>
                    <a:pt x="31" y="82"/>
                  </a:lnTo>
                  <a:lnTo>
                    <a:pt x="18" y="111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17" y="102"/>
                  </a:moveTo>
                  <a:lnTo>
                    <a:pt x="25" y="81"/>
                  </a:lnTo>
                  <a:lnTo>
                    <a:pt x="10" y="15"/>
                  </a:lnTo>
                  <a:lnTo>
                    <a:pt x="5" y="84"/>
                  </a:lnTo>
                  <a:lnTo>
                    <a:pt x="17" y="102"/>
                  </a:lnTo>
                  <a:lnTo>
                    <a:pt x="17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509"/>
            <p:cNvSpPr>
              <a:spLocks noEditPoints="1"/>
            </p:cNvSpPr>
            <p:nvPr/>
          </p:nvSpPr>
          <p:spPr bwMode="auto">
            <a:xfrm>
              <a:off x="4378327" y="642939"/>
              <a:ext cx="55563" cy="187325"/>
            </a:xfrm>
            <a:custGeom>
              <a:avLst/>
              <a:gdLst>
                <a:gd name="T0" fmla="*/ 1 w 35"/>
                <a:gd name="T1" fmla="*/ 91 h 118"/>
                <a:gd name="T2" fmla="*/ 0 w 35"/>
                <a:gd name="T3" fmla="*/ 91 h 118"/>
                <a:gd name="T4" fmla="*/ 7 w 35"/>
                <a:gd name="T5" fmla="*/ 1 h 118"/>
                <a:gd name="T6" fmla="*/ 14 w 35"/>
                <a:gd name="T7" fmla="*/ 0 h 118"/>
                <a:gd name="T8" fmla="*/ 35 w 35"/>
                <a:gd name="T9" fmla="*/ 84 h 118"/>
                <a:gd name="T10" fmla="*/ 20 w 35"/>
                <a:gd name="T11" fmla="*/ 118 h 118"/>
                <a:gd name="T12" fmla="*/ 1 w 35"/>
                <a:gd name="T13" fmla="*/ 91 h 118"/>
                <a:gd name="T14" fmla="*/ 1 w 35"/>
                <a:gd name="T15" fmla="*/ 91 h 118"/>
                <a:gd name="T16" fmla="*/ 19 w 35"/>
                <a:gd name="T17" fmla="*/ 108 h 118"/>
                <a:gd name="T18" fmla="*/ 21 w 35"/>
                <a:gd name="T19" fmla="*/ 105 h 118"/>
                <a:gd name="T20" fmla="*/ 19 w 35"/>
                <a:gd name="T21" fmla="*/ 108 h 118"/>
                <a:gd name="T22" fmla="*/ 19 w 35"/>
                <a:gd name="T23" fmla="*/ 108 h 118"/>
                <a:gd name="T24" fmla="*/ 19 w 35"/>
                <a:gd name="T25" fmla="*/ 108 h 118"/>
                <a:gd name="T26" fmla="*/ 19 w 35"/>
                <a:gd name="T27" fmla="*/ 104 h 118"/>
                <a:gd name="T28" fmla="*/ 21 w 35"/>
                <a:gd name="T29" fmla="*/ 103 h 118"/>
                <a:gd name="T30" fmla="*/ 19 w 35"/>
                <a:gd name="T31" fmla="*/ 104 h 118"/>
                <a:gd name="T32" fmla="*/ 19 w 35"/>
                <a:gd name="T33" fmla="*/ 104 h 118"/>
                <a:gd name="T34" fmla="*/ 15 w 35"/>
                <a:gd name="T35" fmla="*/ 104 h 118"/>
                <a:gd name="T36" fmla="*/ 4 w 35"/>
                <a:gd name="T37" fmla="*/ 86 h 118"/>
                <a:gd name="T38" fmla="*/ 10 w 35"/>
                <a:gd name="T39" fmla="*/ 17 h 118"/>
                <a:gd name="T40" fmla="*/ 14 w 35"/>
                <a:gd name="T41" fmla="*/ 16 h 118"/>
                <a:gd name="T42" fmla="*/ 11 w 35"/>
                <a:gd name="T43" fmla="*/ 5 h 118"/>
                <a:gd name="T44" fmla="*/ 11 w 35"/>
                <a:gd name="T45" fmla="*/ 5 h 118"/>
                <a:gd name="T46" fmla="*/ 4 w 35"/>
                <a:gd name="T47" fmla="*/ 86 h 118"/>
                <a:gd name="T48" fmla="*/ 15 w 35"/>
                <a:gd name="T49" fmla="*/ 104 h 118"/>
                <a:gd name="T50" fmla="*/ 15 w 35"/>
                <a:gd name="T51" fmla="*/ 104 h 118"/>
                <a:gd name="T52" fmla="*/ 9 w 35"/>
                <a:gd name="T53" fmla="*/ 85 h 118"/>
                <a:gd name="T54" fmla="*/ 19 w 35"/>
                <a:gd name="T55" fmla="*/ 100 h 118"/>
                <a:gd name="T56" fmla="*/ 25 w 35"/>
                <a:gd name="T57" fmla="*/ 83 h 118"/>
                <a:gd name="T58" fmla="*/ 13 w 35"/>
                <a:gd name="T59" fmla="*/ 32 h 118"/>
                <a:gd name="T60" fmla="*/ 9 w 35"/>
                <a:gd name="T61" fmla="*/ 85 h 118"/>
                <a:gd name="T62" fmla="*/ 9 w 35"/>
                <a:gd name="T63" fmla="*/ 85 h 118"/>
                <a:gd name="T64" fmla="*/ 2 w 35"/>
                <a:gd name="T65" fmla="*/ 89 h 118"/>
                <a:gd name="T66" fmla="*/ 1 w 35"/>
                <a:gd name="T67" fmla="*/ 90 h 118"/>
                <a:gd name="T68" fmla="*/ 2 w 35"/>
                <a:gd name="T69" fmla="*/ 89 h 118"/>
                <a:gd name="T70" fmla="*/ 2 w 35"/>
                <a:gd name="T71" fmla="*/ 89 h 118"/>
                <a:gd name="T72" fmla="*/ 2 w 35"/>
                <a:gd name="T73" fmla="*/ 89 h 118"/>
                <a:gd name="T74" fmla="*/ 2 w 35"/>
                <a:gd name="T75" fmla="*/ 8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118">
                  <a:moveTo>
                    <a:pt x="1" y="91"/>
                  </a:moveTo>
                  <a:lnTo>
                    <a:pt x="0" y="91"/>
                  </a:lnTo>
                  <a:lnTo>
                    <a:pt x="7" y="1"/>
                  </a:lnTo>
                  <a:lnTo>
                    <a:pt x="14" y="0"/>
                  </a:lnTo>
                  <a:lnTo>
                    <a:pt x="35" y="84"/>
                  </a:lnTo>
                  <a:lnTo>
                    <a:pt x="20" y="118"/>
                  </a:lnTo>
                  <a:lnTo>
                    <a:pt x="1" y="91"/>
                  </a:lnTo>
                  <a:lnTo>
                    <a:pt x="1" y="91"/>
                  </a:lnTo>
                  <a:close/>
                  <a:moveTo>
                    <a:pt x="19" y="108"/>
                  </a:moveTo>
                  <a:lnTo>
                    <a:pt x="21" y="105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8"/>
                  </a:lnTo>
                  <a:close/>
                  <a:moveTo>
                    <a:pt x="19" y="104"/>
                  </a:moveTo>
                  <a:lnTo>
                    <a:pt x="21" y="103"/>
                  </a:lnTo>
                  <a:lnTo>
                    <a:pt x="19" y="104"/>
                  </a:lnTo>
                  <a:lnTo>
                    <a:pt x="19" y="104"/>
                  </a:lnTo>
                  <a:close/>
                  <a:moveTo>
                    <a:pt x="15" y="104"/>
                  </a:moveTo>
                  <a:lnTo>
                    <a:pt x="4" y="86"/>
                  </a:lnTo>
                  <a:lnTo>
                    <a:pt x="10" y="17"/>
                  </a:lnTo>
                  <a:lnTo>
                    <a:pt x="14" y="1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4" y="86"/>
                  </a:lnTo>
                  <a:lnTo>
                    <a:pt x="15" y="104"/>
                  </a:lnTo>
                  <a:lnTo>
                    <a:pt x="15" y="104"/>
                  </a:lnTo>
                  <a:close/>
                  <a:moveTo>
                    <a:pt x="9" y="85"/>
                  </a:moveTo>
                  <a:lnTo>
                    <a:pt x="19" y="100"/>
                  </a:lnTo>
                  <a:lnTo>
                    <a:pt x="25" y="83"/>
                  </a:lnTo>
                  <a:lnTo>
                    <a:pt x="13" y="32"/>
                  </a:lnTo>
                  <a:lnTo>
                    <a:pt x="9" y="85"/>
                  </a:lnTo>
                  <a:lnTo>
                    <a:pt x="9" y="85"/>
                  </a:lnTo>
                  <a:close/>
                  <a:moveTo>
                    <a:pt x="2" y="89"/>
                  </a:moveTo>
                  <a:lnTo>
                    <a:pt x="1" y="90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510"/>
            <p:cNvSpPr>
              <a:spLocks noEditPoints="1"/>
            </p:cNvSpPr>
            <p:nvPr/>
          </p:nvSpPr>
          <p:spPr bwMode="auto">
            <a:xfrm>
              <a:off x="4324352" y="628651"/>
              <a:ext cx="149225" cy="238125"/>
            </a:xfrm>
            <a:custGeom>
              <a:avLst/>
              <a:gdLst>
                <a:gd name="T0" fmla="*/ 13 w 86"/>
                <a:gd name="T1" fmla="*/ 109 h 137"/>
                <a:gd name="T2" fmla="*/ 0 w 86"/>
                <a:gd name="T3" fmla="*/ 52 h 137"/>
                <a:gd name="T4" fmla="*/ 0 w 86"/>
                <a:gd name="T5" fmla="*/ 52 h 137"/>
                <a:gd name="T6" fmla="*/ 13 w 86"/>
                <a:gd name="T7" fmla="*/ 12 h 137"/>
                <a:gd name="T8" fmla="*/ 13 w 86"/>
                <a:gd name="T9" fmla="*/ 12 h 137"/>
                <a:gd name="T10" fmla="*/ 42 w 86"/>
                <a:gd name="T11" fmla="*/ 0 h 137"/>
                <a:gd name="T12" fmla="*/ 42 w 86"/>
                <a:gd name="T13" fmla="*/ 0 h 137"/>
                <a:gd name="T14" fmla="*/ 71 w 86"/>
                <a:gd name="T15" fmla="*/ 11 h 137"/>
                <a:gd name="T16" fmla="*/ 71 w 86"/>
                <a:gd name="T17" fmla="*/ 11 h 137"/>
                <a:gd name="T18" fmla="*/ 86 w 86"/>
                <a:gd name="T19" fmla="*/ 51 h 137"/>
                <a:gd name="T20" fmla="*/ 86 w 86"/>
                <a:gd name="T21" fmla="*/ 51 h 137"/>
                <a:gd name="T22" fmla="*/ 72 w 86"/>
                <a:gd name="T23" fmla="*/ 108 h 137"/>
                <a:gd name="T24" fmla="*/ 72 w 86"/>
                <a:gd name="T25" fmla="*/ 108 h 137"/>
                <a:gd name="T26" fmla="*/ 42 w 86"/>
                <a:gd name="T27" fmla="*/ 137 h 137"/>
                <a:gd name="T28" fmla="*/ 42 w 86"/>
                <a:gd name="T29" fmla="*/ 137 h 137"/>
                <a:gd name="T30" fmla="*/ 13 w 86"/>
                <a:gd name="T31" fmla="*/ 109 h 137"/>
                <a:gd name="T32" fmla="*/ 68 w 86"/>
                <a:gd name="T33" fmla="*/ 107 h 137"/>
                <a:gd name="T34" fmla="*/ 82 w 86"/>
                <a:gd name="T35" fmla="*/ 51 h 137"/>
                <a:gd name="T36" fmla="*/ 82 w 86"/>
                <a:gd name="T37" fmla="*/ 51 h 137"/>
                <a:gd name="T38" fmla="*/ 42 w 86"/>
                <a:gd name="T39" fmla="*/ 4 h 137"/>
                <a:gd name="T40" fmla="*/ 42 w 86"/>
                <a:gd name="T41" fmla="*/ 4 h 137"/>
                <a:gd name="T42" fmla="*/ 4 w 86"/>
                <a:gd name="T43" fmla="*/ 52 h 137"/>
                <a:gd name="T44" fmla="*/ 4 w 86"/>
                <a:gd name="T45" fmla="*/ 52 h 137"/>
                <a:gd name="T46" fmla="*/ 17 w 86"/>
                <a:gd name="T47" fmla="*/ 107 h 137"/>
                <a:gd name="T48" fmla="*/ 17 w 86"/>
                <a:gd name="T49" fmla="*/ 107 h 137"/>
                <a:gd name="T50" fmla="*/ 42 w 86"/>
                <a:gd name="T51" fmla="*/ 133 h 137"/>
                <a:gd name="T52" fmla="*/ 42 w 86"/>
                <a:gd name="T53" fmla="*/ 133 h 137"/>
                <a:gd name="T54" fmla="*/ 68 w 86"/>
                <a:gd name="T55" fmla="*/ 10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137">
                  <a:moveTo>
                    <a:pt x="13" y="109"/>
                  </a:moveTo>
                  <a:cubicBezTo>
                    <a:pt x="5" y="93"/>
                    <a:pt x="0" y="7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33"/>
                    <a:pt x="6" y="2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21" y="3"/>
                    <a:pt x="3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2" y="0"/>
                    <a:pt x="63" y="3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80" y="19"/>
                    <a:pt x="86" y="32"/>
                    <a:pt x="86" y="51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6" y="71"/>
                    <a:pt x="80" y="92"/>
                    <a:pt x="72" y="108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64" y="125"/>
                    <a:pt x="53" y="137"/>
                    <a:pt x="42" y="137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30" y="137"/>
                    <a:pt x="21" y="125"/>
                    <a:pt x="13" y="109"/>
                  </a:cubicBezTo>
                  <a:close/>
                  <a:moveTo>
                    <a:pt x="68" y="107"/>
                  </a:moveTo>
                  <a:cubicBezTo>
                    <a:pt x="76" y="91"/>
                    <a:pt x="82" y="70"/>
                    <a:pt x="82" y="51"/>
                  </a:cubicBezTo>
                  <a:cubicBezTo>
                    <a:pt x="82" y="51"/>
                    <a:pt x="82" y="51"/>
                    <a:pt x="82" y="51"/>
                  </a:cubicBezTo>
                  <a:cubicBezTo>
                    <a:pt x="82" y="14"/>
                    <a:pt x="6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23" y="4"/>
                    <a:pt x="5" y="15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71"/>
                    <a:pt x="9" y="92"/>
                    <a:pt x="17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24" y="123"/>
                    <a:pt x="34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50" y="133"/>
                    <a:pt x="60" y="123"/>
                    <a:pt x="6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511"/>
            <p:cNvSpPr>
              <a:spLocks noEditPoints="1"/>
            </p:cNvSpPr>
            <p:nvPr/>
          </p:nvSpPr>
          <p:spPr bwMode="auto">
            <a:xfrm>
              <a:off x="4321177" y="625476"/>
              <a:ext cx="157163" cy="244475"/>
            </a:xfrm>
            <a:custGeom>
              <a:avLst/>
              <a:gdLst>
                <a:gd name="T0" fmla="*/ 13 w 90"/>
                <a:gd name="T1" fmla="*/ 112 h 141"/>
                <a:gd name="T2" fmla="*/ 0 w 90"/>
                <a:gd name="T3" fmla="*/ 54 h 141"/>
                <a:gd name="T4" fmla="*/ 14 w 90"/>
                <a:gd name="T5" fmla="*/ 12 h 141"/>
                <a:gd name="T6" fmla="*/ 44 w 90"/>
                <a:gd name="T7" fmla="*/ 0 h 141"/>
                <a:gd name="T8" fmla="*/ 75 w 90"/>
                <a:gd name="T9" fmla="*/ 11 h 141"/>
                <a:gd name="T10" fmla="*/ 90 w 90"/>
                <a:gd name="T11" fmla="*/ 53 h 141"/>
                <a:gd name="T12" fmla="*/ 90 w 90"/>
                <a:gd name="T13" fmla="*/ 53 h 141"/>
                <a:gd name="T14" fmla="*/ 44 w 90"/>
                <a:gd name="T15" fmla="*/ 141 h 141"/>
                <a:gd name="T16" fmla="*/ 44 w 90"/>
                <a:gd name="T17" fmla="*/ 137 h 141"/>
                <a:gd name="T18" fmla="*/ 44 w 90"/>
                <a:gd name="T19" fmla="*/ 137 h 141"/>
                <a:gd name="T20" fmla="*/ 44 w 90"/>
                <a:gd name="T21" fmla="*/ 137 h 141"/>
                <a:gd name="T22" fmla="*/ 26 w 90"/>
                <a:gd name="T23" fmla="*/ 126 h 141"/>
                <a:gd name="T24" fmla="*/ 45 w 90"/>
                <a:gd name="T25" fmla="*/ 137 h 141"/>
                <a:gd name="T26" fmla="*/ 45 w 90"/>
                <a:gd name="T27" fmla="*/ 137 h 141"/>
                <a:gd name="T28" fmla="*/ 45 w 90"/>
                <a:gd name="T29" fmla="*/ 137 h 141"/>
                <a:gd name="T30" fmla="*/ 86 w 90"/>
                <a:gd name="T31" fmla="*/ 54 h 141"/>
                <a:gd name="T32" fmla="*/ 72 w 90"/>
                <a:gd name="T33" fmla="*/ 110 h 141"/>
                <a:gd name="T34" fmla="*/ 44 w 90"/>
                <a:gd name="T35" fmla="*/ 133 h 141"/>
                <a:gd name="T36" fmla="*/ 69 w 90"/>
                <a:gd name="T37" fmla="*/ 108 h 141"/>
                <a:gd name="T38" fmla="*/ 69 w 90"/>
                <a:gd name="T39" fmla="*/ 108 h 141"/>
                <a:gd name="T40" fmla="*/ 82 w 90"/>
                <a:gd name="T41" fmla="*/ 53 h 141"/>
                <a:gd name="T42" fmla="*/ 82 w 90"/>
                <a:gd name="T43" fmla="*/ 53 h 141"/>
                <a:gd name="T44" fmla="*/ 8 w 90"/>
                <a:gd name="T45" fmla="*/ 54 h 141"/>
                <a:gd name="T46" fmla="*/ 8 w 90"/>
                <a:gd name="T47" fmla="*/ 55 h 141"/>
                <a:gd name="T48" fmla="*/ 44 w 90"/>
                <a:gd name="T49" fmla="*/ 133 h 141"/>
                <a:gd name="T50" fmla="*/ 26 w 90"/>
                <a:gd name="T51" fmla="*/ 126 h 141"/>
                <a:gd name="T52" fmla="*/ 26 w 90"/>
                <a:gd name="T53" fmla="*/ 126 h 141"/>
                <a:gd name="T54" fmla="*/ 26 w 90"/>
                <a:gd name="T55" fmla="*/ 125 h 141"/>
                <a:gd name="T56" fmla="*/ 26 w 90"/>
                <a:gd name="T57" fmla="*/ 125 h 141"/>
                <a:gd name="T58" fmla="*/ 19 w 90"/>
                <a:gd name="T59" fmla="*/ 115 h 141"/>
                <a:gd name="T60" fmla="*/ 19 w 90"/>
                <a:gd name="T61" fmla="*/ 115 h 141"/>
                <a:gd name="T62" fmla="*/ 17 w 90"/>
                <a:gd name="T63" fmla="*/ 110 h 141"/>
                <a:gd name="T64" fmla="*/ 17 w 90"/>
                <a:gd name="T65" fmla="*/ 110 h 141"/>
                <a:gd name="T66" fmla="*/ 4 w 90"/>
                <a:gd name="T67" fmla="*/ 54 h 141"/>
                <a:gd name="T68" fmla="*/ 41 w 90"/>
                <a:gd name="T69" fmla="*/ 4 h 141"/>
                <a:gd name="T70" fmla="*/ 4 w 90"/>
                <a:gd name="T71" fmla="*/ 54 h 141"/>
                <a:gd name="T72" fmla="*/ 86 w 90"/>
                <a:gd name="T73" fmla="*/ 53 h 141"/>
                <a:gd name="T74" fmla="*/ 86 w 90"/>
                <a:gd name="T75" fmla="*/ 53 h 141"/>
                <a:gd name="T76" fmla="*/ 78 w 90"/>
                <a:gd name="T77" fmla="*/ 22 h 141"/>
                <a:gd name="T78" fmla="*/ 59 w 90"/>
                <a:gd name="T79" fmla="*/ 7 h 141"/>
                <a:gd name="T80" fmla="*/ 59 w 90"/>
                <a:gd name="T81" fmla="*/ 7 h 141"/>
                <a:gd name="T82" fmla="*/ 59 w 90"/>
                <a:gd name="T83" fmla="*/ 7 h 141"/>
                <a:gd name="T84" fmla="*/ 58 w 90"/>
                <a:gd name="T85" fmla="*/ 6 h 141"/>
                <a:gd name="T86" fmla="*/ 58 w 90"/>
                <a:gd name="T87" fmla="*/ 6 h 141"/>
                <a:gd name="T88" fmla="*/ 58 w 90"/>
                <a:gd name="T89" fmla="*/ 6 h 141"/>
                <a:gd name="T90" fmla="*/ 58 w 90"/>
                <a:gd name="T91" fmla="*/ 6 h 141"/>
                <a:gd name="T92" fmla="*/ 42 w 90"/>
                <a:gd name="T93" fmla="*/ 4 h 141"/>
                <a:gd name="T94" fmla="*/ 42 w 90"/>
                <a:gd name="T95" fmla="*/ 4 h 141"/>
                <a:gd name="T96" fmla="*/ 42 w 90"/>
                <a:gd name="T97" fmla="*/ 4 h 141"/>
                <a:gd name="T98" fmla="*/ 42 w 90"/>
                <a:gd name="T99" fmla="*/ 4 h 141"/>
                <a:gd name="T100" fmla="*/ 43 w 90"/>
                <a:gd name="T101" fmla="*/ 4 h 141"/>
                <a:gd name="T102" fmla="*/ 43 w 90"/>
                <a:gd name="T103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141">
                  <a:moveTo>
                    <a:pt x="13" y="112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6" y="95"/>
                    <a:pt x="0" y="7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34"/>
                    <a:pt x="6" y="2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22" y="3"/>
                    <a:pt x="33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4" y="0"/>
                    <a:pt x="66" y="3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84" y="20"/>
                    <a:pt x="90" y="3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73"/>
                    <a:pt x="84" y="95"/>
                    <a:pt x="76" y="111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67" y="128"/>
                    <a:pt x="57" y="141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31" y="141"/>
                    <a:pt x="21" y="128"/>
                    <a:pt x="13" y="112"/>
                  </a:cubicBezTo>
                  <a:close/>
                  <a:moveTo>
                    <a:pt x="44" y="137"/>
                  </a:move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lose/>
                  <a:moveTo>
                    <a:pt x="43" y="137"/>
                  </a:moveTo>
                  <a:cubicBezTo>
                    <a:pt x="37" y="137"/>
                    <a:pt x="31" y="133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31" y="133"/>
                    <a:pt x="37" y="137"/>
                    <a:pt x="43" y="137"/>
                  </a:cubicBezTo>
                  <a:close/>
                  <a:moveTo>
                    <a:pt x="45" y="137"/>
                  </a:move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lose/>
                  <a:moveTo>
                    <a:pt x="72" y="110"/>
                  </a:moveTo>
                  <a:cubicBezTo>
                    <a:pt x="64" y="125"/>
                    <a:pt x="55" y="136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55" y="136"/>
                    <a:pt x="64" y="125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80" y="94"/>
                    <a:pt x="86" y="73"/>
                    <a:pt x="86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73"/>
                    <a:pt x="80" y="94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lose/>
                  <a:moveTo>
                    <a:pt x="44" y="133"/>
                  </a:move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50" y="134"/>
                    <a:pt x="61" y="123"/>
                    <a:pt x="69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70" y="109"/>
                    <a:pt x="70" y="109"/>
                    <a:pt x="70" y="109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76" y="92"/>
                    <a:pt x="82" y="72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1" y="17"/>
                    <a:pt x="62" y="9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26" y="9"/>
                    <a:pt x="9" y="17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73"/>
                    <a:pt x="13" y="93"/>
                    <a:pt x="20" y="108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27" y="124"/>
                    <a:pt x="37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lose/>
                  <a:moveTo>
                    <a:pt x="26" y="126"/>
                  </a:moveTo>
                  <a:cubicBezTo>
                    <a:pt x="26" y="126"/>
                    <a:pt x="26" y="126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26" y="126"/>
                    <a:pt x="26" y="126"/>
                    <a:pt x="26" y="126"/>
                  </a:cubicBezTo>
                  <a:close/>
                  <a:moveTo>
                    <a:pt x="26" y="125"/>
                  </a:move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lose/>
                  <a:moveTo>
                    <a:pt x="26" y="125"/>
                  </a:move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lose/>
                  <a:moveTo>
                    <a:pt x="19" y="115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lose/>
                  <a:moveTo>
                    <a:pt x="19" y="115"/>
                  </a:moveTo>
                  <a:cubicBezTo>
                    <a:pt x="18" y="113"/>
                    <a:pt x="18" y="112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8" y="112"/>
                    <a:pt x="18" y="113"/>
                    <a:pt x="19" y="115"/>
                  </a:cubicBezTo>
                  <a:close/>
                  <a:moveTo>
                    <a:pt x="4" y="54"/>
                  </a:move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18"/>
                    <a:pt x="23" y="5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2" y="5"/>
                    <a:pt x="24" y="8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9" y="23"/>
                    <a:pt x="4" y="35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lose/>
                  <a:moveTo>
                    <a:pt x="86" y="53"/>
                  </a:move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lose/>
                  <a:moveTo>
                    <a:pt x="78" y="22"/>
                  </a:moveTo>
                  <a:cubicBezTo>
                    <a:pt x="76" y="19"/>
                    <a:pt x="74" y="16"/>
                    <a:pt x="72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68" y="11"/>
                    <a:pt x="64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7" y="9"/>
                    <a:pt x="73" y="14"/>
                    <a:pt x="78" y="22"/>
                  </a:cubicBezTo>
                  <a:close/>
                  <a:moveTo>
                    <a:pt x="59" y="7"/>
                  </a:move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lose/>
                  <a:moveTo>
                    <a:pt x="59" y="7"/>
                  </a:moveTo>
                  <a:cubicBezTo>
                    <a:pt x="59" y="7"/>
                    <a:pt x="59" y="7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7"/>
                    <a:pt x="59" y="7"/>
                    <a:pt x="59" y="7"/>
                  </a:cubicBezTo>
                  <a:close/>
                  <a:moveTo>
                    <a:pt x="58" y="6"/>
                  </a:move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lose/>
                  <a:moveTo>
                    <a:pt x="58" y="6"/>
                  </a:move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lose/>
                  <a:moveTo>
                    <a:pt x="43" y="4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lose/>
                  <a:moveTo>
                    <a:pt x="43" y="4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512"/>
            <p:cNvSpPr/>
            <p:nvPr/>
          </p:nvSpPr>
          <p:spPr bwMode="auto">
            <a:xfrm>
              <a:off x="4435477" y="569914"/>
              <a:ext cx="176213" cy="76200"/>
            </a:xfrm>
            <a:custGeom>
              <a:avLst/>
              <a:gdLst>
                <a:gd name="T0" fmla="*/ 0 w 111"/>
                <a:gd name="T1" fmla="*/ 44 h 48"/>
                <a:gd name="T2" fmla="*/ 103 w 111"/>
                <a:gd name="T3" fmla="*/ 6 h 48"/>
                <a:gd name="T4" fmla="*/ 108 w 111"/>
                <a:gd name="T5" fmla="*/ 0 h 48"/>
                <a:gd name="T6" fmla="*/ 111 w 111"/>
                <a:gd name="T7" fmla="*/ 2 h 48"/>
                <a:gd name="T8" fmla="*/ 107 w 111"/>
                <a:gd name="T9" fmla="*/ 10 h 48"/>
                <a:gd name="T10" fmla="*/ 1 w 111"/>
                <a:gd name="T11" fmla="*/ 48 h 48"/>
                <a:gd name="T12" fmla="*/ 1 w 111"/>
                <a:gd name="T13" fmla="*/ 48 h 48"/>
                <a:gd name="T14" fmla="*/ 0 w 111"/>
                <a:gd name="T15" fmla="*/ 44 h 48"/>
                <a:gd name="T16" fmla="*/ 0 w 111"/>
                <a:gd name="T1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48">
                  <a:moveTo>
                    <a:pt x="0" y="44"/>
                  </a:moveTo>
                  <a:lnTo>
                    <a:pt x="103" y="6"/>
                  </a:lnTo>
                  <a:lnTo>
                    <a:pt x="108" y="0"/>
                  </a:lnTo>
                  <a:lnTo>
                    <a:pt x="111" y="2"/>
                  </a:lnTo>
                  <a:lnTo>
                    <a:pt x="107" y="1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513"/>
            <p:cNvSpPr>
              <a:spLocks noEditPoints="1"/>
            </p:cNvSpPr>
            <p:nvPr/>
          </p:nvSpPr>
          <p:spPr bwMode="auto">
            <a:xfrm>
              <a:off x="4430714" y="563564"/>
              <a:ext cx="185738" cy="85725"/>
            </a:xfrm>
            <a:custGeom>
              <a:avLst/>
              <a:gdLst>
                <a:gd name="T0" fmla="*/ 4 w 117"/>
                <a:gd name="T1" fmla="*/ 52 h 54"/>
                <a:gd name="T2" fmla="*/ 2 w 117"/>
                <a:gd name="T3" fmla="*/ 53 h 54"/>
                <a:gd name="T4" fmla="*/ 1 w 117"/>
                <a:gd name="T5" fmla="*/ 49 h 54"/>
                <a:gd name="T6" fmla="*/ 3 w 117"/>
                <a:gd name="T7" fmla="*/ 48 h 54"/>
                <a:gd name="T8" fmla="*/ 3 w 117"/>
                <a:gd name="T9" fmla="*/ 50 h 54"/>
                <a:gd name="T10" fmla="*/ 3 w 117"/>
                <a:gd name="T11" fmla="*/ 48 h 54"/>
                <a:gd name="T12" fmla="*/ 1 w 117"/>
                <a:gd name="T13" fmla="*/ 49 h 54"/>
                <a:gd name="T14" fmla="*/ 0 w 117"/>
                <a:gd name="T15" fmla="*/ 46 h 54"/>
                <a:gd name="T16" fmla="*/ 105 w 117"/>
                <a:gd name="T17" fmla="*/ 8 h 54"/>
                <a:gd name="T18" fmla="*/ 110 w 117"/>
                <a:gd name="T19" fmla="*/ 0 h 54"/>
                <a:gd name="T20" fmla="*/ 117 w 117"/>
                <a:gd name="T21" fmla="*/ 5 h 54"/>
                <a:gd name="T22" fmla="*/ 111 w 117"/>
                <a:gd name="T23" fmla="*/ 16 h 54"/>
                <a:gd name="T24" fmla="*/ 5 w 117"/>
                <a:gd name="T25" fmla="*/ 54 h 54"/>
                <a:gd name="T26" fmla="*/ 4 w 117"/>
                <a:gd name="T27" fmla="*/ 52 h 54"/>
                <a:gd name="T28" fmla="*/ 4 w 117"/>
                <a:gd name="T29" fmla="*/ 52 h 54"/>
                <a:gd name="T30" fmla="*/ 5 w 117"/>
                <a:gd name="T31" fmla="*/ 49 h 54"/>
                <a:gd name="T32" fmla="*/ 22 w 117"/>
                <a:gd name="T33" fmla="*/ 43 h 54"/>
                <a:gd name="T34" fmla="*/ 5 w 117"/>
                <a:gd name="T35" fmla="*/ 49 h 54"/>
                <a:gd name="T36" fmla="*/ 5 w 117"/>
                <a:gd name="T37" fmla="*/ 49 h 54"/>
                <a:gd name="T38" fmla="*/ 5 w 117"/>
                <a:gd name="T39" fmla="*/ 49 h 54"/>
                <a:gd name="T40" fmla="*/ 107 w 117"/>
                <a:gd name="T41" fmla="*/ 11 h 54"/>
                <a:gd name="T42" fmla="*/ 107 w 117"/>
                <a:gd name="T43" fmla="*/ 11 h 54"/>
                <a:gd name="T44" fmla="*/ 111 w 117"/>
                <a:gd name="T45" fmla="*/ 7 h 54"/>
                <a:gd name="T46" fmla="*/ 107 w 117"/>
                <a:gd name="T47" fmla="*/ 11 h 54"/>
                <a:gd name="T48" fmla="*/ 107 w 117"/>
                <a:gd name="T49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7" h="54">
                  <a:moveTo>
                    <a:pt x="4" y="52"/>
                  </a:moveTo>
                  <a:lnTo>
                    <a:pt x="2" y="53"/>
                  </a:lnTo>
                  <a:lnTo>
                    <a:pt x="1" y="49"/>
                  </a:lnTo>
                  <a:lnTo>
                    <a:pt x="3" y="48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105" y="8"/>
                  </a:lnTo>
                  <a:lnTo>
                    <a:pt x="110" y="0"/>
                  </a:lnTo>
                  <a:lnTo>
                    <a:pt x="117" y="5"/>
                  </a:lnTo>
                  <a:lnTo>
                    <a:pt x="111" y="16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4" y="52"/>
                  </a:lnTo>
                  <a:close/>
                  <a:moveTo>
                    <a:pt x="5" y="49"/>
                  </a:moveTo>
                  <a:lnTo>
                    <a:pt x="22" y="43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5" y="49"/>
                  </a:lnTo>
                  <a:close/>
                  <a:moveTo>
                    <a:pt x="107" y="11"/>
                  </a:moveTo>
                  <a:lnTo>
                    <a:pt x="107" y="11"/>
                  </a:lnTo>
                  <a:lnTo>
                    <a:pt x="111" y="7"/>
                  </a:lnTo>
                  <a:lnTo>
                    <a:pt x="107" y="11"/>
                  </a:lnTo>
                  <a:lnTo>
                    <a:pt x="10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514"/>
            <p:cNvSpPr/>
            <p:nvPr/>
          </p:nvSpPr>
          <p:spPr bwMode="auto">
            <a:xfrm>
              <a:off x="4600577" y="581026"/>
              <a:ext cx="14288" cy="7938"/>
            </a:xfrm>
            <a:custGeom>
              <a:avLst/>
              <a:gdLst>
                <a:gd name="T0" fmla="*/ 0 w 9"/>
                <a:gd name="T1" fmla="*/ 5 h 5"/>
                <a:gd name="T2" fmla="*/ 0 w 9"/>
                <a:gd name="T3" fmla="*/ 0 h 5"/>
                <a:gd name="T4" fmla="*/ 9 w 9"/>
                <a:gd name="T5" fmla="*/ 0 h 5"/>
                <a:gd name="T6" fmla="*/ 9 w 9"/>
                <a:gd name="T7" fmla="*/ 5 h 5"/>
                <a:gd name="T8" fmla="*/ 0 w 9"/>
                <a:gd name="T9" fmla="*/ 5 h 5"/>
                <a:gd name="T10" fmla="*/ 0 w 9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515"/>
            <p:cNvSpPr>
              <a:spLocks noEditPoints="1"/>
            </p:cNvSpPr>
            <p:nvPr/>
          </p:nvSpPr>
          <p:spPr bwMode="auto">
            <a:xfrm>
              <a:off x="4597402" y="577851"/>
              <a:ext cx="20638" cy="14288"/>
            </a:xfrm>
            <a:custGeom>
              <a:avLst/>
              <a:gdLst>
                <a:gd name="T0" fmla="*/ 2 w 13"/>
                <a:gd name="T1" fmla="*/ 9 h 9"/>
                <a:gd name="T2" fmla="*/ 2 w 13"/>
                <a:gd name="T3" fmla="*/ 7 h 9"/>
                <a:gd name="T4" fmla="*/ 5 w 13"/>
                <a:gd name="T5" fmla="*/ 7 h 9"/>
                <a:gd name="T6" fmla="*/ 2 w 13"/>
                <a:gd name="T7" fmla="*/ 7 h 9"/>
                <a:gd name="T8" fmla="*/ 2 w 13"/>
                <a:gd name="T9" fmla="*/ 9 h 9"/>
                <a:gd name="T10" fmla="*/ 0 w 13"/>
                <a:gd name="T11" fmla="*/ 9 h 9"/>
                <a:gd name="T12" fmla="*/ 0 w 13"/>
                <a:gd name="T13" fmla="*/ 0 h 9"/>
                <a:gd name="T14" fmla="*/ 13 w 13"/>
                <a:gd name="T15" fmla="*/ 0 h 9"/>
                <a:gd name="T16" fmla="*/ 13 w 13"/>
                <a:gd name="T17" fmla="*/ 9 h 9"/>
                <a:gd name="T18" fmla="*/ 2 w 13"/>
                <a:gd name="T19" fmla="*/ 9 h 9"/>
                <a:gd name="T20" fmla="*/ 2 w 13"/>
                <a:gd name="T21" fmla="*/ 9 h 9"/>
                <a:gd name="T22" fmla="*/ 9 w 13"/>
                <a:gd name="T23" fmla="*/ 5 h 9"/>
                <a:gd name="T24" fmla="*/ 5 w 13"/>
                <a:gd name="T25" fmla="*/ 5 h 9"/>
                <a:gd name="T26" fmla="*/ 9 w 13"/>
                <a:gd name="T27" fmla="*/ 5 h 9"/>
                <a:gd name="T28" fmla="*/ 9 w 13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9">
                  <a:moveTo>
                    <a:pt x="2" y="9"/>
                  </a:moveTo>
                  <a:lnTo>
                    <a:pt x="2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9"/>
                  </a:lnTo>
                  <a:lnTo>
                    <a:pt x="2" y="9"/>
                  </a:lnTo>
                  <a:lnTo>
                    <a:pt x="2" y="9"/>
                  </a:lnTo>
                  <a:close/>
                  <a:moveTo>
                    <a:pt x="9" y="5"/>
                  </a:moveTo>
                  <a:lnTo>
                    <a:pt x="5" y="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516"/>
            <p:cNvSpPr/>
            <p:nvPr/>
          </p:nvSpPr>
          <p:spPr bwMode="auto">
            <a:xfrm>
              <a:off x="4576764" y="392114"/>
              <a:ext cx="111125" cy="255588"/>
            </a:xfrm>
            <a:custGeom>
              <a:avLst/>
              <a:gdLst>
                <a:gd name="T0" fmla="*/ 0 w 64"/>
                <a:gd name="T1" fmla="*/ 147 h 147"/>
                <a:gd name="T2" fmla="*/ 31 w 64"/>
                <a:gd name="T3" fmla="*/ 69 h 147"/>
                <a:gd name="T4" fmla="*/ 31 w 64"/>
                <a:gd name="T5" fmla="*/ 69 h 147"/>
                <a:gd name="T6" fmla="*/ 61 w 64"/>
                <a:gd name="T7" fmla="*/ 0 h 147"/>
                <a:gd name="T8" fmla="*/ 61 w 64"/>
                <a:gd name="T9" fmla="*/ 0 h 147"/>
                <a:gd name="T10" fmla="*/ 64 w 64"/>
                <a:gd name="T11" fmla="*/ 2 h 147"/>
                <a:gd name="T12" fmla="*/ 35 w 64"/>
                <a:gd name="T13" fmla="*/ 71 h 147"/>
                <a:gd name="T14" fmla="*/ 35 w 64"/>
                <a:gd name="T15" fmla="*/ 71 h 147"/>
                <a:gd name="T16" fmla="*/ 4 w 64"/>
                <a:gd name="T17" fmla="*/ 147 h 147"/>
                <a:gd name="T18" fmla="*/ 4 w 64"/>
                <a:gd name="T19" fmla="*/ 147 h 147"/>
                <a:gd name="T20" fmla="*/ 0 w 64"/>
                <a:gd name="T2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47">
                  <a:moveTo>
                    <a:pt x="0" y="147"/>
                  </a:moveTo>
                  <a:cubicBezTo>
                    <a:pt x="1" y="140"/>
                    <a:pt x="16" y="105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46" y="34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2"/>
                    <a:pt x="49" y="36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20" y="106"/>
                    <a:pt x="4" y="143"/>
                    <a:pt x="4" y="147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0" y="147"/>
                    <a:pt x="0" y="147"/>
                    <a:pt x="0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517"/>
            <p:cNvSpPr>
              <a:spLocks noEditPoints="1"/>
            </p:cNvSpPr>
            <p:nvPr/>
          </p:nvSpPr>
          <p:spPr bwMode="auto">
            <a:xfrm>
              <a:off x="4573589" y="385764"/>
              <a:ext cx="120650" cy="265113"/>
            </a:xfrm>
            <a:custGeom>
              <a:avLst/>
              <a:gdLst>
                <a:gd name="T0" fmla="*/ 6 w 69"/>
                <a:gd name="T1" fmla="*/ 152 h 152"/>
                <a:gd name="T2" fmla="*/ 2 w 69"/>
                <a:gd name="T3" fmla="*/ 152 h 152"/>
                <a:gd name="T4" fmla="*/ 2 w 69"/>
                <a:gd name="T5" fmla="*/ 150 h 152"/>
                <a:gd name="T6" fmla="*/ 4 w 69"/>
                <a:gd name="T7" fmla="*/ 150 h 152"/>
                <a:gd name="T8" fmla="*/ 2 w 69"/>
                <a:gd name="T9" fmla="*/ 150 h 152"/>
                <a:gd name="T10" fmla="*/ 2 w 69"/>
                <a:gd name="T11" fmla="*/ 152 h 152"/>
                <a:gd name="T12" fmla="*/ 0 w 69"/>
                <a:gd name="T13" fmla="*/ 152 h 152"/>
                <a:gd name="T14" fmla="*/ 0 w 69"/>
                <a:gd name="T15" fmla="*/ 150 h 152"/>
                <a:gd name="T16" fmla="*/ 31 w 69"/>
                <a:gd name="T17" fmla="*/ 71 h 152"/>
                <a:gd name="T18" fmla="*/ 31 w 69"/>
                <a:gd name="T19" fmla="*/ 71 h 152"/>
                <a:gd name="T20" fmla="*/ 61 w 69"/>
                <a:gd name="T21" fmla="*/ 2 h 152"/>
                <a:gd name="T22" fmla="*/ 61 w 69"/>
                <a:gd name="T23" fmla="*/ 2 h 152"/>
                <a:gd name="T24" fmla="*/ 62 w 69"/>
                <a:gd name="T25" fmla="*/ 0 h 152"/>
                <a:gd name="T26" fmla="*/ 69 w 69"/>
                <a:gd name="T27" fmla="*/ 4 h 152"/>
                <a:gd name="T28" fmla="*/ 68 w 69"/>
                <a:gd name="T29" fmla="*/ 5 h 152"/>
                <a:gd name="T30" fmla="*/ 38 w 69"/>
                <a:gd name="T31" fmla="*/ 74 h 152"/>
                <a:gd name="T32" fmla="*/ 38 w 69"/>
                <a:gd name="T33" fmla="*/ 74 h 152"/>
                <a:gd name="T34" fmla="*/ 18 w 69"/>
                <a:gd name="T35" fmla="*/ 124 h 152"/>
                <a:gd name="T36" fmla="*/ 18 w 69"/>
                <a:gd name="T37" fmla="*/ 124 h 152"/>
                <a:gd name="T38" fmla="*/ 8 w 69"/>
                <a:gd name="T39" fmla="*/ 150 h 152"/>
                <a:gd name="T40" fmla="*/ 8 w 69"/>
                <a:gd name="T41" fmla="*/ 150 h 152"/>
                <a:gd name="T42" fmla="*/ 8 w 69"/>
                <a:gd name="T43" fmla="*/ 152 h 152"/>
                <a:gd name="T44" fmla="*/ 6 w 69"/>
                <a:gd name="T45" fmla="*/ 152 h 152"/>
                <a:gd name="T46" fmla="*/ 8 w 69"/>
                <a:gd name="T47" fmla="*/ 138 h 152"/>
                <a:gd name="T48" fmla="*/ 14 w 69"/>
                <a:gd name="T49" fmla="*/ 123 h 152"/>
                <a:gd name="T50" fmla="*/ 14 w 69"/>
                <a:gd name="T51" fmla="*/ 123 h 152"/>
                <a:gd name="T52" fmla="*/ 19 w 69"/>
                <a:gd name="T53" fmla="*/ 110 h 152"/>
                <a:gd name="T54" fmla="*/ 19 w 69"/>
                <a:gd name="T55" fmla="*/ 110 h 152"/>
                <a:gd name="T56" fmla="*/ 8 w 69"/>
                <a:gd name="T57" fmla="*/ 138 h 152"/>
                <a:gd name="T58" fmla="*/ 35 w 69"/>
                <a:gd name="T59" fmla="*/ 73 h 152"/>
                <a:gd name="T60" fmla="*/ 34 w 69"/>
                <a:gd name="T61" fmla="*/ 75 h 152"/>
                <a:gd name="T62" fmla="*/ 34 w 69"/>
                <a:gd name="T63" fmla="*/ 75 h 152"/>
                <a:gd name="T64" fmla="*/ 35 w 69"/>
                <a:gd name="T65" fmla="*/ 73 h 152"/>
                <a:gd name="T66" fmla="*/ 35 w 69"/>
                <a:gd name="T67" fmla="*/ 73 h 152"/>
                <a:gd name="T68" fmla="*/ 56 w 69"/>
                <a:gd name="T69" fmla="*/ 23 h 152"/>
                <a:gd name="T70" fmla="*/ 56 w 69"/>
                <a:gd name="T71" fmla="*/ 23 h 152"/>
                <a:gd name="T72" fmla="*/ 35 w 69"/>
                <a:gd name="T73" fmla="*/ 7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9" h="152">
                  <a:moveTo>
                    <a:pt x="6" y="152"/>
                  </a:moveTo>
                  <a:cubicBezTo>
                    <a:pt x="2" y="152"/>
                    <a:pt x="2" y="152"/>
                    <a:pt x="2" y="152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" y="142"/>
                    <a:pt x="16" y="107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46" y="36"/>
                    <a:pt x="61" y="2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6"/>
                    <a:pt x="53" y="39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1" y="92"/>
                    <a:pt x="23" y="110"/>
                    <a:pt x="18" y="124"/>
                  </a:cubicBezTo>
                  <a:cubicBezTo>
                    <a:pt x="18" y="124"/>
                    <a:pt x="18" y="124"/>
                    <a:pt x="18" y="124"/>
                  </a:cubicBezTo>
                  <a:cubicBezTo>
                    <a:pt x="12" y="138"/>
                    <a:pt x="8" y="149"/>
                    <a:pt x="8" y="150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6" y="152"/>
                    <a:pt x="6" y="152"/>
                    <a:pt x="6" y="152"/>
                  </a:cubicBezTo>
                  <a:close/>
                  <a:moveTo>
                    <a:pt x="8" y="138"/>
                  </a:moveTo>
                  <a:cubicBezTo>
                    <a:pt x="10" y="133"/>
                    <a:pt x="12" y="128"/>
                    <a:pt x="14" y="123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6" y="119"/>
                    <a:pt x="17" y="114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5" y="121"/>
                    <a:pt x="11" y="130"/>
                    <a:pt x="8" y="138"/>
                  </a:cubicBezTo>
                  <a:close/>
                  <a:moveTo>
                    <a:pt x="35" y="73"/>
                  </a:moveTo>
                  <a:cubicBezTo>
                    <a:pt x="34" y="74"/>
                    <a:pt x="34" y="74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4"/>
                    <a:pt x="34" y="74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43" y="54"/>
                    <a:pt x="51" y="36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1" y="36"/>
                    <a:pt x="43" y="54"/>
                    <a:pt x="35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518"/>
            <p:cNvSpPr>
              <a:spLocks noEditPoints="1"/>
            </p:cNvSpPr>
            <p:nvPr/>
          </p:nvSpPr>
          <p:spPr bwMode="auto">
            <a:xfrm>
              <a:off x="4256089" y="654051"/>
              <a:ext cx="87313" cy="241300"/>
            </a:xfrm>
            <a:custGeom>
              <a:avLst/>
              <a:gdLst>
                <a:gd name="T0" fmla="*/ 2 w 50"/>
                <a:gd name="T1" fmla="*/ 138 h 138"/>
                <a:gd name="T2" fmla="*/ 1 w 50"/>
                <a:gd name="T3" fmla="*/ 138 h 138"/>
                <a:gd name="T4" fmla="*/ 1 w 50"/>
                <a:gd name="T5" fmla="*/ 138 h 138"/>
                <a:gd name="T6" fmla="*/ 2 w 50"/>
                <a:gd name="T7" fmla="*/ 136 h 138"/>
                <a:gd name="T8" fmla="*/ 1 w 50"/>
                <a:gd name="T9" fmla="*/ 135 h 138"/>
                <a:gd name="T10" fmla="*/ 1 w 50"/>
                <a:gd name="T11" fmla="*/ 136 h 138"/>
                <a:gd name="T12" fmla="*/ 0 w 50"/>
                <a:gd name="T13" fmla="*/ 135 h 138"/>
                <a:gd name="T14" fmla="*/ 0 w 50"/>
                <a:gd name="T15" fmla="*/ 135 h 138"/>
                <a:gd name="T16" fmla="*/ 0 w 50"/>
                <a:gd name="T17" fmla="*/ 135 h 138"/>
                <a:gd name="T18" fmla="*/ 0 w 50"/>
                <a:gd name="T19" fmla="*/ 132 h 138"/>
                <a:gd name="T20" fmla="*/ 0 w 50"/>
                <a:gd name="T21" fmla="*/ 132 h 138"/>
                <a:gd name="T22" fmla="*/ 0 w 50"/>
                <a:gd name="T23" fmla="*/ 130 h 138"/>
                <a:gd name="T24" fmla="*/ 0 w 50"/>
                <a:gd name="T25" fmla="*/ 130 h 138"/>
                <a:gd name="T26" fmla="*/ 7 w 50"/>
                <a:gd name="T27" fmla="*/ 122 h 138"/>
                <a:gd name="T28" fmla="*/ 7 w 50"/>
                <a:gd name="T29" fmla="*/ 122 h 138"/>
                <a:gd name="T30" fmla="*/ 11 w 50"/>
                <a:gd name="T31" fmla="*/ 120 h 138"/>
                <a:gd name="T32" fmla="*/ 11 w 50"/>
                <a:gd name="T33" fmla="*/ 120 h 138"/>
                <a:gd name="T34" fmla="*/ 22 w 50"/>
                <a:gd name="T35" fmla="*/ 48 h 138"/>
                <a:gd name="T36" fmla="*/ 22 w 50"/>
                <a:gd name="T37" fmla="*/ 48 h 138"/>
                <a:gd name="T38" fmla="*/ 47 w 50"/>
                <a:gd name="T39" fmla="*/ 0 h 138"/>
                <a:gd name="T40" fmla="*/ 47 w 50"/>
                <a:gd name="T41" fmla="*/ 0 h 138"/>
                <a:gd name="T42" fmla="*/ 47 w 50"/>
                <a:gd name="T43" fmla="*/ 0 h 138"/>
                <a:gd name="T44" fmla="*/ 50 w 50"/>
                <a:gd name="T45" fmla="*/ 3 h 138"/>
                <a:gd name="T46" fmla="*/ 39 w 50"/>
                <a:gd name="T47" fmla="*/ 18 h 138"/>
                <a:gd name="T48" fmla="*/ 39 w 50"/>
                <a:gd name="T49" fmla="*/ 18 h 138"/>
                <a:gd name="T50" fmla="*/ 26 w 50"/>
                <a:gd name="T51" fmla="*/ 49 h 138"/>
                <a:gd name="T52" fmla="*/ 26 w 50"/>
                <a:gd name="T53" fmla="*/ 49 h 138"/>
                <a:gd name="T54" fmla="*/ 15 w 50"/>
                <a:gd name="T55" fmla="*/ 122 h 138"/>
                <a:gd name="T56" fmla="*/ 15 w 50"/>
                <a:gd name="T57" fmla="*/ 122 h 138"/>
                <a:gd name="T58" fmla="*/ 15 w 50"/>
                <a:gd name="T59" fmla="*/ 123 h 138"/>
                <a:gd name="T60" fmla="*/ 14 w 50"/>
                <a:gd name="T61" fmla="*/ 124 h 138"/>
                <a:gd name="T62" fmla="*/ 8 w 50"/>
                <a:gd name="T63" fmla="*/ 126 h 138"/>
                <a:gd name="T64" fmla="*/ 8 w 50"/>
                <a:gd name="T65" fmla="*/ 126 h 138"/>
                <a:gd name="T66" fmla="*/ 4 w 50"/>
                <a:gd name="T67" fmla="*/ 130 h 138"/>
                <a:gd name="T68" fmla="*/ 4 w 50"/>
                <a:gd name="T69" fmla="*/ 130 h 138"/>
                <a:gd name="T70" fmla="*/ 4 w 50"/>
                <a:gd name="T71" fmla="*/ 131 h 138"/>
                <a:gd name="T72" fmla="*/ 4 w 50"/>
                <a:gd name="T73" fmla="*/ 131 h 138"/>
                <a:gd name="T74" fmla="*/ 4 w 50"/>
                <a:gd name="T75" fmla="*/ 135 h 138"/>
                <a:gd name="T76" fmla="*/ 4 w 50"/>
                <a:gd name="T77" fmla="*/ 135 h 138"/>
                <a:gd name="T78" fmla="*/ 4 w 50"/>
                <a:gd name="T79" fmla="*/ 137 h 138"/>
                <a:gd name="T80" fmla="*/ 4 w 50"/>
                <a:gd name="T81" fmla="*/ 137 h 138"/>
                <a:gd name="T82" fmla="*/ 2 w 50"/>
                <a:gd name="T83" fmla="*/ 138 h 138"/>
                <a:gd name="T84" fmla="*/ 2 w 50"/>
                <a:gd name="T85" fmla="*/ 138 h 138"/>
                <a:gd name="T86" fmla="*/ 2 w 50"/>
                <a:gd name="T87" fmla="*/ 138 h 138"/>
                <a:gd name="T88" fmla="*/ 2 w 50"/>
                <a:gd name="T89" fmla="*/ 136 h 138"/>
                <a:gd name="T90" fmla="*/ 2 w 50"/>
                <a:gd name="T91" fmla="*/ 134 h 138"/>
                <a:gd name="T92" fmla="*/ 2 w 50"/>
                <a:gd name="T93" fmla="*/ 13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" h="138">
                  <a:moveTo>
                    <a:pt x="2" y="138"/>
                  </a:moveTo>
                  <a:cubicBezTo>
                    <a:pt x="1" y="138"/>
                    <a:pt x="1" y="138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6"/>
                    <a:pt x="4" y="124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8" y="121"/>
                    <a:pt x="10" y="121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3" y="112"/>
                    <a:pt x="19" y="6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5" y="25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44" y="9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3" y="27"/>
                    <a:pt x="28" y="38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3" y="71"/>
                    <a:pt x="15" y="122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4" y="124"/>
                    <a:pt x="11" y="125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6" y="127"/>
                    <a:pt x="4" y="129"/>
                    <a:pt x="4" y="130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4" y="130"/>
                    <a:pt x="4" y="131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3"/>
                    <a:pt x="4" y="134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4" y="136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4" y="138"/>
                    <a:pt x="3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lose/>
                  <a:moveTo>
                    <a:pt x="2" y="136"/>
                  </a:moveTo>
                  <a:cubicBezTo>
                    <a:pt x="2" y="134"/>
                    <a:pt x="2" y="134"/>
                    <a:pt x="2" y="134"/>
                  </a:cubicBezTo>
                  <a:cubicBezTo>
                    <a:pt x="2" y="136"/>
                    <a:pt x="2" y="136"/>
                    <a:pt x="2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519"/>
            <p:cNvSpPr>
              <a:spLocks noEditPoints="1"/>
            </p:cNvSpPr>
            <p:nvPr/>
          </p:nvSpPr>
          <p:spPr bwMode="auto">
            <a:xfrm>
              <a:off x="4252914" y="650876"/>
              <a:ext cx="93663" cy="247650"/>
            </a:xfrm>
            <a:custGeom>
              <a:avLst/>
              <a:gdLst>
                <a:gd name="T0" fmla="*/ 4 w 54"/>
                <a:gd name="T1" fmla="*/ 142 h 142"/>
                <a:gd name="T2" fmla="*/ 2 w 54"/>
                <a:gd name="T3" fmla="*/ 142 h 142"/>
                <a:gd name="T4" fmla="*/ 1 w 54"/>
                <a:gd name="T5" fmla="*/ 139 h 142"/>
                <a:gd name="T6" fmla="*/ 0 w 54"/>
                <a:gd name="T7" fmla="*/ 137 h 142"/>
                <a:gd name="T8" fmla="*/ 0 w 54"/>
                <a:gd name="T9" fmla="*/ 134 h 142"/>
                <a:gd name="T10" fmla="*/ 8 w 54"/>
                <a:gd name="T11" fmla="*/ 122 h 142"/>
                <a:gd name="T12" fmla="*/ 12 w 54"/>
                <a:gd name="T13" fmla="*/ 121 h 142"/>
                <a:gd name="T14" fmla="*/ 47 w 54"/>
                <a:gd name="T15" fmla="*/ 1 h 142"/>
                <a:gd name="T16" fmla="*/ 49 w 54"/>
                <a:gd name="T17" fmla="*/ 0 h 142"/>
                <a:gd name="T18" fmla="*/ 54 w 54"/>
                <a:gd name="T19" fmla="*/ 5 h 142"/>
                <a:gd name="T20" fmla="*/ 53 w 54"/>
                <a:gd name="T21" fmla="*/ 6 h 142"/>
                <a:gd name="T22" fmla="*/ 53 w 54"/>
                <a:gd name="T23" fmla="*/ 6 h 142"/>
                <a:gd name="T24" fmla="*/ 53 w 54"/>
                <a:gd name="T25" fmla="*/ 6 h 142"/>
                <a:gd name="T26" fmla="*/ 52 w 54"/>
                <a:gd name="T27" fmla="*/ 7 h 142"/>
                <a:gd name="T28" fmla="*/ 50 w 54"/>
                <a:gd name="T29" fmla="*/ 10 h 142"/>
                <a:gd name="T30" fmla="*/ 30 w 54"/>
                <a:gd name="T31" fmla="*/ 51 h 142"/>
                <a:gd name="T32" fmla="*/ 19 w 54"/>
                <a:gd name="T33" fmla="*/ 125 h 142"/>
                <a:gd name="T34" fmla="*/ 17 w 54"/>
                <a:gd name="T35" fmla="*/ 127 h 142"/>
                <a:gd name="T36" fmla="*/ 16 w 54"/>
                <a:gd name="T37" fmla="*/ 128 h 142"/>
                <a:gd name="T38" fmla="*/ 16 w 54"/>
                <a:gd name="T39" fmla="*/ 128 h 142"/>
                <a:gd name="T40" fmla="*/ 15 w 54"/>
                <a:gd name="T41" fmla="*/ 128 h 142"/>
                <a:gd name="T42" fmla="*/ 8 w 54"/>
                <a:gd name="T43" fmla="*/ 132 h 142"/>
                <a:gd name="T44" fmla="*/ 8 w 54"/>
                <a:gd name="T45" fmla="*/ 132 h 142"/>
                <a:gd name="T46" fmla="*/ 8 w 54"/>
                <a:gd name="T47" fmla="*/ 137 h 142"/>
                <a:gd name="T48" fmla="*/ 10 w 54"/>
                <a:gd name="T49" fmla="*/ 141 h 142"/>
                <a:gd name="T50" fmla="*/ 4 w 54"/>
                <a:gd name="T51" fmla="*/ 142 h 142"/>
                <a:gd name="T52" fmla="*/ 4 w 54"/>
                <a:gd name="T53" fmla="*/ 133 h 142"/>
                <a:gd name="T54" fmla="*/ 4 w 54"/>
                <a:gd name="T55" fmla="*/ 133 h 142"/>
                <a:gd name="T56" fmla="*/ 4 w 54"/>
                <a:gd name="T57" fmla="*/ 133 h 142"/>
                <a:gd name="T58" fmla="*/ 4 w 54"/>
                <a:gd name="T59" fmla="*/ 136 h 142"/>
                <a:gd name="T60" fmla="*/ 5 w 54"/>
                <a:gd name="T61" fmla="*/ 129 h 142"/>
                <a:gd name="T62" fmla="*/ 9 w 54"/>
                <a:gd name="T63" fmla="*/ 126 h 142"/>
                <a:gd name="T64" fmla="*/ 9 w 54"/>
                <a:gd name="T65" fmla="*/ 126 h 142"/>
                <a:gd name="T66" fmla="*/ 14 w 54"/>
                <a:gd name="T67" fmla="*/ 124 h 142"/>
                <a:gd name="T68" fmla="*/ 15 w 54"/>
                <a:gd name="T69" fmla="*/ 124 h 142"/>
                <a:gd name="T70" fmla="*/ 15 w 54"/>
                <a:gd name="T71" fmla="*/ 124 h 142"/>
                <a:gd name="T72" fmla="*/ 15 w 54"/>
                <a:gd name="T73" fmla="*/ 124 h 142"/>
                <a:gd name="T74" fmla="*/ 15 w 54"/>
                <a:gd name="T75" fmla="*/ 123 h 142"/>
                <a:gd name="T76" fmla="*/ 15 w 54"/>
                <a:gd name="T77" fmla="*/ 123 h 142"/>
                <a:gd name="T78" fmla="*/ 16 w 54"/>
                <a:gd name="T79" fmla="*/ 120 h 142"/>
                <a:gd name="T80" fmla="*/ 26 w 54"/>
                <a:gd name="T81" fmla="*/ 51 h 142"/>
                <a:gd name="T82" fmla="*/ 16 w 54"/>
                <a:gd name="T83" fmla="*/ 116 h 142"/>
                <a:gd name="T84" fmla="*/ 20 w 54"/>
                <a:gd name="T85" fmla="*/ 95 h 142"/>
                <a:gd name="T86" fmla="*/ 27 w 54"/>
                <a:gd name="T87" fmla="*/ 47 h 142"/>
                <a:gd name="T88" fmla="*/ 39 w 54"/>
                <a:gd name="T89" fmla="*/ 19 h 142"/>
                <a:gd name="T90" fmla="*/ 39 w 54"/>
                <a:gd name="T91" fmla="*/ 19 h 142"/>
                <a:gd name="T92" fmla="*/ 46 w 54"/>
                <a:gd name="T93" fmla="*/ 9 h 142"/>
                <a:gd name="T94" fmla="*/ 49 w 54"/>
                <a:gd name="T95" fmla="*/ 5 h 142"/>
                <a:gd name="T96" fmla="*/ 49 w 54"/>
                <a:gd name="T97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" h="142">
                  <a:moveTo>
                    <a:pt x="4" y="142"/>
                  </a:move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3" y="142"/>
                    <a:pt x="3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6"/>
                    <a:pt x="0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27"/>
                    <a:pt x="5" y="124"/>
                    <a:pt x="8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9" y="122"/>
                    <a:pt x="10" y="121"/>
                    <a:pt x="12" y="121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3" y="110"/>
                    <a:pt x="20" y="6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5" y="27"/>
                    <a:pt x="45" y="4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1" y="9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8" y="13"/>
                    <a:pt x="45" y="17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37" y="30"/>
                    <a:pt x="31" y="4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7" y="73"/>
                    <a:pt x="20" y="121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4" y="129"/>
                    <a:pt x="12" y="129"/>
                    <a:pt x="11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4"/>
                    <a:pt x="8" y="136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8"/>
                    <a:pt x="8" y="138"/>
                    <a:pt x="8" y="139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7" y="142"/>
                    <a:pt x="6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lose/>
                  <a:moveTo>
                    <a:pt x="4" y="136"/>
                  </a:moveTo>
                  <a:cubicBezTo>
                    <a:pt x="4" y="135"/>
                    <a:pt x="4" y="134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4"/>
                    <a:pt x="4" y="135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lose/>
                  <a:moveTo>
                    <a:pt x="4" y="132"/>
                  </a:moveTo>
                  <a:cubicBezTo>
                    <a:pt x="4" y="131"/>
                    <a:pt x="4" y="130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4" y="130"/>
                    <a:pt x="4" y="131"/>
                    <a:pt x="4" y="132"/>
                  </a:cubicBezTo>
                  <a:close/>
                  <a:moveTo>
                    <a:pt x="9" y="126"/>
                  </a:moveTo>
                  <a:cubicBezTo>
                    <a:pt x="8" y="127"/>
                    <a:pt x="7" y="12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7" y="127"/>
                    <a:pt x="8" y="127"/>
                    <a:pt x="9" y="126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11" y="125"/>
                    <a:pt x="13" y="125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3" y="125"/>
                    <a:pt x="11" y="125"/>
                    <a:pt x="9" y="126"/>
                  </a:cubicBezTo>
                  <a:close/>
                  <a:moveTo>
                    <a:pt x="15" y="124"/>
                  </a:move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lose/>
                  <a:moveTo>
                    <a:pt x="15" y="123"/>
                  </a:moveTo>
                  <a:cubicBezTo>
                    <a:pt x="15" y="123"/>
                    <a:pt x="15" y="123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lose/>
                  <a:moveTo>
                    <a:pt x="15" y="123"/>
                  </a:moveTo>
                  <a:cubicBezTo>
                    <a:pt x="15" y="122"/>
                    <a:pt x="15" y="122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6" y="121"/>
                    <a:pt x="15" y="122"/>
                    <a:pt x="15" y="123"/>
                  </a:cubicBezTo>
                  <a:close/>
                  <a:moveTo>
                    <a:pt x="26" y="51"/>
                  </a:moveTo>
                  <a:cubicBezTo>
                    <a:pt x="24" y="68"/>
                    <a:pt x="18" y="102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6" y="117"/>
                    <a:pt x="16" y="116"/>
                    <a:pt x="16" y="116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0"/>
                    <a:pt x="18" y="103"/>
                    <a:pt x="20" y="95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22" y="80"/>
                    <a:pt x="25" y="62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49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8"/>
                    <a:pt x="26" y="49"/>
                    <a:pt x="26" y="51"/>
                  </a:cubicBezTo>
                  <a:close/>
                  <a:moveTo>
                    <a:pt x="39" y="19"/>
                  </a:moveTo>
                  <a:cubicBezTo>
                    <a:pt x="37" y="23"/>
                    <a:pt x="34" y="28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4" y="28"/>
                    <a:pt x="37" y="23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15"/>
                    <a:pt x="44" y="11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4" y="11"/>
                    <a:pt x="42" y="15"/>
                    <a:pt x="39" y="19"/>
                  </a:cubicBezTo>
                  <a:close/>
                  <a:moveTo>
                    <a:pt x="49" y="5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520"/>
            <p:cNvSpPr/>
            <p:nvPr/>
          </p:nvSpPr>
          <p:spPr bwMode="auto">
            <a:xfrm>
              <a:off x="4265614" y="866776"/>
              <a:ext cx="7938" cy="26988"/>
            </a:xfrm>
            <a:custGeom>
              <a:avLst/>
              <a:gdLst>
                <a:gd name="T0" fmla="*/ 0 w 5"/>
                <a:gd name="T1" fmla="*/ 7 h 15"/>
                <a:gd name="T2" fmla="*/ 0 w 5"/>
                <a:gd name="T3" fmla="*/ 3 h 15"/>
                <a:gd name="T4" fmla="*/ 0 w 5"/>
                <a:gd name="T5" fmla="*/ 3 h 15"/>
                <a:gd name="T6" fmla="*/ 3 w 5"/>
                <a:gd name="T7" fmla="*/ 0 h 15"/>
                <a:gd name="T8" fmla="*/ 3 w 5"/>
                <a:gd name="T9" fmla="*/ 0 h 15"/>
                <a:gd name="T10" fmla="*/ 4 w 5"/>
                <a:gd name="T11" fmla="*/ 3 h 15"/>
                <a:gd name="T12" fmla="*/ 5 w 5"/>
                <a:gd name="T13" fmla="*/ 3 h 15"/>
                <a:gd name="T14" fmla="*/ 5 w 5"/>
                <a:gd name="T15" fmla="*/ 3 h 15"/>
                <a:gd name="T16" fmla="*/ 5 w 5"/>
                <a:gd name="T17" fmla="*/ 3 h 15"/>
                <a:gd name="T18" fmla="*/ 4 w 5"/>
                <a:gd name="T19" fmla="*/ 4 h 15"/>
                <a:gd name="T20" fmla="*/ 4 w 5"/>
                <a:gd name="T21" fmla="*/ 4 h 15"/>
                <a:gd name="T22" fmla="*/ 4 w 5"/>
                <a:gd name="T23" fmla="*/ 7 h 15"/>
                <a:gd name="T24" fmla="*/ 4 w 5"/>
                <a:gd name="T25" fmla="*/ 7 h 15"/>
                <a:gd name="T26" fmla="*/ 5 w 5"/>
                <a:gd name="T27" fmla="*/ 14 h 15"/>
                <a:gd name="T28" fmla="*/ 5 w 5"/>
                <a:gd name="T29" fmla="*/ 14 h 15"/>
                <a:gd name="T30" fmla="*/ 1 w 5"/>
                <a:gd name="T31" fmla="*/ 15 h 15"/>
                <a:gd name="T32" fmla="*/ 0 w 5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15">
                  <a:moveTo>
                    <a:pt x="0" y="7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5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0" y="10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3521"/>
            <p:cNvSpPr/>
            <p:nvPr/>
          </p:nvSpPr>
          <p:spPr bwMode="auto">
            <a:xfrm>
              <a:off x="4260852" y="862014"/>
              <a:ext cx="17463" cy="34925"/>
            </a:xfrm>
            <a:custGeom>
              <a:avLst/>
              <a:gdLst>
                <a:gd name="T0" fmla="*/ 1 w 10"/>
                <a:gd name="T1" fmla="*/ 18 h 20"/>
                <a:gd name="T2" fmla="*/ 0 w 10"/>
                <a:gd name="T3" fmla="*/ 10 h 20"/>
                <a:gd name="T4" fmla="*/ 0 w 10"/>
                <a:gd name="T5" fmla="*/ 10 h 20"/>
                <a:gd name="T6" fmla="*/ 2 w 10"/>
                <a:gd name="T7" fmla="*/ 10 h 20"/>
                <a:gd name="T8" fmla="*/ 0 w 10"/>
                <a:gd name="T9" fmla="*/ 10 h 20"/>
                <a:gd name="T10" fmla="*/ 1 w 10"/>
                <a:gd name="T11" fmla="*/ 5 h 20"/>
                <a:gd name="T12" fmla="*/ 1 w 10"/>
                <a:gd name="T13" fmla="*/ 5 h 20"/>
                <a:gd name="T14" fmla="*/ 4 w 10"/>
                <a:gd name="T15" fmla="*/ 1 h 20"/>
                <a:gd name="T16" fmla="*/ 4 w 10"/>
                <a:gd name="T17" fmla="*/ 1 h 20"/>
                <a:gd name="T18" fmla="*/ 6 w 10"/>
                <a:gd name="T19" fmla="*/ 0 h 20"/>
                <a:gd name="T20" fmla="*/ 7 w 10"/>
                <a:gd name="T21" fmla="*/ 2 h 20"/>
                <a:gd name="T22" fmla="*/ 8 w 10"/>
                <a:gd name="T23" fmla="*/ 4 h 20"/>
                <a:gd name="T24" fmla="*/ 10 w 10"/>
                <a:gd name="T25" fmla="*/ 6 h 20"/>
                <a:gd name="T26" fmla="*/ 8 w 10"/>
                <a:gd name="T27" fmla="*/ 7 h 20"/>
                <a:gd name="T28" fmla="*/ 8 w 10"/>
                <a:gd name="T29" fmla="*/ 7 h 20"/>
                <a:gd name="T30" fmla="*/ 8 w 10"/>
                <a:gd name="T31" fmla="*/ 7 h 20"/>
                <a:gd name="T32" fmla="*/ 8 w 10"/>
                <a:gd name="T33" fmla="*/ 10 h 20"/>
                <a:gd name="T34" fmla="*/ 8 w 10"/>
                <a:gd name="T35" fmla="*/ 10 h 20"/>
                <a:gd name="T36" fmla="*/ 8 w 10"/>
                <a:gd name="T37" fmla="*/ 10 h 20"/>
                <a:gd name="T38" fmla="*/ 8 w 10"/>
                <a:gd name="T39" fmla="*/ 10 h 20"/>
                <a:gd name="T40" fmla="*/ 9 w 10"/>
                <a:gd name="T41" fmla="*/ 16 h 20"/>
                <a:gd name="T42" fmla="*/ 9 w 10"/>
                <a:gd name="T43" fmla="*/ 16 h 20"/>
                <a:gd name="T44" fmla="*/ 9 w 10"/>
                <a:gd name="T45" fmla="*/ 18 h 20"/>
                <a:gd name="T46" fmla="*/ 1 w 10"/>
                <a:gd name="T47" fmla="*/ 20 h 20"/>
                <a:gd name="T48" fmla="*/ 1 w 10"/>
                <a:gd name="T4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0">
                  <a:moveTo>
                    <a:pt x="1" y="18"/>
                  </a:moveTo>
                  <a:cubicBezTo>
                    <a:pt x="1" y="17"/>
                    <a:pt x="0" y="13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3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8"/>
                    <a:pt x="1" y="18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3522"/>
            <p:cNvSpPr/>
            <p:nvPr/>
          </p:nvSpPr>
          <p:spPr bwMode="auto">
            <a:xfrm>
              <a:off x="4270377" y="868364"/>
              <a:ext cx="11113" cy="25400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0 h 14"/>
                <a:gd name="T4" fmla="*/ 0 w 6"/>
                <a:gd name="T5" fmla="*/ 0 h 14"/>
                <a:gd name="T6" fmla="*/ 4 w 6"/>
                <a:gd name="T7" fmla="*/ 0 h 14"/>
                <a:gd name="T8" fmla="*/ 4 w 6"/>
                <a:gd name="T9" fmla="*/ 0 h 14"/>
                <a:gd name="T10" fmla="*/ 4 w 6"/>
                <a:gd name="T11" fmla="*/ 0 h 14"/>
                <a:gd name="T12" fmla="*/ 6 w 6"/>
                <a:gd name="T13" fmla="*/ 13 h 14"/>
                <a:gd name="T14" fmla="*/ 6 w 6"/>
                <a:gd name="T15" fmla="*/ 13 h 14"/>
                <a:gd name="T16" fmla="*/ 6 w 6"/>
                <a:gd name="T17" fmla="*/ 13 h 14"/>
                <a:gd name="T18" fmla="*/ 3 w 6"/>
                <a:gd name="T19" fmla="*/ 14 h 14"/>
                <a:gd name="T20" fmla="*/ 0 w 6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3523"/>
            <p:cNvSpPr/>
            <p:nvPr/>
          </p:nvSpPr>
          <p:spPr bwMode="auto">
            <a:xfrm>
              <a:off x="4267202" y="863601"/>
              <a:ext cx="17463" cy="33338"/>
            </a:xfrm>
            <a:custGeom>
              <a:avLst/>
              <a:gdLst>
                <a:gd name="T0" fmla="*/ 3 w 10"/>
                <a:gd name="T1" fmla="*/ 17 h 19"/>
                <a:gd name="T2" fmla="*/ 2 w 10"/>
                <a:gd name="T3" fmla="*/ 17 h 19"/>
                <a:gd name="T4" fmla="*/ 2 w 10"/>
                <a:gd name="T5" fmla="*/ 17 h 19"/>
                <a:gd name="T6" fmla="*/ 2 w 10"/>
                <a:gd name="T7" fmla="*/ 16 h 19"/>
                <a:gd name="T8" fmla="*/ 2 w 10"/>
                <a:gd name="T9" fmla="*/ 16 h 19"/>
                <a:gd name="T10" fmla="*/ 1 w 10"/>
                <a:gd name="T11" fmla="*/ 12 h 19"/>
                <a:gd name="T12" fmla="*/ 1 w 10"/>
                <a:gd name="T13" fmla="*/ 12 h 19"/>
                <a:gd name="T14" fmla="*/ 0 w 10"/>
                <a:gd name="T15" fmla="*/ 3 h 19"/>
                <a:gd name="T16" fmla="*/ 0 w 10"/>
                <a:gd name="T17" fmla="*/ 3 h 19"/>
                <a:gd name="T18" fmla="*/ 2 w 10"/>
                <a:gd name="T19" fmla="*/ 3 h 19"/>
                <a:gd name="T20" fmla="*/ 2 w 10"/>
                <a:gd name="T21" fmla="*/ 3 h 19"/>
                <a:gd name="T22" fmla="*/ 0 w 10"/>
                <a:gd name="T23" fmla="*/ 3 h 19"/>
                <a:gd name="T24" fmla="*/ 0 w 10"/>
                <a:gd name="T25" fmla="*/ 2 h 19"/>
                <a:gd name="T26" fmla="*/ 0 w 10"/>
                <a:gd name="T27" fmla="*/ 2 h 19"/>
                <a:gd name="T28" fmla="*/ 1 w 10"/>
                <a:gd name="T29" fmla="*/ 0 h 19"/>
                <a:gd name="T30" fmla="*/ 9 w 10"/>
                <a:gd name="T31" fmla="*/ 1 h 19"/>
                <a:gd name="T32" fmla="*/ 8 w 10"/>
                <a:gd name="T33" fmla="*/ 3 h 19"/>
                <a:gd name="T34" fmla="*/ 8 w 10"/>
                <a:gd name="T35" fmla="*/ 4 h 19"/>
                <a:gd name="T36" fmla="*/ 8 w 10"/>
                <a:gd name="T37" fmla="*/ 4 h 19"/>
                <a:gd name="T38" fmla="*/ 10 w 10"/>
                <a:gd name="T39" fmla="*/ 14 h 19"/>
                <a:gd name="T40" fmla="*/ 10 w 10"/>
                <a:gd name="T41" fmla="*/ 14 h 19"/>
                <a:gd name="T42" fmla="*/ 10 w 10"/>
                <a:gd name="T43" fmla="*/ 15 h 19"/>
                <a:gd name="T44" fmla="*/ 10 w 10"/>
                <a:gd name="T45" fmla="*/ 16 h 19"/>
                <a:gd name="T46" fmla="*/ 10 w 10"/>
                <a:gd name="T47" fmla="*/ 17 h 19"/>
                <a:gd name="T48" fmla="*/ 3 w 10"/>
                <a:gd name="T49" fmla="*/ 19 h 19"/>
                <a:gd name="T50" fmla="*/ 3 w 10"/>
                <a:gd name="T5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9">
                  <a:moveTo>
                    <a:pt x="3" y="17"/>
                  </a:move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9"/>
                    <a:pt x="0" y="6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6"/>
                    <a:pt x="10" y="12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7"/>
                    <a:pt x="3" y="17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3524"/>
            <p:cNvSpPr/>
            <p:nvPr/>
          </p:nvSpPr>
          <p:spPr bwMode="auto">
            <a:xfrm>
              <a:off x="4275139" y="866776"/>
              <a:ext cx="15875" cy="14288"/>
            </a:xfrm>
            <a:custGeom>
              <a:avLst/>
              <a:gdLst>
                <a:gd name="T0" fmla="*/ 0 w 10"/>
                <a:gd name="T1" fmla="*/ 4 h 9"/>
                <a:gd name="T2" fmla="*/ 4 w 10"/>
                <a:gd name="T3" fmla="*/ 0 h 9"/>
                <a:gd name="T4" fmla="*/ 10 w 10"/>
                <a:gd name="T5" fmla="*/ 6 h 9"/>
                <a:gd name="T6" fmla="*/ 8 w 10"/>
                <a:gd name="T7" fmla="*/ 9 h 9"/>
                <a:gd name="T8" fmla="*/ 0 w 10"/>
                <a:gd name="T9" fmla="*/ 4 h 9"/>
                <a:gd name="T10" fmla="*/ 0 w 10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0" y="4"/>
                  </a:moveTo>
                  <a:lnTo>
                    <a:pt x="4" y="0"/>
                  </a:lnTo>
                  <a:lnTo>
                    <a:pt x="10" y="6"/>
                  </a:lnTo>
                  <a:lnTo>
                    <a:pt x="8" y="9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3525"/>
            <p:cNvSpPr/>
            <p:nvPr/>
          </p:nvSpPr>
          <p:spPr bwMode="auto">
            <a:xfrm>
              <a:off x="4270377" y="862014"/>
              <a:ext cx="25400" cy="23813"/>
            </a:xfrm>
            <a:custGeom>
              <a:avLst/>
              <a:gdLst>
                <a:gd name="T0" fmla="*/ 2 w 16"/>
                <a:gd name="T1" fmla="*/ 9 h 15"/>
                <a:gd name="T2" fmla="*/ 3 w 16"/>
                <a:gd name="T3" fmla="*/ 7 h 15"/>
                <a:gd name="T4" fmla="*/ 5 w 16"/>
                <a:gd name="T5" fmla="*/ 8 h 15"/>
                <a:gd name="T6" fmla="*/ 3 w 16"/>
                <a:gd name="T7" fmla="*/ 7 h 15"/>
                <a:gd name="T8" fmla="*/ 2 w 16"/>
                <a:gd name="T9" fmla="*/ 9 h 15"/>
                <a:gd name="T10" fmla="*/ 0 w 16"/>
                <a:gd name="T11" fmla="*/ 7 h 15"/>
                <a:gd name="T12" fmla="*/ 7 w 16"/>
                <a:gd name="T13" fmla="*/ 0 h 15"/>
                <a:gd name="T14" fmla="*/ 16 w 16"/>
                <a:gd name="T15" fmla="*/ 9 h 15"/>
                <a:gd name="T16" fmla="*/ 11 w 16"/>
                <a:gd name="T17" fmla="*/ 15 h 15"/>
                <a:gd name="T18" fmla="*/ 2 w 16"/>
                <a:gd name="T19" fmla="*/ 9 h 15"/>
                <a:gd name="T20" fmla="*/ 2 w 16"/>
                <a:gd name="T2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5">
                  <a:moveTo>
                    <a:pt x="2" y="9"/>
                  </a:moveTo>
                  <a:lnTo>
                    <a:pt x="3" y="7"/>
                  </a:lnTo>
                  <a:lnTo>
                    <a:pt x="5" y="8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7"/>
                  </a:lnTo>
                  <a:lnTo>
                    <a:pt x="7" y="0"/>
                  </a:lnTo>
                  <a:lnTo>
                    <a:pt x="16" y="9"/>
                  </a:lnTo>
                  <a:lnTo>
                    <a:pt x="11" y="15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3526"/>
            <p:cNvSpPr>
              <a:spLocks noEditPoints="1"/>
            </p:cNvSpPr>
            <p:nvPr/>
          </p:nvSpPr>
          <p:spPr bwMode="auto">
            <a:xfrm>
              <a:off x="4362452" y="865189"/>
              <a:ext cx="34925" cy="242888"/>
            </a:xfrm>
            <a:custGeom>
              <a:avLst/>
              <a:gdLst>
                <a:gd name="T0" fmla="*/ 0 w 22"/>
                <a:gd name="T1" fmla="*/ 148 h 153"/>
                <a:gd name="T2" fmla="*/ 18 w 22"/>
                <a:gd name="T3" fmla="*/ 148 h 153"/>
                <a:gd name="T4" fmla="*/ 12 w 22"/>
                <a:gd name="T5" fmla="*/ 0 h 153"/>
                <a:gd name="T6" fmla="*/ 17 w 22"/>
                <a:gd name="T7" fmla="*/ 0 h 153"/>
                <a:gd name="T8" fmla="*/ 22 w 22"/>
                <a:gd name="T9" fmla="*/ 153 h 153"/>
                <a:gd name="T10" fmla="*/ 0 w 22"/>
                <a:gd name="T11" fmla="*/ 153 h 153"/>
                <a:gd name="T12" fmla="*/ 0 w 22"/>
                <a:gd name="T13" fmla="*/ 148 h 153"/>
                <a:gd name="T14" fmla="*/ 0 w 22"/>
                <a:gd name="T15" fmla="*/ 148 h 153"/>
                <a:gd name="T16" fmla="*/ 12 w 22"/>
                <a:gd name="T17" fmla="*/ 0 h 153"/>
                <a:gd name="T18" fmla="*/ 12 w 22"/>
                <a:gd name="T19" fmla="*/ 0 h 153"/>
                <a:gd name="T20" fmla="*/ 12 w 22"/>
                <a:gd name="T21" fmla="*/ 0 h 153"/>
                <a:gd name="T22" fmla="*/ 12 w 22"/>
                <a:gd name="T23" fmla="*/ 0 h 153"/>
                <a:gd name="T24" fmla="*/ 12 w 22"/>
                <a:gd name="T2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53">
                  <a:moveTo>
                    <a:pt x="0" y="148"/>
                  </a:moveTo>
                  <a:lnTo>
                    <a:pt x="18" y="148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153"/>
                  </a:lnTo>
                  <a:lnTo>
                    <a:pt x="0" y="153"/>
                  </a:lnTo>
                  <a:lnTo>
                    <a:pt x="0" y="148"/>
                  </a:lnTo>
                  <a:lnTo>
                    <a:pt x="0" y="148"/>
                  </a:lnTo>
                  <a:close/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3527"/>
            <p:cNvSpPr>
              <a:spLocks noEditPoints="1"/>
            </p:cNvSpPr>
            <p:nvPr/>
          </p:nvSpPr>
          <p:spPr bwMode="auto">
            <a:xfrm>
              <a:off x="4359277" y="862014"/>
              <a:ext cx="41275" cy="249238"/>
            </a:xfrm>
            <a:custGeom>
              <a:avLst/>
              <a:gdLst>
                <a:gd name="T0" fmla="*/ 0 w 26"/>
                <a:gd name="T1" fmla="*/ 155 h 157"/>
                <a:gd name="T2" fmla="*/ 0 w 26"/>
                <a:gd name="T3" fmla="*/ 150 h 157"/>
                <a:gd name="T4" fmla="*/ 0 w 26"/>
                <a:gd name="T5" fmla="*/ 148 h 157"/>
                <a:gd name="T6" fmla="*/ 17 w 26"/>
                <a:gd name="T7" fmla="*/ 148 h 157"/>
                <a:gd name="T8" fmla="*/ 12 w 26"/>
                <a:gd name="T9" fmla="*/ 0 h 157"/>
                <a:gd name="T10" fmla="*/ 21 w 26"/>
                <a:gd name="T11" fmla="*/ 0 h 157"/>
                <a:gd name="T12" fmla="*/ 26 w 26"/>
                <a:gd name="T13" fmla="*/ 157 h 157"/>
                <a:gd name="T14" fmla="*/ 0 w 26"/>
                <a:gd name="T15" fmla="*/ 157 h 157"/>
                <a:gd name="T16" fmla="*/ 0 w 26"/>
                <a:gd name="T17" fmla="*/ 155 h 157"/>
                <a:gd name="T18" fmla="*/ 0 w 26"/>
                <a:gd name="T19" fmla="*/ 155 h 157"/>
                <a:gd name="T20" fmla="*/ 22 w 26"/>
                <a:gd name="T21" fmla="*/ 152 h 157"/>
                <a:gd name="T22" fmla="*/ 22 w 26"/>
                <a:gd name="T23" fmla="*/ 152 h 157"/>
                <a:gd name="T24" fmla="*/ 16 w 26"/>
                <a:gd name="T25" fmla="*/ 4 h 157"/>
                <a:gd name="T26" fmla="*/ 22 w 26"/>
                <a:gd name="T27" fmla="*/ 152 h 157"/>
                <a:gd name="T28" fmla="*/ 22 w 26"/>
                <a:gd name="T29" fmla="*/ 15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57">
                  <a:moveTo>
                    <a:pt x="0" y="155"/>
                  </a:moveTo>
                  <a:lnTo>
                    <a:pt x="0" y="150"/>
                  </a:lnTo>
                  <a:lnTo>
                    <a:pt x="0" y="148"/>
                  </a:lnTo>
                  <a:lnTo>
                    <a:pt x="17" y="148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6" y="157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0" y="155"/>
                  </a:lnTo>
                  <a:close/>
                  <a:moveTo>
                    <a:pt x="22" y="152"/>
                  </a:moveTo>
                  <a:lnTo>
                    <a:pt x="22" y="152"/>
                  </a:lnTo>
                  <a:lnTo>
                    <a:pt x="16" y="4"/>
                  </a:lnTo>
                  <a:lnTo>
                    <a:pt x="22" y="152"/>
                  </a:lnTo>
                  <a:lnTo>
                    <a:pt x="22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3528"/>
            <p:cNvSpPr>
              <a:spLocks noEditPoints="1"/>
            </p:cNvSpPr>
            <p:nvPr/>
          </p:nvSpPr>
          <p:spPr bwMode="auto">
            <a:xfrm>
              <a:off x="4421189" y="849314"/>
              <a:ext cx="52388" cy="266700"/>
            </a:xfrm>
            <a:custGeom>
              <a:avLst/>
              <a:gdLst>
                <a:gd name="T0" fmla="*/ 0 w 33"/>
                <a:gd name="T1" fmla="*/ 0 h 168"/>
                <a:gd name="T2" fmla="*/ 5 w 33"/>
                <a:gd name="T3" fmla="*/ 0 h 168"/>
                <a:gd name="T4" fmla="*/ 11 w 33"/>
                <a:gd name="T5" fmla="*/ 163 h 168"/>
                <a:gd name="T6" fmla="*/ 33 w 33"/>
                <a:gd name="T7" fmla="*/ 162 h 168"/>
                <a:gd name="T8" fmla="*/ 33 w 33"/>
                <a:gd name="T9" fmla="*/ 166 h 168"/>
                <a:gd name="T10" fmla="*/ 7 w 33"/>
                <a:gd name="T11" fmla="*/ 168 h 168"/>
                <a:gd name="T12" fmla="*/ 0 w 33"/>
                <a:gd name="T13" fmla="*/ 0 h 168"/>
                <a:gd name="T14" fmla="*/ 0 w 33"/>
                <a:gd name="T15" fmla="*/ 0 h 168"/>
                <a:gd name="T16" fmla="*/ 0 w 33"/>
                <a:gd name="T17" fmla="*/ 0 h 168"/>
                <a:gd name="T18" fmla="*/ 0 w 33"/>
                <a:gd name="T19" fmla="*/ 0 h 168"/>
                <a:gd name="T20" fmla="*/ 0 w 33"/>
                <a:gd name="T21" fmla="*/ 0 h 168"/>
                <a:gd name="T22" fmla="*/ 0 w 33"/>
                <a:gd name="T23" fmla="*/ 0 h 168"/>
                <a:gd name="T24" fmla="*/ 0 w 33"/>
                <a:gd name="T2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68">
                  <a:moveTo>
                    <a:pt x="0" y="0"/>
                  </a:moveTo>
                  <a:lnTo>
                    <a:pt x="5" y="0"/>
                  </a:lnTo>
                  <a:lnTo>
                    <a:pt x="11" y="163"/>
                  </a:lnTo>
                  <a:lnTo>
                    <a:pt x="33" y="162"/>
                  </a:lnTo>
                  <a:lnTo>
                    <a:pt x="33" y="166"/>
                  </a:lnTo>
                  <a:lnTo>
                    <a:pt x="7" y="1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3529"/>
            <p:cNvSpPr>
              <a:spLocks noEditPoints="1"/>
            </p:cNvSpPr>
            <p:nvPr/>
          </p:nvSpPr>
          <p:spPr bwMode="auto">
            <a:xfrm>
              <a:off x="4418014" y="846139"/>
              <a:ext cx="60325" cy="273050"/>
            </a:xfrm>
            <a:custGeom>
              <a:avLst/>
              <a:gdLst>
                <a:gd name="T0" fmla="*/ 0 w 38"/>
                <a:gd name="T1" fmla="*/ 2 h 172"/>
                <a:gd name="T2" fmla="*/ 2 w 38"/>
                <a:gd name="T3" fmla="*/ 2 h 172"/>
                <a:gd name="T4" fmla="*/ 2 w 38"/>
                <a:gd name="T5" fmla="*/ 4 h 172"/>
                <a:gd name="T6" fmla="*/ 2 w 38"/>
                <a:gd name="T7" fmla="*/ 2 h 172"/>
                <a:gd name="T8" fmla="*/ 0 w 38"/>
                <a:gd name="T9" fmla="*/ 2 h 172"/>
                <a:gd name="T10" fmla="*/ 0 w 38"/>
                <a:gd name="T11" fmla="*/ 0 h 172"/>
                <a:gd name="T12" fmla="*/ 9 w 38"/>
                <a:gd name="T13" fmla="*/ 0 h 172"/>
                <a:gd name="T14" fmla="*/ 16 w 38"/>
                <a:gd name="T15" fmla="*/ 162 h 172"/>
                <a:gd name="T16" fmla="*/ 36 w 38"/>
                <a:gd name="T17" fmla="*/ 161 h 172"/>
                <a:gd name="T18" fmla="*/ 38 w 38"/>
                <a:gd name="T19" fmla="*/ 170 h 172"/>
                <a:gd name="T20" fmla="*/ 7 w 38"/>
                <a:gd name="T21" fmla="*/ 172 h 172"/>
                <a:gd name="T22" fmla="*/ 0 w 38"/>
                <a:gd name="T23" fmla="*/ 2 h 172"/>
                <a:gd name="T24" fmla="*/ 0 w 38"/>
                <a:gd name="T25" fmla="*/ 2 h 172"/>
                <a:gd name="T26" fmla="*/ 11 w 38"/>
                <a:gd name="T27" fmla="*/ 168 h 172"/>
                <a:gd name="T28" fmla="*/ 11 w 38"/>
                <a:gd name="T29" fmla="*/ 168 h 172"/>
                <a:gd name="T30" fmla="*/ 7 w 38"/>
                <a:gd name="T31" fmla="*/ 59 h 172"/>
                <a:gd name="T32" fmla="*/ 11 w 38"/>
                <a:gd name="T33" fmla="*/ 168 h 172"/>
                <a:gd name="T34" fmla="*/ 11 w 38"/>
                <a:gd name="T35" fmla="*/ 168 h 172"/>
                <a:gd name="T36" fmla="*/ 13 w 38"/>
                <a:gd name="T37" fmla="*/ 167 h 172"/>
                <a:gd name="T38" fmla="*/ 33 w 38"/>
                <a:gd name="T39" fmla="*/ 166 h 172"/>
                <a:gd name="T40" fmla="*/ 33 w 38"/>
                <a:gd name="T41" fmla="*/ 166 h 172"/>
                <a:gd name="T42" fmla="*/ 13 w 38"/>
                <a:gd name="T43" fmla="*/ 167 h 172"/>
                <a:gd name="T44" fmla="*/ 13 w 38"/>
                <a:gd name="T45" fmla="*/ 16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172">
                  <a:moveTo>
                    <a:pt x="0" y="2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0"/>
                  </a:lnTo>
                  <a:lnTo>
                    <a:pt x="16" y="162"/>
                  </a:lnTo>
                  <a:lnTo>
                    <a:pt x="36" y="161"/>
                  </a:lnTo>
                  <a:lnTo>
                    <a:pt x="38" y="170"/>
                  </a:lnTo>
                  <a:lnTo>
                    <a:pt x="7" y="17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11" y="168"/>
                  </a:moveTo>
                  <a:lnTo>
                    <a:pt x="11" y="168"/>
                  </a:lnTo>
                  <a:lnTo>
                    <a:pt x="7" y="59"/>
                  </a:lnTo>
                  <a:lnTo>
                    <a:pt x="11" y="168"/>
                  </a:lnTo>
                  <a:lnTo>
                    <a:pt x="11" y="168"/>
                  </a:lnTo>
                  <a:close/>
                  <a:moveTo>
                    <a:pt x="13" y="167"/>
                  </a:moveTo>
                  <a:lnTo>
                    <a:pt x="33" y="166"/>
                  </a:lnTo>
                  <a:lnTo>
                    <a:pt x="33" y="166"/>
                  </a:lnTo>
                  <a:lnTo>
                    <a:pt x="13" y="167"/>
                  </a:lnTo>
                  <a:lnTo>
                    <a:pt x="13" y="1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7" name="Group 4"/>
          <p:cNvGrpSpPr>
            <a:grpSpLocks noChangeAspect="1"/>
          </p:cNvGrpSpPr>
          <p:nvPr/>
        </p:nvGrpSpPr>
        <p:grpSpPr bwMode="auto">
          <a:xfrm>
            <a:off x="7950098" y="5764913"/>
            <a:ext cx="898303" cy="967241"/>
            <a:chOff x="3737" y="1189"/>
            <a:chExt cx="2124" cy="2287"/>
          </a:xfrm>
          <a:solidFill>
            <a:srgbClr val="1F4E79"/>
          </a:solidFill>
        </p:grpSpPr>
        <p:sp>
          <p:nvSpPr>
            <p:cNvPr id="108" name="Freeform 5"/>
            <p:cNvSpPr/>
            <p:nvPr/>
          </p:nvSpPr>
          <p:spPr bwMode="auto">
            <a:xfrm>
              <a:off x="4547" y="2019"/>
              <a:ext cx="318" cy="356"/>
            </a:xfrm>
            <a:custGeom>
              <a:avLst/>
              <a:gdLst>
                <a:gd name="T0" fmla="*/ 259 w 271"/>
                <a:gd name="T1" fmla="*/ 303 h 303"/>
                <a:gd name="T2" fmla="*/ 0 w 271"/>
                <a:gd name="T3" fmla="*/ 13 h 303"/>
                <a:gd name="T4" fmla="*/ 14 w 271"/>
                <a:gd name="T5" fmla="*/ 0 h 303"/>
                <a:gd name="T6" fmla="*/ 271 w 271"/>
                <a:gd name="T7" fmla="*/ 288 h 303"/>
                <a:gd name="T8" fmla="*/ 259 w 271"/>
                <a:gd name="T9" fmla="*/ 30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" h="303">
                  <a:moveTo>
                    <a:pt x="259" y="30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71" y="288"/>
                    <a:pt x="271" y="288"/>
                    <a:pt x="271" y="288"/>
                  </a:cubicBezTo>
                  <a:cubicBezTo>
                    <a:pt x="266" y="291"/>
                    <a:pt x="262" y="296"/>
                    <a:pt x="259" y="3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7"/>
            <p:cNvSpPr>
              <a:spLocks noEditPoints="1"/>
            </p:cNvSpPr>
            <p:nvPr/>
          </p:nvSpPr>
          <p:spPr bwMode="auto">
            <a:xfrm>
              <a:off x="4708" y="1653"/>
              <a:ext cx="533" cy="576"/>
            </a:xfrm>
            <a:custGeom>
              <a:avLst/>
              <a:gdLst>
                <a:gd name="T0" fmla="*/ 4 w 454"/>
                <a:gd name="T1" fmla="*/ 253 h 491"/>
                <a:gd name="T2" fmla="*/ 219 w 454"/>
                <a:gd name="T3" fmla="*/ 4 h 491"/>
                <a:gd name="T4" fmla="*/ 219 w 454"/>
                <a:gd name="T5" fmla="*/ 4 h 491"/>
                <a:gd name="T6" fmla="*/ 450 w 454"/>
                <a:gd name="T7" fmla="*/ 238 h 491"/>
                <a:gd name="T8" fmla="*/ 450 w 454"/>
                <a:gd name="T9" fmla="*/ 238 h 491"/>
                <a:gd name="T10" fmla="*/ 235 w 454"/>
                <a:gd name="T11" fmla="*/ 487 h 491"/>
                <a:gd name="T12" fmla="*/ 235 w 454"/>
                <a:gd name="T13" fmla="*/ 487 h 491"/>
                <a:gd name="T14" fmla="*/ 4 w 454"/>
                <a:gd name="T15" fmla="*/ 253 h 491"/>
                <a:gd name="T16" fmla="*/ 20 w 454"/>
                <a:gd name="T17" fmla="*/ 253 h 491"/>
                <a:gd name="T18" fmla="*/ 235 w 454"/>
                <a:gd name="T19" fmla="*/ 472 h 491"/>
                <a:gd name="T20" fmla="*/ 235 w 454"/>
                <a:gd name="T21" fmla="*/ 472 h 491"/>
                <a:gd name="T22" fmla="*/ 435 w 454"/>
                <a:gd name="T23" fmla="*/ 238 h 491"/>
                <a:gd name="T24" fmla="*/ 435 w 454"/>
                <a:gd name="T25" fmla="*/ 238 h 491"/>
                <a:gd name="T26" fmla="*/ 219 w 454"/>
                <a:gd name="T27" fmla="*/ 19 h 491"/>
                <a:gd name="T28" fmla="*/ 219 w 454"/>
                <a:gd name="T29" fmla="*/ 19 h 491"/>
                <a:gd name="T30" fmla="*/ 20 w 454"/>
                <a:gd name="T31" fmla="*/ 253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4" h="491">
                  <a:moveTo>
                    <a:pt x="4" y="253"/>
                  </a:moveTo>
                  <a:cubicBezTo>
                    <a:pt x="0" y="120"/>
                    <a:pt x="95" y="8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343" y="0"/>
                    <a:pt x="445" y="105"/>
                    <a:pt x="450" y="238"/>
                  </a:cubicBezTo>
                  <a:cubicBezTo>
                    <a:pt x="450" y="238"/>
                    <a:pt x="450" y="238"/>
                    <a:pt x="450" y="238"/>
                  </a:cubicBezTo>
                  <a:cubicBezTo>
                    <a:pt x="454" y="371"/>
                    <a:pt x="359" y="483"/>
                    <a:pt x="235" y="487"/>
                  </a:cubicBezTo>
                  <a:cubicBezTo>
                    <a:pt x="235" y="487"/>
                    <a:pt x="235" y="487"/>
                    <a:pt x="235" y="487"/>
                  </a:cubicBezTo>
                  <a:cubicBezTo>
                    <a:pt x="112" y="491"/>
                    <a:pt x="9" y="386"/>
                    <a:pt x="4" y="253"/>
                  </a:cubicBezTo>
                  <a:close/>
                  <a:moveTo>
                    <a:pt x="20" y="253"/>
                  </a:moveTo>
                  <a:cubicBezTo>
                    <a:pt x="24" y="378"/>
                    <a:pt x="121" y="476"/>
                    <a:pt x="235" y="472"/>
                  </a:cubicBezTo>
                  <a:cubicBezTo>
                    <a:pt x="235" y="472"/>
                    <a:pt x="235" y="472"/>
                    <a:pt x="235" y="472"/>
                  </a:cubicBezTo>
                  <a:cubicBezTo>
                    <a:pt x="349" y="468"/>
                    <a:pt x="439" y="364"/>
                    <a:pt x="435" y="238"/>
                  </a:cubicBezTo>
                  <a:cubicBezTo>
                    <a:pt x="435" y="238"/>
                    <a:pt x="435" y="238"/>
                    <a:pt x="435" y="238"/>
                  </a:cubicBezTo>
                  <a:cubicBezTo>
                    <a:pt x="431" y="113"/>
                    <a:pt x="334" y="15"/>
                    <a:pt x="219" y="19"/>
                  </a:cubicBezTo>
                  <a:cubicBezTo>
                    <a:pt x="219" y="19"/>
                    <a:pt x="219" y="19"/>
                    <a:pt x="219" y="19"/>
                  </a:cubicBezTo>
                  <a:cubicBezTo>
                    <a:pt x="105" y="23"/>
                    <a:pt x="15" y="127"/>
                    <a:pt x="20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8"/>
            <p:cNvSpPr>
              <a:spLocks noEditPoints="1"/>
            </p:cNvSpPr>
            <p:nvPr/>
          </p:nvSpPr>
          <p:spPr bwMode="auto">
            <a:xfrm>
              <a:off x="4706" y="1650"/>
              <a:ext cx="537" cy="582"/>
            </a:xfrm>
            <a:custGeom>
              <a:avLst/>
              <a:gdLst>
                <a:gd name="T0" fmla="*/ 4 w 458"/>
                <a:gd name="T1" fmla="*/ 255 h 495"/>
                <a:gd name="T2" fmla="*/ 221 w 458"/>
                <a:gd name="T3" fmla="*/ 4 h 495"/>
                <a:gd name="T4" fmla="*/ 221 w 458"/>
                <a:gd name="T5" fmla="*/ 4 h 495"/>
                <a:gd name="T6" fmla="*/ 454 w 458"/>
                <a:gd name="T7" fmla="*/ 240 h 495"/>
                <a:gd name="T8" fmla="*/ 454 w 458"/>
                <a:gd name="T9" fmla="*/ 240 h 495"/>
                <a:gd name="T10" fmla="*/ 238 w 458"/>
                <a:gd name="T11" fmla="*/ 491 h 495"/>
                <a:gd name="T12" fmla="*/ 238 w 458"/>
                <a:gd name="T13" fmla="*/ 491 h 495"/>
                <a:gd name="T14" fmla="*/ 4 w 458"/>
                <a:gd name="T15" fmla="*/ 255 h 495"/>
                <a:gd name="T16" fmla="*/ 8 w 458"/>
                <a:gd name="T17" fmla="*/ 255 h 495"/>
                <a:gd name="T18" fmla="*/ 237 w 458"/>
                <a:gd name="T19" fmla="*/ 487 h 495"/>
                <a:gd name="T20" fmla="*/ 237 w 458"/>
                <a:gd name="T21" fmla="*/ 487 h 495"/>
                <a:gd name="T22" fmla="*/ 450 w 458"/>
                <a:gd name="T23" fmla="*/ 240 h 495"/>
                <a:gd name="T24" fmla="*/ 450 w 458"/>
                <a:gd name="T25" fmla="*/ 240 h 495"/>
                <a:gd name="T26" fmla="*/ 221 w 458"/>
                <a:gd name="T27" fmla="*/ 8 h 495"/>
                <a:gd name="T28" fmla="*/ 221 w 458"/>
                <a:gd name="T29" fmla="*/ 8 h 495"/>
                <a:gd name="T30" fmla="*/ 8 w 458"/>
                <a:gd name="T31" fmla="*/ 255 h 495"/>
                <a:gd name="T32" fmla="*/ 8 w 458"/>
                <a:gd name="T33" fmla="*/ 255 h 495"/>
                <a:gd name="T34" fmla="*/ 20 w 458"/>
                <a:gd name="T35" fmla="*/ 255 h 495"/>
                <a:gd name="T36" fmla="*/ 221 w 458"/>
                <a:gd name="T37" fmla="*/ 19 h 495"/>
                <a:gd name="T38" fmla="*/ 221 w 458"/>
                <a:gd name="T39" fmla="*/ 19 h 495"/>
                <a:gd name="T40" fmla="*/ 439 w 458"/>
                <a:gd name="T41" fmla="*/ 240 h 495"/>
                <a:gd name="T42" fmla="*/ 439 w 458"/>
                <a:gd name="T43" fmla="*/ 240 h 495"/>
                <a:gd name="T44" fmla="*/ 237 w 458"/>
                <a:gd name="T45" fmla="*/ 476 h 495"/>
                <a:gd name="T46" fmla="*/ 237 w 458"/>
                <a:gd name="T47" fmla="*/ 476 h 495"/>
                <a:gd name="T48" fmla="*/ 20 w 458"/>
                <a:gd name="T49" fmla="*/ 255 h 495"/>
                <a:gd name="T50" fmla="*/ 237 w 458"/>
                <a:gd name="T51" fmla="*/ 472 h 495"/>
                <a:gd name="T52" fmla="*/ 435 w 458"/>
                <a:gd name="T53" fmla="*/ 241 h 495"/>
                <a:gd name="T54" fmla="*/ 435 w 458"/>
                <a:gd name="T55" fmla="*/ 241 h 495"/>
                <a:gd name="T56" fmla="*/ 222 w 458"/>
                <a:gd name="T57" fmla="*/ 23 h 495"/>
                <a:gd name="T58" fmla="*/ 222 w 458"/>
                <a:gd name="T59" fmla="*/ 23 h 495"/>
                <a:gd name="T60" fmla="*/ 24 w 458"/>
                <a:gd name="T61" fmla="*/ 255 h 495"/>
                <a:gd name="T62" fmla="*/ 24 w 458"/>
                <a:gd name="T63" fmla="*/ 255 h 495"/>
                <a:gd name="T64" fmla="*/ 237 w 458"/>
                <a:gd name="T65" fmla="*/ 472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8" h="495">
                  <a:moveTo>
                    <a:pt x="4" y="255"/>
                  </a:moveTo>
                  <a:cubicBezTo>
                    <a:pt x="0" y="121"/>
                    <a:pt x="96" y="8"/>
                    <a:pt x="221" y="4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346" y="0"/>
                    <a:pt x="449" y="106"/>
                    <a:pt x="454" y="240"/>
                  </a:cubicBezTo>
                  <a:cubicBezTo>
                    <a:pt x="454" y="240"/>
                    <a:pt x="454" y="240"/>
                    <a:pt x="454" y="240"/>
                  </a:cubicBezTo>
                  <a:cubicBezTo>
                    <a:pt x="458" y="374"/>
                    <a:pt x="362" y="487"/>
                    <a:pt x="238" y="491"/>
                  </a:cubicBezTo>
                  <a:cubicBezTo>
                    <a:pt x="238" y="491"/>
                    <a:pt x="238" y="491"/>
                    <a:pt x="238" y="491"/>
                  </a:cubicBezTo>
                  <a:cubicBezTo>
                    <a:pt x="113" y="495"/>
                    <a:pt x="9" y="389"/>
                    <a:pt x="4" y="255"/>
                  </a:cubicBezTo>
                  <a:close/>
                  <a:moveTo>
                    <a:pt x="8" y="255"/>
                  </a:moveTo>
                  <a:cubicBezTo>
                    <a:pt x="13" y="387"/>
                    <a:pt x="115" y="491"/>
                    <a:pt x="237" y="487"/>
                  </a:cubicBezTo>
                  <a:cubicBezTo>
                    <a:pt x="237" y="487"/>
                    <a:pt x="237" y="487"/>
                    <a:pt x="237" y="487"/>
                  </a:cubicBezTo>
                  <a:cubicBezTo>
                    <a:pt x="360" y="483"/>
                    <a:pt x="454" y="372"/>
                    <a:pt x="450" y="240"/>
                  </a:cubicBezTo>
                  <a:cubicBezTo>
                    <a:pt x="450" y="240"/>
                    <a:pt x="450" y="240"/>
                    <a:pt x="450" y="240"/>
                  </a:cubicBezTo>
                  <a:cubicBezTo>
                    <a:pt x="445" y="108"/>
                    <a:pt x="343" y="4"/>
                    <a:pt x="221" y="8"/>
                  </a:cubicBezTo>
                  <a:cubicBezTo>
                    <a:pt x="221" y="8"/>
                    <a:pt x="221" y="8"/>
                    <a:pt x="221" y="8"/>
                  </a:cubicBezTo>
                  <a:cubicBezTo>
                    <a:pt x="99" y="12"/>
                    <a:pt x="4" y="123"/>
                    <a:pt x="8" y="255"/>
                  </a:cubicBezTo>
                  <a:cubicBezTo>
                    <a:pt x="8" y="255"/>
                    <a:pt x="8" y="255"/>
                    <a:pt x="8" y="255"/>
                  </a:cubicBezTo>
                  <a:close/>
                  <a:moveTo>
                    <a:pt x="20" y="255"/>
                  </a:moveTo>
                  <a:cubicBezTo>
                    <a:pt x="15" y="128"/>
                    <a:pt x="106" y="23"/>
                    <a:pt x="221" y="19"/>
                  </a:cubicBezTo>
                  <a:cubicBezTo>
                    <a:pt x="221" y="19"/>
                    <a:pt x="221" y="19"/>
                    <a:pt x="221" y="19"/>
                  </a:cubicBezTo>
                  <a:cubicBezTo>
                    <a:pt x="337" y="15"/>
                    <a:pt x="434" y="114"/>
                    <a:pt x="439" y="240"/>
                  </a:cubicBezTo>
                  <a:cubicBezTo>
                    <a:pt x="439" y="240"/>
                    <a:pt x="439" y="240"/>
                    <a:pt x="439" y="240"/>
                  </a:cubicBezTo>
                  <a:cubicBezTo>
                    <a:pt x="443" y="367"/>
                    <a:pt x="352" y="472"/>
                    <a:pt x="237" y="476"/>
                  </a:cubicBezTo>
                  <a:cubicBezTo>
                    <a:pt x="237" y="476"/>
                    <a:pt x="237" y="476"/>
                    <a:pt x="237" y="476"/>
                  </a:cubicBezTo>
                  <a:cubicBezTo>
                    <a:pt x="122" y="480"/>
                    <a:pt x="24" y="381"/>
                    <a:pt x="20" y="255"/>
                  </a:cubicBezTo>
                  <a:close/>
                  <a:moveTo>
                    <a:pt x="237" y="472"/>
                  </a:moveTo>
                  <a:cubicBezTo>
                    <a:pt x="350" y="468"/>
                    <a:pt x="439" y="365"/>
                    <a:pt x="435" y="241"/>
                  </a:cubicBezTo>
                  <a:cubicBezTo>
                    <a:pt x="435" y="241"/>
                    <a:pt x="435" y="241"/>
                    <a:pt x="435" y="241"/>
                  </a:cubicBezTo>
                  <a:cubicBezTo>
                    <a:pt x="431" y="116"/>
                    <a:pt x="334" y="19"/>
                    <a:pt x="222" y="23"/>
                  </a:cubicBezTo>
                  <a:cubicBezTo>
                    <a:pt x="222" y="23"/>
                    <a:pt x="222" y="23"/>
                    <a:pt x="222" y="23"/>
                  </a:cubicBezTo>
                  <a:cubicBezTo>
                    <a:pt x="109" y="27"/>
                    <a:pt x="19" y="130"/>
                    <a:pt x="24" y="255"/>
                  </a:cubicBezTo>
                  <a:cubicBezTo>
                    <a:pt x="24" y="255"/>
                    <a:pt x="24" y="255"/>
                    <a:pt x="24" y="255"/>
                  </a:cubicBezTo>
                  <a:cubicBezTo>
                    <a:pt x="28" y="379"/>
                    <a:pt x="124" y="476"/>
                    <a:pt x="237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9"/>
            <p:cNvSpPr/>
            <p:nvPr/>
          </p:nvSpPr>
          <p:spPr bwMode="auto">
            <a:xfrm>
              <a:off x="4894" y="1811"/>
              <a:ext cx="16" cy="19"/>
            </a:xfrm>
            <a:custGeom>
              <a:avLst/>
              <a:gdLst>
                <a:gd name="T0" fmla="*/ 1 w 16"/>
                <a:gd name="T1" fmla="*/ 19 h 19"/>
                <a:gd name="T2" fmla="*/ 0 w 16"/>
                <a:gd name="T3" fmla="*/ 1 h 19"/>
                <a:gd name="T4" fmla="*/ 16 w 16"/>
                <a:gd name="T5" fmla="*/ 0 h 19"/>
                <a:gd name="T6" fmla="*/ 16 w 16"/>
                <a:gd name="T7" fmla="*/ 19 h 19"/>
                <a:gd name="T8" fmla="*/ 1 w 16"/>
                <a:gd name="T9" fmla="*/ 19 h 19"/>
                <a:gd name="T10" fmla="*/ 1 w 16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1" y="19"/>
                  </a:moveTo>
                  <a:lnTo>
                    <a:pt x="0" y="1"/>
                  </a:lnTo>
                  <a:lnTo>
                    <a:pt x="16" y="0"/>
                  </a:lnTo>
                  <a:lnTo>
                    <a:pt x="16" y="19"/>
                  </a:lnTo>
                  <a:lnTo>
                    <a:pt x="1" y="19"/>
                  </a:lnTo>
                  <a:lnTo>
                    <a:pt x="1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0"/>
            <p:cNvSpPr>
              <a:spLocks noEditPoints="1"/>
            </p:cNvSpPr>
            <p:nvPr/>
          </p:nvSpPr>
          <p:spPr bwMode="auto">
            <a:xfrm>
              <a:off x="4891" y="1809"/>
              <a:ext cx="21" cy="23"/>
            </a:xfrm>
            <a:custGeom>
              <a:avLst/>
              <a:gdLst>
                <a:gd name="T0" fmla="*/ 4 w 21"/>
                <a:gd name="T1" fmla="*/ 23 h 23"/>
                <a:gd name="T2" fmla="*/ 4 w 21"/>
                <a:gd name="T3" fmla="*/ 21 h 23"/>
                <a:gd name="T4" fmla="*/ 6 w 21"/>
                <a:gd name="T5" fmla="*/ 21 h 23"/>
                <a:gd name="T6" fmla="*/ 4 w 21"/>
                <a:gd name="T7" fmla="*/ 21 h 23"/>
                <a:gd name="T8" fmla="*/ 4 w 21"/>
                <a:gd name="T9" fmla="*/ 23 h 23"/>
                <a:gd name="T10" fmla="*/ 1 w 21"/>
                <a:gd name="T11" fmla="*/ 23 h 23"/>
                <a:gd name="T12" fmla="*/ 0 w 21"/>
                <a:gd name="T13" fmla="*/ 1 h 23"/>
                <a:gd name="T14" fmla="*/ 21 w 21"/>
                <a:gd name="T15" fmla="*/ 0 h 23"/>
                <a:gd name="T16" fmla="*/ 21 w 21"/>
                <a:gd name="T17" fmla="*/ 23 h 23"/>
                <a:gd name="T18" fmla="*/ 4 w 21"/>
                <a:gd name="T19" fmla="*/ 23 h 23"/>
                <a:gd name="T20" fmla="*/ 4 w 21"/>
                <a:gd name="T21" fmla="*/ 23 h 23"/>
                <a:gd name="T22" fmla="*/ 17 w 21"/>
                <a:gd name="T23" fmla="*/ 19 h 23"/>
                <a:gd name="T24" fmla="*/ 17 w 21"/>
                <a:gd name="T25" fmla="*/ 5 h 23"/>
                <a:gd name="T26" fmla="*/ 5 w 21"/>
                <a:gd name="T27" fmla="*/ 6 h 23"/>
                <a:gd name="T28" fmla="*/ 6 w 21"/>
                <a:gd name="T29" fmla="*/ 19 h 23"/>
                <a:gd name="T30" fmla="*/ 17 w 21"/>
                <a:gd name="T31" fmla="*/ 19 h 23"/>
                <a:gd name="T32" fmla="*/ 17 w 21"/>
                <a:gd name="T33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3">
                  <a:moveTo>
                    <a:pt x="4" y="23"/>
                  </a:moveTo>
                  <a:lnTo>
                    <a:pt x="4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1" y="23"/>
                  </a:lnTo>
                  <a:lnTo>
                    <a:pt x="0" y="1"/>
                  </a:lnTo>
                  <a:lnTo>
                    <a:pt x="21" y="0"/>
                  </a:lnTo>
                  <a:lnTo>
                    <a:pt x="21" y="23"/>
                  </a:lnTo>
                  <a:lnTo>
                    <a:pt x="4" y="23"/>
                  </a:lnTo>
                  <a:lnTo>
                    <a:pt x="4" y="23"/>
                  </a:lnTo>
                  <a:close/>
                  <a:moveTo>
                    <a:pt x="17" y="19"/>
                  </a:moveTo>
                  <a:lnTo>
                    <a:pt x="17" y="5"/>
                  </a:lnTo>
                  <a:lnTo>
                    <a:pt x="5" y="6"/>
                  </a:lnTo>
                  <a:lnTo>
                    <a:pt x="6" y="19"/>
                  </a:lnTo>
                  <a:lnTo>
                    <a:pt x="17" y="19"/>
                  </a:lnTo>
                  <a:lnTo>
                    <a:pt x="1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"/>
            <p:cNvSpPr/>
            <p:nvPr/>
          </p:nvSpPr>
          <p:spPr bwMode="auto">
            <a:xfrm>
              <a:off x="5108" y="1811"/>
              <a:ext cx="15" cy="18"/>
            </a:xfrm>
            <a:custGeom>
              <a:avLst/>
              <a:gdLst>
                <a:gd name="T0" fmla="*/ 2 w 15"/>
                <a:gd name="T1" fmla="*/ 18 h 18"/>
                <a:gd name="T2" fmla="*/ 0 w 15"/>
                <a:gd name="T3" fmla="*/ 0 h 18"/>
                <a:gd name="T4" fmla="*/ 13 w 15"/>
                <a:gd name="T5" fmla="*/ 0 h 18"/>
                <a:gd name="T6" fmla="*/ 15 w 15"/>
                <a:gd name="T7" fmla="*/ 18 h 18"/>
                <a:gd name="T8" fmla="*/ 2 w 15"/>
                <a:gd name="T9" fmla="*/ 18 h 18"/>
                <a:gd name="T10" fmla="*/ 2 w 15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8">
                  <a:moveTo>
                    <a:pt x="2" y="18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15" y="18"/>
                  </a:lnTo>
                  <a:lnTo>
                    <a:pt x="2" y="18"/>
                  </a:lnTo>
                  <a:lnTo>
                    <a:pt x="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2"/>
            <p:cNvSpPr>
              <a:spLocks noEditPoints="1"/>
            </p:cNvSpPr>
            <p:nvPr/>
          </p:nvSpPr>
          <p:spPr bwMode="auto">
            <a:xfrm>
              <a:off x="5106" y="1809"/>
              <a:ext cx="19" cy="22"/>
            </a:xfrm>
            <a:custGeom>
              <a:avLst/>
              <a:gdLst>
                <a:gd name="T0" fmla="*/ 4 w 19"/>
                <a:gd name="T1" fmla="*/ 22 h 22"/>
                <a:gd name="T2" fmla="*/ 4 w 19"/>
                <a:gd name="T3" fmla="*/ 20 h 22"/>
                <a:gd name="T4" fmla="*/ 6 w 19"/>
                <a:gd name="T5" fmla="*/ 20 h 22"/>
                <a:gd name="T6" fmla="*/ 4 w 19"/>
                <a:gd name="T7" fmla="*/ 20 h 22"/>
                <a:gd name="T8" fmla="*/ 4 w 19"/>
                <a:gd name="T9" fmla="*/ 22 h 22"/>
                <a:gd name="T10" fmla="*/ 1 w 19"/>
                <a:gd name="T11" fmla="*/ 22 h 22"/>
                <a:gd name="T12" fmla="*/ 0 w 19"/>
                <a:gd name="T13" fmla="*/ 0 h 22"/>
                <a:gd name="T14" fmla="*/ 18 w 19"/>
                <a:gd name="T15" fmla="*/ 0 h 22"/>
                <a:gd name="T16" fmla="*/ 19 w 19"/>
                <a:gd name="T17" fmla="*/ 22 h 22"/>
                <a:gd name="T18" fmla="*/ 4 w 19"/>
                <a:gd name="T19" fmla="*/ 22 h 22"/>
                <a:gd name="T20" fmla="*/ 4 w 19"/>
                <a:gd name="T21" fmla="*/ 22 h 22"/>
                <a:gd name="T22" fmla="*/ 14 w 19"/>
                <a:gd name="T23" fmla="*/ 17 h 22"/>
                <a:gd name="T24" fmla="*/ 13 w 19"/>
                <a:gd name="T25" fmla="*/ 5 h 22"/>
                <a:gd name="T26" fmla="*/ 5 w 19"/>
                <a:gd name="T27" fmla="*/ 5 h 22"/>
                <a:gd name="T28" fmla="*/ 6 w 19"/>
                <a:gd name="T29" fmla="*/ 17 h 22"/>
                <a:gd name="T30" fmla="*/ 14 w 19"/>
                <a:gd name="T31" fmla="*/ 17 h 22"/>
                <a:gd name="T32" fmla="*/ 14 w 19"/>
                <a:gd name="T33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2">
                  <a:moveTo>
                    <a:pt x="4" y="22"/>
                  </a:moveTo>
                  <a:lnTo>
                    <a:pt x="4" y="20"/>
                  </a:lnTo>
                  <a:lnTo>
                    <a:pt x="6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1" y="22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9" y="22"/>
                  </a:lnTo>
                  <a:lnTo>
                    <a:pt x="4" y="22"/>
                  </a:lnTo>
                  <a:lnTo>
                    <a:pt x="4" y="22"/>
                  </a:lnTo>
                  <a:close/>
                  <a:moveTo>
                    <a:pt x="14" y="17"/>
                  </a:moveTo>
                  <a:lnTo>
                    <a:pt x="13" y="5"/>
                  </a:lnTo>
                  <a:lnTo>
                    <a:pt x="5" y="5"/>
                  </a:lnTo>
                  <a:lnTo>
                    <a:pt x="6" y="17"/>
                  </a:lnTo>
                  <a:lnTo>
                    <a:pt x="14" y="17"/>
                  </a:lnTo>
                  <a:lnTo>
                    <a:pt x="14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3"/>
            <p:cNvSpPr/>
            <p:nvPr/>
          </p:nvSpPr>
          <p:spPr bwMode="auto">
            <a:xfrm>
              <a:off x="4888" y="1950"/>
              <a:ext cx="246" cy="127"/>
            </a:xfrm>
            <a:custGeom>
              <a:avLst/>
              <a:gdLst>
                <a:gd name="T0" fmla="*/ 0 w 210"/>
                <a:gd name="T1" fmla="*/ 60 h 108"/>
                <a:gd name="T2" fmla="*/ 10 w 210"/>
                <a:gd name="T3" fmla="*/ 48 h 108"/>
                <a:gd name="T4" fmla="*/ 43 w 210"/>
                <a:gd name="T5" fmla="*/ 71 h 108"/>
                <a:gd name="T6" fmla="*/ 43 w 210"/>
                <a:gd name="T7" fmla="*/ 71 h 108"/>
                <a:gd name="T8" fmla="*/ 97 w 210"/>
                <a:gd name="T9" fmla="*/ 92 h 108"/>
                <a:gd name="T10" fmla="*/ 97 w 210"/>
                <a:gd name="T11" fmla="*/ 92 h 108"/>
                <a:gd name="T12" fmla="*/ 101 w 210"/>
                <a:gd name="T13" fmla="*/ 92 h 108"/>
                <a:gd name="T14" fmla="*/ 101 w 210"/>
                <a:gd name="T15" fmla="*/ 92 h 108"/>
                <a:gd name="T16" fmla="*/ 159 w 210"/>
                <a:gd name="T17" fmla="*/ 44 h 108"/>
                <a:gd name="T18" fmla="*/ 159 w 210"/>
                <a:gd name="T19" fmla="*/ 44 h 108"/>
                <a:gd name="T20" fmla="*/ 198 w 210"/>
                <a:gd name="T21" fmla="*/ 0 h 108"/>
                <a:gd name="T22" fmla="*/ 198 w 210"/>
                <a:gd name="T23" fmla="*/ 0 h 108"/>
                <a:gd name="T24" fmla="*/ 210 w 210"/>
                <a:gd name="T25" fmla="*/ 9 h 108"/>
                <a:gd name="T26" fmla="*/ 171 w 210"/>
                <a:gd name="T27" fmla="*/ 55 h 108"/>
                <a:gd name="T28" fmla="*/ 171 w 210"/>
                <a:gd name="T29" fmla="*/ 55 h 108"/>
                <a:gd name="T30" fmla="*/ 103 w 210"/>
                <a:gd name="T31" fmla="*/ 107 h 108"/>
                <a:gd name="T32" fmla="*/ 103 w 210"/>
                <a:gd name="T33" fmla="*/ 107 h 108"/>
                <a:gd name="T34" fmla="*/ 98 w 210"/>
                <a:gd name="T35" fmla="*/ 108 h 108"/>
                <a:gd name="T36" fmla="*/ 98 w 210"/>
                <a:gd name="T37" fmla="*/ 108 h 108"/>
                <a:gd name="T38" fmla="*/ 0 w 210"/>
                <a:gd name="T39" fmla="*/ 6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0" h="108">
                  <a:moveTo>
                    <a:pt x="0" y="60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24" y="60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61" y="82"/>
                    <a:pt x="84" y="93"/>
                    <a:pt x="97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8" y="92"/>
                    <a:pt x="99" y="92"/>
                    <a:pt x="101" y="92"/>
                  </a:cubicBezTo>
                  <a:cubicBezTo>
                    <a:pt x="101" y="92"/>
                    <a:pt x="101" y="92"/>
                    <a:pt x="101" y="92"/>
                  </a:cubicBezTo>
                  <a:cubicBezTo>
                    <a:pt x="112" y="90"/>
                    <a:pt x="139" y="67"/>
                    <a:pt x="159" y="44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81" y="22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10" y="9"/>
                    <a:pt x="192" y="31"/>
                    <a:pt x="171" y="55"/>
                  </a:cubicBezTo>
                  <a:cubicBezTo>
                    <a:pt x="171" y="55"/>
                    <a:pt x="171" y="55"/>
                    <a:pt x="171" y="55"/>
                  </a:cubicBezTo>
                  <a:cubicBezTo>
                    <a:pt x="148" y="78"/>
                    <a:pt x="124" y="102"/>
                    <a:pt x="103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2" y="107"/>
                    <a:pt x="100" y="107"/>
                    <a:pt x="98" y="108"/>
                  </a:cubicBezTo>
                  <a:cubicBezTo>
                    <a:pt x="98" y="108"/>
                    <a:pt x="98" y="108"/>
                    <a:pt x="98" y="108"/>
                  </a:cubicBezTo>
                  <a:cubicBezTo>
                    <a:pt x="58" y="108"/>
                    <a:pt x="1" y="60"/>
                    <a:pt x="0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4"/>
            <p:cNvSpPr>
              <a:spLocks noEditPoints="1"/>
            </p:cNvSpPr>
            <p:nvPr/>
          </p:nvSpPr>
          <p:spPr bwMode="auto">
            <a:xfrm>
              <a:off x="4883" y="1946"/>
              <a:ext cx="255" cy="133"/>
            </a:xfrm>
            <a:custGeom>
              <a:avLst/>
              <a:gdLst>
                <a:gd name="T0" fmla="*/ 3 w 217"/>
                <a:gd name="T1" fmla="*/ 65 h 113"/>
                <a:gd name="T2" fmla="*/ 0 w 217"/>
                <a:gd name="T3" fmla="*/ 65 h 113"/>
                <a:gd name="T4" fmla="*/ 14 w 217"/>
                <a:gd name="T5" fmla="*/ 49 h 113"/>
                <a:gd name="T6" fmla="*/ 15 w 217"/>
                <a:gd name="T7" fmla="*/ 49 h 113"/>
                <a:gd name="T8" fmla="*/ 15 w 217"/>
                <a:gd name="T9" fmla="*/ 50 h 113"/>
                <a:gd name="T10" fmla="*/ 15 w 217"/>
                <a:gd name="T11" fmla="*/ 50 h 113"/>
                <a:gd name="T12" fmla="*/ 15 w 217"/>
                <a:gd name="T13" fmla="*/ 50 h 113"/>
                <a:gd name="T14" fmla="*/ 15 w 217"/>
                <a:gd name="T15" fmla="*/ 50 h 113"/>
                <a:gd name="T16" fmla="*/ 16 w 217"/>
                <a:gd name="T17" fmla="*/ 50 h 113"/>
                <a:gd name="T18" fmla="*/ 17 w 217"/>
                <a:gd name="T19" fmla="*/ 52 h 113"/>
                <a:gd name="T20" fmla="*/ 24 w 217"/>
                <a:gd name="T21" fmla="*/ 57 h 113"/>
                <a:gd name="T22" fmla="*/ 48 w 217"/>
                <a:gd name="T23" fmla="*/ 72 h 113"/>
                <a:gd name="T24" fmla="*/ 101 w 217"/>
                <a:gd name="T25" fmla="*/ 93 h 113"/>
                <a:gd name="T26" fmla="*/ 101 w 217"/>
                <a:gd name="T27" fmla="*/ 93 h 113"/>
                <a:gd name="T28" fmla="*/ 104 w 217"/>
                <a:gd name="T29" fmla="*/ 93 h 113"/>
                <a:gd name="T30" fmla="*/ 162 w 217"/>
                <a:gd name="T31" fmla="*/ 46 h 113"/>
                <a:gd name="T32" fmla="*/ 200 w 217"/>
                <a:gd name="T33" fmla="*/ 1 h 113"/>
                <a:gd name="T34" fmla="*/ 201 w 217"/>
                <a:gd name="T35" fmla="*/ 1 h 113"/>
                <a:gd name="T36" fmla="*/ 217 w 217"/>
                <a:gd name="T37" fmla="*/ 12 h 113"/>
                <a:gd name="T38" fmla="*/ 215 w 217"/>
                <a:gd name="T39" fmla="*/ 13 h 113"/>
                <a:gd name="T40" fmla="*/ 215 w 217"/>
                <a:gd name="T41" fmla="*/ 14 h 113"/>
                <a:gd name="T42" fmla="*/ 215 w 217"/>
                <a:gd name="T43" fmla="*/ 14 h 113"/>
                <a:gd name="T44" fmla="*/ 212 w 217"/>
                <a:gd name="T45" fmla="*/ 17 h 113"/>
                <a:gd name="T46" fmla="*/ 204 w 217"/>
                <a:gd name="T47" fmla="*/ 27 h 113"/>
                <a:gd name="T48" fmla="*/ 176 w 217"/>
                <a:gd name="T49" fmla="*/ 59 h 113"/>
                <a:gd name="T50" fmla="*/ 108 w 217"/>
                <a:gd name="T51" fmla="*/ 112 h 113"/>
                <a:gd name="T52" fmla="*/ 102 w 217"/>
                <a:gd name="T53" fmla="*/ 113 h 113"/>
                <a:gd name="T54" fmla="*/ 8 w 217"/>
                <a:gd name="T55" fmla="*/ 64 h 113"/>
                <a:gd name="T56" fmla="*/ 15 w 217"/>
                <a:gd name="T57" fmla="*/ 69 h 113"/>
                <a:gd name="T58" fmla="*/ 40 w 217"/>
                <a:gd name="T59" fmla="*/ 85 h 113"/>
                <a:gd name="T60" fmla="*/ 101 w 217"/>
                <a:gd name="T61" fmla="*/ 109 h 113"/>
                <a:gd name="T62" fmla="*/ 107 w 217"/>
                <a:gd name="T63" fmla="*/ 108 h 113"/>
                <a:gd name="T64" fmla="*/ 173 w 217"/>
                <a:gd name="T65" fmla="*/ 56 h 113"/>
                <a:gd name="T66" fmla="*/ 211 w 217"/>
                <a:gd name="T67" fmla="*/ 12 h 113"/>
                <a:gd name="T68" fmla="*/ 200 w 217"/>
                <a:gd name="T69" fmla="*/ 8 h 113"/>
                <a:gd name="T70" fmla="*/ 192 w 217"/>
                <a:gd name="T71" fmla="*/ 18 h 113"/>
                <a:gd name="T72" fmla="*/ 165 w 217"/>
                <a:gd name="T73" fmla="*/ 49 h 113"/>
                <a:gd name="T74" fmla="*/ 105 w 217"/>
                <a:gd name="T75" fmla="*/ 97 h 113"/>
                <a:gd name="T76" fmla="*/ 101 w 217"/>
                <a:gd name="T77" fmla="*/ 97 h 113"/>
                <a:gd name="T78" fmla="*/ 101 w 217"/>
                <a:gd name="T79" fmla="*/ 97 h 113"/>
                <a:gd name="T80" fmla="*/ 46 w 217"/>
                <a:gd name="T81" fmla="*/ 76 h 113"/>
                <a:gd name="T82" fmla="*/ 14 w 217"/>
                <a:gd name="T83" fmla="*/ 54 h 113"/>
                <a:gd name="T84" fmla="*/ 7 w 217"/>
                <a:gd name="T85" fmla="*/ 63 h 113"/>
                <a:gd name="T86" fmla="*/ 6 w 217"/>
                <a:gd name="T87" fmla="*/ 64 h 113"/>
                <a:gd name="T88" fmla="*/ 4 w 217"/>
                <a:gd name="T89" fmla="*/ 63 h 113"/>
                <a:gd name="T90" fmla="*/ 6 w 217"/>
                <a:gd name="T91" fmla="*/ 6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13">
                  <a:moveTo>
                    <a:pt x="38" y="89"/>
                  </a:moveTo>
                  <a:cubicBezTo>
                    <a:pt x="20" y="78"/>
                    <a:pt x="6" y="67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9"/>
                    <a:pt x="14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7" y="51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9" y="53"/>
                    <a:pt x="21" y="55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30" y="61"/>
                    <a:pt x="38" y="67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65" y="83"/>
                    <a:pt x="88" y="94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2" y="93"/>
                    <a:pt x="103" y="93"/>
                    <a:pt x="10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14" y="92"/>
                    <a:pt x="142" y="68"/>
                    <a:pt x="162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83" y="23"/>
                    <a:pt x="200" y="2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200" y="1"/>
                    <a:pt x="200" y="1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5" y="13"/>
                    <a:pt x="215" y="13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4" y="15"/>
                    <a:pt x="213" y="16"/>
                    <a:pt x="212" y="17"/>
                  </a:cubicBezTo>
                  <a:cubicBezTo>
                    <a:pt x="212" y="17"/>
                    <a:pt x="212" y="17"/>
                    <a:pt x="212" y="17"/>
                  </a:cubicBezTo>
                  <a:cubicBezTo>
                    <a:pt x="210" y="20"/>
                    <a:pt x="207" y="23"/>
                    <a:pt x="204" y="27"/>
                  </a:cubicBezTo>
                  <a:cubicBezTo>
                    <a:pt x="204" y="27"/>
                    <a:pt x="204" y="27"/>
                    <a:pt x="204" y="27"/>
                  </a:cubicBezTo>
                  <a:cubicBezTo>
                    <a:pt x="197" y="36"/>
                    <a:pt x="187" y="47"/>
                    <a:pt x="176" y="59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54" y="82"/>
                    <a:pt x="130" y="107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6" y="112"/>
                    <a:pt x="104" y="112"/>
                    <a:pt x="102" y="113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81" y="113"/>
                    <a:pt x="58" y="101"/>
                    <a:pt x="38" y="89"/>
                  </a:cubicBezTo>
                  <a:close/>
                  <a:moveTo>
                    <a:pt x="8" y="64"/>
                  </a:moveTo>
                  <a:cubicBezTo>
                    <a:pt x="10" y="65"/>
                    <a:pt x="12" y="67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22" y="73"/>
                    <a:pt x="30" y="79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59" y="97"/>
                    <a:pt x="83" y="109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3" y="108"/>
                    <a:pt x="105" y="108"/>
                    <a:pt x="107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27" y="103"/>
                    <a:pt x="151" y="79"/>
                    <a:pt x="173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91" y="37"/>
                    <a:pt x="207" y="18"/>
                    <a:pt x="211" y="12"/>
                  </a:cubicBezTo>
                  <a:cubicBezTo>
                    <a:pt x="211" y="12"/>
                    <a:pt x="211" y="12"/>
                    <a:pt x="211" y="12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2" y="6"/>
                    <a:pt x="201" y="7"/>
                    <a:pt x="200" y="8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198" y="10"/>
                    <a:pt x="196" y="14"/>
                    <a:pt x="192" y="18"/>
                  </a:cubicBezTo>
                  <a:cubicBezTo>
                    <a:pt x="192" y="18"/>
                    <a:pt x="192" y="18"/>
                    <a:pt x="192" y="18"/>
                  </a:cubicBezTo>
                  <a:cubicBezTo>
                    <a:pt x="185" y="26"/>
                    <a:pt x="176" y="37"/>
                    <a:pt x="165" y="49"/>
                  </a:cubicBezTo>
                  <a:cubicBezTo>
                    <a:pt x="165" y="49"/>
                    <a:pt x="165" y="49"/>
                    <a:pt x="165" y="49"/>
                  </a:cubicBezTo>
                  <a:cubicBezTo>
                    <a:pt x="144" y="71"/>
                    <a:pt x="118" y="95"/>
                    <a:pt x="105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104" y="97"/>
                    <a:pt x="102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86" y="98"/>
                    <a:pt x="64" y="87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31" y="67"/>
                    <a:pt x="18" y="57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63"/>
                    <a:pt x="8" y="63"/>
                    <a:pt x="8" y="64"/>
                  </a:cubicBezTo>
                  <a:close/>
                  <a:moveTo>
                    <a:pt x="6" y="64"/>
                  </a:move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6" y="64"/>
                    <a:pt x="6" y="64"/>
                    <a:pt x="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5"/>
            <p:cNvSpPr/>
            <p:nvPr/>
          </p:nvSpPr>
          <p:spPr bwMode="auto">
            <a:xfrm>
              <a:off x="4878" y="1994"/>
              <a:ext cx="31" cy="41"/>
            </a:xfrm>
            <a:custGeom>
              <a:avLst/>
              <a:gdLst>
                <a:gd name="T0" fmla="*/ 0 w 31"/>
                <a:gd name="T1" fmla="*/ 36 h 41"/>
                <a:gd name="T2" fmla="*/ 14 w 31"/>
                <a:gd name="T3" fmla="*/ 0 h 41"/>
                <a:gd name="T4" fmla="*/ 31 w 31"/>
                <a:gd name="T5" fmla="*/ 6 h 41"/>
                <a:gd name="T6" fmla="*/ 17 w 31"/>
                <a:gd name="T7" fmla="*/ 41 h 41"/>
                <a:gd name="T8" fmla="*/ 0 w 31"/>
                <a:gd name="T9" fmla="*/ 36 h 41"/>
                <a:gd name="T10" fmla="*/ 0 w 31"/>
                <a:gd name="T11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1">
                  <a:moveTo>
                    <a:pt x="0" y="36"/>
                  </a:moveTo>
                  <a:lnTo>
                    <a:pt x="14" y="0"/>
                  </a:lnTo>
                  <a:lnTo>
                    <a:pt x="31" y="6"/>
                  </a:lnTo>
                  <a:lnTo>
                    <a:pt x="17" y="41"/>
                  </a:lnTo>
                  <a:lnTo>
                    <a:pt x="0" y="36"/>
                  </a:lnTo>
                  <a:lnTo>
                    <a:pt x="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6"/>
            <p:cNvSpPr>
              <a:spLocks noEditPoints="1"/>
            </p:cNvSpPr>
            <p:nvPr/>
          </p:nvSpPr>
          <p:spPr bwMode="auto">
            <a:xfrm>
              <a:off x="4875" y="1991"/>
              <a:ext cx="37" cy="48"/>
            </a:xfrm>
            <a:custGeom>
              <a:avLst/>
              <a:gdLst>
                <a:gd name="T0" fmla="*/ 2 w 37"/>
                <a:gd name="T1" fmla="*/ 41 h 48"/>
                <a:gd name="T2" fmla="*/ 3 w 37"/>
                <a:gd name="T3" fmla="*/ 39 h 48"/>
                <a:gd name="T4" fmla="*/ 6 w 37"/>
                <a:gd name="T5" fmla="*/ 39 h 48"/>
                <a:gd name="T6" fmla="*/ 3 w 37"/>
                <a:gd name="T7" fmla="*/ 39 h 48"/>
                <a:gd name="T8" fmla="*/ 2 w 37"/>
                <a:gd name="T9" fmla="*/ 41 h 48"/>
                <a:gd name="T10" fmla="*/ 0 w 37"/>
                <a:gd name="T11" fmla="*/ 40 h 48"/>
                <a:gd name="T12" fmla="*/ 16 w 37"/>
                <a:gd name="T13" fmla="*/ 0 h 48"/>
                <a:gd name="T14" fmla="*/ 37 w 37"/>
                <a:gd name="T15" fmla="*/ 8 h 48"/>
                <a:gd name="T16" fmla="*/ 21 w 37"/>
                <a:gd name="T17" fmla="*/ 48 h 48"/>
                <a:gd name="T18" fmla="*/ 2 w 37"/>
                <a:gd name="T19" fmla="*/ 41 h 48"/>
                <a:gd name="T20" fmla="*/ 2 w 37"/>
                <a:gd name="T21" fmla="*/ 41 h 48"/>
                <a:gd name="T22" fmla="*/ 19 w 37"/>
                <a:gd name="T23" fmla="*/ 42 h 48"/>
                <a:gd name="T24" fmla="*/ 32 w 37"/>
                <a:gd name="T25" fmla="*/ 10 h 48"/>
                <a:gd name="T26" fmla="*/ 19 w 37"/>
                <a:gd name="T27" fmla="*/ 6 h 48"/>
                <a:gd name="T28" fmla="*/ 6 w 37"/>
                <a:gd name="T29" fmla="*/ 37 h 48"/>
                <a:gd name="T30" fmla="*/ 19 w 37"/>
                <a:gd name="T31" fmla="*/ 42 h 48"/>
                <a:gd name="T32" fmla="*/ 19 w 37"/>
                <a:gd name="T33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8">
                  <a:moveTo>
                    <a:pt x="2" y="41"/>
                  </a:moveTo>
                  <a:lnTo>
                    <a:pt x="3" y="39"/>
                  </a:lnTo>
                  <a:lnTo>
                    <a:pt x="6" y="39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0"/>
                  </a:lnTo>
                  <a:lnTo>
                    <a:pt x="16" y="0"/>
                  </a:lnTo>
                  <a:lnTo>
                    <a:pt x="37" y="8"/>
                  </a:lnTo>
                  <a:lnTo>
                    <a:pt x="21" y="48"/>
                  </a:lnTo>
                  <a:lnTo>
                    <a:pt x="2" y="41"/>
                  </a:lnTo>
                  <a:lnTo>
                    <a:pt x="2" y="41"/>
                  </a:lnTo>
                  <a:close/>
                  <a:moveTo>
                    <a:pt x="19" y="42"/>
                  </a:moveTo>
                  <a:lnTo>
                    <a:pt x="32" y="10"/>
                  </a:lnTo>
                  <a:lnTo>
                    <a:pt x="19" y="6"/>
                  </a:lnTo>
                  <a:lnTo>
                    <a:pt x="6" y="37"/>
                  </a:lnTo>
                  <a:lnTo>
                    <a:pt x="19" y="42"/>
                  </a:lnTo>
                  <a:lnTo>
                    <a:pt x="19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7"/>
            <p:cNvSpPr/>
            <p:nvPr/>
          </p:nvSpPr>
          <p:spPr bwMode="auto">
            <a:xfrm>
              <a:off x="5088" y="1931"/>
              <a:ext cx="46" cy="48"/>
            </a:xfrm>
            <a:custGeom>
              <a:avLst/>
              <a:gdLst>
                <a:gd name="T0" fmla="*/ 0 w 46"/>
                <a:gd name="T1" fmla="*/ 12 h 48"/>
                <a:gd name="T2" fmla="*/ 13 w 46"/>
                <a:gd name="T3" fmla="*/ 0 h 48"/>
                <a:gd name="T4" fmla="*/ 46 w 46"/>
                <a:gd name="T5" fmla="*/ 36 h 48"/>
                <a:gd name="T6" fmla="*/ 33 w 46"/>
                <a:gd name="T7" fmla="*/ 48 h 48"/>
                <a:gd name="T8" fmla="*/ 0 w 46"/>
                <a:gd name="T9" fmla="*/ 12 h 48"/>
                <a:gd name="T10" fmla="*/ 0 w 46"/>
                <a:gd name="T1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8">
                  <a:moveTo>
                    <a:pt x="0" y="12"/>
                  </a:moveTo>
                  <a:lnTo>
                    <a:pt x="13" y="0"/>
                  </a:lnTo>
                  <a:lnTo>
                    <a:pt x="46" y="36"/>
                  </a:lnTo>
                  <a:lnTo>
                    <a:pt x="33" y="48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8"/>
            <p:cNvSpPr>
              <a:spLocks noEditPoints="1"/>
            </p:cNvSpPr>
            <p:nvPr/>
          </p:nvSpPr>
          <p:spPr bwMode="auto">
            <a:xfrm>
              <a:off x="5085" y="1927"/>
              <a:ext cx="53" cy="56"/>
            </a:xfrm>
            <a:custGeom>
              <a:avLst/>
              <a:gdLst>
                <a:gd name="T0" fmla="*/ 1 w 53"/>
                <a:gd name="T1" fmla="*/ 17 h 56"/>
                <a:gd name="T2" fmla="*/ 3 w 53"/>
                <a:gd name="T3" fmla="*/ 16 h 56"/>
                <a:gd name="T4" fmla="*/ 5 w 53"/>
                <a:gd name="T5" fmla="*/ 18 h 56"/>
                <a:gd name="T6" fmla="*/ 3 w 53"/>
                <a:gd name="T7" fmla="*/ 16 h 56"/>
                <a:gd name="T8" fmla="*/ 1 w 53"/>
                <a:gd name="T9" fmla="*/ 17 h 56"/>
                <a:gd name="T10" fmla="*/ 0 w 53"/>
                <a:gd name="T11" fmla="*/ 16 h 56"/>
                <a:gd name="T12" fmla="*/ 16 w 53"/>
                <a:gd name="T13" fmla="*/ 0 h 56"/>
                <a:gd name="T14" fmla="*/ 53 w 53"/>
                <a:gd name="T15" fmla="*/ 42 h 56"/>
                <a:gd name="T16" fmla="*/ 36 w 53"/>
                <a:gd name="T17" fmla="*/ 56 h 56"/>
                <a:gd name="T18" fmla="*/ 1 w 53"/>
                <a:gd name="T19" fmla="*/ 17 h 56"/>
                <a:gd name="T20" fmla="*/ 1 w 53"/>
                <a:gd name="T21" fmla="*/ 17 h 56"/>
                <a:gd name="T22" fmla="*/ 36 w 53"/>
                <a:gd name="T23" fmla="*/ 50 h 56"/>
                <a:gd name="T24" fmla="*/ 46 w 53"/>
                <a:gd name="T25" fmla="*/ 40 h 56"/>
                <a:gd name="T26" fmla="*/ 16 w 53"/>
                <a:gd name="T27" fmla="*/ 8 h 56"/>
                <a:gd name="T28" fmla="*/ 7 w 53"/>
                <a:gd name="T29" fmla="*/ 16 h 56"/>
                <a:gd name="T30" fmla="*/ 36 w 53"/>
                <a:gd name="T31" fmla="*/ 50 h 56"/>
                <a:gd name="T32" fmla="*/ 36 w 53"/>
                <a:gd name="T33" fmla="*/ 5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6">
                  <a:moveTo>
                    <a:pt x="1" y="17"/>
                  </a:moveTo>
                  <a:lnTo>
                    <a:pt x="3" y="16"/>
                  </a:lnTo>
                  <a:lnTo>
                    <a:pt x="5" y="18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16" y="0"/>
                  </a:lnTo>
                  <a:lnTo>
                    <a:pt x="53" y="42"/>
                  </a:lnTo>
                  <a:lnTo>
                    <a:pt x="36" y="56"/>
                  </a:lnTo>
                  <a:lnTo>
                    <a:pt x="1" y="17"/>
                  </a:lnTo>
                  <a:lnTo>
                    <a:pt x="1" y="17"/>
                  </a:lnTo>
                  <a:close/>
                  <a:moveTo>
                    <a:pt x="36" y="50"/>
                  </a:moveTo>
                  <a:lnTo>
                    <a:pt x="46" y="40"/>
                  </a:lnTo>
                  <a:lnTo>
                    <a:pt x="16" y="8"/>
                  </a:lnTo>
                  <a:lnTo>
                    <a:pt x="7" y="16"/>
                  </a:lnTo>
                  <a:lnTo>
                    <a:pt x="36" y="50"/>
                  </a:lnTo>
                  <a:lnTo>
                    <a:pt x="36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9"/>
            <p:cNvSpPr/>
            <p:nvPr/>
          </p:nvSpPr>
          <p:spPr bwMode="auto">
            <a:xfrm>
              <a:off x="4951" y="2254"/>
              <a:ext cx="147" cy="74"/>
            </a:xfrm>
            <a:custGeom>
              <a:avLst/>
              <a:gdLst>
                <a:gd name="T0" fmla="*/ 64 w 125"/>
                <a:gd name="T1" fmla="*/ 41 h 63"/>
                <a:gd name="T2" fmla="*/ 59 w 125"/>
                <a:gd name="T3" fmla="*/ 33 h 63"/>
                <a:gd name="T4" fmla="*/ 59 w 125"/>
                <a:gd name="T5" fmla="*/ 33 h 63"/>
                <a:gd name="T6" fmla="*/ 20 w 125"/>
                <a:gd name="T7" fmla="*/ 62 h 63"/>
                <a:gd name="T8" fmla="*/ 20 w 125"/>
                <a:gd name="T9" fmla="*/ 62 h 63"/>
                <a:gd name="T10" fmla="*/ 17 w 125"/>
                <a:gd name="T11" fmla="*/ 63 h 63"/>
                <a:gd name="T12" fmla="*/ 17 w 125"/>
                <a:gd name="T13" fmla="*/ 63 h 63"/>
                <a:gd name="T14" fmla="*/ 3 w 125"/>
                <a:gd name="T15" fmla="*/ 55 h 63"/>
                <a:gd name="T16" fmla="*/ 3 w 125"/>
                <a:gd name="T17" fmla="*/ 55 h 63"/>
                <a:gd name="T18" fmla="*/ 0 w 125"/>
                <a:gd name="T19" fmla="*/ 41 h 63"/>
                <a:gd name="T20" fmla="*/ 0 w 125"/>
                <a:gd name="T21" fmla="*/ 41 h 63"/>
                <a:gd name="T22" fmla="*/ 6 w 125"/>
                <a:gd name="T23" fmla="*/ 10 h 63"/>
                <a:gd name="T24" fmla="*/ 6 w 125"/>
                <a:gd name="T25" fmla="*/ 10 h 63"/>
                <a:gd name="T26" fmla="*/ 6 w 125"/>
                <a:gd name="T27" fmla="*/ 10 h 63"/>
                <a:gd name="T28" fmla="*/ 21 w 125"/>
                <a:gd name="T29" fmla="*/ 15 h 63"/>
                <a:gd name="T30" fmla="*/ 15 w 125"/>
                <a:gd name="T31" fmla="*/ 41 h 63"/>
                <a:gd name="T32" fmla="*/ 15 w 125"/>
                <a:gd name="T33" fmla="*/ 41 h 63"/>
                <a:gd name="T34" fmla="*/ 16 w 125"/>
                <a:gd name="T35" fmla="*/ 47 h 63"/>
                <a:gd name="T36" fmla="*/ 16 w 125"/>
                <a:gd name="T37" fmla="*/ 47 h 63"/>
                <a:gd name="T38" fmla="*/ 16 w 125"/>
                <a:gd name="T39" fmla="*/ 47 h 63"/>
                <a:gd name="T40" fmla="*/ 16 w 125"/>
                <a:gd name="T41" fmla="*/ 47 h 63"/>
                <a:gd name="T42" fmla="*/ 17 w 125"/>
                <a:gd name="T43" fmla="*/ 47 h 63"/>
                <a:gd name="T44" fmla="*/ 17 w 125"/>
                <a:gd name="T45" fmla="*/ 47 h 63"/>
                <a:gd name="T46" fmla="*/ 18 w 125"/>
                <a:gd name="T47" fmla="*/ 47 h 63"/>
                <a:gd name="T48" fmla="*/ 18 w 125"/>
                <a:gd name="T49" fmla="*/ 47 h 63"/>
                <a:gd name="T50" fmla="*/ 42 w 125"/>
                <a:gd name="T51" fmla="*/ 30 h 63"/>
                <a:gd name="T52" fmla="*/ 42 w 125"/>
                <a:gd name="T53" fmla="*/ 30 h 63"/>
                <a:gd name="T54" fmla="*/ 53 w 125"/>
                <a:gd name="T55" fmla="*/ 14 h 63"/>
                <a:gd name="T56" fmla="*/ 53 w 125"/>
                <a:gd name="T57" fmla="*/ 14 h 63"/>
                <a:gd name="T58" fmla="*/ 61 w 125"/>
                <a:gd name="T59" fmla="*/ 0 h 63"/>
                <a:gd name="T60" fmla="*/ 67 w 125"/>
                <a:gd name="T61" fmla="*/ 15 h 63"/>
                <a:gd name="T62" fmla="*/ 77 w 125"/>
                <a:gd name="T63" fmla="*/ 32 h 63"/>
                <a:gd name="T64" fmla="*/ 77 w 125"/>
                <a:gd name="T65" fmla="*/ 32 h 63"/>
                <a:gd name="T66" fmla="*/ 95 w 125"/>
                <a:gd name="T67" fmla="*/ 48 h 63"/>
                <a:gd name="T68" fmla="*/ 95 w 125"/>
                <a:gd name="T69" fmla="*/ 48 h 63"/>
                <a:gd name="T70" fmla="*/ 97 w 125"/>
                <a:gd name="T71" fmla="*/ 48 h 63"/>
                <a:gd name="T72" fmla="*/ 97 w 125"/>
                <a:gd name="T73" fmla="*/ 48 h 63"/>
                <a:gd name="T74" fmla="*/ 110 w 125"/>
                <a:gd name="T75" fmla="*/ 18 h 63"/>
                <a:gd name="T76" fmla="*/ 110 w 125"/>
                <a:gd name="T77" fmla="*/ 18 h 63"/>
                <a:gd name="T78" fmla="*/ 109 w 125"/>
                <a:gd name="T79" fmla="*/ 13 h 63"/>
                <a:gd name="T80" fmla="*/ 109 w 125"/>
                <a:gd name="T81" fmla="*/ 13 h 63"/>
                <a:gd name="T82" fmla="*/ 124 w 125"/>
                <a:gd name="T83" fmla="*/ 12 h 63"/>
                <a:gd name="T84" fmla="*/ 125 w 125"/>
                <a:gd name="T85" fmla="*/ 18 h 63"/>
                <a:gd name="T86" fmla="*/ 125 w 125"/>
                <a:gd name="T87" fmla="*/ 18 h 63"/>
                <a:gd name="T88" fmla="*/ 101 w 125"/>
                <a:gd name="T89" fmla="*/ 63 h 63"/>
                <a:gd name="T90" fmla="*/ 101 w 125"/>
                <a:gd name="T91" fmla="*/ 63 h 63"/>
                <a:gd name="T92" fmla="*/ 95 w 125"/>
                <a:gd name="T93" fmla="*/ 63 h 63"/>
                <a:gd name="T94" fmla="*/ 95 w 125"/>
                <a:gd name="T95" fmla="*/ 63 h 63"/>
                <a:gd name="T96" fmla="*/ 64 w 125"/>
                <a:gd name="T97" fmla="*/ 4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5" h="63">
                  <a:moveTo>
                    <a:pt x="64" y="41"/>
                  </a:moveTo>
                  <a:cubicBezTo>
                    <a:pt x="62" y="38"/>
                    <a:pt x="61" y="35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1" y="44"/>
                    <a:pt x="38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3"/>
                    <a:pt x="18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1" y="63"/>
                    <a:pt x="5" y="59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" y="50"/>
                    <a:pt x="0" y="46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15" y="3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4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26" y="46"/>
                    <a:pt x="35" y="38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9" y="22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71" y="24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82" y="41"/>
                    <a:pt x="91" y="49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6" y="48"/>
                    <a:pt x="97" y="48"/>
                    <a:pt x="97" y="48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106" y="47"/>
                    <a:pt x="110" y="29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5"/>
                    <a:pt x="109" y="13"/>
                    <a:pt x="109" y="13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12"/>
                    <a:pt x="125" y="14"/>
                    <a:pt x="125" y="18"/>
                  </a:cubicBezTo>
                  <a:cubicBezTo>
                    <a:pt x="125" y="18"/>
                    <a:pt x="125" y="18"/>
                    <a:pt x="125" y="18"/>
                  </a:cubicBezTo>
                  <a:cubicBezTo>
                    <a:pt x="124" y="29"/>
                    <a:pt x="124" y="55"/>
                    <a:pt x="101" y="63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9" y="63"/>
                    <a:pt x="97" y="63"/>
                    <a:pt x="95" y="63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80" y="63"/>
                    <a:pt x="71" y="51"/>
                    <a:pt x="64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0"/>
            <p:cNvSpPr>
              <a:spLocks noEditPoints="1"/>
            </p:cNvSpPr>
            <p:nvPr/>
          </p:nvSpPr>
          <p:spPr bwMode="auto">
            <a:xfrm>
              <a:off x="4949" y="2248"/>
              <a:ext cx="151" cy="82"/>
            </a:xfrm>
            <a:custGeom>
              <a:avLst/>
              <a:gdLst>
                <a:gd name="T0" fmla="*/ 61 w 129"/>
                <a:gd name="T1" fmla="*/ 42 h 70"/>
                <a:gd name="T2" fmla="*/ 19 w 129"/>
                <a:gd name="T3" fmla="*/ 70 h 70"/>
                <a:gd name="T4" fmla="*/ 3 w 129"/>
                <a:gd name="T5" fmla="*/ 61 h 70"/>
                <a:gd name="T6" fmla="*/ 6 w 129"/>
                <a:gd name="T7" fmla="*/ 14 h 70"/>
                <a:gd name="T8" fmla="*/ 9 w 129"/>
                <a:gd name="T9" fmla="*/ 13 h 70"/>
                <a:gd name="T10" fmla="*/ 24 w 129"/>
                <a:gd name="T11" fmla="*/ 18 h 70"/>
                <a:gd name="T12" fmla="*/ 24 w 129"/>
                <a:gd name="T13" fmla="*/ 18 h 70"/>
                <a:gd name="T14" fmla="*/ 24 w 129"/>
                <a:gd name="T15" fmla="*/ 18 h 70"/>
                <a:gd name="T16" fmla="*/ 24 w 129"/>
                <a:gd name="T17" fmla="*/ 18 h 70"/>
                <a:gd name="T18" fmla="*/ 24 w 129"/>
                <a:gd name="T19" fmla="*/ 19 h 70"/>
                <a:gd name="T20" fmla="*/ 25 w 129"/>
                <a:gd name="T21" fmla="*/ 19 h 70"/>
                <a:gd name="T22" fmla="*/ 25 w 129"/>
                <a:gd name="T23" fmla="*/ 19 h 70"/>
                <a:gd name="T24" fmla="*/ 25 w 129"/>
                <a:gd name="T25" fmla="*/ 21 h 70"/>
                <a:gd name="T26" fmla="*/ 24 w 129"/>
                <a:gd name="T27" fmla="*/ 23 h 70"/>
                <a:gd name="T28" fmla="*/ 19 w 129"/>
                <a:gd name="T29" fmla="*/ 46 h 70"/>
                <a:gd name="T30" fmla="*/ 19 w 129"/>
                <a:gd name="T31" fmla="*/ 47 h 70"/>
                <a:gd name="T32" fmla="*/ 20 w 129"/>
                <a:gd name="T33" fmla="*/ 50 h 70"/>
                <a:gd name="T34" fmla="*/ 53 w 129"/>
                <a:gd name="T35" fmla="*/ 18 h 70"/>
                <a:gd name="T36" fmla="*/ 71 w 129"/>
                <a:gd name="T37" fmla="*/ 19 h 70"/>
                <a:gd name="T38" fmla="*/ 71 w 129"/>
                <a:gd name="T39" fmla="*/ 19 h 70"/>
                <a:gd name="T40" fmla="*/ 73 w 129"/>
                <a:gd name="T41" fmla="*/ 24 h 70"/>
                <a:gd name="T42" fmla="*/ 97 w 129"/>
                <a:gd name="T43" fmla="*/ 51 h 70"/>
                <a:gd name="T44" fmla="*/ 99 w 129"/>
                <a:gd name="T45" fmla="*/ 51 h 70"/>
                <a:gd name="T46" fmla="*/ 107 w 129"/>
                <a:gd name="T47" fmla="*/ 42 h 70"/>
                <a:gd name="T48" fmla="*/ 110 w 129"/>
                <a:gd name="T49" fmla="*/ 23 h 70"/>
                <a:gd name="T50" fmla="*/ 128 w 129"/>
                <a:gd name="T51" fmla="*/ 14 h 70"/>
                <a:gd name="T52" fmla="*/ 103 w 129"/>
                <a:gd name="T53" fmla="*/ 69 h 70"/>
                <a:gd name="T54" fmla="*/ 64 w 129"/>
                <a:gd name="T55" fmla="*/ 47 h 70"/>
                <a:gd name="T56" fmla="*/ 125 w 129"/>
                <a:gd name="T57" fmla="*/ 23 h 70"/>
                <a:gd name="T58" fmla="*/ 113 w 129"/>
                <a:gd name="T59" fmla="*/ 20 h 70"/>
                <a:gd name="T60" fmla="*/ 114 w 129"/>
                <a:gd name="T61" fmla="*/ 25 h 70"/>
                <a:gd name="T62" fmla="*/ 100 w 129"/>
                <a:gd name="T63" fmla="*/ 55 h 70"/>
                <a:gd name="T64" fmla="*/ 97 w 129"/>
                <a:gd name="T65" fmla="*/ 55 h 70"/>
                <a:gd name="T66" fmla="*/ 67 w 129"/>
                <a:gd name="T67" fmla="*/ 21 h 70"/>
                <a:gd name="T68" fmla="*/ 67 w 129"/>
                <a:gd name="T69" fmla="*/ 20 h 70"/>
                <a:gd name="T70" fmla="*/ 57 w 129"/>
                <a:gd name="T71" fmla="*/ 20 h 70"/>
                <a:gd name="T72" fmla="*/ 57 w 129"/>
                <a:gd name="T73" fmla="*/ 20 h 70"/>
                <a:gd name="T74" fmla="*/ 56 w 129"/>
                <a:gd name="T75" fmla="*/ 21 h 70"/>
                <a:gd name="T76" fmla="*/ 46 w 129"/>
                <a:gd name="T77" fmla="*/ 36 h 70"/>
                <a:gd name="T78" fmla="*/ 20 w 129"/>
                <a:gd name="T79" fmla="*/ 54 h 70"/>
                <a:gd name="T80" fmla="*/ 18 w 129"/>
                <a:gd name="T81" fmla="*/ 54 h 70"/>
                <a:gd name="T82" fmla="*/ 17 w 129"/>
                <a:gd name="T83" fmla="*/ 53 h 70"/>
                <a:gd name="T84" fmla="*/ 15 w 129"/>
                <a:gd name="T85" fmla="*/ 46 h 70"/>
                <a:gd name="T86" fmla="*/ 20 w 129"/>
                <a:gd name="T87" fmla="*/ 21 h 70"/>
                <a:gd name="T88" fmla="*/ 7 w 129"/>
                <a:gd name="T89" fmla="*/ 26 h 70"/>
                <a:gd name="T90" fmla="*/ 7 w 129"/>
                <a:gd name="T91" fmla="*/ 59 h 70"/>
                <a:gd name="T92" fmla="*/ 19 w 129"/>
                <a:gd name="T93" fmla="*/ 66 h 70"/>
                <a:gd name="T94" fmla="*/ 60 w 129"/>
                <a:gd name="T95" fmla="*/ 37 h 70"/>
                <a:gd name="T96" fmla="*/ 68 w 129"/>
                <a:gd name="T97" fmla="*/ 45 h 70"/>
                <a:gd name="T98" fmla="*/ 68 w 129"/>
                <a:gd name="T99" fmla="*/ 21 h 70"/>
                <a:gd name="T100" fmla="*/ 68 w 129"/>
                <a:gd name="T101" fmla="*/ 21 h 70"/>
                <a:gd name="T102" fmla="*/ 67 w 129"/>
                <a:gd name="T103" fmla="*/ 21 h 70"/>
                <a:gd name="T104" fmla="*/ 67 w 129"/>
                <a:gd name="T105" fmla="*/ 20 h 70"/>
                <a:gd name="T106" fmla="*/ 25 w 129"/>
                <a:gd name="T107" fmla="*/ 20 h 70"/>
                <a:gd name="T108" fmla="*/ 25 w 129"/>
                <a:gd name="T109" fmla="*/ 19 h 70"/>
                <a:gd name="T110" fmla="*/ 24 w 129"/>
                <a:gd name="T111" fmla="*/ 19 h 70"/>
                <a:gd name="T112" fmla="*/ 24 w 129"/>
                <a:gd name="T113" fmla="*/ 19 h 70"/>
                <a:gd name="T114" fmla="*/ 24 w 129"/>
                <a:gd name="T115" fmla="*/ 1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70">
                  <a:moveTo>
                    <a:pt x="64" y="47"/>
                  </a:moveTo>
                  <a:cubicBezTo>
                    <a:pt x="66" y="46"/>
                    <a:pt x="66" y="46"/>
                    <a:pt x="66" y="46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5"/>
                    <a:pt x="62" y="43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53" y="52"/>
                    <a:pt x="40" y="66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1" y="70"/>
                    <a:pt x="20" y="70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0"/>
                    <a:pt x="19" y="70"/>
                    <a:pt x="18" y="70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2" y="70"/>
                    <a:pt x="6" y="66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1" y="56"/>
                    <a:pt x="0" y="51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2"/>
                    <a:pt x="6" y="17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5" y="20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5"/>
                    <a:pt x="23" y="27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5"/>
                    <a:pt x="19" y="41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8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6" y="50"/>
                    <a:pt x="36" y="42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8" y="27"/>
                    <a:pt x="52" y="20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3" y="23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5" y="28"/>
                    <a:pt x="77" y="32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6" y="45"/>
                    <a:pt x="94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51"/>
                    <a:pt x="98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102" y="51"/>
                    <a:pt x="105" y="47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9" y="36"/>
                    <a:pt x="110" y="30"/>
                    <a:pt x="110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0" y="24"/>
                    <a:pt x="110" y="24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0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8" y="17"/>
                    <a:pt x="129" y="19"/>
                    <a:pt x="129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8" y="34"/>
                    <a:pt x="128" y="61"/>
                    <a:pt x="103" y="69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1" y="70"/>
                    <a:pt x="99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81" y="70"/>
                    <a:pt x="71" y="57"/>
                    <a:pt x="64" y="47"/>
                  </a:cubicBezTo>
                  <a:close/>
                  <a:moveTo>
                    <a:pt x="97" y="66"/>
                  </a:moveTo>
                  <a:cubicBezTo>
                    <a:pt x="99" y="66"/>
                    <a:pt x="101" y="66"/>
                    <a:pt x="102" y="66"/>
                  </a:cubicBezTo>
                  <a:cubicBezTo>
                    <a:pt x="102" y="66"/>
                    <a:pt x="102" y="66"/>
                    <a:pt x="102" y="66"/>
                  </a:cubicBezTo>
                  <a:cubicBezTo>
                    <a:pt x="124" y="59"/>
                    <a:pt x="124" y="34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1"/>
                    <a:pt x="125" y="20"/>
                    <a:pt x="125" y="19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21"/>
                    <a:pt x="114" y="22"/>
                    <a:pt x="114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4" y="24"/>
                    <a:pt x="114" y="24"/>
                    <a:pt x="114" y="25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4" y="30"/>
                    <a:pt x="113" y="37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08" y="49"/>
                    <a:pt x="105" y="54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55"/>
                    <a:pt x="83" y="47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1" y="30"/>
                    <a:pt x="68" y="22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2"/>
                    <a:pt x="55" y="23"/>
                    <a:pt x="54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2" y="28"/>
                    <a:pt x="49" y="32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39" y="45"/>
                    <a:pt x="29" y="53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19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6" y="52"/>
                    <a:pt x="15" y="50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37"/>
                    <a:pt x="19" y="25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20"/>
                    <a:pt x="8" y="23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32"/>
                    <a:pt x="4" y="39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51"/>
                    <a:pt x="5" y="55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9" y="63"/>
                    <a:pt x="14" y="66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6"/>
                    <a:pt x="19" y="66"/>
                    <a:pt x="19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6"/>
                    <a:pt x="21" y="66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39" y="62"/>
                    <a:pt x="52" y="4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4" y="39"/>
                    <a:pt x="66" y="42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5" y="55"/>
                    <a:pt x="84" y="66"/>
                    <a:pt x="97" y="66"/>
                  </a:cubicBezTo>
                  <a:close/>
                  <a:moveTo>
                    <a:pt x="68" y="21"/>
                  </a:move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lose/>
                  <a:moveTo>
                    <a:pt x="67" y="21"/>
                  </a:move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lose/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lose/>
                  <a:moveTo>
                    <a:pt x="25" y="19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19"/>
                  </a:cubicBezTo>
                  <a:close/>
                  <a:moveTo>
                    <a:pt x="25" y="19"/>
                  </a:move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lose/>
                  <a:moveTo>
                    <a:pt x="24" y="19"/>
                  </a:move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lose/>
                  <a:moveTo>
                    <a:pt x="24" y="18"/>
                  </a:move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8"/>
                  </a:cubicBezTo>
                  <a:close/>
                  <a:moveTo>
                    <a:pt x="24" y="18"/>
                  </a:move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1"/>
            <p:cNvSpPr/>
            <p:nvPr/>
          </p:nvSpPr>
          <p:spPr bwMode="auto">
            <a:xfrm>
              <a:off x="5016" y="2219"/>
              <a:ext cx="17" cy="49"/>
            </a:xfrm>
            <a:custGeom>
              <a:avLst/>
              <a:gdLst>
                <a:gd name="T0" fmla="*/ 0 w 17"/>
                <a:gd name="T1" fmla="*/ 49 h 49"/>
                <a:gd name="T2" fmla="*/ 0 w 17"/>
                <a:gd name="T3" fmla="*/ 0 h 49"/>
                <a:gd name="T4" fmla="*/ 17 w 17"/>
                <a:gd name="T5" fmla="*/ 0 h 49"/>
                <a:gd name="T6" fmla="*/ 17 w 17"/>
                <a:gd name="T7" fmla="*/ 49 h 49"/>
                <a:gd name="T8" fmla="*/ 0 w 17"/>
                <a:gd name="T9" fmla="*/ 49 h 49"/>
                <a:gd name="T10" fmla="*/ 0 w 17"/>
                <a:gd name="T1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49">
                  <a:moveTo>
                    <a:pt x="0" y="49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17" y="49"/>
                  </a:lnTo>
                  <a:lnTo>
                    <a:pt x="0" y="49"/>
                  </a:lnTo>
                  <a:lnTo>
                    <a:pt x="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22"/>
            <p:cNvSpPr>
              <a:spLocks noEditPoints="1"/>
            </p:cNvSpPr>
            <p:nvPr/>
          </p:nvSpPr>
          <p:spPr bwMode="auto">
            <a:xfrm>
              <a:off x="5012" y="2216"/>
              <a:ext cx="24" cy="54"/>
            </a:xfrm>
            <a:custGeom>
              <a:avLst/>
              <a:gdLst>
                <a:gd name="T0" fmla="*/ 4 w 24"/>
                <a:gd name="T1" fmla="*/ 54 h 54"/>
                <a:gd name="T2" fmla="*/ 4 w 24"/>
                <a:gd name="T3" fmla="*/ 52 h 54"/>
                <a:gd name="T4" fmla="*/ 5 w 24"/>
                <a:gd name="T5" fmla="*/ 52 h 54"/>
                <a:gd name="T6" fmla="*/ 4 w 24"/>
                <a:gd name="T7" fmla="*/ 52 h 54"/>
                <a:gd name="T8" fmla="*/ 4 w 24"/>
                <a:gd name="T9" fmla="*/ 54 h 54"/>
                <a:gd name="T10" fmla="*/ 0 w 24"/>
                <a:gd name="T11" fmla="*/ 54 h 54"/>
                <a:gd name="T12" fmla="*/ 0 w 24"/>
                <a:gd name="T13" fmla="*/ 0 h 54"/>
                <a:gd name="T14" fmla="*/ 24 w 24"/>
                <a:gd name="T15" fmla="*/ 0 h 54"/>
                <a:gd name="T16" fmla="*/ 24 w 24"/>
                <a:gd name="T17" fmla="*/ 54 h 54"/>
                <a:gd name="T18" fmla="*/ 4 w 24"/>
                <a:gd name="T19" fmla="*/ 54 h 54"/>
                <a:gd name="T20" fmla="*/ 4 w 24"/>
                <a:gd name="T21" fmla="*/ 54 h 54"/>
                <a:gd name="T22" fmla="*/ 19 w 24"/>
                <a:gd name="T23" fmla="*/ 50 h 54"/>
                <a:gd name="T24" fmla="*/ 19 w 24"/>
                <a:gd name="T25" fmla="*/ 5 h 54"/>
                <a:gd name="T26" fmla="*/ 5 w 24"/>
                <a:gd name="T27" fmla="*/ 5 h 54"/>
                <a:gd name="T28" fmla="*/ 5 w 24"/>
                <a:gd name="T29" fmla="*/ 50 h 54"/>
                <a:gd name="T30" fmla="*/ 19 w 24"/>
                <a:gd name="T31" fmla="*/ 50 h 54"/>
                <a:gd name="T32" fmla="*/ 19 w 24"/>
                <a:gd name="T33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54">
                  <a:moveTo>
                    <a:pt x="4" y="54"/>
                  </a:moveTo>
                  <a:lnTo>
                    <a:pt x="4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54"/>
                  </a:lnTo>
                  <a:lnTo>
                    <a:pt x="4" y="54"/>
                  </a:lnTo>
                  <a:lnTo>
                    <a:pt x="4" y="54"/>
                  </a:lnTo>
                  <a:close/>
                  <a:moveTo>
                    <a:pt x="19" y="50"/>
                  </a:moveTo>
                  <a:lnTo>
                    <a:pt x="19" y="5"/>
                  </a:lnTo>
                  <a:lnTo>
                    <a:pt x="5" y="5"/>
                  </a:lnTo>
                  <a:lnTo>
                    <a:pt x="5" y="50"/>
                  </a:lnTo>
                  <a:lnTo>
                    <a:pt x="19" y="50"/>
                  </a:lnTo>
                  <a:lnTo>
                    <a:pt x="19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3"/>
            <p:cNvSpPr>
              <a:spLocks noEditPoints="1"/>
            </p:cNvSpPr>
            <p:nvPr/>
          </p:nvSpPr>
          <p:spPr bwMode="auto">
            <a:xfrm>
              <a:off x="4984" y="2291"/>
              <a:ext cx="123" cy="451"/>
            </a:xfrm>
            <a:custGeom>
              <a:avLst/>
              <a:gdLst>
                <a:gd name="T0" fmla="*/ 2 w 123"/>
                <a:gd name="T1" fmla="*/ 350 h 451"/>
                <a:gd name="T2" fmla="*/ 0 w 123"/>
                <a:gd name="T3" fmla="*/ 350 h 451"/>
                <a:gd name="T4" fmla="*/ 27 w 123"/>
                <a:gd name="T5" fmla="*/ 2 h 451"/>
                <a:gd name="T6" fmla="*/ 45 w 123"/>
                <a:gd name="T7" fmla="*/ 0 h 451"/>
                <a:gd name="T8" fmla="*/ 123 w 123"/>
                <a:gd name="T9" fmla="*/ 332 h 451"/>
                <a:gd name="T10" fmla="*/ 70 w 123"/>
                <a:gd name="T11" fmla="*/ 451 h 451"/>
                <a:gd name="T12" fmla="*/ 2 w 123"/>
                <a:gd name="T13" fmla="*/ 350 h 451"/>
                <a:gd name="T14" fmla="*/ 2 w 123"/>
                <a:gd name="T15" fmla="*/ 350 h 451"/>
                <a:gd name="T16" fmla="*/ 67 w 123"/>
                <a:gd name="T17" fmla="*/ 415 h 451"/>
                <a:gd name="T18" fmla="*/ 104 w 123"/>
                <a:gd name="T19" fmla="*/ 330 h 451"/>
                <a:gd name="T20" fmla="*/ 40 w 123"/>
                <a:gd name="T21" fmla="*/ 60 h 451"/>
                <a:gd name="T22" fmla="*/ 18 w 123"/>
                <a:gd name="T23" fmla="*/ 342 h 451"/>
                <a:gd name="T24" fmla="*/ 67 w 123"/>
                <a:gd name="T25" fmla="*/ 415 h 451"/>
                <a:gd name="T26" fmla="*/ 67 w 123"/>
                <a:gd name="T27" fmla="*/ 415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451">
                  <a:moveTo>
                    <a:pt x="2" y="350"/>
                  </a:moveTo>
                  <a:lnTo>
                    <a:pt x="0" y="350"/>
                  </a:lnTo>
                  <a:lnTo>
                    <a:pt x="27" y="2"/>
                  </a:lnTo>
                  <a:lnTo>
                    <a:pt x="45" y="0"/>
                  </a:lnTo>
                  <a:lnTo>
                    <a:pt x="123" y="332"/>
                  </a:lnTo>
                  <a:lnTo>
                    <a:pt x="70" y="451"/>
                  </a:lnTo>
                  <a:lnTo>
                    <a:pt x="2" y="350"/>
                  </a:lnTo>
                  <a:lnTo>
                    <a:pt x="2" y="350"/>
                  </a:lnTo>
                  <a:close/>
                  <a:moveTo>
                    <a:pt x="67" y="415"/>
                  </a:moveTo>
                  <a:lnTo>
                    <a:pt x="104" y="330"/>
                  </a:lnTo>
                  <a:lnTo>
                    <a:pt x="40" y="60"/>
                  </a:lnTo>
                  <a:lnTo>
                    <a:pt x="18" y="342"/>
                  </a:lnTo>
                  <a:lnTo>
                    <a:pt x="67" y="415"/>
                  </a:lnTo>
                  <a:lnTo>
                    <a:pt x="67" y="4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4"/>
            <p:cNvSpPr>
              <a:spLocks noEditPoints="1"/>
            </p:cNvSpPr>
            <p:nvPr/>
          </p:nvSpPr>
          <p:spPr bwMode="auto">
            <a:xfrm>
              <a:off x="4980" y="2289"/>
              <a:ext cx="130" cy="458"/>
            </a:xfrm>
            <a:custGeom>
              <a:avLst/>
              <a:gdLst>
                <a:gd name="T0" fmla="*/ 5 w 130"/>
                <a:gd name="T1" fmla="*/ 355 h 458"/>
                <a:gd name="T2" fmla="*/ 0 w 130"/>
                <a:gd name="T3" fmla="*/ 354 h 458"/>
                <a:gd name="T4" fmla="*/ 29 w 130"/>
                <a:gd name="T5" fmla="*/ 1 h 458"/>
                <a:gd name="T6" fmla="*/ 50 w 130"/>
                <a:gd name="T7" fmla="*/ 0 h 458"/>
                <a:gd name="T8" fmla="*/ 130 w 130"/>
                <a:gd name="T9" fmla="*/ 334 h 458"/>
                <a:gd name="T10" fmla="*/ 74 w 130"/>
                <a:gd name="T11" fmla="*/ 458 h 458"/>
                <a:gd name="T12" fmla="*/ 5 w 130"/>
                <a:gd name="T13" fmla="*/ 355 h 458"/>
                <a:gd name="T14" fmla="*/ 5 w 130"/>
                <a:gd name="T15" fmla="*/ 355 h 458"/>
                <a:gd name="T16" fmla="*/ 8 w 130"/>
                <a:gd name="T17" fmla="*/ 350 h 458"/>
                <a:gd name="T18" fmla="*/ 74 w 130"/>
                <a:gd name="T19" fmla="*/ 449 h 458"/>
                <a:gd name="T20" fmla="*/ 125 w 130"/>
                <a:gd name="T21" fmla="*/ 334 h 458"/>
                <a:gd name="T22" fmla="*/ 46 w 130"/>
                <a:gd name="T23" fmla="*/ 5 h 458"/>
                <a:gd name="T24" fmla="*/ 33 w 130"/>
                <a:gd name="T25" fmla="*/ 6 h 458"/>
                <a:gd name="T26" fmla="*/ 6 w 130"/>
                <a:gd name="T27" fmla="*/ 350 h 458"/>
                <a:gd name="T28" fmla="*/ 6 w 130"/>
                <a:gd name="T29" fmla="*/ 350 h 458"/>
                <a:gd name="T30" fmla="*/ 6 w 130"/>
                <a:gd name="T31" fmla="*/ 352 h 458"/>
                <a:gd name="T32" fmla="*/ 4 w 130"/>
                <a:gd name="T33" fmla="*/ 354 h 458"/>
                <a:gd name="T34" fmla="*/ 6 w 130"/>
                <a:gd name="T35" fmla="*/ 352 h 458"/>
                <a:gd name="T36" fmla="*/ 6 w 130"/>
                <a:gd name="T37" fmla="*/ 350 h 458"/>
                <a:gd name="T38" fmla="*/ 8 w 130"/>
                <a:gd name="T39" fmla="*/ 350 h 458"/>
                <a:gd name="T40" fmla="*/ 8 w 130"/>
                <a:gd name="T41" fmla="*/ 350 h 458"/>
                <a:gd name="T42" fmla="*/ 19 w 130"/>
                <a:gd name="T43" fmla="*/ 344 h 458"/>
                <a:gd name="T44" fmla="*/ 42 w 130"/>
                <a:gd name="T45" fmla="*/ 62 h 458"/>
                <a:gd name="T46" fmla="*/ 46 w 130"/>
                <a:gd name="T47" fmla="*/ 61 h 458"/>
                <a:gd name="T48" fmla="*/ 111 w 130"/>
                <a:gd name="T49" fmla="*/ 332 h 458"/>
                <a:gd name="T50" fmla="*/ 73 w 130"/>
                <a:gd name="T51" fmla="*/ 418 h 458"/>
                <a:gd name="T52" fmla="*/ 72 w 130"/>
                <a:gd name="T53" fmla="*/ 422 h 458"/>
                <a:gd name="T54" fmla="*/ 19 w 130"/>
                <a:gd name="T55" fmla="*/ 344 h 458"/>
                <a:gd name="T56" fmla="*/ 19 w 130"/>
                <a:gd name="T57" fmla="*/ 344 h 458"/>
                <a:gd name="T58" fmla="*/ 71 w 130"/>
                <a:gd name="T59" fmla="*/ 417 h 458"/>
                <a:gd name="T60" fmla="*/ 73 w 130"/>
                <a:gd name="T61" fmla="*/ 416 h 458"/>
                <a:gd name="T62" fmla="*/ 71 w 130"/>
                <a:gd name="T63" fmla="*/ 417 h 458"/>
                <a:gd name="T64" fmla="*/ 71 w 130"/>
                <a:gd name="T65" fmla="*/ 417 h 458"/>
                <a:gd name="T66" fmla="*/ 24 w 130"/>
                <a:gd name="T67" fmla="*/ 343 h 458"/>
                <a:gd name="T68" fmla="*/ 71 w 130"/>
                <a:gd name="T69" fmla="*/ 412 h 458"/>
                <a:gd name="T70" fmla="*/ 106 w 130"/>
                <a:gd name="T71" fmla="*/ 331 h 458"/>
                <a:gd name="T72" fmla="*/ 45 w 130"/>
                <a:gd name="T73" fmla="*/ 78 h 458"/>
                <a:gd name="T74" fmla="*/ 24 w 130"/>
                <a:gd name="T75" fmla="*/ 343 h 458"/>
                <a:gd name="T76" fmla="*/ 24 w 130"/>
                <a:gd name="T77" fmla="*/ 3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" h="458">
                  <a:moveTo>
                    <a:pt x="5" y="355"/>
                  </a:moveTo>
                  <a:lnTo>
                    <a:pt x="0" y="354"/>
                  </a:lnTo>
                  <a:lnTo>
                    <a:pt x="29" y="1"/>
                  </a:lnTo>
                  <a:lnTo>
                    <a:pt x="50" y="0"/>
                  </a:lnTo>
                  <a:lnTo>
                    <a:pt x="130" y="334"/>
                  </a:lnTo>
                  <a:lnTo>
                    <a:pt x="74" y="458"/>
                  </a:lnTo>
                  <a:lnTo>
                    <a:pt x="5" y="355"/>
                  </a:lnTo>
                  <a:lnTo>
                    <a:pt x="5" y="355"/>
                  </a:lnTo>
                  <a:close/>
                  <a:moveTo>
                    <a:pt x="8" y="350"/>
                  </a:moveTo>
                  <a:lnTo>
                    <a:pt x="74" y="449"/>
                  </a:lnTo>
                  <a:lnTo>
                    <a:pt x="125" y="334"/>
                  </a:lnTo>
                  <a:lnTo>
                    <a:pt x="46" y="5"/>
                  </a:lnTo>
                  <a:lnTo>
                    <a:pt x="33" y="6"/>
                  </a:lnTo>
                  <a:lnTo>
                    <a:pt x="6" y="350"/>
                  </a:lnTo>
                  <a:lnTo>
                    <a:pt x="6" y="350"/>
                  </a:lnTo>
                  <a:lnTo>
                    <a:pt x="6" y="352"/>
                  </a:lnTo>
                  <a:lnTo>
                    <a:pt x="4" y="354"/>
                  </a:lnTo>
                  <a:lnTo>
                    <a:pt x="6" y="352"/>
                  </a:lnTo>
                  <a:lnTo>
                    <a:pt x="6" y="350"/>
                  </a:lnTo>
                  <a:lnTo>
                    <a:pt x="8" y="350"/>
                  </a:lnTo>
                  <a:lnTo>
                    <a:pt x="8" y="350"/>
                  </a:lnTo>
                  <a:close/>
                  <a:moveTo>
                    <a:pt x="19" y="344"/>
                  </a:moveTo>
                  <a:lnTo>
                    <a:pt x="42" y="62"/>
                  </a:lnTo>
                  <a:lnTo>
                    <a:pt x="46" y="61"/>
                  </a:lnTo>
                  <a:lnTo>
                    <a:pt x="111" y="332"/>
                  </a:lnTo>
                  <a:lnTo>
                    <a:pt x="73" y="418"/>
                  </a:lnTo>
                  <a:lnTo>
                    <a:pt x="72" y="422"/>
                  </a:lnTo>
                  <a:lnTo>
                    <a:pt x="19" y="344"/>
                  </a:lnTo>
                  <a:lnTo>
                    <a:pt x="19" y="344"/>
                  </a:lnTo>
                  <a:close/>
                  <a:moveTo>
                    <a:pt x="71" y="417"/>
                  </a:moveTo>
                  <a:lnTo>
                    <a:pt x="73" y="416"/>
                  </a:lnTo>
                  <a:lnTo>
                    <a:pt x="71" y="417"/>
                  </a:lnTo>
                  <a:lnTo>
                    <a:pt x="71" y="417"/>
                  </a:lnTo>
                  <a:close/>
                  <a:moveTo>
                    <a:pt x="24" y="343"/>
                  </a:moveTo>
                  <a:lnTo>
                    <a:pt x="71" y="412"/>
                  </a:lnTo>
                  <a:lnTo>
                    <a:pt x="106" y="331"/>
                  </a:lnTo>
                  <a:lnTo>
                    <a:pt x="45" y="78"/>
                  </a:lnTo>
                  <a:lnTo>
                    <a:pt x="24" y="343"/>
                  </a:lnTo>
                  <a:lnTo>
                    <a:pt x="24" y="3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5"/>
            <p:cNvSpPr>
              <a:spLocks noEditPoints="1"/>
            </p:cNvSpPr>
            <p:nvPr/>
          </p:nvSpPr>
          <p:spPr bwMode="auto">
            <a:xfrm>
              <a:off x="4840" y="2246"/>
              <a:ext cx="380" cy="611"/>
            </a:xfrm>
            <a:custGeom>
              <a:avLst/>
              <a:gdLst>
                <a:gd name="T0" fmla="*/ 47 w 324"/>
                <a:gd name="T1" fmla="*/ 413 h 521"/>
                <a:gd name="T2" fmla="*/ 0 w 324"/>
                <a:gd name="T3" fmla="*/ 198 h 521"/>
                <a:gd name="T4" fmla="*/ 0 w 324"/>
                <a:gd name="T5" fmla="*/ 198 h 521"/>
                <a:gd name="T6" fmla="*/ 49 w 324"/>
                <a:gd name="T7" fmla="*/ 43 h 521"/>
                <a:gd name="T8" fmla="*/ 49 w 324"/>
                <a:gd name="T9" fmla="*/ 43 h 521"/>
                <a:gd name="T10" fmla="*/ 157 w 324"/>
                <a:gd name="T11" fmla="*/ 0 h 521"/>
                <a:gd name="T12" fmla="*/ 157 w 324"/>
                <a:gd name="T13" fmla="*/ 0 h 521"/>
                <a:gd name="T14" fmla="*/ 270 w 324"/>
                <a:gd name="T15" fmla="*/ 41 h 521"/>
                <a:gd name="T16" fmla="*/ 270 w 324"/>
                <a:gd name="T17" fmla="*/ 41 h 521"/>
                <a:gd name="T18" fmla="*/ 324 w 324"/>
                <a:gd name="T19" fmla="*/ 194 h 521"/>
                <a:gd name="T20" fmla="*/ 324 w 324"/>
                <a:gd name="T21" fmla="*/ 194 h 521"/>
                <a:gd name="T22" fmla="*/ 271 w 324"/>
                <a:gd name="T23" fmla="*/ 412 h 521"/>
                <a:gd name="T24" fmla="*/ 271 w 324"/>
                <a:gd name="T25" fmla="*/ 412 h 521"/>
                <a:gd name="T26" fmla="*/ 157 w 324"/>
                <a:gd name="T27" fmla="*/ 521 h 521"/>
                <a:gd name="T28" fmla="*/ 157 w 324"/>
                <a:gd name="T29" fmla="*/ 521 h 521"/>
                <a:gd name="T30" fmla="*/ 47 w 324"/>
                <a:gd name="T31" fmla="*/ 413 h 521"/>
                <a:gd name="T32" fmla="*/ 258 w 324"/>
                <a:gd name="T33" fmla="*/ 405 h 521"/>
                <a:gd name="T34" fmla="*/ 309 w 324"/>
                <a:gd name="T35" fmla="*/ 194 h 521"/>
                <a:gd name="T36" fmla="*/ 309 w 324"/>
                <a:gd name="T37" fmla="*/ 194 h 521"/>
                <a:gd name="T38" fmla="*/ 157 w 324"/>
                <a:gd name="T39" fmla="*/ 15 h 521"/>
                <a:gd name="T40" fmla="*/ 157 w 324"/>
                <a:gd name="T41" fmla="*/ 15 h 521"/>
                <a:gd name="T42" fmla="*/ 15 w 324"/>
                <a:gd name="T43" fmla="*/ 198 h 521"/>
                <a:gd name="T44" fmla="*/ 15 w 324"/>
                <a:gd name="T45" fmla="*/ 198 h 521"/>
                <a:gd name="T46" fmla="*/ 61 w 324"/>
                <a:gd name="T47" fmla="*/ 407 h 521"/>
                <a:gd name="T48" fmla="*/ 61 w 324"/>
                <a:gd name="T49" fmla="*/ 407 h 521"/>
                <a:gd name="T50" fmla="*/ 157 w 324"/>
                <a:gd name="T51" fmla="*/ 506 h 521"/>
                <a:gd name="T52" fmla="*/ 157 w 324"/>
                <a:gd name="T53" fmla="*/ 506 h 521"/>
                <a:gd name="T54" fmla="*/ 258 w 324"/>
                <a:gd name="T55" fmla="*/ 40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4" h="521">
                  <a:moveTo>
                    <a:pt x="47" y="413"/>
                  </a:moveTo>
                  <a:cubicBezTo>
                    <a:pt x="19" y="352"/>
                    <a:pt x="0" y="272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24"/>
                    <a:pt x="19" y="74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78" y="12"/>
                    <a:pt x="118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95" y="0"/>
                    <a:pt x="237" y="11"/>
                    <a:pt x="270" y="41"/>
                  </a:cubicBezTo>
                  <a:cubicBezTo>
                    <a:pt x="270" y="41"/>
                    <a:pt x="270" y="41"/>
                    <a:pt x="270" y="41"/>
                  </a:cubicBezTo>
                  <a:cubicBezTo>
                    <a:pt x="302" y="71"/>
                    <a:pt x="324" y="120"/>
                    <a:pt x="324" y="194"/>
                  </a:cubicBezTo>
                  <a:cubicBezTo>
                    <a:pt x="324" y="194"/>
                    <a:pt x="324" y="194"/>
                    <a:pt x="324" y="194"/>
                  </a:cubicBezTo>
                  <a:cubicBezTo>
                    <a:pt x="324" y="268"/>
                    <a:pt x="302" y="349"/>
                    <a:pt x="271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40" y="474"/>
                    <a:pt x="200" y="520"/>
                    <a:pt x="157" y="521"/>
                  </a:cubicBezTo>
                  <a:cubicBezTo>
                    <a:pt x="157" y="521"/>
                    <a:pt x="157" y="521"/>
                    <a:pt x="157" y="521"/>
                  </a:cubicBezTo>
                  <a:cubicBezTo>
                    <a:pt x="113" y="520"/>
                    <a:pt x="76" y="475"/>
                    <a:pt x="47" y="413"/>
                  </a:cubicBezTo>
                  <a:close/>
                  <a:moveTo>
                    <a:pt x="258" y="405"/>
                  </a:moveTo>
                  <a:cubicBezTo>
                    <a:pt x="288" y="344"/>
                    <a:pt x="309" y="265"/>
                    <a:pt x="309" y="194"/>
                  </a:cubicBezTo>
                  <a:cubicBezTo>
                    <a:pt x="309" y="194"/>
                    <a:pt x="309" y="194"/>
                    <a:pt x="309" y="194"/>
                  </a:cubicBezTo>
                  <a:cubicBezTo>
                    <a:pt x="308" y="52"/>
                    <a:pt x="228" y="16"/>
                    <a:pt x="157" y="15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86" y="16"/>
                    <a:pt x="16" y="55"/>
                    <a:pt x="15" y="198"/>
                  </a:cubicBezTo>
                  <a:cubicBezTo>
                    <a:pt x="15" y="198"/>
                    <a:pt x="15" y="198"/>
                    <a:pt x="15" y="198"/>
                  </a:cubicBezTo>
                  <a:cubicBezTo>
                    <a:pt x="15" y="269"/>
                    <a:pt x="33" y="347"/>
                    <a:pt x="61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88" y="467"/>
                    <a:pt x="126" y="507"/>
                    <a:pt x="157" y="506"/>
                  </a:cubicBezTo>
                  <a:cubicBezTo>
                    <a:pt x="157" y="506"/>
                    <a:pt x="157" y="506"/>
                    <a:pt x="157" y="506"/>
                  </a:cubicBezTo>
                  <a:cubicBezTo>
                    <a:pt x="188" y="507"/>
                    <a:pt x="228" y="466"/>
                    <a:pt x="258" y="4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6"/>
            <p:cNvSpPr>
              <a:spLocks noEditPoints="1"/>
            </p:cNvSpPr>
            <p:nvPr/>
          </p:nvSpPr>
          <p:spPr bwMode="auto">
            <a:xfrm>
              <a:off x="4837" y="2243"/>
              <a:ext cx="385" cy="617"/>
            </a:xfrm>
            <a:custGeom>
              <a:avLst/>
              <a:gdLst>
                <a:gd name="T0" fmla="*/ 49 w 328"/>
                <a:gd name="T1" fmla="*/ 415 h 525"/>
                <a:gd name="T2" fmla="*/ 0 w 328"/>
                <a:gd name="T3" fmla="*/ 200 h 525"/>
                <a:gd name="T4" fmla="*/ 0 w 328"/>
                <a:gd name="T5" fmla="*/ 200 h 525"/>
                <a:gd name="T6" fmla="*/ 49 w 328"/>
                <a:gd name="T7" fmla="*/ 44 h 525"/>
                <a:gd name="T8" fmla="*/ 158 w 328"/>
                <a:gd name="T9" fmla="*/ 0 h 525"/>
                <a:gd name="T10" fmla="*/ 159 w 328"/>
                <a:gd name="T11" fmla="*/ 0 h 525"/>
                <a:gd name="T12" fmla="*/ 159 w 328"/>
                <a:gd name="T13" fmla="*/ 0 h 525"/>
                <a:gd name="T14" fmla="*/ 273 w 328"/>
                <a:gd name="T15" fmla="*/ 41 h 525"/>
                <a:gd name="T16" fmla="*/ 328 w 328"/>
                <a:gd name="T17" fmla="*/ 196 h 525"/>
                <a:gd name="T18" fmla="*/ 328 w 328"/>
                <a:gd name="T19" fmla="*/ 196 h 525"/>
                <a:gd name="T20" fmla="*/ 275 w 328"/>
                <a:gd name="T21" fmla="*/ 415 h 525"/>
                <a:gd name="T22" fmla="*/ 159 w 328"/>
                <a:gd name="T23" fmla="*/ 525 h 525"/>
                <a:gd name="T24" fmla="*/ 47 w 328"/>
                <a:gd name="T25" fmla="*/ 416 h 525"/>
                <a:gd name="T26" fmla="*/ 271 w 328"/>
                <a:gd name="T27" fmla="*/ 413 h 525"/>
                <a:gd name="T28" fmla="*/ 324 w 328"/>
                <a:gd name="T29" fmla="*/ 196 h 525"/>
                <a:gd name="T30" fmla="*/ 324 w 328"/>
                <a:gd name="T31" fmla="*/ 196 h 525"/>
                <a:gd name="T32" fmla="*/ 270 w 328"/>
                <a:gd name="T33" fmla="*/ 44 h 525"/>
                <a:gd name="T34" fmla="*/ 159 w 328"/>
                <a:gd name="T35" fmla="*/ 4 h 525"/>
                <a:gd name="T36" fmla="*/ 159 w 328"/>
                <a:gd name="T37" fmla="*/ 4 h 525"/>
                <a:gd name="T38" fmla="*/ 158 w 328"/>
                <a:gd name="T39" fmla="*/ 4 h 525"/>
                <a:gd name="T40" fmla="*/ 52 w 328"/>
                <a:gd name="T41" fmla="*/ 47 h 525"/>
                <a:gd name="T42" fmla="*/ 4 w 328"/>
                <a:gd name="T43" fmla="*/ 200 h 525"/>
                <a:gd name="T44" fmla="*/ 4 w 328"/>
                <a:gd name="T45" fmla="*/ 200 h 525"/>
                <a:gd name="T46" fmla="*/ 51 w 328"/>
                <a:gd name="T47" fmla="*/ 414 h 525"/>
                <a:gd name="T48" fmla="*/ 51 w 328"/>
                <a:gd name="T49" fmla="*/ 414 h 525"/>
                <a:gd name="T50" fmla="*/ 61 w 328"/>
                <a:gd name="T51" fmla="*/ 410 h 525"/>
                <a:gd name="T52" fmla="*/ 15 w 328"/>
                <a:gd name="T53" fmla="*/ 200 h 525"/>
                <a:gd name="T54" fmla="*/ 15 w 328"/>
                <a:gd name="T55" fmla="*/ 200 h 525"/>
                <a:gd name="T56" fmla="*/ 159 w 328"/>
                <a:gd name="T57" fmla="*/ 15 h 525"/>
                <a:gd name="T58" fmla="*/ 313 w 328"/>
                <a:gd name="T59" fmla="*/ 196 h 525"/>
                <a:gd name="T60" fmla="*/ 313 w 328"/>
                <a:gd name="T61" fmla="*/ 196 h 525"/>
                <a:gd name="T62" fmla="*/ 261 w 328"/>
                <a:gd name="T63" fmla="*/ 408 h 525"/>
                <a:gd name="T64" fmla="*/ 261 w 328"/>
                <a:gd name="T65" fmla="*/ 408 h 525"/>
                <a:gd name="T66" fmla="*/ 160 w 328"/>
                <a:gd name="T67" fmla="*/ 510 h 525"/>
                <a:gd name="T68" fmla="*/ 159 w 328"/>
                <a:gd name="T69" fmla="*/ 510 h 525"/>
                <a:gd name="T70" fmla="*/ 158 w 328"/>
                <a:gd name="T71" fmla="*/ 510 h 525"/>
                <a:gd name="T72" fmla="*/ 160 w 328"/>
                <a:gd name="T73" fmla="*/ 506 h 525"/>
                <a:gd name="T74" fmla="*/ 258 w 328"/>
                <a:gd name="T75" fmla="*/ 406 h 525"/>
                <a:gd name="T76" fmla="*/ 258 w 328"/>
                <a:gd name="T77" fmla="*/ 406 h 525"/>
                <a:gd name="T78" fmla="*/ 309 w 328"/>
                <a:gd name="T79" fmla="*/ 196 h 525"/>
                <a:gd name="T80" fmla="*/ 309 w 328"/>
                <a:gd name="T81" fmla="*/ 196 h 525"/>
                <a:gd name="T82" fmla="*/ 159 w 328"/>
                <a:gd name="T83" fmla="*/ 19 h 525"/>
                <a:gd name="T84" fmla="*/ 19 w 328"/>
                <a:gd name="T85" fmla="*/ 200 h 525"/>
                <a:gd name="T86" fmla="*/ 65 w 328"/>
                <a:gd name="T87" fmla="*/ 408 h 525"/>
                <a:gd name="T88" fmla="*/ 158 w 328"/>
                <a:gd name="T89" fmla="*/ 506 h 525"/>
                <a:gd name="T90" fmla="*/ 159 w 328"/>
                <a:gd name="T91" fmla="*/ 506 h 525"/>
                <a:gd name="T92" fmla="*/ 160 w 328"/>
                <a:gd name="T93" fmla="*/ 50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8" h="525">
                  <a:moveTo>
                    <a:pt x="47" y="416"/>
                  </a:moveTo>
                  <a:cubicBezTo>
                    <a:pt x="49" y="415"/>
                    <a:pt x="49" y="415"/>
                    <a:pt x="49" y="415"/>
                  </a:cubicBezTo>
                  <a:cubicBezTo>
                    <a:pt x="47" y="416"/>
                    <a:pt x="47" y="416"/>
                    <a:pt x="47" y="416"/>
                  </a:cubicBezTo>
                  <a:cubicBezTo>
                    <a:pt x="19" y="354"/>
                    <a:pt x="0" y="274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26"/>
                    <a:pt x="19" y="75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79" y="12"/>
                    <a:pt x="120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8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98" y="0"/>
                    <a:pt x="240" y="11"/>
                    <a:pt x="273" y="41"/>
                  </a:cubicBezTo>
                  <a:cubicBezTo>
                    <a:pt x="273" y="41"/>
                    <a:pt x="273" y="41"/>
                    <a:pt x="273" y="41"/>
                  </a:cubicBezTo>
                  <a:cubicBezTo>
                    <a:pt x="306" y="72"/>
                    <a:pt x="328" y="122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196"/>
                    <a:pt x="328" y="196"/>
                    <a:pt x="328" y="196"/>
                  </a:cubicBezTo>
                  <a:cubicBezTo>
                    <a:pt x="328" y="271"/>
                    <a:pt x="306" y="351"/>
                    <a:pt x="275" y="415"/>
                  </a:cubicBezTo>
                  <a:cubicBezTo>
                    <a:pt x="275" y="415"/>
                    <a:pt x="275" y="415"/>
                    <a:pt x="275" y="415"/>
                  </a:cubicBezTo>
                  <a:cubicBezTo>
                    <a:pt x="243" y="477"/>
                    <a:pt x="204" y="524"/>
                    <a:pt x="159" y="525"/>
                  </a:cubicBezTo>
                  <a:cubicBezTo>
                    <a:pt x="159" y="525"/>
                    <a:pt x="159" y="525"/>
                    <a:pt x="159" y="525"/>
                  </a:cubicBezTo>
                  <a:cubicBezTo>
                    <a:pt x="114" y="524"/>
                    <a:pt x="76" y="478"/>
                    <a:pt x="47" y="416"/>
                  </a:cubicBezTo>
                  <a:close/>
                  <a:moveTo>
                    <a:pt x="159" y="521"/>
                  </a:moveTo>
                  <a:cubicBezTo>
                    <a:pt x="200" y="520"/>
                    <a:pt x="240" y="475"/>
                    <a:pt x="271" y="413"/>
                  </a:cubicBezTo>
                  <a:cubicBezTo>
                    <a:pt x="271" y="413"/>
                    <a:pt x="271" y="413"/>
                    <a:pt x="271" y="413"/>
                  </a:cubicBezTo>
                  <a:cubicBezTo>
                    <a:pt x="302" y="350"/>
                    <a:pt x="324" y="270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22"/>
                    <a:pt x="302" y="74"/>
                    <a:pt x="270" y="44"/>
                  </a:cubicBezTo>
                  <a:cubicBezTo>
                    <a:pt x="270" y="44"/>
                    <a:pt x="270" y="44"/>
                    <a:pt x="270" y="44"/>
                  </a:cubicBezTo>
                  <a:cubicBezTo>
                    <a:pt x="238" y="15"/>
                    <a:pt x="197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8" y="4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20" y="4"/>
                    <a:pt x="81" y="1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23" y="77"/>
                    <a:pt x="4" y="126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73"/>
                    <a:pt x="23" y="353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80" y="476"/>
                    <a:pt x="117" y="520"/>
                    <a:pt x="159" y="521"/>
                  </a:cubicBezTo>
                  <a:close/>
                  <a:moveTo>
                    <a:pt x="61" y="410"/>
                  </a:moveTo>
                  <a:cubicBezTo>
                    <a:pt x="33" y="350"/>
                    <a:pt x="15" y="272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57"/>
                    <a:pt x="87" y="16"/>
                    <a:pt x="159" y="15"/>
                  </a:cubicBezTo>
                  <a:cubicBezTo>
                    <a:pt x="159" y="15"/>
                    <a:pt x="159" y="15"/>
                    <a:pt x="159" y="15"/>
                  </a:cubicBezTo>
                  <a:cubicBezTo>
                    <a:pt x="231" y="16"/>
                    <a:pt x="312" y="53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196"/>
                    <a:pt x="313" y="196"/>
                    <a:pt x="313" y="196"/>
                  </a:cubicBezTo>
                  <a:cubicBezTo>
                    <a:pt x="313" y="268"/>
                    <a:pt x="292" y="347"/>
                    <a:pt x="261" y="408"/>
                  </a:cubicBezTo>
                  <a:cubicBezTo>
                    <a:pt x="261" y="408"/>
                    <a:pt x="261" y="408"/>
                    <a:pt x="261" y="408"/>
                  </a:cubicBezTo>
                  <a:cubicBezTo>
                    <a:pt x="261" y="408"/>
                    <a:pt x="261" y="408"/>
                    <a:pt x="261" y="408"/>
                  </a:cubicBezTo>
                  <a:cubicBezTo>
                    <a:pt x="231" y="468"/>
                    <a:pt x="192" y="510"/>
                    <a:pt x="160" y="510"/>
                  </a:cubicBezTo>
                  <a:cubicBezTo>
                    <a:pt x="160" y="510"/>
                    <a:pt x="160" y="510"/>
                    <a:pt x="160" y="510"/>
                  </a:cubicBezTo>
                  <a:cubicBezTo>
                    <a:pt x="159" y="510"/>
                    <a:pt x="159" y="510"/>
                    <a:pt x="159" y="510"/>
                  </a:cubicBezTo>
                  <a:cubicBezTo>
                    <a:pt x="159" y="510"/>
                    <a:pt x="159" y="510"/>
                    <a:pt x="159" y="510"/>
                  </a:cubicBezTo>
                  <a:cubicBezTo>
                    <a:pt x="158" y="510"/>
                    <a:pt x="158" y="510"/>
                    <a:pt x="158" y="510"/>
                  </a:cubicBezTo>
                  <a:cubicBezTo>
                    <a:pt x="158" y="510"/>
                    <a:pt x="158" y="510"/>
                    <a:pt x="158" y="510"/>
                  </a:cubicBezTo>
                  <a:cubicBezTo>
                    <a:pt x="125" y="510"/>
                    <a:pt x="89" y="469"/>
                    <a:pt x="61" y="410"/>
                  </a:cubicBezTo>
                  <a:close/>
                  <a:moveTo>
                    <a:pt x="160" y="506"/>
                  </a:moveTo>
                  <a:cubicBezTo>
                    <a:pt x="189" y="506"/>
                    <a:pt x="228" y="466"/>
                    <a:pt x="258" y="406"/>
                  </a:cubicBezTo>
                  <a:cubicBezTo>
                    <a:pt x="258" y="406"/>
                    <a:pt x="258" y="406"/>
                    <a:pt x="258" y="406"/>
                  </a:cubicBezTo>
                  <a:cubicBezTo>
                    <a:pt x="260" y="407"/>
                    <a:pt x="260" y="407"/>
                    <a:pt x="260" y="407"/>
                  </a:cubicBezTo>
                  <a:cubicBezTo>
                    <a:pt x="258" y="406"/>
                    <a:pt x="258" y="406"/>
                    <a:pt x="258" y="406"/>
                  </a:cubicBezTo>
                  <a:cubicBezTo>
                    <a:pt x="288" y="346"/>
                    <a:pt x="309" y="267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8" y="55"/>
                    <a:pt x="230" y="21"/>
                    <a:pt x="159" y="19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89" y="21"/>
                    <a:pt x="20" y="58"/>
                    <a:pt x="19" y="200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9" y="271"/>
                    <a:pt x="37" y="349"/>
                    <a:pt x="65" y="408"/>
                  </a:cubicBezTo>
                  <a:cubicBezTo>
                    <a:pt x="65" y="408"/>
                    <a:pt x="65" y="408"/>
                    <a:pt x="65" y="408"/>
                  </a:cubicBezTo>
                  <a:cubicBezTo>
                    <a:pt x="92" y="467"/>
                    <a:pt x="129" y="506"/>
                    <a:pt x="158" y="506"/>
                  </a:cubicBezTo>
                  <a:cubicBezTo>
                    <a:pt x="158" y="506"/>
                    <a:pt x="158" y="506"/>
                    <a:pt x="158" y="506"/>
                  </a:cubicBezTo>
                  <a:cubicBezTo>
                    <a:pt x="158" y="506"/>
                    <a:pt x="158" y="506"/>
                    <a:pt x="159" y="506"/>
                  </a:cubicBezTo>
                  <a:cubicBezTo>
                    <a:pt x="159" y="506"/>
                    <a:pt x="159" y="506"/>
                    <a:pt x="159" y="506"/>
                  </a:cubicBezTo>
                  <a:cubicBezTo>
                    <a:pt x="159" y="506"/>
                    <a:pt x="159" y="506"/>
                    <a:pt x="160" y="5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7"/>
            <p:cNvSpPr>
              <a:spLocks noEditPoints="1"/>
            </p:cNvSpPr>
            <p:nvPr/>
          </p:nvSpPr>
          <p:spPr bwMode="auto">
            <a:xfrm>
              <a:off x="4936" y="2853"/>
              <a:ext cx="89" cy="621"/>
            </a:xfrm>
            <a:custGeom>
              <a:avLst/>
              <a:gdLst>
                <a:gd name="T0" fmla="*/ 0 w 89"/>
                <a:gd name="T1" fmla="*/ 602 h 621"/>
                <a:gd name="T2" fmla="*/ 70 w 89"/>
                <a:gd name="T3" fmla="*/ 602 h 621"/>
                <a:gd name="T4" fmla="*/ 48 w 89"/>
                <a:gd name="T5" fmla="*/ 1 h 621"/>
                <a:gd name="T6" fmla="*/ 66 w 89"/>
                <a:gd name="T7" fmla="*/ 0 h 621"/>
                <a:gd name="T8" fmla="*/ 89 w 89"/>
                <a:gd name="T9" fmla="*/ 621 h 621"/>
                <a:gd name="T10" fmla="*/ 0 w 89"/>
                <a:gd name="T11" fmla="*/ 621 h 621"/>
                <a:gd name="T12" fmla="*/ 0 w 89"/>
                <a:gd name="T13" fmla="*/ 602 h 621"/>
                <a:gd name="T14" fmla="*/ 0 w 89"/>
                <a:gd name="T15" fmla="*/ 602 h 621"/>
                <a:gd name="T16" fmla="*/ 48 w 89"/>
                <a:gd name="T17" fmla="*/ 1 h 621"/>
                <a:gd name="T18" fmla="*/ 48 w 89"/>
                <a:gd name="T19" fmla="*/ 1 h 621"/>
                <a:gd name="T20" fmla="*/ 48 w 89"/>
                <a:gd name="T21" fmla="*/ 1 h 621"/>
                <a:gd name="T22" fmla="*/ 48 w 89"/>
                <a:gd name="T23" fmla="*/ 1 h 621"/>
                <a:gd name="T24" fmla="*/ 48 w 89"/>
                <a:gd name="T25" fmla="*/ 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621">
                  <a:moveTo>
                    <a:pt x="0" y="602"/>
                  </a:moveTo>
                  <a:lnTo>
                    <a:pt x="70" y="602"/>
                  </a:lnTo>
                  <a:lnTo>
                    <a:pt x="48" y="1"/>
                  </a:lnTo>
                  <a:lnTo>
                    <a:pt x="66" y="0"/>
                  </a:lnTo>
                  <a:lnTo>
                    <a:pt x="89" y="621"/>
                  </a:lnTo>
                  <a:lnTo>
                    <a:pt x="0" y="621"/>
                  </a:lnTo>
                  <a:lnTo>
                    <a:pt x="0" y="602"/>
                  </a:lnTo>
                  <a:lnTo>
                    <a:pt x="0" y="602"/>
                  </a:lnTo>
                  <a:close/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8"/>
            <p:cNvSpPr>
              <a:spLocks noEditPoints="1"/>
            </p:cNvSpPr>
            <p:nvPr/>
          </p:nvSpPr>
          <p:spPr bwMode="auto">
            <a:xfrm>
              <a:off x="4934" y="2850"/>
              <a:ext cx="93" cy="626"/>
            </a:xfrm>
            <a:custGeom>
              <a:avLst/>
              <a:gdLst>
                <a:gd name="T0" fmla="*/ 0 w 93"/>
                <a:gd name="T1" fmla="*/ 605 h 626"/>
                <a:gd name="T2" fmla="*/ 0 w 93"/>
                <a:gd name="T3" fmla="*/ 603 h 626"/>
                <a:gd name="T4" fmla="*/ 70 w 93"/>
                <a:gd name="T5" fmla="*/ 603 h 626"/>
                <a:gd name="T6" fmla="*/ 48 w 93"/>
                <a:gd name="T7" fmla="*/ 2 h 626"/>
                <a:gd name="T8" fmla="*/ 70 w 93"/>
                <a:gd name="T9" fmla="*/ 0 h 626"/>
                <a:gd name="T10" fmla="*/ 93 w 93"/>
                <a:gd name="T11" fmla="*/ 626 h 626"/>
                <a:gd name="T12" fmla="*/ 0 w 93"/>
                <a:gd name="T13" fmla="*/ 626 h 626"/>
                <a:gd name="T14" fmla="*/ 0 w 93"/>
                <a:gd name="T15" fmla="*/ 605 h 626"/>
                <a:gd name="T16" fmla="*/ 0 w 93"/>
                <a:gd name="T17" fmla="*/ 605 h 626"/>
                <a:gd name="T18" fmla="*/ 4 w 93"/>
                <a:gd name="T19" fmla="*/ 621 h 626"/>
                <a:gd name="T20" fmla="*/ 89 w 93"/>
                <a:gd name="T21" fmla="*/ 621 h 626"/>
                <a:gd name="T22" fmla="*/ 65 w 93"/>
                <a:gd name="T23" fmla="*/ 5 h 626"/>
                <a:gd name="T24" fmla="*/ 52 w 93"/>
                <a:gd name="T25" fmla="*/ 5 h 626"/>
                <a:gd name="T26" fmla="*/ 76 w 93"/>
                <a:gd name="T27" fmla="*/ 607 h 626"/>
                <a:gd name="T28" fmla="*/ 4 w 93"/>
                <a:gd name="T29" fmla="*/ 607 h 626"/>
                <a:gd name="T30" fmla="*/ 4 w 93"/>
                <a:gd name="T31" fmla="*/ 621 h 626"/>
                <a:gd name="T32" fmla="*/ 4 w 93"/>
                <a:gd name="T33" fmla="*/ 62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626">
                  <a:moveTo>
                    <a:pt x="0" y="605"/>
                  </a:moveTo>
                  <a:lnTo>
                    <a:pt x="0" y="603"/>
                  </a:lnTo>
                  <a:lnTo>
                    <a:pt x="70" y="603"/>
                  </a:lnTo>
                  <a:lnTo>
                    <a:pt x="48" y="2"/>
                  </a:lnTo>
                  <a:lnTo>
                    <a:pt x="70" y="0"/>
                  </a:lnTo>
                  <a:lnTo>
                    <a:pt x="93" y="626"/>
                  </a:lnTo>
                  <a:lnTo>
                    <a:pt x="0" y="626"/>
                  </a:lnTo>
                  <a:lnTo>
                    <a:pt x="0" y="605"/>
                  </a:lnTo>
                  <a:lnTo>
                    <a:pt x="0" y="605"/>
                  </a:lnTo>
                  <a:close/>
                  <a:moveTo>
                    <a:pt x="4" y="621"/>
                  </a:moveTo>
                  <a:lnTo>
                    <a:pt x="89" y="621"/>
                  </a:lnTo>
                  <a:lnTo>
                    <a:pt x="65" y="5"/>
                  </a:lnTo>
                  <a:lnTo>
                    <a:pt x="52" y="5"/>
                  </a:lnTo>
                  <a:lnTo>
                    <a:pt x="76" y="607"/>
                  </a:lnTo>
                  <a:lnTo>
                    <a:pt x="4" y="607"/>
                  </a:lnTo>
                  <a:lnTo>
                    <a:pt x="4" y="621"/>
                  </a:lnTo>
                  <a:lnTo>
                    <a:pt x="4" y="6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9"/>
            <p:cNvSpPr>
              <a:spLocks noEditPoints="1"/>
            </p:cNvSpPr>
            <p:nvPr/>
          </p:nvSpPr>
          <p:spPr bwMode="auto">
            <a:xfrm>
              <a:off x="5088" y="2810"/>
              <a:ext cx="133" cy="656"/>
            </a:xfrm>
            <a:custGeom>
              <a:avLst/>
              <a:gdLst>
                <a:gd name="T0" fmla="*/ 0 w 133"/>
                <a:gd name="T1" fmla="*/ 2 h 656"/>
                <a:gd name="T2" fmla="*/ 19 w 133"/>
                <a:gd name="T3" fmla="*/ 0 h 656"/>
                <a:gd name="T4" fmla="*/ 44 w 133"/>
                <a:gd name="T5" fmla="*/ 637 h 656"/>
                <a:gd name="T6" fmla="*/ 131 w 133"/>
                <a:gd name="T7" fmla="*/ 631 h 656"/>
                <a:gd name="T8" fmla="*/ 133 w 133"/>
                <a:gd name="T9" fmla="*/ 647 h 656"/>
                <a:gd name="T10" fmla="*/ 26 w 133"/>
                <a:gd name="T11" fmla="*/ 656 h 656"/>
                <a:gd name="T12" fmla="*/ 0 w 133"/>
                <a:gd name="T13" fmla="*/ 2 h 656"/>
                <a:gd name="T14" fmla="*/ 0 w 133"/>
                <a:gd name="T15" fmla="*/ 2 h 656"/>
                <a:gd name="T16" fmla="*/ 0 w 133"/>
                <a:gd name="T17" fmla="*/ 2 h 656"/>
                <a:gd name="T18" fmla="*/ 0 w 133"/>
                <a:gd name="T19" fmla="*/ 2 h 656"/>
                <a:gd name="T20" fmla="*/ 0 w 133"/>
                <a:gd name="T21" fmla="*/ 2 h 656"/>
                <a:gd name="T22" fmla="*/ 0 w 133"/>
                <a:gd name="T23" fmla="*/ 2 h 656"/>
                <a:gd name="T24" fmla="*/ 0 w 133"/>
                <a:gd name="T25" fmla="*/ 2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656">
                  <a:moveTo>
                    <a:pt x="0" y="2"/>
                  </a:moveTo>
                  <a:lnTo>
                    <a:pt x="19" y="0"/>
                  </a:lnTo>
                  <a:lnTo>
                    <a:pt x="44" y="637"/>
                  </a:lnTo>
                  <a:lnTo>
                    <a:pt x="131" y="631"/>
                  </a:lnTo>
                  <a:lnTo>
                    <a:pt x="133" y="647"/>
                  </a:lnTo>
                  <a:lnTo>
                    <a:pt x="26" y="656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30"/>
            <p:cNvSpPr>
              <a:spLocks noEditPoints="1"/>
            </p:cNvSpPr>
            <p:nvPr/>
          </p:nvSpPr>
          <p:spPr bwMode="auto">
            <a:xfrm>
              <a:off x="5086" y="2808"/>
              <a:ext cx="138" cy="660"/>
            </a:xfrm>
            <a:custGeom>
              <a:avLst/>
              <a:gdLst>
                <a:gd name="T0" fmla="*/ 0 w 138"/>
                <a:gd name="T1" fmla="*/ 4 h 660"/>
                <a:gd name="T2" fmla="*/ 2 w 138"/>
                <a:gd name="T3" fmla="*/ 4 h 660"/>
                <a:gd name="T4" fmla="*/ 2 w 138"/>
                <a:gd name="T5" fmla="*/ 6 h 660"/>
                <a:gd name="T6" fmla="*/ 2 w 138"/>
                <a:gd name="T7" fmla="*/ 4 h 660"/>
                <a:gd name="T8" fmla="*/ 0 w 138"/>
                <a:gd name="T9" fmla="*/ 4 h 660"/>
                <a:gd name="T10" fmla="*/ 0 w 138"/>
                <a:gd name="T11" fmla="*/ 1 h 660"/>
                <a:gd name="T12" fmla="*/ 22 w 138"/>
                <a:gd name="T13" fmla="*/ 0 h 660"/>
                <a:gd name="T14" fmla="*/ 48 w 138"/>
                <a:gd name="T15" fmla="*/ 636 h 660"/>
                <a:gd name="T16" fmla="*/ 135 w 138"/>
                <a:gd name="T17" fmla="*/ 631 h 660"/>
                <a:gd name="T18" fmla="*/ 138 w 138"/>
                <a:gd name="T19" fmla="*/ 652 h 660"/>
                <a:gd name="T20" fmla="*/ 26 w 138"/>
                <a:gd name="T21" fmla="*/ 660 h 660"/>
                <a:gd name="T22" fmla="*/ 0 w 138"/>
                <a:gd name="T23" fmla="*/ 4 h 660"/>
                <a:gd name="T24" fmla="*/ 0 w 138"/>
                <a:gd name="T25" fmla="*/ 4 h 660"/>
                <a:gd name="T26" fmla="*/ 31 w 138"/>
                <a:gd name="T27" fmla="*/ 655 h 660"/>
                <a:gd name="T28" fmla="*/ 132 w 138"/>
                <a:gd name="T29" fmla="*/ 647 h 660"/>
                <a:gd name="T30" fmla="*/ 132 w 138"/>
                <a:gd name="T31" fmla="*/ 635 h 660"/>
                <a:gd name="T32" fmla="*/ 44 w 138"/>
                <a:gd name="T33" fmla="*/ 641 h 660"/>
                <a:gd name="T34" fmla="*/ 19 w 138"/>
                <a:gd name="T35" fmla="*/ 5 h 660"/>
                <a:gd name="T36" fmla="*/ 5 w 138"/>
                <a:gd name="T37" fmla="*/ 6 h 660"/>
                <a:gd name="T38" fmla="*/ 31 w 138"/>
                <a:gd name="T39" fmla="*/ 655 h 660"/>
                <a:gd name="T40" fmla="*/ 31 w 138"/>
                <a:gd name="T41" fmla="*/ 655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8" h="660">
                  <a:moveTo>
                    <a:pt x="0" y="4"/>
                  </a:moveTo>
                  <a:lnTo>
                    <a:pt x="2" y="4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22" y="0"/>
                  </a:lnTo>
                  <a:lnTo>
                    <a:pt x="48" y="636"/>
                  </a:lnTo>
                  <a:lnTo>
                    <a:pt x="135" y="631"/>
                  </a:lnTo>
                  <a:lnTo>
                    <a:pt x="138" y="652"/>
                  </a:lnTo>
                  <a:lnTo>
                    <a:pt x="26" y="660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31" y="655"/>
                  </a:moveTo>
                  <a:lnTo>
                    <a:pt x="132" y="647"/>
                  </a:lnTo>
                  <a:lnTo>
                    <a:pt x="132" y="635"/>
                  </a:lnTo>
                  <a:lnTo>
                    <a:pt x="44" y="641"/>
                  </a:lnTo>
                  <a:lnTo>
                    <a:pt x="19" y="5"/>
                  </a:lnTo>
                  <a:lnTo>
                    <a:pt x="5" y="6"/>
                  </a:lnTo>
                  <a:lnTo>
                    <a:pt x="31" y="655"/>
                  </a:lnTo>
                  <a:lnTo>
                    <a:pt x="31" y="6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31"/>
            <p:cNvSpPr/>
            <p:nvPr/>
          </p:nvSpPr>
          <p:spPr bwMode="auto">
            <a:xfrm>
              <a:off x="4848" y="1423"/>
              <a:ext cx="130" cy="261"/>
            </a:xfrm>
            <a:custGeom>
              <a:avLst/>
              <a:gdLst>
                <a:gd name="T0" fmla="*/ 0 w 111"/>
                <a:gd name="T1" fmla="*/ 88 h 223"/>
                <a:gd name="T2" fmla="*/ 5 w 111"/>
                <a:gd name="T3" fmla="*/ 66 h 223"/>
                <a:gd name="T4" fmla="*/ 5 w 111"/>
                <a:gd name="T5" fmla="*/ 66 h 223"/>
                <a:gd name="T6" fmla="*/ 75 w 111"/>
                <a:gd name="T7" fmla="*/ 0 h 223"/>
                <a:gd name="T8" fmla="*/ 75 w 111"/>
                <a:gd name="T9" fmla="*/ 0 h 223"/>
                <a:gd name="T10" fmla="*/ 91 w 111"/>
                <a:gd name="T11" fmla="*/ 7 h 223"/>
                <a:gd name="T12" fmla="*/ 91 w 111"/>
                <a:gd name="T13" fmla="*/ 7 h 223"/>
                <a:gd name="T14" fmla="*/ 111 w 111"/>
                <a:gd name="T15" fmla="*/ 54 h 223"/>
                <a:gd name="T16" fmla="*/ 111 w 111"/>
                <a:gd name="T17" fmla="*/ 54 h 223"/>
                <a:gd name="T18" fmla="*/ 92 w 111"/>
                <a:gd name="T19" fmla="*/ 57 h 223"/>
                <a:gd name="T20" fmla="*/ 89 w 111"/>
                <a:gd name="T21" fmla="*/ 42 h 223"/>
                <a:gd name="T22" fmla="*/ 89 w 111"/>
                <a:gd name="T23" fmla="*/ 42 h 223"/>
                <a:gd name="T24" fmla="*/ 77 w 111"/>
                <a:gd name="T25" fmla="*/ 20 h 223"/>
                <a:gd name="T26" fmla="*/ 77 w 111"/>
                <a:gd name="T27" fmla="*/ 20 h 223"/>
                <a:gd name="T28" fmla="*/ 75 w 111"/>
                <a:gd name="T29" fmla="*/ 19 h 223"/>
                <a:gd name="T30" fmla="*/ 75 w 111"/>
                <a:gd name="T31" fmla="*/ 19 h 223"/>
                <a:gd name="T32" fmla="*/ 22 w 111"/>
                <a:gd name="T33" fmla="*/ 76 h 223"/>
                <a:gd name="T34" fmla="*/ 22 w 111"/>
                <a:gd name="T35" fmla="*/ 76 h 223"/>
                <a:gd name="T36" fmla="*/ 18 w 111"/>
                <a:gd name="T37" fmla="*/ 88 h 223"/>
                <a:gd name="T38" fmla="*/ 18 w 111"/>
                <a:gd name="T39" fmla="*/ 88 h 223"/>
                <a:gd name="T40" fmla="*/ 62 w 111"/>
                <a:gd name="T41" fmla="*/ 165 h 223"/>
                <a:gd name="T42" fmla="*/ 62 w 111"/>
                <a:gd name="T43" fmla="*/ 165 h 223"/>
                <a:gd name="T44" fmla="*/ 108 w 111"/>
                <a:gd name="T45" fmla="*/ 208 h 223"/>
                <a:gd name="T46" fmla="*/ 108 w 111"/>
                <a:gd name="T47" fmla="*/ 208 h 223"/>
                <a:gd name="T48" fmla="*/ 108 w 111"/>
                <a:gd name="T49" fmla="*/ 208 h 223"/>
                <a:gd name="T50" fmla="*/ 96 w 111"/>
                <a:gd name="T51" fmla="*/ 223 h 223"/>
                <a:gd name="T52" fmla="*/ 0 w 111"/>
                <a:gd name="T53" fmla="*/ 8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1" h="223">
                  <a:moveTo>
                    <a:pt x="0" y="88"/>
                  </a:moveTo>
                  <a:cubicBezTo>
                    <a:pt x="0" y="81"/>
                    <a:pt x="1" y="73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30" y="26"/>
                    <a:pt x="52" y="2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81" y="0"/>
                    <a:pt x="87" y="3"/>
                    <a:pt x="91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107" y="24"/>
                    <a:pt x="111" y="53"/>
                    <a:pt x="111" y="54"/>
                  </a:cubicBezTo>
                  <a:cubicBezTo>
                    <a:pt x="111" y="54"/>
                    <a:pt x="111" y="54"/>
                    <a:pt x="111" y="54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7"/>
                    <a:pt x="91" y="50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6" y="34"/>
                    <a:pt x="82" y="24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19"/>
                    <a:pt x="77" y="19"/>
                    <a:pt x="75" y="19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69" y="18"/>
                    <a:pt x="44" y="37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19" y="80"/>
                    <a:pt x="18" y="84"/>
                    <a:pt x="18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108"/>
                    <a:pt x="39" y="140"/>
                    <a:pt x="62" y="165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85" y="189"/>
                    <a:pt x="108" y="208"/>
                    <a:pt x="108" y="208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1"/>
                    <a:pt x="2" y="148"/>
                    <a:pt x="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32"/>
            <p:cNvSpPr/>
            <p:nvPr/>
          </p:nvSpPr>
          <p:spPr bwMode="auto">
            <a:xfrm>
              <a:off x="4926" y="1517"/>
              <a:ext cx="141" cy="165"/>
            </a:xfrm>
            <a:custGeom>
              <a:avLst/>
              <a:gdLst>
                <a:gd name="T0" fmla="*/ 0 w 120"/>
                <a:gd name="T1" fmla="*/ 47 h 141"/>
                <a:gd name="T2" fmla="*/ 13 w 120"/>
                <a:gd name="T3" fmla="*/ 24 h 141"/>
                <a:gd name="T4" fmla="*/ 13 w 120"/>
                <a:gd name="T5" fmla="*/ 24 h 141"/>
                <a:gd name="T6" fmla="*/ 74 w 120"/>
                <a:gd name="T7" fmla="*/ 0 h 141"/>
                <a:gd name="T8" fmla="*/ 74 w 120"/>
                <a:gd name="T9" fmla="*/ 0 h 141"/>
                <a:gd name="T10" fmla="*/ 93 w 120"/>
                <a:gd name="T11" fmla="*/ 6 h 141"/>
                <a:gd name="T12" fmla="*/ 93 w 120"/>
                <a:gd name="T13" fmla="*/ 6 h 141"/>
                <a:gd name="T14" fmla="*/ 120 w 120"/>
                <a:gd name="T15" fmla="*/ 72 h 141"/>
                <a:gd name="T16" fmla="*/ 120 w 120"/>
                <a:gd name="T17" fmla="*/ 72 h 141"/>
                <a:gd name="T18" fmla="*/ 101 w 120"/>
                <a:gd name="T19" fmla="*/ 73 h 141"/>
                <a:gd name="T20" fmla="*/ 97 w 120"/>
                <a:gd name="T21" fmla="*/ 50 h 141"/>
                <a:gd name="T22" fmla="*/ 97 w 120"/>
                <a:gd name="T23" fmla="*/ 50 h 141"/>
                <a:gd name="T24" fmla="*/ 82 w 120"/>
                <a:gd name="T25" fmla="*/ 21 h 141"/>
                <a:gd name="T26" fmla="*/ 82 w 120"/>
                <a:gd name="T27" fmla="*/ 21 h 141"/>
                <a:gd name="T28" fmla="*/ 74 w 120"/>
                <a:gd name="T29" fmla="*/ 19 h 141"/>
                <a:gd name="T30" fmla="*/ 74 w 120"/>
                <a:gd name="T31" fmla="*/ 19 h 141"/>
                <a:gd name="T32" fmla="*/ 21 w 120"/>
                <a:gd name="T33" fmla="*/ 41 h 141"/>
                <a:gd name="T34" fmla="*/ 21 w 120"/>
                <a:gd name="T35" fmla="*/ 41 h 141"/>
                <a:gd name="T36" fmla="*/ 19 w 120"/>
                <a:gd name="T37" fmla="*/ 47 h 141"/>
                <a:gd name="T38" fmla="*/ 19 w 120"/>
                <a:gd name="T39" fmla="*/ 47 h 141"/>
                <a:gd name="T40" fmla="*/ 37 w 120"/>
                <a:gd name="T41" fmla="*/ 98 h 141"/>
                <a:gd name="T42" fmla="*/ 37 w 120"/>
                <a:gd name="T43" fmla="*/ 98 h 141"/>
                <a:gd name="T44" fmla="*/ 57 w 120"/>
                <a:gd name="T45" fmla="*/ 130 h 141"/>
                <a:gd name="T46" fmla="*/ 57 w 120"/>
                <a:gd name="T47" fmla="*/ 130 h 141"/>
                <a:gd name="T48" fmla="*/ 57 w 120"/>
                <a:gd name="T49" fmla="*/ 130 h 141"/>
                <a:gd name="T50" fmla="*/ 41 w 120"/>
                <a:gd name="T51" fmla="*/ 141 h 141"/>
                <a:gd name="T52" fmla="*/ 0 w 120"/>
                <a:gd name="T53" fmla="*/ 4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141">
                  <a:moveTo>
                    <a:pt x="0" y="47"/>
                  </a:moveTo>
                  <a:cubicBezTo>
                    <a:pt x="0" y="39"/>
                    <a:pt x="3" y="28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35" y="15"/>
                    <a:pt x="52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80" y="0"/>
                    <a:pt x="87" y="2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118" y="25"/>
                    <a:pt x="119" y="71"/>
                    <a:pt x="120" y="72"/>
                  </a:cubicBezTo>
                  <a:cubicBezTo>
                    <a:pt x="120" y="72"/>
                    <a:pt x="120" y="72"/>
                    <a:pt x="120" y="72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01" y="73"/>
                    <a:pt x="100" y="62"/>
                    <a:pt x="97" y="50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4" y="38"/>
                    <a:pt x="88" y="25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79" y="19"/>
                    <a:pt x="77" y="19"/>
                    <a:pt x="74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63" y="18"/>
                    <a:pt x="44" y="3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2"/>
                    <a:pt x="19" y="42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8" y="58"/>
                    <a:pt x="28" y="80"/>
                    <a:pt x="37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47" y="116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1" y="140"/>
                    <a:pt x="1" y="83"/>
                    <a:pt x="0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33"/>
            <p:cNvSpPr>
              <a:spLocks noEditPoints="1"/>
            </p:cNvSpPr>
            <p:nvPr/>
          </p:nvSpPr>
          <p:spPr bwMode="auto">
            <a:xfrm>
              <a:off x="4820" y="1738"/>
              <a:ext cx="163" cy="162"/>
            </a:xfrm>
            <a:custGeom>
              <a:avLst/>
              <a:gdLst>
                <a:gd name="T0" fmla="*/ 0 w 139"/>
                <a:gd name="T1" fmla="*/ 69 h 138"/>
                <a:gd name="T2" fmla="*/ 70 w 139"/>
                <a:gd name="T3" fmla="*/ 0 h 138"/>
                <a:gd name="T4" fmla="*/ 70 w 139"/>
                <a:gd name="T5" fmla="*/ 0 h 138"/>
                <a:gd name="T6" fmla="*/ 139 w 139"/>
                <a:gd name="T7" fmla="*/ 69 h 138"/>
                <a:gd name="T8" fmla="*/ 139 w 139"/>
                <a:gd name="T9" fmla="*/ 69 h 138"/>
                <a:gd name="T10" fmla="*/ 70 w 139"/>
                <a:gd name="T11" fmla="*/ 138 h 138"/>
                <a:gd name="T12" fmla="*/ 70 w 139"/>
                <a:gd name="T13" fmla="*/ 138 h 138"/>
                <a:gd name="T14" fmla="*/ 0 w 139"/>
                <a:gd name="T15" fmla="*/ 69 h 138"/>
                <a:gd name="T16" fmla="*/ 16 w 139"/>
                <a:gd name="T17" fmla="*/ 69 h 138"/>
                <a:gd name="T18" fmla="*/ 70 w 139"/>
                <a:gd name="T19" fmla="*/ 122 h 138"/>
                <a:gd name="T20" fmla="*/ 70 w 139"/>
                <a:gd name="T21" fmla="*/ 122 h 138"/>
                <a:gd name="T22" fmla="*/ 123 w 139"/>
                <a:gd name="T23" fmla="*/ 69 h 138"/>
                <a:gd name="T24" fmla="*/ 123 w 139"/>
                <a:gd name="T25" fmla="*/ 69 h 138"/>
                <a:gd name="T26" fmla="*/ 70 w 139"/>
                <a:gd name="T27" fmla="*/ 16 h 138"/>
                <a:gd name="T28" fmla="*/ 70 w 139"/>
                <a:gd name="T29" fmla="*/ 16 h 138"/>
                <a:gd name="T30" fmla="*/ 16 w 139"/>
                <a:gd name="T31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138">
                  <a:moveTo>
                    <a:pt x="0" y="69"/>
                  </a:moveTo>
                  <a:cubicBezTo>
                    <a:pt x="0" y="31"/>
                    <a:pt x="31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107"/>
                    <a:pt x="108" y="138"/>
                    <a:pt x="70" y="138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31" y="138"/>
                    <a:pt x="0" y="107"/>
                    <a:pt x="0" y="69"/>
                  </a:cubicBezTo>
                  <a:close/>
                  <a:moveTo>
                    <a:pt x="16" y="69"/>
                  </a:moveTo>
                  <a:cubicBezTo>
                    <a:pt x="17" y="98"/>
                    <a:pt x="40" y="122"/>
                    <a:pt x="70" y="122"/>
                  </a:cubicBezTo>
                  <a:cubicBezTo>
                    <a:pt x="70" y="122"/>
                    <a:pt x="70" y="122"/>
                    <a:pt x="70" y="122"/>
                  </a:cubicBezTo>
                  <a:cubicBezTo>
                    <a:pt x="99" y="122"/>
                    <a:pt x="123" y="98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39"/>
                    <a:pt x="99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40" y="16"/>
                    <a:pt x="17" y="39"/>
                    <a:pt x="16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34"/>
            <p:cNvSpPr>
              <a:spLocks noEditPoints="1"/>
            </p:cNvSpPr>
            <p:nvPr/>
          </p:nvSpPr>
          <p:spPr bwMode="auto">
            <a:xfrm>
              <a:off x="5020" y="1738"/>
              <a:ext cx="164" cy="162"/>
            </a:xfrm>
            <a:custGeom>
              <a:avLst/>
              <a:gdLst>
                <a:gd name="T0" fmla="*/ 0 w 139"/>
                <a:gd name="T1" fmla="*/ 69 h 138"/>
                <a:gd name="T2" fmla="*/ 69 w 139"/>
                <a:gd name="T3" fmla="*/ 0 h 138"/>
                <a:gd name="T4" fmla="*/ 69 w 139"/>
                <a:gd name="T5" fmla="*/ 0 h 138"/>
                <a:gd name="T6" fmla="*/ 139 w 139"/>
                <a:gd name="T7" fmla="*/ 69 h 138"/>
                <a:gd name="T8" fmla="*/ 139 w 139"/>
                <a:gd name="T9" fmla="*/ 69 h 138"/>
                <a:gd name="T10" fmla="*/ 69 w 139"/>
                <a:gd name="T11" fmla="*/ 138 h 138"/>
                <a:gd name="T12" fmla="*/ 69 w 139"/>
                <a:gd name="T13" fmla="*/ 138 h 138"/>
                <a:gd name="T14" fmla="*/ 0 w 139"/>
                <a:gd name="T15" fmla="*/ 69 h 138"/>
                <a:gd name="T16" fmla="*/ 16 w 139"/>
                <a:gd name="T17" fmla="*/ 69 h 138"/>
                <a:gd name="T18" fmla="*/ 69 w 139"/>
                <a:gd name="T19" fmla="*/ 122 h 138"/>
                <a:gd name="T20" fmla="*/ 69 w 139"/>
                <a:gd name="T21" fmla="*/ 122 h 138"/>
                <a:gd name="T22" fmla="*/ 123 w 139"/>
                <a:gd name="T23" fmla="*/ 69 h 138"/>
                <a:gd name="T24" fmla="*/ 123 w 139"/>
                <a:gd name="T25" fmla="*/ 69 h 138"/>
                <a:gd name="T26" fmla="*/ 69 w 139"/>
                <a:gd name="T27" fmla="*/ 16 h 138"/>
                <a:gd name="T28" fmla="*/ 69 w 139"/>
                <a:gd name="T29" fmla="*/ 16 h 138"/>
                <a:gd name="T30" fmla="*/ 16 w 139"/>
                <a:gd name="T31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138">
                  <a:moveTo>
                    <a:pt x="0" y="69"/>
                  </a:moveTo>
                  <a:cubicBezTo>
                    <a:pt x="0" y="31"/>
                    <a:pt x="31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107"/>
                    <a:pt x="108" y="138"/>
                    <a:pt x="69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31" y="138"/>
                    <a:pt x="0" y="107"/>
                    <a:pt x="0" y="69"/>
                  </a:cubicBezTo>
                  <a:close/>
                  <a:moveTo>
                    <a:pt x="16" y="69"/>
                  </a:moveTo>
                  <a:cubicBezTo>
                    <a:pt x="16" y="98"/>
                    <a:pt x="40" y="122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99" y="122"/>
                    <a:pt x="122" y="98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2" y="39"/>
                    <a:pt x="9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40" y="16"/>
                    <a:pt x="16" y="39"/>
                    <a:pt x="16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35"/>
            <p:cNvSpPr/>
            <p:nvPr/>
          </p:nvSpPr>
          <p:spPr bwMode="auto">
            <a:xfrm>
              <a:off x="4969" y="1798"/>
              <a:ext cx="71" cy="30"/>
            </a:xfrm>
            <a:custGeom>
              <a:avLst/>
              <a:gdLst>
                <a:gd name="T0" fmla="*/ 0 w 61"/>
                <a:gd name="T1" fmla="*/ 10 h 25"/>
                <a:gd name="T2" fmla="*/ 40 w 61"/>
                <a:gd name="T3" fmla="*/ 0 h 25"/>
                <a:gd name="T4" fmla="*/ 40 w 61"/>
                <a:gd name="T5" fmla="*/ 0 h 25"/>
                <a:gd name="T6" fmla="*/ 53 w 61"/>
                <a:gd name="T7" fmla="*/ 4 h 25"/>
                <a:gd name="T8" fmla="*/ 53 w 61"/>
                <a:gd name="T9" fmla="*/ 4 h 25"/>
                <a:gd name="T10" fmla="*/ 60 w 61"/>
                <a:gd name="T11" fmla="*/ 18 h 25"/>
                <a:gd name="T12" fmla="*/ 60 w 61"/>
                <a:gd name="T13" fmla="*/ 18 h 25"/>
                <a:gd name="T14" fmla="*/ 44 w 61"/>
                <a:gd name="T15" fmla="*/ 18 h 25"/>
                <a:gd name="T16" fmla="*/ 44 w 61"/>
                <a:gd name="T17" fmla="*/ 17 h 25"/>
                <a:gd name="T18" fmla="*/ 44 w 61"/>
                <a:gd name="T19" fmla="*/ 17 h 25"/>
                <a:gd name="T20" fmla="*/ 40 w 61"/>
                <a:gd name="T21" fmla="*/ 16 h 25"/>
                <a:gd name="T22" fmla="*/ 40 w 61"/>
                <a:gd name="T23" fmla="*/ 16 h 25"/>
                <a:gd name="T24" fmla="*/ 10 w 61"/>
                <a:gd name="T25" fmla="*/ 24 h 25"/>
                <a:gd name="T26" fmla="*/ 10 w 61"/>
                <a:gd name="T27" fmla="*/ 24 h 25"/>
                <a:gd name="T28" fmla="*/ 7 w 61"/>
                <a:gd name="T29" fmla="*/ 25 h 25"/>
                <a:gd name="T30" fmla="*/ 7 w 61"/>
                <a:gd name="T31" fmla="*/ 25 h 25"/>
                <a:gd name="T32" fmla="*/ 0 w 61"/>
                <a:gd name="T3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5">
                  <a:moveTo>
                    <a:pt x="0" y="10"/>
                  </a:moveTo>
                  <a:cubicBezTo>
                    <a:pt x="1" y="10"/>
                    <a:pt x="22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9" y="1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8" y="6"/>
                    <a:pt x="61" y="12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2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1" y="16"/>
                    <a:pt x="16" y="21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8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36"/>
            <p:cNvSpPr/>
            <p:nvPr/>
          </p:nvSpPr>
          <p:spPr bwMode="auto">
            <a:xfrm>
              <a:off x="4736" y="1810"/>
              <a:ext cx="97" cy="51"/>
            </a:xfrm>
            <a:custGeom>
              <a:avLst/>
              <a:gdLst>
                <a:gd name="T0" fmla="*/ 0 w 97"/>
                <a:gd name="T1" fmla="*/ 33 h 51"/>
                <a:gd name="T2" fmla="*/ 91 w 97"/>
                <a:gd name="T3" fmla="*/ 0 h 51"/>
                <a:gd name="T4" fmla="*/ 97 w 97"/>
                <a:gd name="T5" fmla="*/ 18 h 51"/>
                <a:gd name="T6" fmla="*/ 7 w 97"/>
                <a:gd name="T7" fmla="*/ 51 h 51"/>
                <a:gd name="T8" fmla="*/ 0 w 97"/>
                <a:gd name="T9" fmla="*/ 33 h 51"/>
                <a:gd name="T10" fmla="*/ 0 w 97"/>
                <a:gd name="T11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51">
                  <a:moveTo>
                    <a:pt x="0" y="33"/>
                  </a:moveTo>
                  <a:lnTo>
                    <a:pt x="91" y="0"/>
                  </a:lnTo>
                  <a:lnTo>
                    <a:pt x="97" y="18"/>
                  </a:lnTo>
                  <a:lnTo>
                    <a:pt x="7" y="51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37"/>
            <p:cNvSpPr/>
            <p:nvPr/>
          </p:nvSpPr>
          <p:spPr bwMode="auto">
            <a:xfrm>
              <a:off x="5168" y="1811"/>
              <a:ext cx="71" cy="52"/>
            </a:xfrm>
            <a:custGeom>
              <a:avLst/>
              <a:gdLst>
                <a:gd name="T0" fmla="*/ 0 w 71"/>
                <a:gd name="T1" fmla="*/ 17 h 52"/>
                <a:gd name="T2" fmla="*/ 11 w 71"/>
                <a:gd name="T3" fmla="*/ 0 h 52"/>
                <a:gd name="T4" fmla="*/ 71 w 71"/>
                <a:gd name="T5" fmla="*/ 35 h 52"/>
                <a:gd name="T6" fmla="*/ 61 w 71"/>
                <a:gd name="T7" fmla="*/ 52 h 52"/>
                <a:gd name="T8" fmla="*/ 0 w 71"/>
                <a:gd name="T9" fmla="*/ 17 h 52"/>
                <a:gd name="T10" fmla="*/ 0 w 71"/>
                <a:gd name="T11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52">
                  <a:moveTo>
                    <a:pt x="0" y="17"/>
                  </a:moveTo>
                  <a:lnTo>
                    <a:pt x="11" y="0"/>
                  </a:lnTo>
                  <a:lnTo>
                    <a:pt x="71" y="35"/>
                  </a:lnTo>
                  <a:lnTo>
                    <a:pt x="61" y="52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38"/>
            <p:cNvSpPr/>
            <p:nvPr/>
          </p:nvSpPr>
          <p:spPr bwMode="auto">
            <a:xfrm>
              <a:off x="5157" y="1916"/>
              <a:ext cx="432" cy="422"/>
            </a:xfrm>
            <a:custGeom>
              <a:avLst/>
              <a:gdLst>
                <a:gd name="T0" fmla="*/ 368 w 368"/>
                <a:gd name="T1" fmla="*/ 12 h 360"/>
                <a:gd name="T2" fmla="*/ 13 w 368"/>
                <a:gd name="T3" fmla="*/ 360 h 360"/>
                <a:gd name="T4" fmla="*/ 0 w 368"/>
                <a:gd name="T5" fmla="*/ 346 h 360"/>
                <a:gd name="T6" fmla="*/ 352 w 368"/>
                <a:gd name="T7" fmla="*/ 0 h 360"/>
                <a:gd name="T8" fmla="*/ 368 w 368"/>
                <a:gd name="T9" fmla="*/ 12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8" h="360">
                  <a:moveTo>
                    <a:pt x="368" y="12"/>
                  </a:moveTo>
                  <a:cubicBezTo>
                    <a:pt x="13" y="360"/>
                    <a:pt x="13" y="360"/>
                    <a:pt x="13" y="360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5" y="6"/>
                    <a:pt x="360" y="10"/>
                    <a:pt x="36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39"/>
            <p:cNvSpPr/>
            <p:nvPr/>
          </p:nvSpPr>
          <p:spPr bwMode="auto">
            <a:xfrm>
              <a:off x="5499" y="1805"/>
              <a:ext cx="214" cy="140"/>
            </a:xfrm>
            <a:custGeom>
              <a:avLst/>
              <a:gdLst>
                <a:gd name="T0" fmla="*/ 177 w 182"/>
                <a:gd name="T1" fmla="*/ 100 h 119"/>
                <a:gd name="T2" fmla="*/ 50 w 182"/>
                <a:gd name="T3" fmla="*/ 111 h 119"/>
                <a:gd name="T4" fmla="*/ 50 w 182"/>
                <a:gd name="T5" fmla="*/ 111 h 119"/>
                <a:gd name="T6" fmla="*/ 19 w 182"/>
                <a:gd name="T7" fmla="*/ 118 h 119"/>
                <a:gd name="T8" fmla="*/ 19 w 182"/>
                <a:gd name="T9" fmla="*/ 118 h 119"/>
                <a:gd name="T10" fmla="*/ 14 w 182"/>
                <a:gd name="T11" fmla="*/ 119 h 119"/>
                <a:gd name="T12" fmla="*/ 14 w 182"/>
                <a:gd name="T13" fmla="*/ 119 h 119"/>
                <a:gd name="T14" fmla="*/ 4 w 182"/>
                <a:gd name="T15" fmla="*/ 104 h 119"/>
                <a:gd name="T16" fmla="*/ 4 w 182"/>
                <a:gd name="T17" fmla="*/ 104 h 119"/>
                <a:gd name="T18" fmla="*/ 1 w 182"/>
                <a:gd name="T19" fmla="*/ 77 h 119"/>
                <a:gd name="T20" fmla="*/ 1 w 182"/>
                <a:gd name="T21" fmla="*/ 77 h 119"/>
                <a:gd name="T22" fmla="*/ 1 w 182"/>
                <a:gd name="T23" fmla="*/ 21 h 119"/>
                <a:gd name="T24" fmla="*/ 1 w 182"/>
                <a:gd name="T25" fmla="*/ 21 h 119"/>
                <a:gd name="T26" fmla="*/ 1 w 182"/>
                <a:gd name="T27" fmla="*/ 13 h 119"/>
                <a:gd name="T28" fmla="*/ 1 w 182"/>
                <a:gd name="T29" fmla="*/ 13 h 119"/>
                <a:gd name="T30" fmla="*/ 6 w 182"/>
                <a:gd name="T31" fmla="*/ 9 h 119"/>
                <a:gd name="T32" fmla="*/ 6 w 182"/>
                <a:gd name="T33" fmla="*/ 9 h 119"/>
                <a:gd name="T34" fmla="*/ 10 w 182"/>
                <a:gd name="T35" fmla="*/ 13 h 119"/>
                <a:gd name="T36" fmla="*/ 10 w 182"/>
                <a:gd name="T37" fmla="*/ 13 h 119"/>
                <a:gd name="T38" fmla="*/ 9 w 182"/>
                <a:gd name="T39" fmla="*/ 21 h 119"/>
                <a:gd name="T40" fmla="*/ 9 w 182"/>
                <a:gd name="T41" fmla="*/ 21 h 119"/>
                <a:gd name="T42" fmla="*/ 11 w 182"/>
                <a:gd name="T43" fmla="*/ 99 h 119"/>
                <a:gd name="T44" fmla="*/ 11 w 182"/>
                <a:gd name="T45" fmla="*/ 99 h 119"/>
                <a:gd name="T46" fmla="*/ 15 w 182"/>
                <a:gd name="T47" fmla="*/ 110 h 119"/>
                <a:gd name="T48" fmla="*/ 15 w 182"/>
                <a:gd name="T49" fmla="*/ 110 h 119"/>
                <a:gd name="T50" fmla="*/ 49 w 182"/>
                <a:gd name="T51" fmla="*/ 102 h 119"/>
                <a:gd name="T52" fmla="*/ 49 w 182"/>
                <a:gd name="T53" fmla="*/ 102 h 119"/>
                <a:gd name="T54" fmla="*/ 103 w 182"/>
                <a:gd name="T55" fmla="*/ 97 h 119"/>
                <a:gd name="T56" fmla="*/ 103 w 182"/>
                <a:gd name="T57" fmla="*/ 97 h 119"/>
                <a:gd name="T58" fmla="*/ 172 w 182"/>
                <a:gd name="T59" fmla="*/ 92 h 119"/>
                <a:gd name="T60" fmla="*/ 172 w 182"/>
                <a:gd name="T61" fmla="*/ 92 h 119"/>
                <a:gd name="T62" fmla="*/ 159 w 182"/>
                <a:gd name="T63" fmla="*/ 6 h 119"/>
                <a:gd name="T64" fmla="*/ 159 w 182"/>
                <a:gd name="T65" fmla="*/ 6 h 119"/>
                <a:gd name="T66" fmla="*/ 162 w 182"/>
                <a:gd name="T67" fmla="*/ 1 h 119"/>
                <a:gd name="T68" fmla="*/ 162 w 182"/>
                <a:gd name="T69" fmla="*/ 1 h 119"/>
                <a:gd name="T70" fmla="*/ 167 w 182"/>
                <a:gd name="T71" fmla="*/ 4 h 119"/>
                <a:gd name="T72" fmla="*/ 167 w 182"/>
                <a:gd name="T73" fmla="*/ 4 h 119"/>
                <a:gd name="T74" fmla="*/ 182 w 182"/>
                <a:gd name="T75" fmla="*/ 100 h 119"/>
                <a:gd name="T76" fmla="*/ 177 w 182"/>
                <a:gd name="T77" fmla="*/ 10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9">
                  <a:moveTo>
                    <a:pt x="177" y="100"/>
                  </a:moveTo>
                  <a:cubicBezTo>
                    <a:pt x="177" y="100"/>
                    <a:pt x="97" y="104"/>
                    <a:pt x="50" y="111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34" y="113"/>
                    <a:pt x="22" y="116"/>
                    <a:pt x="19" y="118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8" y="119"/>
                    <a:pt x="16" y="119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7" y="118"/>
                    <a:pt x="6" y="111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2" y="97"/>
                    <a:pt x="1" y="8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57"/>
                    <a:pt x="0" y="33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6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0"/>
                    <a:pt x="3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9"/>
                    <a:pt x="10" y="11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6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38"/>
                    <a:pt x="8" y="77"/>
                    <a:pt x="11" y="99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2" y="104"/>
                    <a:pt x="14" y="109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21" y="107"/>
                    <a:pt x="33" y="105"/>
                    <a:pt x="49" y="102"/>
                  </a:cubicBezTo>
                  <a:cubicBezTo>
                    <a:pt x="49" y="102"/>
                    <a:pt x="49" y="102"/>
                    <a:pt x="49" y="102"/>
                  </a:cubicBezTo>
                  <a:cubicBezTo>
                    <a:pt x="64" y="100"/>
                    <a:pt x="84" y="98"/>
                    <a:pt x="103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33" y="94"/>
                    <a:pt x="161" y="92"/>
                    <a:pt x="172" y="92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59" y="6"/>
                    <a:pt x="159" y="6"/>
                    <a:pt x="159" y="6"/>
                  </a:cubicBezTo>
                  <a:cubicBezTo>
                    <a:pt x="159" y="6"/>
                    <a:pt x="159" y="6"/>
                    <a:pt x="159" y="6"/>
                  </a:cubicBezTo>
                  <a:cubicBezTo>
                    <a:pt x="158" y="3"/>
                    <a:pt x="160" y="1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5" y="0"/>
                    <a:pt x="167" y="2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82" y="100"/>
                    <a:pt x="182" y="100"/>
                    <a:pt x="182" y="100"/>
                  </a:cubicBezTo>
                  <a:cubicBezTo>
                    <a:pt x="177" y="100"/>
                    <a:pt x="177" y="100"/>
                    <a:pt x="177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0"/>
            <p:cNvSpPr>
              <a:spLocks noEditPoints="1"/>
            </p:cNvSpPr>
            <p:nvPr/>
          </p:nvSpPr>
          <p:spPr bwMode="auto">
            <a:xfrm>
              <a:off x="5498" y="1805"/>
              <a:ext cx="216" cy="141"/>
            </a:xfrm>
            <a:custGeom>
              <a:avLst/>
              <a:gdLst>
                <a:gd name="T0" fmla="*/ 178 w 184"/>
                <a:gd name="T1" fmla="*/ 101 h 120"/>
                <a:gd name="T2" fmla="*/ 51 w 184"/>
                <a:gd name="T3" fmla="*/ 112 h 120"/>
                <a:gd name="T4" fmla="*/ 21 w 184"/>
                <a:gd name="T5" fmla="*/ 118 h 120"/>
                <a:gd name="T6" fmla="*/ 15 w 184"/>
                <a:gd name="T7" fmla="*/ 120 h 120"/>
                <a:gd name="T8" fmla="*/ 10 w 184"/>
                <a:gd name="T9" fmla="*/ 117 h 120"/>
                <a:gd name="T10" fmla="*/ 4 w 184"/>
                <a:gd name="T11" fmla="*/ 105 h 120"/>
                <a:gd name="T12" fmla="*/ 1 w 184"/>
                <a:gd name="T13" fmla="*/ 77 h 120"/>
                <a:gd name="T14" fmla="*/ 1 w 184"/>
                <a:gd name="T15" fmla="*/ 21 h 120"/>
                <a:gd name="T16" fmla="*/ 1 w 184"/>
                <a:gd name="T17" fmla="*/ 13 h 120"/>
                <a:gd name="T18" fmla="*/ 2 w 184"/>
                <a:gd name="T19" fmla="*/ 10 h 120"/>
                <a:gd name="T20" fmla="*/ 7 w 184"/>
                <a:gd name="T21" fmla="*/ 8 h 120"/>
                <a:gd name="T22" fmla="*/ 10 w 184"/>
                <a:gd name="T23" fmla="*/ 9 h 120"/>
                <a:gd name="T24" fmla="*/ 11 w 184"/>
                <a:gd name="T25" fmla="*/ 13 h 120"/>
                <a:gd name="T26" fmla="*/ 11 w 184"/>
                <a:gd name="T27" fmla="*/ 21 h 120"/>
                <a:gd name="T28" fmla="*/ 13 w 184"/>
                <a:gd name="T29" fmla="*/ 98 h 120"/>
                <a:gd name="T30" fmla="*/ 16 w 184"/>
                <a:gd name="T31" fmla="*/ 109 h 120"/>
                <a:gd name="T32" fmla="*/ 49 w 184"/>
                <a:gd name="T33" fmla="*/ 101 h 120"/>
                <a:gd name="T34" fmla="*/ 104 w 184"/>
                <a:gd name="T35" fmla="*/ 96 h 120"/>
                <a:gd name="T36" fmla="*/ 172 w 184"/>
                <a:gd name="T37" fmla="*/ 91 h 120"/>
                <a:gd name="T38" fmla="*/ 159 w 184"/>
                <a:gd name="T39" fmla="*/ 5 h 120"/>
                <a:gd name="T40" fmla="*/ 160 w 184"/>
                <a:gd name="T41" fmla="*/ 2 h 120"/>
                <a:gd name="T42" fmla="*/ 163 w 184"/>
                <a:gd name="T43" fmla="*/ 0 h 120"/>
                <a:gd name="T44" fmla="*/ 168 w 184"/>
                <a:gd name="T45" fmla="*/ 1 h 120"/>
                <a:gd name="T46" fmla="*/ 169 w 184"/>
                <a:gd name="T47" fmla="*/ 4 h 120"/>
                <a:gd name="T48" fmla="*/ 178 w 184"/>
                <a:gd name="T49" fmla="*/ 101 h 120"/>
                <a:gd name="T50" fmla="*/ 168 w 184"/>
                <a:gd name="T51" fmla="*/ 4 h 120"/>
                <a:gd name="T52" fmla="*/ 166 w 184"/>
                <a:gd name="T53" fmla="*/ 2 h 120"/>
                <a:gd name="T54" fmla="*/ 164 w 184"/>
                <a:gd name="T55" fmla="*/ 2 h 120"/>
                <a:gd name="T56" fmla="*/ 162 w 184"/>
                <a:gd name="T57" fmla="*/ 3 h 120"/>
                <a:gd name="T58" fmla="*/ 161 w 184"/>
                <a:gd name="T59" fmla="*/ 6 h 120"/>
                <a:gd name="T60" fmla="*/ 161 w 184"/>
                <a:gd name="T61" fmla="*/ 7 h 120"/>
                <a:gd name="T62" fmla="*/ 173 w 184"/>
                <a:gd name="T63" fmla="*/ 93 h 120"/>
                <a:gd name="T64" fmla="*/ 104 w 184"/>
                <a:gd name="T65" fmla="*/ 97 h 120"/>
                <a:gd name="T66" fmla="*/ 50 w 184"/>
                <a:gd name="T67" fmla="*/ 103 h 120"/>
                <a:gd name="T68" fmla="*/ 16 w 184"/>
                <a:gd name="T69" fmla="*/ 111 h 120"/>
                <a:gd name="T70" fmla="*/ 15 w 184"/>
                <a:gd name="T71" fmla="*/ 111 h 120"/>
                <a:gd name="T72" fmla="*/ 12 w 184"/>
                <a:gd name="T73" fmla="*/ 99 h 120"/>
                <a:gd name="T74" fmla="*/ 9 w 184"/>
                <a:gd name="T75" fmla="*/ 21 h 120"/>
                <a:gd name="T76" fmla="*/ 10 w 184"/>
                <a:gd name="T77" fmla="*/ 13 h 120"/>
                <a:gd name="T78" fmla="*/ 9 w 184"/>
                <a:gd name="T79" fmla="*/ 10 h 120"/>
                <a:gd name="T80" fmla="*/ 6 w 184"/>
                <a:gd name="T81" fmla="*/ 10 h 120"/>
                <a:gd name="T82" fmla="*/ 4 w 184"/>
                <a:gd name="T83" fmla="*/ 11 h 120"/>
                <a:gd name="T84" fmla="*/ 3 w 184"/>
                <a:gd name="T85" fmla="*/ 13 h 120"/>
                <a:gd name="T86" fmla="*/ 2 w 184"/>
                <a:gd name="T87" fmla="*/ 21 h 120"/>
                <a:gd name="T88" fmla="*/ 3 w 184"/>
                <a:gd name="T89" fmla="*/ 77 h 120"/>
                <a:gd name="T90" fmla="*/ 6 w 184"/>
                <a:gd name="T91" fmla="*/ 104 h 120"/>
                <a:gd name="T92" fmla="*/ 11 w 184"/>
                <a:gd name="T93" fmla="*/ 116 h 120"/>
                <a:gd name="T94" fmla="*/ 15 w 184"/>
                <a:gd name="T95" fmla="*/ 118 h 120"/>
                <a:gd name="T96" fmla="*/ 20 w 184"/>
                <a:gd name="T97" fmla="*/ 117 h 120"/>
                <a:gd name="T98" fmla="*/ 51 w 184"/>
                <a:gd name="T99" fmla="*/ 110 h 120"/>
                <a:gd name="T100" fmla="*/ 178 w 184"/>
                <a:gd name="T101" fmla="*/ 99 h 120"/>
                <a:gd name="T102" fmla="*/ 178 w 184"/>
                <a:gd name="T103" fmla="*/ 100 h 120"/>
                <a:gd name="T104" fmla="*/ 178 w 184"/>
                <a:gd name="T105" fmla="*/ 9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20">
                  <a:moveTo>
                    <a:pt x="178" y="101"/>
                  </a:moveTo>
                  <a:cubicBezTo>
                    <a:pt x="178" y="101"/>
                    <a:pt x="178" y="101"/>
                    <a:pt x="178" y="101"/>
                  </a:cubicBezTo>
                  <a:cubicBezTo>
                    <a:pt x="174" y="101"/>
                    <a:pt x="97" y="105"/>
                    <a:pt x="51" y="112"/>
                  </a:cubicBezTo>
                  <a:cubicBezTo>
                    <a:pt x="51" y="112"/>
                    <a:pt x="51" y="112"/>
                    <a:pt x="51" y="112"/>
                  </a:cubicBezTo>
                  <a:cubicBezTo>
                    <a:pt x="35" y="114"/>
                    <a:pt x="23" y="117"/>
                    <a:pt x="21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19" y="119"/>
                    <a:pt x="17" y="120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3" y="120"/>
                    <a:pt x="11" y="119"/>
                    <a:pt x="10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6" y="114"/>
                    <a:pt x="5" y="109"/>
                    <a:pt x="4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2" y="97"/>
                    <a:pt x="1" y="88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57"/>
                    <a:pt x="0" y="33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6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5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9" y="8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10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6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38"/>
                    <a:pt x="10" y="78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4" y="103"/>
                    <a:pt x="15" y="107"/>
                    <a:pt x="16" y="109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23" y="106"/>
                    <a:pt x="34" y="104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65" y="99"/>
                    <a:pt x="85" y="97"/>
                    <a:pt x="104" y="96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33" y="93"/>
                    <a:pt x="160" y="92"/>
                    <a:pt x="172" y="91"/>
                  </a:cubicBezTo>
                  <a:cubicBezTo>
                    <a:pt x="172" y="91"/>
                    <a:pt x="172" y="91"/>
                    <a:pt x="172" y="91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4"/>
                    <a:pt x="160" y="2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1" y="1"/>
                    <a:pt x="162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5" y="0"/>
                    <a:pt x="166" y="0"/>
                    <a:pt x="168" y="1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8" y="2"/>
                    <a:pt x="169" y="3"/>
                    <a:pt x="169" y="4"/>
                  </a:cubicBezTo>
                  <a:cubicBezTo>
                    <a:pt x="169" y="4"/>
                    <a:pt x="169" y="4"/>
                    <a:pt x="169" y="4"/>
                  </a:cubicBezTo>
                  <a:cubicBezTo>
                    <a:pt x="184" y="101"/>
                    <a:pt x="184" y="101"/>
                    <a:pt x="184" y="101"/>
                  </a:cubicBezTo>
                  <a:cubicBezTo>
                    <a:pt x="178" y="101"/>
                    <a:pt x="178" y="101"/>
                    <a:pt x="178" y="101"/>
                  </a:cubicBezTo>
                  <a:close/>
                  <a:moveTo>
                    <a:pt x="182" y="99"/>
                  </a:moveTo>
                  <a:cubicBezTo>
                    <a:pt x="168" y="4"/>
                    <a:pt x="168" y="4"/>
                    <a:pt x="168" y="4"/>
                  </a:cubicBezTo>
                  <a:cubicBezTo>
                    <a:pt x="167" y="4"/>
                    <a:pt x="167" y="3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6" y="2"/>
                    <a:pt x="165" y="1"/>
                    <a:pt x="164" y="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3" y="2"/>
                    <a:pt x="162" y="2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1" y="3"/>
                    <a:pt x="160" y="4"/>
                    <a:pt x="161" y="6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3" y="93"/>
                    <a:pt x="173" y="93"/>
                    <a:pt x="173" y="93"/>
                  </a:cubicBezTo>
                  <a:cubicBezTo>
                    <a:pt x="162" y="93"/>
                    <a:pt x="134" y="95"/>
                    <a:pt x="104" y="97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85" y="99"/>
                    <a:pt x="66" y="101"/>
                    <a:pt x="50" y="103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34" y="105"/>
                    <a:pt x="22" y="107"/>
                    <a:pt x="16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09"/>
                    <a:pt x="13" y="105"/>
                    <a:pt x="12" y="99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8" y="77"/>
                    <a:pt x="9" y="38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16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6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33"/>
                    <a:pt x="1" y="5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87"/>
                    <a:pt x="4" y="97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7" y="109"/>
                    <a:pt x="8" y="114"/>
                    <a:pt x="11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2" y="117"/>
                    <a:pt x="13" y="118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7" y="118"/>
                    <a:pt x="19" y="118"/>
                    <a:pt x="20" y="117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23" y="115"/>
                    <a:pt x="35" y="112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97" y="103"/>
                    <a:pt x="177" y="100"/>
                    <a:pt x="178" y="99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82" y="99"/>
                    <a:pt x="182" y="99"/>
                    <a:pt x="18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1"/>
            <p:cNvSpPr>
              <a:spLocks noEditPoints="1"/>
            </p:cNvSpPr>
            <p:nvPr/>
          </p:nvSpPr>
          <p:spPr bwMode="auto">
            <a:xfrm>
              <a:off x="5215" y="1464"/>
              <a:ext cx="611" cy="346"/>
            </a:xfrm>
            <a:custGeom>
              <a:avLst/>
              <a:gdLst>
                <a:gd name="T0" fmla="*/ 444 w 520"/>
                <a:gd name="T1" fmla="*/ 286 h 295"/>
                <a:gd name="T2" fmla="*/ 342 w 520"/>
                <a:gd name="T3" fmla="*/ 293 h 295"/>
                <a:gd name="T4" fmla="*/ 332 w 520"/>
                <a:gd name="T5" fmla="*/ 290 h 295"/>
                <a:gd name="T6" fmla="*/ 322 w 520"/>
                <a:gd name="T7" fmla="*/ 291 h 295"/>
                <a:gd name="T8" fmla="*/ 319 w 520"/>
                <a:gd name="T9" fmla="*/ 292 h 295"/>
                <a:gd name="T10" fmla="*/ 277 w 520"/>
                <a:gd name="T11" fmla="*/ 293 h 295"/>
                <a:gd name="T12" fmla="*/ 195 w 520"/>
                <a:gd name="T13" fmla="*/ 273 h 295"/>
                <a:gd name="T14" fmla="*/ 87 w 520"/>
                <a:gd name="T15" fmla="*/ 122 h 295"/>
                <a:gd name="T16" fmla="*/ 1 w 520"/>
                <a:gd name="T17" fmla="*/ 80 h 295"/>
                <a:gd name="T18" fmla="*/ 69 w 520"/>
                <a:gd name="T19" fmla="*/ 2 h 295"/>
                <a:gd name="T20" fmla="*/ 95 w 520"/>
                <a:gd name="T21" fmla="*/ 0 h 295"/>
                <a:gd name="T22" fmla="*/ 207 w 520"/>
                <a:gd name="T23" fmla="*/ 82 h 295"/>
                <a:gd name="T24" fmla="*/ 208 w 520"/>
                <a:gd name="T25" fmla="*/ 80 h 295"/>
                <a:gd name="T26" fmla="*/ 256 w 520"/>
                <a:gd name="T27" fmla="*/ 65 h 295"/>
                <a:gd name="T28" fmla="*/ 310 w 520"/>
                <a:gd name="T29" fmla="*/ 92 h 295"/>
                <a:gd name="T30" fmla="*/ 328 w 520"/>
                <a:gd name="T31" fmla="*/ 114 h 295"/>
                <a:gd name="T32" fmla="*/ 328 w 520"/>
                <a:gd name="T33" fmla="*/ 124 h 295"/>
                <a:gd name="T34" fmla="*/ 328 w 520"/>
                <a:gd name="T35" fmla="*/ 125 h 295"/>
                <a:gd name="T36" fmla="*/ 328 w 520"/>
                <a:gd name="T37" fmla="*/ 125 h 295"/>
                <a:gd name="T38" fmla="*/ 328 w 520"/>
                <a:gd name="T39" fmla="*/ 125 h 295"/>
                <a:gd name="T40" fmla="*/ 330 w 520"/>
                <a:gd name="T41" fmla="*/ 125 h 295"/>
                <a:gd name="T42" fmla="*/ 363 w 520"/>
                <a:gd name="T43" fmla="*/ 97 h 295"/>
                <a:gd name="T44" fmla="*/ 369 w 520"/>
                <a:gd name="T45" fmla="*/ 98 h 295"/>
                <a:gd name="T46" fmla="*/ 349 w 520"/>
                <a:gd name="T47" fmla="*/ 121 h 295"/>
                <a:gd name="T48" fmla="*/ 345 w 520"/>
                <a:gd name="T49" fmla="*/ 129 h 295"/>
                <a:gd name="T50" fmla="*/ 330 w 520"/>
                <a:gd name="T51" fmla="*/ 134 h 295"/>
                <a:gd name="T52" fmla="*/ 323 w 520"/>
                <a:gd name="T53" fmla="*/ 132 h 295"/>
                <a:gd name="T54" fmla="*/ 319 w 520"/>
                <a:gd name="T55" fmla="*/ 124 h 295"/>
                <a:gd name="T56" fmla="*/ 303 w 520"/>
                <a:gd name="T57" fmla="*/ 98 h 295"/>
                <a:gd name="T58" fmla="*/ 248 w 520"/>
                <a:gd name="T59" fmla="*/ 74 h 295"/>
                <a:gd name="T60" fmla="*/ 215 w 520"/>
                <a:gd name="T61" fmla="*/ 85 h 295"/>
                <a:gd name="T62" fmla="*/ 210 w 520"/>
                <a:gd name="T63" fmla="*/ 95 h 295"/>
                <a:gd name="T64" fmla="*/ 173 w 520"/>
                <a:gd name="T65" fmla="*/ 45 h 295"/>
                <a:gd name="T66" fmla="*/ 94 w 520"/>
                <a:gd name="T67" fmla="*/ 9 h 295"/>
                <a:gd name="T68" fmla="*/ 8 w 520"/>
                <a:gd name="T69" fmla="*/ 71 h 295"/>
                <a:gd name="T70" fmla="*/ 9 w 520"/>
                <a:gd name="T71" fmla="*/ 76 h 295"/>
                <a:gd name="T72" fmla="*/ 163 w 520"/>
                <a:gd name="T73" fmla="*/ 190 h 295"/>
                <a:gd name="T74" fmla="*/ 202 w 520"/>
                <a:gd name="T75" fmla="*/ 268 h 295"/>
                <a:gd name="T76" fmla="*/ 315 w 520"/>
                <a:gd name="T77" fmla="*/ 284 h 295"/>
                <a:gd name="T78" fmla="*/ 329 w 520"/>
                <a:gd name="T79" fmla="*/ 281 h 295"/>
                <a:gd name="T80" fmla="*/ 338 w 520"/>
                <a:gd name="T81" fmla="*/ 284 h 295"/>
                <a:gd name="T82" fmla="*/ 343 w 520"/>
                <a:gd name="T83" fmla="*/ 285 h 295"/>
                <a:gd name="T84" fmla="*/ 358 w 520"/>
                <a:gd name="T85" fmla="*/ 286 h 295"/>
                <a:gd name="T86" fmla="*/ 503 w 520"/>
                <a:gd name="T87" fmla="*/ 246 h 295"/>
                <a:gd name="T88" fmla="*/ 511 w 520"/>
                <a:gd name="T89" fmla="*/ 218 h 295"/>
                <a:gd name="T90" fmla="*/ 508 w 520"/>
                <a:gd name="T91" fmla="*/ 150 h 295"/>
                <a:gd name="T92" fmla="*/ 513 w 520"/>
                <a:gd name="T93" fmla="*/ 153 h 295"/>
                <a:gd name="T94" fmla="*/ 508 w 520"/>
                <a:gd name="T95" fmla="*/ 253 h 295"/>
                <a:gd name="T96" fmla="*/ 328 w 520"/>
                <a:gd name="T97" fmla="*/ 124 h 295"/>
                <a:gd name="T98" fmla="*/ 328 w 520"/>
                <a:gd name="T99" fmla="*/ 12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0" h="295">
                  <a:moveTo>
                    <a:pt x="508" y="253"/>
                  </a:moveTo>
                  <a:cubicBezTo>
                    <a:pt x="489" y="268"/>
                    <a:pt x="465" y="277"/>
                    <a:pt x="444" y="286"/>
                  </a:cubicBezTo>
                  <a:cubicBezTo>
                    <a:pt x="444" y="286"/>
                    <a:pt x="444" y="286"/>
                    <a:pt x="444" y="286"/>
                  </a:cubicBezTo>
                  <a:cubicBezTo>
                    <a:pt x="428" y="293"/>
                    <a:pt x="386" y="295"/>
                    <a:pt x="358" y="294"/>
                  </a:cubicBezTo>
                  <a:cubicBezTo>
                    <a:pt x="358" y="294"/>
                    <a:pt x="358" y="294"/>
                    <a:pt x="358" y="294"/>
                  </a:cubicBezTo>
                  <a:cubicBezTo>
                    <a:pt x="352" y="294"/>
                    <a:pt x="347" y="294"/>
                    <a:pt x="342" y="293"/>
                  </a:cubicBezTo>
                  <a:cubicBezTo>
                    <a:pt x="342" y="293"/>
                    <a:pt x="342" y="293"/>
                    <a:pt x="342" y="293"/>
                  </a:cubicBezTo>
                  <a:cubicBezTo>
                    <a:pt x="338" y="293"/>
                    <a:pt x="335" y="292"/>
                    <a:pt x="332" y="290"/>
                  </a:cubicBezTo>
                  <a:cubicBezTo>
                    <a:pt x="332" y="290"/>
                    <a:pt x="332" y="290"/>
                    <a:pt x="332" y="290"/>
                  </a:cubicBezTo>
                  <a:cubicBezTo>
                    <a:pt x="332" y="290"/>
                    <a:pt x="331" y="289"/>
                    <a:pt x="329" y="289"/>
                  </a:cubicBezTo>
                  <a:cubicBezTo>
                    <a:pt x="329" y="289"/>
                    <a:pt x="329" y="289"/>
                    <a:pt x="329" y="289"/>
                  </a:cubicBezTo>
                  <a:cubicBezTo>
                    <a:pt x="327" y="289"/>
                    <a:pt x="324" y="290"/>
                    <a:pt x="322" y="291"/>
                  </a:cubicBezTo>
                  <a:cubicBezTo>
                    <a:pt x="322" y="291"/>
                    <a:pt x="322" y="291"/>
                    <a:pt x="322" y="291"/>
                  </a:cubicBezTo>
                  <a:cubicBezTo>
                    <a:pt x="320" y="292"/>
                    <a:pt x="319" y="292"/>
                    <a:pt x="319" y="292"/>
                  </a:cubicBezTo>
                  <a:cubicBezTo>
                    <a:pt x="319" y="292"/>
                    <a:pt x="319" y="292"/>
                    <a:pt x="319" y="292"/>
                  </a:cubicBezTo>
                  <a:cubicBezTo>
                    <a:pt x="318" y="293"/>
                    <a:pt x="318" y="293"/>
                    <a:pt x="318" y="293"/>
                  </a:cubicBezTo>
                  <a:cubicBezTo>
                    <a:pt x="317" y="293"/>
                    <a:pt x="317" y="293"/>
                    <a:pt x="317" y="293"/>
                  </a:cubicBezTo>
                  <a:cubicBezTo>
                    <a:pt x="317" y="293"/>
                    <a:pt x="299" y="294"/>
                    <a:pt x="277" y="293"/>
                  </a:cubicBezTo>
                  <a:cubicBezTo>
                    <a:pt x="277" y="293"/>
                    <a:pt x="277" y="293"/>
                    <a:pt x="277" y="293"/>
                  </a:cubicBezTo>
                  <a:cubicBezTo>
                    <a:pt x="246" y="291"/>
                    <a:pt x="207" y="289"/>
                    <a:pt x="195" y="273"/>
                  </a:cubicBezTo>
                  <a:cubicBezTo>
                    <a:pt x="195" y="273"/>
                    <a:pt x="195" y="273"/>
                    <a:pt x="195" y="273"/>
                  </a:cubicBezTo>
                  <a:cubicBezTo>
                    <a:pt x="180" y="252"/>
                    <a:pt x="156" y="237"/>
                    <a:pt x="155" y="191"/>
                  </a:cubicBezTo>
                  <a:cubicBezTo>
                    <a:pt x="155" y="191"/>
                    <a:pt x="155" y="191"/>
                    <a:pt x="155" y="191"/>
                  </a:cubicBezTo>
                  <a:cubicBezTo>
                    <a:pt x="152" y="147"/>
                    <a:pt x="136" y="134"/>
                    <a:pt x="87" y="122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37" y="110"/>
                    <a:pt x="11" y="99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77"/>
                    <a:pt x="0" y="74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47"/>
                    <a:pt x="29" y="9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78" y="1"/>
                    <a:pt x="86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28" y="2"/>
                    <a:pt x="159" y="16"/>
                    <a:pt x="179" y="39"/>
                  </a:cubicBezTo>
                  <a:cubicBezTo>
                    <a:pt x="179" y="39"/>
                    <a:pt x="179" y="39"/>
                    <a:pt x="179" y="39"/>
                  </a:cubicBezTo>
                  <a:cubicBezTo>
                    <a:pt x="197" y="60"/>
                    <a:pt x="203" y="70"/>
                    <a:pt x="207" y="82"/>
                  </a:cubicBezTo>
                  <a:cubicBezTo>
                    <a:pt x="207" y="82"/>
                    <a:pt x="207" y="82"/>
                    <a:pt x="207" y="82"/>
                  </a:cubicBezTo>
                  <a:cubicBezTo>
                    <a:pt x="207" y="81"/>
                    <a:pt x="208" y="81"/>
                    <a:pt x="208" y="80"/>
                  </a:cubicBezTo>
                  <a:cubicBezTo>
                    <a:pt x="208" y="80"/>
                    <a:pt x="208" y="80"/>
                    <a:pt x="208" y="80"/>
                  </a:cubicBezTo>
                  <a:cubicBezTo>
                    <a:pt x="215" y="72"/>
                    <a:pt x="227" y="64"/>
                    <a:pt x="249" y="65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51" y="65"/>
                    <a:pt x="253" y="65"/>
                    <a:pt x="256" y="65"/>
                  </a:cubicBezTo>
                  <a:cubicBezTo>
                    <a:pt x="256" y="65"/>
                    <a:pt x="256" y="65"/>
                    <a:pt x="256" y="65"/>
                  </a:cubicBezTo>
                  <a:cubicBezTo>
                    <a:pt x="279" y="68"/>
                    <a:pt x="298" y="80"/>
                    <a:pt x="310" y="92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18" y="101"/>
                    <a:pt x="324" y="109"/>
                    <a:pt x="326" y="116"/>
                  </a:cubicBezTo>
                  <a:cubicBezTo>
                    <a:pt x="326" y="116"/>
                    <a:pt x="326" y="116"/>
                    <a:pt x="326" y="116"/>
                  </a:cubicBezTo>
                  <a:cubicBezTo>
                    <a:pt x="328" y="114"/>
                    <a:pt x="328" y="114"/>
                    <a:pt x="328" y="11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9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2" y="126"/>
                    <a:pt x="335" y="125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9" y="119"/>
                    <a:pt x="346" y="107"/>
                    <a:pt x="363" y="97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365" y="95"/>
                    <a:pt x="367" y="96"/>
                    <a:pt x="369" y="98"/>
                  </a:cubicBezTo>
                  <a:cubicBezTo>
                    <a:pt x="369" y="98"/>
                    <a:pt x="369" y="98"/>
                    <a:pt x="369" y="98"/>
                  </a:cubicBezTo>
                  <a:cubicBezTo>
                    <a:pt x="370" y="100"/>
                    <a:pt x="369" y="103"/>
                    <a:pt x="367" y="104"/>
                  </a:cubicBezTo>
                  <a:cubicBezTo>
                    <a:pt x="367" y="104"/>
                    <a:pt x="367" y="104"/>
                    <a:pt x="367" y="104"/>
                  </a:cubicBezTo>
                  <a:cubicBezTo>
                    <a:pt x="357" y="110"/>
                    <a:pt x="352" y="116"/>
                    <a:pt x="349" y="121"/>
                  </a:cubicBezTo>
                  <a:cubicBezTo>
                    <a:pt x="349" y="121"/>
                    <a:pt x="349" y="121"/>
                    <a:pt x="349" y="121"/>
                  </a:cubicBezTo>
                  <a:cubicBezTo>
                    <a:pt x="345" y="126"/>
                    <a:pt x="345" y="129"/>
                    <a:pt x="345" y="129"/>
                  </a:cubicBezTo>
                  <a:cubicBezTo>
                    <a:pt x="345" y="129"/>
                    <a:pt x="345" y="129"/>
                    <a:pt x="345" y="129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2" y="132"/>
                    <a:pt x="342" y="132"/>
                    <a:pt x="342" y="132"/>
                  </a:cubicBezTo>
                  <a:cubicBezTo>
                    <a:pt x="342" y="132"/>
                    <a:pt x="336" y="134"/>
                    <a:pt x="330" y="134"/>
                  </a:cubicBezTo>
                  <a:cubicBezTo>
                    <a:pt x="330" y="134"/>
                    <a:pt x="330" y="134"/>
                    <a:pt x="330" y="134"/>
                  </a:cubicBezTo>
                  <a:cubicBezTo>
                    <a:pt x="328" y="134"/>
                    <a:pt x="325" y="134"/>
                    <a:pt x="323" y="132"/>
                  </a:cubicBezTo>
                  <a:cubicBezTo>
                    <a:pt x="323" y="132"/>
                    <a:pt x="323" y="132"/>
                    <a:pt x="323" y="132"/>
                  </a:cubicBezTo>
                  <a:cubicBezTo>
                    <a:pt x="321" y="130"/>
                    <a:pt x="319" y="127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20" y="122"/>
                    <a:pt x="315" y="109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cubicBezTo>
                    <a:pt x="292" y="87"/>
                    <a:pt x="276" y="76"/>
                    <a:pt x="255" y="74"/>
                  </a:cubicBezTo>
                  <a:cubicBezTo>
                    <a:pt x="255" y="74"/>
                    <a:pt x="255" y="74"/>
                    <a:pt x="255" y="74"/>
                  </a:cubicBezTo>
                  <a:cubicBezTo>
                    <a:pt x="252" y="74"/>
                    <a:pt x="250" y="74"/>
                    <a:pt x="248" y="74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29" y="73"/>
                    <a:pt x="220" y="79"/>
                    <a:pt x="215" y="85"/>
                  </a:cubicBezTo>
                  <a:cubicBezTo>
                    <a:pt x="215" y="85"/>
                    <a:pt x="215" y="85"/>
                    <a:pt x="215" y="85"/>
                  </a:cubicBezTo>
                  <a:cubicBezTo>
                    <a:pt x="213" y="88"/>
                    <a:pt x="212" y="91"/>
                    <a:pt x="211" y="93"/>
                  </a:cubicBezTo>
                  <a:cubicBezTo>
                    <a:pt x="211" y="93"/>
                    <a:pt x="211" y="93"/>
                    <a:pt x="211" y="93"/>
                  </a:cubicBezTo>
                  <a:cubicBezTo>
                    <a:pt x="210" y="94"/>
                    <a:pt x="210" y="95"/>
                    <a:pt x="210" y="95"/>
                  </a:cubicBezTo>
                  <a:cubicBezTo>
                    <a:pt x="210" y="95"/>
                    <a:pt x="210" y="95"/>
                    <a:pt x="210" y="95"/>
                  </a:cubicBezTo>
                  <a:cubicBezTo>
                    <a:pt x="202" y="96"/>
                    <a:pt x="202" y="96"/>
                    <a:pt x="202" y="96"/>
                  </a:cubicBezTo>
                  <a:cubicBezTo>
                    <a:pt x="197" y="77"/>
                    <a:pt x="197" y="72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54" y="24"/>
                    <a:pt x="126" y="10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87" y="9"/>
                    <a:pt x="79" y="9"/>
                    <a:pt x="70" y="1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36" y="16"/>
                    <a:pt x="9" y="53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3"/>
                    <a:pt x="9" y="75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5" y="91"/>
                    <a:pt x="39" y="102"/>
                    <a:pt x="89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139" y="125"/>
                    <a:pt x="162" y="143"/>
                    <a:pt x="163" y="190"/>
                  </a:cubicBezTo>
                  <a:cubicBezTo>
                    <a:pt x="163" y="190"/>
                    <a:pt x="163" y="190"/>
                    <a:pt x="163" y="190"/>
                  </a:cubicBezTo>
                  <a:cubicBezTo>
                    <a:pt x="165" y="234"/>
                    <a:pt x="185" y="245"/>
                    <a:pt x="202" y="268"/>
                  </a:cubicBezTo>
                  <a:cubicBezTo>
                    <a:pt x="202" y="268"/>
                    <a:pt x="202" y="268"/>
                    <a:pt x="202" y="268"/>
                  </a:cubicBezTo>
                  <a:cubicBezTo>
                    <a:pt x="208" y="278"/>
                    <a:pt x="247" y="284"/>
                    <a:pt x="277" y="284"/>
                  </a:cubicBezTo>
                  <a:cubicBezTo>
                    <a:pt x="277" y="284"/>
                    <a:pt x="277" y="284"/>
                    <a:pt x="277" y="284"/>
                  </a:cubicBezTo>
                  <a:cubicBezTo>
                    <a:pt x="296" y="285"/>
                    <a:pt x="311" y="284"/>
                    <a:pt x="315" y="284"/>
                  </a:cubicBezTo>
                  <a:cubicBezTo>
                    <a:pt x="315" y="284"/>
                    <a:pt x="315" y="284"/>
                    <a:pt x="315" y="284"/>
                  </a:cubicBezTo>
                  <a:cubicBezTo>
                    <a:pt x="318" y="283"/>
                    <a:pt x="323" y="281"/>
                    <a:pt x="329" y="281"/>
                  </a:cubicBezTo>
                  <a:cubicBezTo>
                    <a:pt x="329" y="281"/>
                    <a:pt x="329" y="281"/>
                    <a:pt x="329" y="281"/>
                  </a:cubicBezTo>
                  <a:cubicBezTo>
                    <a:pt x="332" y="281"/>
                    <a:pt x="335" y="281"/>
                    <a:pt x="338" y="284"/>
                  </a:cubicBezTo>
                  <a:cubicBezTo>
                    <a:pt x="338" y="284"/>
                    <a:pt x="338" y="284"/>
                    <a:pt x="338" y="284"/>
                  </a:cubicBezTo>
                  <a:cubicBezTo>
                    <a:pt x="338" y="284"/>
                    <a:pt x="338" y="284"/>
                    <a:pt x="338" y="284"/>
                  </a:cubicBezTo>
                  <a:cubicBezTo>
                    <a:pt x="338" y="284"/>
                    <a:pt x="338" y="284"/>
                    <a:pt x="339" y="284"/>
                  </a:cubicBezTo>
                  <a:cubicBezTo>
                    <a:pt x="339" y="284"/>
                    <a:pt x="339" y="284"/>
                    <a:pt x="339" y="284"/>
                  </a:cubicBezTo>
                  <a:cubicBezTo>
                    <a:pt x="340" y="284"/>
                    <a:pt x="341" y="284"/>
                    <a:pt x="343" y="285"/>
                  </a:cubicBezTo>
                  <a:cubicBezTo>
                    <a:pt x="343" y="285"/>
                    <a:pt x="343" y="285"/>
                    <a:pt x="343" y="285"/>
                  </a:cubicBezTo>
                  <a:cubicBezTo>
                    <a:pt x="347" y="285"/>
                    <a:pt x="352" y="286"/>
                    <a:pt x="358" y="286"/>
                  </a:cubicBezTo>
                  <a:cubicBezTo>
                    <a:pt x="358" y="286"/>
                    <a:pt x="358" y="286"/>
                    <a:pt x="358" y="286"/>
                  </a:cubicBezTo>
                  <a:cubicBezTo>
                    <a:pt x="385" y="287"/>
                    <a:pt x="429" y="284"/>
                    <a:pt x="441" y="278"/>
                  </a:cubicBezTo>
                  <a:cubicBezTo>
                    <a:pt x="441" y="278"/>
                    <a:pt x="441" y="278"/>
                    <a:pt x="441" y="278"/>
                  </a:cubicBezTo>
                  <a:cubicBezTo>
                    <a:pt x="461" y="269"/>
                    <a:pt x="485" y="260"/>
                    <a:pt x="503" y="246"/>
                  </a:cubicBezTo>
                  <a:cubicBezTo>
                    <a:pt x="503" y="246"/>
                    <a:pt x="503" y="246"/>
                    <a:pt x="503" y="246"/>
                  </a:cubicBezTo>
                  <a:cubicBezTo>
                    <a:pt x="507" y="243"/>
                    <a:pt x="510" y="232"/>
                    <a:pt x="511" y="218"/>
                  </a:cubicBezTo>
                  <a:cubicBezTo>
                    <a:pt x="511" y="218"/>
                    <a:pt x="511" y="218"/>
                    <a:pt x="511" y="218"/>
                  </a:cubicBezTo>
                  <a:cubicBezTo>
                    <a:pt x="511" y="190"/>
                    <a:pt x="505" y="155"/>
                    <a:pt x="505" y="155"/>
                  </a:cubicBezTo>
                  <a:cubicBezTo>
                    <a:pt x="505" y="155"/>
                    <a:pt x="505" y="155"/>
                    <a:pt x="505" y="155"/>
                  </a:cubicBezTo>
                  <a:cubicBezTo>
                    <a:pt x="504" y="152"/>
                    <a:pt x="506" y="150"/>
                    <a:pt x="508" y="150"/>
                  </a:cubicBezTo>
                  <a:cubicBezTo>
                    <a:pt x="508" y="150"/>
                    <a:pt x="508" y="150"/>
                    <a:pt x="508" y="150"/>
                  </a:cubicBezTo>
                  <a:cubicBezTo>
                    <a:pt x="510" y="149"/>
                    <a:pt x="513" y="151"/>
                    <a:pt x="513" y="153"/>
                  </a:cubicBezTo>
                  <a:cubicBezTo>
                    <a:pt x="513" y="153"/>
                    <a:pt x="513" y="153"/>
                    <a:pt x="513" y="153"/>
                  </a:cubicBezTo>
                  <a:cubicBezTo>
                    <a:pt x="513" y="153"/>
                    <a:pt x="520" y="189"/>
                    <a:pt x="519" y="218"/>
                  </a:cubicBezTo>
                  <a:cubicBezTo>
                    <a:pt x="519" y="218"/>
                    <a:pt x="519" y="218"/>
                    <a:pt x="519" y="218"/>
                  </a:cubicBezTo>
                  <a:cubicBezTo>
                    <a:pt x="518" y="233"/>
                    <a:pt x="517" y="246"/>
                    <a:pt x="508" y="253"/>
                  </a:cubicBezTo>
                  <a:close/>
                  <a:moveTo>
                    <a:pt x="328" y="125"/>
                  </a:moveTo>
                  <a:cubicBezTo>
                    <a:pt x="328" y="125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4"/>
                    <a:pt x="328" y="124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2"/>
            <p:cNvSpPr>
              <a:spLocks noEditPoints="1"/>
            </p:cNvSpPr>
            <p:nvPr/>
          </p:nvSpPr>
          <p:spPr bwMode="auto">
            <a:xfrm>
              <a:off x="5214" y="1463"/>
              <a:ext cx="612" cy="348"/>
            </a:xfrm>
            <a:custGeom>
              <a:avLst/>
              <a:gdLst>
                <a:gd name="T0" fmla="*/ 359 w 521"/>
                <a:gd name="T1" fmla="*/ 296 h 297"/>
                <a:gd name="T2" fmla="*/ 323 w 521"/>
                <a:gd name="T3" fmla="*/ 293 h 297"/>
                <a:gd name="T4" fmla="*/ 278 w 521"/>
                <a:gd name="T5" fmla="*/ 295 h 297"/>
                <a:gd name="T6" fmla="*/ 155 w 521"/>
                <a:gd name="T7" fmla="*/ 192 h 297"/>
                <a:gd name="T8" fmla="*/ 2 w 521"/>
                <a:gd name="T9" fmla="*/ 81 h 297"/>
                <a:gd name="T10" fmla="*/ 70 w 521"/>
                <a:gd name="T11" fmla="*/ 2 h 297"/>
                <a:gd name="T12" fmla="*/ 208 w 521"/>
                <a:gd name="T13" fmla="*/ 81 h 297"/>
                <a:gd name="T14" fmla="*/ 250 w 521"/>
                <a:gd name="T15" fmla="*/ 65 h 297"/>
                <a:gd name="T16" fmla="*/ 328 w 521"/>
                <a:gd name="T17" fmla="*/ 115 h 297"/>
                <a:gd name="T18" fmla="*/ 330 w 521"/>
                <a:gd name="T19" fmla="*/ 125 h 297"/>
                <a:gd name="T20" fmla="*/ 363 w 521"/>
                <a:gd name="T21" fmla="*/ 97 h 297"/>
                <a:gd name="T22" fmla="*/ 370 w 521"/>
                <a:gd name="T23" fmla="*/ 105 h 297"/>
                <a:gd name="T24" fmla="*/ 346 w 521"/>
                <a:gd name="T25" fmla="*/ 130 h 297"/>
                <a:gd name="T26" fmla="*/ 324 w 521"/>
                <a:gd name="T27" fmla="*/ 134 h 297"/>
                <a:gd name="T28" fmla="*/ 320 w 521"/>
                <a:gd name="T29" fmla="*/ 125 h 297"/>
                <a:gd name="T30" fmla="*/ 249 w 521"/>
                <a:gd name="T31" fmla="*/ 75 h 297"/>
                <a:gd name="T32" fmla="*/ 213 w 521"/>
                <a:gd name="T33" fmla="*/ 94 h 297"/>
                <a:gd name="T34" fmla="*/ 173 w 521"/>
                <a:gd name="T35" fmla="*/ 46 h 297"/>
                <a:gd name="T36" fmla="*/ 28 w 521"/>
                <a:gd name="T37" fmla="*/ 38 h 297"/>
                <a:gd name="T38" fmla="*/ 18 w 521"/>
                <a:gd name="T39" fmla="*/ 86 h 297"/>
                <a:gd name="T40" fmla="*/ 203 w 521"/>
                <a:gd name="T41" fmla="*/ 269 h 297"/>
                <a:gd name="T42" fmla="*/ 316 w 521"/>
                <a:gd name="T43" fmla="*/ 285 h 297"/>
                <a:gd name="T44" fmla="*/ 344 w 521"/>
                <a:gd name="T45" fmla="*/ 285 h 297"/>
                <a:gd name="T46" fmla="*/ 504 w 521"/>
                <a:gd name="T47" fmla="*/ 246 h 297"/>
                <a:gd name="T48" fmla="*/ 505 w 521"/>
                <a:gd name="T49" fmla="*/ 156 h 297"/>
                <a:gd name="T50" fmla="*/ 513 w 521"/>
                <a:gd name="T51" fmla="*/ 151 h 297"/>
                <a:gd name="T52" fmla="*/ 515 w 521"/>
                <a:gd name="T53" fmla="*/ 155 h 297"/>
                <a:gd name="T54" fmla="*/ 512 w 521"/>
                <a:gd name="T55" fmla="*/ 252 h 297"/>
                <a:gd name="T56" fmla="*/ 519 w 521"/>
                <a:gd name="T57" fmla="*/ 219 h 297"/>
                <a:gd name="T58" fmla="*/ 507 w 521"/>
                <a:gd name="T59" fmla="*/ 152 h 297"/>
                <a:gd name="T60" fmla="*/ 506 w 521"/>
                <a:gd name="T61" fmla="*/ 156 h 297"/>
                <a:gd name="T62" fmla="*/ 510 w 521"/>
                <a:gd name="T63" fmla="*/ 177 h 297"/>
                <a:gd name="T64" fmla="*/ 442 w 521"/>
                <a:gd name="T65" fmla="*/ 280 h 297"/>
                <a:gd name="T66" fmla="*/ 340 w 521"/>
                <a:gd name="T67" fmla="*/ 286 h 297"/>
                <a:gd name="T68" fmla="*/ 317 w 521"/>
                <a:gd name="T69" fmla="*/ 286 h 297"/>
                <a:gd name="T70" fmla="*/ 204 w 521"/>
                <a:gd name="T71" fmla="*/ 272 h 297"/>
                <a:gd name="T72" fmla="*/ 90 w 521"/>
                <a:gd name="T73" fmla="*/ 115 h 297"/>
                <a:gd name="T74" fmla="*/ 9 w 521"/>
                <a:gd name="T75" fmla="*/ 72 h 297"/>
                <a:gd name="T76" fmla="*/ 166 w 521"/>
                <a:gd name="T77" fmla="*/ 37 h 297"/>
                <a:gd name="T78" fmla="*/ 211 w 521"/>
                <a:gd name="T79" fmla="*/ 93 h 297"/>
                <a:gd name="T80" fmla="*/ 249 w 521"/>
                <a:gd name="T81" fmla="*/ 74 h 297"/>
                <a:gd name="T82" fmla="*/ 321 w 521"/>
                <a:gd name="T83" fmla="*/ 125 h 297"/>
                <a:gd name="T84" fmla="*/ 325 w 521"/>
                <a:gd name="T85" fmla="*/ 132 h 297"/>
                <a:gd name="T86" fmla="*/ 345 w 521"/>
                <a:gd name="T87" fmla="*/ 130 h 297"/>
                <a:gd name="T88" fmla="*/ 368 w 521"/>
                <a:gd name="T89" fmla="*/ 104 h 297"/>
                <a:gd name="T90" fmla="*/ 364 w 521"/>
                <a:gd name="T91" fmla="*/ 98 h 297"/>
                <a:gd name="T92" fmla="*/ 331 w 521"/>
                <a:gd name="T93" fmla="*/ 127 h 297"/>
                <a:gd name="T94" fmla="*/ 329 w 521"/>
                <a:gd name="T95" fmla="*/ 126 h 297"/>
                <a:gd name="T96" fmla="*/ 328 w 521"/>
                <a:gd name="T97" fmla="*/ 126 h 297"/>
                <a:gd name="T98" fmla="*/ 329 w 521"/>
                <a:gd name="T99" fmla="*/ 125 h 297"/>
                <a:gd name="T100" fmla="*/ 306 w 521"/>
                <a:gd name="T101" fmla="*/ 90 h 297"/>
                <a:gd name="T102" fmla="*/ 211 w 521"/>
                <a:gd name="T103" fmla="*/ 80 h 297"/>
                <a:gd name="T104" fmla="*/ 179 w 521"/>
                <a:gd name="T105" fmla="*/ 41 h 297"/>
                <a:gd name="T106" fmla="*/ 70 w 521"/>
                <a:gd name="T107" fmla="*/ 4 h 297"/>
                <a:gd name="T108" fmla="*/ 12 w 521"/>
                <a:gd name="T109" fmla="*/ 93 h 297"/>
                <a:gd name="T110" fmla="*/ 156 w 521"/>
                <a:gd name="T111" fmla="*/ 192 h 297"/>
                <a:gd name="T112" fmla="*/ 318 w 521"/>
                <a:gd name="T113" fmla="*/ 293 h 297"/>
                <a:gd name="T114" fmla="*/ 330 w 521"/>
                <a:gd name="T115" fmla="*/ 289 h 297"/>
                <a:gd name="T116" fmla="*/ 445 w 521"/>
                <a:gd name="T117" fmla="*/ 28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1" h="297">
                  <a:moveTo>
                    <a:pt x="510" y="254"/>
                  </a:moveTo>
                  <a:cubicBezTo>
                    <a:pt x="509" y="254"/>
                    <a:pt x="509" y="254"/>
                    <a:pt x="509" y="254"/>
                  </a:cubicBezTo>
                  <a:cubicBezTo>
                    <a:pt x="510" y="254"/>
                    <a:pt x="510" y="254"/>
                    <a:pt x="510" y="254"/>
                  </a:cubicBezTo>
                  <a:cubicBezTo>
                    <a:pt x="490" y="269"/>
                    <a:pt x="466" y="279"/>
                    <a:pt x="446" y="288"/>
                  </a:cubicBezTo>
                  <a:cubicBezTo>
                    <a:pt x="446" y="288"/>
                    <a:pt x="446" y="288"/>
                    <a:pt x="446" y="288"/>
                  </a:cubicBezTo>
                  <a:cubicBezTo>
                    <a:pt x="429" y="295"/>
                    <a:pt x="387" y="297"/>
                    <a:pt x="359" y="296"/>
                  </a:cubicBezTo>
                  <a:cubicBezTo>
                    <a:pt x="359" y="296"/>
                    <a:pt x="359" y="296"/>
                    <a:pt x="359" y="296"/>
                  </a:cubicBezTo>
                  <a:cubicBezTo>
                    <a:pt x="353" y="296"/>
                    <a:pt x="347" y="296"/>
                    <a:pt x="343" y="295"/>
                  </a:cubicBezTo>
                  <a:cubicBezTo>
                    <a:pt x="343" y="295"/>
                    <a:pt x="343" y="295"/>
                    <a:pt x="343" y="295"/>
                  </a:cubicBezTo>
                  <a:cubicBezTo>
                    <a:pt x="339" y="294"/>
                    <a:pt x="336" y="294"/>
                    <a:pt x="333" y="292"/>
                  </a:cubicBezTo>
                  <a:cubicBezTo>
                    <a:pt x="333" y="292"/>
                    <a:pt x="333" y="292"/>
                    <a:pt x="333" y="292"/>
                  </a:cubicBezTo>
                  <a:cubicBezTo>
                    <a:pt x="332" y="291"/>
                    <a:pt x="331" y="291"/>
                    <a:pt x="330" y="291"/>
                  </a:cubicBezTo>
                  <a:cubicBezTo>
                    <a:pt x="330" y="291"/>
                    <a:pt x="330" y="291"/>
                    <a:pt x="330" y="291"/>
                  </a:cubicBezTo>
                  <a:cubicBezTo>
                    <a:pt x="328" y="291"/>
                    <a:pt x="325" y="292"/>
                    <a:pt x="323" y="293"/>
                  </a:cubicBezTo>
                  <a:cubicBezTo>
                    <a:pt x="323" y="293"/>
                    <a:pt x="323" y="293"/>
                    <a:pt x="323" y="293"/>
                  </a:cubicBezTo>
                  <a:cubicBezTo>
                    <a:pt x="321" y="293"/>
                    <a:pt x="320" y="294"/>
                    <a:pt x="320" y="294"/>
                  </a:cubicBezTo>
                  <a:cubicBezTo>
                    <a:pt x="320" y="294"/>
                    <a:pt x="320" y="294"/>
                    <a:pt x="320" y="294"/>
                  </a:cubicBezTo>
                  <a:cubicBezTo>
                    <a:pt x="319" y="295"/>
                    <a:pt x="319" y="295"/>
                    <a:pt x="319" y="295"/>
                  </a:cubicBezTo>
                  <a:cubicBezTo>
                    <a:pt x="319" y="295"/>
                    <a:pt x="319" y="295"/>
                    <a:pt x="319" y="295"/>
                  </a:cubicBezTo>
                  <a:cubicBezTo>
                    <a:pt x="318" y="295"/>
                    <a:pt x="318" y="295"/>
                    <a:pt x="318" y="295"/>
                  </a:cubicBezTo>
                  <a:cubicBezTo>
                    <a:pt x="318" y="295"/>
                    <a:pt x="300" y="295"/>
                    <a:pt x="278" y="295"/>
                  </a:cubicBezTo>
                  <a:cubicBezTo>
                    <a:pt x="278" y="295"/>
                    <a:pt x="278" y="295"/>
                    <a:pt x="278" y="295"/>
                  </a:cubicBezTo>
                  <a:cubicBezTo>
                    <a:pt x="249" y="293"/>
                    <a:pt x="213" y="291"/>
                    <a:pt x="198" y="278"/>
                  </a:cubicBezTo>
                  <a:cubicBezTo>
                    <a:pt x="198" y="278"/>
                    <a:pt x="198" y="278"/>
                    <a:pt x="198" y="278"/>
                  </a:cubicBezTo>
                  <a:cubicBezTo>
                    <a:pt x="197" y="277"/>
                    <a:pt x="196" y="276"/>
                    <a:pt x="195" y="275"/>
                  </a:cubicBezTo>
                  <a:cubicBezTo>
                    <a:pt x="195" y="275"/>
                    <a:pt x="195" y="275"/>
                    <a:pt x="195" y="275"/>
                  </a:cubicBezTo>
                  <a:cubicBezTo>
                    <a:pt x="180" y="254"/>
                    <a:pt x="157" y="239"/>
                    <a:pt x="155" y="192"/>
                  </a:cubicBezTo>
                  <a:cubicBezTo>
                    <a:pt x="155" y="192"/>
                    <a:pt x="155" y="192"/>
                    <a:pt x="155" y="192"/>
                  </a:cubicBezTo>
                  <a:cubicBezTo>
                    <a:pt x="154" y="169"/>
                    <a:pt x="149" y="155"/>
                    <a:pt x="138" y="145"/>
                  </a:cubicBezTo>
                  <a:cubicBezTo>
                    <a:pt x="138" y="145"/>
                    <a:pt x="138" y="145"/>
                    <a:pt x="138" y="145"/>
                  </a:cubicBezTo>
                  <a:cubicBezTo>
                    <a:pt x="127" y="136"/>
                    <a:pt x="111" y="130"/>
                    <a:pt x="88" y="124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49" y="114"/>
                    <a:pt x="25" y="106"/>
                    <a:pt x="11" y="94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7" y="90"/>
                    <a:pt x="4" y="86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0" y="78"/>
                    <a:pt x="0" y="75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60"/>
                    <a:pt x="8" y="45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32" y="18"/>
                    <a:pt x="50" y="6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9" y="1"/>
                    <a:pt x="87" y="0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125" y="2"/>
                    <a:pt x="152" y="13"/>
                    <a:pt x="172" y="31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5" y="33"/>
                    <a:pt x="178" y="36"/>
                    <a:pt x="181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98" y="59"/>
                    <a:pt x="205" y="70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8" y="81"/>
                    <a:pt x="208" y="81"/>
                    <a:pt x="209" y="80"/>
                  </a:cubicBezTo>
                  <a:cubicBezTo>
                    <a:pt x="209" y="80"/>
                    <a:pt x="209" y="80"/>
                    <a:pt x="209" y="80"/>
                  </a:cubicBezTo>
                  <a:cubicBezTo>
                    <a:pt x="209" y="80"/>
                    <a:pt x="209" y="79"/>
                    <a:pt x="210" y="79"/>
                  </a:cubicBezTo>
                  <a:cubicBezTo>
                    <a:pt x="210" y="79"/>
                    <a:pt x="210" y="79"/>
                    <a:pt x="210" y="79"/>
                  </a:cubicBezTo>
                  <a:cubicBezTo>
                    <a:pt x="217" y="71"/>
                    <a:pt x="229" y="64"/>
                    <a:pt x="250" y="65"/>
                  </a:cubicBezTo>
                  <a:cubicBezTo>
                    <a:pt x="250" y="65"/>
                    <a:pt x="250" y="65"/>
                    <a:pt x="250" y="65"/>
                  </a:cubicBezTo>
                  <a:cubicBezTo>
                    <a:pt x="252" y="65"/>
                    <a:pt x="254" y="65"/>
                    <a:pt x="257" y="66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78" y="68"/>
                    <a:pt x="295" y="78"/>
                    <a:pt x="307" y="88"/>
                  </a:cubicBezTo>
                  <a:cubicBezTo>
                    <a:pt x="307" y="88"/>
                    <a:pt x="307" y="88"/>
                    <a:pt x="307" y="88"/>
                  </a:cubicBezTo>
                  <a:cubicBezTo>
                    <a:pt x="309" y="90"/>
                    <a:pt x="310" y="91"/>
                    <a:pt x="311" y="92"/>
                  </a:cubicBezTo>
                  <a:cubicBezTo>
                    <a:pt x="311" y="92"/>
                    <a:pt x="311" y="92"/>
                    <a:pt x="311" y="92"/>
                  </a:cubicBezTo>
                  <a:cubicBezTo>
                    <a:pt x="319" y="101"/>
                    <a:pt x="325" y="109"/>
                    <a:pt x="328" y="115"/>
                  </a:cubicBezTo>
                  <a:cubicBezTo>
                    <a:pt x="328" y="115"/>
                    <a:pt x="328" y="115"/>
                    <a:pt x="328" y="115"/>
                  </a:cubicBezTo>
                  <a:cubicBezTo>
                    <a:pt x="330" y="113"/>
                    <a:pt x="330" y="113"/>
                    <a:pt x="330" y="113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5"/>
                    <a:pt x="330" y="125"/>
                    <a:pt x="330" y="125"/>
                  </a:cubicBezTo>
                  <a:cubicBezTo>
                    <a:pt x="330" y="126"/>
                    <a:pt x="331" y="126"/>
                    <a:pt x="331" y="126"/>
                  </a:cubicBezTo>
                  <a:cubicBezTo>
                    <a:pt x="331" y="126"/>
                    <a:pt x="331" y="126"/>
                    <a:pt x="331" y="126"/>
                  </a:cubicBezTo>
                  <a:cubicBezTo>
                    <a:pt x="333" y="126"/>
                    <a:pt x="336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9" y="122"/>
                    <a:pt x="342" y="116"/>
                    <a:pt x="347" y="110"/>
                  </a:cubicBezTo>
                  <a:cubicBezTo>
                    <a:pt x="347" y="110"/>
                    <a:pt x="347" y="110"/>
                    <a:pt x="347" y="110"/>
                  </a:cubicBezTo>
                  <a:cubicBezTo>
                    <a:pt x="351" y="106"/>
                    <a:pt x="356" y="101"/>
                    <a:pt x="363" y="97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365" y="96"/>
                    <a:pt x="368" y="96"/>
                    <a:pt x="369" y="97"/>
                  </a:cubicBezTo>
                  <a:cubicBezTo>
                    <a:pt x="369" y="97"/>
                    <a:pt x="369" y="97"/>
                    <a:pt x="369" y="97"/>
                  </a:cubicBezTo>
                  <a:cubicBezTo>
                    <a:pt x="370" y="98"/>
                    <a:pt x="370" y="98"/>
                    <a:pt x="370" y="99"/>
                  </a:cubicBezTo>
                  <a:cubicBezTo>
                    <a:pt x="370" y="99"/>
                    <a:pt x="370" y="99"/>
                    <a:pt x="370" y="99"/>
                  </a:cubicBezTo>
                  <a:cubicBezTo>
                    <a:pt x="371" y="101"/>
                    <a:pt x="371" y="103"/>
                    <a:pt x="370" y="105"/>
                  </a:cubicBezTo>
                  <a:cubicBezTo>
                    <a:pt x="370" y="105"/>
                    <a:pt x="370" y="105"/>
                    <a:pt x="370" y="105"/>
                  </a:cubicBezTo>
                  <a:cubicBezTo>
                    <a:pt x="369" y="105"/>
                    <a:pt x="369" y="105"/>
                    <a:pt x="369" y="106"/>
                  </a:cubicBezTo>
                  <a:cubicBezTo>
                    <a:pt x="369" y="106"/>
                    <a:pt x="369" y="106"/>
                    <a:pt x="369" y="106"/>
                  </a:cubicBezTo>
                  <a:cubicBezTo>
                    <a:pt x="362" y="109"/>
                    <a:pt x="358" y="113"/>
                    <a:pt x="355" y="117"/>
                  </a:cubicBezTo>
                  <a:cubicBezTo>
                    <a:pt x="355" y="117"/>
                    <a:pt x="355" y="117"/>
                    <a:pt x="355" y="117"/>
                  </a:cubicBezTo>
                  <a:cubicBezTo>
                    <a:pt x="353" y="119"/>
                    <a:pt x="351" y="121"/>
                    <a:pt x="350" y="123"/>
                  </a:cubicBezTo>
                  <a:cubicBezTo>
                    <a:pt x="350" y="123"/>
                    <a:pt x="350" y="123"/>
                    <a:pt x="350" y="123"/>
                  </a:cubicBezTo>
                  <a:cubicBezTo>
                    <a:pt x="347" y="127"/>
                    <a:pt x="346" y="130"/>
                    <a:pt x="346" y="130"/>
                  </a:cubicBezTo>
                  <a:cubicBezTo>
                    <a:pt x="346" y="130"/>
                    <a:pt x="346" y="130"/>
                    <a:pt x="346" y="130"/>
                  </a:cubicBezTo>
                  <a:cubicBezTo>
                    <a:pt x="346" y="133"/>
                    <a:pt x="346" y="133"/>
                    <a:pt x="346" y="133"/>
                  </a:cubicBezTo>
                  <a:cubicBezTo>
                    <a:pt x="345" y="133"/>
                    <a:pt x="345" y="133"/>
                    <a:pt x="345" y="133"/>
                  </a:cubicBezTo>
                  <a:cubicBezTo>
                    <a:pt x="343" y="134"/>
                    <a:pt x="343" y="134"/>
                    <a:pt x="343" y="134"/>
                  </a:cubicBezTo>
                  <a:cubicBezTo>
                    <a:pt x="343" y="134"/>
                    <a:pt x="337" y="136"/>
                    <a:pt x="331" y="136"/>
                  </a:cubicBezTo>
                  <a:cubicBezTo>
                    <a:pt x="331" y="136"/>
                    <a:pt x="331" y="136"/>
                    <a:pt x="331" y="136"/>
                  </a:cubicBezTo>
                  <a:cubicBezTo>
                    <a:pt x="329" y="136"/>
                    <a:pt x="326" y="135"/>
                    <a:pt x="324" y="134"/>
                  </a:cubicBezTo>
                  <a:cubicBezTo>
                    <a:pt x="324" y="134"/>
                    <a:pt x="324" y="134"/>
                    <a:pt x="324" y="134"/>
                  </a:cubicBezTo>
                  <a:cubicBezTo>
                    <a:pt x="323" y="133"/>
                    <a:pt x="323" y="133"/>
                    <a:pt x="323" y="133"/>
                  </a:cubicBezTo>
                  <a:cubicBezTo>
                    <a:pt x="323" y="133"/>
                    <a:pt x="323" y="133"/>
                    <a:pt x="323" y="133"/>
                  </a:cubicBezTo>
                  <a:cubicBezTo>
                    <a:pt x="321" y="131"/>
                    <a:pt x="320" y="128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3"/>
                    <a:pt x="315" y="110"/>
                    <a:pt x="304" y="100"/>
                  </a:cubicBezTo>
                  <a:cubicBezTo>
                    <a:pt x="304" y="100"/>
                    <a:pt x="304" y="100"/>
                    <a:pt x="304" y="100"/>
                  </a:cubicBezTo>
                  <a:cubicBezTo>
                    <a:pt x="303" y="98"/>
                    <a:pt x="302" y="97"/>
                    <a:pt x="300" y="96"/>
                  </a:cubicBezTo>
                  <a:cubicBezTo>
                    <a:pt x="300" y="96"/>
                    <a:pt x="300" y="96"/>
                    <a:pt x="300" y="96"/>
                  </a:cubicBezTo>
                  <a:cubicBezTo>
                    <a:pt x="290" y="86"/>
                    <a:pt x="275" y="78"/>
                    <a:pt x="256" y="76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3" y="76"/>
                    <a:pt x="251" y="75"/>
                    <a:pt x="249" y="75"/>
                  </a:cubicBezTo>
                  <a:cubicBezTo>
                    <a:pt x="249" y="75"/>
                    <a:pt x="249" y="75"/>
                    <a:pt x="249" y="75"/>
                  </a:cubicBezTo>
                  <a:cubicBezTo>
                    <a:pt x="231" y="75"/>
                    <a:pt x="222" y="80"/>
                    <a:pt x="218" y="86"/>
                  </a:cubicBezTo>
                  <a:cubicBezTo>
                    <a:pt x="218" y="86"/>
                    <a:pt x="218" y="86"/>
                    <a:pt x="218" y="86"/>
                  </a:cubicBezTo>
                  <a:cubicBezTo>
                    <a:pt x="217" y="86"/>
                    <a:pt x="217" y="87"/>
                    <a:pt x="217" y="87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5" y="89"/>
                    <a:pt x="213" y="92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6"/>
                    <a:pt x="212" y="97"/>
                    <a:pt x="212" y="97"/>
                  </a:cubicBezTo>
                  <a:cubicBezTo>
                    <a:pt x="212" y="97"/>
                    <a:pt x="212" y="97"/>
                    <a:pt x="212" y="97"/>
                  </a:cubicBezTo>
                  <a:cubicBezTo>
                    <a:pt x="212" y="97"/>
                    <a:pt x="212" y="97"/>
                    <a:pt x="212" y="97"/>
                  </a:cubicBezTo>
                  <a:cubicBezTo>
                    <a:pt x="202" y="98"/>
                    <a:pt x="202" y="98"/>
                    <a:pt x="202" y="98"/>
                  </a:cubicBezTo>
                  <a:cubicBezTo>
                    <a:pt x="202" y="97"/>
                    <a:pt x="202" y="97"/>
                    <a:pt x="202" y="97"/>
                  </a:cubicBezTo>
                  <a:cubicBezTo>
                    <a:pt x="197" y="78"/>
                    <a:pt x="197" y="74"/>
                    <a:pt x="173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0" y="43"/>
                    <a:pt x="168" y="41"/>
                    <a:pt x="165" y="38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47" y="22"/>
                    <a:pt x="122" y="12"/>
                    <a:pt x="95" y="11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88" y="11"/>
                    <a:pt x="80" y="11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54" y="15"/>
                    <a:pt x="39" y="26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17" y="50"/>
                    <a:pt x="10" y="64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4"/>
                    <a:pt x="10" y="76"/>
                    <a:pt x="11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2" y="80"/>
                    <a:pt x="15" y="83"/>
                    <a:pt x="18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29" y="96"/>
                    <a:pt x="52" y="105"/>
                    <a:pt x="90" y="114"/>
                  </a:cubicBezTo>
                  <a:cubicBezTo>
                    <a:pt x="90" y="114"/>
                    <a:pt x="90" y="114"/>
                    <a:pt x="90" y="114"/>
                  </a:cubicBezTo>
                  <a:cubicBezTo>
                    <a:pt x="114" y="119"/>
                    <a:pt x="132" y="126"/>
                    <a:pt x="144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58" y="149"/>
                    <a:pt x="164" y="167"/>
                    <a:pt x="165" y="191"/>
                  </a:cubicBezTo>
                  <a:cubicBezTo>
                    <a:pt x="165" y="191"/>
                    <a:pt x="165" y="191"/>
                    <a:pt x="165" y="191"/>
                  </a:cubicBezTo>
                  <a:cubicBezTo>
                    <a:pt x="167" y="235"/>
                    <a:pt x="186" y="245"/>
                    <a:pt x="203" y="269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4" y="269"/>
                    <a:pt x="204" y="270"/>
                    <a:pt x="205" y="270"/>
                  </a:cubicBezTo>
                  <a:cubicBezTo>
                    <a:pt x="205" y="270"/>
                    <a:pt x="205" y="270"/>
                    <a:pt x="205" y="270"/>
                  </a:cubicBezTo>
                  <a:cubicBezTo>
                    <a:pt x="214" y="279"/>
                    <a:pt x="250" y="284"/>
                    <a:pt x="278" y="284"/>
                  </a:cubicBezTo>
                  <a:cubicBezTo>
                    <a:pt x="278" y="284"/>
                    <a:pt x="278" y="284"/>
                    <a:pt x="278" y="284"/>
                  </a:cubicBezTo>
                  <a:cubicBezTo>
                    <a:pt x="297" y="285"/>
                    <a:pt x="312" y="285"/>
                    <a:pt x="316" y="285"/>
                  </a:cubicBezTo>
                  <a:cubicBezTo>
                    <a:pt x="316" y="285"/>
                    <a:pt x="316" y="285"/>
                    <a:pt x="316" y="285"/>
                  </a:cubicBezTo>
                  <a:cubicBezTo>
                    <a:pt x="319" y="283"/>
                    <a:pt x="324" y="281"/>
                    <a:pt x="330" y="281"/>
                  </a:cubicBezTo>
                  <a:cubicBezTo>
                    <a:pt x="330" y="281"/>
                    <a:pt x="330" y="281"/>
                    <a:pt x="330" y="281"/>
                  </a:cubicBezTo>
                  <a:cubicBezTo>
                    <a:pt x="333" y="281"/>
                    <a:pt x="336" y="282"/>
                    <a:pt x="339" y="284"/>
                  </a:cubicBezTo>
                  <a:cubicBezTo>
                    <a:pt x="339" y="284"/>
                    <a:pt x="339" y="284"/>
                    <a:pt x="339" y="284"/>
                  </a:cubicBezTo>
                  <a:cubicBezTo>
                    <a:pt x="339" y="284"/>
                    <a:pt x="340" y="284"/>
                    <a:pt x="340" y="284"/>
                  </a:cubicBezTo>
                  <a:cubicBezTo>
                    <a:pt x="340" y="284"/>
                    <a:pt x="340" y="284"/>
                    <a:pt x="340" y="284"/>
                  </a:cubicBezTo>
                  <a:cubicBezTo>
                    <a:pt x="341" y="284"/>
                    <a:pt x="343" y="285"/>
                    <a:pt x="344" y="285"/>
                  </a:cubicBezTo>
                  <a:cubicBezTo>
                    <a:pt x="344" y="285"/>
                    <a:pt x="344" y="285"/>
                    <a:pt x="344" y="285"/>
                  </a:cubicBezTo>
                  <a:cubicBezTo>
                    <a:pt x="348" y="285"/>
                    <a:pt x="354" y="286"/>
                    <a:pt x="360" y="286"/>
                  </a:cubicBezTo>
                  <a:cubicBezTo>
                    <a:pt x="360" y="286"/>
                    <a:pt x="360" y="286"/>
                    <a:pt x="360" y="286"/>
                  </a:cubicBezTo>
                  <a:cubicBezTo>
                    <a:pt x="386" y="287"/>
                    <a:pt x="430" y="284"/>
                    <a:pt x="441" y="279"/>
                  </a:cubicBezTo>
                  <a:cubicBezTo>
                    <a:pt x="441" y="279"/>
                    <a:pt x="441" y="279"/>
                    <a:pt x="441" y="279"/>
                  </a:cubicBezTo>
                  <a:cubicBezTo>
                    <a:pt x="462" y="269"/>
                    <a:pt x="485" y="260"/>
                    <a:pt x="504" y="246"/>
                  </a:cubicBezTo>
                  <a:cubicBezTo>
                    <a:pt x="504" y="246"/>
                    <a:pt x="504" y="246"/>
                    <a:pt x="504" y="246"/>
                  </a:cubicBezTo>
                  <a:cubicBezTo>
                    <a:pt x="504" y="246"/>
                    <a:pt x="504" y="246"/>
                    <a:pt x="505" y="245"/>
                  </a:cubicBezTo>
                  <a:cubicBezTo>
                    <a:pt x="505" y="245"/>
                    <a:pt x="505" y="245"/>
                    <a:pt x="505" y="245"/>
                  </a:cubicBezTo>
                  <a:cubicBezTo>
                    <a:pt x="508" y="242"/>
                    <a:pt x="510" y="231"/>
                    <a:pt x="511" y="219"/>
                  </a:cubicBezTo>
                  <a:cubicBezTo>
                    <a:pt x="511" y="219"/>
                    <a:pt x="511" y="219"/>
                    <a:pt x="511" y="219"/>
                  </a:cubicBezTo>
                  <a:cubicBezTo>
                    <a:pt x="512" y="192"/>
                    <a:pt x="505" y="158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5" y="156"/>
                    <a:pt x="505" y="156"/>
                    <a:pt x="505" y="156"/>
                  </a:cubicBezTo>
                  <a:cubicBezTo>
                    <a:pt x="504" y="154"/>
                    <a:pt x="505" y="152"/>
                    <a:pt x="506" y="151"/>
                  </a:cubicBezTo>
                  <a:cubicBezTo>
                    <a:pt x="506" y="151"/>
                    <a:pt x="506" y="151"/>
                    <a:pt x="506" y="151"/>
                  </a:cubicBezTo>
                  <a:cubicBezTo>
                    <a:pt x="507" y="151"/>
                    <a:pt x="508" y="150"/>
                    <a:pt x="509" y="150"/>
                  </a:cubicBezTo>
                  <a:cubicBezTo>
                    <a:pt x="509" y="150"/>
                    <a:pt x="509" y="150"/>
                    <a:pt x="509" y="150"/>
                  </a:cubicBezTo>
                  <a:cubicBezTo>
                    <a:pt x="511" y="149"/>
                    <a:pt x="512" y="150"/>
                    <a:pt x="513" y="151"/>
                  </a:cubicBezTo>
                  <a:cubicBezTo>
                    <a:pt x="513" y="151"/>
                    <a:pt x="513" y="151"/>
                    <a:pt x="513" y="151"/>
                  </a:cubicBezTo>
                  <a:cubicBezTo>
                    <a:pt x="514" y="152"/>
                    <a:pt x="515" y="153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5" y="155"/>
                    <a:pt x="515" y="155"/>
                    <a:pt x="515" y="155"/>
                  </a:cubicBezTo>
                  <a:cubicBezTo>
                    <a:pt x="515" y="155"/>
                    <a:pt x="515" y="155"/>
                    <a:pt x="515" y="155"/>
                  </a:cubicBezTo>
                  <a:cubicBezTo>
                    <a:pt x="515" y="157"/>
                    <a:pt x="516" y="158"/>
                    <a:pt x="516" y="160"/>
                  </a:cubicBezTo>
                  <a:cubicBezTo>
                    <a:pt x="516" y="160"/>
                    <a:pt x="516" y="160"/>
                    <a:pt x="516" y="160"/>
                  </a:cubicBezTo>
                  <a:cubicBezTo>
                    <a:pt x="517" y="164"/>
                    <a:pt x="517" y="169"/>
                    <a:pt x="518" y="176"/>
                  </a:cubicBezTo>
                  <a:cubicBezTo>
                    <a:pt x="518" y="176"/>
                    <a:pt x="518" y="176"/>
                    <a:pt x="518" y="176"/>
                  </a:cubicBezTo>
                  <a:cubicBezTo>
                    <a:pt x="520" y="188"/>
                    <a:pt x="521" y="205"/>
                    <a:pt x="521" y="219"/>
                  </a:cubicBezTo>
                  <a:cubicBezTo>
                    <a:pt x="521" y="219"/>
                    <a:pt x="521" y="219"/>
                    <a:pt x="521" y="219"/>
                  </a:cubicBezTo>
                  <a:cubicBezTo>
                    <a:pt x="520" y="232"/>
                    <a:pt x="519" y="244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2" y="252"/>
                    <a:pt x="512" y="252"/>
                    <a:pt x="512" y="252"/>
                  </a:cubicBezTo>
                  <a:cubicBezTo>
                    <a:pt x="511" y="253"/>
                    <a:pt x="511" y="254"/>
                    <a:pt x="510" y="254"/>
                  </a:cubicBezTo>
                  <a:close/>
                  <a:moveTo>
                    <a:pt x="511" y="251"/>
                  </a:moveTo>
                  <a:cubicBezTo>
                    <a:pt x="517" y="244"/>
                    <a:pt x="519" y="232"/>
                    <a:pt x="519" y="219"/>
                  </a:cubicBezTo>
                  <a:cubicBezTo>
                    <a:pt x="519" y="219"/>
                    <a:pt x="519" y="219"/>
                    <a:pt x="519" y="219"/>
                  </a:cubicBezTo>
                  <a:cubicBezTo>
                    <a:pt x="520" y="190"/>
                    <a:pt x="513" y="154"/>
                    <a:pt x="513" y="154"/>
                  </a:cubicBezTo>
                  <a:cubicBezTo>
                    <a:pt x="513" y="154"/>
                    <a:pt x="513" y="154"/>
                    <a:pt x="513" y="154"/>
                  </a:cubicBezTo>
                  <a:cubicBezTo>
                    <a:pt x="513" y="153"/>
                    <a:pt x="513" y="153"/>
                    <a:pt x="512" y="152"/>
                  </a:cubicBezTo>
                  <a:cubicBezTo>
                    <a:pt x="512" y="152"/>
                    <a:pt x="512" y="152"/>
                    <a:pt x="512" y="152"/>
                  </a:cubicBezTo>
                  <a:cubicBezTo>
                    <a:pt x="511" y="151"/>
                    <a:pt x="510" y="151"/>
                    <a:pt x="509" y="151"/>
                  </a:cubicBezTo>
                  <a:cubicBezTo>
                    <a:pt x="509" y="151"/>
                    <a:pt x="509" y="151"/>
                    <a:pt x="509" y="151"/>
                  </a:cubicBezTo>
                  <a:cubicBezTo>
                    <a:pt x="508" y="151"/>
                    <a:pt x="508" y="152"/>
                    <a:pt x="507" y="152"/>
                  </a:cubicBezTo>
                  <a:cubicBezTo>
                    <a:pt x="507" y="152"/>
                    <a:pt x="507" y="152"/>
                    <a:pt x="507" y="152"/>
                  </a:cubicBezTo>
                  <a:cubicBezTo>
                    <a:pt x="507" y="153"/>
                    <a:pt x="506" y="154"/>
                    <a:pt x="506" y="155"/>
                  </a:cubicBezTo>
                  <a:cubicBezTo>
                    <a:pt x="506" y="155"/>
                    <a:pt x="506" y="155"/>
                    <a:pt x="506" y="155"/>
                  </a:cubicBezTo>
                  <a:cubicBezTo>
                    <a:pt x="506" y="155"/>
                    <a:pt x="506" y="155"/>
                    <a:pt x="506" y="155"/>
                  </a:cubicBezTo>
                  <a:cubicBezTo>
                    <a:pt x="506" y="155"/>
                    <a:pt x="506" y="155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7" y="156"/>
                    <a:pt x="507" y="157"/>
                    <a:pt x="507" y="157"/>
                  </a:cubicBezTo>
                  <a:cubicBezTo>
                    <a:pt x="507" y="157"/>
                    <a:pt x="507" y="157"/>
                    <a:pt x="507" y="157"/>
                  </a:cubicBezTo>
                  <a:cubicBezTo>
                    <a:pt x="507" y="158"/>
                    <a:pt x="507" y="160"/>
                    <a:pt x="507" y="161"/>
                  </a:cubicBezTo>
                  <a:cubicBezTo>
                    <a:pt x="507" y="161"/>
                    <a:pt x="507" y="161"/>
                    <a:pt x="507" y="161"/>
                  </a:cubicBezTo>
                  <a:cubicBezTo>
                    <a:pt x="508" y="165"/>
                    <a:pt x="509" y="171"/>
                    <a:pt x="510" y="177"/>
                  </a:cubicBezTo>
                  <a:cubicBezTo>
                    <a:pt x="510" y="177"/>
                    <a:pt x="510" y="177"/>
                    <a:pt x="510" y="177"/>
                  </a:cubicBezTo>
                  <a:cubicBezTo>
                    <a:pt x="511" y="189"/>
                    <a:pt x="513" y="205"/>
                    <a:pt x="512" y="219"/>
                  </a:cubicBezTo>
                  <a:cubicBezTo>
                    <a:pt x="512" y="219"/>
                    <a:pt x="512" y="219"/>
                    <a:pt x="512" y="219"/>
                  </a:cubicBezTo>
                  <a:cubicBezTo>
                    <a:pt x="512" y="231"/>
                    <a:pt x="510" y="242"/>
                    <a:pt x="506" y="246"/>
                  </a:cubicBezTo>
                  <a:cubicBezTo>
                    <a:pt x="506" y="246"/>
                    <a:pt x="506" y="246"/>
                    <a:pt x="506" y="246"/>
                  </a:cubicBezTo>
                  <a:cubicBezTo>
                    <a:pt x="505" y="247"/>
                    <a:pt x="505" y="247"/>
                    <a:pt x="504" y="247"/>
                  </a:cubicBezTo>
                  <a:cubicBezTo>
                    <a:pt x="504" y="247"/>
                    <a:pt x="504" y="247"/>
                    <a:pt x="504" y="247"/>
                  </a:cubicBezTo>
                  <a:cubicBezTo>
                    <a:pt x="486" y="261"/>
                    <a:pt x="463" y="271"/>
                    <a:pt x="442" y="280"/>
                  </a:cubicBezTo>
                  <a:cubicBezTo>
                    <a:pt x="442" y="280"/>
                    <a:pt x="442" y="280"/>
                    <a:pt x="442" y="280"/>
                  </a:cubicBezTo>
                  <a:cubicBezTo>
                    <a:pt x="429" y="286"/>
                    <a:pt x="386" y="289"/>
                    <a:pt x="359" y="288"/>
                  </a:cubicBezTo>
                  <a:cubicBezTo>
                    <a:pt x="359" y="288"/>
                    <a:pt x="359" y="288"/>
                    <a:pt x="359" y="288"/>
                  </a:cubicBezTo>
                  <a:cubicBezTo>
                    <a:pt x="353" y="287"/>
                    <a:pt x="348" y="287"/>
                    <a:pt x="344" y="286"/>
                  </a:cubicBezTo>
                  <a:cubicBezTo>
                    <a:pt x="344" y="286"/>
                    <a:pt x="344" y="286"/>
                    <a:pt x="344" y="286"/>
                  </a:cubicBezTo>
                  <a:cubicBezTo>
                    <a:pt x="342" y="286"/>
                    <a:pt x="341" y="286"/>
                    <a:pt x="340" y="286"/>
                  </a:cubicBezTo>
                  <a:cubicBezTo>
                    <a:pt x="340" y="286"/>
                    <a:pt x="340" y="286"/>
                    <a:pt x="340" y="286"/>
                  </a:cubicBezTo>
                  <a:cubicBezTo>
                    <a:pt x="340" y="286"/>
                    <a:pt x="340" y="286"/>
                    <a:pt x="339" y="286"/>
                  </a:cubicBezTo>
                  <a:cubicBezTo>
                    <a:pt x="339" y="286"/>
                    <a:pt x="339" y="286"/>
                    <a:pt x="339" y="286"/>
                  </a:cubicBezTo>
                  <a:cubicBezTo>
                    <a:pt x="339" y="286"/>
                    <a:pt x="339" y="286"/>
                    <a:pt x="339" y="286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6" y="283"/>
                    <a:pt x="333" y="283"/>
                    <a:pt x="330" y="282"/>
                  </a:cubicBezTo>
                  <a:cubicBezTo>
                    <a:pt x="330" y="282"/>
                    <a:pt x="330" y="282"/>
                    <a:pt x="330" y="282"/>
                  </a:cubicBezTo>
                  <a:cubicBezTo>
                    <a:pt x="324" y="282"/>
                    <a:pt x="319" y="285"/>
                    <a:pt x="317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6" y="286"/>
                    <a:pt x="316" y="286"/>
                    <a:pt x="316" y="286"/>
                  </a:cubicBezTo>
                  <a:cubicBezTo>
                    <a:pt x="312" y="286"/>
                    <a:pt x="297" y="287"/>
                    <a:pt x="278" y="286"/>
                  </a:cubicBezTo>
                  <a:cubicBezTo>
                    <a:pt x="278" y="286"/>
                    <a:pt x="278" y="286"/>
                    <a:pt x="278" y="286"/>
                  </a:cubicBezTo>
                  <a:cubicBezTo>
                    <a:pt x="250" y="286"/>
                    <a:pt x="214" y="281"/>
                    <a:pt x="204" y="272"/>
                  </a:cubicBezTo>
                  <a:cubicBezTo>
                    <a:pt x="204" y="272"/>
                    <a:pt x="204" y="272"/>
                    <a:pt x="204" y="272"/>
                  </a:cubicBezTo>
                  <a:cubicBezTo>
                    <a:pt x="203" y="271"/>
                    <a:pt x="202" y="270"/>
                    <a:pt x="202" y="269"/>
                  </a:cubicBezTo>
                  <a:cubicBezTo>
                    <a:pt x="202" y="269"/>
                    <a:pt x="202" y="269"/>
                    <a:pt x="202" y="269"/>
                  </a:cubicBezTo>
                  <a:cubicBezTo>
                    <a:pt x="185" y="246"/>
                    <a:pt x="165" y="235"/>
                    <a:pt x="164" y="191"/>
                  </a:cubicBezTo>
                  <a:cubicBezTo>
                    <a:pt x="164" y="191"/>
                    <a:pt x="164" y="191"/>
                    <a:pt x="164" y="191"/>
                  </a:cubicBezTo>
                  <a:cubicBezTo>
                    <a:pt x="163" y="167"/>
                    <a:pt x="156" y="150"/>
                    <a:pt x="143" y="138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31" y="128"/>
                    <a:pt x="113" y="121"/>
                    <a:pt x="90" y="115"/>
                  </a:cubicBezTo>
                  <a:cubicBezTo>
                    <a:pt x="90" y="115"/>
                    <a:pt x="90" y="115"/>
                    <a:pt x="90" y="115"/>
                  </a:cubicBezTo>
                  <a:cubicBezTo>
                    <a:pt x="51" y="106"/>
                    <a:pt x="28" y="98"/>
                    <a:pt x="17" y="87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3" y="84"/>
                    <a:pt x="11" y="81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9" y="74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63"/>
                    <a:pt x="15" y="49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38" y="25"/>
                    <a:pt x="53" y="14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80" y="10"/>
                    <a:pt x="88" y="9"/>
                    <a:pt x="95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123" y="10"/>
                    <a:pt x="148" y="20"/>
                    <a:pt x="166" y="37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69" y="40"/>
                    <a:pt x="172" y="42"/>
                    <a:pt x="174" y="45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98" y="73"/>
                    <a:pt x="199" y="78"/>
                    <a:pt x="203" y="96"/>
                  </a:cubicBezTo>
                  <a:cubicBezTo>
                    <a:pt x="203" y="96"/>
                    <a:pt x="203" y="96"/>
                    <a:pt x="203" y="96"/>
                  </a:cubicBezTo>
                  <a:cubicBezTo>
                    <a:pt x="210" y="96"/>
                    <a:pt x="210" y="96"/>
                    <a:pt x="210" y="96"/>
                  </a:cubicBezTo>
                  <a:cubicBezTo>
                    <a:pt x="211" y="95"/>
                    <a:pt x="211" y="94"/>
                    <a:pt x="211" y="93"/>
                  </a:cubicBezTo>
                  <a:cubicBezTo>
                    <a:pt x="211" y="93"/>
                    <a:pt x="211" y="93"/>
                    <a:pt x="211" y="93"/>
                  </a:cubicBezTo>
                  <a:cubicBezTo>
                    <a:pt x="212" y="91"/>
                    <a:pt x="213" y="89"/>
                    <a:pt x="215" y="86"/>
                  </a:cubicBezTo>
                  <a:cubicBezTo>
                    <a:pt x="215" y="86"/>
                    <a:pt x="215" y="86"/>
                    <a:pt x="215" y="86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22" y="79"/>
                    <a:pt x="231" y="73"/>
                    <a:pt x="249" y="74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51" y="74"/>
                    <a:pt x="254" y="74"/>
                    <a:pt x="256" y="74"/>
                  </a:cubicBezTo>
                  <a:cubicBezTo>
                    <a:pt x="256" y="74"/>
                    <a:pt x="256" y="74"/>
                    <a:pt x="256" y="74"/>
                  </a:cubicBezTo>
                  <a:cubicBezTo>
                    <a:pt x="275" y="76"/>
                    <a:pt x="290" y="85"/>
                    <a:pt x="301" y="95"/>
                  </a:cubicBezTo>
                  <a:cubicBezTo>
                    <a:pt x="301" y="95"/>
                    <a:pt x="301" y="95"/>
                    <a:pt x="301" y="95"/>
                  </a:cubicBezTo>
                  <a:cubicBezTo>
                    <a:pt x="303" y="96"/>
                    <a:pt x="304" y="97"/>
                    <a:pt x="305" y="98"/>
                  </a:cubicBezTo>
                  <a:cubicBezTo>
                    <a:pt x="305" y="98"/>
                    <a:pt x="305" y="98"/>
                    <a:pt x="305" y="98"/>
                  </a:cubicBezTo>
                  <a:cubicBezTo>
                    <a:pt x="316" y="109"/>
                    <a:pt x="322" y="122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1" y="128"/>
                    <a:pt x="322" y="130"/>
                    <a:pt x="324" y="132"/>
                  </a:cubicBezTo>
                  <a:cubicBezTo>
                    <a:pt x="324" y="132"/>
                    <a:pt x="324" y="132"/>
                    <a:pt x="324" y="132"/>
                  </a:cubicBezTo>
                  <a:cubicBezTo>
                    <a:pt x="324" y="132"/>
                    <a:pt x="324" y="132"/>
                    <a:pt x="325" y="132"/>
                  </a:cubicBezTo>
                  <a:cubicBezTo>
                    <a:pt x="325" y="132"/>
                    <a:pt x="325" y="132"/>
                    <a:pt x="325" y="132"/>
                  </a:cubicBezTo>
                  <a:cubicBezTo>
                    <a:pt x="327" y="134"/>
                    <a:pt x="329" y="134"/>
                    <a:pt x="331" y="134"/>
                  </a:cubicBezTo>
                  <a:cubicBezTo>
                    <a:pt x="331" y="134"/>
                    <a:pt x="331" y="134"/>
                    <a:pt x="331" y="134"/>
                  </a:cubicBezTo>
                  <a:cubicBezTo>
                    <a:pt x="337" y="134"/>
                    <a:pt x="342" y="132"/>
                    <a:pt x="343" y="132"/>
                  </a:cubicBezTo>
                  <a:cubicBezTo>
                    <a:pt x="343" y="132"/>
                    <a:pt x="343" y="132"/>
                    <a:pt x="343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5" y="130"/>
                    <a:pt x="345" y="130"/>
                    <a:pt x="345" y="130"/>
                  </a:cubicBezTo>
                  <a:cubicBezTo>
                    <a:pt x="345" y="130"/>
                    <a:pt x="346" y="127"/>
                    <a:pt x="349" y="122"/>
                  </a:cubicBezTo>
                  <a:cubicBezTo>
                    <a:pt x="349" y="122"/>
                    <a:pt x="349" y="122"/>
                    <a:pt x="349" y="122"/>
                  </a:cubicBezTo>
                  <a:cubicBezTo>
                    <a:pt x="350" y="120"/>
                    <a:pt x="352" y="118"/>
                    <a:pt x="353" y="116"/>
                  </a:cubicBezTo>
                  <a:cubicBezTo>
                    <a:pt x="353" y="116"/>
                    <a:pt x="353" y="116"/>
                    <a:pt x="353" y="116"/>
                  </a:cubicBezTo>
                  <a:cubicBezTo>
                    <a:pt x="357" y="112"/>
                    <a:pt x="361" y="108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9" y="102"/>
                    <a:pt x="370" y="101"/>
                    <a:pt x="369" y="99"/>
                  </a:cubicBezTo>
                  <a:cubicBezTo>
                    <a:pt x="369" y="99"/>
                    <a:pt x="369" y="99"/>
                    <a:pt x="369" y="99"/>
                  </a:cubicBezTo>
                  <a:cubicBezTo>
                    <a:pt x="369" y="99"/>
                    <a:pt x="368" y="99"/>
                    <a:pt x="368" y="99"/>
                  </a:cubicBezTo>
                  <a:cubicBezTo>
                    <a:pt x="368" y="99"/>
                    <a:pt x="368" y="99"/>
                    <a:pt x="368" y="99"/>
                  </a:cubicBezTo>
                  <a:cubicBezTo>
                    <a:pt x="367" y="98"/>
                    <a:pt x="365" y="97"/>
                    <a:pt x="364" y="98"/>
                  </a:cubicBezTo>
                  <a:cubicBezTo>
                    <a:pt x="364" y="98"/>
                    <a:pt x="364" y="98"/>
                    <a:pt x="364" y="98"/>
                  </a:cubicBezTo>
                  <a:cubicBezTo>
                    <a:pt x="357" y="102"/>
                    <a:pt x="352" y="107"/>
                    <a:pt x="348" y="111"/>
                  </a:cubicBezTo>
                  <a:cubicBezTo>
                    <a:pt x="348" y="111"/>
                    <a:pt x="348" y="111"/>
                    <a:pt x="348" y="111"/>
                  </a:cubicBezTo>
                  <a:cubicBezTo>
                    <a:pt x="343" y="117"/>
                    <a:pt x="340" y="123"/>
                    <a:pt x="339" y="126"/>
                  </a:cubicBezTo>
                  <a:cubicBezTo>
                    <a:pt x="339" y="126"/>
                    <a:pt x="339" y="126"/>
                    <a:pt x="339" y="126"/>
                  </a:cubicBezTo>
                  <a:cubicBezTo>
                    <a:pt x="339" y="126"/>
                    <a:pt x="339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6" y="127"/>
                    <a:pt x="334" y="127"/>
                    <a:pt x="331" y="127"/>
                  </a:cubicBezTo>
                  <a:cubicBezTo>
                    <a:pt x="331" y="127"/>
                    <a:pt x="331" y="127"/>
                    <a:pt x="331" y="127"/>
                  </a:cubicBezTo>
                  <a:cubicBezTo>
                    <a:pt x="330" y="127"/>
                    <a:pt x="329" y="127"/>
                    <a:pt x="329" y="127"/>
                  </a:cubicBezTo>
                  <a:cubicBezTo>
                    <a:pt x="329" y="127"/>
                    <a:pt x="329" y="127"/>
                    <a:pt x="329" y="127"/>
                  </a:cubicBezTo>
                  <a:cubicBezTo>
                    <a:pt x="329" y="127"/>
                    <a:pt x="329" y="127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6"/>
                  </a:cubicBezTo>
                  <a:cubicBezTo>
                    <a:pt x="328" y="126"/>
                    <a:pt x="328" y="126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5"/>
                    <a:pt x="329" y="125"/>
                    <a:pt x="329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17"/>
                    <a:pt x="329" y="117"/>
                    <a:pt x="329" y="117"/>
                  </a:cubicBezTo>
                  <a:cubicBezTo>
                    <a:pt x="327" y="118"/>
                    <a:pt x="327" y="118"/>
                    <a:pt x="327" y="118"/>
                  </a:cubicBezTo>
                  <a:cubicBezTo>
                    <a:pt x="327" y="117"/>
                    <a:pt x="327" y="117"/>
                    <a:pt x="327" y="117"/>
                  </a:cubicBezTo>
                  <a:cubicBezTo>
                    <a:pt x="324" y="110"/>
                    <a:pt x="318" y="102"/>
                    <a:pt x="310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09" y="92"/>
                    <a:pt x="308" y="91"/>
                    <a:pt x="306" y="90"/>
                  </a:cubicBezTo>
                  <a:cubicBezTo>
                    <a:pt x="306" y="90"/>
                    <a:pt x="306" y="90"/>
                    <a:pt x="306" y="90"/>
                  </a:cubicBezTo>
                  <a:cubicBezTo>
                    <a:pt x="294" y="79"/>
                    <a:pt x="278" y="69"/>
                    <a:pt x="257" y="67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4" y="67"/>
                    <a:pt x="252" y="67"/>
                    <a:pt x="250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30" y="66"/>
                    <a:pt x="218" y="73"/>
                    <a:pt x="211" y="80"/>
                  </a:cubicBezTo>
                  <a:cubicBezTo>
                    <a:pt x="211" y="80"/>
                    <a:pt x="211" y="80"/>
                    <a:pt x="211" y="80"/>
                  </a:cubicBezTo>
                  <a:cubicBezTo>
                    <a:pt x="211" y="80"/>
                    <a:pt x="210" y="81"/>
                    <a:pt x="210" y="81"/>
                  </a:cubicBezTo>
                  <a:cubicBezTo>
                    <a:pt x="210" y="81"/>
                    <a:pt x="210" y="81"/>
                    <a:pt x="210" y="81"/>
                  </a:cubicBezTo>
                  <a:cubicBezTo>
                    <a:pt x="209" y="82"/>
                    <a:pt x="209" y="83"/>
                    <a:pt x="209" y="83"/>
                  </a:cubicBezTo>
                  <a:cubicBezTo>
                    <a:pt x="209" y="83"/>
                    <a:pt x="209" y="83"/>
                    <a:pt x="209" y="83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7" y="83"/>
                    <a:pt x="207" y="83"/>
                    <a:pt x="207" y="83"/>
                  </a:cubicBezTo>
                  <a:cubicBezTo>
                    <a:pt x="204" y="71"/>
                    <a:pt x="198" y="61"/>
                    <a:pt x="179" y="41"/>
                  </a:cubicBezTo>
                  <a:cubicBezTo>
                    <a:pt x="179" y="41"/>
                    <a:pt x="179" y="41"/>
                    <a:pt x="179" y="41"/>
                  </a:cubicBezTo>
                  <a:cubicBezTo>
                    <a:pt x="177" y="37"/>
                    <a:pt x="174" y="35"/>
                    <a:pt x="171" y="32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51" y="14"/>
                    <a:pt x="125" y="3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87" y="2"/>
                    <a:pt x="79" y="3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50" y="7"/>
                    <a:pt x="33" y="19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9" y="45"/>
                    <a:pt x="2" y="60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1" y="75"/>
                    <a:pt x="2" y="78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5" y="85"/>
                    <a:pt x="8" y="89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26" y="105"/>
                    <a:pt x="50" y="113"/>
                    <a:pt x="88" y="122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112" y="128"/>
                    <a:pt x="128" y="134"/>
                    <a:pt x="139" y="144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50" y="154"/>
                    <a:pt x="155" y="169"/>
                    <a:pt x="156" y="192"/>
                  </a:cubicBezTo>
                  <a:cubicBezTo>
                    <a:pt x="156" y="192"/>
                    <a:pt x="156" y="192"/>
                    <a:pt x="156" y="192"/>
                  </a:cubicBezTo>
                  <a:cubicBezTo>
                    <a:pt x="158" y="238"/>
                    <a:pt x="181" y="252"/>
                    <a:pt x="196" y="274"/>
                  </a:cubicBezTo>
                  <a:cubicBezTo>
                    <a:pt x="196" y="274"/>
                    <a:pt x="196" y="274"/>
                    <a:pt x="196" y="274"/>
                  </a:cubicBezTo>
                  <a:cubicBezTo>
                    <a:pt x="197" y="275"/>
                    <a:pt x="198" y="275"/>
                    <a:pt x="199" y="276"/>
                  </a:cubicBezTo>
                  <a:cubicBezTo>
                    <a:pt x="199" y="276"/>
                    <a:pt x="199" y="276"/>
                    <a:pt x="199" y="276"/>
                  </a:cubicBezTo>
                  <a:cubicBezTo>
                    <a:pt x="213" y="289"/>
                    <a:pt x="249" y="292"/>
                    <a:pt x="278" y="293"/>
                  </a:cubicBezTo>
                  <a:cubicBezTo>
                    <a:pt x="278" y="293"/>
                    <a:pt x="278" y="293"/>
                    <a:pt x="278" y="293"/>
                  </a:cubicBezTo>
                  <a:cubicBezTo>
                    <a:pt x="300" y="294"/>
                    <a:pt x="318" y="293"/>
                    <a:pt x="318" y="293"/>
                  </a:cubicBezTo>
                  <a:cubicBezTo>
                    <a:pt x="318" y="293"/>
                    <a:pt x="318" y="293"/>
                    <a:pt x="318" y="293"/>
                  </a:cubicBezTo>
                  <a:cubicBezTo>
                    <a:pt x="319" y="293"/>
                    <a:pt x="319" y="293"/>
                    <a:pt x="319" y="293"/>
                  </a:cubicBezTo>
                  <a:cubicBezTo>
                    <a:pt x="319" y="293"/>
                    <a:pt x="319" y="293"/>
                    <a:pt x="319" y="293"/>
                  </a:cubicBezTo>
                  <a:cubicBezTo>
                    <a:pt x="319" y="293"/>
                    <a:pt x="321" y="292"/>
                    <a:pt x="323" y="291"/>
                  </a:cubicBezTo>
                  <a:cubicBezTo>
                    <a:pt x="323" y="291"/>
                    <a:pt x="323" y="291"/>
                    <a:pt x="323" y="291"/>
                  </a:cubicBezTo>
                  <a:cubicBezTo>
                    <a:pt x="325" y="290"/>
                    <a:pt x="328" y="289"/>
                    <a:pt x="330" y="289"/>
                  </a:cubicBezTo>
                  <a:cubicBezTo>
                    <a:pt x="330" y="289"/>
                    <a:pt x="330" y="289"/>
                    <a:pt x="330" y="289"/>
                  </a:cubicBezTo>
                  <a:cubicBezTo>
                    <a:pt x="332" y="290"/>
                    <a:pt x="333" y="290"/>
                    <a:pt x="334" y="291"/>
                  </a:cubicBezTo>
                  <a:cubicBezTo>
                    <a:pt x="334" y="291"/>
                    <a:pt x="334" y="291"/>
                    <a:pt x="334" y="291"/>
                  </a:cubicBezTo>
                  <a:cubicBezTo>
                    <a:pt x="336" y="293"/>
                    <a:pt x="339" y="293"/>
                    <a:pt x="343" y="293"/>
                  </a:cubicBezTo>
                  <a:cubicBezTo>
                    <a:pt x="343" y="293"/>
                    <a:pt x="343" y="293"/>
                    <a:pt x="343" y="293"/>
                  </a:cubicBezTo>
                  <a:cubicBezTo>
                    <a:pt x="348" y="294"/>
                    <a:pt x="353" y="294"/>
                    <a:pt x="359" y="295"/>
                  </a:cubicBezTo>
                  <a:cubicBezTo>
                    <a:pt x="359" y="295"/>
                    <a:pt x="359" y="295"/>
                    <a:pt x="359" y="295"/>
                  </a:cubicBezTo>
                  <a:cubicBezTo>
                    <a:pt x="387" y="295"/>
                    <a:pt x="429" y="293"/>
                    <a:pt x="445" y="286"/>
                  </a:cubicBezTo>
                  <a:cubicBezTo>
                    <a:pt x="445" y="286"/>
                    <a:pt x="445" y="286"/>
                    <a:pt x="445" y="286"/>
                  </a:cubicBezTo>
                  <a:cubicBezTo>
                    <a:pt x="465" y="277"/>
                    <a:pt x="489" y="268"/>
                    <a:pt x="509" y="253"/>
                  </a:cubicBezTo>
                  <a:cubicBezTo>
                    <a:pt x="509" y="253"/>
                    <a:pt x="509" y="253"/>
                    <a:pt x="509" y="253"/>
                  </a:cubicBezTo>
                  <a:cubicBezTo>
                    <a:pt x="509" y="253"/>
                    <a:pt x="509" y="253"/>
                    <a:pt x="509" y="253"/>
                  </a:cubicBezTo>
                  <a:cubicBezTo>
                    <a:pt x="509" y="252"/>
                    <a:pt x="510" y="252"/>
                    <a:pt x="511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3"/>
            <p:cNvSpPr/>
            <p:nvPr/>
          </p:nvSpPr>
          <p:spPr bwMode="auto">
            <a:xfrm>
              <a:off x="5406" y="1189"/>
              <a:ext cx="186" cy="377"/>
            </a:xfrm>
            <a:custGeom>
              <a:avLst/>
              <a:gdLst>
                <a:gd name="T0" fmla="*/ 157 w 159"/>
                <a:gd name="T1" fmla="*/ 170 h 321"/>
                <a:gd name="T2" fmla="*/ 157 w 159"/>
                <a:gd name="T3" fmla="*/ 171 h 321"/>
                <a:gd name="T4" fmla="*/ 157 w 159"/>
                <a:gd name="T5" fmla="*/ 171 h 321"/>
                <a:gd name="T6" fmla="*/ 154 w 159"/>
                <a:gd name="T7" fmla="*/ 176 h 321"/>
                <a:gd name="T8" fmla="*/ 154 w 159"/>
                <a:gd name="T9" fmla="*/ 176 h 321"/>
                <a:gd name="T10" fmla="*/ 149 w 159"/>
                <a:gd name="T11" fmla="*/ 172 h 321"/>
                <a:gd name="T12" fmla="*/ 149 w 159"/>
                <a:gd name="T13" fmla="*/ 172 h 321"/>
                <a:gd name="T14" fmla="*/ 149 w 159"/>
                <a:gd name="T15" fmla="*/ 170 h 321"/>
                <a:gd name="T16" fmla="*/ 149 w 159"/>
                <a:gd name="T17" fmla="*/ 170 h 321"/>
                <a:gd name="T18" fmla="*/ 150 w 159"/>
                <a:gd name="T19" fmla="*/ 159 h 321"/>
                <a:gd name="T20" fmla="*/ 150 w 159"/>
                <a:gd name="T21" fmla="*/ 159 h 321"/>
                <a:gd name="T22" fmla="*/ 105 w 159"/>
                <a:gd name="T23" fmla="*/ 50 h 321"/>
                <a:gd name="T24" fmla="*/ 105 w 159"/>
                <a:gd name="T25" fmla="*/ 50 h 321"/>
                <a:gd name="T26" fmla="*/ 53 w 159"/>
                <a:gd name="T27" fmla="*/ 9 h 321"/>
                <a:gd name="T28" fmla="*/ 53 w 159"/>
                <a:gd name="T29" fmla="*/ 9 h 321"/>
                <a:gd name="T30" fmla="*/ 22 w 159"/>
                <a:gd name="T31" fmla="*/ 25 h 321"/>
                <a:gd name="T32" fmla="*/ 22 w 159"/>
                <a:gd name="T33" fmla="*/ 25 h 321"/>
                <a:gd name="T34" fmla="*/ 9 w 159"/>
                <a:gd name="T35" fmla="*/ 54 h 321"/>
                <a:gd name="T36" fmla="*/ 9 w 159"/>
                <a:gd name="T37" fmla="*/ 54 h 321"/>
                <a:gd name="T38" fmla="*/ 10 w 159"/>
                <a:gd name="T39" fmla="*/ 61 h 321"/>
                <a:gd name="T40" fmla="*/ 10 w 159"/>
                <a:gd name="T41" fmla="*/ 61 h 321"/>
                <a:gd name="T42" fmla="*/ 45 w 159"/>
                <a:gd name="T43" fmla="*/ 168 h 321"/>
                <a:gd name="T44" fmla="*/ 45 w 159"/>
                <a:gd name="T45" fmla="*/ 168 h 321"/>
                <a:gd name="T46" fmla="*/ 54 w 159"/>
                <a:gd name="T47" fmla="*/ 315 h 321"/>
                <a:gd name="T48" fmla="*/ 54 w 159"/>
                <a:gd name="T49" fmla="*/ 315 h 321"/>
                <a:gd name="T50" fmla="*/ 54 w 159"/>
                <a:gd name="T51" fmla="*/ 317 h 321"/>
                <a:gd name="T52" fmla="*/ 54 w 159"/>
                <a:gd name="T53" fmla="*/ 317 h 321"/>
                <a:gd name="T54" fmla="*/ 49 w 159"/>
                <a:gd name="T55" fmla="*/ 321 h 321"/>
                <a:gd name="T56" fmla="*/ 49 w 159"/>
                <a:gd name="T57" fmla="*/ 321 h 321"/>
                <a:gd name="T58" fmla="*/ 45 w 159"/>
                <a:gd name="T59" fmla="*/ 317 h 321"/>
                <a:gd name="T60" fmla="*/ 45 w 159"/>
                <a:gd name="T61" fmla="*/ 317 h 321"/>
                <a:gd name="T62" fmla="*/ 45 w 159"/>
                <a:gd name="T63" fmla="*/ 315 h 321"/>
                <a:gd name="T64" fmla="*/ 45 w 159"/>
                <a:gd name="T65" fmla="*/ 315 h 321"/>
                <a:gd name="T66" fmla="*/ 36 w 159"/>
                <a:gd name="T67" fmla="*/ 171 h 321"/>
                <a:gd name="T68" fmla="*/ 36 w 159"/>
                <a:gd name="T69" fmla="*/ 171 h 321"/>
                <a:gd name="T70" fmla="*/ 2 w 159"/>
                <a:gd name="T71" fmla="*/ 64 h 321"/>
                <a:gd name="T72" fmla="*/ 2 w 159"/>
                <a:gd name="T73" fmla="*/ 64 h 321"/>
                <a:gd name="T74" fmla="*/ 0 w 159"/>
                <a:gd name="T75" fmla="*/ 54 h 321"/>
                <a:gd name="T76" fmla="*/ 0 w 159"/>
                <a:gd name="T77" fmla="*/ 54 h 321"/>
                <a:gd name="T78" fmla="*/ 53 w 159"/>
                <a:gd name="T79" fmla="*/ 1 h 321"/>
                <a:gd name="T80" fmla="*/ 53 w 159"/>
                <a:gd name="T81" fmla="*/ 1 h 321"/>
                <a:gd name="T82" fmla="*/ 112 w 159"/>
                <a:gd name="T83" fmla="*/ 45 h 321"/>
                <a:gd name="T84" fmla="*/ 112 w 159"/>
                <a:gd name="T85" fmla="*/ 45 h 321"/>
                <a:gd name="T86" fmla="*/ 158 w 159"/>
                <a:gd name="T87" fmla="*/ 159 h 321"/>
                <a:gd name="T88" fmla="*/ 158 w 159"/>
                <a:gd name="T89" fmla="*/ 159 h 321"/>
                <a:gd name="T90" fmla="*/ 157 w 159"/>
                <a:gd name="T91" fmla="*/ 17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9" h="321">
                  <a:moveTo>
                    <a:pt x="157" y="170"/>
                  </a:moveTo>
                  <a:cubicBezTo>
                    <a:pt x="157" y="171"/>
                    <a:pt x="157" y="171"/>
                    <a:pt x="157" y="171"/>
                  </a:cubicBezTo>
                  <a:cubicBezTo>
                    <a:pt x="157" y="171"/>
                    <a:pt x="157" y="171"/>
                    <a:pt x="157" y="171"/>
                  </a:cubicBezTo>
                  <a:cubicBezTo>
                    <a:pt x="158" y="173"/>
                    <a:pt x="156" y="175"/>
                    <a:pt x="154" y="176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2" y="176"/>
                    <a:pt x="149" y="175"/>
                    <a:pt x="149" y="172"/>
                  </a:cubicBezTo>
                  <a:cubicBezTo>
                    <a:pt x="149" y="172"/>
                    <a:pt x="149" y="172"/>
                    <a:pt x="149" y="172"/>
                  </a:cubicBezTo>
                  <a:cubicBezTo>
                    <a:pt x="149" y="172"/>
                    <a:pt x="149" y="171"/>
                    <a:pt x="149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49" y="167"/>
                    <a:pt x="150" y="164"/>
                    <a:pt x="150" y="159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45"/>
                    <a:pt x="146" y="115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86" y="20"/>
                    <a:pt x="68" y="10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41" y="9"/>
                    <a:pt x="30" y="1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14" y="34"/>
                    <a:pt x="9" y="46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7"/>
                    <a:pt x="9" y="59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21" y="87"/>
                    <a:pt x="32" y="11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57" y="216"/>
                    <a:pt x="54" y="302"/>
                    <a:pt x="54" y="315"/>
                  </a:cubicBezTo>
                  <a:cubicBezTo>
                    <a:pt x="54" y="315"/>
                    <a:pt x="54" y="315"/>
                    <a:pt x="54" y="315"/>
                  </a:cubicBezTo>
                  <a:cubicBezTo>
                    <a:pt x="54" y="316"/>
                    <a:pt x="54" y="317"/>
                    <a:pt x="54" y="317"/>
                  </a:cubicBezTo>
                  <a:cubicBezTo>
                    <a:pt x="54" y="317"/>
                    <a:pt x="54" y="317"/>
                    <a:pt x="54" y="317"/>
                  </a:cubicBezTo>
                  <a:cubicBezTo>
                    <a:pt x="54" y="319"/>
                    <a:pt x="52" y="321"/>
                    <a:pt x="49" y="321"/>
                  </a:cubicBezTo>
                  <a:cubicBezTo>
                    <a:pt x="49" y="321"/>
                    <a:pt x="49" y="321"/>
                    <a:pt x="49" y="321"/>
                  </a:cubicBezTo>
                  <a:cubicBezTo>
                    <a:pt x="47" y="321"/>
                    <a:pt x="45" y="319"/>
                    <a:pt x="45" y="317"/>
                  </a:cubicBezTo>
                  <a:cubicBezTo>
                    <a:pt x="45" y="317"/>
                    <a:pt x="45" y="317"/>
                    <a:pt x="45" y="317"/>
                  </a:cubicBezTo>
                  <a:cubicBezTo>
                    <a:pt x="45" y="317"/>
                    <a:pt x="45" y="316"/>
                    <a:pt x="45" y="315"/>
                  </a:cubicBezTo>
                  <a:cubicBezTo>
                    <a:pt x="45" y="315"/>
                    <a:pt x="45" y="315"/>
                    <a:pt x="45" y="315"/>
                  </a:cubicBezTo>
                  <a:cubicBezTo>
                    <a:pt x="46" y="302"/>
                    <a:pt x="48" y="216"/>
                    <a:pt x="36" y="171"/>
                  </a:cubicBezTo>
                  <a:cubicBezTo>
                    <a:pt x="36" y="171"/>
                    <a:pt x="36" y="171"/>
                    <a:pt x="36" y="171"/>
                  </a:cubicBezTo>
                  <a:cubicBezTo>
                    <a:pt x="23" y="120"/>
                    <a:pt x="13" y="90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1"/>
                    <a:pt x="0" y="58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32"/>
                    <a:pt x="22" y="0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72" y="1"/>
                    <a:pt x="92" y="14"/>
                    <a:pt x="112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54" y="111"/>
                    <a:pt x="159" y="142"/>
                    <a:pt x="158" y="159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8" y="165"/>
                    <a:pt x="157" y="168"/>
                    <a:pt x="157" y="1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4"/>
            <p:cNvSpPr>
              <a:spLocks noEditPoints="1"/>
            </p:cNvSpPr>
            <p:nvPr/>
          </p:nvSpPr>
          <p:spPr bwMode="auto">
            <a:xfrm>
              <a:off x="5404" y="1189"/>
              <a:ext cx="189" cy="378"/>
            </a:xfrm>
            <a:custGeom>
              <a:avLst/>
              <a:gdLst>
                <a:gd name="T0" fmla="*/ 47 w 161"/>
                <a:gd name="T1" fmla="*/ 320 h 322"/>
                <a:gd name="T2" fmla="*/ 46 w 161"/>
                <a:gd name="T3" fmla="*/ 317 h 322"/>
                <a:gd name="T4" fmla="*/ 46 w 161"/>
                <a:gd name="T5" fmla="*/ 317 h 322"/>
                <a:gd name="T6" fmla="*/ 45 w 161"/>
                <a:gd name="T7" fmla="*/ 316 h 322"/>
                <a:gd name="T8" fmla="*/ 46 w 161"/>
                <a:gd name="T9" fmla="*/ 316 h 322"/>
                <a:gd name="T10" fmla="*/ 37 w 161"/>
                <a:gd name="T11" fmla="*/ 171 h 322"/>
                <a:gd name="T12" fmla="*/ 2 w 161"/>
                <a:gd name="T13" fmla="*/ 65 h 322"/>
                <a:gd name="T14" fmla="*/ 17 w 161"/>
                <a:gd name="T15" fmla="*/ 17 h 322"/>
                <a:gd name="T16" fmla="*/ 55 w 161"/>
                <a:gd name="T17" fmla="*/ 0 h 322"/>
                <a:gd name="T18" fmla="*/ 114 w 161"/>
                <a:gd name="T19" fmla="*/ 45 h 322"/>
                <a:gd name="T20" fmla="*/ 160 w 161"/>
                <a:gd name="T21" fmla="*/ 159 h 322"/>
                <a:gd name="T22" fmla="*/ 158 w 161"/>
                <a:gd name="T23" fmla="*/ 170 h 322"/>
                <a:gd name="T24" fmla="*/ 159 w 161"/>
                <a:gd name="T25" fmla="*/ 171 h 322"/>
                <a:gd name="T26" fmla="*/ 158 w 161"/>
                <a:gd name="T27" fmla="*/ 175 h 322"/>
                <a:gd name="T28" fmla="*/ 155 w 161"/>
                <a:gd name="T29" fmla="*/ 177 h 322"/>
                <a:gd name="T30" fmla="*/ 149 w 161"/>
                <a:gd name="T31" fmla="*/ 173 h 322"/>
                <a:gd name="T32" fmla="*/ 149 w 161"/>
                <a:gd name="T33" fmla="*/ 170 h 322"/>
                <a:gd name="T34" fmla="*/ 105 w 161"/>
                <a:gd name="T35" fmla="*/ 51 h 322"/>
                <a:gd name="T36" fmla="*/ 84 w 161"/>
                <a:gd name="T37" fmla="*/ 24 h 322"/>
                <a:gd name="T38" fmla="*/ 24 w 161"/>
                <a:gd name="T39" fmla="*/ 24 h 322"/>
                <a:gd name="T40" fmla="*/ 24 w 161"/>
                <a:gd name="T41" fmla="*/ 25 h 322"/>
                <a:gd name="T42" fmla="*/ 12 w 161"/>
                <a:gd name="T43" fmla="*/ 61 h 322"/>
                <a:gd name="T44" fmla="*/ 47 w 161"/>
                <a:gd name="T45" fmla="*/ 168 h 322"/>
                <a:gd name="T46" fmla="*/ 56 w 161"/>
                <a:gd name="T47" fmla="*/ 317 h 322"/>
                <a:gd name="T48" fmla="*/ 54 w 161"/>
                <a:gd name="T49" fmla="*/ 320 h 322"/>
                <a:gd name="T50" fmla="*/ 47 w 161"/>
                <a:gd name="T51" fmla="*/ 317 h 322"/>
                <a:gd name="T52" fmla="*/ 51 w 161"/>
                <a:gd name="T53" fmla="*/ 320 h 322"/>
                <a:gd name="T54" fmla="*/ 53 w 161"/>
                <a:gd name="T55" fmla="*/ 319 h 322"/>
                <a:gd name="T56" fmla="*/ 54 w 161"/>
                <a:gd name="T57" fmla="*/ 315 h 322"/>
                <a:gd name="T58" fmla="*/ 45 w 161"/>
                <a:gd name="T59" fmla="*/ 169 h 322"/>
                <a:gd name="T60" fmla="*/ 9 w 161"/>
                <a:gd name="T61" fmla="*/ 54 h 322"/>
                <a:gd name="T62" fmla="*/ 22 w 161"/>
                <a:gd name="T63" fmla="*/ 24 h 322"/>
                <a:gd name="T64" fmla="*/ 54 w 161"/>
                <a:gd name="T65" fmla="*/ 8 h 322"/>
                <a:gd name="T66" fmla="*/ 85 w 161"/>
                <a:gd name="T67" fmla="*/ 23 h 322"/>
                <a:gd name="T68" fmla="*/ 151 w 161"/>
                <a:gd name="T69" fmla="*/ 159 h 322"/>
                <a:gd name="T70" fmla="*/ 150 w 161"/>
                <a:gd name="T71" fmla="*/ 170 h 322"/>
                <a:gd name="T72" fmla="*/ 152 w 161"/>
                <a:gd name="T73" fmla="*/ 174 h 322"/>
                <a:gd name="T74" fmla="*/ 155 w 161"/>
                <a:gd name="T75" fmla="*/ 175 h 322"/>
                <a:gd name="T76" fmla="*/ 158 w 161"/>
                <a:gd name="T77" fmla="*/ 171 h 322"/>
                <a:gd name="T78" fmla="*/ 157 w 161"/>
                <a:gd name="T79" fmla="*/ 170 h 322"/>
                <a:gd name="T80" fmla="*/ 158 w 161"/>
                <a:gd name="T81" fmla="*/ 159 h 322"/>
                <a:gd name="T82" fmla="*/ 90 w 161"/>
                <a:gd name="T83" fmla="*/ 18 h 322"/>
                <a:gd name="T84" fmla="*/ 54 w 161"/>
                <a:gd name="T85" fmla="*/ 1 h 322"/>
                <a:gd name="T86" fmla="*/ 2 w 161"/>
                <a:gd name="T87" fmla="*/ 54 h 322"/>
                <a:gd name="T88" fmla="*/ 4 w 161"/>
                <a:gd name="T89" fmla="*/ 64 h 322"/>
                <a:gd name="T90" fmla="*/ 47 w 161"/>
                <a:gd name="T91" fmla="*/ 315 h 322"/>
                <a:gd name="T92" fmla="*/ 47 w 161"/>
                <a:gd name="T93" fmla="*/ 31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1" h="322">
                  <a:moveTo>
                    <a:pt x="50" y="322"/>
                  </a:moveTo>
                  <a:cubicBezTo>
                    <a:pt x="49" y="322"/>
                    <a:pt x="48" y="321"/>
                    <a:pt x="47" y="320"/>
                  </a:cubicBezTo>
                  <a:cubicBezTo>
                    <a:pt x="47" y="320"/>
                    <a:pt x="47" y="320"/>
                    <a:pt x="47" y="320"/>
                  </a:cubicBezTo>
                  <a:cubicBezTo>
                    <a:pt x="46" y="320"/>
                    <a:pt x="46" y="318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6" y="316"/>
                    <a:pt x="46" y="316"/>
                    <a:pt x="45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5" y="316"/>
                    <a:pt x="45" y="316"/>
                    <a:pt x="46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6"/>
                    <a:pt x="46" y="315"/>
                    <a:pt x="46" y="315"/>
                  </a:cubicBezTo>
                  <a:cubicBezTo>
                    <a:pt x="46" y="315"/>
                    <a:pt x="46" y="315"/>
                    <a:pt x="46" y="315"/>
                  </a:cubicBezTo>
                  <a:cubicBezTo>
                    <a:pt x="46" y="302"/>
                    <a:pt x="48" y="216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ubicBezTo>
                    <a:pt x="24" y="120"/>
                    <a:pt x="13" y="90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1"/>
                    <a:pt x="0" y="58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42"/>
                    <a:pt x="7" y="2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6" y="7"/>
                    <a:pt x="39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6" y="0"/>
                    <a:pt x="78" y="5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8" y="23"/>
                    <a:pt x="106" y="33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56" y="110"/>
                    <a:pt x="161" y="142"/>
                    <a:pt x="160" y="159"/>
                  </a:cubicBezTo>
                  <a:cubicBezTo>
                    <a:pt x="160" y="159"/>
                    <a:pt x="160" y="159"/>
                    <a:pt x="160" y="159"/>
                  </a:cubicBezTo>
                  <a:cubicBezTo>
                    <a:pt x="160" y="165"/>
                    <a:pt x="159" y="169"/>
                    <a:pt x="159" y="170"/>
                  </a:cubicBezTo>
                  <a:cubicBezTo>
                    <a:pt x="159" y="170"/>
                    <a:pt x="159" y="170"/>
                    <a:pt x="159" y="170"/>
                  </a:cubicBezTo>
                  <a:cubicBezTo>
                    <a:pt x="158" y="170"/>
                    <a:pt x="158" y="170"/>
                    <a:pt x="158" y="170"/>
                  </a:cubicBezTo>
                  <a:cubicBezTo>
                    <a:pt x="159" y="170"/>
                    <a:pt x="159" y="170"/>
                    <a:pt x="159" y="170"/>
                  </a:cubicBezTo>
                  <a:cubicBezTo>
                    <a:pt x="159" y="170"/>
                    <a:pt x="159" y="170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2"/>
                    <a:pt x="159" y="174"/>
                    <a:pt x="158" y="175"/>
                  </a:cubicBezTo>
                  <a:cubicBezTo>
                    <a:pt x="158" y="175"/>
                    <a:pt x="158" y="175"/>
                    <a:pt x="158" y="175"/>
                  </a:cubicBezTo>
                  <a:cubicBezTo>
                    <a:pt x="157" y="176"/>
                    <a:pt x="156" y="177"/>
                    <a:pt x="155" y="177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3" y="177"/>
                    <a:pt x="152" y="177"/>
                    <a:pt x="151" y="175"/>
                  </a:cubicBezTo>
                  <a:cubicBezTo>
                    <a:pt x="151" y="175"/>
                    <a:pt x="151" y="175"/>
                    <a:pt x="151" y="175"/>
                  </a:cubicBezTo>
                  <a:cubicBezTo>
                    <a:pt x="150" y="175"/>
                    <a:pt x="149" y="174"/>
                    <a:pt x="149" y="173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2"/>
                    <a:pt x="149" y="171"/>
                    <a:pt x="149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49" y="167"/>
                    <a:pt x="150" y="163"/>
                    <a:pt x="150" y="159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45"/>
                    <a:pt x="146" y="115"/>
                    <a:pt x="105" y="51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98" y="39"/>
                    <a:pt x="91" y="30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73" y="14"/>
                    <a:pt x="63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43" y="10"/>
                    <a:pt x="32" y="16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6" y="34"/>
                    <a:pt x="11" y="46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7"/>
                    <a:pt x="11" y="59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23" y="86"/>
                    <a:pt x="33" y="117"/>
                    <a:pt x="47" y="168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59" y="216"/>
                    <a:pt x="56" y="302"/>
                    <a:pt x="56" y="315"/>
                  </a:cubicBezTo>
                  <a:cubicBezTo>
                    <a:pt x="56" y="315"/>
                    <a:pt x="56" y="315"/>
                    <a:pt x="56" y="315"/>
                  </a:cubicBezTo>
                  <a:cubicBezTo>
                    <a:pt x="56" y="316"/>
                    <a:pt x="56" y="317"/>
                    <a:pt x="56" y="317"/>
                  </a:cubicBezTo>
                  <a:cubicBezTo>
                    <a:pt x="56" y="317"/>
                    <a:pt x="56" y="317"/>
                    <a:pt x="56" y="317"/>
                  </a:cubicBezTo>
                  <a:cubicBezTo>
                    <a:pt x="56" y="318"/>
                    <a:pt x="55" y="319"/>
                    <a:pt x="54" y="320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53" y="321"/>
                    <a:pt x="52" y="322"/>
                    <a:pt x="50" y="322"/>
                  </a:cubicBezTo>
                  <a:close/>
                  <a:moveTo>
                    <a:pt x="47" y="316"/>
                  </a:moveTo>
                  <a:cubicBezTo>
                    <a:pt x="47" y="317"/>
                    <a:pt x="47" y="317"/>
                    <a:pt x="47" y="317"/>
                  </a:cubicBezTo>
                  <a:cubicBezTo>
                    <a:pt x="47" y="318"/>
                    <a:pt x="48" y="319"/>
                    <a:pt x="48" y="319"/>
                  </a:cubicBezTo>
                  <a:cubicBezTo>
                    <a:pt x="48" y="319"/>
                    <a:pt x="48" y="319"/>
                    <a:pt x="48" y="319"/>
                  </a:cubicBezTo>
                  <a:cubicBezTo>
                    <a:pt x="49" y="320"/>
                    <a:pt x="50" y="320"/>
                    <a:pt x="51" y="320"/>
                  </a:cubicBezTo>
                  <a:cubicBezTo>
                    <a:pt x="51" y="320"/>
                    <a:pt x="51" y="320"/>
                    <a:pt x="51" y="320"/>
                  </a:cubicBezTo>
                  <a:cubicBezTo>
                    <a:pt x="52" y="320"/>
                    <a:pt x="53" y="320"/>
                    <a:pt x="53" y="319"/>
                  </a:cubicBezTo>
                  <a:cubicBezTo>
                    <a:pt x="53" y="319"/>
                    <a:pt x="53" y="319"/>
                    <a:pt x="53" y="319"/>
                  </a:cubicBezTo>
                  <a:cubicBezTo>
                    <a:pt x="54" y="318"/>
                    <a:pt x="54" y="318"/>
                    <a:pt x="54" y="317"/>
                  </a:cubicBezTo>
                  <a:cubicBezTo>
                    <a:pt x="54" y="317"/>
                    <a:pt x="54" y="317"/>
                    <a:pt x="54" y="317"/>
                  </a:cubicBezTo>
                  <a:cubicBezTo>
                    <a:pt x="54" y="317"/>
                    <a:pt x="54" y="316"/>
                    <a:pt x="54" y="315"/>
                  </a:cubicBezTo>
                  <a:cubicBezTo>
                    <a:pt x="54" y="315"/>
                    <a:pt x="54" y="315"/>
                    <a:pt x="54" y="315"/>
                  </a:cubicBezTo>
                  <a:cubicBezTo>
                    <a:pt x="55" y="302"/>
                    <a:pt x="57" y="216"/>
                    <a:pt x="45" y="169"/>
                  </a:cubicBezTo>
                  <a:cubicBezTo>
                    <a:pt x="45" y="169"/>
                    <a:pt x="45" y="169"/>
                    <a:pt x="45" y="169"/>
                  </a:cubicBezTo>
                  <a:cubicBezTo>
                    <a:pt x="32" y="118"/>
                    <a:pt x="21" y="87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60"/>
                    <a:pt x="9" y="57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46"/>
                    <a:pt x="14" y="3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31" y="14"/>
                    <a:pt x="42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63" y="9"/>
                    <a:pt x="74" y="1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92" y="29"/>
                    <a:pt x="99" y="38"/>
                    <a:pt x="107" y="50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48" y="114"/>
                    <a:pt x="152" y="144"/>
                    <a:pt x="151" y="159"/>
                  </a:cubicBezTo>
                  <a:cubicBezTo>
                    <a:pt x="151" y="159"/>
                    <a:pt x="151" y="159"/>
                    <a:pt x="151" y="159"/>
                  </a:cubicBezTo>
                  <a:cubicBezTo>
                    <a:pt x="151" y="164"/>
                    <a:pt x="151" y="167"/>
                    <a:pt x="150" y="170"/>
                  </a:cubicBezTo>
                  <a:cubicBezTo>
                    <a:pt x="150" y="170"/>
                    <a:pt x="150" y="170"/>
                    <a:pt x="150" y="170"/>
                  </a:cubicBezTo>
                  <a:cubicBezTo>
                    <a:pt x="150" y="171"/>
                    <a:pt x="150" y="171"/>
                    <a:pt x="151" y="172"/>
                  </a:cubicBezTo>
                  <a:cubicBezTo>
                    <a:pt x="151" y="172"/>
                    <a:pt x="151" y="172"/>
                    <a:pt x="151" y="172"/>
                  </a:cubicBezTo>
                  <a:cubicBezTo>
                    <a:pt x="151" y="173"/>
                    <a:pt x="151" y="174"/>
                    <a:pt x="152" y="174"/>
                  </a:cubicBezTo>
                  <a:cubicBezTo>
                    <a:pt x="152" y="174"/>
                    <a:pt x="152" y="174"/>
                    <a:pt x="152" y="174"/>
                  </a:cubicBezTo>
                  <a:cubicBezTo>
                    <a:pt x="153" y="175"/>
                    <a:pt x="154" y="175"/>
                    <a:pt x="155" y="175"/>
                  </a:cubicBezTo>
                  <a:cubicBezTo>
                    <a:pt x="155" y="175"/>
                    <a:pt x="155" y="175"/>
                    <a:pt x="155" y="175"/>
                  </a:cubicBezTo>
                  <a:cubicBezTo>
                    <a:pt x="156" y="175"/>
                    <a:pt x="156" y="175"/>
                    <a:pt x="157" y="174"/>
                  </a:cubicBezTo>
                  <a:cubicBezTo>
                    <a:pt x="157" y="174"/>
                    <a:pt x="157" y="174"/>
                    <a:pt x="157" y="174"/>
                  </a:cubicBezTo>
                  <a:cubicBezTo>
                    <a:pt x="157" y="173"/>
                    <a:pt x="158" y="172"/>
                    <a:pt x="158" y="171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7" y="171"/>
                    <a:pt x="157" y="171"/>
                    <a:pt x="157" y="170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8" y="168"/>
                    <a:pt x="158" y="164"/>
                    <a:pt x="158" y="159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9" y="143"/>
                    <a:pt x="154" y="111"/>
                    <a:pt x="113" y="46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05" y="34"/>
                    <a:pt x="97" y="24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77" y="7"/>
                    <a:pt x="66" y="2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9" y="1"/>
                    <a:pt x="27" y="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8" y="29"/>
                    <a:pt x="3" y="43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8"/>
                    <a:pt x="2" y="61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14" y="89"/>
                    <a:pt x="25" y="120"/>
                    <a:pt x="38" y="17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50" y="216"/>
                    <a:pt x="48" y="302"/>
                    <a:pt x="47" y="315"/>
                  </a:cubicBezTo>
                  <a:cubicBezTo>
                    <a:pt x="47" y="315"/>
                    <a:pt x="47" y="315"/>
                    <a:pt x="47" y="315"/>
                  </a:cubicBezTo>
                  <a:cubicBezTo>
                    <a:pt x="47" y="315"/>
                    <a:pt x="47" y="316"/>
                    <a:pt x="47" y="316"/>
                  </a:cubicBezTo>
                  <a:cubicBezTo>
                    <a:pt x="47" y="316"/>
                    <a:pt x="47" y="316"/>
                    <a:pt x="47" y="316"/>
                  </a:cubicBezTo>
                  <a:cubicBezTo>
                    <a:pt x="47" y="316"/>
                    <a:pt x="47" y="316"/>
                    <a:pt x="47" y="3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5"/>
            <p:cNvSpPr>
              <a:spLocks noEditPoints="1"/>
            </p:cNvSpPr>
            <p:nvPr/>
          </p:nvSpPr>
          <p:spPr bwMode="auto">
            <a:xfrm>
              <a:off x="5576" y="1386"/>
              <a:ext cx="110" cy="187"/>
            </a:xfrm>
            <a:custGeom>
              <a:avLst/>
              <a:gdLst>
                <a:gd name="T0" fmla="*/ 89 w 94"/>
                <a:gd name="T1" fmla="*/ 140 h 159"/>
                <a:gd name="T2" fmla="*/ 62 w 94"/>
                <a:gd name="T3" fmla="*/ 158 h 159"/>
                <a:gd name="T4" fmla="*/ 62 w 94"/>
                <a:gd name="T5" fmla="*/ 158 h 159"/>
                <a:gd name="T6" fmla="*/ 60 w 94"/>
                <a:gd name="T7" fmla="*/ 158 h 159"/>
                <a:gd name="T8" fmla="*/ 60 w 94"/>
                <a:gd name="T9" fmla="*/ 158 h 159"/>
                <a:gd name="T10" fmla="*/ 16 w 94"/>
                <a:gd name="T11" fmla="*/ 131 h 159"/>
                <a:gd name="T12" fmla="*/ 16 w 94"/>
                <a:gd name="T13" fmla="*/ 131 h 159"/>
                <a:gd name="T14" fmla="*/ 15 w 94"/>
                <a:gd name="T15" fmla="*/ 130 h 159"/>
                <a:gd name="T16" fmla="*/ 15 w 94"/>
                <a:gd name="T17" fmla="*/ 129 h 159"/>
                <a:gd name="T18" fmla="*/ 1 w 94"/>
                <a:gd name="T19" fmla="*/ 32 h 159"/>
                <a:gd name="T20" fmla="*/ 1 w 94"/>
                <a:gd name="T21" fmla="*/ 32 h 159"/>
                <a:gd name="T22" fmla="*/ 5 w 94"/>
                <a:gd name="T23" fmla="*/ 18 h 159"/>
                <a:gd name="T24" fmla="*/ 5 w 94"/>
                <a:gd name="T25" fmla="*/ 18 h 159"/>
                <a:gd name="T26" fmla="*/ 45 w 94"/>
                <a:gd name="T27" fmla="*/ 0 h 159"/>
                <a:gd name="T28" fmla="*/ 45 w 94"/>
                <a:gd name="T29" fmla="*/ 0 h 159"/>
                <a:gd name="T30" fmla="*/ 49 w 94"/>
                <a:gd name="T31" fmla="*/ 1 h 159"/>
                <a:gd name="T32" fmla="*/ 49 w 94"/>
                <a:gd name="T33" fmla="*/ 1 h 159"/>
                <a:gd name="T34" fmla="*/ 83 w 94"/>
                <a:gd name="T35" fmla="*/ 26 h 159"/>
                <a:gd name="T36" fmla="*/ 83 w 94"/>
                <a:gd name="T37" fmla="*/ 26 h 159"/>
                <a:gd name="T38" fmla="*/ 92 w 94"/>
                <a:gd name="T39" fmla="*/ 90 h 159"/>
                <a:gd name="T40" fmla="*/ 92 w 94"/>
                <a:gd name="T41" fmla="*/ 90 h 159"/>
                <a:gd name="T42" fmla="*/ 94 w 94"/>
                <a:gd name="T43" fmla="*/ 126 h 159"/>
                <a:gd name="T44" fmla="*/ 94 w 94"/>
                <a:gd name="T45" fmla="*/ 126 h 159"/>
                <a:gd name="T46" fmla="*/ 94 w 94"/>
                <a:gd name="T47" fmla="*/ 126 h 159"/>
                <a:gd name="T48" fmla="*/ 94 w 94"/>
                <a:gd name="T49" fmla="*/ 126 h 159"/>
                <a:gd name="T50" fmla="*/ 89 w 94"/>
                <a:gd name="T51" fmla="*/ 140 h 159"/>
                <a:gd name="T52" fmla="*/ 36 w 94"/>
                <a:gd name="T53" fmla="*/ 137 h 159"/>
                <a:gd name="T54" fmla="*/ 60 w 94"/>
                <a:gd name="T55" fmla="*/ 150 h 159"/>
                <a:gd name="T56" fmla="*/ 60 w 94"/>
                <a:gd name="T57" fmla="*/ 150 h 159"/>
                <a:gd name="T58" fmla="*/ 62 w 94"/>
                <a:gd name="T59" fmla="*/ 150 h 159"/>
                <a:gd name="T60" fmla="*/ 62 w 94"/>
                <a:gd name="T61" fmla="*/ 150 h 159"/>
                <a:gd name="T62" fmla="*/ 82 w 94"/>
                <a:gd name="T63" fmla="*/ 134 h 159"/>
                <a:gd name="T64" fmla="*/ 82 w 94"/>
                <a:gd name="T65" fmla="*/ 134 h 159"/>
                <a:gd name="T66" fmla="*/ 85 w 94"/>
                <a:gd name="T67" fmla="*/ 126 h 159"/>
                <a:gd name="T68" fmla="*/ 85 w 94"/>
                <a:gd name="T69" fmla="*/ 126 h 159"/>
                <a:gd name="T70" fmla="*/ 83 w 94"/>
                <a:gd name="T71" fmla="*/ 90 h 159"/>
                <a:gd name="T72" fmla="*/ 83 w 94"/>
                <a:gd name="T73" fmla="*/ 90 h 159"/>
                <a:gd name="T74" fmla="*/ 75 w 94"/>
                <a:gd name="T75" fmla="*/ 29 h 159"/>
                <a:gd name="T76" fmla="*/ 75 w 94"/>
                <a:gd name="T77" fmla="*/ 29 h 159"/>
                <a:gd name="T78" fmla="*/ 48 w 94"/>
                <a:gd name="T79" fmla="*/ 9 h 159"/>
                <a:gd name="T80" fmla="*/ 48 w 94"/>
                <a:gd name="T81" fmla="*/ 9 h 159"/>
                <a:gd name="T82" fmla="*/ 44 w 94"/>
                <a:gd name="T83" fmla="*/ 9 h 159"/>
                <a:gd name="T84" fmla="*/ 44 w 94"/>
                <a:gd name="T85" fmla="*/ 9 h 159"/>
                <a:gd name="T86" fmla="*/ 11 w 94"/>
                <a:gd name="T87" fmla="*/ 23 h 159"/>
                <a:gd name="T88" fmla="*/ 11 w 94"/>
                <a:gd name="T89" fmla="*/ 23 h 159"/>
                <a:gd name="T90" fmla="*/ 10 w 94"/>
                <a:gd name="T91" fmla="*/ 32 h 159"/>
                <a:gd name="T92" fmla="*/ 10 w 94"/>
                <a:gd name="T93" fmla="*/ 32 h 159"/>
                <a:gd name="T94" fmla="*/ 23 w 94"/>
                <a:gd name="T95" fmla="*/ 126 h 159"/>
                <a:gd name="T96" fmla="*/ 23 w 94"/>
                <a:gd name="T97" fmla="*/ 126 h 159"/>
                <a:gd name="T98" fmla="*/ 36 w 94"/>
                <a:gd name="T99" fmla="*/ 13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4" h="159">
                  <a:moveTo>
                    <a:pt x="89" y="140"/>
                  </a:moveTo>
                  <a:cubicBezTo>
                    <a:pt x="84" y="146"/>
                    <a:pt x="79" y="159"/>
                    <a:pt x="62" y="158"/>
                  </a:cubicBezTo>
                  <a:cubicBezTo>
                    <a:pt x="62" y="158"/>
                    <a:pt x="62" y="158"/>
                    <a:pt x="62" y="158"/>
                  </a:cubicBezTo>
                  <a:cubicBezTo>
                    <a:pt x="61" y="158"/>
                    <a:pt x="60" y="158"/>
                    <a:pt x="60" y="158"/>
                  </a:cubicBezTo>
                  <a:cubicBezTo>
                    <a:pt x="60" y="158"/>
                    <a:pt x="60" y="158"/>
                    <a:pt x="60" y="158"/>
                  </a:cubicBezTo>
                  <a:cubicBezTo>
                    <a:pt x="40" y="156"/>
                    <a:pt x="16" y="131"/>
                    <a:pt x="16" y="131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29"/>
                    <a:pt x="0" y="6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26"/>
                    <a:pt x="2" y="21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15" y="6"/>
                    <a:pt x="32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8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60" y="2"/>
                    <a:pt x="75" y="4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91" y="47"/>
                    <a:pt x="91" y="62"/>
                    <a:pt x="92" y="9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2" y="108"/>
                    <a:pt x="94" y="118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31"/>
                    <a:pt x="92" y="136"/>
                    <a:pt x="89" y="140"/>
                  </a:cubicBezTo>
                  <a:close/>
                  <a:moveTo>
                    <a:pt x="36" y="137"/>
                  </a:moveTo>
                  <a:cubicBezTo>
                    <a:pt x="44" y="143"/>
                    <a:pt x="54" y="149"/>
                    <a:pt x="60" y="150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74" y="150"/>
                    <a:pt x="75" y="144"/>
                    <a:pt x="82" y="134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4" y="132"/>
                    <a:pt x="85" y="130"/>
                    <a:pt x="85" y="126"/>
                  </a:cubicBezTo>
                  <a:cubicBezTo>
                    <a:pt x="85" y="126"/>
                    <a:pt x="85" y="126"/>
                    <a:pt x="85" y="126"/>
                  </a:cubicBezTo>
                  <a:cubicBezTo>
                    <a:pt x="85" y="119"/>
                    <a:pt x="83" y="108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2" y="61"/>
                    <a:pt x="83" y="49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68" y="11"/>
                    <a:pt x="60" y="12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5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34" y="9"/>
                    <a:pt x="19" y="14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0" y="2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58"/>
                    <a:pt x="21" y="116"/>
                    <a:pt x="23" y="126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5" y="128"/>
                    <a:pt x="30" y="132"/>
                    <a:pt x="36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6"/>
            <p:cNvSpPr>
              <a:spLocks noEditPoints="1"/>
            </p:cNvSpPr>
            <p:nvPr/>
          </p:nvSpPr>
          <p:spPr bwMode="auto">
            <a:xfrm>
              <a:off x="5576" y="1385"/>
              <a:ext cx="111" cy="189"/>
            </a:xfrm>
            <a:custGeom>
              <a:avLst/>
              <a:gdLst>
                <a:gd name="T0" fmla="*/ 59 w 95"/>
                <a:gd name="T1" fmla="*/ 160 h 161"/>
                <a:gd name="T2" fmla="*/ 16 w 95"/>
                <a:gd name="T3" fmla="*/ 133 h 161"/>
                <a:gd name="T4" fmla="*/ 15 w 95"/>
                <a:gd name="T5" fmla="*/ 133 h 161"/>
                <a:gd name="T6" fmla="*/ 14 w 95"/>
                <a:gd name="T7" fmla="*/ 132 h 161"/>
                <a:gd name="T8" fmla="*/ 14 w 95"/>
                <a:gd name="T9" fmla="*/ 130 h 161"/>
                <a:gd name="T10" fmla="*/ 14 w 95"/>
                <a:gd name="T11" fmla="*/ 130 h 161"/>
                <a:gd name="T12" fmla="*/ 14 w 95"/>
                <a:gd name="T13" fmla="*/ 130 h 161"/>
                <a:gd name="T14" fmla="*/ 13 w 95"/>
                <a:gd name="T15" fmla="*/ 127 h 161"/>
                <a:gd name="T16" fmla="*/ 12 w 95"/>
                <a:gd name="T17" fmla="*/ 119 h 161"/>
                <a:gd name="T18" fmla="*/ 0 w 95"/>
                <a:gd name="T19" fmla="*/ 33 h 161"/>
                <a:gd name="T20" fmla="*/ 4 w 95"/>
                <a:gd name="T21" fmla="*/ 18 h 161"/>
                <a:gd name="T22" fmla="*/ 45 w 95"/>
                <a:gd name="T23" fmla="*/ 1 h 161"/>
                <a:gd name="T24" fmla="*/ 49 w 95"/>
                <a:gd name="T25" fmla="*/ 1 h 161"/>
                <a:gd name="T26" fmla="*/ 84 w 95"/>
                <a:gd name="T27" fmla="*/ 27 h 161"/>
                <a:gd name="T28" fmla="*/ 92 w 95"/>
                <a:gd name="T29" fmla="*/ 91 h 161"/>
                <a:gd name="T30" fmla="*/ 95 w 95"/>
                <a:gd name="T31" fmla="*/ 127 h 161"/>
                <a:gd name="T32" fmla="*/ 90 w 95"/>
                <a:gd name="T33" fmla="*/ 141 h 161"/>
                <a:gd name="T34" fmla="*/ 81 w 95"/>
                <a:gd name="T35" fmla="*/ 152 h 161"/>
                <a:gd name="T36" fmla="*/ 81 w 95"/>
                <a:gd name="T37" fmla="*/ 152 h 161"/>
                <a:gd name="T38" fmla="*/ 22 w 95"/>
                <a:gd name="T39" fmla="*/ 137 h 161"/>
                <a:gd name="T40" fmla="*/ 60 w 95"/>
                <a:gd name="T41" fmla="*/ 158 h 161"/>
                <a:gd name="T42" fmla="*/ 80 w 95"/>
                <a:gd name="T43" fmla="*/ 151 h 161"/>
                <a:gd name="T44" fmla="*/ 88 w 95"/>
                <a:gd name="T45" fmla="*/ 140 h 161"/>
                <a:gd name="T46" fmla="*/ 93 w 95"/>
                <a:gd name="T47" fmla="*/ 127 h 161"/>
                <a:gd name="T48" fmla="*/ 91 w 95"/>
                <a:gd name="T49" fmla="*/ 91 h 161"/>
                <a:gd name="T50" fmla="*/ 83 w 95"/>
                <a:gd name="T51" fmla="*/ 28 h 161"/>
                <a:gd name="T52" fmla="*/ 49 w 95"/>
                <a:gd name="T53" fmla="*/ 3 h 161"/>
                <a:gd name="T54" fmla="*/ 45 w 95"/>
                <a:gd name="T55" fmla="*/ 2 h 161"/>
                <a:gd name="T56" fmla="*/ 5 w 95"/>
                <a:gd name="T57" fmla="*/ 19 h 161"/>
                <a:gd name="T58" fmla="*/ 2 w 95"/>
                <a:gd name="T59" fmla="*/ 33 h 161"/>
                <a:gd name="T60" fmla="*/ 16 w 95"/>
                <a:gd name="T61" fmla="*/ 131 h 161"/>
                <a:gd name="T62" fmla="*/ 62 w 95"/>
                <a:gd name="T63" fmla="*/ 152 h 161"/>
                <a:gd name="T64" fmla="*/ 35 w 95"/>
                <a:gd name="T65" fmla="*/ 139 h 161"/>
                <a:gd name="T66" fmla="*/ 26 w 95"/>
                <a:gd name="T67" fmla="*/ 131 h 161"/>
                <a:gd name="T68" fmla="*/ 22 w 95"/>
                <a:gd name="T69" fmla="*/ 127 h 161"/>
                <a:gd name="T70" fmla="*/ 9 w 95"/>
                <a:gd name="T71" fmla="*/ 33 h 161"/>
                <a:gd name="T72" fmla="*/ 11 w 95"/>
                <a:gd name="T73" fmla="*/ 24 h 161"/>
                <a:gd name="T74" fmla="*/ 11 w 95"/>
                <a:gd name="T75" fmla="*/ 23 h 161"/>
                <a:gd name="T76" fmla="*/ 44 w 95"/>
                <a:gd name="T77" fmla="*/ 9 h 161"/>
                <a:gd name="T78" fmla="*/ 67 w 95"/>
                <a:gd name="T79" fmla="*/ 16 h 161"/>
                <a:gd name="T80" fmla="*/ 76 w 95"/>
                <a:gd name="T81" fmla="*/ 30 h 161"/>
                <a:gd name="T82" fmla="*/ 86 w 95"/>
                <a:gd name="T83" fmla="*/ 127 h 161"/>
                <a:gd name="T84" fmla="*/ 83 w 95"/>
                <a:gd name="T85" fmla="*/ 136 h 161"/>
                <a:gd name="T86" fmla="*/ 74 w 95"/>
                <a:gd name="T87" fmla="*/ 147 h 161"/>
                <a:gd name="T88" fmla="*/ 60 w 95"/>
                <a:gd name="T89" fmla="*/ 150 h 161"/>
                <a:gd name="T90" fmla="*/ 73 w 95"/>
                <a:gd name="T91" fmla="*/ 146 h 161"/>
                <a:gd name="T92" fmla="*/ 82 w 95"/>
                <a:gd name="T93" fmla="*/ 135 h 161"/>
                <a:gd name="T94" fmla="*/ 82 w 95"/>
                <a:gd name="T95" fmla="*/ 91 h 161"/>
                <a:gd name="T96" fmla="*/ 75 w 95"/>
                <a:gd name="T97" fmla="*/ 31 h 161"/>
                <a:gd name="T98" fmla="*/ 47 w 95"/>
                <a:gd name="T99" fmla="*/ 11 h 161"/>
                <a:gd name="T100" fmla="*/ 44 w 95"/>
                <a:gd name="T101" fmla="*/ 11 h 161"/>
                <a:gd name="T102" fmla="*/ 12 w 95"/>
                <a:gd name="T103" fmla="*/ 25 h 161"/>
                <a:gd name="T104" fmla="*/ 12 w 95"/>
                <a:gd name="T105" fmla="*/ 25 h 161"/>
                <a:gd name="T106" fmla="*/ 11 w 95"/>
                <a:gd name="T107" fmla="*/ 27 h 161"/>
                <a:gd name="T108" fmla="*/ 24 w 95"/>
                <a:gd name="T109" fmla="*/ 126 h 161"/>
                <a:gd name="T110" fmla="*/ 27 w 95"/>
                <a:gd name="T111" fmla="*/ 129 h 161"/>
                <a:gd name="T112" fmla="*/ 36 w 95"/>
                <a:gd name="T113" fmla="*/ 13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" h="161">
                  <a:moveTo>
                    <a:pt x="62" y="160"/>
                  </a:moveTo>
                  <a:cubicBezTo>
                    <a:pt x="61" y="160"/>
                    <a:pt x="60" y="160"/>
                    <a:pt x="59" y="160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45" y="158"/>
                    <a:pt x="29" y="145"/>
                    <a:pt x="21" y="138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18" y="135"/>
                    <a:pt x="16" y="134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6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29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29"/>
                    <a:pt x="13" y="128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5"/>
                    <a:pt x="12" y="123"/>
                    <a:pt x="12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0" y="112"/>
                    <a:pt x="8" y="103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3" y="72"/>
                    <a:pt x="0" y="48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27"/>
                    <a:pt x="1" y="22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15" y="6"/>
                    <a:pt x="31" y="0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1"/>
                    <a:pt x="48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6" y="2"/>
                    <a:pt x="66" y="3"/>
                    <a:pt x="74" y="1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8" y="14"/>
                    <a:pt x="81" y="19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92" y="48"/>
                    <a:pt x="92" y="63"/>
                    <a:pt x="92" y="91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3" y="109"/>
                    <a:pt x="95" y="119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4" y="133"/>
                    <a:pt x="93" y="137"/>
                    <a:pt x="90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87" y="144"/>
                    <a:pt x="85" y="149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77" y="157"/>
                    <a:pt x="71" y="161"/>
                    <a:pt x="62" y="160"/>
                  </a:cubicBezTo>
                  <a:close/>
                  <a:moveTo>
                    <a:pt x="17" y="132"/>
                  </a:moveTo>
                  <a:cubicBezTo>
                    <a:pt x="17" y="132"/>
                    <a:pt x="19" y="134"/>
                    <a:pt x="22" y="137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30" y="144"/>
                    <a:pt x="46" y="157"/>
                    <a:pt x="60" y="158"/>
                  </a:cubicBezTo>
                  <a:cubicBezTo>
                    <a:pt x="60" y="158"/>
                    <a:pt x="60" y="158"/>
                    <a:pt x="60" y="158"/>
                  </a:cubicBezTo>
                  <a:cubicBezTo>
                    <a:pt x="60" y="159"/>
                    <a:pt x="61" y="159"/>
                    <a:pt x="62" y="159"/>
                  </a:cubicBezTo>
                  <a:cubicBezTo>
                    <a:pt x="62" y="159"/>
                    <a:pt x="62" y="159"/>
                    <a:pt x="62" y="159"/>
                  </a:cubicBezTo>
                  <a:cubicBezTo>
                    <a:pt x="71" y="159"/>
                    <a:pt x="76" y="156"/>
                    <a:pt x="80" y="151"/>
                  </a:cubicBezTo>
                  <a:cubicBezTo>
                    <a:pt x="80" y="151"/>
                    <a:pt x="80" y="151"/>
                    <a:pt x="80" y="151"/>
                  </a:cubicBezTo>
                  <a:cubicBezTo>
                    <a:pt x="83" y="148"/>
                    <a:pt x="86" y="143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92" y="137"/>
                    <a:pt x="93" y="132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9"/>
                    <a:pt x="91" y="109"/>
                    <a:pt x="91" y="91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0" y="63"/>
                    <a:pt x="91" y="49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0" y="20"/>
                    <a:pt x="76" y="15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65" y="5"/>
                    <a:pt x="56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2"/>
                    <a:pt x="46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32" y="2"/>
                    <a:pt x="15" y="8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3" y="23"/>
                    <a:pt x="2" y="27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63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7" y="132"/>
                    <a:pt x="16" y="132"/>
                    <a:pt x="17" y="132"/>
                  </a:cubicBezTo>
                  <a:close/>
                  <a:moveTo>
                    <a:pt x="62" y="152"/>
                  </a:moveTo>
                  <a:cubicBezTo>
                    <a:pt x="62" y="152"/>
                    <a:pt x="61" y="152"/>
                    <a:pt x="60" y="151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53" y="151"/>
                    <a:pt x="43" y="145"/>
                    <a:pt x="35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32" y="136"/>
                    <a:pt x="28" y="133"/>
                    <a:pt x="26" y="131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4" y="129"/>
                    <a:pt x="23" y="128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0" y="118"/>
                    <a:pt x="8" y="59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28"/>
                    <a:pt x="10" y="2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9" y="14"/>
                    <a:pt x="3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6" y="9"/>
                    <a:pt x="47" y="9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5" y="11"/>
                    <a:pt x="62" y="11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70" y="19"/>
                    <a:pt x="73" y="23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83" y="50"/>
                    <a:pt x="83" y="63"/>
                    <a:pt x="84" y="91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4" y="109"/>
                    <a:pt x="86" y="120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31"/>
                    <a:pt x="85" y="133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79" y="140"/>
                    <a:pt x="77" y="144"/>
                    <a:pt x="75" y="147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75" y="147"/>
                    <a:pt x="75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2" y="150"/>
                    <a:pt x="68" y="152"/>
                    <a:pt x="62" y="152"/>
                  </a:cubicBezTo>
                  <a:close/>
                  <a:moveTo>
                    <a:pt x="60" y="150"/>
                  </a:moveTo>
                  <a:cubicBezTo>
                    <a:pt x="61" y="150"/>
                    <a:pt x="62" y="150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8" y="150"/>
                    <a:pt x="71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6" y="143"/>
                    <a:pt x="78" y="139"/>
                    <a:pt x="82" y="135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84" y="133"/>
                    <a:pt x="84" y="131"/>
                    <a:pt x="84" y="127"/>
                  </a:cubicBezTo>
                  <a:cubicBezTo>
                    <a:pt x="84" y="127"/>
                    <a:pt x="84" y="127"/>
                    <a:pt x="84" y="127"/>
                  </a:cubicBezTo>
                  <a:cubicBezTo>
                    <a:pt x="85" y="120"/>
                    <a:pt x="83" y="109"/>
                    <a:pt x="82" y="91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1" y="62"/>
                    <a:pt x="82" y="50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2" y="24"/>
                    <a:pt x="69" y="20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1" y="13"/>
                    <a:pt x="55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1"/>
                    <a:pt x="45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35" y="10"/>
                    <a:pt x="20" y="16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6"/>
                    <a:pt x="11" y="26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9"/>
                    <a:pt x="10" y="31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58"/>
                    <a:pt x="21" y="116"/>
                    <a:pt x="24" y="126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4" y="127"/>
                    <a:pt x="25" y="128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9" y="132"/>
                    <a:pt x="33" y="134"/>
                    <a:pt x="36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44" y="143"/>
                    <a:pt x="54" y="149"/>
                    <a:pt x="6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7"/>
            <p:cNvSpPr>
              <a:spLocks noEditPoints="1"/>
            </p:cNvSpPr>
            <p:nvPr/>
          </p:nvSpPr>
          <p:spPr bwMode="auto">
            <a:xfrm>
              <a:off x="5674" y="1419"/>
              <a:ext cx="107" cy="170"/>
            </a:xfrm>
            <a:custGeom>
              <a:avLst/>
              <a:gdLst>
                <a:gd name="T0" fmla="*/ 88 w 91"/>
                <a:gd name="T1" fmla="*/ 110 h 145"/>
                <a:gd name="T2" fmla="*/ 67 w 91"/>
                <a:gd name="T3" fmla="*/ 133 h 145"/>
                <a:gd name="T4" fmla="*/ 67 w 91"/>
                <a:gd name="T5" fmla="*/ 133 h 145"/>
                <a:gd name="T6" fmla="*/ 58 w 91"/>
                <a:gd name="T7" fmla="*/ 140 h 145"/>
                <a:gd name="T8" fmla="*/ 58 w 91"/>
                <a:gd name="T9" fmla="*/ 140 h 145"/>
                <a:gd name="T10" fmla="*/ 47 w 91"/>
                <a:gd name="T11" fmla="*/ 144 h 145"/>
                <a:gd name="T12" fmla="*/ 47 w 91"/>
                <a:gd name="T13" fmla="*/ 144 h 145"/>
                <a:gd name="T14" fmla="*/ 37 w 91"/>
                <a:gd name="T15" fmla="*/ 143 h 145"/>
                <a:gd name="T16" fmla="*/ 37 w 91"/>
                <a:gd name="T17" fmla="*/ 143 h 145"/>
                <a:gd name="T18" fmla="*/ 2 w 91"/>
                <a:gd name="T19" fmla="*/ 115 h 145"/>
                <a:gd name="T20" fmla="*/ 2 w 91"/>
                <a:gd name="T21" fmla="*/ 115 h 145"/>
                <a:gd name="T22" fmla="*/ 2 w 91"/>
                <a:gd name="T23" fmla="*/ 109 h 145"/>
                <a:gd name="T24" fmla="*/ 2 w 91"/>
                <a:gd name="T25" fmla="*/ 109 h 145"/>
                <a:gd name="T26" fmla="*/ 8 w 91"/>
                <a:gd name="T27" fmla="*/ 110 h 145"/>
                <a:gd name="T28" fmla="*/ 8 w 91"/>
                <a:gd name="T29" fmla="*/ 110 h 145"/>
                <a:gd name="T30" fmla="*/ 38 w 91"/>
                <a:gd name="T31" fmla="*/ 134 h 145"/>
                <a:gd name="T32" fmla="*/ 38 w 91"/>
                <a:gd name="T33" fmla="*/ 134 h 145"/>
                <a:gd name="T34" fmla="*/ 48 w 91"/>
                <a:gd name="T35" fmla="*/ 136 h 145"/>
                <a:gd name="T36" fmla="*/ 48 w 91"/>
                <a:gd name="T37" fmla="*/ 136 h 145"/>
                <a:gd name="T38" fmla="*/ 51 w 91"/>
                <a:gd name="T39" fmla="*/ 134 h 145"/>
                <a:gd name="T40" fmla="*/ 51 w 91"/>
                <a:gd name="T41" fmla="*/ 134 h 145"/>
                <a:gd name="T42" fmla="*/ 63 w 91"/>
                <a:gd name="T43" fmla="*/ 125 h 145"/>
                <a:gd name="T44" fmla="*/ 63 w 91"/>
                <a:gd name="T45" fmla="*/ 125 h 145"/>
                <a:gd name="T46" fmla="*/ 80 w 91"/>
                <a:gd name="T47" fmla="*/ 107 h 145"/>
                <a:gd name="T48" fmla="*/ 80 w 91"/>
                <a:gd name="T49" fmla="*/ 107 h 145"/>
                <a:gd name="T50" fmla="*/ 82 w 91"/>
                <a:gd name="T51" fmla="*/ 90 h 145"/>
                <a:gd name="T52" fmla="*/ 82 w 91"/>
                <a:gd name="T53" fmla="*/ 90 h 145"/>
                <a:gd name="T54" fmla="*/ 82 w 91"/>
                <a:gd name="T55" fmla="*/ 41 h 145"/>
                <a:gd name="T56" fmla="*/ 82 w 91"/>
                <a:gd name="T57" fmla="*/ 41 h 145"/>
                <a:gd name="T58" fmla="*/ 42 w 91"/>
                <a:gd name="T59" fmla="*/ 11 h 145"/>
                <a:gd name="T60" fmla="*/ 42 w 91"/>
                <a:gd name="T61" fmla="*/ 11 h 145"/>
                <a:gd name="T62" fmla="*/ 21 w 91"/>
                <a:gd name="T63" fmla="*/ 9 h 145"/>
                <a:gd name="T64" fmla="*/ 21 w 91"/>
                <a:gd name="T65" fmla="*/ 9 h 145"/>
                <a:gd name="T66" fmla="*/ 10 w 91"/>
                <a:gd name="T67" fmla="*/ 10 h 145"/>
                <a:gd name="T68" fmla="*/ 10 w 91"/>
                <a:gd name="T69" fmla="*/ 10 h 145"/>
                <a:gd name="T70" fmla="*/ 10 w 91"/>
                <a:gd name="T71" fmla="*/ 10 h 145"/>
                <a:gd name="T72" fmla="*/ 4 w 91"/>
                <a:gd name="T73" fmla="*/ 7 h 145"/>
                <a:gd name="T74" fmla="*/ 4 w 91"/>
                <a:gd name="T75" fmla="*/ 7 h 145"/>
                <a:gd name="T76" fmla="*/ 7 w 91"/>
                <a:gd name="T77" fmla="*/ 1 h 145"/>
                <a:gd name="T78" fmla="*/ 7 w 91"/>
                <a:gd name="T79" fmla="*/ 1 h 145"/>
                <a:gd name="T80" fmla="*/ 21 w 91"/>
                <a:gd name="T81" fmla="*/ 1 h 145"/>
                <a:gd name="T82" fmla="*/ 21 w 91"/>
                <a:gd name="T83" fmla="*/ 1 h 145"/>
                <a:gd name="T84" fmla="*/ 42 w 91"/>
                <a:gd name="T85" fmla="*/ 2 h 145"/>
                <a:gd name="T86" fmla="*/ 42 w 91"/>
                <a:gd name="T87" fmla="*/ 2 h 145"/>
                <a:gd name="T88" fmla="*/ 90 w 91"/>
                <a:gd name="T89" fmla="*/ 42 h 145"/>
                <a:gd name="T90" fmla="*/ 90 w 91"/>
                <a:gd name="T91" fmla="*/ 42 h 145"/>
                <a:gd name="T92" fmla="*/ 90 w 91"/>
                <a:gd name="T93" fmla="*/ 91 h 145"/>
                <a:gd name="T94" fmla="*/ 90 w 91"/>
                <a:gd name="T95" fmla="*/ 91 h 145"/>
                <a:gd name="T96" fmla="*/ 88 w 91"/>
                <a:gd name="T97" fmla="*/ 110 h 145"/>
                <a:gd name="T98" fmla="*/ 10 w 91"/>
                <a:gd name="T99" fmla="*/ 9 h 145"/>
                <a:gd name="T100" fmla="*/ 10 w 91"/>
                <a:gd name="T101" fmla="*/ 9 h 145"/>
                <a:gd name="T102" fmla="*/ 10 w 91"/>
                <a:gd name="T103" fmla="*/ 9 h 145"/>
                <a:gd name="T104" fmla="*/ 10 w 91"/>
                <a:gd name="T105" fmla="*/ 10 h 145"/>
                <a:gd name="T106" fmla="*/ 10 w 91"/>
                <a:gd name="T107" fmla="*/ 9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1" h="145">
                  <a:moveTo>
                    <a:pt x="88" y="110"/>
                  </a:moveTo>
                  <a:cubicBezTo>
                    <a:pt x="85" y="118"/>
                    <a:pt x="83" y="125"/>
                    <a:pt x="67" y="133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61" y="136"/>
                    <a:pt x="60" y="138"/>
                    <a:pt x="58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7" y="142"/>
                    <a:pt x="52" y="145"/>
                    <a:pt x="47" y="144"/>
                  </a:cubicBezTo>
                  <a:cubicBezTo>
                    <a:pt x="47" y="144"/>
                    <a:pt x="47" y="144"/>
                    <a:pt x="47" y="144"/>
                  </a:cubicBezTo>
                  <a:cubicBezTo>
                    <a:pt x="45" y="144"/>
                    <a:pt x="41" y="144"/>
                    <a:pt x="37" y="143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13" y="139"/>
                    <a:pt x="4" y="117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4" y="108"/>
                    <a:pt x="6" y="108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13" y="115"/>
                    <a:pt x="19" y="131"/>
                    <a:pt x="38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43" y="135"/>
                    <a:pt x="46" y="136"/>
                    <a:pt x="48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1" y="136"/>
                    <a:pt x="50" y="136"/>
                    <a:pt x="51" y="13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53" y="132"/>
                    <a:pt x="56" y="129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78" y="117"/>
                    <a:pt x="76" y="116"/>
                    <a:pt x="80" y="107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6"/>
                    <a:pt x="81" y="98"/>
                    <a:pt x="82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2" y="74"/>
                    <a:pt x="81" y="51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31"/>
                    <a:pt x="68" y="13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2" y="10"/>
                    <a:pt x="25" y="10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3" y="9"/>
                    <a:pt x="10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0"/>
                    <a:pt x="5" y="9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4"/>
                    <a:pt x="5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11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6" y="1"/>
                    <a:pt x="33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73" y="5"/>
                    <a:pt x="91" y="25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50"/>
                    <a:pt x="91" y="74"/>
                    <a:pt x="90" y="91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0" y="99"/>
                    <a:pt x="89" y="106"/>
                    <a:pt x="88" y="110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8"/>
            <p:cNvSpPr>
              <a:spLocks noEditPoints="1"/>
            </p:cNvSpPr>
            <p:nvPr/>
          </p:nvSpPr>
          <p:spPr bwMode="auto">
            <a:xfrm>
              <a:off x="5673" y="1419"/>
              <a:ext cx="109" cy="171"/>
            </a:xfrm>
            <a:custGeom>
              <a:avLst/>
              <a:gdLst>
                <a:gd name="T0" fmla="*/ 61 w 93"/>
                <a:gd name="T1" fmla="*/ 139 h 146"/>
                <a:gd name="T2" fmla="*/ 59 w 93"/>
                <a:gd name="T3" fmla="*/ 141 h 146"/>
                <a:gd name="T4" fmla="*/ 48 w 93"/>
                <a:gd name="T5" fmla="*/ 145 h 146"/>
                <a:gd name="T6" fmla="*/ 15 w 93"/>
                <a:gd name="T7" fmla="*/ 133 h 146"/>
                <a:gd name="T8" fmla="*/ 2 w 93"/>
                <a:gd name="T9" fmla="*/ 116 h 146"/>
                <a:gd name="T10" fmla="*/ 2 w 93"/>
                <a:gd name="T11" fmla="*/ 116 h 146"/>
                <a:gd name="T12" fmla="*/ 2 w 93"/>
                <a:gd name="T13" fmla="*/ 109 h 146"/>
                <a:gd name="T14" fmla="*/ 9 w 93"/>
                <a:gd name="T15" fmla="*/ 109 h 146"/>
                <a:gd name="T16" fmla="*/ 22 w 93"/>
                <a:gd name="T17" fmla="*/ 125 h 146"/>
                <a:gd name="T18" fmla="*/ 39 w 93"/>
                <a:gd name="T19" fmla="*/ 134 h 146"/>
                <a:gd name="T20" fmla="*/ 51 w 93"/>
                <a:gd name="T21" fmla="*/ 135 h 146"/>
                <a:gd name="T22" fmla="*/ 51 w 93"/>
                <a:gd name="T23" fmla="*/ 134 h 146"/>
                <a:gd name="T24" fmla="*/ 53 w 93"/>
                <a:gd name="T25" fmla="*/ 132 h 146"/>
                <a:gd name="T26" fmla="*/ 63 w 93"/>
                <a:gd name="T27" fmla="*/ 125 h 146"/>
                <a:gd name="T28" fmla="*/ 80 w 93"/>
                <a:gd name="T29" fmla="*/ 106 h 146"/>
                <a:gd name="T30" fmla="*/ 82 w 93"/>
                <a:gd name="T31" fmla="*/ 90 h 146"/>
                <a:gd name="T32" fmla="*/ 72 w 93"/>
                <a:gd name="T33" fmla="*/ 24 h 146"/>
                <a:gd name="T34" fmla="*/ 43 w 93"/>
                <a:gd name="T35" fmla="*/ 12 h 146"/>
                <a:gd name="T36" fmla="*/ 11 w 93"/>
                <a:gd name="T37" fmla="*/ 10 h 146"/>
                <a:gd name="T38" fmla="*/ 10 w 93"/>
                <a:gd name="T39" fmla="*/ 10 h 146"/>
                <a:gd name="T40" fmla="*/ 5 w 93"/>
                <a:gd name="T41" fmla="*/ 7 h 146"/>
                <a:gd name="T42" fmla="*/ 6 w 93"/>
                <a:gd name="T43" fmla="*/ 2 h 146"/>
                <a:gd name="T44" fmla="*/ 22 w 93"/>
                <a:gd name="T45" fmla="*/ 0 h 146"/>
                <a:gd name="T46" fmla="*/ 44 w 93"/>
                <a:gd name="T47" fmla="*/ 1 h 146"/>
                <a:gd name="T48" fmla="*/ 92 w 93"/>
                <a:gd name="T49" fmla="*/ 42 h 146"/>
                <a:gd name="T50" fmla="*/ 92 w 93"/>
                <a:gd name="T51" fmla="*/ 91 h 146"/>
                <a:gd name="T52" fmla="*/ 82 w 93"/>
                <a:gd name="T53" fmla="*/ 123 h 146"/>
                <a:gd name="T54" fmla="*/ 67 w 93"/>
                <a:gd name="T55" fmla="*/ 132 h 146"/>
                <a:gd name="T56" fmla="*/ 88 w 93"/>
                <a:gd name="T57" fmla="*/ 110 h 146"/>
                <a:gd name="T58" fmla="*/ 90 w 93"/>
                <a:gd name="T59" fmla="*/ 91 h 146"/>
                <a:gd name="T60" fmla="*/ 91 w 93"/>
                <a:gd name="T61" fmla="*/ 42 h 146"/>
                <a:gd name="T62" fmla="*/ 43 w 93"/>
                <a:gd name="T63" fmla="*/ 3 h 146"/>
                <a:gd name="T64" fmla="*/ 22 w 93"/>
                <a:gd name="T65" fmla="*/ 2 h 146"/>
                <a:gd name="T66" fmla="*/ 7 w 93"/>
                <a:gd name="T67" fmla="*/ 3 h 146"/>
                <a:gd name="T68" fmla="*/ 6 w 93"/>
                <a:gd name="T69" fmla="*/ 6 h 146"/>
                <a:gd name="T70" fmla="*/ 10 w 93"/>
                <a:gd name="T71" fmla="*/ 9 h 146"/>
                <a:gd name="T72" fmla="*/ 12 w 93"/>
                <a:gd name="T73" fmla="*/ 9 h 146"/>
                <a:gd name="T74" fmla="*/ 43 w 93"/>
                <a:gd name="T75" fmla="*/ 10 h 146"/>
                <a:gd name="T76" fmla="*/ 74 w 93"/>
                <a:gd name="T77" fmla="*/ 23 h 146"/>
                <a:gd name="T78" fmla="*/ 83 w 93"/>
                <a:gd name="T79" fmla="*/ 90 h 146"/>
                <a:gd name="T80" fmla="*/ 82 w 93"/>
                <a:gd name="T81" fmla="*/ 107 h 146"/>
                <a:gd name="T82" fmla="*/ 64 w 93"/>
                <a:gd name="T83" fmla="*/ 126 h 146"/>
                <a:gd name="T84" fmla="*/ 55 w 93"/>
                <a:gd name="T85" fmla="*/ 133 h 146"/>
                <a:gd name="T86" fmla="*/ 52 w 93"/>
                <a:gd name="T87" fmla="*/ 136 h 146"/>
                <a:gd name="T88" fmla="*/ 52 w 93"/>
                <a:gd name="T89" fmla="*/ 136 h 146"/>
                <a:gd name="T90" fmla="*/ 49 w 93"/>
                <a:gd name="T91" fmla="*/ 137 h 146"/>
                <a:gd name="T92" fmla="*/ 39 w 93"/>
                <a:gd name="T93" fmla="*/ 135 h 146"/>
                <a:gd name="T94" fmla="*/ 9 w 93"/>
                <a:gd name="T95" fmla="*/ 110 h 146"/>
                <a:gd name="T96" fmla="*/ 8 w 93"/>
                <a:gd name="T97" fmla="*/ 110 h 146"/>
                <a:gd name="T98" fmla="*/ 3 w 93"/>
                <a:gd name="T99" fmla="*/ 110 h 146"/>
                <a:gd name="T100" fmla="*/ 3 w 93"/>
                <a:gd name="T101" fmla="*/ 115 h 146"/>
                <a:gd name="T102" fmla="*/ 17 w 93"/>
                <a:gd name="T103" fmla="*/ 132 h 146"/>
                <a:gd name="T104" fmla="*/ 38 w 93"/>
                <a:gd name="T105" fmla="*/ 142 h 146"/>
                <a:gd name="T106" fmla="*/ 58 w 93"/>
                <a:gd name="T107" fmla="*/ 140 h 146"/>
                <a:gd name="T108" fmla="*/ 58 w 93"/>
                <a:gd name="T109" fmla="*/ 139 h 146"/>
                <a:gd name="T110" fmla="*/ 67 w 93"/>
                <a:gd name="T111" fmla="*/ 13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" h="146">
                  <a:moveTo>
                    <a:pt x="68" y="134"/>
                  </a:moveTo>
                  <a:cubicBezTo>
                    <a:pt x="64" y="136"/>
                    <a:pt x="63" y="137"/>
                    <a:pt x="61" y="139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0" y="140"/>
                    <a:pt x="60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0" y="141"/>
                    <a:pt x="59" y="141"/>
                    <a:pt x="59" y="141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7" y="144"/>
                    <a:pt x="53" y="146"/>
                    <a:pt x="48" y="145"/>
                  </a:cubicBezTo>
                  <a:cubicBezTo>
                    <a:pt x="48" y="145"/>
                    <a:pt x="48" y="145"/>
                    <a:pt x="48" y="145"/>
                  </a:cubicBezTo>
                  <a:cubicBezTo>
                    <a:pt x="46" y="145"/>
                    <a:pt x="42" y="145"/>
                    <a:pt x="38" y="144"/>
                  </a:cubicBezTo>
                  <a:cubicBezTo>
                    <a:pt x="38" y="144"/>
                    <a:pt x="38" y="144"/>
                    <a:pt x="38" y="144"/>
                  </a:cubicBezTo>
                  <a:cubicBezTo>
                    <a:pt x="28" y="142"/>
                    <a:pt x="21" y="138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7" y="125"/>
                    <a:pt x="3" y="117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0" y="114"/>
                    <a:pt x="0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4" y="107"/>
                    <a:pt x="7" y="107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3" y="112"/>
                    <a:pt x="16" y="119"/>
                    <a:pt x="22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27" y="129"/>
                    <a:pt x="32" y="132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44" y="135"/>
                    <a:pt x="47" y="135"/>
                    <a:pt x="49" y="135"/>
                  </a:cubicBezTo>
                  <a:cubicBezTo>
                    <a:pt x="49" y="135"/>
                    <a:pt x="49" y="135"/>
                    <a:pt x="49" y="135"/>
                  </a:cubicBezTo>
                  <a:cubicBezTo>
                    <a:pt x="50" y="135"/>
                    <a:pt x="51" y="135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ubicBezTo>
                    <a:pt x="51" y="135"/>
                    <a:pt x="51" y="135"/>
                    <a:pt x="51" y="13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51" y="134"/>
                    <a:pt x="52" y="134"/>
                    <a:pt x="52" y="134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3"/>
                    <a:pt x="53" y="133"/>
                    <a:pt x="53" y="132"/>
                  </a:cubicBezTo>
                  <a:cubicBezTo>
                    <a:pt x="53" y="132"/>
                    <a:pt x="53" y="132"/>
                    <a:pt x="53" y="132"/>
                  </a:cubicBezTo>
                  <a:cubicBezTo>
                    <a:pt x="55" y="130"/>
                    <a:pt x="58" y="127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70" y="121"/>
                    <a:pt x="73" y="118"/>
                    <a:pt x="75" y="116"/>
                  </a:cubicBezTo>
                  <a:cubicBezTo>
                    <a:pt x="75" y="116"/>
                    <a:pt x="75" y="116"/>
                    <a:pt x="75" y="116"/>
                  </a:cubicBezTo>
                  <a:cubicBezTo>
                    <a:pt x="77" y="114"/>
                    <a:pt x="78" y="111"/>
                    <a:pt x="80" y="106"/>
                  </a:cubicBezTo>
                  <a:cubicBezTo>
                    <a:pt x="80" y="106"/>
                    <a:pt x="80" y="106"/>
                    <a:pt x="80" y="106"/>
                  </a:cubicBezTo>
                  <a:cubicBezTo>
                    <a:pt x="81" y="106"/>
                    <a:pt x="82" y="98"/>
                    <a:pt x="82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2" y="74"/>
                    <a:pt x="82" y="51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37"/>
                    <a:pt x="79" y="30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66" y="18"/>
                    <a:pt x="56" y="13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3" y="11"/>
                    <a:pt x="26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4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1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7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7" y="0"/>
                    <a:pt x="34" y="0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59" y="3"/>
                    <a:pt x="71" y="9"/>
                    <a:pt x="79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8" y="24"/>
                    <a:pt x="92" y="33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50"/>
                    <a:pt x="93" y="73"/>
                    <a:pt x="92" y="91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2" y="99"/>
                    <a:pt x="91" y="106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88" y="115"/>
                    <a:pt x="86" y="119"/>
                    <a:pt x="82" y="123"/>
                  </a:cubicBezTo>
                  <a:cubicBezTo>
                    <a:pt x="82" y="123"/>
                    <a:pt x="82" y="123"/>
                    <a:pt x="82" y="123"/>
                  </a:cubicBezTo>
                  <a:cubicBezTo>
                    <a:pt x="79" y="127"/>
                    <a:pt x="75" y="130"/>
                    <a:pt x="68" y="134"/>
                  </a:cubicBezTo>
                  <a:close/>
                  <a:moveTo>
                    <a:pt x="67" y="132"/>
                  </a:moveTo>
                  <a:cubicBezTo>
                    <a:pt x="74" y="129"/>
                    <a:pt x="78" y="125"/>
                    <a:pt x="81" y="122"/>
                  </a:cubicBezTo>
                  <a:cubicBezTo>
                    <a:pt x="81" y="122"/>
                    <a:pt x="81" y="122"/>
                    <a:pt x="81" y="122"/>
                  </a:cubicBezTo>
                  <a:cubicBezTo>
                    <a:pt x="85" y="118"/>
                    <a:pt x="86" y="114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90" y="106"/>
                    <a:pt x="90" y="99"/>
                    <a:pt x="90" y="91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1" y="74"/>
                    <a:pt x="90" y="50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34"/>
                    <a:pt x="86" y="25"/>
                    <a:pt x="78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0" y="10"/>
                    <a:pt x="58" y="4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34" y="2"/>
                    <a:pt x="27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8"/>
                    <a:pt x="16" y="8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6" y="9"/>
                    <a:pt x="33" y="9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6" y="11"/>
                    <a:pt x="67" y="16"/>
                    <a:pt x="74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80" y="29"/>
                    <a:pt x="84" y="36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3" y="51"/>
                    <a:pt x="84" y="74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3" y="99"/>
                    <a:pt x="82" y="105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79" y="112"/>
                    <a:pt x="79" y="114"/>
                    <a:pt x="76" y="117"/>
                  </a:cubicBezTo>
                  <a:cubicBezTo>
                    <a:pt x="76" y="117"/>
                    <a:pt x="76" y="117"/>
                    <a:pt x="76" y="117"/>
                  </a:cubicBezTo>
                  <a:cubicBezTo>
                    <a:pt x="74" y="120"/>
                    <a:pt x="71" y="122"/>
                    <a:pt x="64" y="126"/>
                  </a:cubicBezTo>
                  <a:cubicBezTo>
                    <a:pt x="64" y="126"/>
                    <a:pt x="64" y="126"/>
                    <a:pt x="64" y="126"/>
                  </a:cubicBezTo>
                  <a:cubicBezTo>
                    <a:pt x="59" y="129"/>
                    <a:pt x="56" y="131"/>
                    <a:pt x="55" y="133"/>
                  </a:cubicBezTo>
                  <a:cubicBezTo>
                    <a:pt x="55" y="133"/>
                    <a:pt x="55" y="133"/>
                    <a:pt x="55" y="133"/>
                  </a:cubicBezTo>
                  <a:cubicBezTo>
                    <a:pt x="54" y="134"/>
                    <a:pt x="53" y="134"/>
                    <a:pt x="53" y="13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5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1" y="137"/>
                    <a:pt x="51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7"/>
                    <a:pt x="50" y="137"/>
                    <a:pt x="49" y="137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7" y="137"/>
                    <a:pt x="44" y="136"/>
                    <a:pt x="39" y="135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1" y="134"/>
                    <a:pt x="26" y="130"/>
                    <a:pt x="21" y="126"/>
                  </a:cubicBezTo>
                  <a:cubicBezTo>
                    <a:pt x="21" y="126"/>
                    <a:pt x="21" y="126"/>
                    <a:pt x="21" y="126"/>
                  </a:cubicBezTo>
                  <a:cubicBezTo>
                    <a:pt x="15" y="120"/>
                    <a:pt x="11" y="113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7" y="109"/>
                    <a:pt x="5" y="109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2" y="111"/>
                    <a:pt x="2" y="114"/>
                    <a:pt x="3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5" y="117"/>
                    <a:pt x="9" y="125"/>
                    <a:pt x="17" y="132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22" y="136"/>
                    <a:pt x="29" y="141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43" y="143"/>
                    <a:pt x="46" y="144"/>
                    <a:pt x="49" y="144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53" y="144"/>
                    <a:pt x="56" y="142"/>
                    <a:pt x="58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8" y="140"/>
                    <a:pt x="58" y="140"/>
                    <a:pt x="58" y="139"/>
                  </a:cubicBezTo>
                  <a:cubicBezTo>
                    <a:pt x="58" y="139"/>
                    <a:pt x="58" y="139"/>
                    <a:pt x="58" y="139"/>
                  </a:cubicBezTo>
                  <a:cubicBezTo>
                    <a:pt x="59" y="139"/>
                    <a:pt x="59" y="138"/>
                    <a:pt x="60" y="138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1" y="136"/>
                    <a:pt x="63" y="134"/>
                    <a:pt x="67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"/>
            <p:cNvSpPr/>
            <p:nvPr/>
          </p:nvSpPr>
          <p:spPr bwMode="auto">
            <a:xfrm>
              <a:off x="5745" y="1464"/>
              <a:ext cx="115" cy="188"/>
            </a:xfrm>
            <a:custGeom>
              <a:avLst/>
              <a:gdLst>
                <a:gd name="T0" fmla="*/ 84 w 98"/>
                <a:gd name="T1" fmla="*/ 147 h 160"/>
                <a:gd name="T2" fmla="*/ 77 w 98"/>
                <a:gd name="T3" fmla="*/ 157 h 160"/>
                <a:gd name="T4" fmla="*/ 77 w 98"/>
                <a:gd name="T5" fmla="*/ 157 h 160"/>
                <a:gd name="T6" fmla="*/ 71 w 98"/>
                <a:gd name="T7" fmla="*/ 160 h 160"/>
                <a:gd name="T8" fmla="*/ 71 w 98"/>
                <a:gd name="T9" fmla="*/ 160 h 160"/>
                <a:gd name="T10" fmla="*/ 55 w 98"/>
                <a:gd name="T11" fmla="*/ 152 h 160"/>
                <a:gd name="T12" fmla="*/ 55 w 98"/>
                <a:gd name="T13" fmla="*/ 152 h 160"/>
                <a:gd name="T14" fmla="*/ 35 w 98"/>
                <a:gd name="T15" fmla="*/ 143 h 160"/>
                <a:gd name="T16" fmla="*/ 35 w 98"/>
                <a:gd name="T17" fmla="*/ 143 h 160"/>
                <a:gd name="T18" fmla="*/ 20 w 98"/>
                <a:gd name="T19" fmla="*/ 124 h 160"/>
                <a:gd name="T20" fmla="*/ 20 w 98"/>
                <a:gd name="T21" fmla="*/ 124 h 160"/>
                <a:gd name="T22" fmla="*/ 6 w 98"/>
                <a:gd name="T23" fmla="*/ 100 h 160"/>
                <a:gd name="T24" fmla="*/ 6 w 98"/>
                <a:gd name="T25" fmla="*/ 100 h 160"/>
                <a:gd name="T26" fmla="*/ 1 w 98"/>
                <a:gd name="T27" fmla="*/ 94 h 160"/>
                <a:gd name="T28" fmla="*/ 1 w 98"/>
                <a:gd name="T29" fmla="*/ 94 h 160"/>
                <a:gd name="T30" fmla="*/ 2 w 98"/>
                <a:gd name="T31" fmla="*/ 88 h 160"/>
                <a:gd name="T32" fmla="*/ 2 w 98"/>
                <a:gd name="T33" fmla="*/ 88 h 160"/>
                <a:gd name="T34" fmla="*/ 8 w 98"/>
                <a:gd name="T35" fmla="*/ 88 h 160"/>
                <a:gd name="T36" fmla="*/ 8 w 98"/>
                <a:gd name="T37" fmla="*/ 88 h 160"/>
                <a:gd name="T38" fmla="*/ 27 w 98"/>
                <a:gd name="T39" fmla="*/ 120 h 160"/>
                <a:gd name="T40" fmla="*/ 27 w 98"/>
                <a:gd name="T41" fmla="*/ 120 h 160"/>
                <a:gd name="T42" fmla="*/ 38 w 98"/>
                <a:gd name="T43" fmla="*/ 135 h 160"/>
                <a:gd name="T44" fmla="*/ 38 w 98"/>
                <a:gd name="T45" fmla="*/ 135 h 160"/>
                <a:gd name="T46" fmla="*/ 60 w 98"/>
                <a:gd name="T47" fmla="*/ 145 h 160"/>
                <a:gd name="T48" fmla="*/ 60 w 98"/>
                <a:gd name="T49" fmla="*/ 145 h 160"/>
                <a:gd name="T50" fmla="*/ 70 w 98"/>
                <a:gd name="T51" fmla="*/ 151 h 160"/>
                <a:gd name="T52" fmla="*/ 70 w 98"/>
                <a:gd name="T53" fmla="*/ 151 h 160"/>
                <a:gd name="T54" fmla="*/ 70 w 98"/>
                <a:gd name="T55" fmla="*/ 149 h 160"/>
                <a:gd name="T56" fmla="*/ 70 w 98"/>
                <a:gd name="T57" fmla="*/ 149 h 160"/>
                <a:gd name="T58" fmla="*/ 80 w 98"/>
                <a:gd name="T59" fmla="*/ 139 h 160"/>
                <a:gd name="T60" fmla="*/ 80 w 98"/>
                <a:gd name="T61" fmla="*/ 139 h 160"/>
                <a:gd name="T62" fmla="*/ 90 w 98"/>
                <a:gd name="T63" fmla="*/ 112 h 160"/>
                <a:gd name="T64" fmla="*/ 90 w 98"/>
                <a:gd name="T65" fmla="*/ 112 h 160"/>
                <a:gd name="T66" fmla="*/ 89 w 98"/>
                <a:gd name="T67" fmla="*/ 94 h 160"/>
                <a:gd name="T68" fmla="*/ 89 w 98"/>
                <a:gd name="T69" fmla="*/ 94 h 160"/>
                <a:gd name="T70" fmla="*/ 68 w 98"/>
                <a:gd name="T71" fmla="*/ 15 h 160"/>
                <a:gd name="T72" fmla="*/ 68 w 98"/>
                <a:gd name="T73" fmla="*/ 15 h 160"/>
                <a:gd name="T74" fmla="*/ 54 w 98"/>
                <a:gd name="T75" fmla="*/ 9 h 160"/>
                <a:gd name="T76" fmla="*/ 54 w 98"/>
                <a:gd name="T77" fmla="*/ 9 h 160"/>
                <a:gd name="T78" fmla="*/ 29 w 98"/>
                <a:gd name="T79" fmla="*/ 14 h 160"/>
                <a:gd name="T80" fmla="*/ 29 w 98"/>
                <a:gd name="T81" fmla="*/ 14 h 160"/>
                <a:gd name="T82" fmla="*/ 23 w 98"/>
                <a:gd name="T83" fmla="*/ 12 h 160"/>
                <a:gd name="T84" fmla="*/ 23 w 98"/>
                <a:gd name="T85" fmla="*/ 12 h 160"/>
                <a:gd name="T86" fmla="*/ 26 w 98"/>
                <a:gd name="T87" fmla="*/ 6 h 160"/>
                <a:gd name="T88" fmla="*/ 26 w 98"/>
                <a:gd name="T89" fmla="*/ 6 h 160"/>
                <a:gd name="T90" fmla="*/ 54 w 98"/>
                <a:gd name="T91" fmla="*/ 0 h 160"/>
                <a:gd name="T92" fmla="*/ 54 w 98"/>
                <a:gd name="T93" fmla="*/ 0 h 160"/>
                <a:gd name="T94" fmla="*/ 74 w 98"/>
                <a:gd name="T95" fmla="*/ 9 h 160"/>
                <a:gd name="T96" fmla="*/ 74 w 98"/>
                <a:gd name="T97" fmla="*/ 9 h 160"/>
                <a:gd name="T98" fmla="*/ 98 w 98"/>
                <a:gd name="T99" fmla="*/ 94 h 160"/>
                <a:gd name="T100" fmla="*/ 98 w 98"/>
                <a:gd name="T101" fmla="*/ 94 h 160"/>
                <a:gd name="T102" fmla="*/ 98 w 98"/>
                <a:gd name="T103" fmla="*/ 112 h 160"/>
                <a:gd name="T104" fmla="*/ 98 w 98"/>
                <a:gd name="T105" fmla="*/ 112 h 160"/>
                <a:gd name="T106" fmla="*/ 84 w 98"/>
                <a:gd name="T107" fmla="*/ 14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" h="160">
                  <a:moveTo>
                    <a:pt x="84" y="147"/>
                  </a:moveTo>
                  <a:cubicBezTo>
                    <a:pt x="78" y="150"/>
                    <a:pt x="79" y="152"/>
                    <a:pt x="77" y="157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6" y="158"/>
                    <a:pt x="73" y="160"/>
                    <a:pt x="71" y="160"/>
                  </a:cubicBezTo>
                  <a:cubicBezTo>
                    <a:pt x="71" y="160"/>
                    <a:pt x="71" y="160"/>
                    <a:pt x="71" y="160"/>
                  </a:cubicBezTo>
                  <a:cubicBezTo>
                    <a:pt x="66" y="159"/>
                    <a:pt x="63" y="157"/>
                    <a:pt x="55" y="152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44" y="146"/>
                    <a:pt x="40" y="145"/>
                    <a:pt x="35" y="143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0" y="141"/>
                    <a:pt x="26" y="136"/>
                    <a:pt x="20" y="124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4" y="113"/>
                    <a:pt x="9" y="105"/>
                    <a:pt x="6" y="100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3" y="95"/>
                    <a:pt x="1" y="94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0" y="92"/>
                    <a:pt x="0" y="89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4" y="86"/>
                    <a:pt x="6" y="86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9"/>
                    <a:pt x="15" y="96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34" y="132"/>
                    <a:pt x="36" y="134"/>
                    <a:pt x="38" y="135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42" y="137"/>
                    <a:pt x="48" y="138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5" y="148"/>
                    <a:pt x="68" y="150"/>
                    <a:pt x="70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0"/>
                    <a:pt x="70" y="150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2" y="147"/>
                    <a:pt x="74" y="142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6" y="136"/>
                    <a:pt x="89" y="124"/>
                    <a:pt x="90" y="112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90" y="106"/>
                    <a:pt x="89" y="100"/>
                    <a:pt x="89" y="94"/>
                  </a:cubicBezTo>
                  <a:cubicBezTo>
                    <a:pt x="89" y="94"/>
                    <a:pt x="89" y="94"/>
                    <a:pt x="89" y="94"/>
                  </a:cubicBezTo>
                  <a:cubicBezTo>
                    <a:pt x="88" y="79"/>
                    <a:pt x="79" y="28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4" y="11"/>
                    <a:pt x="59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42" y="8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5"/>
                    <a:pt x="24" y="14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0"/>
                    <a:pt x="23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40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61" y="0"/>
                    <a:pt x="69" y="3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89" y="27"/>
                    <a:pt x="96" y="77"/>
                    <a:pt x="98" y="94"/>
                  </a:cubicBezTo>
                  <a:cubicBezTo>
                    <a:pt x="98" y="94"/>
                    <a:pt x="98" y="94"/>
                    <a:pt x="98" y="94"/>
                  </a:cubicBezTo>
                  <a:cubicBezTo>
                    <a:pt x="98" y="99"/>
                    <a:pt x="98" y="105"/>
                    <a:pt x="98" y="112"/>
                  </a:cubicBezTo>
                  <a:cubicBezTo>
                    <a:pt x="98" y="112"/>
                    <a:pt x="98" y="112"/>
                    <a:pt x="98" y="112"/>
                  </a:cubicBezTo>
                  <a:cubicBezTo>
                    <a:pt x="98" y="125"/>
                    <a:pt x="95" y="140"/>
                    <a:pt x="84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50"/>
            <p:cNvSpPr>
              <a:spLocks noEditPoints="1"/>
            </p:cNvSpPr>
            <p:nvPr/>
          </p:nvSpPr>
          <p:spPr bwMode="auto">
            <a:xfrm>
              <a:off x="5744" y="1463"/>
              <a:ext cx="117" cy="190"/>
            </a:xfrm>
            <a:custGeom>
              <a:avLst/>
              <a:gdLst>
                <a:gd name="T0" fmla="*/ 36 w 100"/>
                <a:gd name="T1" fmla="*/ 145 h 162"/>
                <a:gd name="T2" fmla="*/ 20 w 100"/>
                <a:gd name="T3" fmla="*/ 126 h 162"/>
                <a:gd name="T4" fmla="*/ 2 w 100"/>
                <a:gd name="T5" fmla="*/ 95 h 162"/>
                <a:gd name="T6" fmla="*/ 2 w 100"/>
                <a:gd name="T7" fmla="*/ 88 h 162"/>
                <a:gd name="T8" fmla="*/ 10 w 100"/>
                <a:gd name="T9" fmla="*/ 89 h 162"/>
                <a:gd name="T10" fmla="*/ 37 w 100"/>
                <a:gd name="T11" fmla="*/ 134 h 162"/>
                <a:gd name="T12" fmla="*/ 61 w 100"/>
                <a:gd name="T13" fmla="*/ 145 h 162"/>
                <a:gd name="T14" fmla="*/ 71 w 100"/>
                <a:gd name="T15" fmla="*/ 150 h 162"/>
                <a:gd name="T16" fmla="*/ 80 w 100"/>
                <a:gd name="T17" fmla="*/ 139 h 162"/>
                <a:gd name="T18" fmla="*/ 90 w 100"/>
                <a:gd name="T19" fmla="*/ 113 h 162"/>
                <a:gd name="T20" fmla="*/ 68 w 100"/>
                <a:gd name="T21" fmla="*/ 16 h 162"/>
                <a:gd name="T22" fmla="*/ 55 w 100"/>
                <a:gd name="T23" fmla="*/ 11 h 162"/>
                <a:gd name="T24" fmla="*/ 31 w 100"/>
                <a:gd name="T25" fmla="*/ 16 h 162"/>
                <a:gd name="T26" fmla="*/ 30 w 100"/>
                <a:gd name="T27" fmla="*/ 16 h 162"/>
                <a:gd name="T28" fmla="*/ 24 w 100"/>
                <a:gd name="T29" fmla="*/ 13 h 162"/>
                <a:gd name="T30" fmla="*/ 26 w 100"/>
                <a:gd name="T31" fmla="*/ 7 h 162"/>
                <a:gd name="T32" fmla="*/ 74 w 100"/>
                <a:gd name="T33" fmla="*/ 7 h 162"/>
                <a:gd name="T34" fmla="*/ 100 w 100"/>
                <a:gd name="T35" fmla="*/ 95 h 162"/>
                <a:gd name="T36" fmla="*/ 91 w 100"/>
                <a:gd name="T37" fmla="*/ 144 h 162"/>
                <a:gd name="T38" fmla="*/ 85 w 100"/>
                <a:gd name="T39" fmla="*/ 148 h 162"/>
                <a:gd name="T40" fmla="*/ 98 w 100"/>
                <a:gd name="T41" fmla="*/ 113 h 162"/>
                <a:gd name="T42" fmla="*/ 75 w 100"/>
                <a:gd name="T43" fmla="*/ 10 h 162"/>
                <a:gd name="T44" fmla="*/ 55 w 100"/>
                <a:gd name="T45" fmla="*/ 2 h 162"/>
                <a:gd name="T46" fmla="*/ 26 w 100"/>
                <a:gd name="T47" fmla="*/ 9 h 162"/>
                <a:gd name="T48" fmla="*/ 26 w 100"/>
                <a:gd name="T49" fmla="*/ 14 h 162"/>
                <a:gd name="T50" fmla="*/ 30 w 100"/>
                <a:gd name="T51" fmla="*/ 14 h 162"/>
                <a:gd name="T52" fmla="*/ 38 w 100"/>
                <a:gd name="T53" fmla="*/ 12 h 162"/>
                <a:gd name="T54" fmla="*/ 68 w 100"/>
                <a:gd name="T55" fmla="*/ 14 h 162"/>
                <a:gd name="T56" fmla="*/ 91 w 100"/>
                <a:gd name="T57" fmla="*/ 95 h 162"/>
                <a:gd name="T58" fmla="*/ 84 w 100"/>
                <a:gd name="T59" fmla="*/ 138 h 162"/>
                <a:gd name="T60" fmla="*/ 76 w 100"/>
                <a:gd name="T61" fmla="*/ 145 h 162"/>
                <a:gd name="T62" fmla="*/ 72 w 100"/>
                <a:gd name="T63" fmla="*/ 152 h 162"/>
                <a:gd name="T64" fmla="*/ 61 w 100"/>
                <a:gd name="T65" fmla="*/ 147 h 162"/>
                <a:gd name="T66" fmla="*/ 36 w 100"/>
                <a:gd name="T67" fmla="*/ 135 h 162"/>
                <a:gd name="T68" fmla="*/ 8 w 100"/>
                <a:gd name="T69" fmla="*/ 90 h 162"/>
                <a:gd name="T70" fmla="*/ 3 w 100"/>
                <a:gd name="T71" fmla="*/ 89 h 162"/>
                <a:gd name="T72" fmla="*/ 3 w 100"/>
                <a:gd name="T73" fmla="*/ 94 h 162"/>
                <a:gd name="T74" fmla="*/ 21 w 100"/>
                <a:gd name="T75" fmla="*/ 125 h 162"/>
                <a:gd name="T76" fmla="*/ 36 w 100"/>
                <a:gd name="T77" fmla="*/ 143 h 162"/>
                <a:gd name="T78" fmla="*/ 72 w 100"/>
                <a:gd name="T79" fmla="*/ 160 h 162"/>
                <a:gd name="T80" fmla="*/ 77 w 100"/>
                <a:gd name="T81" fmla="*/ 157 h 162"/>
                <a:gd name="T82" fmla="*/ 84 w 100"/>
                <a:gd name="T83" fmla="*/ 147 h 162"/>
                <a:gd name="T84" fmla="*/ 82 w 100"/>
                <a:gd name="T85" fmla="*/ 151 h 162"/>
                <a:gd name="T86" fmla="*/ 78 w 100"/>
                <a:gd name="T87" fmla="*/ 159 h 162"/>
                <a:gd name="T88" fmla="*/ 30 w 100"/>
                <a:gd name="T89" fmla="*/ 14 h 162"/>
                <a:gd name="T90" fmla="*/ 30 w 100"/>
                <a:gd name="T91" fmla="*/ 14 h 162"/>
                <a:gd name="T92" fmla="*/ 31 w 100"/>
                <a:gd name="T93" fmla="*/ 16 h 162"/>
                <a:gd name="T94" fmla="*/ 31 w 100"/>
                <a:gd name="T95" fmla="*/ 16 h 162"/>
                <a:gd name="T96" fmla="*/ 31 w 100"/>
                <a:gd name="T97" fmla="*/ 1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0" h="162">
                  <a:moveTo>
                    <a:pt x="72" y="161"/>
                  </a:moveTo>
                  <a:cubicBezTo>
                    <a:pt x="67" y="161"/>
                    <a:pt x="64" y="159"/>
                    <a:pt x="56" y="154"/>
                  </a:cubicBezTo>
                  <a:cubicBezTo>
                    <a:pt x="56" y="154"/>
                    <a:pt x="56" y="154"/>
                    <a:pt x="56" y="154"/>
                  </a:cubicBezTo>
                  <a:cubicBezTo>
                    <a:pt x="45" y="147"/>
                    <a:pt x="41" y="147"/>
                    <a:pt x="36" y="145"/>
                  </a:cubicBezTo>
                  <a:cubicBezTo>
                    <a:pt x="36" y="145"/>
                    <a:pt x="36" y="145"/>
                    <a:pt x="36" y="145"/>
                  </a:cubicBezTo>
                  <a:cubicBezTo>
                    <a:pt x="34" y="144"/>
                    <a:pt x="32" y="143"/>
                    <a:pt x="30" y="142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27" y="139"/>
                    <a:pt x="24" y="134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4" y="114"/>
                    <a:pt x="9" y="106"/>
                    <a:pt x="6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3" y="97"/>
                    <a:pt x="2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3"/>
                    <a:pt x="0" y="90"/>
                    <a:pt x="2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4" y="86"/>
                    <a:pt x="7" y="87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9"/>
                    <a:pt x="10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89"/>
                    <a:pt x="17" y="97"/>
                    <a:pt x="29" y="121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3" y="129"/>
                    <a:pt x="36" y="132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8" y="135"/>
                    <a:pt x="39" y="135"/>
                    <a:pt x="40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3" y="137"/>
                    <a:pt x="50" y="138"/>
                    <a:pt x="61" y="145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6" y="148"/>
                    <a:pt x="69" y="150"/>
                    <a:pt x="70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48"/>
                    <a:pt x="72" y="146"/>
                    <a:pt x="75" y="144"/>
                  </a:cubicBezTo>
                  <a:cubicBezTo>
                    <a:pt x="75" y="144"/>
                    <a:pt x="75" y="144"/>
                    <a:pt x="75" y="144"/>
                  </a:cubicBezTo>
                  <a:cubicBezTo>
                    <a:pt x="76" y="142"/>
                    <a:pt x="78" y="141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1" y="139"/>
                    <a:pt x="82" y="138"/>
                    <a:pt x="83" y="13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87" y="132"/>
                    <a:pt x="90" y="123"/>
                    <a:pt x="90" y="113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90" y="107"/>
                    <a:pt x="90" y="101"/>
                    <a:pt x="89" y="95"/>
                  </a:cubicBezTo>
                  <a:cubicBezTo>
                    <a:pt x="89" y="95"/>
                    <a:pt x="89" y="95"/>
                    <a:pt x="89" y="95"/>
                  </a:cubicBezTo>
                  <a:cubicBezTo>
                    <a:pt x="88" y="81"/>
                    <a:pt x="79" y="29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5"/>
                    <a:pt x="67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4" y="12"/>
                    <a:pt x="59" y="11"/>
                    <a:pt x="55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44" y="10"/>
                    <a:pt x="32" y="15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7"/>
                    <a:pt x="26" y="16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4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1"/>
                    <a:pt x="23" y="9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40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1" y="1"/>
                    <a:pt x="68" y="2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8"/>
                    <a:pt x="75" y="9"/>
                    <a:pt x="76" y="9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91" y="28"/>
                    <a:pt x="98" y="78"/>
                    <a:pt x="100" y="95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100" y="100"/>
                    <a:pt x="100" y="106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100" y="124"/>
                    <a:pt x="98" y="136"/>
                    <a:pt x="91" y="144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89" y="145"/>
                    <a:pt x="87" y="147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6" y="146"/>
                    <a:pt x="88" y="144"/>
                    <a:pt x="90" y="143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96" y="135"/>
                    <a:pt x="98" y="124"/>
                    <a:pt x="98" y="113"/>
                  </a:cubicBezTo>
                  <a:cubicBezTo>
                    <a:pt x="98" y="113"/>
                    <a:pt x="98" y="113"/>
                    <a:pt x="98" y="113"/>
                  </a:cubicBezTo>
                  <a:cubicBezTo>
                    <a:pt x="99" y="106"/>
                    <a:pt x="98" y="100"/>
                    <a:pt x="98" y="95"/>
                  </a:cubicBezTo>
                  <a:cubicBezTo>
                    <a:pt x="98" y="95"/>
                    <a:pt x="98" y="95"/>
                    <a:pt x="98" y="95"/>
                  </a:cubicBezTo>
                  <a:cubicBezTo>
                    <a:pt x="97" y="78"/>
                    <a:pt x="89" y="28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4" y="10"/>
                    <a:pt x="73" y="9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67" y="4"/>
                    <a:pt x="61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41" y="2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10"/>
                    <a:pt x="25" y="11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8" y="15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1" y="14"/>
                    <a:pt x="31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6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3" y="10"/>
                    <a:pt x="49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0" y="9"/>
                    <a:pt x="64" y="10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9" y="14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81" y="29"/>
                    <a:pt x="90" y="80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1" y="100"/>
                    <a:pt x="92" y="107"/>
                    <a:pt x="91" y="113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1" y="123"/>
                    <a:pt x="89" y="133"/>
                    <a:pt x="84" y="138"/>
                  </a:cubicBezTo>
                  <a:cubicBezTo>
                    <a:pt x="84" y="138"/>
                    <a:pt x="84" y="138"/>
                    <a:pt x="84" y="138"/>
                  </a:cubicBezTo>
                  <a:cubicBezTo>
                    <a:pt x="83" y="139"/>
                    <a:pt x="82" y="140"/>
                    <a:pt x="81" y="141"/>
                  </a:cubicBezTo>
                  <a:cubicBezTo>
                    <a:pt x="81" y="141"/>
                    <a:pt x="81" y="141"/>
                    <a:pt x="81" y="141"/>
                  </a:cubicBezTo>
                  <a:cubicBezTo>
                    <a:pt x="79" y="142"/>
                    <a:pt x="77" y="143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4" y="147"/>
                    <a:pt x="73" y="149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2"/>
                  </a:cubicBezTo>
                  <a:cubicBezTo>
                    <a:pt x="72" y="152"/>
                    <a:pt x="72" y="152"/>
                    <a:pt x="72" y="152"/>
                  </a:cubicBezTo>
                  <a:cubicBezTo>
                    <a:pt x="71" y="153"/>
                    <a:pt x="71" y="153"/>
                    <a:pt x="71" y="153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69" y="152"/>
                    <a:pt x="66" y="150"/>
                    <a:pt x="61" y="147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49" y="139"/>
                    <a:pt x="43" y="139"/>
                    <a:pt x="39" y="137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38" y="137"/>
                    <a:pt x="37" y="136"/>
                    <a:pt x="36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4" y="133"/>
                    <a:pt x="32" y="130"/>
                    <a:pt x="28" y="122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15" y="98"/>
                    <a:pt x="9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8" y="90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88"/>
                    <a:pt x="5" y="88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9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2" y="91"/>
                    <a:pt x="2" y="93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4" y="96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1" y="105"/>
                    <a:pt x="15" y="113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25" y="133"/>
                    <a:pt x="28" y="138"/>
                    <a:pt x="32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3" y="142"/>
                    <a:pt x="35" y="143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41" y="146"/>
                    <a:pt x="46" y="146"/>
                    <a:pt x="57" y="153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4" y="157"/>
                    <a:pt x="68" y="159"/>
                    <a:pt x="72" y="160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73" y="160"/>
                    <a:pt x="75" y="159"/>
                    <a:pt x="76" y="158"/>
                  </a:cubicBezTo>
                  <a:cubicBezTo>
                    <a:pt x="76" y="158"/>
                    <a:pt x="76" y="158"/>
                    <a:pt x="76" y="158"/>
                  </a:cubicBezTo>
                  <a:cubicBezTo>
                    <a:pt x="77" y="158"/>
                    <a:pt x="77" y="157"/>
                    <a:pt x="77" y="157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9" y="154"/>
                    <a:pt x="79" y="152"/>
                    <a:pt x="81" y="150"/>
                  </a:cubicBezTo>
                  <a:cubicBezTo>
                    <a:pt x="81" y="150"/>
                    <a:pt x="81" y="150"/>
                    <a:pt x="81" y="150"/>
                  </a:cubicBezTo>
                  <a:cubicBezTo>
                    <a:pt x="82" y="149"/>
                    <a:pt x="83" y="148"/>
                    <a:pt x="8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4" y="149"/>
                    <a:pt x="83" y="150"/>
                    <a:pt x="82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0" y="153"/>
                    <a:pt x="80" y="155"/>
                    <a:pt x="78" y="158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8" y="158"/>
                    <a:pt x="78" y="159"/>
                    <a:pt x="78" y="159"/>
                  </a:cubicBezTo>
                  <a:cubicBezTo>
                    <a:pt x="78" y="159"/>
                    <a:pt x="78" y="159"/>
                    <a:pt x="78" y="159"/>
                  </a:cubicBezTo>
                  <a:cubicBezTo>
                    <a:pt x="76" y="160"/>
                    <a:pt x="74" y="162"/>
                    <a:pt x="72" y="161"/>
                  </a:cubicBezTo>
                  <a:close/>
                  <a:moveTo>
                    <a:pt x="31" y="15"/>
                  </a:moveTo>
                  <a:cubicBezTo>
                    <a:pt x="31" y="15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5"/>
                  </a:cubicBezTo>
                  <a:close/>
                  <a:moveTo>
                    <a:pt x="31" y="16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51"/>
            <p:cNvSpPr/>
            <p:nvPr/>
          </p:nvSpPr>
          <p:spPr bwMode="auto">
            <a:xfrm>
              <a:off x="5637" y="1872"/>
              <a:ext cx="23" cy="11"/>
            </a:xfrm>
            <a:custGeom>
              <a:avLst/>
              <a:gdLst>
                <a:gd name="T0" fmla="*/ 16 w 20"/>
                <a:gd name="T1" fmla="*/ 9 h 9"/>
                <a:gd name="T2" fmla="*/ 4 w 20"/>
                <a:gd name="T3" fmla="*/ 8 h 9"/>
                <a:gd name="T4" fmla="*/ 0 w 20"/>
                <a:gd name="T5" fmla="*/ 4 h 9"/>
                <a:gd name="T6" fmla="*/ 0 w 20"/>
                <a:gd name="T7" fmla="*/ 4 h 9"/>
                <a:gd name="T8" fmla="*/ 4 w 20"/>
                <a:gd name="T9" fmla="*/ 0 h 9"/>
                <a:gd name="T10" fmla="*/ 4 w 20"/>
                <a:gd name="T11" fmla="*/ 0 h 9"/>
                <a:gd name="T12" fmla="*/ 16 w 20"/>
                <a:gd name="T13" fmla="*/ 0 h 9"/>
                <a:gd name="T14" fmla="*/ 20 w 20"/>
                <a:gd name="T15" fmla="*/ 5 h 9"/>
                <a:gd name="T16" fmla="*/ 20 w 20"/>
                <a:gd name="T17" fmla="*/ 5 h 9"/>
                <a:gd name="T18" fmla="*/ 16 w 20"/>
                <a:gd name="T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9">
                  <a:moveTo>
                    <a:pt x="16" y="9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7"/>
                    <a:pt x="18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52"/>
            <p:cNvSpPr>
              <a:spLocks noEditPoints="1"/>
            </p:cNvSpPr>
            <p:nvPr/>
          </p:nvSpPr>
          <p:spPr bwMode="auto">
            <a:xfrm>
              <a:off x="5636" y="1871"/>
              <a:ext cx="25" cy="13"/>
            </a:xfrm>
            <a:custGeom>
              <a:avLst/>
              <a:gdLst>
                <a:gd name="T0" fmla="*/ 17 w 22"/>
                <a:gd name="T1" fmla="*/ 11 h 11"/>
                <a:gd name="T2" fmla="*/ 17 w 22"/>
                <a:gd name="T3" fmla="*/ 10 h 11"/>
                <a:gd name="T4" fmla="*/ 17 w 22"/>
                <a:gd name="T5" fmla="*/ 11 h 11"/>
                <a:gd name="T6" fmla="*/ 5 w 22"/>
                <a:gd name="T7" fmla="*/ 10 h 11"/>
                <a:gd name="T8" fmla="*/ 2 w 22"/>
                <a:gd name="T9" fmla="*/ 9 h 11"/>
                <a:gd name="T10" fmla="*/ 2 w 22"/>
                <a:gd name="T11" fmla="*/ 9 h 11"/>
                <a:gd name="T12" fmla="*/ 0 w 22"/>
                <a:gd name="T13" fmla="*/ 5 h 11"/>
                <a:gd name="T14" fmla="*/ 0 w 22"/>
                <a:gd name="T15" fmla="*/ 5 h 11"/>
                <a:gd name="T16" fmla="*/ 1 w 22"/>
                <a:gd name="T17" fmla="*/ 2 h 11"/>
                <a:gd name="T18" fmla="*/ 1 w 22"/>
                <a:gd name="T19" fmla="*/ 2 h 11"/>
                <a:gd name="T20" fmla="*/ 5 w 22"/>
                <a:gd name="T21" fmla="*/ 0 h 11"/>
                <a:gd name="T22" fmla="*/ 5 w 22"/>
                <a:gd name="T23" fmla="*/ 0 h 11"/>
                <a:gd name="T24" fmla="*/ 17 w 22"/>
                <a:gd name="T25" fmla="*/ 0 h 11"/>
                <a:gd name="T26" fmla="*/ 20 w 22"/>
                <a:gd name="T27" fmla="*/ 2 h 11"/>
                <a:gd name="T28" fmla="*/ 20 w 22"/>
                <a:gd name="T29" fmla="*/ 2 h 11"/>
                <a:gd name="T30" fmla="*/ 22 w 22"/>
                <a:gd name="T31" fmla="*/ 6 h 11"/>
                <a:gd name="T32" fmla="*/ 22 w 22"/>
                <a:gd name="T33" fmla="*/ 6 h 11"/>
                <a:gd name="T34" fmla="*/ 21 w 22"/>
                <a:gd name="T35" fmla="*/ 9 h 11"/>
                <a:gd name="T36" fmla="*/ 21 w 22"/>
                <a:gd name="T37" fmla="*/ 9 h 11"/>
                <a:gd name="T38" fmla="*/ 17 w 22"/>
                <a:gd name="T39" fmla="*/ 11 h 11"/>
                <a:gd name="T40" fmla="*/ 19 w 22"/>
                <a:gd name="T41" fmla="*/ 8 h 11"/>
                <a:gd name="T42" fmla="*/ 20 w 22"/>
                <a:gd name="T43" fmla="*/ 6 h 11"/>
                <a:gd name="T44" fmla="*/ 20 w 22"/>
                <a:gd name="T45" fmla="*/ 6 h 11"/>
                <a:gd name="T46" fmla="*/ 19 w 22"/>
                <a:gd name="T47" fmla="*/ 3 h 11"/>
                <a:gd name="T48" fmla="*/ 19 w 22"/>
                <a:gd name="T49" fmla="*/ 3 h 11"/>
                <a:gd name="T50" fmla="*/ 17 w 22"/>
                <a:gd name="T51" fmla="*/ 2 h 11"/>
                <a:gd name="T52" fmla="*/ 17 w 22"/>
                <a:gd name="T53" fmla="*/ 2 h 11"/>
                <a:gd name="T54" fmla="*/ 5 w 22"/>
                <a:gd name="T55" fmla="*/ 1 h 11"/>
                <a:gd name="T56" fmla="*/ 2 w 22"/>
                <a:gd name="T57" fmla="*/ 3 h 11"/>
                <a:gd name="T58" fmla="*/ 2 w 22"/>
                <a:gd name="T59" fmla="*/ 3 h 11"/>
                <a:gd name="T60" fmla="*/ 1 w 22"/>
                <a:gd name="T61" fmla="*/ 5 h 11"/>
                <a:gd name="T62" fmla="*/ 1 w 22"/>
                <a:gd name="T63" fmla="*/ 5 h 11"/>
                <a:gd name="T64" fmla="*/ 3 w 22"/>
                <a:gd name="T65" fmla="*/ 8 h 11"/>
                <a:gd name="T66" fmla="*/ 3 w 22"/>
                <a:gd name="T67" fmla="*/ 8 h 11"/>
                <a:gd name="T68" fmla="*/ 5 w 22"/>
                <a:gd name="T69" fmla="*/ 9 h 11"/>
                <a:gd name="T70" fmla="*/ 5 w 22"/>
                <a:gd name="T71" fmla="*/ 9 h 11"/>
                <a:gd name="T72" fmla="*/ 17 w 22"/>
                <a:gd name="T73" fmla="*/ 9 h 11"/>
                <a:gd name="T74" fmla="*/ 17 w 22"/>
                <a:gd name="T75" fmla="*/ 9 h 11"/>
                <a:gd name="T76" fmla="*/ 19 w 22"/>
                <a:gd name="T7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" h="11">
                  <a:moveTo>
                    <a:pt x="17" y="11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2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8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2" y="4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0"/>
                    <a:pt x="18" y="11"/>
                    <a:pt x="17" y="11"/>
                  </a:cubicBezTo>
                  <a:close/>
                  <a:moveTo>
                    <a:pt x="19" y="8"/>
                  </a:moveTo>
                  <a:cubicBezTo>
                    <a:pt x="20" y="7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53"/>
            <p:cNvSpPr/>
            <p:nvPr/>
          </p:nvSpPr>
          <p:spPr bwMode="auto">
            <a:xfrm>
              <a:off x="4518" y="1974"/>
              <a:ext cx="53" cy="56"/>
            </a:xfrm>
            <a:custGeom>
              <a:avLst/>
              <a:gdLst>
                <a:gd name="T0" fmla="*/ 32 w 45"/>
                <a:gd name="T1" fmla="*/ 5 h 47"/>
                <a:gd name="T2" fmla="*/ 45 w 45"/>
                <a:gd name="T3" fmla="*/ 40 h 47"/>
                <a:gd name="T4" fmla="*/ 34 w 45"/>
                <a:gd name="T5" fmla="*/ 47 h 47"/>
                <a:gd name="T6" fmla="*/ 3 w 45"/>
                <a:gd name="T7" fmla="*/ 19 h 47"/>
                <a:gd name="T8" fmla="*/ 3 w 45"/>
                <a:gd name="T9" fmla="*/ 10 h 47"/>
                <a:gd name="T10" fmla="*/ 3 w 45"/>
                <a:gd name="T11" fmla="*/ 10 h 47"/>
                <a:gd name="T12" fmla="*/ 12 w 45"/>
                <a:gd name="T13" fmla="*/ 9 h 47"/>
                <a:gd name="T14" fmla="*/ 12 w 45"/>
                <a:gd name="T15" fmla="*/ 9 h 47"/>
                <a:gd name="T16" fmla="*/ 23 w 45"/>
                <a:gd name="T17" fmla="*/ 19 h 47"/>
                <a:gd name="T18" fmla="*/ 19 w 45"/>
                <a:gd name="T19" fmla="*/ 10 h 47"/>
                <a:gd name="T20" fmla="*/ 24 w 45"/>
                <a:gd name="T21" fmla="*/ 1 h 47"/>
                <a:gd name="T22" fmla="*/ 24 w 45"/>
                <a:gd name="T23" fmla="*/ 1 h 47"/>
                <a:gd name="T24" fmla="*/ 32 w 45"/>
                <a:gd name="T25" fmla="*/ 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32" y="5"/>
                  </a:moveTo>
                  <a:cubicBezTo>
                    <a:pt x="45" y="40"/>
                    <a:pt x="45" y="40"/>
                    <a:pt x="45" y="40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7"/>
                    <a:pt x="0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7"/>
                    <a:pt x="10" y="7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7"/>
                    <a:pt x="20" y="3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7" y="0"/>
                    <a:pt x="31" y="2"/>
                    <a:pt x="3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54"/>
            <p:cNvSpPr/>
            <p:nvPr/>
          </p:nvSpPr>
          <p:spPr bwMode="auto">
            <a:xfrm>
              <a:off x="4503" y="1996"/>
              <a:ext cx="55" cy="47"/>
            </a:xfrm>
            <a:custGeom>
              <a:avLst/>
              <a:gdLst>
                <a:gd name="T0" fmla="*/ 6 w 47"/>
                <a:gd name="T1" fmla="*/ 33 h 40"/>
                <a:gd name="T2" fmla="*/ 42 w 47"/>
                <a:gd name="T3" fmla="*/ 40 h 40"/>
                <a:gd name="T4" fmla="*/ 47 w 47"/>
                <a:gd name="T5" fmla="*/ 28 h 40"/>
                <a:gd name="T6" fmla="*/ 15 w 47"/>
                <a:gd name="T7" fmla="*/ 2 h 40"/>
                <a:gd name="T8" fmla="*/ 6 w 47"/>
                <a:gd name="T9" fmla="*/ 3 h 40"/>
                <a:gd name="T10" fmla="*/ 6 w 47"/>
                <a:gd name="T11" fmla="*/ 3 h 40"/>
                <a:gd name="T12" fmla="*/ 7 w 47"/>
                <a:gd name="T13" fmla="*/ 13 h 40"/>
                <a:gd name="T14" fmla="*/ 7 w 47"/>
                <a:gd name="T15" fmla="*/ 13 h 40"/>
                <a:gd name="T16" fmla="*/ 17 w 47"/>
                <a:gd name="T17" fmla="*/ 21 h 40"/>
                <a:gd name="T18" fmla="*/ 8 w 47"/>
                <a:gd name="T19" fmla="*/ 20 h 40"/>
                <a:gd name="T20" fmla="*/ 0 w 47"/>
                <a:gd name="T21" fmla="*/ 25 h 40"/>
                <a:gd name="T22" fmla="*/ 0 w 47"/>
                <a:gd name="T23" fmla="*/ 25 h 40"/>
                <a:gd name="T24" fmla="*/ 6 w 47"/>
                <a:gd name="T25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40">
                  <a:moveTo>
                    <a:pt x="6" y="33"/>
                  </a:moveTo>
                  <a:cubicBezTo>
                    <a:pt x="42" y="40"/>
                    <a:pt x="42" y="40"/>
                    <a:pt x="42" y="40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2" y="0"/>
                    <a:pt x="8" y="0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6"/>
                    <a:pt x="4" y="10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5" y="19"/>
                    <a:pt x="1" y="21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2" y="32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55"/>
            <p:cNvSpPr>
              <a:spLocks noEditPoints="1"/>
            </p:cNvSpPr>
            <p:nvPr/>
          </p:nvSpPr>
          <p:spPr bwMode="auto">
            <a:xfrm>
              <a:off x="3778" y="1317"/>
              <a:ext cx="811" cy="796"/>
            </a:xfrm>
            <a:custGeom>
              <a:avLst/>
              <a:gdLst>
                <a:gd name="T0" fmla="*/ 293 w 691"/>
                <a:gd name="T1" fmla="*/ 675 h 678"/>
                <a:gd name="T2" fmla="*/ 46 w 691"/>
                <a:gd name="T3" fmla="*/ 535 h 678"/>
                <a:gd name="T4" fmla="*/ 0 w 691"/>
                <a:gd name="T5" fmla="*/ 356 h 678"/>
                <a:gd name="T6" fmla="*/ 1 w 691"/>
                <a:gd name="T7" fmla="*/ 327 h 678"/>
                <a:gd name="T8" fmla="*/ 124 w 691"/>
                <a:gd name="T9" fmla="*/ 82 h 678"/>
                <a:gd name="T10" fmla="*/ 242 w 691"/>
                <a:gd name="T11" fmla="*/ 32 h 678"/>
                <a:gd name="T12" fmla="*/ 268 w 691"/>
                <a:gd name="T13" fmla="*/ 25 h 678"/>
                <a:gd name="T14" fmla="*/ 147 w 691"/>
                <a:gd name="T15" fmla="*/ 63 h 678"/>
                <a:gd name="T16" fmla="*/ 133 w 691"/>
                <a:gd name="T17" fmla="*/ 59 h 678"/>
                <a:gd name="T18" fmla="*/ 137 w 691"/>
                <a:gd name="T19" fmla="*/ 45 h 678"/>
                <a:gd name="T20" fmla="*/ 324 w 691"/>
                <a:gd name="T21" fmla="*/ 0 h 678"/>
                <a:gd name="T22" fmla="*/ 367 w 691"/>
                <a:gd name="T23" fmla="*/ 3 h 678"/>
                <a:gd name="T24" fmla="*/ 642 w 691"/>
                <a:gd name="T25" fmla="*/ 163 h 678"/>
                <a:gd name="T26" fmla="*/ 691 w 691"/>
                <a:gd name="T27" fmla="*/ 326 h 678"/>
                <a:gd name="T28" fmla="*/ 647 w 691"/>
                <a:gd name="T29" fmla="*/ 517 h 678"/>
                <a:gd name="T30" fmla="*/ 352 w 691"/>
                <a:gd name="T31" fmla="*/ 678 h 678"/>
                <a:gd name="T32" fmla="*/ 352 w 691"/>
                <a:gd name="T33" fmla="*/ 678 h 678"/>
                <a:gd name="T34" fmla="*/ 629 w 691"/>
                <a:gd name="T35" fmla="*/ 508 h 678"/>
                <a:gd name="T36" fmla="*/ 650 w 691"/>
                <a:gd name="T37" fmla="*/ 454 h 678"/>
                <a:gd name="T38" fmla="*/ 671 w 691"/>
                <a:gd name="T39" fmla="*/ 326 h 678"/>
                <a:gd name="T40" fmla="*/ 625 w 691"/>
                <a:gd name="T41" fmla="*/ 174 h 678"/>
                <a:gd name="T42" fmla="*/ 610 w 691"/>
                <a:gd name="T43" fmla="*/ 154 h 678"/>
                <a:gd name="T44" fmla="*/ 561 w 691"/>
                <a:gd name="T45" fmla="*/ 107 h 678"/>
                <a:gd name="T46" fmla="*/ 365 w 691"/>
                <a:gd name="T47" fmla="*/ 23 h 678"/>
                <a:gd name="T48" fmla="*/ 353 w 691"/>
                <a:gd name="T49" fmla="*/ 22 h 678"/>
                <a:gd name="T50" fmla="*/ 351 w 691"/>
                <a:gd name="T51" fmla="*/ 22 h 678"/>
                <a:gd name="T52" fmla="*/ 432 w 691"/>
                <a:gd name="T53" fmla="*/ 68 h 678"/>
                <a:gd name="T54" fmla="*/ 432 w 691"/>
                <a:gd name="T55" fmla="*/ 68 h 678"/>
                <a:gd name="T56" fmla="*/ 429 w 691"/>
                <a:gd name="T57" fmla="*/ 83 h 678"/>
                <a:gd name="T58" fmla="*/ 415 w 691"/>
                <a:gd name="T59" fmla="*/ 80 h 678"/>
                <a:gd name="T60" fmla="*/ 414 w 691"/>
                <a:gd name="T61" fmla="*/ 79 h 678"/>
                <a:gd name="T62" fmla="*/ 410 w 691"/>
                <a:gd name="T63" fmla="*/ 75 h 678"/>
                <a:gd name="T64" fmla="*/ 392 w 691"/>
                <a:gd name="T65" fmla="*/ 60 h 678"/>
                <a:gd name="T66" fmla="*/ 317 w 691"/>
                <a:gd name="T67" fmla="*/ 39 h 678"/>
                <a:gd name="T68" fmla="*/ 248 w 691"/>
                <a:gd name="T69" fmla="*/ 52 h 678"/>
                <a:gd name="T70" fmla="*/ 246 w 691"/>
                <a:gd name="T71" fmla="*/ 53 h 678"/>
                <a:gd name="T72" fmla="*/ 237 w 691"/>
                <a:gd name="T73" fmla="*/ 54 h 678"/>
                <a:gd name="T74" fmla="*/ 212 w 691"/>
                <a:gd name="T75" fmla="*/ 61 h 678"/>
                <a:gd name="T76" fmla="*/ 136 w 691"/>
                <a:gd name="T77" fmla="*/ 99 h 678"/>
                <a:gd name="T78" fmla="*/ 22 w 691"/>
                <a:gd name="T79" fmla="*/ 328 h 678"/>
                <a:gd name="T80" fmla="*/ 22 w 691"/>
                <a:gd name="T81" fmla="*/ 329 h 678"/>
                <a:gd name="T82" fmla="*/ 21 w 691"/>
                <a:gd name="T83" fmla="*/ 356 h 678"/>
                <a:gd name="T84" fmla="*/ 64 w 691"/>
                <a:gd name="T85" fmla="*/ 524 h 678"/>
                <a:gd name="T86" fmla="*/ 296 w 691"/>
                <a:gd name="T87" fmla="*/ 654 h 678"/>
                <a:gd name="T88" fmla="*/ 296 w 691"/>
                <a:gd name="T89" fmla="*/ 654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1" h="678">
                  <a:moveTo>
                    <a:pt x="352" y="678"/>
                  </a:moveTo>
                  <a:cubicBezTo>
                    <a:pt x="316" y="678"/>
                    <a:pt x="293" y="675"/>
                    <a:pt x="293" y="675"/>
                  </a:cubicBezTo>
                  <a:cubicBezTo>
                    <a:pt x="293" y="675"/>
                    <a:pt x="293" y="675"/>
                    <a:pt x="293" y="675"/>
                  </a:cubicBezTo>
                  <a:cubicBezTo>
                    <a:pt x="161" y="662"/>
                    <a:pt x="86" y="602"/>
                    <a:pt x="46" y="535"/>
                  </a:cubicBezTo>
                  <a:cubicBezTo>
                    <a:pt x="46" y="535"/>
                    <a:pt x="46" y="535"/>
                    <a:pt x="46" y="535"/>
                  </a:cubicBezTo>
                  <a:cubicBezTo>
                    <a:pt x="6" y="468"/>
                    <a:pt x="0" y="396"/>
                    <a:pt x="0" y="356"/>
                  </a:cubicBezTo>
                  <a:cubicBezTo>
                    <a:pt x="0" y="356"/>
                    <a:pt x="0" y="356"/>
                    <a:pt x="0" y="356"/>
                  </a:cubicBezTo>
                  <a:cubicBezTo>
                    <a:pt x="0" y="340"/>
                    <a:pt x="1" y="329"/>
                    <a:pt x="1" y="327"/>
                  </a:cubicBezTo>
                  <a:cubicBezTo>
                    <a:pt x="1" y="327"/>
                    <a:pt x="1" y="327"/>
                    <a:pt x="1" y="327"/>
                  </a:cubicBezTo>
                  <a:cubicBezTo>
                    <a:pt x="4" y="198"/>
                    <a:pt x="65" y="123"/>
                    <a:pt x="124" y="82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80" y="44"/>
                    <a:pt x="234" y="34"/>
                    <a:pt x="242" y="32"/>
                  </a:cubicBezTo>
                  <a:cubicBezTo>
                    <a:pt x="242" y="32"/>
                    <a:pt x="242" y="32"/>
                    <a:pt x="242" y="32"/>
                  </a:cubicBezTo>
                  <a:cubicBezTo>
                    <a:pt x="251" y="29"/>
                    <a:pt x="260" y="27"/>
                    <a:pt x="268" y="25"/>
                  </a:cubicBezTo>
                  <a:cubicBezTo>
                    <a:pt x="268" y="25"/>
                    <a:pt x="268" y="25"/>
                    <a:pt x="268" y="25"/>
                  </a:cubicBezTo>
                  <a:cubicBezTo>
                    <a:pt x="231" y="30"/>
                    <a:pt x="188" y="41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2" y="66"/>
                    <a:pt x="136" y="64"/>
                    <a:pt x="133" y="59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0" y="54"/>
                    <a:pt x="132" y="48"/>
                    <a:pt x="137" y="45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206" y="7"/>
                    <a:pt x="279" y="0"/>
                    <a:pt x="324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50" y="0"/>
                    <a:pt x="367" y="3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553" y="25"/>
                    <a:pt x="642" y="162"/>
                    <a:pt x="642" y="163"/>
                  </a:cubicBezTo>
                  <a:cubicBezTo>
                    <a:pt x="642" y="163"/>
                    <a:pt x="642" y="163"/>
                    <a:pt x="642" y="163"/>
                  </a:cubicBezTo>
                  <a:cubicBezTo>
                    <a:pt x="679" y="214"/>
                    <a:pt x="691" y="272"/>
                    <a:pt x="691" y="326"/>
                  </a:cubicBezTo>
                  <a:cubicBezTo>
                    <a:pt x="691" y="326"/>
                    <a:pt x="691" y="326"/>
                    <a:pt x="691" y="326"/>
                  </a:cubicBezTo>
                  <a:cubicBezTo>
                    <a:pt x="691" y="429"/>
                    <a:pt x="647" y="516"/>
                    <a:pt x="647" y="517"/>
                  </a:cubicBezTo>
                  <a:cubicBezTo>
                    <a:pt x="647" y="517"/>
                    <a:pt x="647" y="517"/>
                    <a:pt x="647" y="517"/>
                  </a:cubicBezTo>
                  <a:cubicBezTo>
                    <a:pt x="584" y="658"/>
                    <a:pt x="434" y="678"/>
                    <a:pt x="352" y="678"/>
                  </a:cubicBezTo>
                  <a:cubicBezTo>
                    <a:pt x="352" y="678"/>
                    <a:pt x="352" y="678"/>
                    <a:pt x="352" y="678"/>
                  </a:cubicBezTo>
                  <a:cubicBezTo>
                    <a:pt x="352" y="678"/>
                    <a:pt x="352" y="678"/>
                    <a:pt x="352" y="678"/>
                  </a:cubicBezTo>
                  <a:close/>
                  <a:moveTo>
                    <a:pt x="352" y="658"/>
                  </a:moveTo>
                  <a:cubicBezTo>
                    <a:pt x="432" y="658"/>
                    <a:pt x="571" y="638"/>
                    <a:pt x="629" y="508"/>
                  </a:cubicBezTo>
                  <a:cubicBezTo>
                    <a:pt x="629" y="508"/>
                    <a:pt x="629" y="508"/>
                    <a:pt x="629" y="508"/>
                  </a:cubicBezTo>
                  <a:cubicBezTo>
                    <a:pt x="628" y="508"/>
                    <a:pt x="639" y="487"/>
                    <a:pt x="650" y="454"/>
                  </a:cubicBezTo>
                  <a:cubicBezTo>
                    <a:pt x="650" y="454"/>
                    <a:pt x="650" y="454"/>
                    <a:pt x="650" y="454"/>
                  </a:cubicBezTo>
                  <a:cubicBezTo>
                    <a:pt x="660" y="420"/>
                    <a:pt x="671" y="374"/>
                    <a:pt x="671" y="326"/>
                  </a:cubicBezTo>
                  <a:cubicBezTo>
                    <a:pt x="671" y="326"/>
                    <a:pt x="671" y="326"/>
                    <a:pt x="671" y="326"/>
                  </a:cubicBezTo>
                  <a:cubicBezTo>
                    <a:pt x="671" y="275"/>
                    <a:pt x="659" y="222"/>
                    <a:pt x="625" y="174"/>
                  </a:cubicBezTo>
                  <a:cubicBezTo>
                    <a:pt x="625" y="174"/>
                    <a:pt x="625" y="174"/>
                    <a:pt x="625" y="174"/>
                  </a:cubicBezTo>
                  <a:cubicBezTo>
                    <a:pt x="625" y="174"/>
                    <a:pt x="620" y="167"/>
                    <a:pt x="610" y="154"/>
                  </a:cubicBezTo>
                  <a:cubicBezTo>
                    <a:pt x="610" y="154"/>
                    <a:pt x="610" y="154"/>
                    <a:pt x="610" y="154"/>
                  </a:cubicBezTo>
                  <a:cubicBezTo>
                    <a:pt x="599" y="142"/>
                    <a:pt x="583" y="125"/>
                    <a:pt x="561" y="107"/>
                  </a:cubicBezTo>
                  <a:cubicBezTo>
                    <a:pt x="561" y="107"/>
                    <a:pt x="561" y="107"/>
                    <a:pt x="561" y="107"/>
                  </a:cubicBezTo>
                  <a:cubicBezTo>
                    <a:pt x="518" y="72"/>
                    <a:pt x="453" y="34"/>
                    <a:pt x="365" y="23"/>
                  </a:cubicBezTo>
                  <a:cubicBezTo>
                    <a:pt x="365" y="23"/>
                    <a:pt x="365" y="23"/>
                    <a:pt x="365" y="23"/>
                  </a:cubicBezTo>
                  <a:cubicBezTo>
                    <a:pt x="365" y="23"/>
                    <a:pt x="361" y="23"/>
                    <a:pt x="353" y="22"/>
                  </a:cubicBezTo>
                  <a:cubicBezTo>
                    <a:pt x="353" y="22"/>
                    <a:pt x="353" y="22"/>
                    <a:pt x="353" y="22"/>
                  </a:cubicBezTo>
                  <a:cubicBezTo>
                    <a:pt x="353" y="22"/>
                    <a:pt x="352" y="22"/>
                    <a:pt x="351" y="22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405" y="33"/>
                    <a:pt x="431" y="67"/>
                    <a:pt x="432" y="68"/>
                  </a:cubicBezTo>
                  <a:cubicBezTo>
                    <a:pt x="432" y="68"/>
                    <a:pt x="432" y="68"/>
                    <a:pt x="432" y="68"/>
                  </a:cubicBezTo>
                  <a:cubicBezTo>
                    <a:pt x="432" y="68"/>
                    <a:pt x="432" y="68"/>
                    <a:pt x="432" y="68"/>
                  </a:cubicBezTo>
                  <a:cubicBezTo>
                    <a:pt x="435" y="73"/>
                    <a:pt x="434" y="79"/>
                    <a:pt x="429" y="83"/>
                  </a:cubicBezTo>
                  <a:cubicBezTo>
                    <a:pt x="429" y="83"/>
                    <a:pt x="429" y="83"/>
                    <a:pt x="429" y="83"/>
                  </a:cubicBezTo>
                  <a:cubicBezTo>
                    <a:pt x="425" y="86"/>
                    <a:pt x="418" y="85"/>
                    <a:pt x="415" y="80"/>
                  </a:cubicBezTo>
                  <a:cubicBezTo>
                    <a:pt x="415" y="80"/>
                    <a:pt x="415" y="80"/>
                    <a:pt x="415" y="80"/>
                  </a:cubicBezTo>
                  <a:cubicBezTo>
                    <a:pt x="415" y="80"/>
                    <a:pt x="415" y="80"/>
                    <a:pt x="414" y="79"/>
                  </a:cubicBezTo>
                  <a:cubicBezTo>
                    <a:pt x="414" y="79"/>
                    <a:pt x="414" y="79"/>
                    <a:pt x="414" y="79"/>
                  </a:cubicBezTo>
                  <a:cubicBezTo>
                    <a:pt x="413" y="78"/>
                    <a:pt x="412" y="76"/>
                    <a:pt x="410" y="75"/>
                  </a:cubicBezTo>
                  <a:cubicBezTo>
                    <a:pt x="410" y="75"/>
                    <a:pt x="410" y="75"/>
                    <a:pt x="410" y="75"/>
                  </a:cubicBezTo>
                  <a:cubicBezTo>
                    <a:pt x="406" y="71"/>
                    <a:pt x="400" y="66"/>
                    <a:pt x="392" y="60"/>
                  </a:cubicBezTo>
                  <a:cubicBezTo>
                    <a:pt x="392" y="60"/>
                    <a:pt x="392" y="60"/>
                    <a:pt x="392" y="60"/>
                  </a:cubicBezTo>
                  <a:cubicBezTo>
                    <a:pt x="376" y="50"/>
                    <a:pt x="352" y="40"/>
                    <a:pt x="317" y="39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298" y="39"/>
                    <a:pt x="275" y="43"/>
                    <a:pt x="248" y="52"/>
                  </a:cubicBezTo>
                  <a:cubicBezTo>
                    <a:pt x="248" y="52"/>
                    <a:pt x="248" y="52"/>
                    <a:pt x="248" y="52"/>
                  </a:cubicBezTo>
                  <a:cubicBezTo>
                    <a:pt x="247" y="52"/>
                    <a:pt x="247" y="52"/>
                    <a:pt x="247" y="52"/>
                  </a:cubicBezTo>
                  <a:cubicBezTo>
                    <a:pt x="246" y="53"/>
                    <a:pt x="246" y="53"/>
                    <a:pt x="246" y="53"/>
                  </a:cubicBezTo>
                  <a:cubicBezTo>
                    <a:pt x="246" y="53"/>
                    <a:pt x="243" y="53"/>
                    <a:pt x="237" y="54"/>
                  </a:cubicBezTo>
                  <a:cubicBezTo>
                    <a:pt x="237" y="54"/>
                    <a:pt x="237" y="54"/>
                    <a:pt x="237" y="54"/>
                  </a:cubicBezTo>
                  <a:cubicBezTo>
                    <a:pt x="231" y="56"/>
                    <a:pt x="223" y="58"/>
                    <a:pt x="212" y="61"/>
                  </a:cubicBezTo>
                  <a:cubicBezTo>
                    <a:pt x="212" y="61"/>
                    <a:pt x="212" y="61"/>
                    <a:pt x="212" y="61"/>
                  </a:cubicBezTo>
                  <a:cubicBezTo>
                    <a:pt x="192" y="68"/>
                    <a:pt x="164" y="80"/>
                    <a:pt x="136" y="99"/>
                  </a:cubicBezTo>
                  <a:cubicBezTo>
                    <a:pt x="136" y="99"/>
                    <a:pt x="136" y="99"/>
                    <a:pt x="136" y="99"/>
                  </a:cubicBezTo>
                  <a:cubicBezTo>
                    <a:pt x="81" y="138"/>
                    <a:pt x="25" y="205"/>
                    <a:pt x="22" y="328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2" y="329"/>
                    <a:pt x="22" y="329"/>
                    <a:pt x="22" y="329"/>
                  </a:cubicBezTo>
                  <a:cubicBezTo>
                    <a:pt x="22" y="329"/>
                    <a:pt x="21" y="339"/>
                    <a:pt x="21" y="356"/>
                  </a:cubicBezTo>
                  <a:cubicBezTo>
                    <a:pt x="21" y="356"/>
                    <a:pt x="21" y="356"/>
                    <a:pt x="21" y="356"/>
                  </a:cubicBezTo>
                  <a:cubicBezTo>
                    <a:pt x="21" y="394"/>
                    <a:pt x="27" y="462"/>
                    <a:pt x="64" y="524"/>
                  </a:cubicBezTo>
                  <a:cubicBezTo>
                    <a:pt x="64" y="524"/>
                    <a:pt x="64" y="524"/>
                    <a:pt x="64" y="524"/>
                  </a:cubicBezTo>
                  <a:cubicBezTo>
                    <a:pt x="101" y="586"/>
                    <a:pt x="168" y="641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296" y="654"/>
                    <a:pt x="296" y="654"/>
                  </a:cubicBezTo>
                  <a:cubicBezTo>
                    <a:pt x="296" y="654"/>
                    <a:pt x="318" y="658"/>
                    <a:pt x="352" y="6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56"/>
            <p:cNvSpPr/>
            <p:nvPr/>
          </p:nvSpPr>
          <p:spPr bwMode="auto">
            <a:xfrm>
              <a:off x="3737" y="1284"/>
              <a:ext cx="895" cy="868"/>
            </a:xfrm>
            <a:custGeom>
              <a:avLst/>
              <a:gdLst>
                <a:gd name="T0" fmla="*/ 214 w 762"/>
                <a:gd name="T1" fmla="*/ 714 h 739"/>
                <a:gd name="T2" fmla="*/ 38 w 762"/>
                <a:gd name="T3" fmla="*/ 592 h 739"/>
                <a:gd name="T4" fmla="*/ 8 w 762"/>
                <a:gd name="T5" fmla="*/ 475 h 739"/>
                <a:gd name="T6" fmla="*/ 8 w 762"/>
                <a:gd name="T7" fmla="*/ 469 h 739"/>
                <a:gd name="T8" fmla="*/ 0 w 762"/>
                <a:gd name="T9" fmla="*/ 375 h 739"/>
                <a:gd name="T10" fmla="*/ 132 w 762"/>
                <a:gd name="T11" fmla="*/ 93 h 739"/>
                <a:gd name="T12" fmla="*/ 132 w 762"/>
                <a:gd name="T13" fmla="*/ 93 h 739"/>
                <a:gd name="T14" fmla="*/ 146 w 762"/>
                <a:gd name="T15" fmla="*/ 97 h 739"/>
                <a:gd name="T16" fmla="*/ 143 w 762"/>
                <a:gd name="T17" fmla="*/ 111 h 739"/>
                <a:gd name="T18" fmla="*/ 138 w 762"/>
                <a:gd name="T19" fmla="*/ 114 h 739"/>
                <a:gd name="T20" fmla="*/ 124 w 762"/>
                <a:gd name="T21" fmla="*/ 125 h 739"/>
                <a:gd name="T22" fmla="*/ 82 w 762"/>
                <a:gd name="T23" fmla="*/ 170 h 739"/>
                <a:gd name="T24" fmla="*/ 20 w 762"/>
                <a:gd name="T25" fmla="*/ 375 h 739"/>
                <a:gd name="T26" fmla="*/ 29 w 762"/>
                <a:gd name="T27" fmla="*/ 467 h 739"/>
                <a:gd name="T28" fmla="*/ 29 w 762"/>
                <a:gd name="T29" fmla="*/ 469 h 739"/>
                <a:gd name="T30" fmla="*/ 29 w 762"/>
                <a:gd name="T31" fmla="*/ 475 h 739"/>
                <a:gd name="T32" fmla="*/ 56 w 762"/>
                <a:gd name="T33" fmla="*/ 582 h 739"/>
                <a:gd name="T34" fmla="*/ 219 w 762"/>
                <a:gd name="T35" fmla="*/ 694 h 739"/>
                <a:gd name="T36" fmla="*/ 221 w 762"/>
                <a:gd name="T37" fmla="*/ 695 h 739"/>
                <a:gd name="T38" fmla="*/ 261 w 762"/>
                <a:gd name="T39" fmla="*/ 707 h 739"/>
                <a:gd name="T40" fmla="*/ 365 w 762"/>
                <a:gd name="T41" fmla="*/ 719 h 739"/>
                <a:gd name="T42" fmla="*/ 642 w 762"/>
                <a:gd name="T43" fmla="*/ 617 h 739"/>
                <a:gd name="T44" fmla="*/ 657 w 762"/>
                <a:gd name="T45" fmla="*/ 600 h 739"/>
                <a:gd name="T46" fmla="*/ 691 w 762"/>
                <a:gd name="T47" fmla="*/ 552 h 739"/>
                <a:gd name="T48" fmla="*/ 741 w 762"/>
                <a:gd name="T49" fmla="*/ 373 h 739"/>
                <a:gd name="T50" fmla="*/ 735 w 762"/>
                <a:gd name="T51" fmla="*/ 307 h 739"/>
                <a:gd name="T52" fmla="*/ 727 w 762"/>
                <a:gd name="T53" fmla="*/ 279 h 739"/>
                <a:gd name="T54" fmla="*/ 703 w 762"/>
                <a:gd name="T55" fmla="*/ 214 h 739"/>
                <a:gd name="T56" fmla="*/ 598 w 762"/>
                <a:gd name="T57" fmla="*/ 86 h 739"/>
                <a:gd name="T58" fmla="*/ 597 w 762"/>
                <a:gd name="T59" fmla="*/ 86 h 739"/>
                <a:gd name="T60" fmla="*/ 578 w 762"/>
                <a:gd name="T61" fmla="*/ 76 h 739"/>
                <a:gd name="T62" fmla="*/ 524 w 762"/>
                <a:gd name="T63" fmla="*/ 54 h 739"/>
                <a:gd name="T64" fmla="*/ 348 w 762"/>
                <a:gd name="T65" fmla="*/ 21 h 739"/>
                <a:gd name="T66" fmla="*/ 139 w 762"/>
                <a:gd name="T67" fmla="*/ 84 h 739"/>
                <a:gd name="T68" fmla="*/ 125 w 762"/>
                <a:gd name="T69" fmla="*/ 82 h 739"/>
                <a:gd name="T70" fmla="*/ 127 w 762"/>
                <a:gd name="T71" fmla="*/ 67 h 739"/>
                <a:gd name="T72" fmla="*/ 348 w 762"/>
                <a:gd name="T73" fmla="*/ 0 h 739"/>
                <a:gd name="T74" fmla="*/ 607 w 762"/>
                <a:gd name="T75" fmla="*/ 68 h 739"/>
                <a:gd name="T76" fmla="*/ 755 w 762"/>
                <a:gd name="T77" fmla="*/ 303 h 739"/>
                <a:gd name="T78" fmla="*/ 762 w 762"/>
                <a:gd name="T79" fmla="*/ 373 h 739"/>
                <a:gd name="T80" fmla="*/ 656 w 762"/>
                <a:gd name="T81" fmla="*/ 632 h 739"/>
                <a:gd name="T82" fmla="*/ 365 w 762"/>
                <a:gd name="T83" fmla="*/ 739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2" h="739">
                  <a:moveTo>
                    <a:pt x="365" y="739"/>
                  </a:moveTo>
                  <a:cubicBezTo>
                    <a:pt x="281" y="739"/>
                    <a:pt x="222" y="717"/>
                    <a:pt x="214" y="714"/>
                  </a:cubicBezTo>
                  <a:cubicBezTo>
                    <a:pt x="214" y="714"/>
                    <a:pt x="214" y="714"/>
                    <a:pt x="214" y="714"/>
                  </a:cubicBezTo>
                  <a:cubicBezTo>
                    <a:pt x="118" y="693"/>
                    <a:pt x="65" y="642"/>
                    <a:pt x="38" y="592"/>
                  </a:cubicBezTo>
                  <a:cubicBezTo>
                    <a:pt x="38" y="592"/>
                    <a:pt x="38" y="592"/>
                    <a:pt x="38" y="592"/>
                  </a:cubicBezTo>
                  <a:cubicBezTo>
                    <a:pt x="11" y="542"/>
                    <a:pt x="8" y="493"/>
                    <a:pt x="8" y="475"/>
                  </a:cubicBezTo>
                  <a:cubicBezTo>
                    <a:pt x="8" y="475"/>
                    <a:pt x="8" y="475"/>
                    <a:pt x="8" y="475"/>
                  </a:cubicBezTo>
                  <a:cubicBezTo>
                    <a:pt x="8" y="472"/>
                    <a:pt x="8" y="470"/>
                    <a:pt x="8" y="469"/>
                  </a:cubicBezTo>
                  <a:cubicBezTo>
                    <a:pt x="8" y="469"/>
                    <a:pt x="8" y="469"/>
                    <a:pt x="8" y="469"/>
                  </a:cubicBezTo>
                  <a:cubicBezTo>
                    <a:pt x="2" y="435"/>
                    <a:pt x="0" y="404"/>
                    <a:pt x="0" y="375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172"/>
                    <a:pt x="131" y="94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7" y="90"/>
                    <a:pt x="143" y="92"/>
                    <a:pt x="146" y="97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9" y="102"/>
                    <a:pt x="147" y="108"/>
                    <a:pt x="143" y="111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3" y="111"/>
                    <a:pt x="141" y="112"/>
                    <a:pt x="138" y="114"/>
                  </a:cubicBezTo>
                  <a:cubicBezTo>
                    <a:pt x="138" y="114"/>
                    <a:pt x="138" y="114"/>
                    <a:pt x="138" y="114"/>
                  </a:cubicBezTo>
                  <a:cubicBezTo>
                    <a:pt x="135" y="117"/>
                    <a:pt x="130" y="120"/>
                    <a:pt x="124" y="125"/>
                  </a:cubicBezTo>
                  <a:cubicBezTo>
                    <a:pt x="124" y="125"/>
                    <a:pt x="124" y="125"/>
                    <a:pt x="124" y="125"/>
                  </a:cubicBezTo>
                  <a:cubicBezTo>
                    <a:pt x="113" y="135"/>
                    <a:pt x="97" y="149"/>
                    <a:pt x="82" y="170"/>
                  </a:cubicBezTo>
                  <a:cubicBezTo>
                    <a:pt x="82" y="170"/>
                    <a:pt x="82" y="170"/>
                    <a:pt x="82" y="170"/>
                  </a:cubicBezTo>
                  <a:cubicBezTo>
                    <a:pt x="51" y="212"/>
                    <a:pt x="20" y="278"/>
                    <a:pt x="20" y="375"/>
                  </a:cubicBezTo>
                  <a:cubicBezTo>
                    <a:pt x="20" y="375"/>
                    <a:pt x="20" y="375"/>
                    <a:pt x="20" y="375"/>
                  </a:cubicBezTo>
                  <a:cubicBezTo>
                    <a:pt x="20" y="403"/>
                    <a:pt x="23" y="433"/>
                    <a:pt x="29" y="467"/>
                  </a:cubicBezTo>
                  <a:cubicBezTo>
                    <a:pt x="29" y="467"/>
                    <a:pt x="29" y="467"/>
                    <a:pt x="29" y="467"/>
                  </a:cubicBezTo>
                  <a:cubicBezTo>
                    <a:pt x="29" y="468"/>
                    <a:pt x="29" y="468"/>
                    <a:pt x="29" y="468"/>
                  </a:cubicBezTo>
                  <a:cubicBezTo>
                    <a:pt x="29" y="469"/>
                    <a:pt x="29" y="469"/>
                    <a:pt x="29" y="469"/>
                  </a:cubicBezTo>
                  <a:cubicBezTo>
                    <a:pt x="29" y="469"/>
                    <a:pt x="29" y="471"/>
                    <a:pt x="29" y="475"/>
                  </a:cubicBezTo>
                  <a:cubicBezTo>
                    <a:pt x="29" y="475"/>
                    <a:pt x="29" y="475"/>
                    <a:pt x="29" y="475"/>
                  </a:cubicBezTo>
                  <a:cubicBezTo>
                    <a:pt x="29" y="491"/>
                    <a:pt x="31" y="536"/>
                    <a:pt x="56" y="582"/>
                  </a:cubicBezTo>
                  <a:cubicBezTo>
                    <a:pt x="56" y="582"/>
                    <a:pt x="56" y="582"/>
                    <a:pt x="56" y="582"/>
                  </a:cubicBezTo>
                  <a:cubicBezTo>
                    <a:pt x="81" y="628"/>
                    <a:pt x="128" y="674"/>
                    <a:pt x="219" y="694"/>
                  </a:cubicBezTo>
                  <a:cubicBezTo>
                    <a:pt x="219" y="694"/>
                    <a:pt x="219" y="694"/>
                    <a:pt x="219" y="694"/>
                  </a:cubicBezTo>
                  <a:cubicBezTo>
                    <a:pt x="220" y="694"/>
                    <a:pt x="220" y="694"/>
                    <a:pt x="220" y="694"/>
                  </a:cubicBezTo>
                  <a:cubicBezTo>
                    <a:pt x="221" y="695"/>
                    <a:pt x="221" y="695"/>
                    <a:pt x="221" y="695"/>
                  </a:cubicBezTo>
                  <a:cubicBezTo>
                    <a:pt x="221" y="695"/>
                    <a:pt x="235" y="701"/>
                    <a:pt x="261" y="707"/>
                  </a:cubicBezTo>
                  <a:cubicBezTo>
                    <a:pt x="261" y="707"/>
                    <a:pt x="261" y="707"/>
                    <a:pt x="261" y="707"/>
                  </a:cubicBezTo>
                  <a:cubicBezTo>
                    <a:pt x="286" y="713"/>
                    <a:pt x="322" y="719"/>
                    <a:pt x="365" y="719"/>
                  </a:cubicBezTo>
                  <a:cubicBezTo>
                    <a:pt x="365" y="719"/>
                    <a:pt x="365" y="719"/>
                    <a:pt x="365" y="719"/>
                  </a:cubicBezTo>
                  <a:cubicBezTo>
                    <a:pt x="444" y="718"/>
                    <a:pt x="545" y="698"/>
                    <a:pt x="642" y="617"/>
                  </a:cubicBezTo>
                  <a:cubicBezTo>
                    <a:pt x="642" y="617"/>
                    <a:pt x="642" y="617"/>
                    <a:pt x="642" y="617"/>
                  </a:cubicBezTo>
                  <a:cubicBezTo>
                    <a:pt x="642" y="617"/>
                    <a:pt x="648" y="611"/>
                    <a:pt x="657" y="600"/>
                  </a:cubicBezTo>
                  <a:cubicBezTo>
                    <a:pt x="657" y="600"/>
                    <a:pt x="657" y="600"/>
                    <a:pt x="657" y="600"/>
                  </a:cubicBezTo>
                  <a:cubicBezTo>
                    <a:pt x="666" y="589"/>
                    <a:pt x="679" y="573"/>
                    <a:pt x="691" y="552"/>
                  </a:cubicBezTo>
                  <a:cubicBezTo>
                    <a:pt x="691" y="552"/>
                    <a:pt x="691" y="552"/>
                    <a:pt x="691" y="552"/>
                  </a:cubicBezTo>
                  <a:cubicBezTo>
                    <a:pt x="716" y="509"/>
                    <a:pt x="741" y="448"/>
                    <a:pt x="741" y="373"/>
                  </a:cubicBezTo>
                  <a:cubicBezTo>
                    <a:pt x="741" y="373"/>
                    <a:pt x="741" y="373"/>
                    <a:pt x="741" y="373"/>
                  </a:cubicBezTo>
                  <a:cubicBezTo>
                    <a:pt x="741" y="352"/>
                    <a:pt x="739" y="330"/>
                    <a:pt x="735" y="307"/>
                  </a:cubicBezTo>
                  <a:cubicBezTo>
                    <a:pt x="735" y="307"/>
                    <a:pt x="735" y="307"/>
                    <a:pt x="735" y="307"/>
                  </a:cubicBezTo>
                  <a:cubicBezTo>
                    <a:pt x="735" y="307"/>
                    <a:pt x="732" y="296"/>
                    <a:pt x="727" y="279"/>
                  </a:cubicBezTo>
                  <a:cubicBezTo>
                    <a:pt x="727" y="279"/>
                    <a:pt x="727" y="279"/>
                    <a:pt x="727" y="279"/>
                  </a:cubicBezTo>
                  <a:cubicBezTo>
                    <a:pt x="722" y="262"/>
                    <a:pt x="714" y="239"/>
                    <a:pt x="703" y="214"/>
                  </a:cubicBezTo>
                  <a:cubicBezTo>
                    <a:pt x="703" y="214"/>
                    <a:pt x="703" y="214"/>
                    <a:pt x="703" y="214"/>
                  </a:cubicBezTo>
                  <a:cubicBezTo>
                    <a:pt x="682" y="164"/>
                    <a:pt x="646" y="110"/>
                    <a:pt x="598" y="86"/>
                  </a:cubicBezTo>
                  <a:cubicBezTo>
                    <a:pt x="598" y="86"/>
                    <a:pt x="598" y="86"/>
                    <a:pt x="598" y="86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97" y="86"/>
                    <a:pt x="590" y="82"/>
                    <a:pt x="578" y="76"/>
                  </a:cubicBezTo>
                  <a:cubicBezTo>
                    <a:pt x="578" y="76"/>
                    <a:pt x="578" y="76"/>
                    <a:pt x="578" y="76"/>
                  </a:cubicBezTo>
                  <a:cubicBezTo>
                    <a:pt x="565" y="70"/>
                    <a:pt x="546" y="62"/>
                    <a:pt x="524" y="54"/>
                  </a:cubicBezTo>
                  <a:cubicBezTo>
                    <a:pt x="524" y="54"/>
                    <a:pt x="524" y="54"/>
                    <a:pt x="524" y="54"/>
                  </a:cubicBezTo>
                  <a:cubicBezTo>
                    <a:pt x="478" y="37"/>
                    <a:pt x="416" y="21"/>
                    <a:pt x="348" y="21"/>
                  </a:cubicBezTo>
                  <a:cubicBezTo>
                    <a:pt x="348" y="21"/>
                    <a:pt x="348" y="21"/>
                    <a:pt x="348" y="21"/>
                  </a:cubicBezTo>
                  <a:cubicBezTo>
                    <a:pt x="280" y="21"/>
                    <a:pt x="207" y="37"/>
                    <a:pt x="139" y="84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4" y="87"/>
                    <a:pt x="128" y="86"/>
                    <a:pt x="125" y="82"/>
                  </a:cubicBezTo>
                  <a:cubicBezTo>
                    <a:pt x="125" y="82"/>
                    <a:pt x="125" y="82"/>
                    <a:pt x="125" y="82"/>
                  </a:cubicBezTo>
                  <a:cubicBezTo>
                    <a:pt x="121" y="77"/>
                    <a:pt x="123" y="70"/>
                    <a:pt x="127" y="67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200" y="17"/>
                    <a:pt x="277" y="0"/>
                    <a:pt x="348" y="0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487" y="1"/>
                    <a:pt x="601" y="64"/>
                    <a:pt x="607" y="68"/>
                  </a:cubicBezTo>
                  <a:cubicBezTo>
                    <a:pt x="607" y="68"/>
                    <a:pt x="607" y="68"/>
                    <a:pt x="607" y="68"/>
                  </a:cubicBezTo>
                  <a:cubicBezTo>
                    <a:pt x="719" y="123"/>
                    <a:pt x="754" y="302"/>
                    <a:pt x="755" y="303"/>
                  </a:cubicBezTo>
                  <a:cubicBezTo>
                    <a:pt x="755" y="303"/>
                    <a:pt x="755" y="303"/>
                    <a:pt x="755" y="303"/>
                  </a:cubicBezTo>
                  <a:cubicBezTo>
                    <a:pt x="760" y="327"/>
                    <a:pt x="762" y="351"/>
                    <a:pt x="762" y="373"/>
                  </a:cubicBezTo>
                  <a:cubicBezTo>
                    <a:pt x="762" y="373"/>
                    <a:pt x="762" y="373"/>
                    <a:pt x="762" y="373"/>
                  </a:cubicBezTo>
                  <a:cubicBezTo>
                    <a:pt x="762" y="533"/>
                    <a:pt x="657" y="631"/>
                    <a:pt x="656" y="632"/>
                  </a:cubicBezTo>
                  <a:cubicBezTo>
                    <a:pt x="656" y="632"/>
                    <a:pt x="656" y="632"/>
                    <a:pt x="656" y="632"/>
                  </a:cubicBezTo>
                  <a:cubicBezTo>
                    <a:pt x="554" y="717"/>
                    <a:pt x="448" y="739"/>
                    <a:pt x="365" y="739"/>
                  </a:cubicBezTo>
                  <a:cubicBezTo>
                    <a:pt x="365" y="739"/>
                    <a:pt x="365" y="739"/>
                    <a:pt x="365" y="739"/>
                  </a:cubicBezTo>
                  <a:cubicBezTo>
                    <a:pt x="365" y="739"/>
                    <a:pt x="365" y="739"/>
                    <a:pt x="365" y="7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57"/>
            <p:cNvSpPr/>
            <p:nvPr/>
          </p:nvSpPr>
          <p:spPr bwMode="auto">
            <a:xfrm>
              <a:off x="4127" y="1481"/>
              <a:ext cx="142" cy="288"/>
            </a:xfrm>
            <a:custGeom>
              <a:avLst/>
              <a:gdLst>
                <a:gd name="T0" fmla="*/ 40 w 121"/>
                <a:gd name="T1" fmla="*/ 239 h 245"/>
                <a:gd name="T2" fmla="*/ 41 w 121"/>
                <a:gd name="T3" fmla="*/ 229 h 245"/>
                <a:gd name="T4" fmla="*/ 41 w 121"/>
                <a:gd name="T5" fmla="*/ 229 h 245"/>
                <a:gd name="T6" fmla="*/ 22 w 121"/>
                <a:gd name="T7" fmla="*/ 101 h 245"/>
                <a:gd name="T8" fmla="*/ 22 w 121"/>
                <a:gd name="T9" fmla="*/ 101 h 245"/>
                <a:gd name="T10" fmla="*/ 2 w 121"/>
                <a:gd name="T11" fmla="*/ 14 h 245"/>
                <a:gd name="T12" fmla="*/ 2 w 121"/>
                <a:gd name="T13" fmla="*/ 14 h 245"/>
                <a:gd name="T14" fmla="*/ 2 w 121"/>
                <a:gd name="T15" fmla="*/ 14 h 245"/>
                <a:gd name="T16" fmla="*/ 9 w 121"/>
                <a:gd name="T17" fmla="*/ 1 h 245"/>
                <a:gd name="T18" fmla="*/ 9 w 121"/>
                <a:gd name="T19" fmla="*/ 1 h 245"/>
                <a:gd name="T20" fmla="*/ 22 w 121"/>
                <a:gd name="T21" fmla="*/ 9 h 245"/>
                <a:gd name="T22" fmla="*/ 22 w 121"/>
                <a:gd name="T23" fmla="*/ 9 h 245"/>
                <a:gd name="T24" fmla="*/ 59 w 121"/>
                <a:gd name="T25" fmla="*/ 191 h 245"/>
                <a:gd name="T26" fmla="*/ 59 w 121"/>
                <a:gd name="T27" fmla="*/ 191 h 245"/>
                <a:gd name="T28" fmla="*/ 81 w 121"/>
                <a:gd name="T29" fmla="*/ 142 h 245"/>
                <a:gd name="T30" fmla="*/ 81 w 121"/>
                <a:gd name="T31" fmla="*/ 142 h 245"/>
                <a:gd name="T32" fmla="*/ 104 w 121"/>
                <a:gd name="T33" fmla="*/ 114 h 245"/>
                <a:gd name="T34" fmla="*/ 104 w 121"/>
                <a:gd name="T35" fmla="*/ 114 h 245"/>
                <a:gd name="T36" fmla="*/ 118 w 121"/>
                <a:gd name="T37" fmla="*/ 118 h 245"/>
                <a:gd name="T38" fmla="*/ 118 w 121"/>
                <a:gd name="T39" fmla="*/ 118 h 245"/>
                <a:gd name="T40" fmla="*/ 114 w 121"/>
                <a:gd name="T41" fmla="*/ 132 h 245"/>
                <a:gd name="T42" fmla="*/ 114 w 121"/>
                <a:gd name="T43" fmla="*/ 132 h 245"/>
                <a:gd name="T44" fmla="*/ 100 w 121"/>
                <a:gd name="T45" fmla="*/ 152 h 245"/>
                <a:gd name="T46" fmla="*/ 100 w 121"/>
                <a:gd name="T47" fmla="*/ 152 h 245"/>
                <a:gd name="T48" fmla="*/ 81 w 121"/>
                <a:gd name="T49" fmla="*/ 192 h 245"/>
                <a:gd name="T50" fmla="*/ 81 w 121"/>
                <a:gd name="T51" fmla="*/ 192 h 245"/>
                <a:gd name="T52" fmla="*/ 60 w 121"/>
                <a:gd name="T53" fmla="*/ 245 h 245"/>
                <a:gd name="T54" fmla="*/ 60 w 121"/>
                <a:gd name="T55" fmla="*/ 245 h 245"/>
                <a:gd name="T56" fmla="*/ 40 w 121"/>
                <a:gd name="T57" fmla="*/ 23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1" h="245">
                  <a:moveTo>
                    <a:pt x="40" y="239"/>
                  </a:moveTo>
                  <a:cubicBezTo>
                    <a:pt x="41" y="238"/>
                    <a:pt x="41" y="234"/>
                    <a:pt x="41" y="229"/>
                  </a:cubicBezTo>
                  <a:cubicBezTo>
                    <a:pt x="41" y="229"/>
                    <a:pt x="41" y="229"/>
                    <a:pt x="41" y="229"/>
                  </a:cubicBezTo>
                  <a:cubicBezTo>
                    <a:pt x="41" y="202"/>
                    <a:pt x="31" y="148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12" y="5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8"/>
                    <a:pt x="4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5" y="0"/>
                    <a:pt x="20" y="3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49" y="119"/>
                    <a:pt x="59" y="191"/>
                  </a:cubicBezTo>
                  <a:cubicBezTo>
                    <a:pt x="59" y="191"/>
                    <a:pt x="59" y="191"/>
                    <a:pt x="59" y="191"/>
                  </a:cubicBezTo>
                  <a:cubicBezTo>
                    <a:pt x="66" y="174"/>
                    <a:pt x="73" y="157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8" y="130"/>
                    <a:pt x="95" y="120"/>
                    <a:pt x="104" y="114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8" y="111"/>
                    <a:pt x="115" y="113"/>
                    <a:pt x="118" y="118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21" y="122"/>
                    <a:pt x="119" y="129"/>
                    <a:pt x="114" y="132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12" y="133"/>
                    <a:pt x="106" y="141"/>
                    <a:pt x="100" y="152"/>
                  </a:cubicBezTo>
                  <a:cubicBezTo>
                    <a:pt x="100" y="152"/>
                    <a:pt x="100" y="152"/>
                    <a:pt x="100" y="152"/>
                  </a:cubicBezTo>
                  <a:cubicBezTo>
                    <a:pt x="93" y="164"/>
                    <a:pt x="87" y="178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69" y="219"/>
                    <a:pt x="60" y="245"/>
                    <a:pt x="60" y="245"/>
                  </a:cubicBezTo>
                  <a:cubicBezTo>
                    <a:pt x="60" y="245"/>
                    <a:pt x="60" y="245"/>
                    <a:pt x="60" y="245"/>
                  </a:cubicBezTo>
                  <a:cubicBezTo>
                    <a:pt x="40" y="239"/>
                    <a:pt x="40" y="239"/>
                    <a:pt x="40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58"/>
            <p:cNvSpPr>
              <a:spLocks noEditPoints="1"/>
            </p:cNvSpPr>
            <p:nvPr/>
          </p:nvSpPr>
          <p:spPr bwMode="auto">
            <a:xfrm>
              <a:off x="4163" y="1713"/>
              <a:ext cx="68" cy="72"/>
            </a:xfrm>
            <a:custGeom>
              <a:avLst/>
              <a:gdLst>
                <a:gd name="T0" fmla="*/ 0 w 58"/>
                <a:gd name="T1" fmla="*/ 31 h 62"/>
                <a:gd name="T2" fmla="*/ 29 w 58"/>
                <a:gd name="T3" fmla="*/ 0 h 62"/>
                <a:gd name="T4" fmla="*/ 29 w 58"/>
                <a:gd name="T5" fmla="*/ 0 h 62"/>
                <a:gd name="T6" fmla="*/ 58 w 58"/>
                <a:gd name="T7" fmla="*/ 31 h 62"/>
                <a:gd name="T8" fmla="*/ 58 w 58"/>
                <a:gd name="T9" fmla="*/ 31 h 62"/>
                <a:gd name="T10" fmla="*/ 29 w 58"/>
                <a:gd name="T11" fmla="*/ 62 h 62"/>
                <a:gd name="T12" fmla="*/ 29 w 58"/>
                <a:gd name="T13" fmla="*/ 62 h 62"/>
                <a:gd name="T14" fmla="*/ 0 w 58"/>
                <a:gd name="T15" fmla="*/ 31 h 62"/>
                <a:gd name="T16" fmla="*/ 20 w 58"/>
                <a:gd name="T17" fmla="*/ 31 h 62"/>
                <a:gd name="T18" fmla="*/ 29 w 58"/>
                <a:gd name="T19" fmla="*/ 41 h 62"/>
                <a:gd name="T20" fmla="*/ 29 w 58"/>
                <a:gd name="T21" fmla="*/ 41 h 62"/>
                <a:gd name="T22" fmla="*/ 37 w 58"/>
                <a:gd name="T23" fmla="*/ 31 h 62"/>
                <a:gd name="T24" fmla="*/ 37 w 58"/>
                <a:gd name="T25" fmla="*/ 31 h 62"/>
                <a:gd name="T26" fmla="*/ 29 w 58"/>
                <a:gd name="T27" fmla="*/ 21 h 62"/>
                <a:gd name="T28" fmla="*/ 29 w 58"/>
                <a:gd name="T29" fmla="*/ 21 h 62"/>
                <a:gd name="T30" fmla="*/ 20 w 58"/>
                <a:gd name="T31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62">
                  <a:moveTo>
                    <a:pt x="0" y="31"/>
                  </a:moveTo>
                  <a:cubicBezTo>
                    <a:pt x="0" y="15"/>
                    <a:pt x="12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6" y="0"/>
                    <a:pt x="58" y="15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47"/>
                    <a:pt x="46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12" y="62"/>
                    <a:pt x="0" y="47"/>
                    <a:pt x="0" y="31"/>
                  </a:cubicBezTo>
                  <a:close/>
                  <a:moveTo>
                    <a:pt x="20" y="31"/>
                  </a:moveTo>
                  <a:cubicBezTo>
                    <a:pt x="21" y="37"/>
                    <a:pt x="25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2" y="41"/>
                    <a:pt x="37" y="37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25"/>
                    <a:pt x="32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5" y="21"/>
                    <a:pt x="21" y="25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59"/>
            <p:cNvSpPr>
              <a:spLocks noEditPoints="1"/>
            </p:cNvSpPr>
            <p:nvPr/>
          </p:nvSpPr>
          <p:spPr bwMode="auto">
            <a:xfrm>
              <a:off x="4102" y="1364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60"/>
            <p:cNvSpPr>
              <a:spLocks noEditPoints="1"/>
            </p:cNvSpPr>
            <p:nvPr/>
          </p:nvSpPr>
          <p:spPr bwMode="auto">
            <a:xfrm>
              <a:off x="4480" y="1576"/>
              <a:ext cx="58" cy="56"/>
            </a:xfrm>
            <a:custGeom>
              <a:avLst/>
              <a:gdLst>
                <a:gd name="T0" fmla="*/ 0 w 49"/>
                <a:gd name="T1" fmla="*/ 24 h 47"/>
                <a:gd name="T2" fmla="*/ 25 w 49"/>
                <a:gd name="T3" fmla="*/ 0 h 47"/>
                <a:gd name="T4" fmla="*/ 25 w 49"/>
                <a:gd name="T5" fmla="*/ 0 h 47"/>
                <a:gd name="T6" fmla="*/ 49 w 49"/>
                <a:gd name="T7" fmla="*/ 24 h 47"/>
                <a:gd name="T8" fmla="*/ 49 w 49"/>
                <a:gd name="T9" fmla="*/ 24 h 47"/>
                <a:gd name="T10" fmla="*/ 25 w 49"/>
                <a:gd name="T11" fmla="*/ 47 h 47"/>
                <a:gd name="T12" fmla="*/ 25 w 49"/>
                <a:gd name="T13" fmla="*/ 47 h 47"/>
                <a:gd name="T14" fmla="*/ 0 w 49"/>
                <a:gd name="T15" fmla="*/ 24 h 47"/>
                <a:gd name="T16" fmla="*/ 21 w 49"/>
                <a:gd name="T17" fmla="*/ 24 h 47"/>
                <a:gd name="T18" fmla="*/ 25 w 49"/>
                <a:gd name="T19" fmla="*/ 27 h 47"/>
                <a:gd name="T20" fmla="*/ 25 w 49"/>
                <a:gd name="T21" fmla="*/ 27 h 47"/>
                <a:gd name="T22" fmla="*/ 28 w 49"/>
                <a:gd name="T23" fmla="*/ 24 h 47"/>
                <a:gd name="T24" fmla="*/ 28 w 49"/>
                <a:gd name="T25" fmla="*/ 24 h 47"/>
                <a:gd name="T26" fmla="*/ 25 w 49"/>
                <a:gd name="T27" fmla="*/ 21 h 47"/>
                <a:gd name="T28" fmla="*/ 25 w 49"/>
                <a:gd name="T29" fmla="*/ 21 h 47"/>
                <a:gd name="T30" fmla="*/ 21 w 49"/>
                <a:gd name="T31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4"/>
                  </a:moveTo>
                  <a:cubicBezTo>
                    <a:pt x="0" y="10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11" y="47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61"/>
            <p:cNvSpPr>
              <a:spLocks noEditPoints="1"/>
            </p:cNvSpPr>
            <p:nvPr/>
          </p:nvSpPr>
          <p:spPr bwMode="auto">
            <a:xfrm>
              <a:off x="4500" y="1718"/>
              <a:ext cx="58" cy="57"/>
            </a:xfrm>
            <a:custGeom>
              <a:avLst/>
              <a:gdLst>
                <a:gd name="T0" fmla="*/ 0 w 49"/>
                <a:gd name="T1" fmla="*/ 24 h 48"/>
                <a:gd name="T2" fmla="*/ 24 w 49"/>
                <a:gd name="T3" fmla="*/ 0 h 48"/>
                <a:gd name="T4" fmla="*/ 24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4 w 49"/>
                <a:gd name="T11" fmla="*/ 48 h 48"/>
                <a:gd name="T12" fmla="*/ 24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4 w 49"/>
                <a:gd name="T19" fmla="*/ 27 h 48"/>
                <a:gd name="T20" fmla="*/ 24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4 w 49"/>
                <a:gd name="T27" fmla="*/ 21 h 48"/>
                <a:gd name="T28" fmla="*/ 24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37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62"/>
            <p:cNvSpPr>
              <a:spLocks noEditPoints="1"/>
            </p:cNvSpPr>
            <p:nvPr/>
          </p:nvSpPr>
          <p:spPr bwMode="auto">
            <a:xfrm>
              <a:off x="4446" y="1850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7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1" y="37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63"/>
            <p:cNvSpPr>
              <a:spLocks noEditPoints="1"/>
            </p:cNvSpPr>
            <p:nvPr/>
          </p:nvSpPr>
          <p:spPr bwMode="auto">
            <a:xfrm>
              <a:off x="4351" y="1964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64"/>
            <p:cNvSpPr>
              <a:spLocks noEditPoints="1"/>
            </p:cNvSpPr>
            <p:nvPr/>
          </p:nvSpPr>
          <p:spPr bwMode="auto">
            <a:xfrm>
              <a:off x="4196" y="2025"/>
              <a:ext cx="58" cy="56"/>
            </a:xfrm>
            <a:custGeom>
              <a:avLst/>
              <a:gdLst>
                <a:gd name="T0" fmla="*/ 0 w 49"/>
                <a:gd name="T1" fmla="*/ 24 h 48"/>
                <a:gd name="T2" fmla="*/ 25 w 49"/>
                <a:gd name="T3" fmla="*/ 0 h 48"/>
                <a:gd name="T4" fmla="*/ 25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5 w 49"/>
                <a:gd name="T11" fmla="*/ 48 h 48"/>
                <a:gd name="T12" fmla="*/ 25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5 w 49"/>
                <a:gd name="T19" fmla="*/ 27 h 48"/>
                <a:gd name="T20" fmla="*/ 25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5 w 49"/>
                <a:gd name="T27" fmla="*/ 21 h 48"/>
                <a:gd name="T28" fmla="*/ 25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8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65"/>
            <p:cNvSpPr>
              <a:spLocks noEditPoints="1"/>
            </p:cNvSpPr>
            <p:nvPr/>
          </p:nvSpPr>
          <p:spPr bwMode="auto">
            <a:xfrm>
              <a:off x="4021" y="1990"/>
              <a:ext cx="58" cy="55"/>
            </a:xfrm>
            <a:custGeom>
              <a:avLst/>
              <a:gdLst>
                <a:gd name="T0" fmla="*/ 0 w 49"/>
                <a:gd name="T1" fmla="*/ 23 h 47"/>
                <a:gd name="T2" fmla="*/ 25 w 49"/>
                <a:gd name="T3" fmla="*/ 0 h 47"/>
                <a:gd name="T4" fmla="*/ 25 w 49"/>
                <a:gd name="T5" fmla="*/ 0 h 47"/>
                <a:gd name="T6" fmla="*/ 49 w 49"/>
                <a:gd name="T7" fmla="*/ 23 h 47"/>
                <a:gd name="T8" fmla="*/ 49 w 49"/>
                <a:gd name="T9" fmla="*/ 23 h 47"/>
                <a:gd name="T10" fmla="*/ 25 w 49"/>
                <a:gd name="T11" fmla="*/ 47 h 47"/>
                <a:gd name="T12" fmla="*/ 25 w 49"/>
                <a:gd name="T13" fmla="*/ 47 h 47"/>
                <a:gd name="T14" fmla="*/ 0 w 49"/>
                <a:gd name="T15" fmla="*/ 23 h 47"/>
                <a:gd name="T16" fmla="*/ 21 w 49"/>
                <a:gd name="T17" fmla="*/ 23 h 47"/>
                <a:gd name="T18" fmla="*/ 25 w 49"/>
                <a:gd name="T19" fmla="*/ 26 h 47"/>
                <a:gd name="T20" fmla="*/ 25 w 49"/>
                <a:gd name="T21" fmla="*/ 26 h 47"/>
                <a:gd name="T22" fmla="*/ 28 w 49"/>
                <a:gd name="T23" fmla="*/ 23 h 47"/>
                <a:gd name="T24" fmla="*/ 28 w 49"/>
                <a:gd name="T25" fmla="*/ 23 h 47"/>
                <a:gd name="T26" fmla="*/ 25 w 49"/>
                <a:gd name="T27" fmla="*/ 21 h 47"/>
                <a:gd name="T28" fmla="*/ 25 w 49"/>
                <a:gd name="T29" fmla="*/ 21 h 47"/>
                <a:gd name="T30" fmla="*/ 21 w 49"/>
                <a:gd name="T31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3"/>
                  </a:moveTo>
                  <a:cubicBezTo>
                    <a:pt x="0" y="10"/>
                    <a:pt x="1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9" y="10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37"/>
                    <a:pt x="38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11" y="47"/>
                    <a:pt x="0" y="37"/>
                    <a:pt x="0" y="23"/>
                  </a:cubicBezTo>
                  <a:close/>
                  <a:moveTo>
                    <a:pt x="21" y="23"/>
                  </a:moveTo>
                  <a:cubicBezTo>
                    <a:pt x="21" y="25"/>
                    <a:pt x="22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7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1" y="22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66"/>
            <p:cNvSpPr>
              <a:spLocks noEditPoints="1"/>
            </p:cNvSpPr>
            <p:nvPr/>
          </p:nvSpPr>
          <p:spPr bwMode="auto">
            <a:xfrm>
              <a:off x="3870" y="1893"/>
              <a:ext cx="57" cy="57"/>
            </a:xfrm>
            <a:custGeom>
              <a:avLst/>
              <a:gdLst>
                <a:gd name="T0" fmla="*/ 0 w 49"/>
                <a:gd name="T1" fmla="*/ 24 h 48"/>
                <a:gd name="T2" fmla="*/ 24 w 49"/>
                <a:gd name="T3" fmla="*/ 0 h 48"/>
                <a:gd name="T4" fmla="*/ 24 w 49"/>
                <a:gd name="T5" fmla="*/ 0 h 48"/>
                <a:gd name="T6" fmla="*/ 49 w 49"/>
                <a:gd name="T7" fmla="*/ 24 h 48"/>
                <a:gd name="T8" fmla="*/ 49 w 49"/>
                <a:gd name="T9" fmla="*/ 24 h 48"/>
                <a:gd name="T10" fmla="*/ 24 w 49"/>
                <a:gd name="T11" fmla="*/ 48 h 48"/>
                <a:gd name="T12" fmla="*/ 24 w 49"/>
                <a:gd name="T13" fmla="*/ 48 h 48"/>
                <a:gd name="T14" fmla="*/ 0 w 49"/>
                <a:gd name="T15" fmla="*/ 24 h 48"/>
                <a:gd name="T16" fmla="*/ 21 w 49"/>
                <a:gd name="T17" fmla="*/ 24 h 48"/>
                <a:gd name="T18" fmla="*/ 24 w 49"/>
                <a:gd name="T19" fmla="*/ 27 h 48"/>
                <a:gd name="T20" fmla="*/ 24 w 49"/>
                <a:gd name="T21" fmla="*/ 27 h 48"/>
                <a:gd name="T22" fmla="*/ 28 w 49"/>
                <a:gd name="T23" fmla="*/ 24 h 48"/>
                <a:gd name="T24" fmla="*/ 28 w 49"/>
                <a:gd name="T25" fmla="*/ 24 h 48"/>
                <a:gd name="T26" fmla="*/ 24 w 49"/>
                <a:gd name="T27" fmla="*/ 21 h 48"/>
                <a:gd name="T28" fmla="*/ 24 w 49"/>
                <a:gd name="T29" fmla="*/ 21 h 48"/>
                <a:gd name="T30" fmla="*/ 21 w 49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9" y="11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38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7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1" y="23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67"/>
            <p:cNvSpPr>
              <a:spLocks noEditPoints="1"/>
            </p:cNvSpPr>
            <p:nvPr/>
          </p:nvSpPr>
          <p:spPr bwMode="auto">
            <a:xfrm>
              <a:off x="3812" y="1733"/>
              <a:ext cx="57" cy="56"/>
            </a:xfrm>
            <a:custGeom>
              <a:avLst/>
              <a:gdLst>
                <a:gd name="T0" fmla="*/ 0 w 48"/>
                <a:gd name="T1" fmla="*/ 24 h 48"/>
                <a:gd name="T2" fmla="*/ 24 w 48"/>
                <a:gd name="T3" fmla="*/ 0 h 48"/>
                <a:gd name="T4" fmla="*/ 24 w 48"/>
                <a:gd name="T5" fmla="*/ 0 h 48"/>
                <a:gd name="T6" fmla="*/ 48 w 48"/>
                <a:gd name="T7" fmla="*/ 24 h 48"/>
                <a:gd name="T8" fmla="*/ 48 w 48"/>
                <a:gd name="T9" fmla="*/ 24 h 48"/>
                <a:gd name="T10" fmla="*/ 24 w 48"/>
                <a:gd name="T11" fmla="*/ 48 h 48"/>
                <a:gd name="T12" fmla="*/ 24 w 48"/>
                <a:gd name="T13" fmla="*/ 48 h 48"/>
                <a:gd name="T14" fmla="*/ 0 w 48"/>
                <a:gd name="T15" fmla="*/ 24 h 48"/>
                <a:gd name="T16" fmla="*/ 20 w 48"/>
                <a:gd name="T17" fmla="*/ 24 h 48"/>
                <a:gd name="T18" fmla="*/ 24 w 48"/>
                <a:gd name="T19" fmla="*/ 27 h 48"/>
                <a:gd name="T20" fmla="*/ 24 w 48"/>
                <a:gd name="T21" fmla="*/ 27 h 48"/>
                <a:gd name="T22" fmla="*/ 28 w 48"/>
                <a:gd name="T23" fmla="*/ 24 h 48"/>
                <a:gd name="T24" fmla="*/ 28 w 48"/>
                <a:gd name="T25" fmla="*/ 24 h 48"/>
                <a:gd name="T26" fmla="*/ 24 w 48"/>
                <a:gd name="T27" fmla="*/ 21 h 48"/>
                <a:gd name="T28" fmla="*/ 24 w 48"/>
                <a:gd name="T29" fmla="*/ 21 h 48"/>
                <a:gd name="T30" fmla="*/ 20 w 48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8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7"/>
                    <a:pt x="37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0" y="24"/>
                  </a:moveTo>
                  <a:cubicBezTo>
                    <a:pt x="20" y="25"/>
                    <a:pt x="22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27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6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0" y="23"/>
                    <a:pt x="2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68"/>
            <p:cNvSpPr>
              <a:spLocks noEditPoints="1"/>
            </p:cNvSpPr>
            <p:nvPr/>
          </p:nvSpPr>
          <p:spPr bwMode="auto">
            <a:xfrm>
              <a:off x="3818" y="1585"/>
              <a:ext cx="58" cy="55"/>
            </a:xfrm>
            <a:custGeom>
              <a:avLst/>
              <a:gdLst>
                <a:gd name="T0" fmla="*/ 0 w 49"/>
                <a:gd name="T1" fmla="*/ 23 h 47"/>
                <a:gd name="T2" fmla="*/ 24 w 49"/>
                <a:gd name="T3" fmla="*/ 0 h 47"/>
                <a:gd name="T4" fmla="*/ 24 w 49"/>
                <a:gd name="T5" fmla="*/ 0 h 47"/>
                <a:gd name="T6" fmla="*/ 49 w 49"/>
                <a:gd name="T7" fmla="*/ 23 h 47"/>
                <a:gd name="T8" fmla="*/ 49 w 49"/>
                <a:gd name="T9" fmla="*/ 23 h 47"/>
                <a:gd name="T10" fmla="*/ 24 w 49"/>
                <a:gd name="T11" fmla="*/ 47 h 47"/>
                <a:gd name="T12" fmla="*/ 24 w 49"/>
                <a:gd name="T13" fmla="*/ 47 h 47"/>
                <a:gd name="T14" fmla="*/ 0 w 49"/>
                <a:gd name="T15" fmla="*/ 23 h 47"/>
                <a:gd name="T16" fmla="*/ 21 w 49"/>
                <a:gd name="T17" fmla="*/ 23 h 47"/>
                <a:gd name="T18" fmla="*/ 24 w 49"/>
                <a:gd name="T19" fmla="*/ 26 h 47"/>
                <a:gd name="T20" fmla="*/ 24 w 49"/>
                <a:gd name="T21" fmla="*/ 26 h 47"/>
                <a:gd name="T22" fmla="*/ 28 w 49"/>
                <a:gd name="T23" fmla="*/ 23 h 47"/>
                <a:gd name="T24" fmla="*/ 28 w 49"/>
                <a:gd name="T25" fmla="*/ 23 h 47"/>
                <a:gd name="T26" fmla="*/ 24 w 49"/>
                <a:gd name="T27" fmla="*/ 20 h 47"/>
                <a:gd name="T28" fmla="*/ 24 w 49"/>
                <a:gd name="T29" fmla="*/ 20 h 47"/>
                <a:gd name="T30" fmla="*/ 21 w 49"/>
                <a:gd name="T31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7">
                  <a:moveTo>
                    <a:pt x="0" y="23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9" y="10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37"/>
                    <a:pt x="37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11" y="47"/>
                    <a:pt x="0" y="37"/>
                    <a:pt x="0" y="23"/>
                  </a:cubicBezTo>
                  <a:close/>
                  <a:moveTo>
                    <a:pt x="21" y="23"/>
                  </a:moveTo>
                  <a:cubicBezTo>
                    <a:pt x="21" y="25"/>
                    <a:pt x="22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7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2" y="21"/>
                    <a:pt x="21" y="22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69"/>
            <p:cNvSpPr>
              <a:spLocks noEditPoints="1"/>
            </p:cNvSpPr>
            <p:nvPr/>
          </p:nvSpPr>
          <p:spPr bwMode="auto">
            <a:xfrm>
              <a:off x="3901" y="1448"/>
              <a:ext cx="57" cy="56"/>
            </a:xfrm>
            <a:custGeom>
              <a:avLst/>
              <a:gdLst>
                <a:gd name="T0" fmla="*/ 0 w 48"/>
                <a:gd name="T1" fmla="*/ 24 h 47"/>
                <a:gd name="T2" fmla="*/ 24 w 48"/>
                <a:gd name="T3" fmla="*/ 0 h 47"/>
                <a:gd name="T4" fmla="*/ 24 w 48"/>
                <a:gd name="T5" fmla="*/ 0 h 47"/>
                <a:gd name="T6" fmla="*/ 48 w 48"/>
                <a:gd name="T7" fmla="*/ 24 h 47"/>
                <a:gd name="T8" fmla="*/ 48 w 48"/>
                <a:gd name="T9" fmla="*/ 24 h 47"/>
                <a:gd name="T10" fmla="*/ 24 w 48"/>
                <a:gd name="T11" fmla="*/ 47 h 47"/>
                <a:gd name="T12" fmla="*/ 24 w 48"/>
                <a:gd name="T13" fmla="*/ 47 h 47"/>
                <a:gd name="T14" fmla="*/ 0 w 48"/>
                <a:gd name="T15" fmla="*/ 24 h 47"/>
                <a:gd name="T16" fmla="*/ 20 w 48"/>
                <a:gd name="T17" fmla="*/ 24 h 47"/>
                <a:gd name="T18" fmla="*/ 24 w 48"/>
                <a:gd name="T19" fmla="*/ 26 h 47"/>
                <a:gd name="T20" fmla="*/ 24 w 48"/>
                <a:gd name="T21" fmla="*/ 26 h 47"/>
                <a:gd name="T22" fmla="*/ 28 w 48"/>
                <a:gd name="T23" fmla="*/ 24 h 47"/>
                <a:gd name="T24" fmla="*/ 28 w 48"/>
                <a:gd name="T25" fmla="*/ 24 h 47"/>
                <a:gd name="T26" fmla="*/ 24 w 48"/>
                <a:gd name="T27" fmla="*/ 21 h 47"/>
                <a:gd name="T28" fmla="*/ 24 w 48"/>
                <a:gd name="T29" fmla="*/ 21 h 47"/>
                <a:gd name="T30" fmla="*/ 20 w 48"/>
                <a:gd name="T31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7">
                  <a:moveTo>
                    <a:pt x="0" y="24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7"/>
                    <a:pt x="37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11" y="47"/>
                    <a:pt x="0" y="37"/>
                    <a:pt x="0" y="24"/>
                  </a:cubicBezTo>
                  <a:close/>
                  <a:moveTo>
                    <a:pt x="20" y="24"/>
                  </a:moveTo>
                  <a:cubicBezTo>
                    <a:pt x="20" y="25"/>
                    <a:pt x="22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6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6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0" y="22"/>
                    <a:pt x="2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70"/>
            <p:cNvSpPr>
              <a:spLocks noEditPoints="1"/>
            </p:cNvSpPr>
            <p:nvPr/>
          </p:nvSpPr>
          <p:spPr bwMode="auto">
            <a:xfrm>
              <a:off x="4350" y="1423"/>
              <a:ext cx="60" cy="56"/>
            </a:xfrm>
            <a:custGeom>
              <a:avLst/>
              <a:gdLst>
                <a:gd name="T0" fmla="*/ 0 w 51"/>
                <a:gd name="T1" fmla="*/ 24 h 48"/>
                <a:gd name="T2" fmla="*/ 26 w 51"/>
                <a:gd name="T3" fmla="*/ 0 h 48"/>
                <a:gd name="T4" fmla="*/ 26 w 51"/>
                <a:gd name="T5" fmla="*/ 0 h 48"/>
                <a:gd name="T6" fmla="*/ 51 w 51"/>
                <a:gd name="T7" fmla="*/ 24 h 48"/>
                <a:gd name="T8" fmla="*/ 51 w 51"/>
                <a:gd name="T9" fmla="*/ 24 h 48"/>
                <a:gd name="T10" fmla="*/ 26 w 51"/>
                <a:gd name="T11" fmla="*/ 48 h 48"/>
                <a:gd name="T12" fmla="*/ 26 w 51"/>
                <a:gd name="T13" fmla="*/ 48 h 48"/>
                <a:gd name="T14" fmla="*/ 0 w 51"/>
                <a:gd name="T15" fmla="*/ 24 h 48"/>
                <a:gd name="T16" fmla="*/ 21 w 51"/>
                <a:gd name="T17" fmla="*/ 24 h 48"/>
                <a:gd name="T18" fmla="*/ 26 w 51"/>
                <a:gd name="T19" fmla="*/ 27 h 48"/>
                <a:gd name="T20" fmla="*/ 26 w 51"/>
                <a:gd name="T21" fmla="*/ 27 h 48"/>
                <a:gd name="T22" fmla="*/ 31 w 51"/>
                <a:gd name="T23" fmla="*/ 24 h 48"/>
                <a:gd name="T24" fmla="*/ 31 w 51"/>
                <a:gd name="T25" fmla="*/ 24 h 48"/>
                <a:gd name="T26" fmla="*/ 26 w 51"/>
                <a:gd name="T27" fmla="*/ 21 h 48"/>
                <a:gd name="T28" fmla="*/ 26 w 51"/>
                <a:gd name="T29" fmla="*/ 21 h 48"/>
                <a:gd name="T30" fmla="*/ 21 w 51"/>
                <a:gd name="T3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48">
                  <a:moveTo>
                    <a:pt x="0" y="24"/>
                  </a:moveTo>
                  <a:cubicBezTo>
                    <a:pt x="0" y="10"/>
                    <a:pt x="12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9" y="1"/>
                    <a:pt x="51" y="10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38"/>
                    <a:pt x="39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12" y="48"/>
                    <a:pt x="0" y="38"/>
                    <a:pt x="0" y="24"/>
                  </a:cubicBezTo>
                  <a:close/>
                  <a:moveTo>
                    <a:pt x="21" y="24"/>
                  </a:moveTo>
                  <a:cubicBezTo>
                    <a:pt x="21" y="25"/>
                    <a:pt x="22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9" y="27"/>
                    <a:pt x="31" y="25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29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2" y="21"/>
                    <a:pt x="21" y="24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3" name="组合 135"/>
          <p:cNvGrpSpPr/>
          <p:nvPr/>
        </p:nvGrpSpPr>
        <p:grpSpPr>
          <a:xfrm>
            <a:off x="9541752" y="5717335"/>
            <a:ext cx="671816" cy="978354"/>
            <a:chOff x="4869199" y="2184580"/>
            <a:chExt cx="1569382" cy="2364128"/>
          </a:xfrm>
        </p:grpSpPr>
        <p:sp>
          <p:nvSpPr>
            <p:cNvPr id="174" name="Freeform 3737"/>
            <p:cNvSpPr>
              <a:spLocks noEditPoints="1"/>
            </p:cNvSpPr>
            <p:nvPr/>
          </p:nvSpPr>
          <p:spPr bwMode="auto">
            <a:xfrm>
              <a:off x="4879259" y="2370693"/>
              <a:ext cx="603607" cy="658939"/>
            </a:xfrm>
            <a:custGeom>
              <a:avLst/>
              <a:gdLst>
                <a:gd name="T0" fmla="*/ 0 w 110"/>
                <a:gd name="T1" fmla="*/ 59 h 119"/>
                <a:gd name="T2" fmla="*/ 53 w 110"/>
                <a:gd name="T3" fmla="*/ 0 h 119"/>
                <a:gd name="T4" fmla="*/ 53 w 110"/>
                <a:gd name="T5" fmla="*/ 0 h 119"/>
                <a:gd name="T6" fmla="*/ 110 w 110"/>
                <a:gd name="T7" fmla="*/ 60 h 119"/>
                <a:gd name="T8" fmla="*/ 110 w 110"/>
                <a:gd name="T9" fmla="*/ 60 h 119"/>
                <a:gd name="T10" fmla="*/ 52 w 110"/>
                <a:gd name="T11" fmla="*/ 119 h 119"/>
                <a:gd name="T12" fmla="*/ 52 w 110"/>
                <a:gd name="T13" fmla="*/ 119 h 119"/>
                <a:gd name="T14" fmla="*/ 0 w 110"/>
                <a:gd name="T15" fmla="*/ 59 h 119"/>
                <a:gd name="T16" fmla="*/ 4 w 110"/>
                <a:gd name="T17" fmla="*/ 59 h 119"/>
                <a:gd name="T18" fmla="*/ 52 w 110"/>
                <a:gd name="T19" fmla="*/ 115 h 119"/>
                <a:gd name="T20" fmla="*/ 52 w 110"/>
                <a:gd name="T21" fmla="*/ 115 h 119"/>
                <a:gd name="T22" fmla="*/ 89 w 110"/>
                <a:gd name="T23" fmla="*/ 99 h 119"/>
                <a:gd name="T24" fmla="*/ 89 w 110"/>
                <a:gd name="T25" fmla="*/ 99 h 119"/>
                <a:gd name="T26" fmla="*/ 106 w 110"/>
                <a:gd name="T27" fmla="*/ 60 h 119"/>
                <a:gd name="T28" fmla="*/ 106 w 110"/>
                <a:gd name="T29" fmla="*/ 60 h 119"/>
                <a:gd name="T30" fmla="*/ 53 w 110"/>
                <a:gd name="T31" fmla="*/ 4 h 119"/>
                <a:gd name="T32" fmla="*/ 53 w 110"/>
                <a:gd name="T33" fmla="*/ 4 h 119"/>
                <a:gd name="T34" fmla="*/ 4 w 110"/>
                <a:gd name="T35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119">
                  <a:moveTo>
                    <a:pt x="0" y="59"/>
                  </a:moveTo>
                  <a:cubicBezTo>
                    <a:pt x="0" y="26"/>
                    <a:pt x="2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83" y="0"/>
                    <a:pt x="110" y="27"/>
                    <a:pt x="110" y="60"/>
                  </a:cubicBezTo>
                  <a:cubicBezTo>
                    <a:pt x="110" y="60"/>
                    <a:pt x="110" y="60"/>
                    <a:pt x="110" y="60"/>
                  </a:cubicBezTo>
                  <a:cubicBezTo>
                    <a:pt x="110" y="92"/>
                    <a:pt x="81" y="119"/>
                    <a:pt x="52" y="119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22" y="119"/>
                    <a:pt x="0" y="91"/>
                    <a:pt x="0" y="59"/>
                  </a:cubicBezTo>
                  <a:close/>
                  <a:moveTo>
                    <a:pt x="4" y="59"/>
                  </a:moveTo>
                  <a:cubicBezTo>
                    <a:pt x="4" y="90"/>
                    <a:pt x="25" y="115"/>
                    <a:pt x="52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65" y="115"/>
                    <a:pt x="79" y="109"/>
                    <a:pt x="89" y="99"/>
                  </a:cubicBezTo>
                  <a:cubicBezTo>
                    <a:pt x="89" y="99"/>
                    <a:pt x="89" y="99"/>
                    <a:pt x="89" y="99"/>
                  </a:cubicBezTo>
                  <a:cubicBezTo>
                    <a:pt x="99" y="89"/>
                    <a:pt x="106" y="75"/>
                    <a:pt x="106" y="60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06" y="29"/>
                    <a:pt x="80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26" y="4"/>
                    <a:pt x="4" y="28"/>
                    <a:pt x="4" y="5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3738"/>
            <p:cNvSpPr>
              <a:spLocks noEditPoints="1"/>
            </p:cNvSpPr>
            <p:nvPr/>
          </p:nvSpPr>
          <p:spPr bwMode="auto">
            <a:xfrm>
              <a:off x="4869199" y="2360633"/>
              <a:ext cx="628759" cy="679060"/>
            </a:xfrm>
            <a:custGeom>
              <a:avLst/>
              <a:gdLst>
                <a:gd name="T0" fmla="*/ 0 w 114"/>
                <a:gd name="T1" fmla="*/ 61 h 123"/>
                <a:gd name="T2" fmla="*/ 2 w 114"/>
                <a:gd name="T3" fmla="*/ 61 h 123"/>
                <a:gd name="T4" fmla="*/ 0 w 114"/>
                <a:gd name="T5" fmla="*/ 61 h 123"/>
                <a:gd name="T6" fmla="*/ 55 w 114"/>
                <a:gd name="T7" fmla="*/ 0 h 123"/>
                <a:gd name="T8" fmla="*/ 55 w 114"/>
                <a:gd name="T9" fmla="*/ 0 h 123"/>
                <a:gd name="T10" fmla="*/ 114 w 114"/>
                <a:gd name="T11" fmla="*/ 62 h 123"/>
                <a:gd name="T12" fmla="*/ 114 w 114"/>
                <a:gd name="T13" fmla="*/ 62 h 123"/>
                <a:gd name="T14" fmla="*/ 54 w 114"/>
                <a:gd name="T15" fmla="*/ 123 h 123"/>
                <a:gd name="T16" fmla="*/ 54 w 114"/>
                <a:gd name="T17" fmla="*/ 123 h 123"/>
                <a:gd name="T18" fmla="*/ 0 w 114"/>
                <a:gd name="T19" fmla="*/ 61 h 123"/>
                <a:gd name="T20" fmla="*/ 54 w 114"/>
                <a:gd name="T21" fmla="*/ 119 h 123"/>
                <a:gd name="T22" fmla="*/ 102 w 114"/>
                <a:gd name="T23" fmla="*/ 89 h 123"/>
                <a:gd name="T24" fmla="*/ 102 w 114"/>
                <a:gd name="T25" fmla="*/ 89 h 123"/>
                <a:gd name="T26" fmla="*/ 93 w 114"/>
                <a:gd name="T27" fmla="*/ 102 h 123"/>
                <a:gd name="T28" fmla="*/ 93 w 114"/>
                <a:gd name="T29" fmla="*/ 102 h 123"/>
                <a:gd name="T30" fmla="*/ 54 w 114"/>
                <a:gd name="T31" fmla="*/ 119 h 123"/>
                <a:gd name="T32" fmla="*/ 54 w 114"/>
                <a:gd name="T33" fmla="*/ 119 h 123"/>
                <a:gd name="T34" fmla="*/ 54 w 114"/>
                <a:gd name="T35" fmla="*/ 119 h 123"/>
                <a:gd name="T36" fmla="*/ 54 w 114"/>
                <a:gd name="T37" fmla="*/ 119 h 123"/>
                <a:gd name="T38" fmla="*/ 16 w 114"/>
                <a:gd name="T39" fmla="*/ 99 h 123"/>
                <a:gd name="T40" fmla="*/ 16 w 114"/>
                <a:gd name="T41" fmla="*/ 99 h 123"/>
                <a:gd name="T42" fmla="*/ 54 w 114"/>
                <a:gd name="T43" fmla="*/ 119 h 123"/>
                <a:gd name="T44" fmla="*/ 54 w 114"/>
                <a:gd name="T45" fmla="*/ 115 h 123"/>
                <a:gd name="T46" fmla="*/ 54 w 114"/>
                <a:gd name="T47" fmla="*/ 115 h 123"/>
                <a:gd name="T48" fmla="*/ 54 w 114"/>
                <a:gd name="T49" fmla="*/ 115 h 123"/>
                <a:gd name="T50" fmla="*/ 90 w 114"/>
                <a:gd name="T51" fmla="*/ 99 h 123"/>
                <a:gd name="T52" fmla="*/ 90 w 114"/>
                <a:gd name="T53" fmla="*/ 99 h 123"/>
                <a:gd name="T54" fmla="*/ 106 w 114"/>
                <a:gd name="T55" fmla="*/ 62 h 123"/>
                <a:gd name="T56" fmla="*/ 106 w 114"/>
                <a:gd name="T57" fmla="*/ 62 h 123"/>
                <a:gd name="T58" fmla="*/ 55 w 114"/>
                <a:gd name="T59" fmla="*/ 8 h 123"/>
                <a:gd name="T60" fmla="*/ 55 w 114"/>
                <a:gd name="T61" fmla="*/ 8 h 123"/>
                <a:gd name="T62" fmla="*/ 8 w 114"/>
                <a:gd name="T63" fmla="*/ 61 h 123"/>
                <a:gd name="T64" fmla="*/ 8 w 114"/>
                <a:gd name="T65" fmla="*/ 61 h 123"/>
                <a:gd name="T66" fmla="*/ 54 w 114"/>
                <a:gd name="T67" fmla="*/ 115 h 123"/>
                <a:gd name="T68" fmla="*/ 110 w 114"/>
                <a:gd name="T69" fmla="*/ 62 h 123"/>
                <a:gd name="T70" fmla="*/ 55 w 114"/>
                <a:gd name="T71" fmla="*/ 4 h 123"/>
                <a:gd name="T72" fmla="*/ 55 w 114"/>
                <a:gd name="T73" fmla="*/ 4 h 123"/>
                <a:gd name="T74" fmla="*/ 110 w 114"/>
                <a:gd name="T75" fmla="*/ 62 h 123"/>
                <a:gd name="T76" fmla="*/ 6 w 114"/>
                <a:gd name="T77" fmla="*/ 61 h 123"/>
                <a:gd name="T78" fmla="*/ 4 w 114"/>
                <a:gd name="T79" fmla="*/ 61 h 123"/>
                <a:gd name="T80" fmla="*/ 4 w 114"/>
                <a:gd name="T81" fmla="*/ 61 h 123"/>
                <a:gd name="T82" fmla="*/ 4 w 114"/>
                <a:gd name="T83" fmla="*/ 61 h 123"/>
                <a:gd name="T84" fmla="*/ 4 w 114"/>
                <a:gd name="T85" fmla="*/ 61 h 123"/>
                <a:gd name="T86" fmla="*/ 4 w 114"/>
                <a:gd name="T87" fmla="*/ 61 h 123"/>
                <a:gd name="T88" fmla="*/ 6 w 114"/>
                <a:gd name="T89" fmla="*/ 61 h 123"/>
                <a:gd name="T90" fmla="*/ 17 w 114"/>
                <a:gd name="T91" fmla="*/ 23 h 123"/>
                <a:gd name="T92" fmla="*/ 55 w 114"/>
                <a:gd name="T93" fmla="*/ 4 h 123"/>
                <a:gd name="T94" fmla="*/ 55 w 114"/>
                <a:gd name="T95" fmla="*/ 4 h 123"/>
                <a:gd name="T96" fmla="*/ 17 w 114"/>
                <a:gd name="T97" fmla="*/ 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4" h="123">
                  <a:moveTo>
                    <a:pt x="0" y="61"/>
                  </a:moveTo>
                  <a:cubicBezTo>
                    <a:pt x="2" y="61"/>
                    <a:pt x="2" y="61"/>
                    <a:pt x="2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27"/>
                    <a:pt x="2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86" y="0"/>
                    <a:pt x="114" y="28"/>
                    <a:pt x="114" y="62"/>
                  </a:cubicBezTo>
                  <a:cubicBezTo>
                    <a:pt x="114" y="62"/>
                    <a:pt x="114" y="62"/>
                    <a:pt x="114" y="62"/>
                  </a:cubicBezTo>
                  <a:cubicBezTo>
                    <a:pt x="114" y="96"/>
                    <a:pt x="84" y="123"/>
                    <a:pt x="54" y="123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23" y="123"/>
                    <a:pt x="0" y="94"/>
                    <a:pt x="0" y="61"/>
                  </a:cubicBezTo>
                  <a:close/>
                  <a:moveTo>
                    <a:pt x="54" y="119"/>
                  </a:moveTo>
                  <a:cubicBezTo>
                    <a:pt x="73" y="119"/>
                    <a:pt x="92" y="107"/>
                    <a:pt x="102" y="89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100" y="94"/>
                    <a:pt x="96" y="98"/>
                    <a:pt x="93" y="102"/>
                  </a:cubicBezTo>
                  <a:cubicBezTo>
                    <a:pt x="93" y="102"/>
                    <a:pt x="93" y="102"/>
                    <a:pt x="93" y="102"/>
                  </a:cubicBezTo>
                  <a:cubicBezTo>
                    <a:pt x="82" y="113"/>
                    <a:pt x="68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38" y="119"/>
                    <a:pt x="25" y="111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25" y="111"/>
                    <a:pt x="38" y="119"/>
                    <a:pt x="54" y="119"/>
                  </a:cubicBezTo>
                  <a:close/>
                  <a:moveTo>
                    <a:pt x="54" y="115"/>
                  </a:moveTo>
                  <a:cubicBezTo>
                    <a:pt x="54" y="115"/>
                    <a:pt x="54" y="115"/>
                    <a:pt x="54" y="115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67" y="115"/>
                    <a:pt x="80" y="109"/>
                    <a:pt x="90" y="99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100" y="90"/>
                    <a:pt x="106" y="76"/>
                    <a:pt x="106" y="62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6" y="32"/>
                    <a:pt x="81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29" y="8"/>
                    <a:pt x="8" y="3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91"/>
                    <a:pt x="28" y="115"/>
                    <a:pt x="54" y="115"/>
                  </a:cubicBezTo>
                  <a:close/>
                  <a:moveTo>
                    <a:pt x="110" y="62"/>
                  </a:moveTo>
                  <a:cubicBezTo>
                    <a:pt x="110" y="30"/>
                    <a:pt x="83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83" y="4"/>
                    <a:pt x="110" y="30"/>
                    <a:pt x="110" y="62"/>
                  </a:cubicBezTo>
                  <a:close/>
                  <a:moveTo>
                    <a:pt x="6" y="61"/>
                  </a:move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17" y="23"/>
                  </a:moveTo>
                  <a:cubicBezTo>
                    <a:pt x="26" y="11"/>
                    <a:pt x="40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40" y="4"/>
                    <a:pt x="26" y="11"/>
                    <a:pt x="17" y="2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3739"/>
            <p:cNvSpPr/>
            <p:nvPr/>
          </p:nvSpPr>
          <p:spPr bwMode="auto">
            <a:xfrm>
              <a:off x="5005012" y="2576924"/>
              <a:ext cx="20120" cy="20120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0 h 4"/>
                <a:gd name="T4" fmla="*/ 4 w 4"/>
                <a:gd name="T5" fmla="*/ 0 h 4"/>
                <a:gd name="T6" fmla="*/ 4 w 4"/>
                <a:gd name="T7" fmla="*/ 4 h 4"/>
                <a:gd name="T8" fmla="*/ 0 w 4"/>
                <a:gd name="T9" fmla="*/ 4 h 4"/>
                <a:gd name="T10" fmla="*/ 0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3740"/>
            <p:cNvSpPr>
              <a:spLocks noEditPoints="1"/>
            </p:cNvSpPr>
            <p:nvPr/>
          </p:nvSpPr>
          <p:spPr bwMode="auto">
            <a:xfrm>
              <a:off x="4994952" y="2561836"/>
              <a:ext cx="45272" cy="45272"/>
            </a:xfrm>
            <a:custGeom>
              <a:avLst/>
              <a:gdLst>
                <a:gd name="T0" fmla="*/ 6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6 w 9"/>
                <a:gd name="T21" fmla="*/ 9 h 9"/>
                <a:gd name="T22" fmla="*/ 6 w 9"/>
                <a:gd name="T23" fmla="*/ 9 h 9"/>
                <a:gd name="T24" fmla="*/ 4 w 9"/>
                <a:gd name="T25" fmla="*/ 5 h 9"/>
                <a:gd name="T26" fmla="*/ 4 w 9"/>
                <a:gd name="T27" fmla="*/ 5 h 9"/>
                <a:gd name="T28" fmla="*/ 4 w 9"/>
                <a:gd name="T29" fmla="*/ 5 h 9"/>
                <a:gd name="T30" fmla="*/ 4 w 9"/>
                <a:gd name="T3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6" y="9"/>
                  </a:lnTo>
                  <a:lnTo>
                    <a:pt x="6" y="9"/>
                  </a:lnTo>
                  <a:close/>
                  <a:moveTo>
                    <a:pt x="4" y="5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3741"/>
            <p:cNvSpPr/>
            <p:nvPr/>
          </p:nvSpPr>
          <p:spPr bwMode="auto">
            <a:xfrm>
              <a:off x="5155914" y="2511535"/>
              <a:ext cx="25152" cy="25152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3742"/>
            <p:cNvSpPr>
              <a:spLocks noEditPoints="1"/>
            </p:cNvSpPr>
            <p:nvPr/>
          </p:nvSpPr>
          <p:spPr bwMode="auto">
            <a:xfrm>
              <a:off x="5140822" y="2501475"/>
              <a:ext cx="50301" cy="45272"/>
            </a:xfrm>
            <a:custGeom>
              <a:avLst/>
              <a:gdLst>
                <a:gd name="T0" fmla="*/ 8 w 10"/>
                <a:gd name="T1" fmla="*/ 9 h 9"/>
                <a:gd name="T2" fmla="*/ 3 w 10"/>
                <a:gd name="T3" fmla="*/ 9 h 9"/>
                <a:gd name="T4" fmla="*/ 3 w 10"/>
                <a:gd name="T5" fmla="*/ 7 h 9"/>
                <a:gd name="T6" fmla="*/ 5 w 10"/>
                <a:gd name="T7" fmla="*/ 7 h 9"/>
                <a:gd name="T8" fmla="*/ 3 w 10"/>
                <a:gd name="T9" fmla="*/ 7 h 9"/>
                <a:gd name="T10" fmla="*/ 3 w 10"/>
                <a:gd name="T11" fmla="*/ 9 h 9"/>
                <a:gd name="T12" fmla="*/ 0 w 10"/>
                <a:gd name="T13" fmla="*/ 9 h 9"/>
                <a:gd name="T14" fmla="*/ 0 w 10"/>
                <a:gd name="T15" fmla="*/ 0 h 9"/>
                <a:gd name="T16" fmla="*/ 10 w 10"/>
                <a:gd name="T17" fmla="*/ 0 h 9"/>
                <a:gd name="T18" fmla="*/ 10 w 10"/>
                <a:gd name="T19" fmla="*/ 9 h 9"/>
                <a:gd name="T20" fmla="*/ 8 w 10"/>
                <a:gd name="T21" fmla="*/ 9 h 9"/>
                <a:gd name="T22" fmla="*/ 8 w 10"/>
                <a:gd name="T23" fmla="*/ 9 h 9"/>
                <a:gd name="T24" fmla="*/ 6 w 10"/>
                <a:gd name="T25" fmla="*/ 5 h 9"/>
                <a:gd name="T26" fmla="*/ 6 w 10"/>
                <a:gd name="T27" fmla="*/ 5 h 9"/>
                <a:gd name="T28" fmla="*/ 5 w 10"/>
                <a:gd name="T29" fmla="*/ 5 h 9"/>
                <a:gd name="T30" fmla="*/ 5 w 10"/>
                <a:gd name="T31" fmla="*/ 5 h 9"/>
                <a:gd name="T32" fmla="*/ 6 w 10"/>
                <a:gd name="T33" fmla="*/ 5 h 9"/>
                <a:gd name="T34" fmla="*/ 6 w 10"/>
                <a:gd name="T3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9">
                  <a:moveTo>
                    <a:pt x="8" y="9"/>
                  </a:moveTo>
                  <a:lnTo>
                    <a:pt x="3" y="9"/>
                  </a:lnTo>
                  <a:lnTo>
                    <a:pt x="3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9"/>
                  </a:lnTo>
                  <a:lnTo>
                    <a:pt x="8" y="9"/>
                  </a:lnTo>
                  <a:lnTo>
                    <a:pt x="8" y="9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3743"/>
            <p:cNvSpPr>
              <a:spLocks noEditPoints="1"/>
            </p:cNvSpPr>
            <p:nvPr/>
          </p:nvSpPr>
          <p:spPr bwMode="auto">
            <a:xfrm>
              <a:off x="4944651" y="2637285"/>
              <a:ext cx="281683" cy="176054"/>
            </a:xfrm>
            <a:custGeom>
              <a:avLst/>
              <a:gdLst>
                <a:gd name="T0" fmla="*/ 0 w 51"/>
                <a:gd name="T1" fmla="*/ 18 h 32"/>
                <a:gd name="T2" fmla="*/ 3 w 51"/>
                <a:gd name="T3" fmla="*/ 15 h 32"/>
                <a:gd name="T4" fmla="*/ 11 w 51"/>
                <a:gd name="T5" fmla="*/ 22 h 32"/>
                <a:gd name="T6" fmla="*/ 11 w 51"/>
                <a:gd name="T7" fmla="*/ 22 h 32"/>
                <a:gd name="T8" fmla="*/ 27 w 51"/>
                <a:gd name="T9" fmla="*/ 28 h 32"/>
                <a:gd name="T10" fmla="*/ 27 w 51"/>
                <a:gd name="T11" fmla="*/ 28 h 32"/>
                <a:gd name="T12" fmla="*/ 34 w 51"/>
                <a:gd name="T13" fmla="*/ 26 h 32"/>
                <a:gd name="T14" fmla="*/ 34 w 51"/>
                <a:gd name="T15" fmla="*/ 26 h 32"/>
                <a:gd name="T16" fmla="*/ 47 w 51"/>
                <a:gd name="T17" fmla="*/ 3 h 32"/>
                <a:gd name="T18" fmla="*/ 47 w 51"/>
                <a:gd name="T19" fmla="*/ 3 h 32"/>
                <a:gd name="T20" fmla="*/ 47 w 51"/>
                <a:gd name="T21" fmla="*/ 0 h 32"/>
                <a:gd name="T22" fmla="*/ 47 w 51"/>
                <a:gd name="T23" fmla="*/ 0 h 32"/>
                <a:gd name="T24" fmla="*/ 51 w 51"/>
                <a:gd name="T25" fmla="*/ 0 h 32"/>
                <a:gd name="T26" fmla="*/ 51 w 51"/>
                <a:gd name="T27" fmla="*/ 3 h 32"/>
                <a:gd name="T28" fmla="*/ 51 w 51"/>
                <a:gd name="T29" fmla="*/ 3 h 32"/>
                <a:gd name="T30" fmla="*/ 36 w 51"/>
                <a:gd name="T31" fmla="*/ 30 h 32"/>
                <a:gd name="T32" fmla="*/ 36 w 51"/>
                <a:gd name="T33" fmla="*/ 30 h 32"/>
                <a:gd name="T34" fmla="*/ 27 w 51"/>
                <a:gd name="T35" fmla="*/ 32 h 32"/>
                <a:gd name="T36" fmla="*/ 27 w 51"/>
                <a:gd name="T37" fmla="*/ 32 h 32"/>
                <a:gd name="T38" fmla="*/ 0 w 51"/>
                <a:gd name="T39" fmla="*/ 18 h 32"/>
                <a:gd name="T40" fmla="*/ 0 w 51"/>
                <a:gd name="T41" fmla="*/ 18 h 32"/>
                <a:gd name="T42" fmla="*/ 0 w 51"/>
                <a:gd name="T43" fmla="*/ 18 h 32"/>
                <a:gd name="T44" fmla="*/ 0 w 51"/>
                <a:gd name="T45" fmla="*/ 18 h 32"/>
                <a:gd name="T46" fmla="*/ 0 w 51"/>
                <a:gd name="T47" fmla="*/ 18 h 32"/>
                <a:gd name="T48" fmla="*/ 0 w 51"/>
                <a:gd name="T4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32">
                  <a:moveTo>
                    <a:pt x="0" y="18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6" y="18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5" y="25"/>
                    <a:pt x="22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0" y="28"/>
                    <a:pt x="32" y="28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45" y="21"/>
                    <a:pt x="47" y="9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1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9"/>
                    <a:pt x="49" y="23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3" y="31"/>
                    <a:pt x="30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13" y="32"/>
                    <a:pt x="1" y="18"/>
                    <a:pt x="0" y="18"/>
                  </a:cubicBezTo>
                  <a:close/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3744"/>
            <p:cNvSpPr>
              <a:spLocks noEditPoints="1"/>
            </p:cNvSpPr>
            <p:nvPr/>
          </p:nvSpPr>
          <p:spPr bwMode="auto">
            <a:xfrm>
              <a:off x="4929560" y="2622197"/>
              <a:ext cx="306835" cy="201202"/>
            </a:xfrm>
            <a:custGeom>
              <a:avLst/>
              <a:gdLst>
                <a:gd name="T0" fmla="*/ 5 w 56"/>
                <a:gd name="T1" fmla="*/ 24 h 36"/>
                <a:gd name="T2" fmla="*/ 5 w 56"/>
                <a:gd name="T3" fmla="*/ 26 h 36"/>
                <a:gd name="T4" fmla="*/ 0 w 56"/>
                <a:gd name="T5" fmla="*/ 20 h 36"/>
                <a:gd name="T6" fmla="*/ 5 w 56"/>
                <a:gd name="T7" fmla="*/ 15 h 36"/>
                <a:gd name="T8" fmla="*/ 6 w 56"/>
                <a:gd name="T9" fmla="*/ 15 h 36"/>
                <a:gd name="T10" fmla="*/ 7 w 56"/>
                <a:gd name="T11" fmla="*/ 15 h 36"/>
                <a:gd name="T12" fmla="*/ 7 w 56"/>
                <a:gd name="T13" fmla="*/ 15 h 36"/>
                <a:gd name="T14" fmla="*/ 8 w 56"/>
                <a:gd name="T15" fmla="*/ 15 h 36"/>
                <a:gd name="T16" fmla="*/ 8 w 56"/>
                <a:gd name="T17" fmla="*/ 15 h 36"/>
                <a:gd name="T18" fmla="*/ 8 w 56"/>
                <a:gd name="T19" fmla="*/ 16 h 36"/>
                <a:gd name="T20" fmla="*/ 8 w 56"/>
                <a:gd name="T21" fmla="*/ 16 h 36"/>
                <a:gd name="T22" fmla="*/ 8 w 56"/>
                <a:gd name="T23" fmla="*/ 16 h 36"/>
                <a:gd name="T24" fmla="*/ 10 w 56"/>
                <a:gd name="T25" fmla="*/ 18 h 36"/>
                <a:gd name="T26" fmla="*/ 15 w 56"/>
                <a:gd name="T27" fmla="*/ 22 h 36"/>
                <a:gd name="T28" fmla="*/ 30 w 56"/>
                <a:gd name="T29" fmla="*/ 28 h 36"/>
                <a:gd name="T30" fmla="*/ 30 w 56"/>
                <a:gd name="T31" fmla="*/ 28 h 36"/>
                <a:gd name="T32" fmla="*/ 31 w 56"/>
                <a:gd name="T33" fmla="*/ 28 h 36"/>
                <a:gd name="T34" fmla="*/ 37 w 56"/>
                <a:gd name="T35" fmla="*/ 27 h 36"/>
                <a:gd name="T36" fmla="*/ 48 w 56"/>
                <a:gd name="T37" fmla="*/ 5 h 36"/>
                <a:gd name="T38" fmla="*/ 48 w 56"/>
                <a:gd name="T39" fmla="*/ 2 h 36"/>
                <a:gd name="T40" fmla="*/ 48 w 56"/>
                <a:gd name="T41" fmla="*/ 1 h 36"/>
                <a:gd name="T42" fmla="*/ 56 w 56"/>
                <a:gd name="T43" fmla="*/ 2 h 36"/>
                <a:gd name="T44" fmla="*/ 56 w 56"/>
                <a:gd name="T45" fmla="*/ 5 h 36"/>
                <a:gd name="T46" fmla="*/ 40 w 56"/>
                <a:gd name="T47" fmla="*/ 34 h 36"/>
                <a:gd name="T48" fmla="*/ 30 w 56"/>
                <a:gd name="T49" fmla="*/ 36 h 36"/>
                <a:gd name="T50" fmla="*/ 30 w 56"/>
                <a:gd name="T51" fmla="*/ 32 h 36"/>
                <a:gd name="T52" fmla="*/ 35 w 56"/>
                <a:gd name="T53" fmla="*/ 31 h 36"/>
                <a:gd name="T54" fmla="*/ 30 w 56"/>
                <a:gd name="T55" fmla="*/ 32 h 36"/>
                <a:gd name="T56" fmla="*/ 30 w 56"/>
                <a:gd name="T57" fmla="*/ 32 h 36"/>
                <a:gd name="T58" fmla="*/ 28 w 56"/>
                <a:gd name="T59" fmla="*/ 32 h 36"/>
                <a:gd name="T60" fmla="*/ 20 w 56"/>
                <a:gd name="T61" fmla="*/ 30 h 36"/>
                <a:gd name="T62" fmla="*/ 20 w 56"/>
                <a:gd name="T63" fmla="*/ 30 h 36"/>
                <a:gd name="T64" fmla="*/ 13 w 56"/>
                <a:gd name="T65" fmla="*/ 25 h 36"/>
                <a:gd name="T66" fmla="*/ 20 w 56"/>
                <a:gd name="T67" fmla="*/ 30 h 36"/>
                <a:gd name="T68" fmla="*/ 13 w 56"/>
                <a:gd name="T69" fmla="*/ 25 h 36"/>
                <a:gd name="T70" fmla="*/ 8 w 56"/>
                <a:gd name="T71" fmla="*/ 21 h 36"/>
                <a:gd name="T72" fmla="*/ 6 w 56"/>
                <a:gd name="T73" fmla="*/ 19 h 36"/>
                <a:gd name="T74" fmla="*/ 5 w 56"/>
                <a:gd name="T75" fmla="*/ 19 h 36"/>
                <a:gd name="T76" fmla="*/ 6 w 56"/>
                <a:gd name="T77" fmla="*/ 19 h 36"/>
                <a:gd name="T78" fmla="*/ 5 w 56"/>
                <a:gd name="T79" fmla="*/ 18 h 36"/>
                <a:gd name="T80" fmla="*/ 4 w 56"/>
                <a:gd name="T8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6" h="36">
                  <a:moveTo>
                    <a:pt x="30" y="36"/>
                  </a:moveTo>
                  <a:cubicBezTo>
                    <a:pt x="19" y="36"/>
                    <a:pt x="10" y="29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7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9"/>
                    <a:pt x="13" y="20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9" y="25"/>
                    <a:pt x="25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3" y="28"/>
                    <a:pt x="35" y="28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46" y="22"/>
                    <a:pt x="48" y="10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3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11"/>
                    <a:pt x="54" y="26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37" y="35"/>
                    <a:pt x="34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lose/>
                  <a:moveTo>
                    <a:pt x="30" y="32"/>
                  </a:moveTo>
                  <a:cubicBezTo>
                    <a:pt x="32" y="32"/>
                    <a:pt x="34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4" y="32"/>
                    <a:pt x="32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9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30" y="32"/>
                    <a:pt x="30" y="32"/>
                  </a:cubicBezTo>
                  <a:close/>
                  <a:moveTo>
                    <a:pt x="20" y="30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lose/>
                  <a:moveTo>
                    <a:pt x="13" y="25"/>
                  </a:moveTo>
                  <a:cubicBezTo>
                    <a:pt x="15" y="27"/>
                    <a:pt x="17" y="28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7" y="28"/>
                    <a:pt x="15" y="27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1" y="24"/>
                    <a:pt x="9" y="23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3"/>
                    <a:pt x="11" y="24"/>
                    <a:pt x="13" y="25"/>
                  </a:cubicBezTo>
                  <a:close/>
                  <a:moveTo>
                    <a:pt x="6" y="19"/>
                  </a:moveTo>
                  <a:cubicBezTo>
                    <a:pt x="6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lose/>
                  <a:moveTo>
                    <a:pt x="5" y="18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5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3745"/>
            <p:cNvSpPr/>
            <p:nvPr/>
          </p:nvSpPr>
          <p:spPr bwMode="auto">
            <a:xfrm>
              <a:off x="5181063" y="2622197"/>
              <a:ext cx="50301" cy="35212"/>
            </a:xfrm>
            <a:custGeom>
              <a:avLst/>
              <a:gdLst>
                <a:gd name="T0" fmla="*/ 0 w 10"/>
                <a:gd name="T1" fmla="*/ 5 h 7"/>
                <a:gd name="T2" fmla="*/ 0 w 10"/>
                <a:gd name="T3" fmla="*/ 0 h 7"/>
                <a:gd name="T4" fmla="*/ 10 w 10"/>
                <a:gd name="T5" fmla="*/ 3 h 7"/>
                <a:gd name="T6" fmla="*/ 10 w 10"/>
                <a:gd name="T7" fmla="*/ 7 h 7"/>
                <a:gd name="T8" fmla="*/ 0 w 10"/>
                <a:gd name="T9" fmla="*/ 5 h 7"/>
                <a:gd name="T10" fmla="*/ 0 w 10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0" y="5"/>
                  </a:moveTo>
                  <a:lnTo>
                    <a:pt x="0" y="0"/>
                  </a:lnTo>
                  <a:lnTo>
                    <a:pt x="10" y="3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3746"/>
            <p:cNvSpPr/>
            <p:nvPr/>
          </p:nvSpPr>
          <p:spPr bwMode="auto">
            <a:xfrm>
              <a:off x="5165974" y="2612136"/>
              <a:ext cx="80481" cy="55332"/>
            </a:xfrm>
            <a:custGeom>
              <a:avLst/>
              <a:gdLst>
                <a:gd name="T0" fmla="*/ 2 w 16"/>
                <a:gd name="T1" fmla="*/ 9 h 11"/>
                <a:gd name="T2" fmla="*/ 3 w 16"/>
                <a:gd name="T3" fmla="*/ 7 h 11"/>
                <a:gd name="T4" fmla="*/ 4 w 16"/>
                <a:gd name="T5" fmla="*/ 8 h 11"/>
                <a:gd name="T6" fmla="*/ 3 w 16"/>
                <a:gd name="T7" fmla="*/ 7 h 11"/>
                <a:gd name="T8" fmla="*/ 2 w 16"/>
                <a:gd name="T9" fmla="*/ 9 h 11"/>
                <a:gd name="T10" fmla="*/ 0 w 16"/>
                <a:gd name="T11" fmla="*/ 9 h 11"/>
                <a:gd name="T12" fmla="*/ 2 w 16"/>
                <a:gd name="T13" fmla="*/ 0 h 11"/>
                <a:gd name="T14" fmla="*/ 16 w 16"/>
                <a:gd name="T15" fmla="*/ 2 h 11"/>
                <a:gd name="T16" fmla="*/ 14 w 16"/>
                <a:gd name="T17" fmla="*/ 11 h 11"/>
                <a:gd name="T18" fmla="*/ 2 w 16"/>
                <a:gd name="T19" fmla="*/ 9 h 11"/>
                <a:gd name="T20" fmla="*/ 2 w 16"/>
                <a:gd name="T2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1">
                  <a:moveTo>
                    <a:pt x="2" y="9"/>
                  </a:moveTo>
                  <a:lnTo>
                    <a:pt x="3" y="7"/>
                  </a:lnTo>
                  <a:lnTo>
                    <a:pt x="4" y="8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2" y="0"/>
                  </a:lnTo>
                  <a:lnTo>
                    <a:pt x="16" y="2"/>
                  </a:lnTo>
                  <a:lnTo>
                    <a:pt x="14" y="11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3747"/>
            <p:cNvSpPr/>
            <p:nvPr/>
          </p:nvSpPr>
          <p:spPr bwMode="auto">
            <a:xfrm>
              <a:off x="4929560" y="2707706"/>
              <a:ext cx="35212" cy="55332"/>
            </a:xfrm>
            <a:custGeom>
              <a:avLst/>
              <a:gdLst>
                <a:gd name="T0" fmla="*/ 0 w 7"/>
                <a:gd name="T1" fmla="*/ 9 h 11"/>
                <a:gd name="T2" fmla="*/ 3 w 7"/>
                <a:gd name="T3" fmla="*/ 0 h 11"/>
                <a:gd name="T4" fmla="*/ 7 w 7"/>
                <a:gd name="T5" fmla="*/ 2 h 11"/>
                <a:gd name="T6" fmla="*/ 4 w 7"/>
                <a:gd name="T7" fmla="*/ 11 h 11"/>
                <a:gd name="T8" fmla="*/ 0 w 7"/>
                <a:gd name="T9" fmla="*/ 9 h 11"/>
                <a:gd name="T10" fmla="*/ 0 w 7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0" y="9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4" y="11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748"/>
            <p:cNvSpPr/>
            <p:nvPr/>
          </p:nvSpPr>
          <p:spPr bwMode="auto">
            <a:xfrm>
              <a:off x="4914471" y="2697646"/>
              <a:ext cx="65392" cy="75452"/>
            </a:xfrm>
            <a:custGeom>
              <a:avLst/>
              <a:gdLst>
                <a:gd name="T0" fmla="*/ 6 w 13"/>
                <a:gd name="T1" fmla="*/ 14 h 15"/>
                <a:gd name="T2" fmla="*/ 3 w 13"/>
                <a:gd name="T3" fmla="*/ 13 h 15"/>
                <a:gd name="T4" fmla="*/ 3 w 13"/>
                <a:gd name="T5" fmla="*/ 11 h 15"/>
                <a:gd name="T6" fmla="*/ 5 w 13"/>
                <a:gd name="T7" fmla="*/ 12 h 15"/>
                <a:gd name="T8" fmla="*/ 3 w 13"/>
                <a:gd name="T9" fmla="*/ 11 h 15"/>
                <a:gd name="T10" fmla="*/ 3 w 13"/>
                <a:gd name="T11" fmla="*/ 13 h 15"/>
                <a:gd name="T12" fmla="*/ 0 w 13"/>
                <a:gd name="T13" fmla="*/ 13 h 15"/>
                <a:gd name="T14" fmla="*/ 5 w 13"/>
                <a:gd name="T15" fmla="*/ 0 h 15"/>
                <a:gd name="T16" fmla="*/ 13 w 13"/>
                <a:gd name="T17" fmla="*/ 2 h 15"/>
                <a:gd name="T18" fmla="*/ 8 w 13"/>
                <a:gd name="T19" fmla="*/ 15 h 15"/>
                <a:gd name="T20" fmla="*/ 6 w 13"/>
                <a:gd name="T21" fmla="*/ 14 h 15"/>
                <a:gd name="T22" fmla="*/ 6 w 13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5">
                  <a:moveTo>
                    <a:pt x="6" y="14"/>
                  </a:moveTo>
                  <a:lnTo>
                    <a:pt x="3" y="13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5" y="0"/>
                  </a:lnTo>
                  <a:lnTo>
                    <a:pt x="13" y="2"/>
                  </a:lnTo>
                  <a:lnTo>
                    <a:pt x="8" y="15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3749"/>
            <p:cNvSpPr/>
            <p:nvPr/>
          </p:nvSpPr>
          <p:spPr bwMode="auto">
            <a:xfrm>
              <a:off x="4939620" y="2194640"/>
              <a:ext cx="125753" cy="221323"/>
            </a:xfrm>
            <a:custGeom>
              <a:avLst/>
              <a:gdLst>
                <a:gd name="T0" fmla="*/ 0 w 23"/>
                <a:gd name="T1" fmla="*/ 13 h 40"/>
                <a:gd name="T2" fmla="*/ 3 w 23"/>
                <a:gd name="T3" fmla="*/ 7 h 40"/>
                <a:gd name="T4" fmla="*/ 3 w 23"/>
                <a:gd name="T5" fmla="*/ 7 h 40"/>
                <a:gd name="T6" fmla="*/ 15 w 23"/>
                <a:gd name="T7" fmla="*/ 0 h 40"/>
                <a:gd name="T8" fmla="*/ 15 w 23"/>
                <a:gd name="T9" fmla="*/ 0 h 40"/>
                <a:gd name="T10" fmla="*/ 23 w 23"/>
                <a:gd name="T11" fmla="*/ 3 h 40"/>
                <a:gd name="T12" fmla="*/ 23 w 23"/>
                <a:gd name="T13" fmla="*/ 3 h 40"/>
                <a:gd name="T14" fmla="*/ 20 w 23"/>
                <a:gd name="T15" fmla="*/ 6 h 40"/>
                <a:gd name="T16" fmla="*/ 19 w 23"/>
                <a:gd name="T17" fmla="*/ 5 h 40"/>
                <a:gd name="T18" fmla="*/ 19 w 23"/>
                <a:gd name="T19" fmla="*/ 5 h 40"/>
                <a:gd name="T20" fmla="*/ 15 w 23"/>
                <a:gd name="T21" fmla="*/ 4 h 40"/>
                <a:gd name="T22" fmla="*/ 15 w 23"/>
                <a:gd name="T23" fmla="*/ 4 h 40"/>
                <a:gd name="T24" fmla="*/ 6 w 23"/>
                <a:gd name="T25" fmla="*/ 9 h 40"/>
                <a:gd name="T26" fmla="*/ 6 w 23"/>
                <a:gd name="T27" fmla="*/ 9 h 40"/>
                <a:gd name="T28" fmla="*/ 4 w 23"/>
                <a:gd name="T29" fmla="*/ 13 h 40"/>
                <a:gd name="T30" fmla="*/ 4 w 23"/>
                <a:gd name="T31" fmla="*/ 13 h 40"/>
                <a:gd name="T32" fmla="*/ 13 w 23"/>
                <a:gd name="T33" fmla="*/ 28 h 40"/>
                <a:gd name="T34" fmla="*/ 13 w 23"/>
                <a:gd name="T35" fmla="*/ 28 h 40"/>
                <a:gd name="T36" fmla="*/ 23 w 23"/>
                <a:gd name="T37" fmla="*/ 37 h 40"/>
                <a:gd name="T38" fmla="*/ 23 w 23"/>
                <a:gd name="T39" fmla="*/ 37 h 40"/>
                <a:gd name="T40" fmla="*/ 23 w 23"/>
                <a:gd name="T41" fmla="*/ 37 h 40"/>
                <a:gd name="T42" fmla="*/ 20 w 23"/>
                <a:gd name="T43" fmla="*/ 40 h 40"/>
                <a:gd name="T44" fmla="*/ 0 w 23"/>
                <a:gd name="T45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40">
                  <a:moveTo>
                    <a:pt x="0" y="13"/>
                  </a:moveTo>
                  <a:cubicBezTo>
                    <a:pt x="0" y="11"/>
                    <a:pt x="1" y="8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12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0" y="0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4"/>
                    <a:pt x="10" y="5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7"/>
                    <a:pt x="9" y="23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8" y="33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1" y="26"/>
                    <a:pt x="0" y="1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3750"/>
            <p:cNvSpPr>
              <a:spLocks noEditPoints="1"/>
            </p:cNvSpPr>
            <p:nvPr/>
          </p:nvSpPr>
          <p:spPr bwMode="auto">
            <a:xfrm>
              <a:off x="4929560" y="2184580"/>
              <a:ext cx="150902" cy="256535"/>
            </a:xfrm>
            <a:custGeom>
              <a:avLst/>
              <a:gdLst>
                <a:gd name="T0" fmla="*/ 20 w 28"/>
                <a:gd name="T1" fmla="*/ 43 h 47"/>
                <a:gd name="T2" fmla="*/ 18 w 28"/>
                <a:gd name="T3" fmla="*/ 41 h 47"/>
                <a:gd name="T4" fmla="*/ 11 w 28"/>
                <a:gd name="T5" fmla="*/ 34 h 47"/>
                <a:gd name="T6" fmla="*/ 0 w 28"/>
                <a:gd name="T7" fmla="*/ 15 h 47"/>
                <a:gd name="T8" fmla="*/ 0 w 28"/>
                <a:gd name="T9" fmla="*/ 15 h 47"/>
                <a:gd name="T10" fmla="*/ 3 w 28"/>
                <a:gd name="T11" fmla="*/ 7 h 47"/>
                <a:gd name="T12" fmla="*/ 17 w 28"/>
                <a:gd name="T13" fmla="*/ 0 h 47"/>
                <a:gd name="T14" fmla="*/ 17 w 28"/>
                <a:gd name="T15" fmla="*/ 0 h 47"/>
                <a:gd name="T16" fmla="*/ 18 w 28"/>
                <a:gd name="T17" fmla="*/ 0 h 47"/>
                <a:gd name="T18" fmla="*/ 26 w 28"/>
                <a:gd name="T19" fmla="*/ 3 h 47"/>
                <a:gd name="T20" fmla="*/ 28 w 28"/>
                <a:gd name="T21" fmla="*/ 4 h 47"/>
                <a:gd name="T22" fmla="*/ 22 w 28"/>
                <a:gd name="T23" fmla="*/ 10 h 47"/>
                <a:gd name="T24" fmla="*/ 21 w 28"/>
                <a:gd name="T25" fmla="*/ 9 h 47"/>
                <a:gd name="T26" fmla="*/ 21 w 28"/>
                <a:gd name="T27" fmla="*/ 9 h 47"/>
                <a:gd name="T28" fmla="*/ 21 w 28"/>
                <a:gd name="T29" fmla="*/ 9 h 47"/>
                <a:gd name="T30" fmla="*/ 20 w 28"/>
                <a:gd name="T31" fmla="*/ 9 h 47"/>
                <a:gd name="T32" fmla="*/ 17 w 28"/>
                <a:gd name="T33" fmla="*/ 8 h 47"/>
                <a:gd name="T34" fmla="*/ 9 w 28"/>
                <a:gd name="T35" fmla="*/ 13 h 47"/>
                <a:gd name="T36" fmla="*/ 8 w 28"/>
                <a:gd name="T37" fmla="*/ 15 h 47"/>
                <a:gd name="T38" fmla="*/ 8 w 28"/>
                <a:gd name="T39" fmla="*/ 15 h 47"/>
                <a:gd name="T40" fmla="*/ 17 w 28"/>
                <a:gd name="T41" fmla="*/ 29 h 47"/>
                <a:gd name="T42" fmla="*/ 26 w 28"/>
                <a:gd name="T43" fmla="*/ 37 h 47"/>
                <a:gd name="T44" fmla="*/ 26 w 28"/>
                <a:gd name="T45" fmla="*/ 37 h 47"/>
                <a:gd name="T46" fmla="*/ 21 w 28"/>
                <a:gd name="T47" fmla="*/ 47 h 47"/>
                <a:gd name="T48" fmla="*/ 19 w 28"/>
                <a:gd name="T49" fmla="*/ 37 h 47"/>
                <a:gd name="T50" fmla="*/ 14 w 28"/>
                <a:gd name="T51" fmla="*/ 32 h 47"/>
                <a:gd name="T52" fmla="*/ 8 w 28"/>
                <a:gd name="T53" fmla="*/ 25 h 47"/>
                <a:gd name="T54" fmla="*/ 2 w 28"/>
                <a:gd name="T55" fmla="*/ 15 h 47"/>
                <a:gd name="T56" fmla="*/ 2 w 28"/>
                <a:gd name="T57" fmla="*/ 15 h 47"/>
                <a:gd name="T58" fmla="*/ 2 w 28"/>
                <a:gd name="T59" fmla="*/ 15 h 47"/>
                <a:gd name="T60" fmla="*/ 4 w 28"/>
                <a:gd name="T61" fmla="*/ 15 h 47"/>
                <a:gd name="T62" fmla="*/ 6 w 28"/>
                <a:gd name="T63" fmla="*/ 10 h 47"/>
                <a:gd name="T64" fmla="*/ 17 w 28"/>
                <a:gd name="T65" fmla="*/ 4 h 47"/>
                <a:gd name="T66" fmla="*/ 17 w 28"/>
                <a:gd name="T67" fmla="*/ 4 h 47"/>
                <a:gd name="T68" fmla="*/ 17 w 28"/>
                <a:gd name="T69" fmla="*/ 4 h 47"/>
                <a:gd name="T70" fmla="*/ 6 w 28"/>
                <a:gd name="T71" fmla="*/ 10 h 47"/>
                <a:gd name="T72" fmla="*/ 4 w 28"/>
                <a:gd name="T73" fmla="*/ 15 h 47"/>
                <a:gd name="T74" fmla="*/ 4 w 28"/>
                <a:gd name="T75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" h="47">
                  <a:moveTo>
                    <a:pt x="20" y="43"/>
                  </a:move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2"/>
                    <a:pt x="19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6" y="39"/>
                    <a:pt x="14" y="37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6" y="29"/>
                    <a:pt x="1" y="23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2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3" y="0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19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8"/>
                    <a:pt x="12" y="24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1" y="33"/>
                    <a:pt x="25" y="36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0" y="43"/>
                    <a:pt x="20" y="43"/>
                    <a:pt x="20" y="43"/>
                  </a:cubicBezTo>
                  <a:close/>
                  <a:moveTo>
                    <a:pt x="19" y="37"/>
                  </a:moveTo>
                  <a:cubicBezTo>
                    <a:pt x="18" y="35"/>
                    <a:pt x="16" y="34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2" y="29"/>
                    <a:pt x="10" y="27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1" y="29"/>
                    <a:pt x="16" y="34"/>
                    <a:pt x="19" y="37"/>
                  </a:cubicBezTo>
                  <a:close/>
                  <a:moveTo>
                    <a:pt x="2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3"/>
                    <a:pt x="5" y="11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1" y="6"/>
                    <a:pt x="15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3751"/>
            <p:cNvSpPr/>
            <p:nvPr/>
          </p:nvSpPr>
          <p:spPr bwMode="auto">
            <a:xfrm>
              <a:off x="5035193" y="2239912"/>
              <a:ext cx="130782" cy="145873"/>
            </a:xfrm>
            <a:custGeom>
              <a:avLst/>
              <a:gdLst>
                <a:gd name="T0" fmla="*/ 0 w 24"/>
                <a:gd name="T1" fmla="*/ 7 h 27"/>
                <a:gd name="T2" fmla="*/ 4 w 24"/>
                <a:gd name="T3" fmla="*/ 1 h 27"/>
                <a:gd name="T4" fmla="*/ 4 w 24"/>
                <a:gd name="T5" fmla="*/ 1 h 27"/>
                <a:gd name="T6" fmla="*/ 9 w 24"/>
                <a:gd name="T7" fmla="*/ 0 h 27"/>
                <a:gd name="T8" fmla="*/ 9 w 24"/>
                <a:gd name="T9" fmla="*/ 0 h 27"/>
                <a:gd name="T10" fmla="*/ 19 w 24"/>
                <a:gd name="T11" fmla="*/ 3 h 27"/>
                <a:gd name="T12" fmla="*/ 19 w 24"/>
                <a:gd name="T13" fmla="*/ 3 h 27"/>
                <a:gd name="T14" fmla="*/ 24 w 24"/>
                <a:gd name="T15" fmla="*/ 9 h 27"/>
                <a:gd name="T16" fmla="*/ 24 w 24"/>
                <a:gd name="T17" fmla="*/ 9 h 27"/>
                <a:gd name="T18" fmla="*/ 20 w 24"/>
                <a:gd name="T19" fmla="*/ 9 h 27"/>
                <a:gd name="T20" fmla="*/ 17 w 24"/>
                <a:gd name="T21" fmla="*/ 6 h 27"/>
                <a:gd name="T22" fmla="*/ 17 w 24"/>
                <a:gd name="T23" fmla="*/ 6 h 27"/>
                <a:gd name="T24" fmla="*/ 9 w 24"/>
                <a:gd name="T25" fmla="*/ 4 h 27"/>
                <a:gd name="T26" fmla="*/ 9 w 24"/>
                <a:gd name="T27" fmla="*/ 4 h 27"/>
                <a:gd name="T28" fmla="*/ 5 w 24"/>
                <a:gd name="T29" fmla="*/ 5 h 27"/>
                <a:gd name="T30" fmla="*/ 5 w 24"/>
                <a:gd name="T31" fmla="*/ 5 h 27"/>
                <a:gd name="T32" fmla="*/ 4 w 24"/>
                <a:gd name="T33" fmla="*/ 7 h 27"/>
                <a:gd name="T34" fmla="*/ 4 w 24"/>
                <a:gd name="T35" fmla="*/ 7 h 27"/>
                <a:gd name="T36" fmla="*/ 8 w 24"/>
                <a:gd name="T37" fmla="*/ 18 h 27"/>
                <a:gd name="T38" fmla="*/ 8 w 24"/>
                <a:gd name="T39" fmla="*/ 18 h 27"/>
                <a:gd name="T40" fmla="*/ 11 w 24"/>
                <a:gd name="T41" fmla="*/ 25 h 27"/>
                <a:gd name="T42" fmla="*/ 11 w 24"/>
                <a:gd name="T43" fmla="*/ 25 h 27"/>
                <a:gd name="T44" fmla="*/ 11 w 24"/>
                <a:gd name="T45" fmla="*/ 25 h 27"/>
                <a:gd name="T46" fmla="*/ 8 w 24"/>
                <a:gd name="T47" fmla="*/ 27 h 27"/>
                <a:gd name="T48" fmla="*/ 0 w 24"/>
                <a:gd name="T4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7">
                  <a:moveTo>
                    <a:pt x="0" y="7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6" y="1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1" y="4"/>
                    <a:pt x="24" y="6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19" y="7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5" y="5"/>
                    <a:pt x="12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7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6" y="14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22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6"/>
                    <a:pt x="0" y="15"/>
                    <a:pt x="0" y="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3752"/>
            <p:cNvSpPr>
              <a:spLocks noEditPoints="1"/>
            </p:cNvSpPr>
            <p:nvPr/>
          </p:nvSpPr>
          <p:spPr bwMode="auto">
            <a:xfrm>
              <a:off x="5020101" y="2224820"/>
              <a:ext cx="155933" cy="181082"/>
            </a:xfrm>
            <a:custGeom>
              <a:avLst/>
              <a:gdLst>
                <a:gd name="T0" fmla="*/ 8 w 28"/>
                <a:gd name="T1" fmla="*/ 29 h 32"/>
                <a:gd name="T2" fmla="*/ 7 w 28"/>
                <a:gd name="T3" fmla="*/ 28 h 32"/>
                <a:gd name="T4" fmla="*/ 4 w 28"/>
                <a:gd name="T5" fmla="*/ 23 h 32"/>
                <a:gd name="T6" fmla="*/ 0 w 28"/>
                <a:gd name="T7" fmla="*/ 9 h 32"/>
                <a:gd name="T8" fmla="*/ 0 w 28"/>
                <a:gd name="T9" fmla="*/ 9 h 32"/>
                <a:gd name="T10" fmla="*/ 0 w 28"/>
                <a:gd name="T11" fmla="*/ 9 h 32"/>
                <a:gd name="T12" fmla="*/ 5 w 28"/>
                <a:gd name="T13" fmla="*/ 1 h 32"/>
                <a:gd name="T14" fmla="*/ 11 w 28"/>
                <a:gd name="T15" fmla="*/ 0 h 32"/>
                <a:gd name="T16" fmla="*/ 22 w 28"/>
                <a:gd name="T17" fmla="*/ 3 h 32"/>
                <a:gd name="T18" fmla="*/ 28 w 28"/>
                <a:gd name="T19" fmla="*/ 11 h 32"/>
                <a:gd name="T20" fmla="*/ 19 w 28"/>
                <a:gd name="T21" fmla="*/ 13 h 32"/>
                <a:gd name="T22" fmla="*/ 19 w 28"/>
                <a:gd name="T23" fmla="*/ 11 h 32"/>
                <a:gd name="T24" fmla="*/ 18 w 28"/>
                <a:gd name="T25" fmla="*/ 10 h 32"/>
                <a:gd name="T26" fmla="*/ 12 w 28"/>
                <a:gd name="T27" fmla="*/ 8 h 32"/>
                <a:gd name="T28" fmla="*/ 11 w 28"/>
                <a:gd name="T29" fmla="*/ 8 h 32"/>
                <a:gd name="T30" fmla="*/ 8 w 28"/>
                <a:gd name="T31" fmla="*/ 8 h 32"/>
                <a:gd name="T32" fmla="*/ 8 w 28"/>
                <a:gd name="T33" fmla="*/ 9 h 32"/>
                <a:gd name="T34" fmla="*/ 8 w 28"/>
                <a:gd name="T35" fmla="*/ 9 h 32"/>
                <a:gd name="T36" fmla="*/ 11 w 28"/>
                <a:gd name="T37" fmla="*/ 19 h 32"/>
                <a:gd name="T38" fmla="*/ 14 w 28"/>
                <a:gd name="T39" fmla="*/ 24 h 32"/>
                <a:gd name="T40" fmla="*/ 15 w 28"/>
                <a:gd name="T41" fmla="*/ 25 h 32"/>
                <a:gd name="T42" fmla="*/ 15 w 28"/>
                <a:gd name="T43" fmla="*/ 26 h 32"/>
                <a:gd name="T44" fmla="*/ 15 w 28"/>
                <a:gd name="T45" fmla="*/ 28 h 32"/>
                <a:gd name="T46" fmla="*/ 8 w 28"/>
                <a:gd name="T47" fmla="*/ 29 h 32"/>
                <a:gd name="T48" fmla="*/ 10 w 28"/>
                <a:gd name="T49" fmla="*/ 26 h 32"/>
                <a:gd name="T50" fmla="*/ 10 w 28"/>
                <a:gd name="T51" fmla="*/ 26 h 32"/>
                <a:gd name="T52" fmla="*/ 8 w 28"/>
                <a:gd name="T53" fmla="*/ 21 h 32"/>
                <a:gd name="T54" fmla="*/ 6 w 28"/>
                <a:gd name="T55" fmla="*/ 17 h 32"/>
                <a:gd name="T56" fmla="*/ 4 w 28"/>
                <a:gd name="T57" fmla="*/ 9 h 32"/>
                <a:gd name="T58" fmla="*/ 4 w 28"/>
                <a:gd name="T59" fmla="*/ 9 h 32"/>
                <a:gd name="T60" fmla="*/ 4 w 28"/>
                <a:gd name="T61" fmla="*/ 9 h 32"/>
                <a:gd name="T62" fmla="*/ 4 w 28"/>
                <a:gd name="T63" fmla="*/ 9 h 32"/>
                <a:gd name="T64" fmla="*/ 4 w 28"/>
                <a:gd name="T65" fmla="*/ 9 h 32"/>
                <a:gd name="T66" fmla="*/ 4 w 28"/>
                <a:gd name="T67" fmla="*/ 9 h 32"/>
                <a:gd name="T68" fmla="*/ 20 w 28"/>
                <a:gd name="T69" fmla="*/ 6 h 32"/>
                <a:gd name="T70" fmla="*/ 22 w 28"/>
                <a:gd name="T71" fmla="*/ 8 h 32"/>
                <a:gd name="T72" fmla="*/ 20 w 28"/>
                <a:gd name="T73" fmla="*/ 6 h 32"/>
                <a:gd name="T74" fmla="*/ 18 w 28"/>
                <a:gd name="T75" fmla="*/ 5 h 32"/>
                <a:gd name="T76" fmla="*/ 4 w 28"/>
                <a:gd name="T77" fmla="*/ 8 h 32"/>
                <a:gd name="T78" fmla="*/ 6 w 28"/>
                <a:gd name="T79" fmla="*/ 5 h 32"/>
                <a:gd name="T80" fmla="*/ 8 w 28"/>
                <a:gd name="T81" fmla="*/ 4 h 32"/>
                <a:gd name="T82" fmla="*/ 8 w 28"/>
                <a:gd name="T83" fmla="*/ 4 h 32"/>
                <a:gd name="T84" fmla="*/ 8 w 28"/>
                <a:gd name="T85" fmla="*/ 4 h 32"/>
                <a:gd name="T86" fmla="*/ 8 w 28"/>
                <a:gd name="T87" fmla="*/ 4 h 32"/>
                <a:gd name="T88" fmla="*/ 9 w 28"/>
                <a:gd name="T89" fmla="*/ 4 h 32"/>
                <a:gd name="T90" fmla="*/ 9 w 28"/>
                <a:gd name="T91" fmla="*/ 4 h 32"/>
                <a:gd name="T92" fmla="*/ 9 w 28"/>
                <a:gd name="T93" fmla="*/ 4 h 32"/>
                <a:gd name="T94" fmla="*/ 9 w 28"/>
                <a:gd name="T95" fmla="*/ 4 h 32"/>
                <a:gd name="T96" fmla="*/ 9 w 28"/>
                <a:gd name="T97" fmla="*/ 4 h 32"/>
                <a:gd name="T98" fmla="*/ 9 w 28"/>
                <a:gd name="T99" fmla="*/ 4 h 32"/>
                <a:gd name="T100" fmla="*/ 10 w 28"/>
                <a:gd name="T101" fmla="*/ 4 h 32"/>
                <a:gd name="T102" fmla="*/ 10 w 28"/>
                <a:gd name="T103" fmla="*/ 4 h 32"/>
                <a:gd name="T104" fmla="*/ 10 w 28"/>
                <a:gd name="T105" fmla="*/ 4 h 32"/>
                <a:gd name="T106" fmla="*/ 11 w 28"/>
                <a:gd name="T107" fmla="*/ 4 h 32"/>
                <a:gd name="T108" fmla="*/ 11 w 28"/>
                <a:gd name="T109" fmla="*/ 4 h 32"/>
                <a:gd name="T110" fmla="*/ 11 w 28"/>
                <a:gd name="T11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" h="32">
                  <a:moveTo>
                    <a:pt x="8" y="29"/>
                  </a:move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6" y="26"/>
                    <a:pt x="5" y="25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2" y="19"/>
                    <a:pt x="0" y="1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9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9" y="1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5"/>
                    <a:pt x="28" y="7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9"/>
                    <a:pt x="14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1"/>
                    <a:pt x="10" y="16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1"/>
                    <a:pt x="13" y="23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29"/>
                    <a:pt x="8" y="29"/>
                    <a:pt x="8" y="29"/>
                  </a:cubicBezTo>
                  <a:close/>
                  <a:moveTo>
                    <a:pt x="10" y="26"/>
                  </a:move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4"/>
                    <a:pt x="9" y="23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19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8" y="21"/>
                    <a:pt x="9" y="24"/>
                    <a:pt x="10" y="26"/>
                  </a:cubicBezTo>
                  <a:close/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20" y="6"/>
                  </a:moveTo>
                  <a:cubicBezTo>
                    <a:pt x="21" y="7"/>
                    <a:pt x="21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7"/>
                    <a:pt x="21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6"/>
                    <a:pt x="19" y="6"/>
                    <a:pt x="20" y="6"/>
                  </a:cubicBezTo>
                  <a:close/>
                  <a:moveTo>
                    <a:pt x="4" y="8"/>
                  </a:moveTo>
                  <a:cubicBezTo>
                    <a:pt x="5" y="7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5" y="7"/>
                    <a:pt x="4" y="8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0" y="4"/>
                  </a:moveTo>
                  <a:cubicBezTo>
                    <a:pt x="10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0" y="4"/>
                    <a:pt x="10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3753"/>
            <p:cNvSpPr/>
            <p:nvPr/>
          </p:nvSpPr>
          <p:spPr bwMode="auto">
            <a:xfrm>
              <a:off x="5251484" y="2989389"/>
              <a:ext cx="50301" cy="65392"/>
            </a:xfrm>
            <a:custGeom>
              <a:avLst/>
              <a:gdLst>
                <a:gd name="T0" fmla="*/ 0 w 10"/>
                <a:gd name="T1" fmla="*/ 3 h 13"/>
                <a:gd name="T2" fmla="*/ 5 w 10"/>
                <a:gd name="T3" fmla="*/ 0 h 13"/>
                <a:gd name="T4" fmla="*/ 10 w 10"/>
                <a:gd name="T5" fmla="*/ 10 h 13"/>
                <a:gd name="T6" fmla="*/ 7 w 10"/>
                <a:gd name="T7" fmla="*/ 13 h 13"/>
                <a:gd name="T8" fmla="*/ 0 w 10"/>
                <a:gd name="T9" fmla="*/ 3 h 13"/>
                <a:gd name="T10" fmla="*/ 0 w 10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0" y="3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7" y="1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3754"/>
            <p:cNvSpPr/>
            <p:nvPr/>
          </p:nvSpPr>
          <p:spPr bwMode="auto">
            <a:xfrm>
              <a:off x="5236395" y="2979329"/>
              <a:ext cx="85513" cy="85513"/>
            </a:xfrm>
            <a:custGeom>
              <a:avLst/>
              <a:gdLst>
                <a:gd name="T0" fmla="*/ 2 w 17"/>
                <a:gd name="T1" fmla="*/ 6 h 17"/>
                <a:gd name="T2" fmla="*/ 3 w 17"/>
                <a:gd name="T3" fmla="*/ 5 h 17"/>
                <a:gd name="T4" fmla="*/ 5 w 17"/>
                <a:gd name="T5" fmla="*/ 6 h 17"/>
                <a:gd name="T6" fmla="*/ 3 w 17"/>
                <a:gd name="T7" fmla="*/ 5 h 17"/>
                <a:gd name="T8" fmla="*/ 2 w 17"/>
                <a:gd name="T9" fmla="*/ 6 h 17"/>
                <a:gd name="T10" fmla="*/ 0 w 17"/>
                <a:gd name="T11" fmla="*/ 4 h 17"/>
                <a:gd name="T12" fmla="*/ 8 w 17"/>
                <a:gd name="T13" fmla="*/ 0 h 17"/>
                <a:gd name="T14" fmla="*/ 17 w 17"/>
                <a:gd name="T15" fmla="*/ 13 h 17"/>
                <a:gd name="T16" fmla="*/ 9 w 17"/>
                <a:gd name="T17" fmla="*/ 17 h 17"/>
                <a:gd name="T18" fmla="*/ 2 w 17"/>
                <a:gd name="T19" fmla="*/ 6 h 17"/>
                <a:gd name="T20" fmla="*/ 2 w 17"/>
                <a:gd name="T2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7">
                  <a:moveTo>
                    <a:pt x="2" y="6"/>
                  </a:moveTo>
                  <a:lnTo>
                    <a:pt x="3" y="5"/>
                  </a:lnTo>
                  <a:lnTo>
                    <a:pt x="5" y="6"/>
                  </a:lnTo>
                  <a:lnTo>
                    <a:pt x="3" y="5"/>
                  </a:lnTo>
                  <a:lnTo>
                    <a:pt x="2" y="6"/>
                  </a:lnTo>
                  <a:lnTo>
                    <a:pt x="0" y="4"/>
                  </a:lnTo>
                  <a:lnTo>
                    <a:pt x="8" y="0"/>
                  </a:lnTo>
                  <a:lnTo>
                    <a:pt x="17" y="13"/>
                  </a:lnTo>
                  <a:lnTo>
                    <a:pt x="9" y="17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3755"/>
            <p:cNvSpPr>
              <a:spLocks noEditPoints="1"/>
            </p:cNvSpPr>
            <p:nvPr/>
          </p:nvSpPr>
          <p:spPr bwMode="auto">
            <a:xfrm>
              <a:off x="5221303" y="3019570"/>
              <a:ext cx="171022" cy="115693"/>
            </a:xfrm>
            <a:custGeom>
              <a:avLst/>
              <a:gdLst>
                <a:gd name="T0" fmla="*/ 9 w 31"/>
                <a:gd name="T1" fmla="*/ 21 h 21"/>
                <a:gd name="T2" fmla="*/ 0 w 31"/>
                <a:gd name="T3" fmla="*/ 14 h 21"/>
                <a:gd name="T4" fmla="*/ 0 w 31"/>
                <a:gd name="T5" fmla="*/ 14 h 21"/>
                <a:gd name="T6" fmla="*/ 4 w 31"/>
                <a:gd name="T7" fmla="*/ 12 h 21"/>
                <a:gd name="T8" fmla="*/ 6 w 31"/>
                <a:gd name="T9" fmla="*/ 15 h 21"/>
                <a:gd name="T10" fmla="*/ 6 w 31"/>
                <a:gd name="T11" fmla="*/ 15 h 21"/>
                <a:gd name="T12" fmla="*/ 9 w 31"/>
                <a:gd name="T13" fmla="*/ 17 h 21"/>
                <a:gd name="T14" fmla="*/ 9 w 31"/>
                <a:gd name="T15" fmla="*/ 17 h 21"/>
                <a:gd name="T16" fmla="*/ 10 w 31"/>
                <a:gd name="T17" fmla="*/ 17 h 21"/>
                <a:gd name="T18" fmla="*/ 10 w 31"/>
                <a:gd name="T19" fmla="*/ 17 h 21"/>
                <a:gd name="T20" fmla="*/ 12 w 31"/>
                <a:gd name="T21" fmla="*/ 11 h 21"/>
                <a:gd name="T22" fmla="*/ 12 w 31"/>
                <a:gd name="T23" fmla="*/ 11 h 21"/>
                <a:gd name="T24" fmla="*/ 12 w 31"/>
                <a:gd name="T25" fmla="*/ 8 h 21"/>
                <a:gd name="T26" fmla="*/ 12 w 31"/>
                <a:gd name="T27" fmla="*/ 8 h 21"/>
                <a:gd name="T28" fmla="*/ 11 w 31"/>
                <a:gd name="T29" fmla="*/ 4 h 21"/>
                <a:gd name="T30" fmla="*/ 15 w 31"/>
                <a:gd name="T31" fmla="*/ 5 h 21"/>
                <a:gd name="T32" fmla="*/ 18 w 31"/>
                <a:gd name="T33" fmla="*/ 7 h 21"/>
                <a:gd name="T34" fmla="*/ 18 w 31"/>
                <a:gd name="T35" fmla="*/ 7 h 21"/>
                <a:gd name="T36" fmla="*/ 24 w 31"/>
                <a:gd name="T37" fmla="*/ 8 h 21"/>
                <a:gd name="T38" fmla="*/ 24 w 31"/>
                <a:gd name="T39" fmla="*/ 8 h 21"/>
                <a:gd name="T40" fmla="*/ 26 w 31"/>
                <a:gd name="T41" fmla="*/ 8 h 21"/>
                <a:gd name="T42" fmla="*/ 26 w 31"/>
                <a:gd name="T43" fmla="*/ 8 h 21"/>
                <a:gd name="T44" fmla="*/ 27 w 31"/>
                <a:gd name="T45" fmla="*/ 4 h 21"/>
                <a:gd name="T46" fmla="*/ 27 w 31"/>
                <a:gd name="T47" fmla="*/ 4 h 21"/>
                <a:gd name="T48" fmla="*/ 26 w 31"/>
                <a:gd name="T49" fmla="*/ 0 h 21"/>
                <a:gd name="T50" fmla="*/ 26 w 31"/>
                <a:gd name="T51" fmla="*/ 0 h 21"/>
                <a:gd name="T52" fmla="*/ 30 w 31"/>
                <a:gd name="T53" fmla="*/ 0 h 21"/>
                <a:gd name="T54" fmla="*/ 31 w 31"/>
                <a:gd name="T55" fmla="*/ 4 h 21"/>
                <a:gd name="T56" fmla="*/ 31 w 31"/>
                <a:gd name="T57" fmla="*/ 4 h 21"/>
                <a:gd name="T58" fmla="*/ 28 w 31"/>
                <a:gd name="T59" fmla="*/ 11 h 21"/>
                <a:gd name="T60" fmla="*/ 28 w 31"/>
                <a:gd name="T61" fmla="*/ 11 h 21"/>
                <a:gd name="T62" fmla="*/ 24 w 31"/>
                <a:gd name="T63" fmla="*/ 12 h 21"/>
                <a:gd name="T64" fmla="*/ 24 w 31"/>
                <a:gd name="T65" fmla="*/ 12 h 21"/>
                <a:gd name="T66" fmla="*/ 16 w 31"/>
                <a:gd name="T67" fmla="*/ 10 h 21"/>
                <a:gd name="T68" fmla="*/ 16 w 31"/>
                <a:gd name="T69" fmla="*/ 10 h 21"/>
                <a:gd name="T70" fmla="*/ 16 w 31"/>
                <a:gd name="T71" fmla="*/ 11 h 21"/>
                <a:gd name="T72" fmla="*/ 16 w 31"/>
                <a:gd name="T73" fmla="*/ 11 h 21"/>
                <a:gd name="T74" fmla="*/ 12 w 31"/>
                <a:gd name="T75" fmla="*/ 20 h 21"/>
                <a:gd name="T76" fmla="*/ 12 w 31"/>
                <a:gd name="T77" fmla="*/ 20 h 21"/>
                <a:gd name="T78" fmla="*/ 9 w 31"/>
                <a:gd name="T79" fmla="*/ 21 h 21"/>
                <a:gd name="T80" fmla="*/ 9 w 31"/>
                <a:gd name="T81" fmla="*/ 21 h 21"/>
                <a:gd name="T82" fmla="*/ 9 w 31"/>
                <a:gd name="T83" fmla="*/ 21 h 21"/>
                <a:gd name="T84" fmla="*/ 0 w 31"/>
                <a:gd name="T85" fmla="*/ 14 h 21"/>
                <a:gd name="T86" fmla="*/ 0 w 31"/>
                <a:gd name="T87" fmla="*/ 14 h 21"/>
                <a:gd name="T88" fmla="*/ 0 w 31"/>
                <a:gd name="T89" fmla="*/ 14 h 21"/>
                <a:gd name="T90" fmla="*/ 0 w 31"/>
                <a:gd name="T91" fmla="*/ 14 h 21"/>
                <a:gd name="T92" fmla="*/ 0 w 31"/>
                <a:gd name="T93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" h="21">
                  <a:moveTo>
                    <a:pt x="9" y="21"/>
                  </a:moveTo>
                  <a:cubicBezTo>
                    <a:pt x="3" y="20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6"/>
                    <a:pt x="8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6"/>
                    <a:pt x="12" y="13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0" y="8"/>
                    <a:pt x="23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6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2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2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6"/>
                    <a:pt x="30" y="9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2"/>
                    <a:pt x="26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2"/>
                    <a:pt x="18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3"/>
                    <a:pt x="16" y="18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0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lose/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3756"/>
            <p:cNvSpPr>
              <a:spLocks noEditPoints="1"/>
            </p:cNvSpPr>
            <p:nvPr/>
          </p:nvSpPr>
          <p:spPr bwMode="auto">
            <a:xfrm>
              <a:off x="5196155" y="3004481"/>
              <a:ext cx="206234" cy="145873"/>
            </a:xfrm>
            <a:custGeom>
              <a:avLst/>
              <a:gdLst>
                <a:gd name="T0" fmla="*/ 13 w 37"/>
                <a:gd name="T1" fmla="*/ 26 h 26"/>
                <a:gd name="T2" fmla="*/ 2 w 37"/>
                <a:gd name="T3" fmla="*/ 20 h 26"/>
                <a:gd name="T4" fmla="*/ 2 w 37"/>
                <a:gd name="T5" fmla="*/ 16 h 26"/>
                <a:gd name="T6" fmla="*/ 7 w 37"/>
                <a:gd name="T7" fmla="*/ 13 h 26"/>
                <a:gd name="T8" fmla="*/ 9 w 37"/>
                <a:gd name="T9" fmla="*/ 14 h 26"/>
                <a:gd name="T10" fmla="*/ 10 w 37"/>
                <a:gd name="T11" fmla="*/ 14 h 26"/>
                <a:gd name="T12" fmla="*/ 10 w 37"/>
                <a:gd name="T13" fmla="*/ 14 h 26"/>
                <a:gd name="T14" fmla="*/ 10 w 37"/>
                <a:gd name="T15" fmla="*/ 15 h 26"/>
                <a:gd name="T16" fmla="*/ 11 w 37"/>
                <a:gd name="T17" fmla="*/ 16 h 26"/>
                <a:gd name="T18" fmla="*/ 13 w 37"/>
                <a:gd name="T19" fmla="*/ 18 h 26"/>
                <a:gd name="T20" fmla="*/ 13 w 37"/>
                <a:gd name="T21" fmla="*/ 18 h 26"/>
                <a:gd name="T22" fmla="*/ 14 w 37"/>
                <a:gd name="T23" fmla="*/ 14 h 26"/>
                <a:gd name="T24" fmla="*/ 14 w 37"/>
                <a:gd name="T25" fmla="*/ 13 h 26"/>
                <a:gd name="T26" fmla="*/ 12 w 37"/>
                <a:gd name="T27" fmla="*/ 3 h 26"/>
                <a:gd name="T28" fmla="*/ 19 w 37"/>
                <a:gd name="T29" fmla="*/ 7 h 26"/>
                <a:gd name="T30" fmla="*/ 19 w 37"/>
                <a:gd name="T31" fmla="*/ 7 h 26"/>
                <a:gd name="T32" fmla="*/ 19 w 37"/>
                <a:gd name="T33" fmla="*/ 7 h 26"/>
                <a:gd name="T34" fmla="*/ 20 w 37"/>
                <a:gd name="T35" fmla="*/ 7 h 26"/>
                <a:gd name="T36" fmla="*/ 23 w 37"/>
                <a:gd name="T37" fmla="*/ 8 h 26"/>
                <a:gd name="T38" fmla="*/ 28 w 37"/>
                <a:gd name="T39" fmla="*/ 9 h 26"/>
                <a:gd name="T40" fmla="*/ 28 w 37"/>
                <a:gd name="T41" fmla="*/ 9 h 26"/>
                <a:gd name="T42" fmla="*/ 29 w 37"/>
                <a:gd name="T43" fmla="*/ 7 h 26"/>
                <a:gd name="T44" fmla="*/ 28 w 37"/>
                <a:gd name="T45" fmla="*/ 4 h 26"/>
                <a:gd name="T46" fmla="*/ 36 w 37"/>
                <a:gd name="T47" fmla="*/ 2 h 26"/>
                <a:gd name="T48" fmla="*/ 34 w 37"/>
                <a:gd name="T49" fmla="*/ 15 h 26"/>
                <a:gd name="T50" fmla="*/ 28 w 37"/>
                <a:gd name="T51" fmla="*/ 17 h 26"/>
                <a:gd name="T52" fmla="*/ 17 w 37"/>
                <a:gd name="T53" fmla="*/ 25 h 26"/>
                <a:gd name="T54" fmla="*/ 13 w 37"/>
                <a:gd name="T55" fmla="*/ 26 h 26"/>
                <a:gd name="T56" fmla="*/ 14 w 37"/>
                <a:gd name="T57" fmla="*/ 22 h 26"/>
                <a:gd name="T58" fmla="*/ 14 w 37"/>
                <a:gd name="T59" fmla="*/ 22 h 26"/>
                <a:gd name="T60" fmla="*/ 14 w 37"/>
                <a:gd name="T61" fmla="*/ 22 h 26"/>
                <a:gd name="T62" fmla="*/ 14 w 37"/>
                <a:gd name="T63" fmla="*/ 22 h 26"/>
                <a:gd name="T64" fmla="*/ 15 w 37"/>
                <a:gd name="T65" fmla="*/ 21 h 26"/>
                <a:gd name="T66" fmla="*/ 8 w 37"/>
                <a:gd name="T67" fmla="*/ 19 h 26"/>
                <a:gd name="T68" fmla="*/ 8 w 37"/>
                <a:gd name="T69" fmla="*/ 19 h 26"/>
                <a:gd name="T70" fmla="*/ 7 w 37"/>
                <a:gd name="T71" fmla="*/ 18 h 26"/>
                <a:gd name="T72" fmla="*/ 13 w 37"/>
                <a:gd name="T73" fmla="*/ 18 h 26"/>
                <a:gd name="T74" fmla="*/ 18 w 37"/>
                <a:gd name="T75" fmla="*/ 17 h 26"/>
                <a:gd name="T76" fmla="*/ 18 w 37"/>
                <a:gd name="T77" fmla="*/ 17 h 26"/>
                <a:gd name="T78" fmla="*/ 30 w 37"/>
                <a:gd name="T79" fmla="*/ 13 h 26"/>
                <a:gd name="T80" fmla="*/ 30 w 37"/>
                <a:gd name="T81" fmla="*/ 13 h 26"/>
                <a:gd name="T82" fmla="*/ 25 w 37"/>
                <a:gd name="T83" fmla="*/ 13 h 26"/>
                <a:gd name="T84" fmla="*/ 22 w 37"/>
                <a:gd name="T85" fmla="*/ 12 h 26"/>
                <a:gd name="T86" fmla="*/ 21 w 37"/>
                <a:gd name="T87" fmla="*/ 11 h 26"/>
                <a:gd name="T88" fmla="*/ 31 w 37"/>
                <a:gd name="T89" fmla="*/ 13 h 26"/>
                <a:gd name="T90" fmla="*/ 31 w 37"/>
                <a:gd name="T91" fmla="*/ 13 h 26"/>
                <a:gd name="T92" fmla="*/ 31 w 37"/>
                <a:gd name="T93" fmla="*/ 13 h 26"/>
                <a:gd name="T94" fmla="*/ 32 w 37"/>
                <a:gd name="T95" fmla="*/ 12 h 26"/>
                <a:gd name="T96" fmla="*/ 31 w 37"/>
                <a:gd name="T97" fmla="*/ 12 h 26"/>
                <a:gd name="T98" fmla="*/ 18 w 37"/>
                <a:gd name="T99" fmla="*/ 12 h 26"/>
                <a:gd name="T100" fmla="*/ 18 w 37"/>
                <a:gd name="T101" fmla="*/ 10 h 26"/>
                <a:gd name="T102" fmla="*/ 18 w 37"/>
                <a:gd name="T103" fmla="*/ 10 h 26"/>
                <a:gd name="T104" fmla="*/ 18 w 37"/>
                <a:gd name="T105" fmla="*/ 10 h 26"/>
                <a:gd name="T106" fmla="*/ 33 w 37"/>
                <a:gd name="T107" fmla="*/ 7 h 26"/>
                <a:gd name="T108" fmla="*/ 32 w 37"/>
                <a:gd name="T109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6">
                  <a:moveTo>
                    <a:pt x="13" y="26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8" y="25"/>
                    <a:pt x="5" y="22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4" y="16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5" y="9"/>
                    <a:pt x="27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5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4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9"/>
                    <a:pt x="36" y="13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2" y="17"/>
                    <a:pt x="30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6" y="17"/>
                    <a:pt x="24" y="17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9"/>
                    <a:pt x="20" y="22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5"/>
                    <a:pt x="14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lose/>
                  <a:moveTo>
                    <a:pt x="14" y="22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2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5" y="21"/>
                  </a:move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lose/>
                  <a:moveTo>
                    <a:pt x="8" y="19"/>
                  </a:moveTo>
                  <a:cubicBezTo>
                    <a:pt x="9" y="19"/>
                    <a:pt x="9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9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9"/>
                  </a:cubicBezTo>
                  <a:close/>
                  <a:moveTo>
                    <a:pt x="13" y="18"/>
                  </a:move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lose/>
                  <a:moveTo>
                    <a:pt x="18" y="17"/>
                  </a:moveTo>
                  <a:cubicBezTo>
                    <a:pt x="18" y="16"/>
                    <a:pt x="18" y="15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6"/>
                    <a:pt x="18" y="17"/>
                  </a:cubicBezTo>
                  <a:close/>
                  <a:moveTo>
                    <a:pt x="30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lose/>
                  <a:moveTo>
                    <a:pt x="21" y="11"/>
                  </a:moveTo>
                  <a:cubicBezTo>
                    <a:pt x="22" y="12"/>
                    <a:pt x="24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3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2"/>
                  </a:moveTo>
                  <a:cubicBezTo>
                    <a:pt x="31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1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32" y="10"/>
                  </a:moveTo>
                  <a:cubicBezTo>
                    <a:pt x="33" y="9"/>
                    <a:pt x="33" y="8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8"/>
                    <a:pt x="33" y="9"/>
                    <a:pt x="32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3757"/>
            <p:cNvSpPr>
              <a:spLocks noEditPoints="1"/>
            </p:cNvSpPr>
            <p:nvPr/>
          </p:nvSpPr>
          <p:spPr bwMode="auto">
            <a:xfrm>
              <a:off x="5291724" y="3064842"/>
              <a:ext cx="241443" cy="427557"/>
            </a:xfrm>
            <a:custGeom>
              <a:avLst/>
              <a:gdLst>
                <a:gd name="T0" fmla="*/ 24 w 48"/>
                <a:gd name="T1" fmla="*/ 73 h 85"/>
                <a:gd name="T2" fmla="*/ 25 w 48"/>
                <a:gd name="T3" fmla="*/ 70 h 85"/>
                <a:gd name="T4" fmla="*/ 28 w 48"/>
                <a:gd name="T5" fmla="*/ 70 h 85"/>
                <a:gd name="T6" fmla="*/ 25 w 48"/>
                <a:gd name="T7" fmla="*/ 70 h 85"/>
                <a:gd name="T8" fmla="*/ 24 w 48"/>
                <a:gd name="T9" fmla="*/ 73 h 85"/>
                <a:gd name="T10" fmla="*/ 24 w 48"/>
                <a:gd name="T11" fmla="*/ 73 h 85"/>
                <a:gd name="T12" fmla="*/ 0 w 48"/>
                <a:gd name="T13" fmla="*/ 2 h 85"/>
                <a:gd name="T14" fmla="*/ 4 w 48"/>
                <a:gd name="T15" fmla="*/ 0 h 85"/>
                <a:gd name="T16" fmla="*/ 46 w 48"/>
                <a:gd name="T17" fmla="*/ 61 h 85"/>
                <a:gd name="T18" fmla="*/ 48 w 48"/>
                <a:gd name="T19" fmla="*/ 85 h 85"/>
                <a:gd name="T20" fmla="*/ 24 w 48"/>
                <a:gd name="T21" fmla="*/ 73 h 85"/>
                <a:gd name="T22" fmla="*/ 24 w 48"/>
                <a:gd name="T23" fmla="*/ 73 h 85"/>
                <a:gd name="T24" fmla="*/ 43 w 48"/>
                <a:gd name="T25" fmla="*/ 77 h 85"/>
                <a:gd name="T26" fmla="*/ 42 w 48"/>
                <a:gd name="T27" fmla="*/ 62 h 85"/>
                <a:gd name="T28" fmla="*/ 9 w 48"/>
                <a:gd name="T29" fmla="*/ 16 h 85"/>
                <a:gd name="T30" fmla="*/ 28 w 48"/>
                <a:gd name="T31" fmla="*/ 69 h 85"/>
                <a:gd name="T32" fmla="*/ 43 w 48"/>
                <a:gd name="T33" fmla="*/ 77 h 85"/>
                <a:gd name="T34" fmla="*/ 43 w 48"/>
                <a:gd name="T35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85">
                  <a:moveTo>
                    <a:pt x="24" y="73"/>
                  </a:moveTo>
                  <a:lnTo>
                    <a:pt x="25" y="70"/>
                  </a:lnTo>
                  <a:lnTo>
                    <a:pt x="28" y="70"/>
                  </a:lnTo>
                  <a:lnTo>
                    <a:pt x="25" y="70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0" y="2"/>
                  </a:lnTo>
                  <a:lnTo>
                    <a:pt x="4" y="0"/>
                  </a:lnTo>
                  <a:lnTo>
                    <a:pt x="46" y="61"/>
                  </a:lnTo>
                  <a:lnTo>
                    <a:pt x="48" y="85"/>
                  </a:lnTo>
                  <a:lnTo>
                    <a:pt x="24" y="73"/>
                  </a:lnTo>
                  <a:lnTo>
                    <a:pt x="24" y="73"/>
                  </a:lnTo>
                  <a:close/>
                  <a:moveTo>
                    <a:pt x="43" y="77"/>
                  </a:moveTo>
                  <a:lnTo>
                    <a:pt x="42" y="62"/>
                  </a:lnTo>
                  <a:lnTo>
                    <a:pt x="9" y="16"/>
                  </a:lnTo>
                  <a:lnTo>
                    <a:pt x="28" y="69"/>
                  </a:lnTo>
                  <a:lnTo>
                    <a:pt x="43" y="77"/>
                  </a:lnTo>
                  <a:lnTo>
                    <a:pt x="43" y="7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3758"/>
            <p:cNvSpPr>
              <a:spLocks noEditPoints="1"/>
            </p:cNvSpPr>
            <p:nvPr/>
          </p:nvSpPr>
          <p:spPr bwMode="auto">
            <a:xfrm>
              <a:off x="5281664" y="3054782"/>
              <a:ext cx="266595" cy="452705"/>
            </a:xfrm>
            <a:custGeom>
              <a:avLst/>
              <a:gdLst>
                <a:gd name="T0" fmla="*/ 26 w 53"/>
                <a:gd name="T1" fmla="*/ 77 h 90"/>
                <a:gd name="T2" fmla="*/ 24 w 53"/>
                <a:gd name="T3" fmla="*/ 76 h 90"/>
                <a:gd name="T4" fmla="*/ 24 w 53"/>
                <a:gd name="T5" fmla="*/ 76 h 90"/>
                <a:gd name="T6" fmla="*/ 24 w 53"/>
                <a:gd name="T7" fmla="*/ 76 h 90"/>
                <a:gd name="T8" fmla="*/ 24 w 53"/>
                <a:gd name="T9" fmla="*/ 76 h 90"/>
                <a:gd name="T10" fmla="*/ 0 w 53"/>
                <a:gd name="T11" fmla="*/ 3 h 90"/>
                <a:gd name="T12" fmla="*/ 6 w 53"/>
                <a:gd name="T13" fmla="*/ 0 h 90"/>
                <a:gd name="T14" fmla="*/ 50 w 53"/>
                <a:gd name="T15" fmla="*/ 61 h 90"/>
                <a:gd name="T16" fmla="*/ 53 w 53"/>
                <a:gd name="T17" fmla="*/ 90 h 90"/>
                <a:gd name="T18" fmla="*/ 26 w 53"/>
                <a:gd name="T19" fmla="*/ 77 h 90"/>
                <a:gd name="T20" fmla="*/ 26 w 53"/>
                <a:gd name="T21" fmla="*/ 77 h 90"/>
                <a:gd name="T22" fmla="*/ 48 w 53"/>
                <a:gd name="T23" fmla="*/ 82 h 90"/>
                <a:gd name="T24" fmla="*/ 46 w 53"/>
                <a:gd name="T25" fmla="*/ 63 h 90"/>
                <a:gd name="T26" fmla="*/ 31 w 53"/>
                <a:gd name="T27" fmla="*/ 41 h 90"/>
                <a:gd name="T28" fmla="*/ 46 w 53"/>
                <a:gd name="T29" fmla="*/ 63 h 90"/>
                <a:gd name="T30" fmla="*/ 47 w 53"/>
                <a:gd name="T31" fmla="*/ 79 h 90"/>
                <a:gd name="T32" fmla="*/ 45 w 53"/>
                <a:gd name="T33" fmla="*/ 79 h 90"/>
                <a:gd name="T34" fmla="*/ 46 w 53"/>
                <a:gd name="T35" fmla="*/ 77 h 90"/>
                <a:gd name="T36" fmla="*/ 45 w 53"/>
                <a:gd name="T37" fmla="*/ 79 h 90"/>
                <a:gd name="T38" fmla="*/ 47 w 53"/>
                <a:gd name="T39" fmla="*/ 79 h 90"/>
                <a:gd name="T40" fmla="*/ 48 w 53"/>
                <a:gd name="T41" fmla="*/ 82 h 90"/>
                <a:gd name="T42" fmla="*/ 31 w 53"/>
                <a:gd name="T43" fmla="*/ 74 h 90"/>
                <a:gd name="T44" fmla="*/ 31 w 53"/>
                <a:gd name="T45" fmla="*/ 74 h 90"/>
                <a:gd name="T46" fmla="*/ 48 w 53"/>
                <a:gd name="T47" fmla="*/ 82 h 90"/>
                <a:gd name="T48" fmla="*/ 48 w 53"/>
                <a:gd name="T49" fmla="*/ 82 h 90"/>
                <a:gd name="T50" fmla="*/ 32 w 53"/>
                <a:gd name="T51" fmla="*/ 69 h 90"/>
                <a:gd name="T52" fmla="*/ 43 w 53"/>
                <a:gd name="T53" fmla="*/ 76 h 90"/>
                <a:gd name="T54" fmla="*/ 42 w 53"/>
                <a:gd name="T55" fmla="*/ 65 h 90"/>
                <a:gd name="T56" fmla="*/ 19 w 53"/>
                <a:gd name="T57" fmla="*/ 31 h 90"/>
                <a:gd name="T58" fmla="*/ 32 w 53"/>
                <a:gd name="T59" fmla="*/ 69 h 90"/>
                <a:gd name="T60" fmla="*/ 32 w 53"/>
                <a:gd name="T61" fmla="*/ 69 h 90"/>
                <a:gd name="T62" fmla="*/ 27 w 53"/>
                <a:gd name="T63" fmla="*/ 70 h 90"/>
                <a:gd name="T64" fmla="*/ 27 w 53"/>
                <a:gd name="T65" fmla="*/ 70 h 90"/>
                <a:gd name="T66" fmla="*/ 27 w 53"/>
                <a:gd name="T67" fmla="*/ 70 h 90"/>
                <a:gd name="T68" fmla="*/ 14 w 53"/>
                <a:gd name="T69" fmla="*/ 31 h 90"/>
                <a:gd name="T70" fmla="*/ 27 w 53"/>
                <a:gd name="T71" fmla="*/ 70 h 90"/>
                <a:gd name="T72" fmla="*/ 27 w 53"/>
                <a:gd name="T73" fmla="*/ 70 h 90"/>
                <a:gd name="T74" fmla="*/ 5 w 53"/>
                <a:gd name="T75" fmla="*/ 5 h 90"/>
                <a:gd name="T76" fmla="*/ 10 w 53"/>
                <a:gd name="T77" fmla="*/ 18 h 90"/>
                <a:gd name="T78" fmla="*/ 13 w 53"/>
                <a:gd name="T79" fmla="*/ 16 h 90"/>
                <a:gd name="T80" fmla="*/ 5 w 53"/>
                <a:gd name="T81" fmla="*/ 5 h 90"/>
                <a:gd name="T82" fmla="*/ 5 w 53"/>
                <a:gd name="T83" fmla="*/ 5 h 90"/>
                <a:gd name="T84" fmla="*/ 5 w 53"/>
                <a:gd name="T8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3" h="90">
                  <a:moveTo>
                    <a:pt x="26" y="77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0" y="3"/>
                  </a:lnTo>
                  <a:lnTo>
                    <a:pt x="6" y="0"/>
                  </a:lnTo>
                  <a:lnTo>
                    <a:pt x="50" y="61"/>
                  </a:lnTo>
                  <a:lnTo>
                    <a:pt x="53" y="90"/>
                  </a:lnTo>
                  <a:lnTo>
                    <a:pt x="26" y="77"/>
                  </a:lnTo>
                  <a:lnTo>
                    <a:pt x="26" y="77"/>
                  </a:lnTo>
                  <a:close/>
                  <a:moveTo>
                    <a:pt x="48" y="82"/>
                  </a:moveTo>
                  <a:lnTo>
                    <a:pt x="46" y="63"/>
                  </a:lnTo>
                  <a:lnTo>
                    <a:pt x="31" y="41"/>
                  </a:lnTo>
                  <a:lnTo>
                    <a:pt x="46" y="63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6" y="77"/>
                  </a:lnTo>
                  <a:lnTo>
                    <a:pt x="45" y="79"/>
                  </a:lnTo>
                  <a:lnTo>
                    <a:pt x="47" y="79"/>
                  </a:lnTo>
                  <a:lnTo>
                    <a:pt x="48" y="82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48" y="82"/>
                  </a:lnTo>
                  <a:lnTo>
                    <a:pt x="48" y="82"/>
                  </a:lnTo>
                  <a:close/>
                  <a:moveTo>
                    <a:pt x="32" y="69"/>
                  </a:moveTo>
                  <a:lnTo>
                    <a:pt x="43" y="76"/>
                  </a:lnTo>
                  <a:lnTo>
                    <a:pt x="42" y="65"/>
                  </a:lnTo>
                  <a:lnTo>
                    <a:pt x="19" y="31"/>
                  </a:lnTo>
                  <a:lnTo>
                    <a:pt x="32" y="69"/>
                  </a:lnTo>
                  <a:lnTo>
                    <a:pt x="32" y="69"/>
                  </a:lnTo>
                  <a:close/>
                  <a:moveTo>
                    <a:pt x="27" y="70"/>
                  </a:moveTo>
                  <a:lnTo>
                    <a:pt x="27" y="70"/>
                  </a:lnTo>
                  <a:lnTo>
                    <a:pt x="27" y="70"/>
                  </a:lnTo>
                  <a:lnTo>
                    <a:pt x="14" y="31"/>
                  </a:lnTo>
                  <a:lnTo>
                    <a:pt x="27" y="70"/>
                  </a:lnTo>
                  <a:lnTo>
                    <a:pt x="27" y="70"/>
                  </a:lnTo>
                  <a:close/>
                  <a:moveTo>
                    <a:pt x="5" y="5"/>
                  </a:moveTo>
                  <a:lnTo>
                    <a:pt x="10" y="18"/>
                  </a:lnTo>
                  <a:lnTo>
                    <a:pt x="13" y="1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3759"/>
            <p:cNvSpPr>
              <a:spLocks noEditPoints="1"/>
            </p:cNvSpPr>
            <p:nvPr/>
          </p:nvSpPr>
          <p:spPr bwMode="auto">
            <a:xfrm>
              <a:off x="5150882" y="3009510"/>
              <a:ext cx="462766" cy="563367"/>
            </a:xfrm>
            <a:custGeom>
              <a:avLst/>
              <a:gdLst>
                <a:gd name="T0" fmla="*/ 60 w 84"/>
                <a:gd name="T1" fmla="*/ 102 h 102"/>
                <a:gd name="T2" fmla="*/ 4 w 84"/>
                <a:gd name="T3" fmla="*/ 57 h 102"/>
                <a:gd name="T4" fmla="*/ 4 w 84"/>
                <a:gd name="T5" fmla="*/ 57 h 102"/>
                <a:gd name="T6" fmla="*/ 0 w 84"/>
                <a:gd name="T7" fmla="*/ 39 h 102"/>
                <a:gd name="T8" fmla="*/ 0 w 84"/>
                <a:gd name="T9" fmla="*/ 39 h 102"/>
                <a:gd name="T10" fmla="*/ 27 w 84"/>
                <a:gd name="T11" fmla="*/ 2 h 102"/>
                <a:gd name="T12" fmla="*/ 27 w 84"/>
                <a:gd name="T13" fmla="*/ 2 h 102"/>
                <a:gd name="T14" fmla="*/ 38 w 84"/>
                <a:gd name="T15" fmla="*/ 0 h 102"/>
                <a:gd name="T16" fmla="*/ 38 w 84"/>
                <a:gd name="T17" fmla="*/ 0 h 102"/>
                <a:gd name="T18" fmla="*/ 76 w 84"/>
                <a:gd name="T19" fmla="*/ 36 h 102"/>
                <a:gd name="T20" fmla="*/ 76 w 84"/>
                <a:gd name="T21" fmla="*/ 36 h 102"/>
                <a:gd name="T22" fmla="*/ 74 w 84"/>
                <a:gd name="T23" fmla="*/ 37 h 102"/>
                <a:gd name="T24" fmla="*/ 76 w 84"/>
                <a:gd name="T25" fmla="*/ 36 h 102"/>
                <a:gd name="T26" fmla="*/ 84 w 84"/>
                <a:gd name="T27" fmla="*/ 72 h 102"/>
                <a:gd name="T28" fmla="*/ 84 w 84"/>
                <a:gd name="T29" fmla="*/ 72 h 102"/>
                <a:gd name="T30" fmla="*/ 69 w 84"/>
                <a:gd name="T31" fmla="*/ 100 h 102"/>
                <a:gd name="T32" fmla="*/ 69 w 84"/>
                <a:gd name="T33" fmla="*/ 100 h 102"/>
                <a:gd name="T34" fmla="*/ 60 w 84"/>
                <a:gd name="T35" fmla="*/ 102 h 102"/>
                <a:gd name="T36" fmla="*/ 60 w 84"/>
                <a:gd name="T37" fmla="*/ 102 h 102"/>
                <a:gd name="T38" fmla="*/ 60 w 84"/>
                <a:gd name="T39" fmla="*/ 102 h 102"/>
                <a:gd name="T40" fmla="*/ 38 w 84"/>
                <a:gd name="T41" fmla="*/ 4 h 102"/>
                <a:gd name="T42" fmla="*/ 29 w 84"/>
                <a:gd name="T43" fmla="*/ 6 h 102"/>
                <a:gd name="T44" fmla="*/ 29 w 84"/>
                <a:gd name="T45" fmla="*/ 6 h 102"/>
                <a:gd name="T46" fmla="*/ 4 w 84"/>
                <a:gd name="T47" fmla="*/ 39 h 102"/>
                <a:gd name="T48" fmla="*/ 4 w 84"/>
                <a:gd name="T49" fmla="*/ 39 h 102"/>
                <a:gd name="T50" fmla="*/ 8 w 84"/>
                <a:gd name="T51" fmla="*/ 55 h 102"/>
                <a:gd name="T52" fmla="*/ 8 w 84"/>
                <a:gd name="T53" fmla="*/ 55 h 102"/>
                <a:gd name="T54" fmla="*/ 60 w 84"/>
                <a:gd name="T55" fmla="*/ 98 h 102"/>
                <a:gd name="T56" fmla="*/ 60 w 84"/>
                <a:gd name="T57" fmla="*/ 98 h 102"/>
                <a:gd name="T58" fmla="*/ 67 w 84"/>
                <a:gd name="T59" fmla="*/ 97 h 102"/>
                <a:gd name="T60" fmla="*/ 67 w 84"/>
                <a:gd name="T61" fmla="*/ 97 h 102"/>
                <a:gd name="T62" fmla="*/ 80 w 84"/>
                <a:gd name="T63" fmla="*/ 72 h 102"/>
                <a:gd name="T64" fmla="*/ 80 w 84"/>
                <a:gd name="T65" fmla="*/ 72 h 102"/>
                <a:gd name="T66" fmla="*/ 72 w 84"/>
                <a:gd name="T67" fmla="*/ 37 h 102"/>
                <a:gd name="T68" fmla="*/ 72 w 84"/>
                <a:gd name="T69" fmla="*/ 37 h 102"/>
                <a:gd name="T70" fmla="*/ 72 w 84"/>
                <a:gd name="T71" fmla="*/ 37 h 102"/>
                <a:gd name="T72" fmla="*/ 38 w 84"/>
                <a:gd name="T73" fmla="*/ 4 h 102"/>
                <a:gd name="T74" fmla="*/ 38 w 84"/>
                <a:gd name="T75" fmla="*/ 4 h 102"/>
                <a:gd name="T76" fmla="*/ 38 w 84"/>
                <a:gd name="T77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4" h="102">
                  <a:moveTo>
                    <a:pt x="60" y="102"/>
                  </a:moveTo>
                  <a:cubicBezTo>
                    <a:pt x="40" y="102"/>
                    <a:pt x="14" y="80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1" y="51"/>
                    <a:pt x="0" y="45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1"/>
                    <a:pt x="13" y="8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31" y="1"/>
                    <a:pt x="35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4" y="0"/>
                    <a:pt x="66" y="14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81" y="48"/>
                    <a:pt x="84" y="61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85"/>
                    <a:pt x="79" y="96"/>
                    <a:pt x="69" y="100"/>
                  </a:cubicBezTo>
                  <a:cubicBezTo>
                    <a:pt x="69" y="100"/>
                    <a:pt x="69" y="100"/>
                    <a:pt x="69" y="100"/>
                  </a:cubicBezTo>
                  <a:cubicBezTo>
                    <a:pt x="66" y="101"/>
                    <a:pt x="63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lose/>
                  <a:moveTo>
                    <a:pt x="38" y="4"/>
                  </a:moveTo>
                  <a:cubicBezTo>
                    <a:pt x="35" y="4"/>
                    <a:pt x="32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15" y="12"/>
                    <a:pt x="4" y="23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4"/>
                    <a:pt x="5" y="49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17" y="77"/>
                    <a:pt x="43" y="98"/>
                    <a:pt x="60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3" y="98"/>
                    <a:pt x="65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76" y="93"/>
                    <a:pt x="80" y="84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61"/>
                    <a:pt x="77" y="49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63" y="16"/>
                    <a:pt x="51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3760"/>
            <p:cNvSpPr>
              <a:spLocks noEditPoints="1"/>
            </p:cNvSpPr>
            <p:nvPr/>
          </p:nvSpPr>
          <p:spPr bwMode="auto">
            <a:xfrm>
              <a:off x="5135794" y="2999449"/>
              <a:ext cx="487917" cy="583487"/>
            </a:xfrm>
            <a:custGeom>
              <a:avLst/>
              <a:gdLst>
                <a:gd name="T0" fmla="*/ 62 w 88"/>
                <a:gd name="T1" fmla="*/ 104 h 106"/>
                <a:gd name="T2" fmla="*/ 4 w 88"/>
                <a:gd name="T3" fmla="*/ 60 h 106"/>
                <a:gd name="T4" fmla="*/ 0 w 88"/>
                <a:gd name="T5" fmla="*/ 41 h 106"/>
                <a:gd name="T6" fmla="*/ 0 w 88"/>
                <a:gd name="T7" fmla="*/ 41 h 106"/>
                <a:gd name="T8" fmla="*/ 0 w 88"/>
                <a:gd name="T9" fmla="*/ 41 h 106"/>
                <a:gd name="T10" fmla="*/ 40 w 88"/>
                <a:gd name="T11" fmla="*/ 0 h 106"/>
                <a:gd name="T12" fmla="*/ 79 w 88"/>
                <a:gd name="T13" fmla="*/ 35 h 106"/>
                <a:gd name="T14" fmla="*/ 80 w 88"/>
                <a:gd name="T15" fmla="*/ 39 h 106"/>
                <a:gd name="T16" fmla="*/ 88 w 88"/>
                <a:gd name="T17" fmla="*/ 74 h 106"/>
                <a:gd name="T18" fmla="*/ 71 w 88"/>
                <a:gd name="T19" fmla="*/ 104 h 106"/>
                <a:gd name="T20" fmla="*/ 62 w 88"/>
                <a:gd name="T21" fmla="*/ 106 h 106"/>
                <a:gd name="T22" fmla="*/ 68 w 88"/>
                <a:gd name="T23" fmla="*/ 101 h 106"/>
                <a:gd name="T24" fmla="*/ 62 w 88"/>
                <a:gd name="T25" fmla="*/ 102 h 106"/>
                <a:gd name="T26" fmla="*/ 62 w 88"/>
                <a:gd name="T27" fmla="*/ 102 h 106"/>
                <a:gd name="T28" fmla="*/ 61 w 88"/>
                <a:gd name="T29" fmla="*/ 102 h 106"/>
                <a:gd name="T30" fmla="*/ 60 w 88"/>
                <a:gd name="T31" fmla="*/ 102 h 106"/>
                <a:gd name="T32" fmla="*/ 60 w 88"/>
                <a:gd name="T33" fmla="*/ 102 h 106"/>
                <a:gd name="T34" fmla="*/ 60 w 88"/>
                <a:gd name="T35" fmla="*/ 102 h 106"/>
                <a:gd name="T36" fmla="*/ 59 w 88"/>
                <a:gd name="T37" fmla="*/ 102 h 106"/>
                <a:gd name="T38" fmla="*/ 33 w 88"/>
                <a:gd name="T39" fmla="*/ 90 h 106"/>
                <a:gd name="T40" fmla="*/ 8 w 88"/>
                <a:gd name="T41" fmla="*/ 41 h 106"/>
                <a:gd name="T42" fmla="*/ 62 w 88"/>
                <a:gd name="T43" fmla="*/ 98 h 106"/>
                <a:gd name="T44" fmla="*/ 62 w 88"/>
                <a:gd name="T45" fmla="*/ 98 h 106"/>
                <a:gd name="T46" fmla="*/ 80 w 88"/>
                <a:gd name="T47" fmla="*/ 74 h 106"/>
                <a:gd name="T48" fmla="*/ 73 w 88"/>
                <a:gd name="T49" fmla="*/ 41 h 106"/>
                <a:gd name="T50" fmla="*/ 40 w 88"/>
                <a:gd name="T51" fmla="*/ 8 h 106"/>
                <a:gd name="T52" fmla="*/ 40 w 88"/>
                <a:gd name="T53" fmla="*/ 4 h 106"/>
                <a:gd name="T54" fmla="*/ 40 w 88"/>
                <a:gd name="T55" fmla="*/ 4 h 106"/>
                <a:gd name="T56" fmla="*/ 40 w 88"/>
                <a:gd name="T57" fmla="*/ 4 h 106"/>
                <a:gd name="T58" fmla="*/ 40 w 88"/>
                <a:gd name="T59" fmla="*/ 8 h 106"/>
                <a:gd name="T60" fmla="*/ 8 w 88"/>
                <a:gd name="T61" fmla="*/ 41 h 106"/>
                <a:gd name="T62" fmla="*/ 8 w 88"/>
                <a:gd name="T63" fmla="*/ 41 h 106"/>
                <a:gd name="T64" fmla="*/ 33 w 88"/>
                <a:gd name="T65" fmla="*/ 90 h 106"/>
                <a:gd name="T66" fmla="*/ 33 w 88"/>
                <a:gd name="T67" fmla="*/ 89 h 106"/>
                <a:gd name="T68" fmla="*/ 33 w 88"/>
                <a:gd name="T69" fmla="*/ 89 h 106"/>
                <a:gd name="T70" fmla="*/ 32 w 88"/>
                <a:gd name="T71" fmla="*/ 89 h 106"/>
                <a:gd name="T72" fmla="*/ 31 w 88"/>
                <a:gd name="T73" fmla="*/ 89 h 106"/>
                <a:gd name="T74" fmla="*/ 84 w 88"/>
                <a:gd name="T75" fmla="*/ 74 h 106"/>
                <a:gd name="T76" fmla="*/ 84 w 88"/>
                <a:gd name="T77" fmla="*/ 74 h 106"/>
                <a:gd name="T78" fmla="*/ 6 w 88"/>
                <a:gd name="T79" fmla="*/ 53 h 106"/>
                <a:gd name="T80" fmla="*/ 4 w 88"/>
                <a:gd name="T81" fmla="*/ 41 h 106"/>
                <a:gd name="T82" fmla="*/ 4 w 88"/>
                <a:gd name="T83" fmla="*/ 41 h 106"/>
                <a:gd name="T84" fmla="*/ 4 w 88"/>
                <a:gd name="T85" fmla="*/ 41 h 106"/>
                <a:gd name="T86" fmla="*/ 76 w 88"/>
                <a:gd name="T87" fmla="*/ 39 h 106"/>
                <a:gd name="T88" fmla="*/ 69 w 88"/>
                <a:gd name="T89" fmla="*/ 26 h 106"/>
                <a:gd name="T90" fmla="*/ 69 w 88"/>
                <a:gd name="T91" fmla="*/ 26 h 106"/>
                <a:gd name="T92" fmla="*/ 69 w 88"/>
                <a:gd name="T93" fmla="*/ 25 h 106"/>
                <a:gd name="T94" fmla="*/ 69 w 88"/>
                <a:gd name="T95" fmla="*/ 25 h 106"/>
                <a:gd name="T96" fmla="*/ 69 w 88"/>
                <a:gd name="T97" fmla="*/ 25 h 106"/>
                <a:gd name="T98" fmla="*/ 69 w 88"/>
                <a:gd name="T99" fmla="*/ 25 h 106"/>
                <a:gd name="T100" fmla="*/ 41 w 88"/>
                <a:gd name="T101" fmla="*/ 4 h 106"/>
                <a:gd name="T102" fmla="*/ 24 w 88"/>
                <a:gd name="T103" fmla="*/ 9 h 106"/>
                <a:gd name="T104" fmla="*/ 30 w 88"/>
                <a:gd name="T105" fmla="*/ 6 h 106"/>
                <a:gd name="T106" fmla="*/ 30 w 88"/>
                <a:gd name="T107" fmla="*/ 6 h 106"/>
                <a:gd name="T108" fmla="*/ 34 w 88"/>
                <a:gd name="T109" fmla="*/ 5 h 106"/>
                <a:gd name="T110" fmla="*/ 34 w 88"/>
                <a:gd name="T111" fmla="*/ 5 h 106"/>
                <a:gd name="T112" fmla="*/ 41 w 88"/>
                <a:gd name="T113" fmla="*/ 4 h 106"/>
                <a:gd name="T114" fmla="*/ 41 w 88"/>
                <a:gd name="T115" fmla="*/ 4 h 106"/>
                <a:gd name="T116" fmla="*/ 41 w 88"/>
                <a:gd name="T117" fmla="*/ 4 h 106"/>
                <a:gd name="T118" fmla="*/ 40 w 88"/>
                <a:gd name="T119" fmla="*/ 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" h="106">
                  <a:moveTo>
                    <a:pt x="62" y="106"/>
                  </a:moveTo>
                  <a:cubicBezTo>
                    <a:pt x="62" y="106"/>
                    <a:pt x="62" y="106"/>
                    <a:pt x="62" y="106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41" y="106"/>
                    <a:pt x="15" y="8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1" y="53"/>
                    <a:pt x="0" y="47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2"/>
                    <a:pt x="14" y="9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2" y="1"/>
                    <a:pt x="36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7" y="0"/>
                    <a:pt x="69" y="14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5" y="51"/>
                    <a:pt x="88" y="63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87"/>
                    <a:pt x="83" y="99"/>
                    <a:pt x="71" y="104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68" y="105"/>
                    <a:pt x="65" y="106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lose/>
                  <a:moveTo>
                    <a:pt x="62" y="102"/>
                  </a:moveTo>
                  <a:cubicBezTo>
                    <a:pt x="64" y="102"/>
                    <a:pt x="66" y="102"/>
                    <a:pt x="68" y="101"/>
                  </a:cubicBezTo>
                  <a:cubicBezTo>
                    <a:pt x="68" y="101"/>
                    <a:pt x="68" y="101"/>
                    <a:pt x="68" y="101"/>
                  </a:cubicBezTo>
                  <a:cubicBezTo>
                    <a:pt x="66" y="102"/>
                    <a:pt x="64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lose/>
                  <a:moveTo>
                    <a:pt x="61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lose/>
                  <a:moveTo>
                    <a:pt x="60" y="102"/>
                  </a:move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lose/>
                  <a:moveTo>
                    <a:pt x="60" y="102"/>
                  </a:move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lose/>
                  <a:moveTo>
                    <a:pt x="59" y="102"/>
                  </a:moveTo>
                  <a:cubicBezTo>
                    <a:pt x="59" y="102"/>
                    <a:pt x="59" y="102"/>
                    <a:pt x="59" y="102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59" y="102"/>
                    <a:pt x="59" y="102"/>
                    <a:pt x="59" y="102"/>
                  </a:cubicBezTo>
                  <a:close/>
                  <a:moveTo>
                    <a:pt x="59" y="102"/>
                  </a:moveTo>
                  <a:cubicBezTo>
                    <a:pt x="51" y="101"/>
                    <a:pt x="42" y="96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42" y="96"/>
                    <a:pt x="51" y="101"/>
                    <a:pt x="59" y="102"/>
                  </a:cubicBezTo>
                  <a:close/>
                  <a:moveTo>
                    <a:pt x="8" y="41"/>
                  </a:moveTo>
                  <a:cubicBezTo>
                    <a:pt x="8" y="46"/>
                    <a:pt x="9" y="51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20" y="78"/>
                    <a:pt x="46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4" y="98"/>
                    <a:pt x="66" y="98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76" y="93"/>
                    <a:pt x="80" y="86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64"/>
                    <a:pt x="77" y="53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63" y="19"/>
                    <a:pt x="52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4"/>
                    <a:pt x="38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9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7" y="8"/>
                    <a:pt x="35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19" y="15"/>
                    <a:pt x="8" y="26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lose/>
                  <a:moveTo>
                    <a:pt x="33" y="89"/>
                  </a:moveTo>
                  <a:cubicBezTo>
                    <a:pt x="33" y="89"/>
                    <a:pt x="32" y="89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3" y="89"/>
                    <a:pt x="33" y="89"/>
                  </a:cubicBezTo>
                  <a:close/>
                  <a:moveTo>
                    <a:pt x="32" y="89"/>
                  </a:move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lose/>
                  <a:moveTo>
                    <a:pt x="32" y="89"/>
                  </a:moveTo>
                  <a:cubicBezTo>
                    <a:pt x="32" y="89"/>
                    <a:pt x="31" y="89"/>
                    <a:pt x="31" y="89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1" y="89"/>
                    <a:pt x="32" y="89"/>
                    <a:pt x="32" y="89"/>
                  </a:cubicBezTo>
                  <a:close/>
                  <a:moveTo>
                    <a:pt x="84" y="74"/>
                  </a:moveTo>
                  <a:cubicBezTo>
                    <a:pt x="84" y="66"/>
                    <a:pt x="82" y="57"/>
                    <a:pt x="79" y="48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82" y="57"/>
                    <a:pt x="84" y="66"/>
                    <a:pt x="84" y="74"/>
                  </a:cubicBezTo>
                  <a:close/>
                  <a:moveTo>
                    <a:pt x="6" y="53"/>
                  </a:move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lose/>
                  <a:moveTo>
                    <a:pt x="6" y="53"/>
                  </a:moveTo>
                  <a:cubicBezTo>
                    <a:pt x="5" y="49"/>
                    <a:pt x="4" y="45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5"/>
                    <a:pt x="5" y="49"/>
                    <a:pt x="6" y="53"/>
                  </a:cubicBezTo>
                  <a:close/>
                  <a:moveTo>
                    <a:pt x="76" y="39"/>
                  </a:move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lose/>
                  <a:moveTo>
                    <a:pt x="69" y="26"/>
                  </a:move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lose/>
                  <a:moveTo>
                    <a:pt x="69" y="25"/>
                  </a:move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lose/>
                  <a:moveTo>
                    <a:pt x="69" y="25"/>
                  </a:move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lose/>
                  <a:moveTo>
                    <a:pt x="69" y="25"/>
                  </a:moveTo>
                  <a:cubicBezTo>
                    <a:pt x="69" y="25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9" y="25"/>
                    <a:pt x="69" y="25"/>
                  </a:cubicBezTo>
                  <a:close/>
                  <a:moveTo>
                    <a:pt x="68" y="24"/>
                  </a:moveTo>
                  <a:cubicBezTo>
                    <a:pt x="61" y="12"/>
                    <a:pt x="51" y="5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51" y="5"/>
                    <a:pt x="61" y="12"/>
                    <a:pt x="68" y="24"/>
                  </a:cubicBezTo>
                  <a:close/>
                  <a:moveTo>
                    <a:pt x="24" y="9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30" y="6"/>
                  </a:moveTo>
                  <a:cubicBezTo>
                    <a:pt x="28" y="7"/>
                    <a:pt x="26" y="8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6" y="8"/>
                    <a:pt x="28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6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1" y="6"/>
                    <a:pt x="30" y="6"/>
                  </a:cubicBezTo>
                  <a:close/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3761"/>
            <p:cNvSpPr/>
            <p:nvPr/>
          </p:nvSpPr>
          <p:spPr bwMode="auto">
            <a:xfrm>
              <a:off x="4999981" y="3145323"/>
              <a:ext cx="191142" cy="548278"/>
            </a:xfrm>
            <a:custGeom>
              <a:avLst/>
              <a:gdLst>
                <a:gd name="T0" fmla="*/ 17 w 35"/>
                <a:gd name="T1" fmla="*/ 99 h 100"/>
                <a:gd name="T2" fmla="*/ 11 w 35"/>
                <a:gd name="T3" fmla="*/ 93 h 100"/>
                <a:gd name="T4" fmla="*/ 11 w 35"/>
                <a:gd name="T5" fmla="*/ 93 h 100"/>
                <a:gd name="T6" fmla="*/ 7 w 35"/>
                <a:gd name="T7" fmla="*/ 80 h 100"/>
                <a:gd name="T8" fmla="*/ 7 w 35"/>
                <a:gd name="T9" fmla="*/ 80 h 100"/>
                <a:gd name="T10" fmla="*/ 0 w 35"/>
                <a:gd name="T11" fmla="*/ 52 h 100"/>
                <a:gd name="T12" fmla="*/ 0 w 35"/>
                <a:gd name="T13" fmla="*/ 52 h 100"/>
                <a:gd name="T14" fmla="*/ 0 w 35"/>
                <a:gd name="T15" fmla="*/ 50 h 100"/>
                <a:gd name="T16" fmla="*/ 0 w 35"/>
                <a:gd name="T17" fmla="*/ 50 h 100"/>
                <a:gd name="T18" fmla="*/ 31 w 35"/>
                <a:gd name="T19" fmla="*/ 0 h 100"/>
                <a:gd name="T20" fmla="*/ 31 w 35"/>
                <a:gd name="T21" fmla="*/ 0 h 100"/>
                <a:gd name="T22" fmla="*/ 31 w 35"/>
                <a:gd name="T23" fmla="*/ 0 h 100"/>
                <a:gd name="T24" fmla="*/ 34 w 35"/>
                <a:gd name="T25" fmla="*/ 2 h 100"/>
                <a:gd name="T26" fmla="*/ 19 w 35"/>
                <a:gd name="T27" fmla="*/ 21 h 100"/>
                <a:gd name="T28" fmla="*/ 19 w 35"/>
                <a:gd name="T29" fmla="*/ 21 h 100"/>
                <a:gd name="T30" fmla="*/ 4 w 35"/>
                <a:gd name="T31" fmla="*/ 50 h 100"/>
                <a:gd name="T32" fmla="*/ 4 w 35"/>
                <a:gd name="T33" fmla="*/ 50 h 100"/>
                <a:gd name="T34" fmla="*/ 4 w 35"/>
                <a:gd name="T35" fmla="*/ 51 h 100"/>
                <a:gd name="T36" fmla="*/ 4 w 35"/>
                <a:gd name="T37" fmla="*/ 51 h 100"/>
                <a:gd name="T38" fmla="*/ 10 w 35"/>
                <a:gd name="T39" fmla="*/ 77 h 100"/>
                <a:gd name="T40" fmla="*/ 10 w 35"/>
                <a:gd name="T41" fmla="*/ 77 h 100"/>
                <a:gd name="T42" fmla="*/ 18 w 35"/>
                <a:gd name="T43" fmla="*/ 95 h 100"/>
                <a:gd name="T44" fmla="*/ 18 w 35"/>
                <a:gd name="T45" fmla="*/ 95 h 100"/>
                <a:gd name="T46" fmla="*/ 18 w 35"/>
                <a:gd name="T47" fmla="*/ 95 h 100"/>
                <a:gd name="T48" fmla="*/ 18 w 35"/>
                <a:gd name="T49" fmla="*/ 95 h 100"/>
                <a:gd name="T50" fmla="*/ 24 w 35"/>
                <a:gd name="T51" fmla="*/ 96 h 100"/>
                <a:gd name="T52" fmla="*/ 24 w 35"/>
                <a:gd name="T53" fmla="*/ 96 h 100"/>
                <a:gd name="T54" fmla="*/ 34 w 35"/>
                <a:gd name="T55" fmla="*/ 95 h 100"/>
                <a:gd name="T56" fmla="*/ 34 w 35"/>
                <a:gd name="T57" fmla="*/ 95 h 100"/>
                <a:gd name="T58" fmla="*/ 35 w 35"/>
                <a:gd name="T59" fmla="*/ 99 h 100"/>
                <a:gd name="T60" fmla="*/ 24 w 35"/>
                <a:gd name="T61" fmla="*/ 100 h 100"/>
                <a:gd name="T62" fmla="*/ 24 w 35"/>
                <a:gd name="T63" fmla="*/ 100 h 100"/>
                <a:gd name="T64" fmla="*/ 17 w 35"/>
                <a:gd name="T65" fmla="*/ 9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100">
                  <a:moveTo>
                    <a:pt x="17" y="99"/>
                  </a:moveTo>
                  <a:cubicBezTo>
                    <a:pt x="14" y="98"/>
                    <a:pt x="13" y="96"/>
                    <a:pt x="11" y="93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0" y="89"/>
                    <a:pt x="8" y="85"/>
                    <a:pt x="7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4" y="71"/>
                    <a:pt x="1" y="59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32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26" y="10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1" y="30"/>
                    <a:pt x="4" y="43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8"/>
                    <a:pt x="8" y="68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86"/>
                    <a:pt x="16" y="94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9" y="96"/>
                    <a:pt x="21" y="96"/>
                    <a:pt x="24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9" y="96"/>
                    <a:pt x="34" y="95"/>
                    <a:pt x="34" y="95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5" y="99"/>
                    <a:pt x="35" y="99"/>
                    <a:pt x="35" y="99"/>
                  </a:cubicBezTo>
                  <a:cubicBezTo>
                    <a:pt x="35" y="99"/>
                    <a:pt x="29" y="100"/>
                    <a:pt x="24" y="100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1" y="100"/>
                    <a:pt x="19" y="100"/>
                    <a:pt x="17" y="9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3762"/>
            <p:cNvSpPr>
              <a:spLocks noEditPoints="1"/>
            </p:cNvSpPr>
            <p:nvPr/>
          </p:nvSpPr>
          <p:spPr bwMode="auto">
            <a:xfrm>
              <a:off x="4989920" y="3130231"/>
              <a:ext cx="216294" cy="573427"/>
            </a:xfrm>
            <a:custGeom>
              <a:avLst/>
              <a:gdLst>
                <a:gd name="T0" fmla="*/ 19 w 39"/>
                <a:gd name="T1" fmla="*/ 101 h 104"/>
                <a:gd name="T2" fmla="*/ 12 w 39"/>
                <a:gd name="T3" fmla="*/ 95 h 104"/>
                <a:gd name="T4" fmla="*/ 7 w 39"/>
                <a:gd name="T5" fmla="*/ 83 h 104"/>
                <a:gd name="T6" fmla="*/ 0 w 39"/>
                <a:gd name="T7" fmla="*/ 54 h 104"/>
                <a:gd name="T8" fmla="*/ 0 w 39"/>
                <a:gd name="T9" fmla="*/ 52 h 104"/>
                <a:gd name="T10" fmla="*/ 31 w 39"/>
                <a:gd name="T11" fmla="*/ 1 h 104"/>
                <a:gd name="T12" fmla="*/ 31 w 39"/>
                <a:gd name="T13" fmla="*/ 0 h 104"/>
                <a:gd name="T14" fmla="*/ 33 w 39"/>
                <a:gd name="T15" fmla="*/ 0 h 104"/>
                <a:gd name="T16" fmla="*/ 37 w 39"/>
                <a:gd name="T17" fmla="*/ 5 h 104"/>
                <a:gd name="T18" fmla="*/ 37 w 39"/>
                <a:gd name="T19" fmla="*/ 6 h 104"/>
                <a:gd name="T20" fmla="*/ 37 w 39"/>
                <a:gd name="T21" fmla="*/ 6 h 104"/>
                <a:gd name="T22" fmla="*/ 37 w 39"/>
                <a:gd name="T23" fmla="*/ 6 h 104"/>
                <a:gd name="T24" fmla="*/ 37 w 39"/>
                <a:gd name="T25" fmla="*/ 6 h 104"/>
                <a:gd name="T26" fmla="*/ 36 w 39"/>
                <a:gd name="T27" fmla="*/ 7 h 104"/>
                <a:gd name="T28" fmla="*/ 32 w 39"/>
                <a:gd name="T29" fmla="*/ 11 h 104"/>
                <a:gd name="T30" fmla="*/ 22 w 39"/>
                <a:gd name="T31" fmla="*/ 24 h 104"/>
                <a:gd name="T32" fmla="*/ 8 w 39"/>
                <a:gd name="T33" fmla="*/ 51 h 104"/>
                <a:gd name="T34" fmla="*/ 8 w 39"/>
                <a:gd name="T35" fmla="*/ 52 h 104"/>
                <a:gd name="T36" fmla="*/ 8 w 39"/>
                <a:gd name="T37" fmla="*/ 53 h 104"/>
                <a:gd name="T38" fmla="*/ 14 w 39"/>
                <a:gd name="T39" fmla="*/ 79 h 104"/>
                <a:gd name="T40" fmla="*/ 18 w 39"/>
                <a:gd name="T41" fmla="*/ 90 h 104"/>
                <a:gd name="T42" fmla="*/ 21 w 39"/>
                <a:gd name="T43" fmla="*/ 95 h 104"/>
                <a:gd name="T44" fmla="*/ 26 w 39"/>
                <a:gd name="T45" fmla="*/ 96 h 104"/>
                <a:gd name="T46" fmla="*/ 26 w 39"/>
                <a:gd name="T47" fmla="*/ 96 h 104"/>
                <a:gd name="T48" fmla="*/ 26 w 39"/>
                <a:gd name="T49" fmla="*/ 96 h 104"/>
                <a:gd name="T50" fmla="*/ 36 w 39"/>
                <a:gd name="T51" fmla="*/ 95 h 104"/>
                <a:gd name="T52" fmla="*/ 39 w 39"/>
                <a:gd name="T53" fmla="*/ 103 h 104"/>
                <a:gd name="T54" fmla="*/ 37 w 39"/>
                <a:gd name="T55" fmla="*/ 103 h 104"/>
                <a:gd name="T56" fmla="*/ 36 w 39"/>
                <a:gd name="T57" fmla="*/ 103 h 104"/>
                <a:gd name="T58" fmla="*/ 33 w 39"/>
                <a:gd name="T59" fmla="*/ 104 h 104"/>
                <a:gd name="T60" fmla="*/ 26 w 39"/>
                <a:gd name="T61" fmla="*/ 104 h 104"/>
                <a:gd name="T62" fmla="*/ 26 w 39"/>
                <a:gd name="T63" fmla="*/ 100 h 104"/>
                <a:gd name="T64" fmla="*/ 19 w 39"/>
                <a:gd name="T65" fmla="*/ 99 h 104"/>
                <a:gd name="T66" fmla="*/ 19 w 39"/>
                <a:gd name="T67" fmla="*/ 99 h 104"/>
                <a:gd name="T68" fmla="*/ 26 w 39"/>
                <a:gd name="T69" fmla="*/ 100 h 104"/>
                <a:gd name="T70" fmla="*/ 30 w 39"/>
                <a:gd name="T71" fmla="*/ 100 h 104"/>
                <a:gd name="T72" fmla="*/ 33 w 39"/>
                <a:gd name="T73" fmla="*/ 100 h 104"/>
                <a:gd name="T74" fmla="*/ 33 w 39"/>
                <a:gd name="T75" fmla="*/ 100 h 104"/>
                <a:gd name="T76" fmla="*/ 17 w 39"/>
                <a:gd name="T77" fmla="*/ 97 h 104"/>
                <a:gd name="T78" fmla="*/ 18 w 39"/>
                <a:gd name="T79" fmla="*/ 99 h 104"/>
                <a:gd name="T80" fmla="*/ 15 w 39"/>
                <a:gd name="T81" fmla="*/ 94 h 104"/>
                <a:gd name="T82" fmla="*/ 14 w 39"/>
                <a:gd name="T83" fmla="*/ 92 h 104"/>
                <a:gd name="T84" fmla="*/ 13 w 39"/>
                <a:gd name="T85" fmla="*/ 89 h 104"/>
                <a:gd name="T86" fmla="*/ 15 w 39"/>
                <a:gd name="T87" fmla="*/ 94 h 104"/>
                <a:gd name="T88" fmla="*/ 10 w 39"/>
                <a:gd name="T89" fmla="*/ 80 h 104"/>
                <a:gd name="T90" fmla="*/ 10 w 39"/>
                <a:gd name="T91" fmla="*/ 80 h 104"/>
                <a:gd name="T92" fmla="*/ 4 w 39"/>
                <a:gd name="T93" fmla="*/ 53 h 104"/>
                <a:gd name="T94" fmla="*/ 4 w 39"/>
                <a:gd name="T95" fmla="*/ 53 h 104"/>
                <a:gd name="T96" fmla="*/ 4 w 39"/>
                <a:gd name="T97" fmla="*/ 53 h 104"/>
                <a:gd name="T98" fmla="*/ 10 w 39"/>
                <a:gd name="T99" fmla="*/ 35 h 104"/>
                <a:gd name="T100" fmla="*/ 19 w 39"/>
                <a:gd name="T101" fmla="*/ 21 h 104"/>
                <a:gd name="T102" fmla="*/ 27 w 39"/>
                <a:gd name="T103" fmla="*/ 12 h 104"/>
                <a:gd name="T104" fmla="*/ 19 w 39"/>
                <a:gd name="T105" fmla="*/ 2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" h="104">
                  <a:moveTo>
                    <a:pt x="18" y="103"/>
                  </a:moveTo>
                  <a:cubicBezTo>
                    <a:pt x="19" y="101"/>
                    <a:pt x="19" y="101"/>
                    <a:pt x="19" y="101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4" y="102"/>
                    <a:pt x="13" y="99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0" y="92"/>
                    <a:pt x="8" y="88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4" y="73"/>
                    <a:pt x="1" y="62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33"/>
                    <a:pt x="28" y="5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8"/>
                    <a:pt x="34" y="9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0" y="14"/>
                    <a:pt x="26" y="19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33"/>
                    <a:pt x="8" y="46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9" y="60"/>
                    <a:pt x="11" y="70"/>
                    <a:pt x="14" y="79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5" y="83"/>
                    <a:pt x="17" y="87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9" y="93"/>
                    <a:pt x="20" y="95"/>
                    <a:pt x="21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2" y="96"/>
                    <a:pt x="24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31" y="96"/>
                    <a:pt x="36" y="95"/>
                    <a:pt x="36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5" y="103"/>
                    <a:pt x="34" y="103"/>
                    <a:pt x="33" y="104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1" y="104"/>
                    <a:pt x="29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3" y="104"/>
                    <a:pt x="20" y="104"/>
                    <a:pt x="18" y="103"/>
                  </a:cubicBezTo>
                  <a:close/>
                  <a:moveTo>
                    <a:pt x="26" y="100"/>
                  </a:moveTo>
                  <a:cubicBezTo>
                    <a:pt x="26" y="100"/>
                    <a:pt x="26" y="100"/>
                    <a:pt x="26" y="100"/>
                  </a:cubicBezTo>
                  <a:cubicBezTo>
                    <a:pt x="23" y="100"/>
                    <a:pt x="21" y="100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21" y="100"/>
                    <a:pt x="23" y="100"/>
                    <a:pt x="26" y="100"/>
                  </a:cubicBezTo>
                  <a:close/>
                  <a:moveTo>
                    <a:pt x="33" y="100"/>
                  </a:moveTo>
                  <a:cubicBezTo>
                    <a:pt x="32" y="100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31" y="100"/>
                    <a:pt x="32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lose/>
                  <a:moveTo>
                    <a:pt x="18" y="99"/>
                  </a:moveTo>
                  <a:cubicBezTo>
                    <a:pt x="18" y="98"/>
                    <a:pt x="17" y="98"/>
                    <a:pt x="17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8"/>
                    <a:pt x="18" y="98"/>
                    <a:pt x="18" y="99"/>
                  </a:cubicBezTo>
                  <a:close/>
                  <a:moveTo>
                    <a:pt x="15" y="94"/>
                  </a:move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3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1"/>
                    <a:pt x="14" y="90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91"/>
                    <a:pt x="14" y="92"/>
                    <a:pt x="15" y="94"/>
                  </a:cubicBezTo>
                  <a:close/>
                  <a:moveTo>
                    <a:pt x="4" y="53"/>
                  </a:moveTo>
                  <a:cubicBezTo>
                    <a:pt x="5" y="61"/>
                    <a:pt x="8" y="71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8" y="71"/>
                    <a:pt x="5" y="61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lose/>
                  <a:moveTo>
                    <a:pt x="19" y="21"/>
                  </a:moveTo>
                  <a:cubicBezTo>
                    <a:pt x="16" y="25"/>
                    <a:pt x="13" y="30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3" y="30"/>
                    <a:pt x="16" y="26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8"/>
                    <a:pt x="24" y="15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4" y="15"/>
                    <a:pt x="22" y="18"/>
                    <a:pt x="19" y="2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3763"/>
            <p:cNvSpPr/>
            <p:nvPr/>
          </p:nvSpPr>
          <p:spPr bwMode="auto">
            <a:xfrm>
              <a:off x="5095553" y="3668449"/>
              <a:ext cx="95573" cy="55332"/>
            </a:xfrm>
            <a:custGeom>
              <a:avLst/>
              <a:gdLst>
                <a:gd name="T0" fmla="*/ 0 w 19"/>
                <a:gd name="T1" fmla="*/ 4 h 11"/>
                <a:gd name="T2" fmla="*/ 1 w 19"/>
                <a:gd name="T3" fmla="*/ 0 h 11"/>
                <a:gd name="T4" fmla="*/ 19 w 19"/>
                <a:gd name="T5" fmla="*/ 7 h 11"/>
                <a:gd name="T6" fmla="*/ 18 w 19"/>
                <a:gd name="T7" fmla="*/ 11 h 11"/>
                <a:gd name="T8" fmla="*/ 0 w 19"/>
                <a:gd name="T9" fmla="*/ 4 h 11"/>
                <a:gd name="T10" fmla="*/ 0 w 19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0" y="4"/>
                  </a:moveTo>
                  <a:lnTo>
                    <a:pt x="1" y="0"/>
                  </a:lnTo>
                  <a:lnTo>
                    <a:pt x="19" y="7"/>
                  </a:lnTo>
                  <a:lnTo>
                    <a:pt x="18" y="11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3764"/>
            <p:cNvSpPr>
              <a:spLocks noEditPoints="1"/>
            </p:cNvSpPr>
            <p:nvPr/>
          </p:nvSpPr>
          <p:spPr bwMode="auto">
            <a:xfrm>
              <a:off x="5075433" y="3658389"/>
              <a:ext cx="135813" cy="80481"/>
            </a:xfrm>
            <a:custGeom>
              <a:avLst/>
              <a:gdLst>
                <a:gd name="T0" fmla="*/ 2 w 27"/>
                <a:gd name="T1" fmla="*/ 8 h 16"/>
                <a:gd name="T2" fmla="*/ 4 w 27"/>
                <a:gd name="T3" fmla="*/ 6 h 16"/>
                <a:gd name="T4" fmla="*/ 5 w 27"/>
                <a:gd name="T5" fmla="*/ 7 h 16"/>
                <a:gd name="T6" fmla="*/ 4 w 27"/>
                <a:gd name="T7" fmla="*/ 6 h 16"/>
                <a:gd name="T8" fmla="*/ 2 w 27"/>
                <a:gd name="T9" fmla="*/ 8 h 16"/>
                <a:gd name="T10" fmla="*/ 0 w 27"/>
                <a:gd name="T11" fmla="*/ 7 h 16"/>
                <a:gd name="T12" fmla="*/ 4 w 27"/>
                <a:gd name="T13" fmla="*/ 0 h 16"/>
                <a:gd name="T14" fmla="*/ 27 w 27"/>
                <a:gd name="T15" fmla="*/ 8 h 16"/>
                <a:gd name="T16" fmla="*/ 23 w 27"/>
                <a:gd name="T17" fmla="*/ 16 h 16"/>
                <a:gd name="T18" fmla="*/ 2 w 27"/>
                <a:gd name="T19" fmla="*/ 8 h 16"/>
                <a:gd name="T20" fmla="*/ 2 w 27"/>
                <a:gd name="T21" fmla="*/ 8 h 16"/>
                <a:gd name="T22" fmla="*/ 20 w 27"/>
                <a:gd name="T23" fmla="*/ 11 h 16"/>
                <a:gd name="T24" fmla="*/ 20 w 27"/>
                <a:gd name="T25" fmla="*/ 11 h 16"/>
                <a:gd name="T26" fmla="*/ 6 w 27"/>
                <a:gd name="T27" fmla="*/ 5 h 16"/>
                <a:gd name="T28" fmla="*/ 6 w 27"/>
                <a:gd name="T29" fmla="*/ 5 h 16"/>
                <a:gd name="T30" fmla="*/ 20 w 27"/>
                <a:gd name="T31" fmla="*/ 11 h 16"/>
                <a:gd name="T32" fmla="*/ 20 w 27"/>
                <a:gd name="T3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16">
                  <a:moveTo>
                    <a:pt x="2" y="8"/>
                  </a:moveTo>
                  <a:lnTo>
                    <a:pt x="4" y="6"/>
                  </a:lnTo>
                  <a:lnTo>
                    <a:pt x="5" y="7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4" y="0"/>
                  </a:lnTo>
                  <a:lnTo>
                    <a:pt x="27" y="8"/>
                  </a:lnTo>
                  <a:lnTo>
                    <a:pt x="23" y="16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20" y="11"/>
                  </a:moveTo>
                  <a:lnTo>
                    <a:pt x="20" y="11"/>
                  </a:lnTo>
                  <a:lnTo>
                    <a:pt x="6" y="5"/>
                  </a:lnTo>
                  <a:lnTo>
                    <a:pt x="6" y="5"/>
                  </a:lnTo>
                  <a:lnTo>
                    <a:pt x="20" y="11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3765"/>
            <p:cNvSpPr/>
            <p:nvPr/>
          </p:nvSpPr>
          <p:spPr bwMode="auto">
            <a:xfrm>
              <a:off x="5362145" y="2511535"/>
              <a:ext cx="417497" cy="518098"/>
            </a:xfrm>
            <a:custGeom>
              <a:avLst/>
              <a:gdLst>
                <a:gd name="T0" fmla="*/ 0 w 75"/>
                <a:gd name="T1" fmla="*/ 89 h 93"/>
                <a:gd name="T2" fmla="*/ 33 w 75"/>
                <a:gd name="T3" fmla="*/ 80 h 93"/>
                <a:gd name="T4" fmla="*/ 33 w 75"/>
                <a:gd name="T5" fmla="*/ 80 h 93"/>
                <a:gd name="T6" fmla="*/ 69 w 75"/>
                <a:gd name="T7" fmla="*/ 52 h 93"/>
                <a:gd name="T8" fmla="*/ 69 w 75"/>
                <a:gd name="T9" fmla="*/ 52 h 93"/>
                <a:gd name="T10" fmla="*/ 71 w 75"/>
                <a:gd name="T11" fmla="*/ 40 h 93"/>
                <a:gd name="T12" fmla="*/ 71 w 75"/>
                <a:gd name="T13" fmla="*/ 40 h 93"/>
                <a:gd name="T14" fmla="*/ 65 w 75"/>
                <a:gd name="T15" fmla="*/ 15 h 93"/>
                <a:gd name="T16" fmla="*/ 65 w 75"/>
                <a:gd name="T17" fmla="*/ 15 h 93"/>
                <a:gd name="T18" fmla="*/ 58 w 75"/>
                <a:gd name="T19" fmla="*/ 5 h 93"/>
                <a:gd name="T20" fmla="*/ 58 w 75"/>
                <a:gd name="T21" fmla="*/ 5 h 93"/>
                <a:gd name="T22" fmla="*/ 41 w 75"/>
                <a:gd name="T23" fmla="*/ 4 h 93"/>
                <a:gd name="T24" fmla="*/ 42 w 75"/>
                <a:gd name="T25" fmla="*/ 0 h 93"/>
                <a:gd name="T26" fmla="*/ 60 w 75"/>
                <a:gd name="T27" fmla="*/ 1 h 93"/>
                <a:gd name="T28" fmla="*/ 60 w 75"/>
                <a:gd name="T29" fmla="*/ 2 h 93"/>
                <a:gd name="T30" fmla="*/ 68 w 75"/>
                <a:gd name="T31" fmla="*/ 13 h 93"/>
                <a:gd name="T32" fmla="*/ 68 w 75"/>
                <a:gd name="T33" fmla="*/ 13 h 93"/>
                <a:gd name="T34" fmla="*/ 75 w 75"/>
                <a:gd name="T35" fmla="*/ 40 h 93"/>
                <a:gd name="T36" fmla="*/ 75 w 75"/>
                <a:gd name="T37" fmla="*/ 40 h 93"/>
                <a:gd name="T38" fmla="*/ 73 w 75"/>
                <a:gd name="T39" fmla="*/ 53 h 93"/>
                <a:gd name="T40" fmla="*/ 73 w 75"/>
                <a:gd name="T41" fmla="*/ 53 h 93"/>
                <a:gd name="T42" fmla="*/ 34 w 75"/>
                <a:gd name="T43" fmla="*/ 84 h 93"/>
                <a:gd name="T44" fmla="*/ 34 w 75"/>
                <a:gd name="T45" fmla="*/ 84 h 93"/>
                <a:gd name="T46" fmla="*/ 1 w 75"/>
                <a:gd name="T47" fmla="*/ 93 h 93"/>
                <a:gd name="T48" fmla="*/ 1 w 75"/>
                <a:gd name="T49" fmla="*/ 93 h 93"/>
                <a:gd name="T50" fmla="*/ 0 w 75"/>
                <a:gd name="T51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5" h="93">
                  <a:moveTo>
                    <a:pt x="0" y="89"/>
                  </a:moveTo>
                  <a:cubicBezTo>
                    <a:pt x="0" y="89"/>
                    <a:pt x="16" y="86"/>
                    <a:pt x="33" y="80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50" y="74"/>
                    <a:pt x="67" y="64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70" y="48"/>
                    <a:pt x="71" y="44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30"/>
                    <a:pt x="68" y="21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2" y="10"/>
                    <a:pt x="59" y="6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2" y="3"/>
                    <a:pt x="65" y="7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72" y="20"/>
                    <a:pt x="75" y="29"/>
                    <a:pt x="75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4"/>
                    <a:pt x="74" y="48"/>
                    <a:pt x="73" y="53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0" y="68"/>
                    <a:pt x="51" y="77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17" y="90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0" y="89"/>
                    <a:pt x="0" y="89"/>
                    <a:pt x="0" y="8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3766"/>
            <p:cNvSpPr>
              <a:spLocks noEditPoints="1"/>
            </p:cNvSpPr>
            <p:nvPr/>
          </p:nvSpPr>
          <p:spPr bwMode="auto">
            <a:xfrm>
              <a:off x="5352085" y="2496443"/>
              <a:ext cx="437617" cy="548278"/>
            </a:xfrm>
            <a:custGeom>
              <a:avLst/>
              <a:gdLst>
                <a:gd name="T0" fmla="*/ 0 w 79"/>
                <a:gd name="T1" fmla="*/ 92 h 99"/>
                <a:gd name="T2" fmla="*/ 0 w 79"/>
                <a:gd name="T3" fmla="*/ 92 h 99"/>
                <a:gd name="T4" fmla="*/ 1 w 79"/>
                <a:gd name="T5" fmla="*/ 91 h 99"/>
                <a:gd name="T6" fmla="*/ 1 w 79"/>
                <a:gd name="T7" fmla="*/ 90 h 99"/>
                <a:gd name="T8" fmla="*/ 2 w 79"/>
                <a:gd name="T9" fmla="*/ 90 h 99"/>
                <a:gd name="T10" fmla="*/ 2 w 79"/>
                <a:gd name="T11" fmla="*/ 90 h 99"/>
                <a:gd name="T12" fmla="*/ 2 w 79"/>
                <a:gd name="T13" fmla="*/ 90 h 99"/>
                <a:gd name="T14" fmla="*/ 2 w 79"/>
                <a:gd name="T15" fmla="*/ 90 h 99"/>
                <a:gd name="T16" fmla="*/ 4 w 79"/>
                <a:gd name="T17" fmla="*/ 90 h 99"/>
                <a:gd name="T18" fmla="*/ 12 w 79"/>
                <a:gd name="T19" fmla="*/ 88 h 99"/>
                <a:gd name="T20" fmla="*/ 34 w 79"/>
                <a:gd name="T21" fmla="*/ 81 h 99"/>
                <a:gd name="T22" fmla="*/ 69 w 79"/>
                <a:gd name="T23" fmla="*/ 54 h 99"/>
                <a:gd name="T24" fmla="*/ 71 w 79"/>
                <a:gd name="T25" fmla="*/ 43 h 99"/>
                <a:gd name="T26" fmla="*/ 65 w 79"/>
                <a:gd name="T27" fmla="*/ 19 h 99"/>
                <a:gd name="T28" fmla="*/ 59 w 79"/>
                <a:gd name="T29" fmla="*/ 10 h 99"/>
                <a:gd name="T30" fmla="*/ 41 w 79"/>
                <a:gd name="T31" fmla="*/ 8 h 99"/>
                <a:gd name="T32" fmla="*/ 62 w 79"/>
                <a:gd name="T33" fmla="*/ 2 h 99"/>
                <a:gd name="T34" fmla="*/ 63 w 79"/>
                <a:gd name="T35" fmla="*/ 3 h 99"/>
                <a:gd name="T36" fmla="*/ 72 w 79"/>
                <a:gd name="T37" fmla="*/ 15 h 99"/>
                <a:gd name="T38" fmla="*/ 79 w 79"/>
                <a:gd name="T39" fmla="*/ 43 h 99"/>
                <a:gd name="T40" fmla="*/ 79 w 79"/>
                <a:gd name="T41" fmla="*/ 43 h 99"/>
                <a:gd name="T42" fmla="*/ 77 w 79"/>
                <a:gd name="T43" fmla="*/ 56 h 99"/>
                <a:gd name="T44" fmla="*/ 37 w 79"/>
                <a:gd name="T45" fmla="*/ 89 h 99"/>
                <a:gd name="T46" fmla="*/ 3 w 79"/>
                <a:gd name="T47" fmla="*/ 98 h 99"/>
                <a:gd name="T48" fmla="*/ 1 w 79"/>
                <a:gd name="T49" fmla="*/ 96 h 99"/>
                <a:gd name="T50" fmla="*/ 5 w 79"/>
                <a:gd name="T51" fmla="*/ 93 h 99"/>
                <a:gd name="T52" fmla="*/ 13 w 79"/>
                <a:gd name="T53" fmla="*/ 92 h 99"/>
                <a:gd name="T54" fmla="*/ 28 w 79"/>
                <a:gd name="T55" fmla="*/ 88 h 99"/>
                <a:gd name="T56" fmla="*/ 4 w 79"/>
                <a:gd name="T57" fmla="*/ 94 h 99"/>
                <a:gd name="T58" fmla="*/ 4 w 79"/>
                <a:gd name="T59" fmla="*/ 94 h 99"/>
                <a:gd name="T60" fmla="*/ 28 w 79"/>
                <a:gd name="T61" fmla="*/ 87 h 99"/>
                <a:gd name="T62" fmla="*/ 28 w 79"/>
                <a:gd name="T63" fmla="*/ 88 h 99"/>
                <a:gd name="T64" fmla="*/ 43 w 79"/>
                <a:gd name="T65" fmla="*/ 82 h 99"/>
                <a:gd name="T66" fmla="*/ 73 w 79"/>
                <a:gd name="T67" fmla="*/ 55 h 99"/>
                <a:gd name="T68" fmla="*/ 74 w 79"/>
                <a:gd name="T69" fmla="*/ 53 h 99"/>
                <a:gd name="T70" fmla="*/ 73 w 79"/>
                <a:gd name="T71" fmla="*/ 55 h 99"/>
                <a:gd name="T72" fmla="*/ 70 w 79"/>
                <a:gd name="T73" fmla="*/ 20 h 99"/>
                <a:gd name="T74" fmla="*/ 75 w 79"/>
                <a:gd name="T75" fmla="*/ 42 h 99"/>
                <a:gd name="T76" fmla="*/ 62 w 79"/>
                <a:gd name="T77" fmla="*/ 7 h 99"/>
                <a:gd name="T78" fmla="*/ 65 w 79"/>
                <a:gd name="T79" fmla="*/ 11 h 99"/>
                <a:gd name="T80" fmla="*/ 61 w 79"/>
                <a:gd name="T81" fmla="*/ 6 h 99"/>
                <a:gd name="T82" fmla="*/ 45 w 79"/>
                <a:gd name="T83" fmla="*/ 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9" h="99">
                  <a:moveTo>
                    <a:pt x="1" y="96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1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3" y="90"/>
                    <a:pt x="4" y="90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6" y="89"/>
                    <a:pt x="9" y="89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8" y="86"/>
                    <a:pt x="26" y="84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51" y="75"/>
                    <a:pt x="68" y="65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0" y="50"/>
                    <a:pt x="71" y="46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3"/>
                    <a:pt x="68" y="25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3" y="15"/>
                    <a:pt x="60" y="11"/>
                    <a:pt x="59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5" y="5"/>
                    <a:pt x="69" y="9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6" y="22"/>
                    <a:pt x="79" y="32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7"/>
                    <a:pt x="78" y="51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3" y="73"/>
                    <a:pt x="54" y="82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20" y="95"/>
                    <a:pt x="5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1" y="96"/>
                    <a:pt x="1" y="96"/>
                    <a:pt x="1" y="96"/>
                  </a:cubicBezTo>
                  <a:close/>
                  <a:moveTo>
                    <a:pt x="4" y="94"/>
                  </a:moveTo>
                  <a:cubicBezTo>
                    <a:pt x="5" y="94"/>
                    <a:pt x="5" y="94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7" y="93"/>
                    <a:pt x="10" y="93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7" y="91"/>
                    <a:pt x="22" y="89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17" y="91"/>
                    <a:pt x="8" y="93"/>
                    <a:pt x="4" y="94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4" y="94"/>
                    <a:pt x="4" y="94"/>
                  </a:cubicBezTo>
                  <a:close/>
                  <a:moveTo>
                    <a:pt x="28" y="88"/>
                  </a:move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28" y="87"/>
                    <a:pt x="28" y="88"/>
                  </a:cubicBezTo>
                  <a:close/>
                  <a:moveTo>
                    <a:pt x="73" y="55"/>
                  </a:moveTo>
                  <a:cubicBezTo>
                    <a:pt x="71" y="67"/>
                    <a:pt x="57" y="76"/>
                    <a:pt x="43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57" y="76"/>
                    <a:pt x="71" y="67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4" y="54"/>
                    <a:pt x="74" y="54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4"/>
                    <a:pt x="74" y="54"/>
                    <a:pt x="73" y="55"/>
                  </a:cubicBezTo>
                  <a:close/>
                  <a:moveTo>
                    <a:pt x="75" y="42"/>
                  </a:moveTo>
                  <a:cubicBezTo>
                    <a:pt x="75" y="33"/>
                    <a:pt x="72" y="26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2" y="26"/>
                    <a:pt x="75" y="33"/>
                    <a:pt x="75" y="42"/>
                  </a:cubicBezTo>
                  <a:close/>
                  <a:moveTo>
                    <a:pt x="65" y="11"/>
                  </a:moveTo>
                  <a:cubicBezTo>
                    <a:pt x="64" y="9"/>
                    <a:pt x="63" y="8"/>
                    <a:pt x="62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8"/>
                    <a:pt x="64" y="9"/>
                    <a:pt x="65" y="11"/>
                  </a:cubicBezTo>
                  <a:close/>
                  <a:moveTo>
                    <a:pt x="45" y="5"/>
                  </a:move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3767"/>
            <p:cNvSpPr/>
            <p:nvPr/>
          </p:nvSpPr>
          <p:spPr bwMode="auto">
            <a:xfrm>
              <a:off x="5623708" y="2431054"/>
              <a:ext cx="45272" cy="100601"/>
            </a:xfrm>
            <a:custGeom>
              <a:avLst/>
              <a:gdLst>
                <a:gd name="T0" fmla="*/ 0 w 9"/>
                <a:gd name="T1" fmla="*/ 0 h 20"/>
                <a:gd name="T2" fmla="*/ 4 w 9"/>
                <a:gd name="T3" fmla="*/ 0 h 20"/>
                <a:gd name="T4" fmla="*/ 9 w 9"/>
                <a:gd name="T5" fmla="*/ 19 h 20"/>
                <a:gd name="T6" fmla="*/ 4 w 9"/>
                <a:gd name="T7" fmla="*/ 20 h 20"/>
                <a:gd name="T8" fmla="*/ 0 w 9"/>
                <a:gd name="T9" fmla="*/ 0 h 20"/>
                <a:gd name="T10" fmla="*/ 0 w 9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0">
                  <a:moveTo>
                    <a:pt x="0" y="0"/>
                  </a:moveTo>
                  <a:lnTo>
                    <a:pt x="4" y="0"/>
                  </a:lnTo>
                  <a:lnTo>
                    <a:pt x="9" y="19"/>
                  </a:lnTo>
                  <a:lnTo>
                    <a:pt x="4" y="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3768"/>
            <p:cNvSpPr>
              <a:spLocks noEditPoints="1"/>
            </p:cNvSpPr>
            <p:nvPr/>
          </p:nvSpPr>
          <p:spPr bwMode="auto">
            <a:xfrm>
              <a:off x="5613648" y="2415962"/>
              <a:ext cx="65392" cy="125753"/>
            </a:xfrm>
            <a:custGeom>
              <a:avLst/>
              <a:gdLst>
                <a:gd name="T0" fmla="*/ 0 w 13"/>
                <a:gd name="T1" fmla="*/ 4 h 25"/>
                <a:gd name="T2" fmla="*/ 2 w 13"/>
                <a:gd name="T3" fmla="*/ 3 h 25"/>
                <a:gd name="T4" fmla="*/ 3 w 13"/>
                <a:gd name="T5" fmla="*/ 5 h 25"/>
                <a:gd name="T6" fmla="*/ 2 w 13"/>
                <a:gd name="T7" fmla="*/ 3 h 25"/>
                <a:gd name="T8" fmla="*/ 0 w 13"/>
                <a:gd name="T9" fmla="*/ 4 h 25"/>
                <a:gd name="T10" fmla="*/ 0 w 13"/>
                <a:gd name="T11" fmla="*/ 2 h 25"/>
                <a:gd name="T12" fmla="*/ 8 w 13"/>
                <a:gd name="T13" fmla="*/ 0 h 25"/>
                <a:gd name="T14" fmla="*/ 13 w 13"/>
                <a:gd name="T15" fmla="*/ 24 h 25"/>
                <a:gd name="T16" fmla="*/ 4 w 13"/>
                <a:gd name="T17" fmla="*/ 25 h 25"/>
                <a:gd name="T18" fmla="*/ 0 w 13"/>
                <a:gd name="T19" fmla="*/ 4 h 25"/>
                <a:gd name="T20" fmla="*/ 0 w 13"/>
                <a:gd name="T21" fmla="*/ 4 h 25"/>
                <a:gd name="T22" fmla="*/ 7 w 13"/>
                <a:gd name="T23" fmla="*/ 21 h 25"/>
                <a:gd name="T24" fmla="*/ 7 w 13"/>
                <a:gd name="T25" fmla="*/ 21 h 25"/>
                <a:gd name="T26" fmla="*/ 5 w 13"/>
                <a:gd name="T27" fmla="*/ 5 h 25"/>
                <a:gd name="T28" fmla="*/ 5 w 13"/>
                <a:gd name="T29" fmla="*/ 5 h 25"/>
                <a:gd name="T30" fmla="*/ 7 w 13"/>
                <a:gd name="T31" fmla="*/ 21 h 25"/>
                <a:gd name="T32" fmla="*/ 7 w 13"/>
                <a:gd name="T3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5">
                  <a:moveTo>
                    <a:pt x="0" y="4"/>
                  </a:moveTo>
                  <a:lnTo>
                    <a:pt x="2" y="3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2"/>
                  </a:lnTo>
                  <a:lnTo>
                    <a:pt x="8" y="0"/>
                  </a:lnTo>
                  <a:lnTo>
                    <a:pt x="13" y="24"/>
                  </a:lnTo>
                  <a:lnTo>
                    <a:pt x="4" y="25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7" y="21"/>
                  </a:moveTo>
                  <a:lnTo>
                    <a:pt x="7" y="21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1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3769"/>
            <p:cNvSpPr/>
            <p:nvPr/>
          </p:nvSpPr>
          <p:spPr bwMode="auto">
            <a:xfrm>
              <a:off x="5653888" y="2441114"/>
              <a:ext cx="25152" cy="85513"/>
            </a:xfrm>
            <a:custGeom>
              <a:avLst/>
              <a:gdLst>
                <a:gd name="T0" fmla="*/ 0 w 5"/>
                <a:gd name="T1" fmla="*/ 17 h 17"/>
                <a:gd name="T2" fmla="*/ 0 w 5"/>
                <a:gd name="T3" fmla="*/ 0 h 17"/>
                <a:gd name="T4" fmla="*/ 5 w 5"/>
                <a:gd name="T5" fmla="*/ 0 h 17"/>
                <a:gd name="T6" fmla="*/ 5 w 5"/>
                <a:gd name="T7" fmla="*/ 17 h 17"/>
                <a:gd name="T8" fmla="*/ 0 w 5"/>
                <a:gd name="T9" fmla="*/ 17 h 17"/>
                <a:gd name="T10" fmla="*/ 0 w 5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0" y="17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3770"/>
            <p:cNvSpPr>
              <a:spLocks noEditPoints="1"/>
            </p:cNvSpPr>
            <p:nvPr/>
          </p:nvSpPr>
          <p:spPr bwMode="auto">
            <a:xfrm>
              <a:off x="5643828" y="2431054"/>
              <a:ext cx="45272" cy="105633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2 w 9"/>
                <a:gd name="T5" fmla="*/ 19 h 21"/>
                <a:gd name="T6" fmla="*/ 5 w 9"/>
                <a:gd name="T7" fmla="*/ 19 h 21"/>
                <a:gd name="T8" fmla="*/ 2 w 9"/>
                <a:gd name="T9" fmla="*/ 19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0 h 21"/>
                <a:gd name="T16" fmla="*/ 9 w 9"/>
                <a:gd name="T17" fmla="*/ 0 h 21"/>
                <a:gd name="T18" fmla="*/ 9 w 9"/>
                <a:gd name="T19" fmla="*/ 21 h 21"/>
                <a:gd name="T20" fmla="*/ 7 w 9"/>
                <a:gd name="T21" fmla="*/ 21 h 21"/>
                <a:gd name="T22" fmla="*/ 7 w 9"/>
                <a:gd name="T23" fmla="*/ 21 h 21"/>
                <a:gd name="T24" fmla="*/ 5 w 9"/>
                <a:gd name="T25" fmla="*/ 16 h 21"/>
                <a:gd name="T26" fmla="*/ 5 w 9"/>
                <a:gd name="T27" fmla="*/ 16 h 21"/>
                <a:gd name="T28" fmla="*/ 5 w 9"/>
                <a:gd name="T29" fmla="*/ 4 h 21"/>
                <a:gd name="T30" fmla="*/ 5 w 9"/>
                <a:gd name="T31" fmla="*/ 4 h 21"/>
                <a:gd name="T32" fmla="*/ 5 w 9"/>
                <a:gd name="T33" fmla="*/ 16 h 21"/>
                <a:gd name="T34" fmla="*/ 5 w 9"/>
                <a:gd name="T3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lnTo>
                    <a:pt x="2" y="21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close/>
                  <a:moveTo>
                    <a:pt x="5" y="16"/>
                  </a:moveTo>
                  <a:lnTo>
                    <a:pt x="5" y="16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16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3771"/>
            <p:cNvSpPr/>
            <p:nvPr/>
          </p:nvSpPr>
          <p:spPr bwMode="auto">
            <a:xfrm>
              <a:off x="5653888" y="2436083"/>
              <a:ext cx="50301" cy="95573"/>
            </a:xfrm>
            <a:custGeom>
              <a:avLst/>
              <a:gdLst>
                <a:gd name="T0" fmla="*/ 0 w 10"/>
                <a:gd name="T1" fmla="*/ 18 h 19"/>
                <a:gd name="T2" fmla="*/ 6 w 10"/>
                <a:gd name="T3" fmla="*/ 0 h 19"/>
                <a:gd name="T4" fmla="*/ 10 w 10"/>
                <a:gd name="T5" fmla="*/ 2 h 19"/>
                <a:gd name="T6" fmla="*/ 5 w 10"/>
                <a:gd name="T7" fmla="*/ 19 h 19"/>
                <a:gd name="T8" fmla="*/ 0 w 10"/>
                <a:gd name="T9" fmla="*/ 18 h 19"/>
                <a:gd name="T10" fmla="*/ 0 w 10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0" y="18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3772"/>
            <p:cNvSpPr/>
            <p:nvPr/>
          </p:nvSpPr>
          <p:spPr bwMode="auto">
            <a:xfrm>
              <a:off x="5638800" y="2426023"/>
              <a:ext cx="80481" cy="120721"/>
            </a:xfrm>
            <a:custGeom>
              <a:avLst/>
              <a:gdLst>
                <a:gd name="T0" fmla="*/ 7 w 16"/>
                <a:gd name="T1" fmla="*/ 23 h 24"/>
                <a:gd name="T2" fmla="*/ 2 w 16"/>
                <a:gd name="T3" fmla="*/ 22 h 24"/>
                <a:gd name="T4" fmla="*/ 3 w 16"/>
                <a:gd name="T5" fmla="*/ 20 h 24"/>
                <a:gd name="T6" fmla="*/ 6 w 16"/>
                <a:gd name="T7" fmla="*/ 21 h 24"/>
                <a:gd name="T8" fmla="*/ 3 w 16"/>
                <a:gd name="T9" fmla="*/ 20 h 24"/>
                <a:gd name="T10" fmla="*/ 2 w 16"/>
                <a:gd name="T11" fmla="*/ 22 h 24"/>
                <a:gd name="T12" fmla="*/ 0 w 16"/>
                <a:gd name="T13" fmla="*/ 21 h 24"/>
                <a:gd name="T14" fmla="*/ 8 w 16"/>
                <a:gd name="T15" fmla="*/ 0 h 24"/>
                <a:gd name="T16" fmla="*/ 16 w 16"/>
                <a:gd name="T17" fmla="*/ 2 h 24"/>
                <a:gd name="T18" fmla="*/ 9 w 16"/>
                <a:gd name="T19" fmla="*/ 24 h 24"/>
                <a:gd name="T20" fmla="*/ 7 w 16"/>
                <a:gd name="T21" fmla="*/ 23 h 24"/>
                <a:gd name="T22" fmla="*/ 7 w 16"/>
                <a:gd name="T2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24">
                  <a:moveTo>
                    <a:pt x="7" y="23"/>
                  </a:moveTo>
                  <a:lnTo>
                    <a:pt x="2" y="22"/>
                  </a:lnTo>
                  <a:lnTo>
                    <a:pt x="3" y="20"/>
                  </a:lnTo>
                  <a:lnTo>
                    <a:pt x="6" y="21"/>
                  </a:lnTo>
                  <a:lnTo>
                    <a:pt x="3" y="20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8" y="0"/>
                  </a:lnTo>
                  <a:lnTo>
                    <a:pt x="16" y="2"/>
                  </a:lnTo>
                  <a:lnTo>
                    <a:pt x="9" y="24"/>
                  </a:lnTo>
                  <a:lnTo>
                    <a:pt x="7" y="23"/>
                  </a:lnTo>
                  <a:lnTo>
                    <a:pt x="7" y="23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3773"/>
            <p:cNvSpPr/>
            <p:nvPr/>
          </p:nvSpPr>
          <p:spPr bwMode="auto">
            <a:xfrm>
              <a:off x="5674009" y="2466263"/>
              <a:ext cx="45272" cy="70421"/>
            </a:xfrm>
            <a:custGeom>
              <a:avLst/>
              <a:gdLst>
                <a:gd name="T0" fmla="*/ 0 w 9"/>
                <a:gd name="T1" fmla="*/ 12 h 14"/>
                <a:gd name="T2" fmla="*/ 4 w 9"/>
                <a:gd name="T3" fmla="*/ 0 h 14"/>
                <a:gd name="T4" fmla="*/ 9 w 9"/>
                <a:gd name="T5" fmla="*/ 2 h 14"/>
                <a:gd name="T6" fmla="*/ 3 w 9"/>
                <a:gd name="T7" fmla="*/ 14 h 14"/>
                <a:gd name="T8" fmla="*/ 0 w 9"/>
                <a:gd name="T9" fmla="*/ 12 h 14"/>
                <a:gd name="T10" fmla="*/ 0 w 9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0" y="12"/>
                  </a:moveTo>
                  <a:lnTo>
                    <a:pt x="4" y="0"/>
                  </a:lnTo>
                  <a:lnTo>
                    <a:pt x="9" y="2"/>
                  </a:lnTo>
                  <a:lnTo>
                    <a:pt x="3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3774"/>
            <p:cNvSpPr>
              <a:spLocks noEditPoints="1"/>
            </p:cNvSpPr>
            <p:nvPr/>
          </p:nvSpPr>
          <p:spPr bwMode="auto">
            <a:xfrm>
              <a:off x="5653888" y="2446143"/>
              <a:ext cx="80481" cy="100601"/>
            </a:xfrm>
            <a:custGeom>
              <a:avLst/>
              <a:gdLst>
                <a:gd name="T0" fmla="*/ 6 w 16"/>
                <a:gd name="T1" fmla="*/ 19 h 20"/>
                <a:gd name="T2" fmla="*/ 3 w 16"/>
                <a:gd name="T3" fmla="*/ 18 h 20"/>
                <a:gd name="T4" fmla="*/ 4 w 16"/>
                <a:gd name="T5" fmla="*/ 16 h 20"/>
                <a:gd name="T6" fmla="*/ 5 w 16"/>
                <a:gd name="T7" fmla="*/ 17 h 20"/>
                <a:gd name="T8" fmla="*/ 4 w 16"/>
                <a:gd name="T9" fmla="*/ 16 h 20"/>
                <a:gd name="T10" fmla="*/ 3 w 16"/>
                <a:gd name="T11" fmla="*/ 18 h 20"/>
                <a:gd name="T12" fmla="*/ 0 w 16"/>
                <a:gd name="T13" fmla="*/ 17 h 20"/>
                <a:gd name="T14" fmla="*/ 7 w 16"/>
                <a:gd name="T15" fmla="*/ 0 h 20"/>
                <a:gd name="T16" fmla="*/ 16 w 16"/>
                <a:gd name="T17" fmla="*/ 5 h 20"/>
                <a:gd name="T18" fmla="*/ 8 w 16"/>
                <a:gd name="T19" fmla="*/ 20 h 20"/>
                <a:gd name="T20" fmla="*/ 6 w 16"/>
                <a:gd name="T21" fmla="*/ 19 h 20"/>
                <a:gd name="T22" fmla="*/ 6 w 16"/>
                <a:gd name="T23" fmla="*/ 19 h 20"/>
                <a:gd name="T24" fmla="*/ 7 w 16"/>
                <a:gd name="T25" fmla="*/ 13 h 20"/>
                <a:gd name="T26" fmla="*/ 9 w 16"/>
                <a:gd name="T27" fmla="*/ 7 h 20"/>
                <a:gd name="T28" fmla="*/ 9 w 16"/>
                <a:gd name="T29" fmla="*/ 7 h 20"/>
                <a:gd name="T30" fmla="*/ 7 w 16"/>
                <a:gd name="T31" fmla="*/ 13 h 20"/>
                <a:gd name="T32" fmla="*/ 7 w 16"/>
                <a:gd name="T3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0">
                  <a:moveTo>
                    <a:pt x="6" y="19"/>
                  </a:moveTo>
                  <a:lnTo>
                    <a:pt x="3" y="18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8"/>
                  </a:lnTo>
                  <a:lnTo>
                    <a:pt x="0" y="17"/>
                  </a:lnTo>
                  <a:lnTo>
                    <a:pt x="7" y="0"/>
                  </a:lnTo>
                  <a:lnTo>
                    <a:pt x="16" y="5"/>
                  </a:lnTo>
                  <a:lnTo>
                    <a:pt x="8" y="20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7" y="13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7" y="13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3775"/>
            <p:cNvSpPr/>
            <p:nvPr/>
          </p:nvSpPr>
          <p:spPr bwMode="auto">
            <a:xfrm>
              <a:off x="5392325" y="3562816"/>
              <a:ext cx="160962" cy="965772"/>
            </a:xfrm>
            <a:custGeom>
              <a:avLst/>
              <a:gdLst>
                <a:gd name="T0" fmla="*/ 0 w 29"/>
                <a:gd name="T1" fmla="*/ 174 h 175"/>
                <a:gd name="T2" fmla="*/ 0 w 29"/>
                <a:gd name="T3" fmla="*/ 170 h 175"/>
                <a:gd name="T4" fmla="*/ 20 w 29"/>
                <a:gd name="T5" fmla="*/ 171 h 175"/>
                <a:gd name="T6" fmla="*/ 20 w 29"/>
                <a:gd name="T7" fmla="*/ 171 h 175"/>
                <a:gd name="T8" fmla="*/ 25 w 29"/>
                <a:gd name="T9" fmla="*/ 171 h 175"/>
                <a:gd name="T10" fmla="*/ 25 w 29"/>
                <a:gd name="T11" fmla="*/ 171 h 175"/>
                <a:gd name="T12" fmla="*/ 17 w 29"/>
                <a:gd name="T13" fmla="*/ 83 h 175"/>
                <a:gd name="T14" fmla="*/ 17 w 29"/>
                <a:gd name="T15" fmla="*/ 83 h 175"/>
                <a:gd name="T16" fmla="*/ 9 w 29"/>
                <a:gd name="T17" fmla="*/ 0 h 175"/>
                <a:gd name="T18" fmla="*/ 9 w 29"/>
                <a:gd name="T19" fmla="*/ 0 h 175"/>
                <a:gd name="T20" fmla="*/ 9 w 29"/>
                <a:gd name="T21" fmla="*/ 0 h 175"/>
                <a:gd name="T22" fmla="*/ 13 w 29"/>
                <a:gd name="T23" fmla="*/ 0 h 175"/>
                <a:gd name="T24" fmla="*/ 29 w 29"/>
                <a:gd name="T25" fmla="*/ 172 h 175"/>
                <a:gd name="T26" fmla="*/ 29 w 29"/>
                <a:gd name="T27" fmla="*/ 172 h 175"/>
                <a:gd name="T28" fmla="*/ 29 w 29"/>
                <a:gd name="T29" fmla="*/ 173 h 175"/>
                <a:gd name="T30" fmla="*/ 29 w 29"/>
                <a:gd name="T31" fmla="*/ 173 h 175"/>
                <a:gd name="T32" fmla="*/ 29 w 29"/>
                <a:gd name="T33" fmla="*/ 173 h 175"/>
                <a:gd name="T34" fmla="*/ 29 w 29"/>
                <a:gd name="T35" fmla="*/ 173 h 175"/>
                <a:gd name="T36" fmla="*/ 27 w 29"/>
                <a:gd name="T37" fmla="*/ 174 h 175"/>
                <a:gd name="T38" fmla="*/ 27 w 29"/>
                <a:gd name="T39" fmla="*/ 174 h 175"/>
                <a:gd name="T40" fmla="*/ 25 w 29"/>
                <a:gd name="T41" fmla="*/ 175 h 175"/>
                <a:gd name="T42" fmla="*/ 25 w 29"/>
                <a:gd name="T43" fmla="*/ 175 h 175"/>
                <a:gd name="T44" fmla="*/ 20 w 29"/>
                <a:gd name="T45" fmla="*/ 175 h 175"/>
                <a:gd name="T46" fmla="*/ 20 w 29"/>
                <a:gd name="T47" fmla="*/ 175 h 175"/>
                <a:gd name="T48" fmla="*/ 0 w 29"/>
                <a:gd name="T49" fmla="*/ 17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175">
                  <a:moveTo>
                    <a:pt x="0" y="174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70"/>
                    <a:pt x="12" y="171"/>
                    <a:pt x="20" y="171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22" y="171"/>
                    <a:pt x="24" y="171"/>
                    <a:pt x="25" y="171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5" y="162"/>
                    <a:pt x="21" y="122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3" y="41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29" y="164"/>
                    <a:pt x="29" y="172"/>
                  </a:cubicBezTo>
                  <a:cubicBezTo>
                    <a:pt x="29" y="172"/>
                    <a:pt x="29" y="172"/>
                    <a:pt x="29" y="172"/>
                  </a:cubicBezTo>
                  <a:cubicBezTo>
                    <a:pt x="29" y="172"/>
                    <a:pt x="29" y="172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8" y="175"/>
                    <a:pt x="28" y="174"/>
                    <a:pt x="27" y="174"/>
                  </a:cubicBezTo>
                  <a:cubicBezTo>
                    <a:pt x="27" y="174"/>
                    <a:pt x="27" y="174"/>
                    <a:pt x="27" y="174"/>
                  </a:cubicBezTo>
                  <a:cubicBezTo>
                    <a:pt x="26" y="174"/>
                    <a:pt x="26" y="175"/>
                    <a:pt x="25" y="175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4" y="175"/>
                    <a:pt x="22" y="175"/>
                    <a:pt x="20" y="175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12" y="175"/>
                    <a:pt x="0" y="174"/>
                    <a:pt x="0" y="17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3776"/>
            <p:cNvSpPr>
              <a:spLocks noEditPoints="1"/>
            </p:cNvSpPr>
            <p:nvPr/>
          </p:nvSpPr>
          <p:spPr bwMode="auto">
            <a:xfrm>
              <a:off x="5382265" y="3532636"/>
              <a:ext cx="181082" cy="1016072"/>
            </a:xfrm>
            <a:custGeom>
              <a:avLst/>
              <a:gdLst>
                <a:gd name="T0" fmla="*/ 0 w 33"/>
                <a:gd name="T1" fmla="*/ 181 h 184"/>
                <a:gd name="T2" fmla="*/ 0 w 33"/>
                <a:gd name="T3" fmla="*/ 180 h 184"/>
                <a:gd name="T4" fmla="*/ 0 w 33"/>
                <a:gd name="T5" fmla="*/ 179 h 184"/>
                <a:gd name="T6" fmla="*/ 0 w 33"/>
                <a:gd name="T7" fmla="*/ 179 h 184"/>
                <a:gd name="T8" fmla="*/ 2 w 33"/>
                <a:gd name="T9" fmla="*/ 173 h 184"/>
                <a:gd name="T10" fmla="*/ 22 w 33"/>
                <a:gd name="T11" fmla="*/ 174 h 184"/>
                <a:gd name="T12" fmla="*/ 23 w 33"/>
                <a:gd name="T13" fmla="*/ 174 h 184"/>
                <a:gd name="T14" fmla="*/ 25 w 33"/>
                <a:gd name="T15" fmla="*/ 174 h 184"/>
                <a:gd name="T16" fmla="*/ 17 w 33"/>
                <a:gd name="T17" fmla="*/ 89 h 184"/>
                <a:gd name="T18" fmla="*/ 9 w 33"/>
                <a:gd name="T19" fmla="*/ 5 h 184"/>
                <a:gd name="T20" fmla="*/ 12 w 33"/>
                <a:gd name="T21" fmla="*/ 3 h 184"/>
                <a:gd name="T22" fmla="*/ 17 w 33"/>
                <a:gd name="T23" fmla="*/ 5 h 184"/>
                <a:gd name="T24" fmla="*/ 17 w 33"/>
                <a:gd name="T25" fmla="*/ 5 h 184"/>
                <a:gd name="T26" fmla="*/ 18 w 33"/>
                <a:gd name="T27" fmla="*/ 6 h 184"/>
                <a:gd name="T28" fmla="*/ 18 w 33"/>
                <a:gd name="T29" fmla="*/ 12 h 184"/>
                <a:gd name="T30" fmla="*/ 20 w 33"/>
                <a:gd name="T31" fmla="*/ 30 h 184"/>
                <a:gd name="T32" fmla="*/ 25 w 33"/>
                <a:gd name="T33" fmla="*/ 88 h 184"/>
                <a:gd name="T34" fmla="*/ 33 w 33"/>
                <a:gd name="T35" fmla="*/ 177 h 184"/>
                <a:gd name="T36" fmla="*/ 33 w 33"/>
                <a:gd name="T37" fmla="*/ 177 h 184"/>
                <a:gd name="T38" fmla="*/ 33 w 33"/>
                <a:gd name="T39" fmla="*/ 178 h 184"/>
                <a:gd name="T40" fmla="*/ 33 w 33"/>
                <a:gd name="T41" fmla="*/ 178 h 184"/>
                <a:gd name="T42" fmla="*/ 33 w 33"/>
                <a:gd name="T43" fmla="*/ 179 h 184"/>
                <a:gd name="T44" fmla="*/ 33 w 33"/>
                <a:gd name="T45" fmla="*/ 180 h 184"/>
                <a:gd name="T46" fmla="*/ 30 w 33"/>
                <a:gd name="T47" fmla="*/ 181 h 184"/>
                <a:gd name="T48" fmla="*/ 30 w 33"/>
                <a:gd name="T49" fmla="*/ 181 h 184"/>
                <a:gd name="T50" fmla="*/ 27 w 33"/>
                <a:gd name="T51" fmla="*/ 182 h 184"/>
                <a:gd name="T52" fmla="*/ 22 w 33"/>
                <a:gd name="T53" fmla="*/ 182 h 184"/>
                <a:gd name="T54" fmla="*/ 4 w 33"/>
                <a:gd name="T55" fmla="*/ 181 h 184"/>
                <a:gd name="T56" fmla="*/ 3 w 33"/>
                <a:gd name="T57" fmla="*/ 184 h 184"/>
                <a:gd name="T58" fmla="*/ 2 w 33"/>
                <a:gd name="T59" fmla="*/ 181 h 184"/>
                <a:gd name="T60" fmla="*/ 2 w 33"/>
                <a:gd name="T61" fmla="*/ 181 h 184"/>
                <a:gd name="T62" fmla="*/ 1 w 33"/>
                <a:gd name="T63" fmla="*/ 181 h 184"/>
                <a:gd name="T64" fmla="*/ 2 w 33"/>
                <a:gd name="T65" fmla="*/ 179 h 184"/>
                <a:gd name="T66" fmla="*/ 2 w 33"/>
                <a:gd name="T67" fmla="*/ 179 h 184"/>
                <a:gd name="T68" fmla="*/ 2 w 33"/>
                <a:gd name="T69" fmla="*/ 179 h 184"/>
                <a:gd name="T70" fmla="*/ 25 w 33"/>
                <a:gd name="T71" fmla="*/ 178 h 184"/>
                <a:gd name="T72" fmla="*/ 27 w 33"/>
                <a:gd name="T73" fmla="*/ 178 h 184"/>
                <a:gd name="T74" fmla="*/ 27 w 33"/>
                <a:gd name="T75" fmla="*/ 178 h 184"/>
                <a:gd name="T76" fmla="*/ 33 w 33"/>
                <a:gd name="T77" fmla="*/ 178 h 184"/>
                <a:gd name="T78" fmla="*/ 33 w 33"/>
                <a:gd name="T79" fmla="*/ 178 h 184"/>
                <a:gd name="T80" fmla="*/ 26 w 33"/>
                <a:gd name="T81" fmla="*/ 135 h 184"/>
                <a:gd name="T82" fmla="*/ 29 w 33"/>
                <a:gd name="T83" fmla="*/ 175 h 184"/>
                <a:gd name="T84" fmla="*/ 14 w 33"/>
                <a:gd name="T85" fmla="*/ 7 h 184"/>
                <a:gd name="T86" fmla="*/ 14 w 33"/>
                <a:gd name="T87" fmla="*/ 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" h="184">
                  <a:moveTo>
                    <a:pt x="0" y="181"/>
                  </a:moveTo>
                  <a:cubicBezTo>
                    <a:pt x="0" y="181"/>
                    <a:pt x="0" y="181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181"/>
                    <a:pt x="0" y="181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0"/>
                    <a:pt x="0" y="180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2" y="173"/>
                    <a:pt x="14" y="174"/>
                    <a:pt x="22" y="174"/>
                  </a:cubicBezTo>
                  <a:cubicBezTo>
                    <a:pt x="22" y="174"/>
                    <a:pt x="22" y="174"/>
                    <a:pt x="22" y="174"/>
                  </a:cubicBezTo>
                  <a:cubicBezTo>
                    <a:pt x="22" y="174"/>
                    <a:pt x="22" y="174"/>
                    <a:pt x="23" y="174"/>
                  </a:cubicBezTo>
                  <a:cubicBezTo>
                    <a:pt x="23" y="174"/>
                    <a:pt x="23" y="174"/>
                    <a:pt x="23" y="174"/>
                  </a:cubicBezTo>
                  <a:cubicBezTo>
                    <a:pt x="23" y="174"/>
                    <a:pt x="24" y="174"/>
                    <a:pt x="25" y="174"/>
                  </a:cubicBezTo>
                  <a:cubicBezTo>
                    <a:pt x="25" y="174"/>
                    <a:pt x="25" y="174"/>
                    <a:pt x="25" y="174"/>
                  </a:cubicBezTo>
                  <a:cubicBezTo>
                    <a:pt x="24" y="162"/>
                    <a:pt x="21" y="125"/>
                    <a:pt x="17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3" y="46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8"/>
                    <a:pt x="18" y="9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6"/>
                    <a:pt x="19" y="23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1" y="46"/>
                    <a:pt x="23" y="67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9" y="130"/>
                    <a:pt x="33" y="173"/>
                    <a:pt x="33" y="177"/>
                  </a:cubicBezTo>
                  <a:cubicBezTo>
                    <a:pt x="33" y="177"/>
                    <a:pt x="33" y="177"/>
                    <a:pt x="33" y="177"/>
                  </a:cubicBezTo>
                  <a:cubicBezTo>
                    <a:pt x="33" y="177"/>
                    <a:pt x="33" y="177"/>
                    <a:pt x="33" y="177"/>
                  </a:cubicBezTo>
                  <a:cubicBezTo>
                    <a:pt x="33" y="177"/>
                    <a:pt x="33" y="177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3" y="180"/>
                    <a:pt x="33" y="180"/>
                    <a:pt x="33" y="180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2" y="181"/>
                    <a:pt x="30" y="181"/>
                    <a:pt x="30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9" y="181"/>
                    <a:pt x="28" y="182"/>
                    <a:pt x="27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6" y="182"/>
                    <a:pt x="24" y="182"/>
                    <a:pt x="22" y="182"/>
                  </a:cubicBezTo>
                  <a:cubicBezTo>
                    <a:pt x="22" y="182"/>
                    <a:pt x="22" y="182"/>
                    <a:pt x="22" y="182"/>
                  </a:cubicBezTo>
                  <a:cubicBezTo>
                    <a:pt x="16" y="182"/>
                    <a:pt x="7" y="181"/>
                    <a:pt x="4" y="181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0" y="181"/>
                    <a:pt x="0" y="181"/>
                    <a:pt x="0" y="181"/>
                  </a:cubicBezTo>
                  <a:close/>
                  <a:moveTo>
                    <a:pt x="2" y="181"/>
                  </a:moveTo>
                  <a:cubicBezTo>
                    <a:pt x="2" y="181"/>
                    <a:pt x="2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1"/>
                    <a:pt x="1" y="181"/>
                    <a:pt x="2" y="181"/>
                  </a:cubicBezTo>
                  <a:close/>
                  <a:moveTo>
                    <a:pt x="2" y="179"/>
                  </a:moveTo>
                  <a:cubicBezTo>
                    <a:pt x="2" y="179"/>
                    <a:pt x="2" y="179"/>
                    <a:pt x="2" y="179"/>
                  </a:cubicBezTo>
                  <a:cubicBezTo>
                    <a:pt x="2" y="179"/>
                    <a:pt x="2" y="179"/>
                    <a:pt x="2" y="179"/>
                  </a:cubicBezTo>
                  <a:close/>
                  <a:moveTo>
                    <a:pt x="2" y="179"/>
                  </a:moveTo>
                  <a:cubicBezTo>
                    <a:pt x="2" y="179"/>
                    <a:pt x="2" y="179"/>
                    <a:pt x="2" y="179"/>
                  </a:cubicBezTo>
                  <a:cubicBezTo>
                    <a:pt x="2" y="179"/>
                    <a:pt x="2" y="179"/>
                    <a:pt x="2" y="179"/>
                  </a:cubicBezTo>
                  <a:close/>
                  <a:moveTo>
                    <a:pt x="25" y="178"/>
                  </a:moveTo>
                  <a:cubicBezTo>
                    <a:pt x="26" y="178"/>
                    <a:pt x="27" y="178"/>
                    <a:pt x="27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7" y="178"/>
                    <a:pt x="26" y="178"/>
                    <a:pt x="25" y="178"/>
                  </a:cubicBezTo>
                  <a:close/>
                  <a:moveTo>
                    <a:pt x="33" y="178"/>
                  </a:move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lose/>
                  <a:moveTo>
                    <a:pt x="29" y="175"/>
                  </a:moveTo>
                  <a:cubicBezTo>
                    <a:pt x="29" y="169"/>
                    <a:pt x="28" y="154"/>
                    <a:pt x="26" y="135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8" y="154"/>
                    <a:pt x="29" y="169"/>
                    <a:pt x="29" y="175"/>
                  </a:cubicBezTo>
                  <a:close/>
                  <a:moveTo>
                    <a:pt x="15" y="17"/>
                  </a:moveTo>
                  <a:cubicBezTo>
                    <a:pt x="14" y="13"/>
                    <a:pt x="14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9"/>
                    <a:pt x="14" y="13"/>
                    <a:pt x="15" y="1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3777"/>
            <p:cNvSpPr>
              <a:spLocks noEditPoints="1"/>
            </p:cNvSpPr>
            <p:nvPr/>
          </p:nvSpPr>
          <p:spPr bwMode="auto">
            <a:xfrm>
              <a:off x="5573407" y="3281133"/>
              <a:ext cx="850082" cy="377256"/>
            </a:xfrm>
            <a:custGeom>
              <a:avLst/>
              <a:gdLst>
                <a:gd name="T0" fmla="*/ 128 w 154"/>
                <a:gd name="T1" fmla="*/ 65 h 68"/>
                <a:gd name="T2" fmla="*/ 122 w 154"/>
                <a:gd name="T3" fmla="*/ 40 h 68"/>
                <a:gd name="T4" fmla="*/ 122 w 154"/>
                <a:gd name="T5" fmla="*/ 40 h 68"/>
                <a:gd name="T6" fmla="*/ 110 w 154"/>
                <a:gd name="T7" fmla="*/ 6 h 68"/>
                <a:gd name="T8" fmla="*/ 110 w 154"/>
                <a:gd name="T9" fmla="*/ 6 h 68"/>
                <a:gd name="T10" fmla="*/ 105 w 154"/>
                <a:gd name="T11" fmla="*/ 4 h 68"/>
                <a:gd name="T12" fmla="*/ 105 w 154"/>
                <a:gd name="T13" fmla="*/ 4 h 68"/>
                <a:gd name="T14" fmla="*/ 45 w 154"/>
                <a:gd name="T15" fmla="*/ 23 h 68"/>
                <a:gd name="T16" fmla="*/ 45 w 154"/>
                <a:gd name="T17" fmla="*/ 23 h 68"/>
                <a:gd name="T18" fmla="*/ 2 w 154"/>
                <a:gd name="T19" fmla="*/ 42 h 68"/>
                <a:gd name="T20" fmla="*/ 2 w 154"/>
                <a:gd name="T21" fmla="*/ 42 h 68"/>
                <a:gd name="T22" fmla="*/ 0 w 154"/>
                <a:gd name="T23" fmla="*/ 38 h 68"/>
                <a:gd name="T24" fmla="*/ 105 w 154"/>
                <a:gd name="T25" fmla="*/ 0 h 68"/>
                <a:gd name="T26" fmla="*/ 105 w 154"/>
                <a:gd name="T27" fmla="*/ 0 h 68"/>
                <a:gd name="T28" fmla="*/ 113 w 154"/>
                <a:gd name="T29" fmla="*/ 4 h 68"/>
                <a:gd name="T30" fmla="*/ 113 w 154"/>
                <a:gd name="T31" fmla="*/ 4 h 68"/>
                <a:gd name="T32" fmla="*/ 131 w 154"/>
                <a:gd name="T33" fmla="*/ 62 h 68"/>
                <a:gd name="T34" fmla="*/ 131 w 154"/>
                <a:gd name="T35" fmla="*/ 62 h 68"/>
                <a:gd name="T36" fmla="*/ 153 w 154"/>
                <a:gd name="T37" fmla="*/ 53 h 68"/>
                <a:gd name="T38" fmla="*/ 154 w 154"/>
                <a:gd name="T39" fmla="*/ 57 h 68"/>
                <a:gd name="T40" fmla="*/ 128 w 154"/>
                <a:gd name="T41" fmla="*/ 68 h 68"/>
                <a:gd name="T42" fmla="*/ 128 w 154"/>
                <a:gd name="T43" fmla="*/ 65 h 68"/>
                <a:gd name="T44" fmla="*/ 2 w 154"/>
                <a:gd name="T45" fmla="*/ 42 h 68"/>
                <a:gd name="T46" fmla="*/ 2 w 154"/>
                <a:gd name="T47" fmla="*/ 42 h 68"/>
                <a:gd name="T48" fmla="*/ 2 w 154"/>
                <a:gd name="T49" fmla="*/ 42 h 68"/>
                <a:gd name="T50" fmla="*/ 2 w 154"/>
                <a:gd name="T51" fmla="*/ 42 h 68"/>
                <a:gd name="T52" fmla="*/ 2 w 154"/>
                <a:gd name="T53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4" h="68">
                  <a:moveTo>
                    <a:pt x="128" y="65"/>
                  </a:moveTo>
                  <a:cubicBezTo>
                    <a:pt x="128" y="65"/>
                    <a:pt x="125" y="54"/>
                    <a:pt x="122" y="40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18" y="27"/>
                    <a:pt x="113" y="12"/>
                    <a:pt x="110" y="6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5"/>
                    <a:pt x="108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94" y="4"/>
                    <a:pt x="68" y="14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22" y="33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80" y="1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9" y="0"/>
                    <a:pt x="112" y="1"/>
                    <a:pt x="113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20" y="15"/>
                    <a:pt x="129" y="53"/>
                    <a:pt x="131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53" y="53"/>
                    <a:pt x="153" y="53"/>
                    <a:pt x="153" y="53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5"/>
                    <a:pt x="128" y="65"/>
                    <a:pt x="128" y="65"/>
                  </a:cubicBezTo>
                  <a:close/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3778"/>
            <p:cNvSpPr>
              <a:spLocks noEditPoints="1"/>
            </p:cNvSpPr>
            <p:nvPr/>
          </p:nvSpPr>
          <p:spPr bwMode="auto">
            <a:xfrm>
              <a:off x="5558319" y="3271073"/>
              <a:ext cx="880262" cy="397376"/>
            </a:xfrm>
            <a:custGeom>
              <a:avLst/>
              <a:gdLst>
                <a:gd name="T0" fmla="*/ 129 w 160"/>
                <a:gd name="T1" fmla="*/ 68 h 72"/>
                <a:gd name="T2" fmla="*/ 129 w 160"/>
                <a:gd name="T3" fmla="*/ 68 h 72"/>
                <a:gd name="T4" fmla="*/ 129 w 160"/>
                <a:gd name="T5" fmla="*/ 68 h 72"/>
                <a:gd name="T6" fmla="*/ 131 w 160"/>
                <a:gd name="T7" fmla="*/ 67 h 72"/>
                <a:gd name="T8" fmla="*/ 131 w 160"/>
                <a:gd name="T9" fmla="*/ 67 h 72"/>
                <a:gd name="T10" fmla="*/ 129 w 160"/>
                <a:gd name="T11" fmla="*/ 68 h 72"/>
                <a:gd name="T12" fmla="*/ 129 w 160"/>
                <a:gd name="T13" fmla="*/ 68 h 72"/>
                <a:gd name="T14" fmla="*/ 129 w 160"/>
                <a:gd name="T15" fmla="*/ 67 h 72"/>
                <a:gd name="T16" fmla="*/ 128 w 160"/>
                <a:gd name="T17" fmla="*/ 66 h 72"/>
                <a:gd name="T18" fmla="*/ 127 w 160"/>
                <a:gd name="T19" fmla="*/ 60 h 72"/>
                <a:gd name="T20" fmla="*/ 123 w 160"/>
                <a:gd name="T21" fmla="*/ 43 h 72"/>
                <a:gd name="T22" fmla="*/ 111 w 160"/>
                <a:gd name="T23" fmla="*/ 9 h 72"/>
                <a:gd name="T24" fmla="*/ 111 w 160"/>
                <a:gd name="T25" fmla="*/ 9 h 72"/>
                <a:gd name="T26" fmla="*/ 109 w 160"/>
                <a:gd name="T27" fmla="*/ 8 h 72"/>
                <a:gd name="T28" fmla="*/ 108 w 160"/>
                <a:gd name="T29" fmla="*/ 8 h 72"/>
                <a:gd name="T30" fmla="*/ 49 w 160"/>
                <a:gd name="T31" fmla="*/ 27 h 72"/>
                <a:gd name="T32" fmla="*/ 7 w 160"/>
                <a:gd name="T33" fmla="*/ 45 h 72"/>
                <a:gd name="T34" fmla="*/ 7 w 160"/>
                <a:gd name="T35" fmla="*/ 46 h 72"/>
                <a:gd name="T36" fmla="*/ 4 w 160"/>
                <a:gd name="T37" fmla="*/ 47 h 72"/>
                <a:gd name="T38" fmla="*/ 3 w 160"/>
                <a:gd name="T39" fmla="*/ 39 h 72"/>
                <a:gd name="T40" fmla="*/ 3 w 160"/>
                <a:gd name="T41" fmla="*/ 38 h 72"/>
                <a:gd name="T42" fmla="*/ 6 w 160"/>
                <a:gd name="T43" fmla="*/ 37 h 72"/>
                <a:gd name="T44" fmla="*/ 15 w 160"/>
                <a:gd name="T45" fmla="*/ 33 h 72"/>
                <a:gd name="T46" fmla="*/ 46 w 160"/>
                <a:gd name="T47" fmla="*/ 20 h 72"/>
                <a:gd name="T48" fmla="*/ 108 w 160"/>
                <a:gd name="T49" fmla="*/ 0 h 72"/>
                <a:gd name="T50" fmla="*/ 118 w 160"/>
                <a:gd name="T51" fmla="*/ 5 h 72"/>
                <a:gd name="T52" fmla="*/ 136 w 160"/>
                <a:gd name="T53" fmla="*/ 61 h 72"/>
                <a:gd name="T54" fmla="*/ 160 w 160"/>
                <a:gd name="T55" fmla="*/ 60 h 72"/>
                <a:gd name="T56" fmla="*/ 129 w 160"/>
                <a:gd name="T57" fmla="*/ 70 h 72"/>
                <a:gd name="T58" fmla="*/ 133 w 160"/>
                <a:gd name="T59" fmla="*/ 67 h 72"/>
                <a:gd name="T60" fmla="*/ 133 w 160"/>
                <a:gd name="T61" fmla="*/ 67 h 72"/>
                <a:gd name="T62" fmla="*/ 133 w 160"/>
                <a:gd name="T63" fmla="*/ 67 h 72"/>
                <a:gd name="T64" fmla="*/ 131 w 160"/>
                <a:gd name="T65" fmla="*/ 59 h 72"/>
                <a:gd name="T66" fmla="*/ 115 w 160"/>
                <a:gd name="T67" fmla="*/ 7 h 72"/>
                <a:gd name="T68" fmla="*/ 115 w 160"/>
                <a:gd name="T69" fmla="*/ 7 h 72"/>
                <a:gd name="T70" fmla="*/ 126 w 160"/>
                <a:gd name="T71" fmla="*/ 42 h 72"/>
                <a:gd name="T72" fmla="*/ 8 w 160"/>
                <a:gd name="T73" fmla="*/ 40 h 72"/>
                <a:gd name="T74" fmla="*/ 7 w 160"/>
                <a:gd name="T75" fmla="*/ 41 h 72"/>
                <a:gd name="T76" fmla="*/ 115 w 160"/>
                <a:gd name="T77" fmla="*/ 7 h 72"/>
                <a:gd name="T78" fmla="*/ 114 w 160"/>
                <a:gd name="T79" fmla="*/ 6 h 72"/>
                <a:gd name="T80" fmla="*/ 115 w 160"/>
                <a:gd name="T81" fmla="*/ 7 h 72"/>
                <a:gd name="T82" fmla="*/ 109 w 160"/>
                <a:gd name="T83" fmla="*/ 4 h 72"/>
                <a:gd name="T84" fmla="*/ 112 w 160"/>
                <a:gd name="T85" fmla="*/ 5 h 72"/>
                <a:gd name="T86" fmla="*/ 129 w 160"/>
                <a:gd name="T87" fmla="*/ 6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0" h="72">
                  <a:moveTo>
                    <a:pt x="129" y="70"/>
                  </a:move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7"/>
                    <a:pt x="129" y="67"/>
                  </a:cubicBezTo>
                  <a:cubicBezTo>
                    <a:pt x="129" y="67"/>
                    <a:pt x="129" y="67"/>
                    <a:pt x="129" y="67"/>
                  </a:cubicBezTo>
                  <a:cubicBezTo>
                    <a:pt x="129" y="67"/>
                    <a:pt x="128" y="66"/>
                    <a:pt x="128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8" y="64"/>
                    <a:pt x="128" y="63"/>
                    <a:pt x="127" y="60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56"/>
                    <a:pt x="124" y="49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19" y="30"/>
                    <a:pt x="115" y="14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0" y="8"/>
                    <a:pt x="109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98" y="8"/>
                    <a:pt x="71" y="1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29" y="35"/>
                    <a:pt x="11" y="43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4" y="38"/>
                    <a:pt x="5" y="38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8" y="36"/>
                    <a:pt x="11" y="34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23" y="29"/>
                    <a:pt x="34" y="24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69" y="10"/>
                    <a:pt x="95" y="1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2" y="0"/>
                    <a:pt x="116" y="1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25" y="16"/>
                    <a:pt x="133" y="49"/>
                    <a:pt x="136" y="61"/>
                  </a:cubicBezTo>
                  <a:cubicBezTo>
                    <a:pt x="136" y="61"/>
                    <a:pt x="136" y="61"/>
                    <a:pt x="136" y="61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30" y="72"/>
                    <a:pt x="130" y="72"/>
                    <a:pt x="130" y="72"/>
                  </a:cubicBezTo>
                  <a:cubicBezTo>
                    <a:pt x="129" y="70"/>
                    <a:pt x="129" y="70"/>
                    <a:pt x="129" y="70"/>
                  </a:cubicBezTo>
                  <a:close/>
                  <a:moveTo>
                    <a:pt x="133" y="67"/>
                  </a:moveTo>
                  <a:cubicBezTo>
                    <a:pt x="133" y="67"/>
                    <a:pt x="133" y="67"/>
                    <a:pt x="133" y="67"/>
                  </a:cubicBezTo>
                  <a:cubicBezTo>
                    <a:pt x="155" y="58"/>
                    <a:pt x="155" y="58"/>
                    <a:pt x="155" y="58"/>
                  </a:cubicBezTo>
                  <a:cubicBezTo>
                    <a:pt x="133" y="67"/>
                    <a:pt x="133" y="67"/>
                    <a:pt x="133" y="67"/>
                  </a:cubicBezTo>
                  <a:cubicBezTo>
                    <a:pt x="133" y="67"/>
                    <a:pt x="133" y="67"/>
                    <a:pt x="133" y="67"/>
                  </a:cubicBezTo>
                  <a:cubicBezTo>
                    <a:pt x="133" y="67"/>
                    <a:pt x="133" y="67"/>
                    <a:pt x="133" y="67"/>
                  </a:cubicBezTo>
                  <a:close/>
                  <a:moveTo>
                    <a:pt x="126" y="42"/>
                  </a:moveTo>
                  <a:cubicBezTo>
                    <a:pt x="128" y="48"/>
                    <a:pt x="130" y="54"/>
                    <a:pt x="131" y="59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27" y="45"/>
                    <a:pt x="120" y="16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8" y="13"/>
                    <a:pt x="123" y="28"/>
                    <a:pt x="126" y="42"/>
                  </a:cubicBezTo>
                  <a:close/>
                  <a:moveTo>
                    <a:pt x="7" y="41"/>
                  </a:moveTo>
                  <a:cubicBezTo>
                    <a:pt x="7" y="41"/>
                    <a:pt x="8" y="41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lose/>
                  <a:moveTo>
                    <a:pt x="115" y="7"/>
                  </a:moveTo>
                  <a:cubicBezTo>
                    <a:pt x="115" y="7"/>
                    <a:pt x="115" y="7"/>
                    <a:pt x="115" y="7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4" y="6"/>
                    <a:pt x="115" y="7"/>
                  </a:cubicBezTo>
                  <a:close/>
                  <a:moveTo>
                    <a:pt x="112" y="5"/>
                  </a:moveTo>
                  <a:cubicBezTo>
                    <a:pt x="111" y="4"/>
                    <a:pt x="110" y="4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0" y="4"/>
                    <a:pt x="111" y="5"/>
                    <a:pt x="112" y="5"/>
                  </a:cubicBezTo>
                  <a:close/>
                  <a:moveTo>
                    <a:pt x="129" y="68"/>
                  </a:move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6" name="组合 134"/>
          <p:cNvGrpSpPr/>
          <p:nvPr/>
        </p:nvGrpSpPr>
        <p:grpSpPr>
          <a:xfrm>
            <a:off x="11020356" y="5796927"/>
            <a:ext cx="400442" cy="954719"/>
            <a:chOff x="6332948" y="2078950"/>
            <a:chExt cx="1343028" cy="2449641"/>
          </a:xfrm>
        </p:grpSpPr>
        <p:sp>
          <p:nvSpPr>
            <p:cNvPr id="217" name="Freeform 3779"/>
            <p:cNvSpPr>
              <a:spLocks noEditPoints="1"/>
            </p:cNvSpPr>
            <p:nvPr/>
          </p:nvSpPr>
          <p:spPr bwMode="auto">
            <a:xfrm>
              <a:off x="6750442" y="2320393"/>
              <a:ext cx="623728" cy="628759"/>
            </a:xfrm>
            <a:custGeom>
              <a:avLst/>
              <a:gdLst>
                <a:gd name="T0" fmla="*/ 0 w 113"/>
                <a:gd name="T1" fmla="*/ 57 h 114"/>
                <a:gd name="T2" fmla="*/ 55 w 113"/>
                <a:gd name="T3" fmla="*/ 0 h 114"/>
                <a:gd name="T4" fmla="*/ 55 w 113"/>
                <a:gd name="T5" fmla="*/ 0 h 114"/>
                <a:gd name="T6" fmla="*/ 113 w 113"/>
                <a:gd name="T7" fmla="*/ 57 h 114"/>
                <a:gd name="T8" fmla="*/ 113 w 113"/>
                <a:gd name="T9" fmla="*/ 57 h 114"/>
                <a:gd name="T10" fmla="*/ 55 w 113"/>
                <a:gd name="T11" fmla="*/ 114 h 114"/>
                <a:gd name="T12" fmla="*/ 55 w 113"/>
                <a:gd name="T13" fmla="*/ 114 h 114"/>
                <a:gd name="T14" fmla="*/ 0 w 113"/>
                <a:gd name="T15" fmla="*/ 57 h 114"/>
                <a:gd name="T16" fmla="*/ 4 w 113"/>
                <a:gd name="T17" fmla="*/ 57 h 114"/>
                <a:gd name="T18" fmla="*/ 55 w 113"/>
                <a:gd name="T19" fmla="*/ 110 h 114"/>
                <a:gd name="T20" fmla="*/ 55 w 113"/>
                <a:gd name="T21" fmla="*/ 110 h 114"/>
                <a:gd name="T22" fmla="*/ 109 w 113"/>
                <a:gd name="T23" fmla="*/ 57 h 114"/>
                <a:gd name="T24" fmla="*/ 109 w 113"/>
                <a:gd name="T25" fmla="*/ 57 h 114"/>
                <a:gd name="T26" fmla="*/ 55 w 113"/>
                <a:gd name="T27" fmla="*/ 4 h 114"/>
                <a:gd name="T28" fmla="*/ 55 w 113"/>
                <a:gd name="T29" fmla="*/ 4 h 114"/>
                <a:gd name="T30" fmla="*/ 4 w 113"/>
                <a:gd name="T31" fmla="*/ 5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14">
                  <a:moveTo>
                    <a:pt x="0" y="57"/>
                  </a:moveTo>
                  <a:cubicBezTo>
                    <a:pt x="0" y="25"/>
                    <a:pt x="2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85" y="0"/>
                    <a:pt x="113" y="25"/>
                    <a:pt x="113" y="57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88"/>
                    <a:pt x="85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24" y="114"/>
                    <a:pt x="0" y="88"/>
                    <a:pt x="0" y="57"/>
                  </a:cubicBezTo>
                  <a:close/>
                  <a:moveTo>
                    <a:pt x="4" y="57"/>
                  </a:moveTo>
                  <a:cubicBezTo>
                    <a:pt x="4" y="86"/>
                    <a:pt x="27" y="110"/>
                    <a:pt x="55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83" y="110"/>
                    <a:pt x="109" y="86"/>
                    <a:pt x="109" y="57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27"/>
                    <a:pt x="83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27" y="4"/>
                    <a:pt x="4" y="27"/>
                    <a:pt x="4" y="5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780"/>
            <p:cNvSpPr>
              <a:spLocks noEditPoints="1"/>
            </p:cNvSpPr>
            <p:nvPr/>
          </p:nvSpPr>
          <p:spPr bwMode="auto">
            <a:xfrm>
              <a:off x="6740382" y="2310333"/>
              <a:ext cx="643848" cy="648879"/>
            </a:xfrm>
            <a:custGeom>
              <a:avLst/>
              <a:gdLst>
                <a:gd name="T0" fmla="*/ 0 w 117"/>
                <a:gd name="T1" fmla="*/ 59 h 118"/>
                <a:gd name="T2" fmla="*/ 2 w 117"/>
                <a:gd name="T3" fmla="*/ 59 h 118"/>
                <a:gd name="T4" fmla="*/ 0 w 117"/>
                <a:gd name="T5" fmla="*/ 59 h 118"/>
                <a:gd name="T6" fmla="*/ 57 w 117"/>
                <a:gd name="T7" fmla="*/ 0 h 118"/>
                <a:gd name="T8" fmla="*/ 57 w 117"/>
                <a:gd name="T9" fmla="*/ 0 h 118"/>
                <a:gd name="T10" fmla="*/ 117 w 117"/>
                <a:gd name="T11" fmla="*/ 59 h 118"/>
                <a:gd name="T12" fmla="*/ 117 w 117"/>
                <a:gd name="T13" fmla="*/ 59 h 118"/>
                <a:gd name="T14" fmla="*/ 57 w 117"/>
                <a:gd name="T15" fmla="*/ 118 h 118"/>
                <a:gd name="T16" fmla="*/ 57 w 117"/>
                <a:gd name="T17" fmla="*/ 118 h 118"/>
                <a:gd name="T18" fmla="*/ 0 w 117"/>
                <a:gd name="T19" fmla="*/ 59 h 118"/>
                <a:gd name="T20" fmla="*/ 57 w 117"/>
                <a:gd name="T21" fmla="*/ 114 h 118"/>
                <a:gd name="T22" fmla="*/ 113 w 117"/>
                <a:gd name="T23" fmla="*/ 59 h 118"/>
                <a:gd name="T24" fmla="*/ 113 w 117"/>
                <a:gd name="T25" fmla="*/ 59 h 118"/>
                <a:gd name="T26" fmla="*/ 57 w 117"/>
                <a:gd name="T27" fmla="*/ 4 h 118"/>
                <a:gd name="T28" fmla="*/ 57 w 117"/>
                <a:gd name="T29" fmla="*/ 4 h 118"/>
                <a:gd name="T30" fmla="*/ 19 w 117"/>
                <a:gd name="T31" fmla="*/ 20 h 118"/>
                <a:gd name="T32" fmla="*/ 19 w 117"/>
                <a:gd name="T33" fmla="*/ 20 h 118"/>
                <a:gd name="T34" fmla="*/ 57 w 117"/>
                <a:gd name="T35" fmla="*/ 4 h 118"/>
                <a:gd name="T36" fmla="*/ 57 w 117"/>
                <a:gd name="T37" fmla="*/ 4 h 118"/>
                <a:gd name="T38" fmla="*/ 113 w 117"/>
                <a:gd name="T39" fmla="*/ 59 h 118"/>
                <a:gd name="T40" fmla="*/ 113 w 117"/>
                <a:gd name="T41" fmla="*/ 59 h 118"/>
                <a:gd name="T42" fmla="*/ 57 w 117"/>
                <a:gd name="T43" fmla="*/ 114 h 118"/>
                <a:gd name="T44" fmla="*/ 57 w 117"/>
                <a:gd name="T45" fmla="*/ 114 h 118"/>
                <a:gd name="T46" fmla="*/ 17 w 117"/>
                <a:gd name="T47" fmla="*/ 95 h 118"/>
                <a:gd name="T48" fmla="*/ 17 w 117"/>
                <a:gd name="T49" fmla="*/ 95 h 118"/>
                <a:gd name="T50" fmla="*/ 57 w 117"/>
                <a:gd name="T51" fmla="*/ 114 h 118"/>
                <a:gd name="T52" fmla="*/ 57 w 117"/>
                <a:gd name="T53" fmla="*/ 110 h 118"/>
                <a:gd name="T54" fmla="*/ 109 w 117"/>
                <a:gd name="T55" fmla="*/ 59 h 118"/>
                <a:gd name="T56" fmla="*/ 109 w 117"/>
                <a:gd name="T57" fmla="*/ 59 h 118"/>
                <a:gd name="T58" fmla="*/ 57 w 117"/>
                <a:gd name="T59" fmla="*/ 8 h 118"/>
                <a:gd name="T60" fmla="*/ 57 w 117"/>
                <a:gd name="T61" fmla="*/ 8 h 118"/>
                <a:gd name="T62" fmla="*/ 8 w 117"/>
                <a:gd name="T63" fmla="*/ 59 h 118"/>
                <a:gd name="T64" fmla="*/ 8 w 117"/>
                <a:gd name="T65" fmla="*/ 59 h 118"/>
                <a:gd name="T66" fmla="*/ 57 w 117"/>
                <a:gd name="T67" fmla="*/ 110 h 118"/>
                <a:gd name="T68" fmla="*/ 4 w 117"/>
                <a:gd name="T69" fmla="*/ 63 h 118"/>
                <a:gd name="T70" fmla="*/ 4 w 117"/>
                <a:gd name="T71" fmla="*/ 59 h 118"/>
                <a:gd name="T72" fmla="*/ 4 w 117"/>
                <a:gd name="T73" fmla="*/ 59 h 118"/>
                <a:gd name="T74" fmla="*/ 6 w 117"/>
                <a:gd name="T75" fmla="*/ 59 h 118"/>
                <a:gd name="T76" fmla="*/ 4 w 117"/>
                <a:gd name="T77" fmla="*/ 59 h 118"/>
                <a:gd name="T78" fmla="*/ 4 w 117"/>
                <a:gd name="T79" fmla="*/ 54 h 118"/>
                <a:gd name="T80" fmla="*/ 4 w 117"/>
                <a:gd name="T81" fmla="*/ 54 h 118"/>
                <a:gd name="T82" fmla="*/ 4 w 117"/>
                <a:gd name="T83" fmla="*/ 59 h 118"/>
                <a:gd name="T84" fmla="*/ 4 w 117"/>
                <a:gd name="T85" fmla="*/ 59 h 118"/>
                <a:gd name="T86" fmla="*/ 4 w 117"/>
                <a:gd name="T87" fmla="*/ 6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18">
                  <a:moveTo>
                    <a:pt x="0" y="59"/>
                  </a:moveTo>
                  <a:cubicBezTo>
                    <a:pt x="2" y="59"/>
                    <a:pt x="2" y="59"/>
                    <a:pt x="2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6"/>
                    <a:pt x="25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88" y="0"/>
                    <a:pt x="117" y="26"/>
                    <a:pt x="117" y="59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17" y="91"/>
                    <a:pt x="88" y="118"/>
                    <a:pt x="57" y="118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25" y="118"/>
                    <a:pt x="0" y="91"/>
                    <a:pt x="0" y="59"/>
                  </a:cubicBezTo>
                  <a:close/>
                  <a:moveTo>
                    <a:pt x="57" y="114"/>
                  </a:moveTo>
                  <a:cubicBezTo>
                    <a:pt x="86" y="114"/>
                    <a:pt x="113" y="89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28"/>
                    <a:pt x="8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42" y="4"/>
                    <a:pt x="29" y="1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9" y="10"/>
                    <a:pt x="42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86" y="4"/>
                    <a:pt x="113" y="28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89"/>
                    <a:pt x="86" y="113"/>
                    <a:pt x="57" y="114"/>
                  </a:cubicBezTo>
                  <a:cubicBezTo>
                    <a:pt x="57" y="114"/>
                    <a:pt x="57" y="114"/>
                    <a:pt x="57" y="114"/>
                  </a:cubicBezTo>
                  <a:cubicBezTo>
                    <a:pt x="41" y="114"/>
                    <a:pt x="27" y="106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27" y="106"/>
                    <a:pt x="41" y="114"/>
                    <a:pt x="57" y="114"/>
                  </a:cubicBezTo>
                  <a:close/>
                  <a:moveTo>
                    <a:pt x="57" y="110"/>
                  </a:moveTo>
                  <a:cubicBezTo>
                    <a:pt x="84" y="110"/>
                    <a:pt x="109" y="86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31"/>
                    <a:pt x="84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30" y="8"/>
                    <a:pt x="8" y="30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87"/>
                    <a:pt x="30" y="110"/>
                    <a:pt x="57" y="110"/>
                  </a:cubicBezTo>
                  <a:close/>
                  <a:moveTo>
                    <a:pt x="4" y="63"/>
                  </a:moveTo>
                  <a:cubicBezTo>
                    <a:pt x="4" y="62"/>
                    <a:pt x="4" y="60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7"/>
                    <a:pt x="4" y="56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6"/>
                    <a:pt x="4" y="57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60"/>
                    <a:pt x="4" y="62"/>
                    <a:pt x="4" y="6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781"/>
            <p:cNvSpPr>
              <a:spLocks noEditPoints="1"/>
            </p:cNvSpPr>
            <p:nvPr/>
          </p:nvSpPr>
          <p:spPr bwMode="auto">
            <a:xfrm>
              <a:off x="6861103" y="2602076"/>
              <a:ext cx="347076" cy="165994"/>
            </a:xfrm>
            <a:custGeom>
              <a:avLst/>
              <a:gdLst>
                <a:gd name="T0" fmla="*/ 0 w 63"/>
                <a:gd name="T1" fmla="*/ 10 h 30"/>
                <a:gd name="T2" fmla="*/ 3 w 63"/>
                <a:gd name="T3" fmla="*/ 8 h 30"/>
                <a:gd name="T4" fmla="*/ 11 w 63"/>
                <a:gd name="T5" fmla="*/ 17 h 30"/>
                <a:gd name="T6" fmla="*/ 11 w 63"/>
                <a:gd name="T7" fmla="*/ 17 h 30"/>
                <a:gd name="T8" fmla="*/ 31 w 63"/>
                <a:gd name="T9" fmla="*/ 26 h 30"/>
                <a:gd name="T10" fmla="*/ 31 w 63"/>
                <a:gd name="T11" fmla="*/ 26 h 30"/>
                <a:gd name="T12" fmla="*/ 35 w 63"/>
                <a:gd name="T13" fmla="*/ 25 h 30"/>
                <a:gd name="T14" fmla="*/ 35 w 63"/>
                <a:gd name="T15" fmla="*/ 25 h 30"/>
                <a:gd name="T16" fmla="*/ 54 w 63"/>
                <a:gd name="T17" fmla="*/ 11 h 30"/>
                <a:gd name="T18" fmla="*/ 54 w 63"/>
                <a:gd name="T19" fmla="*/ 11 h 30"/>
                <a:gd name="T20" fmla="*/ 59 w 63"/>
                <a:gd name="T21" fmla="*/ 0 h 30"/>
                <a:gd name="T22" fmla="*/ 59 w 63"/>
                <a:gd name="T23" fmla="*/ 0 h 30"/>
                <a:gd name="T24" fmla="*/ 63 w 63"/>
                <a:gd name="T25" fmla="*/ 1 h 30"/>
                <a:gd name="T26" fmla="*/ 35 w 63"/>
                <a:gd name="T27" fmla="*/ 29 h 30"/>
                <a:gd name="T28" fmla="*/ 35 w 63"/>
                <a:gd name="T29" fmla="*/ 29 h 30"/>
                <a:gd name="T30" fmla="*/ 31 w 63"/>
                <a:gd name="T31" fmla="*/ 30 h 30"/>
                <a:gd name="T32" fmla="*/ 31 w 63"/>
                <a:gd name="T33" fmla="*/ 30 h 30"/>
                <a:gd name="T34" fmla="*/ 0 w 63"/>
                <a:gd name="T35" fmla="*/ 10 h 30"/>
                <a:gd name="T36" fmla="*/ 0 w 63"/>
                <a:gd name="T37" fmla="*/ 10 h 30"/>
                <a:gd name="T38" fmla="*/ 0 w 63"/>
                <a:gd name="T39" fmla="*/ 10 h 30"/>
                <a:gd name="T40" fmla="*/ 0 w 63"/>
                <a:gd name="T41" fmla="*/ 10 h 30"/>
                <a:gd name="T42" fmla="*/ 0 w 63"/>
                <a:gd name="T43" fmla="*/ 10 h 30"/>
                <a:gd name="T44" fmla="*/ 0 w 63"/>
                <a:gd name="T45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30">
                  <a:moveTo>
                    <a:pt x="0" y="1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6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6" y="21"/>
                    <a:pt x="23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6"/>
                    <a:pt x="33" y="26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3" y="24"/>
                    <a:pt x="49" y="17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8" y="5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3" y="1"/>
                    <a:pt x="56" y="25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30"/>
                    <a:pt x="32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3" y="29"/>
                    <a:pt x="0" y="10"/>
                    <a:pt x="0" y="10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782"/>
            <p:cNvSpPr>
              <a:spLocks noEditPoints="1"/>
            </p:cNvSpPr>
            <p:nvPr/>
          </p:nvSpPr>
          <p:spPr bwMode="auto">
            <a:xfrm>
              <a:off x="6840983" y="2586985"/>
              <a:ext cx="387316" cy="191142"/>
            </a:xfrm>
            <a:custGeom>
              <a:avLst/>
              <a:gdLst>
                <a:gd name="T0" fmla="*/ 0 w 70"/>
                <a:gd name="T1" fmla="*/ 13 h 35"/>
                <a:gd name="T2" fmla="*/ 6 w 70"/>
                <a:gd name="T3" fmla="*/ 9 h 35"/>
                <a:gd name="T4" fmla="*/ 7 w 70"/>
                <a:gd name="T5" fmla="*/ 9 h 35"/>
                <a:gd name="T6" fmla="*/ 7 w 70"/>
                <a:gd name="T7" fmla="*/ 9 h 35"/>
                <a:gd name="T8" fmla="*/ 7 w 70"/>
                <a:gd name="T9" fmla="*/ 9 h 35"/>
                <a:gd name="T10" fmla="*/ 7 w 70"/>
                <a:gd name="T11" fmla="*/ 9 h 35"/>
                <a:gd name="T12" fmla="*/ 8 w 70"/>
                <a:gd name="T13" fmla="*/ 9 h 35"/>
                <a:gd name="T14" fmla="*/ 8 w 70"/>
                <a:gd name="T15" fmla="*/ 10 h 35"/>
                <a:gd name="T16" fmla="*/ 8 w 70"/>
                <a:gd name="T17" fmla="*/ 10 h 35"/>
                <a:gd name="T18" fmla="*/ 8 w 70"/>
                <a:gd name="T19" fmla="*/ 10 h 35"/>
                <a:gd name="T20" fmla="*/ 8 w 70"/>
                <a:gd name="T21" fmla="*/ 10 h 35"/>
                <a:gd name="T22" fmla="*/ 10 w 70"/>
                <a:gd name="T23" fmla="*/ 12 h 35"/>
                <a:gd name="T24" fmla="*/ 15 w 70"/>
                <a:gd name="T25" fmla="*/ 18 h 35"/>
                <a:gd name="T26" fmla="*/ 33 w 70"/>
                <a:gd name="T27" fmla="*/ 27 h 35"/>
                <a:gd name="T28" fmla="*/ 34 w 70"/>
                <a:gd name="T29" fmla="*/ 27 h 35"/>
                <a:gd name="T30" fmla="*/ 34 w 70"/>
                <a:gd name="T31" fmla="*/ 27 h 35"/>
                <a:gd name="T32" fmla="*/ 37 w 70"/>
                <a:gd name="T33" fmla="*/ 26 h 35"/>
                <a:gd name="T34" fmla="*/ 55 w 70"/>
                <a:gd name="T35" fmla="*/ 13 h 35"/>
                <a:gd name="T36" fmla="*/ 60 w 70"/>
                <a:gd name="T37" fmla="*/ 2 h 35"/>
                <a:gd name="T38" fmla="*/ 60 w 70"/>
                <a:gd name="T39" fmla="*/ 0 h 35"/>
                <a:gd name="T40" fmla="*/ 68 w 70"/>
                <a:gd name="T41" fmla="*/ 5 h 35"/>
                <a:gd name="T42" fmla="*/ 68 w 70"/>
                <a:gd name="T43" fmla="*/ 6 h 35"/>
                <a:gd name="T44" fmla="*/ 67 w 70"/>
                <a:gd name="T45" fmla="*/ 9 h 35"/>
                <a:gd name="T46" fmla="*/ 62 w 70"/>
                <a:gd name="T47" fmla="*/ 18 h 35"/>
                <a:gd name="T48" fmla="*/ 39 w 70"/>
                <a:gd name="T49" fmla="*/ 34 h 35"/>
                <a:gd name="T50" fmla="*/ 34 w 70"/>
                <a:gd name="T51" fmla="*/ 35 h 35"/>
                <a:gd name="T52" fmla="*/ 34 w 70"/>
                <a:gd name="T53" fmla="*/ 31 h 35"/>
                <a:gd name="T54" fmla="*/ 36 w 70"/>
                <a:gd name="T55" fmla="*/ 31 h 35"/>
                <a:gd name="T56" fmla="*/ 33 w 70"/>
                <a:gd name="T57" fmla="*/ 31 h 35"/>
                <a:gd name="T58" fmla="*/ 33 w 70"/>
                <a:gd name="T59" fmla="*/ 31 h 35"/>
                <a:gd name="T60" fmla="*/ 33 w 70"/>
                <a:gd name="T61" fmla="*/ 31 h 35"/>
                <a:gd name="T62" fmla="*/ 20 w 70"/>
                <a:gd name="T63" fmla="*/ 27 h 35"/>
                <a:gd name="T64" fmla="*/ 13 w 70"/>
                <a:gd name="T65" fmla="*/ 21 h 35"/>
                <a:gd name="T66" fmla="*/ 9 w 70"/>
                <a:gd name="T67" fmla="*/ 18 h 35"/>
                <a:gd name="T68" fmla="*/ 13 w 70"/>
                <a:gd name="T69" fmla="*/ 21 h 35"/>
                <a:gd name="T70" fmla="*/ 54 w 70"/>
                <a:gd name="T71" fmla="*/ 20 h 35"/>
                <a:gd name="T72" fmla="*/ 54 w 70"/>
                <a:gd name="T73" fmla="*/ 20 h 35"/>
                <a:gd name="T74" fmla="*/ 55 w 70"/>
                <a:gd name="T75" fmla="*/ 20 h 35"/>
                <a:gd name="T76" fmla="*/ 60 w 70"/>
                <a:gd name="T77" fmla="*/ 12 h 35"/>
                <a:gd name="T78" fmla="*/ 58 w 70"/>
                <a:gd name="T79" fmla="*/ 15 h 35"/>
                <a:gd name="T80" fmla="*/ 3 w 70"/>
                <a:gd name="T81" fmla="*/ 13 h 35"/>
                <a:gd name="T82" fmla="*/ 3 w 70"/>
                <a:gd name="T83" fmla="*/ 13 h 35"/>
                <a:gd name="T84" fmla="*/ 1 w 70"/>
                <a:gd name="T85" fmla="*/ 14 h 35"/>
                <a:gd name="T86" fmla="*/ 1 w 70"/>
                <a:gd name="T87" fmla="*/ 14 h 35"/>
                <a:gd name="T88" fmla="*/ 4 w 70"/>
                <a:gd name="T89" fmla="*/ 11 h 35"/>
                <a:gd name="T90" fmla="*/ 4 w 70"/>
                <a:gd name="T91" fmla="*/ 12 h 35"/>
                <a:gd name="T92" fmla="*/ 4 w 70"/>
                <a:gd name="T9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0" h="35">
                  <a:moveTo>
                    <a:pt x="1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9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0" y="23"/>
                    <a:pt x="27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6" y="27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45" y="25"/>
                    <a:pt x="51" y="19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8" y="8"/>
                    <a:pt x="60" y="3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5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6"/>
                    <a:pt x="67" y="7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5" y="11"/>
                    <a:pt x="64" y="14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57" y="24"/>
                    <a:pt x="50" y="32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7" y="34"/>
                    <a:pt x="35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15" y="34"/>
                    <a:pt x="2" y="16"/>
                    <a:pt x="1" y="14"/>
                  </a:cubicBezTo>
                  <a:close/>
                  <a:moveTo>
                    <a:pt x="34" y="31"/>
                  </a:moveTo>
                  <a:cubicBezTo>
                    <a:pt x="34" y="31"/>
                    <a:pt x="35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31"/>
                    <a:pt x="34" y="31"/>
                    <a:pt x="34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13" y="21"/>
                  </a:moveTo>
                  <a:cubicBezTo>
                    <a:pt x="15" y="23"/>
                    <a:pt x="17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7" y="25"/>
                    <a:pt x="15" y="23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0"/>
                    <a:pt x="10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1" y="20"/>
                    <a:pt x="13" y="21"/>
                  </a:cubicBezTo>
                  <a:close/>
                  <a:moveTo>
                    <a:pt x="54" y="20"/>
                  </a:move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lose/>
                  <a:moveTo>
                    <a:pt x="58" y="15"/>
                  </a:moveTo>
                  <a:cubicBezTo>
                    <a:pt x="57" y="17"/>
                    <a:pt x="56" y="19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7" y="17"/>
                    <a:pt x="59" y="15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3"/>
                    <a:pt x="59" y="14"/>
                    <a:pt x="58" y="15"/>
                  </a:cubicBezTo>
                  <a:close/>
                  <a:moveTo>
                    <a:pt x="4" y="15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1" y="14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lose/>
                  <a:moveTo>
                    <a:pt x="4" y="12"/>
                  </a:moveTo>
                  <a:cubicBezTo>
                    <a:pt x="4" y="12"/>
                    <a:pt x="4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783"/>
            <p:cNvSpPr/>
            <p:nvPr/>
          </p:nvSpPr>
          <p:spPr bwMode="auto">
            <a:xfrm>
              <a:off x="6891283" y="2501475"/>
              <a:ext cx="25152" cy="25152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  <a:gd name="T8" fmla="*/ 0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784"/>
            <p:cNvSpPr>
              <a:spLocks noEditPoints="1"/>
            </p:cNvSpPr>
            <p:nvPr/>
          </p:nvSpPr>
          <p:spPr bwMode="auto">
            <a:xfrm>
              <a:off x="6881223" y="2491415"/>
              <a:ext cx="45272" cy="45272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  <a:gd name="T24" fmla="*/ 4 w 9"/>
                <a:gd name="T25" fmla="*/ 4 h 9"/>
                <a:gd name="T26" fmla="*/ 4 w 9"/>
                <a:gd name="T27" fmla="*/ 4 h 9"/>
                <a:gd name="T28" fmla="*/ 4 w 9"/>
                <a:gd name="T29" fmla="*/ 4 h 9"/>
                <a:gd name="T30" fmla="*/ 4 w 9"/>
                <a:gd name="T31" fmla="*/ 4 h 9"/>
                <a:gd name="T32" fmla="*/ 4 w 9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785"/>
            <p:cNvSpPr/>
            <p:nvPr/>
          </p:nvSpPr>
          <p:spPr bwMode="auto">
            <a:xfrm>
              <a:off x="7172967" y="2461235"/>
              <a:ext cx="25152" cy="20120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0 h 4"/>
                <a:gd name="T4" fmla="*/ 5 w 5"/>
                <a:gd name="T5" fmla="*/ 0 h 4"/>
                <a:gd name="T6" fmla="*/ 5 w 5"/>
                <a:gd name="T7" fmla="*/ 4 h 4"/>
                <a:gd name="T8" fmla="*/ 0 w 5"/>
                <a:gd name="T9" fmla="*/ 4 h 4"/>
                <a:gd name="T10" fmla="*/ 0 w 5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786"/>
            <p:cNvSpPr/>
            <p:nvPr/>
          </p:nvSpPr>
          <p:spPr bwMode="auto">
            <a:xfrm>
              <a:off x="7162907" y="2446143"/>
              <a:ext cx="45272" cy="45272"/>
            </a:xfrm>
            <a:custGeom>
              <a:avLst/>
              <a:gdLst>
                <a:gd name="T0" fmla="*/ 7 w 9"/>
                <a:gd name="T1" fmla="*/ 9 h 9"/>
                <a:gd name="T2" fmla="*/ 2 w 9"/>
                <a:gd name="T3" fmla="*/ 9 h 9"/>
                <a:gd name="T4" fmla="*/ 2 w 9"/>
                <a:gd name="T5" fmla="*/ 7 h 9"/>
                <a:gd name="T6" fmla="*/ 4 w 9"/>
                <a:gd name="T7" fmla="*/ 7 h 9"/>
                <a:gd name="T8" fmla="*/ 2 w 9"/>
                <a:gd name="T9" fmla="*/ 7 h 9"/>
                <a:gd name="T10" fmla="*/ 2 w 9"/>
                <a:gd name="T11" fmla="*/ 9 h 9"/>
                <a:gd name="T12" fmla="*/ 0 w 9"/>
                <a:gd name="T13" fmla="*/ 9 h 9"/>
                <a:gd name="T14" fmla="*/ 0 w 9"/>
                <a:gd name="T15" fmla="*/ 0 h 9"/>
                <a:gd name="T16" fmla="*/ 9 w 9"/>
                <a:gd name="T17" fmla="*/ 0 h 9"/>
                <a:gd name="T18" fmla="*/ 9 w 9"/>
                <a:gd name="T19" fmla="*/ 9 h 9"/>
                <a:gd name="T20" fmla="*/ 7 w 9"/>
                <a:gd name="T21" fmla="*/ 9 h 9"/>
                <a:gd name="T22" fmla="*/ 7 w 9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3787"/>
            <p:cNvSpPr/>
            <p:nvPr/>
          </p:nvSpPr>
          <p:spPr bwMode="auto">
            <a:xfrm>
              <a:off x="6629720" y="2511535"/>
              <a:ext cx="171022" cy="306835"/>
            </a:xfrm>
            <a:custGeom>
              <a:avLst/>
              <a:gdLst>
                <a:gd name="T0" fmla="*/ 0 w 31"/>
                <a:gd name="T1" fmla="*/ 31 h 55"/>
                <a:gd name="T2" fmla="*/ 0 w 31"/>
                <a:gd name="T3" fmla="*/ 30 h 55"/>
                <a:gd name="T4" fmla="*/ 0 w 31"/>
                <a:gd name="T5" fmla="*/ 30 h 55"/>
                <a:gd name="T6" fmla="*/ 25 w 31"/>
                <a:gd name="T7" fmla="*/ 0 h 55"/>
                <a:gd name="T8" fmla="*/ 25 w 31"/>
                <a:gd name="T9" fmla="*/ 0 h 55"/>
                <a:gd name="T10" fmla="*/ 27 w 31"/>
                <a:gd name="T11" fmla="*/ 1 h 55"/>
                <a:gd name="T12" fmla="*/ 27 w 31"/>
                <a:gd name="T13" fmla="*/ 1 h 55"/>
                <a:gd name="T14" fmla="*/ 27 w 31"/>
                <a:gd name="T15" fmla="*/ 4 h 55"/>
                <a:gd name="T16" fmla="*/ 25 w 31"/>
                <a:gd name="T17" fmla="*/ 4 h 55"/>
                <a:gd name="T18" fmla="*/ 25 w 31"/>
                <a:gd name="T19" fmla="*/ 4 h 55"/>
                <a:gd name="T20" fmla="*/ 4 w 31"/>
                <a:gd name="T21" fmla="*/ 30 h 55"/>
                <a:gd name="T22" fmla="*/ 4 w 31"/>
                <a:gd name="T23" fmla="*/ 30 h 55"/>
                <a:gd name="T24" fmla="*/ 4 w 31"/>
                <a:gd name="T25" fmla="*/ 31 h 55"/>
                <a:gd name="T26" fmla="*/ 4 w 31"/>
                <a:gd name="T27" fmla="*/ 31 h 55"/>
                <a:gd name="T28" fmla="*/ 17 w 31"/>
                <a:gd name="T29" fmla="*/ 47 h 55"/>
                <a:gd name="T30" fmla="*/ 17 w 31"/>
                <a:gd name="T31" fmla="*/ 47 h 55"/>
                <a:gd name="T32" fmla="*/ 31 w 31"/>
                <a:gd name="T33" fmla="*/ 51 h 55"/>
                <a:gd name="T34" fmla="*/ 31 w 31"/>
                <a:gd name="T35" fmla="*/ 51 h 55"/>
                <a:gd name="T36" fmla="*/ 30 w 31"/>
                <a:gd name="T37" fmla="*/ 55 h 55"/>
                <a:gd name="T38" fmla="*/ 0 w 31"/>
                <a:gd name="T39" fmla="*/ 3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55">
                  <a:moveTo>
                    <a:pt x="0" y="31"/>
                  </a:moveTo>
                  <a:cubicBezTo>
                    <a:pt x="0" y="31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12"/>
                    <a:pt x="1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8" y="4"/>
                    <a:pt x="5" y="14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9"/>
                    <a:pt x="10" y="44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4" y="50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1" y="51"/>
                    <a:pt x="0" y="3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3788"/>
            <p:cNvSpPr>
              <a:spLocks noEditPoints="1"/>
            </p:cNvSpPr>
            <p:nvPr/>
          </p:nvSpPr>
          <p:spPr bwMode="auto">
            <a:xfrm>
              <a:off x="6614632" y="2501475"/>
              <a:ext cx="196174" cy="326956"/>
            </a:xfrm>
            <a:custGeom>
              <a:avLst/>
              <a:gdLst>
                <a:gd name="T0" fmla="*/ 31 w 35"/>
                <a:gd name="T1" fmla="*/ 59 h 59"/>
                <a:gd name="T2" fmla="*/ 30 w 35"/>
                <a:gd name="T3" fmla="*/ 59 h 59"/>
                <a:gd name="T4" fmla="*/ 27 w 35"/>
                <a:gd name="T5" fmla="*/ 58 h 59"/>
                <a:gd name="T6" fmla="*/ 16 w 35"/>
                <a:gd name="T7" fmla="*/ 54 h 59"/>
                <a:gd name="T8" fmla="*/ 0 w 35"/>
                <a:gd name="T9" fmla="*/ 33 h 59"/>
                <a:gd name="T10" fmla="*/ 2 w 35"/>
                <a:gd name="T11" fmla="*/ 33 h 59"/>
                <a:gd name="T12" fmla="*/ 0 w 35"/>
                <a:gd name="T13" fmla="*/ 32 h 59"/>
                <a:gd name="T14" fmla="*/ 27 w 35"/>
                <a:gd name="T15" fmla="*/ 0 h 59"/>
                <a:gd name="T16" fmla="*/ 30 w 35"/>
                <a:gd name="T17" fmla="*/ 1 h 59"/>
                <a:gd name="T18" fmla="*/ 32 w 35"/>
                <a:gd name="T19" fmla="*/ 1 h 59"/>
                <a:gd name="T20" fmla="*/ 28 w 35"/>
                <a:gd name="T21" fmla="*/ 8 h 59"/>
                <a:gd name="T22" fmla="*/ 27 w 35"/>
                <a:gd name="T23" fmla="*/ 8 h 59"/>
                <a:gd name="T24" fmla="*/ 8 w 35"/>
                <a:gd name="T25" fmla="*/ 32 h 59"/>
                <a:gd name="T26" fmla="*/ 8 w 35"/>
                <a:gd name="T27" fmla="*/ 33 h 59"/>
                <a:gd name="T28" fmla="*/ 8 w 35"/>
                <a:gd name="T29" fmla="*/ 33 h 59"/>
                <a:gd name="T30" fmla="*/ 20 w 35"/>
                <a:gd name="T31" fmla="*/ 47 h 59"/>
                <a:gd name="T32" fmla="*/ 33 w 35"/>
                <a:gd name="T33" fmla="*/ 51 h 59"/>
                <a:gd name="T34" fmla="*/ 33 w 35"/>
                <a:gd name="T35" fmla="*/ 51 h 59"/>
                <a:gd name="T36" fmla="*/ 35 w 35"/>
                <a:gd name="T37" fmla="*/ 53 h 59"/>
                <a:gd name="T38" fmla="*/ 32 w 35"/>
                <a:gd name="T39" fmla="*/ 57 h 59"/>
                <a:gd name="T40" fmla="*/ 32 w 35"/>
                <a:gd name="T41" fmla="*/ 57 h 59"/>
                <a:gd name="T42" fmla="*/ 32 w 35"/>
                <a:gd name="T43" fmla="*/ 59 h 59"/>
                <a:gd name="T44" fmla="*/ 32 w 35"/>
                <a:gd name="T45" fmla="*/ 57 h 59"/>
                <a:gd name="T46" fmla="*/ 31 w 35"/>
                <a:gd name="T47" fmla="*/ 59 h 59"/>
                <a:gd name="T48" fmla="*/ 18 w 35"/>
                <a:gd name="T49" fmla="*/ 51 h 59"/>
                <a:gd name="T50" fmla="*/ 10 w 35"/>
                <a:gd name="T51" fmla="*/ 45 h 59"/>
                <a:gd name="T52" fmla="*/ 26 w 35"/>
                <a:gd name="T53" fmla="*/ 53 h 59"/>
                <a:gd name="T54" fmla="*/ 4 w 35"/>
                <a:gd name="T55" fmla="*/ 32 h 59"/>
                <a:gd name="T56" fmla="*/ 4 w 35"/>
                <a:gd name="T57" fmla="*/ 32 h 59"/>
                <a:gd name="T58" fmla="*/ 27 w 35"/>
                <a:gd name="T59" fmla="*/ 4 h 59"/>
                <a:gd name="T60" fmla="*/ 27 w 35"/>
                <a:gd name="T61" fmla="*/ 4 h 59"/>
                <a:gd name="T62" fmla="*/ 27 w 35"/>
                <a:gd name="T63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59">
                  <a:moveTo>
                    <a:pt x="32" y="59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8"/>
                    <a:pt x="28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4" y="57"/>
                    <a:pt x="20" y="56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9" y="51"/>
                    <a:pt x="0" y="4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13"/>
                    <a:pt x="15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1" y="8"/>
                    <a:pt x="9" y="17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9"/>
                    <a:pt x="13" y="44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6" y="50"/>
                    <a:pt x="31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lose/>
                  <a:moveTo>
                    <a:pt x="31" y="59"/>
                  </a:moveTo>
                  <a:cubicBezTo>
                    <a:pt x="32" y="57"/>
                    <a:pt x="32" y="57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9"/>
                    <a:pt x="31" y="59"/>
                    <a:pt x="31" y="59"/>
                  </a:cubicBezTo>
                  <a:close/>
                  <a:moveTo>
                    <a:pt x="26" y="53"/>
                  </a:moveTo>
                  <a:cubicBezTo>
                    <a:pt x="24" y="53"/>
                    <a:pt x="21" y="52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5" y="49"/>
                    <a:pt x="12" y="48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5" y="50"/>
                    <a:pt x="21" y="52"/>
                    <a:pt x="26" y="53"/>
                  </a:cubicBezTo>
                  <a:close/>
                  <a:moveTo>
                    <a:pt x="4" y="32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3789"/>
            <p:cNvSpPr>
              <a:spLocks noEditPoints="1"/>
            </p:cNvSpPr>
            <p:nvPr/>
          </p:nvSpPr>
          <p:spPr bwMode="auto">
            <a:xfrm>
              <a:off x="7308780" y="2441114"/>
              <a:ext cx="186114" cy="286715"/>
            </a:xfrm>
            <a:custGeom>
              <a:avLst/>
              <a:gdLst>
                <a:gd name="T0" fmla="*/ 7 w 34"/>
                <a:gd name="T1" fmla="*/ 51 h 52"/>
                <a:gd name="T2" fmla="*/ 10 w 34"/>
                <a:gd name="T3" fmla="*/ 48 h 52"/>
                <a:gd name="T4" fmla="*/ 9 w 34"/>
                <a:gd name="T5" fmla="*/ 49 h 52"/>
                <a:gd name="T6" fmla="*/ 9 w 34"/>
                <a:gd name="T7" fmla="*/ 48 h 52"/>
                <a:gd name="T8" fmla="*/ 9 w 34"/>
                <a:gd name="T9" fmla="*/ 48 h 52"/>
                <a:gd name="T10" fmla="*/ 9 w 34"/>
                <a:gd name="T11" fmla="*/ 48 h 52"/>
                <a:gd name="T12" fmla="*/ 9 w 34"/>
                <a:gd name="T13" fmla="*/ 48 h 52"/>
                <a:gd name="T14" fmla="*/ 9 w 34"/>
                <a:gd name="T15" fmla="*/ 48 h 52"/>
                <a:gd name="T16" fmla="*/ 9 w 34"/>
                <a:gd name="T17" fmla="*/ 48 h 52"/>
                <a:gd name="T18" fmla="*/ 9 w 34"/>
                <a:gd name="T19" fmla="*/ 48 h 52"/>
                <a:gd name="T20" fmla="*/ 21 w 34"/>
                <a:gd name="T21" fmla="*/ 42 h 52"/>
                <a:gd name="T22" fmla="*/ 21 w 34"/>
                <a:gd name="T23" fmla="*/ 42 h 52"/>
                <a:gd name="T24" fmla="*/ 30 w 34"/>
                <a:gd name="T25" fmla="*/ 24 h 52"/>
                <a:gd name="T26" fmla="*/ 30 w 34"/>
                <a:gd name="T27" fmla="*/ 24 h 52"/>
                <a:gd name="T28" fmla="*/ 29 w 34"/>
                <a:gd name="T29" fmla="*/ 20 h 52"/>
                <a:gd name="T30" fmla="*/ 29 w 34"/>
                <a:gd name="T31" fmla="*/ 20 h 52"/>
                <a:gd name="T32" fmla="*/ 14 w 34"/>
                <a:gd name="T33" fmla="*/ 4 h 52"/>
                <a:gd name="T34" fmla="*/ 14 w 34"/>
                <a:gd name="T35" fmla="*/ 4 h 52"/>
                <a:gd name="T36" fmla="*/ 6 w 34"/>
                <a:gd name="T37" fmla="*/ 5 h 52"/>
                <a:gd name="T38" fmla="*/ 6 w 34"/>
                <a:gd name="T39" fmla="*/ 5 h 52"/>
                <a:gd name="T40" fmla="*/ 2 w 34"/>
                <a:gd name="T41" fmla="*/ 7 h 52"/>
                <a:gd name="T42" fmla="*/ 2 w 34"/>
                <a:gd name="T43" fmla="*/ 7 h 52"/>
                <a:gd name="T44" fmla="*/ 0 w 34"/>
                <a:gd name="T45" fmla="*/ 4 h 52"/>
                <a:gd name="T46" fmla="*/ 14 w 34"/>
                <a:gd name="T47" fmla="*/ 0 h 52"/>
                <a:gd name="T48" fmla="*/ 14 w 34"/>
                <a:gd name="T49" fmla="*/ 0 h 52"/>
                <a:gd name="T50" fmla="*/ 33 w 34"/>
                <a:gd name="T51" fmla="*/ 19 h 52"/>
                <a:gd name="T52" fmla="*/ 33 w 34"/>
                <a:gd name="T53" fmla="*/ 19 h 52"/>
                <a:gd name="T54" fmla="*/ 34 w 34"/>
                <a:gd name="T55" fmla="*/ 24 h 52"/>
                <a:gd name="T56" fmla="*/ 34 w 34"/>
                <a:gd name="T57" fmla="*/ 24 h 52"/>
                <a:gd name="T58" fmla="*/ 23 w 34"/>
                <a:gd name="T59" fmla="*/ 45 h 52"/>
                <a:gd name="T60" fmla="*/ 23 w 34"/>
                <a:gd name="T61" fmla="*/ 45 h 52"/>
                <a:gd name="T62" fmla="*/ 9 w 34"/>
                <a:gd name="T63" fmla="*/ 52 h 52"/>
                <a:gd name="T64" fmla="*/ 9 w 34"/>
                <a:gd name="T65" fmla="*/ 52 h 52"/>
                <a:gd name="T66" fmla="*/ 7 w 34"/>
                <a:gd name="T67" fmla="*/ 51 h 52"/>
                <a:gd name="T68" fmla="*/ 2 w 34"/>
                <a:gd name="T69" fmla="*/ 7 h 52"/>
                <a:gd name="T70" fmla="*/ 2 w 34"/>
                <a:gd name="T71" fmla="*/ 7 h 52"/>
                <a:gd name="T72" fmla="*/ 2 w 34"/>
                <a:gd name="T73" fmla="*/ 7 h 52"/>
                <a:gd name="T74" fmla="*/ 2 w 34"/>
                <a:gd name="T75" fmla="*/ 7 h 52"/>
                <a:gd name="T76" fmla="*/ 2 w 34"/>
                <a:gd name="T77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52">
                  <a:moveTo>
                    <a:pt x="7" y="51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48"/>
                    <a:pt x="16" y="46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6" y="37"/>
                    <a:pt x="30" y="32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0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7" y="6"/>
                    <a:pt x="20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4"/>
                    <a:pt x="8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7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31" y="4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21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33"/>
                    <a:pt x="29" y="40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18" y="49"/>
                    <a:pt x="12" y="52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8" y="52"/>
                    <a:pt x="8" y="52"/>
                    <a:pt x="7" y="51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3790"/>
            <p:cNvSpPr>
              <a:spLocks noEditPoints="1"/>
            </p:cNvSpPr>
            <p:nvPr/>
          </p:nvSpPr>
          <p:spPr bwMode="auto">
            <a:xfrm>
              <a:off x="7288660" y="2431054"/>
              <a:ext cx="216294" cy="306835"/>
            </a:xfrm>
            <a:custGeom>
              <a:avLst/>
              <a:gdLst>
                <a:gd name="T0" fmla="*/ 10 w 39"/>
                <a:gd name="T1" fmla="*/ 53 h 56"/>
                <a:gd name="T2" fmla="*/ 7 w 39"/>
                <a:gd name="T3" fmla="*/ 52 h 56"/>
                <a:gd name="T4" fmla="*/ 12 w 39"/>
                <a:gd name="T5" fmla="*/ 48 h 56"/>
                <a:gd name="T6" fmla="*/ 31 w 39"/>
                <a:gd name="T7" fmla="*/ 26 h 56"/>
                <a:gd name="T8" fmla="*/ 31 w 39"/>
                <a:gd name="T9" fmla="*/ 26 h 56"/>
                <a:gd name="T10" fmla="*/ 17 w 39"/>
                <a:gd name="T11" fmla="*/ 8 h 56"/>
                <a:gd name="T12" fmla="*/ 9 w 39"/>
                <a:gd name="T13" fmla="*/ 9 h 56"/>
                <a:gd name="T14" fmla="*/ 7 w 39"/>
                <a:gd name="T15" fmla="*/ 11 h 56"/>
                <a:gd name="T16" fmla="*/ 0 w 39"/>
                <a:gd name="T17" fmla="*/ 5 h 56"/>
                <a:gd name="T18" fmla="*/ 3 w 39"/>
                <a:gd name="T19" fmla="*/ 4 h 56"/>
                <a:gd name="T20" fmla="*/ 4 w 39"/>
                <a:gd name="T21" fmla="*/ 3 h 56"/>
                <a:gd name="T22" fmla="*/ 17 w 39"/>
                <a:gd name="T23" fmla="*/ 0 h 56"/>
                <a:gd name="T24" fmla="*/ 17 w 39"/>
                <a:gd name="T25" fmla="*/ 0 h 56"/>
                <a:gd name="T26" fmla="*/ 39 w 39"/>
                <a:gd name="T27" fmla="*/ 26 h 56"/>
                <a:gd name="T28" fmla="*/ 28 w 39"/>
                <a:gd name="T29" fmla="*/ 48 h 56"/>
                <a:gd name="T30" fmla="*/ 12 w 39"/>
                <a:gd name="T31" fmla="*/ 56 h 56"/>
                <a:gd name="T32" fmla="*/ 11 w 39"/>
                <a:gd name="T33" fmla="*/ 54 h 56"/>
                <a:gd name="T34" fmla="*/ 14 w 39"/>
                <a:gd name="T35" fmla="*/ 51 h 56"/>
                <a:gd name="T36" fmla="*/ 14 w 39"/>
                <a:gd name="T37" fmla="*/ 51 h 56"/>
                <a:gd name="T38" fmla="*/ 21 w 39"/>
                <a:gd name="T39" fmla="*/ 48 h 56"/>
                <a:gd name="T40" fmla="*/ 21 w 39"/>
                <a:gd name="T41" fmla="*/ 48 h 56"/>
                <a:gd name="T42" fmla="*/ 35 w 39"/>
                <a:gd name="T43" fmla="*/ 29 h 56"/>
                <a:gd name="T44" fmla="*/ 34 w 39"/>
                <a:gd name="T45" fmla="*/ 22 h 56"/>
                <a:gd name="T46" fmla="*/ 35 w 39"/>
                <a:gd name="T47" fmla="*/ 27 h 56"/>
                <a:gd name="T48" fmla="*/ 34 w 39"/>
                <a:gd name="T49" fmla="*/ 22 h 56"/>
                <a:gd name="T50" fmla="*/ 33 w 39"/>
                <a:gd name="T51" fmla="*/ 16 h 56"/>
                <a:gd name="T52" fmla="*/ 33 w 39"/>
                <a:gd name="T53" fmla="*/ 16 h 56"/>
                <a:gd name="T54" fmla="*/ 33 w 39"/>
                <a:gd name="T55" fmla="*/ 16 h 56"/>
                <a:gd name="T56" fmla="*/ 33 w 39"/>
                <a:gd name="T57" fmla="*/ 16 h 56"/>
                <a:gd name="T58" fmla="*/ 33 w 39"/>
                <a:gd name="T59" fmla="*/ 16 h 56"/>
                <a:gd name="T60" fmla="*/ 33 w 39"/>
                <a:gd name="T61" fmla="*/ 15 h 56"/>
                <a:gd name="T62" fmla="*/ 33 w 39"/>
                <a:gd name="T63" fmla="*/ 15 h 56"/>
                <a:gd name="T64" fmla="*/ 33 w 39"/>
                <a:gd name="T65" fmla="*/ 15 h 56"/>
                <a:gd name="T66" fmla="*/ 32 w 39"/>
                <a:gd name="T67" fmla="*/ 15 h 56"/>
                <a:gd name="T68" fmla="*/ 32 w 39"/>
                <a:gd name="T69" fmla="*/ 15 h 56"/>
                <a:gd name="T70" fmla="*/ 32 w 39"/>
                <a:gd name="T71" fmla="*/ 15 h 56"/>
                <a:gd name="T72" fmla="*/ 32 w 39"/>
                <a:gd name="T73" fmla="*/ 15 h 56"/>
                <a:gd name="T74" fmla="*/ 32 w 39"/>
                <a:gd name="T75" fmla="*/ 14 h 56"/>
                <a:gd name="T76" fmla="*/ 32 w 39"/>
                <a:gd name="T77" fmla="*/ 14 h 56"/>
                <a:gd name="T78" fmla="*/ 32 w 39"/>
                <a:gd name="T79" fmla="*/ 14 h 56"/>
                <a:gd name="T80" fmla="*/ 32 w 39"/>
                <a:gd name="T81" fmla="*/ 14 h 56"/>
                <a:gd name="T82" fmla="*/ 32 w 39"/>
                <a:gd name="T83" fmla="*/ 14 h 56"/>
                <a:gd name="T84" fmla="*/ 32 w 39"/>
                <a:gd name="T85" fmla="*/ 13 h 56"/>
                <a:gd name="T86" fmla="*/ 32 w 39"/>
                <a:gd name="T87" fmla="*/ 13 h 56"/>
                <a:gd name="T88" fmla="*/ 32 w 39"/>
                <a:gd name="T89" fmla="*/ 13 h 56"/>
                <a:gd name="T90" fmla="*/ 31 w 39"/>
                <a:gd name="T91" fmla="*/ 13 h 56"/>
                <a:gd name="T92" fmla="*/ 31 w 39"/>
                <a:gd name="T93" fmla="*/ 13 h 56"/>
                <a:gd name="T94" fmla="*/ 31 w 39"/>
                <a:gd name="T95" fmla="*/ 13 h 56"/>
                <a:gd name="T96" fmla="*/ 31 w 39"/>
                <a:gd name="T97" fmla="*/ 13 h 56"/>
                <a:gd name="T98" fmla="*/ 31 w 39"/>
                <a:gd name="T99" fmla="*/ 12 h 56"/>
                <a:gd name="T100" fmla="*/ 31 w 39"/>
                <a:gd name="T101" fmla="*/ 12 h 56"/>
                <a:gd name="T102" fmla="*/ 31 w 39"/>
                <a:gd name="T103" fmla="*/ 12 h 56"/>
                <a:gd name="T104" fmla="*/ 31 w 39"/>
                <a:gd name="T105" fmla="*/ 12 h 56"/>
                <a:gd name="T106" fmla="*/ 31 w 39"/>
                <a:gd name="T107" fmla="*/ 12 h 56"/>
                <a:gd name="T108" fmla="*/ 17 w 39"/>
                <a:gd name="T109" fmla="*/ 4 h 56"/>
                <a:gd name="T110" fmla="*/ 17 w 39"/>
                <a:gd name="T111" fmla="*/ 4 h 56"/>
                <a:gd name="T112" fmla="*/ 17 w 39"/>
                <a:gd name="T113" fmla="*/ 4 h 56"/>
                <a:gd name="T114" fmla="*/ 17 w 39"/>
                <a:gd name="T115" fmla="*/ 4 h 56"/>
                <a:gd name="T116" fmla="*/ 8 w 39"/>
                <a:gd name="T117" fmla="*/ 6 h 56"/>
                <a:gd name="T118" fmla="*/ 12 w 39"/>
                <a:gd name="T119" fmla="*/ 4 h 56"/>
                <a:gd name="T120" fmla="*/ 7 w 39"/>
                <a:gd name="T121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56">
                  <a:moveTo>
                    <a:pt x="8" y="54"/>
                  </a:move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4" y="47"/>
                    <a:pt x="19" y="45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7" y="38"/>
                    <a:pt x="31" y="33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5"/>
                    <a:pt x="31" y="24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7" y="9"/>
                    <a:pt x="23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4" y="8"/>
                    <a:pt x="12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6" y="0"/>
                    <a:pt x="36" y="5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9" y="23"/>
                    <a:pt x="39" y="24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36"/>
                    <a:pt x="33" y="43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2" y="53"/>
                    <a:pt x="16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1" y="56"/>
                    <a:pt x="9" y="56"/>
                    <a:pt x="8" y="54"/>
                  </a:cubicBezTo>
                  <a:close/>
                  <a:moveTo>
                    <a:pt x="11" y="54"/>
                  </a:move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lose/>
                  <a:moveTo>
                    <a:pt x="14" y="51"/>
                  </a:moveTo>
                  <a:cubicBezTo>
                    <a:pt x="15" y="51"/>
                    <a:pt x="18" y="50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18" y="50"/>
                    <a:pt x="15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lose/>
                  <a:moveTo>
                    <a:pt x="21" y="48"/>
                  </a:move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lose/>
                  <a:moveTo>
                    <a:pt x="28" y="42"/>
                  </a:moveTo>
                  <a:cubicBezTo>
                    <a:pt x="31" y="39"/>
                    <a:pt x="34" y="34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34"/>
                    <a:pt x="31" y="39"/>
                    <a:pt x="28" y="42"/>
                  </a:cubicBezTo>
                  <a:close/>
                  <a:moveTo>
                    <a:pt x="34" y="22"/>
                  </a:moveTo>
                  <a:cubicBezTo>
                    <a:pt x="35" y="23"/>
                    <a:pt x="35" y="25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5" y="23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0"/>
                    <a:pt x="34" y="18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8"/>
                    <a:pt x="34" y="20"/>
                    <a:pt x="34" y="22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6"/>
                    <a:pt x="33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3"/>
                  </a:moveTo>
                  <a:cubicBezTo>
                    <a:pt x="32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3"/>
                    <a:pt x="31" y="13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27" y="6"/>
                    <a:pt x="22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2" y="4"/>
                    <a:pt x="27" y="6"/>
                    <a:pt x="31" y="12"/>
                  </a:cubicBezTo>
                  <a:close/>
                  <a:moveTo>
                    <a:pt x="7" y="6"/>
                  </a:move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10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5"/>
                    <a:pt x="8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3791"/>
            <p:cNvSpPr/>
            <p:nvPr/>
          </p:nvSpPr>
          <p:spPr bwMode="auto">
            <a:xfrm>
              <a:off x="6685052" y="2089010"/>
              <a:ext cx="699180" cy="467797"/>
            </a:xfrm>
            <a:custGeom>
              <a:avLst/>
              <a:gdLst>
                <a:gd name="T0" fmla="*/ 2 w 127"/>
                <a:gd name="T1" fmla="*/ 83 h 85"/>
                <a:gd name="T2" fmla="*/ 3 w 127"/>
                <a:gd name="T3" fmla="*/ 84 h 85"/>
                <a:gd name="T4" fmla="*/ 1 w 127"/>
                <a:gd name="T5" fmla="*/ 84 h 85"/>
                <a:gd name="T6" fmla="*/ 1 w 127"/>
                <a:gd name="T7" fmla="*/ 84 h 85"/>
                <a:gd name="T8" fmla="*/ 1 w 127"/>
                <a:gd name="T9" fmla="*/ 84 h 85"/>
                <a:gd name="T10" fmla="*/ 1 w 127"/>
                <a:gd name="T11" fmla="*/ 84 h 85"/>
                <a:gd name="T12" fmla="*/ 1 w 127"/>
                <a:gd name="T13" fmla="*/ 84 h 85"/>
                <a:gd name="T14" fmla="*/ 1 w 127"/>
                <a:gd name="T15" fmla="*/ 84 h 85"/>
                <a:gd name="T16" fmla="*/ 0 w 127"/>
                <a:gd name="T17" fmla="*/ 49 h 85"/>
                <a:gd name="T18" fmla="*/ 0 w 127"/>
                <a:gd name="T19" fmla="*/ 49 h 85"/>
                <a:gd name="T20" fmla="*/ 0 w 127"/>
                <a:gd name="T21" fmla="*/ 40 h 85"/>
                <a:gd name="T22" fmla="*/ 0 w 127"/>
                <a:gd name="T23" fmla="*/ 40 h 85"/>
                <a:gd name="T24" fmla="*/ 2 w 127"/>
                <a:gd name="T25" fmla="*/ 35 h 85"/>
                <a:gd name="T26" fmla="*/ 2 w 127"/>
                <a:gd name="T27" fmla="*/ 35 h 85"/>
                <a:gd name="T28" fmla="*/ 49 w 127"/>
                <a:gd name="T29" fmla="*/ 1 h 85"/>
                <a:gd name="T30" fmla="*/ 49 w 127"/>
                <a:gd name="T31" fmla="*/ 1 h 85"/>
                <a:gd name="T32" fmla="*/ 70 w 127"/>
                <a:gd name="T33" fmla="*/ 0 h 85"/>
                <a:gd name="T34" fmla="*/ 70 w 127"/>
                <a:gd name="T35" fmla="*/ 0 h 85"/>
                <a:gd name="T36" fmla="*/ 103 w 127"/>
                <a:gd name="T37" fmla="*/ 9 h 85"/>
                <a:gd name="T38" fmla="*/ 103 w 127"/>
                <a:gd name="T39" fmla="*/ 9 h 85"/>
                <a:gd name="T40" fmla="*/ 118 w 127"/>
                <a:gd name="T41" fmla="*/ 37 h 85"/>
                <a:gd name="T42" fmla="*/ 118 w 127"/>
                <a:gd name="T43" fmla="*/ 37 h 85"/>
                <a:gd name="T44" fmla="*/ 127 w 127"/>
                <a:gd name="T45" fmla="*/ 65 h 85"/>
                <a:gd name="T46" fmla="*/ 127 w 127"/>
                <a:gd name="T47" fmla="*/ 65 h 85"/>
                <a:gd name="T48" fmla="*/ 123 w 127"/>
                <a:gd name="T49" fmla="*/ 66 h 85"/>
                <a:gd name="T50" fmla="*/ 114 w 127"/>
                <a:gd name="T51" fmla="*/ 39 h 85"/>
                <a:gd name="T52" fmla="*/ 114 w 127"/>
                <a:gd name="T53" fmla="*/ 39 h 85"/>
                <a:gd name="T54" fmla="*/ 100 w 127"/>
                <a:gd name="T55" fmla="*/ 12 h 85"/>
                <a:gd name="T56" fmla="*/ 100 w 127"/>
                <a:gd name="T57" fmla="*/ 12 h 85"/>
                <a:gd name="T58" fmla="*/ 70 w 127"/>
                <a:gd name="T59" fmla="*/ 4 h 85"/>
                <a:gd name="T60" fmla="*/ 70 w 127"/>
                <a:gd name="T61" fmla="*/ 4 h 85"/>
                <a:gd name="T62" fmla="*/ 50 w 127"/>
                <a:gd name="T63" fmla="*/ 5 h 85"/>
                <a:gd name="T64" fmla="*/ 50 w 127"/>
                <a:gd name="T65" fmla="*/ 5 h 85"/>
                <a:gd name="T66" fmla="*/ 5 w 127"/>
                <a:gd name="T67" fmla="*/ 37 h 85"/>
                <a:gd name="T68" fmla="*/ 5 w 127"/>
                <a:gd name="T69" fmla="*/ 37 h 85"/>
                <a:gd name="T70" fmla="*/ 4 w 127"/>
                <a:gd name="T71" fmla="*/ 41 h 85"/>
                <a:gd name="T72" fmla="*/ 4 w 127"/>
                <a:gd name="T73" fmla="*/ 41 h 85"/>
                <a:gd name="T74" fmla="*/ 4 w 127"/>
                <a:gd name="T75" fmla="*/ 49 h 85"/>
                <a:gd name="T76" fmla="*/ 4 w 127"/>
                <a:gd name="T77" fmla="*/ 49 h 85"/>
                <a:gd name="T78" fmla="*/ 5 w 127"/>
                <a:gd name="T79" fmla="*/ 84 h 85"/>
                <a:gd name="T80" fmla="*/ 5 w 127"/>
                <a:gd name="T81" fmla="*/ 84 h 85"/>
                <a:gd name="T82" fmla="*/ 5 w 127"/>
                <a:gd name="T83" fmla="*/ 84 h 85"/>
                <a:gd name="T84" fmla="*/ 5 w 127"/>
                <a:gd name="T85" fmla="*/ 84 h 85"/>
                <a:gd name="T86" fmla="*/ 5 w 127"/>
                <a:gd name="T87" fmla="*/ 85 h 85"/>
                <a:gd name="T88" fmla="*/ 5 w 127"/>
                <a:gd name="T89" fmla="*/ 85 h 85"/>
                <a:gd name="T90" fmla="*/ 2 w 127"/>
                <a:gd name="T91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7" h="85">
                  <a:moveTo>
                    <a:pt x="2" y="83"/>
                  </a:moveTo>
                  <a:cubicBezTo>
                    <a:pt x="3" y="84"/>
                    <a:pt x="3" y="84"/>
                    <a:pt x="3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1"/>
                    <a:pt x="0" y="63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6"/>
                    <a:pt x="0" y="43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1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5" y="31"/>
                    <a:pt x="16" y="6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7" y="0"/>
                    <a:pt x="64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90" y="0"/>
                    <a:pt x="99" y="5"/>
                    <a:pt x="103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7" y="14"/>
                    <a:pt x="112" y="23"/>
                    <a:pt x="118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24" y="52"/>
                    <a:pt x="127" y="65"/>
                    <a:pt x="127" y="65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3" y="66"/>
                    <a:pt x="123" y="66"/>
                    <a:pt x="123" y="66"/>
                  </a:cubicBezTo>
                  <a:cubicBezTo>
                    <a:pt x="123" y="66"/>
                    <a:pt x="120" y="53"/>
                    <a:pt x="114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09" y="25"/>
                    <a:pt x="103" y="16"/>
                    <a:pt x="100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8" y="9"/>
                    <a:pt x="89" y="4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4" y="4"/>
                    <a:pt x="58" y="4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19" y="10"/>
                    <a:pt x="9" y="32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4" y="39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3"/>
                    <a:pt x="4" y="46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63"/>
                    <a:pt x="5" y="82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2" y="83"/>
                    <a:pt x="2" y="83"/>
                    <a:pt x="2" y="8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3792"/>
            <p:cNvSpPr>
              <a:spLocks noEditPoints="1"/>
            </p:cNvSpPr>
            <p:nvPr/>
          </p:nvSpPr>
          <p:spPr bwMode="auto">
            <a:xfrm>
              <a:off x="6669961" y="2078950"/>
              <a:ext cx="729360" cy="497978"/>
            </a:xfrm>
            <a:custGeom>
              <a:avLst/>
              <a:gdLst>
                <a:gd name="T0" fmla="*/ 1 w 132"/>
                <a:gd name="T1" fmla="*/ 88 h 90"/>
                <a:gd name="T2" fmla="*/ 1 w 132"/>
                <a:gd name="T3" fmla="*/ 86 h 90"/>
                <a:gd name="T4" fmla="*/ 1 w 132"/>
                <a:gd name="T5" fmla="*/ 86 h 90"/>
                <a:gd name="T6" fmla="*/ 1 w 132"/>
                <a:gd name="T7" fmla="*/ 86 h 90"/>
                <a:gd name="T8" fmla="*/ 0 w 132"/>
                <a:gd name="T9" fmla="*/ 52 h 90"/>
                <a:gd name="T10" fmla="*/ 0 w 132"/>
                <a:gd name="T11" fmla="*/ 52 h 90"/>
                <a:gd name="T12" fmla="*/ 0 w 132"/>
                <a:gd name="T13" fmla="*/ 51 h 90"/>
                <a:gd name="T14" fmla="*/ 0 w 132"/>
                <a:gd name="T15" fmla="*/ 42 h 90"/>
                <a:gd name="T16" fmla="*/ 2 w 132"/>
                <a:gd name="T17" fmla="*/ 35 h 90"/>
                <a:gd name="T18" fmla="*/ 51 w 132"/>
                <a:gd name="T19" fmla="*/ 1 h 90"/>
                <a:gd name="T20" fmla="*/ 72 w 132"/>
                <a:gd name="T21" fmla="*/ 0 h 90"/>
                <a:gd name="T22" fmla="*/ 106 w 132"/>
                <a:gd name="T23" fmla="*/ 10 h 90"/>
                <a:gd name="T24" fmla="*/ 122 w 132"/>
                <a:gd name="T25" fmla="*/ 39 h 90"/>
                <a:gd name="T26" fmla="*/ 131 w 132"/>
                <a:gd name="T27" fmla="*/ 67 h 90"/>
                <a:gd name="T28" fmla="*/ 124 w 132"/>
                <a:gd name="T29" fmla="*/ 71 h 90"/>
                <a:gd name="T30" fmla="*/ 123 w 132"/>
                <a:gd name="T31" fmla="*/ 69 h 90"/>
                <a:gd name="T32" fmla="*/ 123 w 132"/>
                <a:gd name="T33" fmla="*/ 69 h 90"/>
                <a:gd name="T34" fmla="*/ 123 w 132"/>
                <a:gd name="T35" fmla="*/ 69 h 90"/>
                <a:gd name="T36" fmla="*/ 123 w 132"/>
                <a:gd name="T37" fmla="*/ 68 h 90"/>
                <a:gd name="T38" fmla="*/ 123 w 132"/>
                <a:gd name="T39" fmla="*/ 67 h 90"/>
                <a:gd name="T40" fmla="*/ 121 w 132"/>
                <a:gd name="T41" fmla="*/ 60 h 90"/>
                <a:gd name="T42" fmla="*/ 114 w 132"/>
                <a:gd name="T43" fmla="*/ 42 h 90"/>
                <a:gd name="T44" fmla="*/ 100 w 132"/>
                <a:gd name="T45" fmla="*/ 15 h 90"/>
                <a:gd name="T46" fmla="*/ 72 w 132"/>
                <a:gd name="T47" fmla="*/ 8 h 90"/>
                <a:gd name="T48" fmla="*/ 72 w 132"/>
                <a:gd name="T49" fmla="*/ 8 h 90"/>
                <a:gd name="T50" fmla="*/ 52 w 132"/>
                <a:gd name="T51" fmla="*/ 9 h 90"/>
                <a:gd name="T52" fmla="*/ 9 w 132"/>
                <a:gd name="T53" fmla="*/ 40 h 90"/>
                <a:gd name="T54" fmla="*/ 8 w 132"/>
                <a:gd name="T55" fmla="*/ 41 h 90"/>
                <a:gd name="T56" fmla="*/ 8 w 132"/>
                <a:gd name="T57" fmla="*/ 43 h 90"/>
                <a:gd name="T58" fmla="*/ 8 w 132"/>
                <a:gd name="T59" fmla="*/ 51 h 90"/>
                <a:gd name="T60" fmla="*/ 9 w 132"/>
                <a:gd name="T61" fmla="*/ 86 h 90"/>
                <a:gd name="T62" fmla="*/ 9 w 132"/>
                <a:gd name="T63" fmla="*/ 86 h 90"/>
                <a:gd name="T64" fmla="*/ 9 w 132"/>
                <a:gd name="T65" fmla="*/ 86 h 90"/>
                <a:gd name="T66" fmla="*/ 9 w 132"/>
                <a:gd name="T67" fmla="*/ 88 h 90"/>
                <a:gd name="T68" fmla="*/ 5 w 132"/>
                <a:gd name="T69" fmla="*/ 88 h 90"/>
                <a:gd name="T70" fmla="*/ 4 w 132"/>
                <a:gd name="T71" fmla="*/ 51 h 90"/>
                <a:gd name="T72" fmla="*/ 4 w 132"/>
                <a:gd name="T73" fmla="*/ 52 h 90"/>
                <a:gd name="T74" fmla="*/ 5 w 132"/>
                <a:gd name="T75" fmla="*/ 80 h 90"/>
                <a:gd name="T76" fmla="*/ 126 w 132"/>
                <a:gd name="T77" fmla="*/ 62 h 90"/>
                <a:gd name="T78" fmla="*/ 125 w 132"/>
                <a:gd name="T79" fmla="*/ 59 h 90"/>
                <a:gd name="T80" fmla="*/ 118 w 132"/>
                <a:gd name="T81" fmla="*/ 40 h 90"/>
                <a:gd name="T82" fmla="*/ 109 w 132"/>
                <a:gd name="T83" fmla="*/ 20 h 90"/>
                <a:gd name="T84" fmla="*/ 118 w 132"/>
                <a:gd name="T85" fmla="*/ 40 h 90"/>
                <a:gd name="T86" fmla="*/ 5 w 132"/>
                <a:gd name="T87" fmla="*/ 38 h 90"/>
                <a:gd name="T88" fmla="*/ 5 w 132"/>
                <a:gd name="T89" fmla="*/ 38 h 90"/>
                <a:gd name="T90" fmla="*/ 4 w 132"/>
                <a:gd name="T91" fmla="*/ 41 h 90"/>
                <a:gd name="T92" fmla="*/ 8 w 132"/>
                <a:gd name="T93" fmla="*/ 40 h 90"/>
                <a:gd name="T94" fmla="*/ 8 w 132"/>
                <a:gd name="T95" fmla="*/ 40 h 90"/>
                <a:gd name="T96" fmla="*/ 5 w 132"/>
                <a:gd name="T97" fmla="*/ 38 h 90"/>
                <a:gd name="T98" fmla="*/ 5 w 132"/>
                <a:gd name="T99" fmla="*/ 38 h 90"/>
                <a:gd name="T100" fmla="*/ 5 w 132"/>
                <a:gd name="T101" fmla="*/ 38 h 90"/>
                <a:gd name="T102" fmla="*/ 5 w 132"/>
                <a:gd name="T103" fmla="*/ 38 h 90"/>
                <a:gd name="T104" fmla="*/ 5 w 132"/>
                <a:gd name="T105" fmla="*/ 38 h 90"/>
                <a:gd name="T106" fmla="*/ 5 w 132"/>
                <a:gd name="T107" fmla="*/ 38 h 90"/>
                <a:gd name="T108" fmla="*/ 5 w 132"/>
                <a:gd name="T109" fmla="*/ 38 h 90"/>
                <a:gd name="T110" fmla="*/ 5 w 132"/>
                <a:gd name="T111" fmla="*/ 38 h 90"/>
                <a:gd name="T112" fmla="*/ 6 w 132"/>
                <a:gd name="T113" fmla="*/ 38 h 90"/>
                <a:gd name="T114" fmla="*/ 5 w 132"/>
                <a:gd name="T115" fmla="*/ 38 h 90"/>
                <a:gd name="T116" fmla="*/ 9 w 132"/>
                <a:gd name="T117" fmla="*/ 32 h 90"/>
                <a:gd name="T118" fmla="*/ 52 w 132"/>
                <a:gd name="T119" fmla="*/ 5 h 90"/>
                <a:gd name="T120" fmla="*/ 71 w 132"/>
                <a:gd name="T121" fmla="*/ 4 h 90"/>
                <a:gd name="T122" fmla="*/ 72 w 132"/>
                <a:gd name="T123" fmla="*/ 4 h 90"/>
                <a:gd name="T124" fmla="*/ 52 w 132"/>
                <a:gd name="T12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90">
                  <a:moveTo>
                    <a:pt x="5" y="88"/>
                  </a:moveTo>
                  <a:cubicBezTo>
                    <a:pt x="1" y="88"/>
                    <a:pt x="1" y="88"/>
                    <a:pt x="1" y="88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3"/>
                    <a:pt x="0" y="65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48"/>
                    <a:pt x="0" y="45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1" y="38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5" y="32"/>
                    <a:pt x="17" y="6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9" y="0"/>
                    <a:pt x="66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92" y="0"/>
                    <a:pt x="102" y="5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11" y="15"/>
                    <a:pt x="116" y="24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8" y="53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3" y="69"/>
                    <a:pt x="124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8"/>
                    <a:pt x="123" y="68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3" y="68"/>
                    <a:pt x="123" y="67"/>
                    <a:pt x="123" y="67"/>
                  </a:cubicBezTo>
                  <a:cubicBezTo>
                    <a:pt x="123" y="67"/>
                    <a:pt x="123" y="67"/>
                    <a:pt x="123" y="67"/>
                  </a:cubicBezTo>
                  <a:cubicBezTo>
                    <a:pt x="122" y="65"/>
                    <a:pt x="122" y="63"/>
                    <a:pt x="121" y="60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19" y="55"/>
                    <a:pt x="117" y="49"/>
                    <a:pt x="114" y="42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09" y="28"/>
                    <a:pt x="103" y="18"/>
                    <a:pt x="100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99" y="13"/>
                    <a:pt x="91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66" y="8"/>
                    <a:pt x="60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22" y="14"/>
                    <a:pt x="13" y="34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2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8" y="48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5"/>
                    <a:pt x="9" y="83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5" y="88"/>
                    <a:pt x="5" y="88"/>
                    <a:pt x="5" y="88"/>
                  </a:cubicBezTo>
                  <a:close/>
                  <a:moveTo>
                    <a:pt x="5" y="80"/>
                  </a:moveTo>
                  <a:cubicBezTo>
                    <a:pt x="5" y="73"/>
                    <a:pt x="4" y="6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61"/>
                    <a:pt x="5" y="73"/>
                    <a:pt x="5" y="80"/>
                  </a:cubicBezTo>
                  <a:close/>
                  <a:moveTo>
                    <a:pt x="118" y="40"/>
                  </a:moveTo>
                  <a:cubicBezTo>
                    <a:pt x="121" y="49"/>
                    <a:pt x="124" y="57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5" y="61"/>
                    <a:pt x="125" y="60"/>
                    <a:pt x="125" y="59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3" y="54"/>
                    <a:pt x="121" y="47"/>
                    <a:pt x="118" y="40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5" y="32"/>
                    <a:pt x="111" y="25"/>
                    <a:pt x="109" y="2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11" y="25"/>
                    <a:pt x="115" y="32"/>
                    <a:pt x="118" y="40"/>
                  </a:cubicBezTo>
                  <a:close/>
                  <a:moveTo>
                    <a:pt x="4" y="41"/>
                  </a:moveTo>
                  <a:cubicBezTo>
                    <a:pt x="5" y="40"/>
                    <a:pt x="5" y="39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9"/>
                    <a:pt x="5" y="40"/>
                    <a:pt x="4" y="41"/>
                  </a:cubicBezTo>
                  <a:close/>
                  <a:moveTo>
                    <a:pt x="8" y="40"/>
                  </a:move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5" y="38"/>
                    <a:pt x="5" y="38"/>
                  </a:cubicBezTo>
                  <a:close/>
                  <a:moveTo>
                    <a:pt x="52" y="5"/>
                  </a:moveTo>
                  <a:cubicBezTo>
                    <a:pt x="27" y="9"/>
                    <a:pt x="15" y="24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5" y="24"/>
                    <a:pt x="27" y="9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9" y="4"/>
                    <a:pt x="66" y="4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6" y="4"/>
                    <a:pt x="59" y="4"/>
                    <a:pt x="52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3793"/>
            <p:cNvSpPr/>
            <p:nvPr/>
          </p:nvSpPr>
          <p:spPr bwMode="auto">
            <a:xfrm>
              <a:off x="7052245" y="2949149"/>
              <a:ext cx="20120" cy="85513"/>
            </a:xfrm>
            <a:custGeom>
              <a:avLst/>
              <a:gdLst>
                <a:gd name="T0" fmla="*/ 0 w 4"/>
                <a:gd name="T1" fmla="*/ 17 h 17"/>
                <a:gd name="T2" fmla="*/ 0 w 4"/>
                <a:gd name="T3" fmla="*/ 0 h 17"/>
                <a:gd name="T4" fmla="*/ 4 w 4"/>
                <a:gd name="T5" fmla="*/ 0 h 17"/>
                <a:gd name="T6" fmla="*/ 4 w 4"/>
                <a:gd name="T7" fmla="*/ 17 h 17"/>
                <a:gd name="T8" fmla="*/ 0 w 4"/>
                <a:gd name="T9" fmla="*/ 17 h 17"/>
                <a:gd name="T10" fmla="*/ 0 w 4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7">
                  <a:moveTo>
                    <a:pt x="0" y="1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3794"/>
            <p:cNvSpPr>
              <a:spLocks noEditPoints="1"/>
            </p:cNvSpPr>
            <p:nvPr/>
          </p:nvSpPr>
          <p:spPr bwMode="auto">
            <a:xfrm>
              <a:off x="7042185" y="2939089"/>
              <a:ext cx="45272" cy="105633"/>
            </a:xfrm>
            <a:custGeom>
              <a:avLst/>
              <a:gdLst>
                <a:gd name="T0" fmla="*/ 6 w 9"/>
                <a:gd name="T1" fmla="*/ 21 h 21"/>
                <a:gd name="T2" fmla="*/ 2 w 9"/>
                <a:gd name="T3" fmla="*/ 21 h 21"/>
                <a:gd name="T4" fmla="*/ 2 w 9"/>
                <a:gd name="T5" fmla="*/ 19 h 21"/>
                <a:gd name="T6" fmla="*/ 4 w 9"/>
                <a:gd name="T7" fmla="*/ 19 h 21"/>
                <a:gd name="T8" fmla="*/ 2 w 9"/>
                <a:gd name="T9" fmla="*/ 19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0 h 21"/>
                <a:gd name="T16" fmla="*/ 9 w 9"/>
                <a:gd name="T17" fmla="*/ 0 h 21"/>
                <a:gd name="T18" fmla="*/ 9 w 9"/>
                <a:gd name="T19" fmla="*/ 21 h 21"/>
                <a:gd name="T20" fmla="*/ 6 w 9"/>
                <a:gd name="T21" fmla="*/ 21 h 21"/>
                <a:gd name="T22" fmla="*/ 6 w 9"/>
                <a:gd name="T23" fmla="*/ 21 h 21"/>
                <a:gd name="T24" fmla="*/ 4 w 9"/>
                <a:gd name="T25" fmla="*/ 16 h 21"/>
                <a:gd name="T26" fmla="*/ 4 w 9"/>
                <a:gd name="T27" fmla="*/ 4 h 21"/>
                <a:gd name="T28" fmla="*/ 4 w 9"/>
                <a:gd name="T29" fmla="*/ 16 h 21"/>
                <a:gd name="T30" fmla="*/ 4 w 9"/>
                <a:gd name="T3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21">
                  <a:moveTo>
                    <a:pt x="6" y="21"/>
                  </a:moveTo>
                  <a:lnTo>
                    <a:pt x="2" y="21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21"/>
                  </a:lnTo>
                  <a:lnTo>
                    <a:pt x="6" y="21"/>
                  </a:lnTo>
                  <a:lnTo>
                    <a:pt x="6" y="21"/>
                  </a:lnTo>
                  <a:close/>
                  <a:moveTo>
                    <a:pt x="4" y="16"/>
                  </a:moveTo>
                  <a:lnTo>
                    <a:pt x="4" y="4"/>
                  </a:lnTo>
                  <a:lnTo>
                    <a:pt x="4" y="16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3795"/>
            <p:cNvSpPr/>
            <p:nvPr/>
          </p:nvSpPr>
          <p:spPr bwMode="auto">
            <a:xfrm>
              <a:off x="6941584" y="3009510"/>
              <a:ext cx="196174" cy="80481"/>
            </a:xfrm>
            <a:custGeom>
              <a:avLst/>
              <a:gdLst>
                <a:gd name="T0" fmla="*/ 25 w 35"/>
                <a:gd name="T1" fmla="*/ 13 h 14"/>
                <a:gd name="T2" fmla="*/ 20 w 35"/>
                <a:gd name="T3" fmla="*/ 9 h 14"/>
                <a:gd name="T4" fmla="*/ 20 w 35"/>
                <a:gd name="T5" fmla="*/ 9 h 14"/>
                <a:gd name="T6" fmla="*/ 19 w 35"/>
                <a:gd name="T7" fmla="*/ 7 h 14"/>
                <a:gd name="T8" fmla="*/ 19 w 35"/>
                <a:gd name="T9" fmla="*/ 7 h 14"/>
                <a:gd name="T10" fmla="*/ 7 w 35"/>
                <a:gd name="T11" fmla="*/ 14 h 14"/>
                <a:gd name="T12" fmla="*/ 7 w 35"/>
                <a:gd name="T13" fmla="*/ 14 h 14"/>
                <a:gd name="T14" fmla="*/ 6 w 35"/>
                <a:gd name="T15" fmla="*/ 14 h 14"/>
                <a:gd name="T16" fmla="*/ 6 w 35"/>
                <a:gd name="T17" fmla="*/ 14 h 14"/>
                <a:gd name="T18" fmla="*/ 1 w 35"/>
                <a:gd name="T19" fmla="*/ 4 h 14"/>
                <a:gd name="T20" fmla="*/ 1 w 35"/>
                <a:gd name="T21" fmla="*/ 4 h 14"/>
                <a:gd name="T22" fmla="*/ 1 w 35"/>
                <a:gd name="T23" fmla="*/ 3 h 14"/>
                <a:gd name="T24" fmla="*/ 1 w 35"/>
                <a:gd name="T25" fmla="*/ 3 h 14"/>
                <a:gd name="T26" fmla="*/ 5 w 35"/>
                <a:gd name="T27" fmla="*/ 4 h 14"/>
                <a:gd name="T28" fmla="*/ 5 w 35"/>
                <a:gd name="T29" fmla="*/ 4 h 14"/>
                <a:gd name="T30" fmla="*/ 5 w 35"/>
                <a:gd name="T31" fmla="*/ 4 h 14"/>
                <a:gd name="T32" fmla="*/ 5 w 35"/>
                <a:gd name="T33" fmla="*/ 7 h 14"/>
                <a:gd name="T34" fmla="*/ 5 w 35"/>
                <a:gd name="T35" fmla="*/ 7 h 14"/>
                <a:gd name="T36" fmla="*/ 7 w 35"/>
                <a:gd name="T37" fmla="*/ 10 h 14"/>
                <a:gd name="T38" fmla="*/ 7 w 35"/>
                <a:gd name="T39" fmla="*/ 10 h 14"/>
                <a:gd name="T40" fmla="*/ 7 w 35"/>
                <a:gd name="T41" fmla="*/ 10 h 14"/>
                <a:gd name="T42" fmla="*/ 7 w 35"/>
                <a:gd name="T43" fmla="*/ 10 h 14"/>
                <a:gd name="T44" fmla="*/ 13 w 35"/>
                <a:gd name="T45" fmla="*/ 6 h 14"/>
                <a:gd name="T46" fmla="*/ 13 w 35"/>
                <a:gd name="T47" fmla="*/ 6 h 14"/>
                <a:gd name="T48" fmla="*/ 18 w 35"/>
                <a:gd name="T49" fmla="*/ 2 h 14"/>
                <a:gd name="T50" fmla="*/ 18 w 35"/>
                <a:gd name="T51" fmla="*/ 2 h 14"/>
                <a:gd name="T52" fmla="*/ 20 w 35"/>
                <a:gd name="T53" fmla="*/ 0 h 14"/>
                <a:gd name="T54" fmla="*/ 21 w 35"/>
                <a:gd name="T55" fmla="*/ 3 h 14"/>
                <a:gd name="T56" fmla="*/ 23 w 35"/>
                <a:gd name="T57" fmla="*/ 6 h 14"/>
                <a:gd name="T58" fmla="*/ 23 w 35"/>
                <a:gd name="T59" fmla="*/ 6 h 14"/>
                <a:gd name="T60" fmla="*/ 26 w 35"/>
                <a:gd name="T61" fmla="*/ 10 h 14"/>
                <a:gd name="T62" fmla="*/ 26 w 35"/>
                <a:gd name="T63" fmla="*/ 10 h 14"/>
                <a:gd name="T64" fmla="*/ 26 w 35"/>
                <a:gd name="T65" fmla="*/ 10 h 14"/>
                <a:gd name="T66" fmla="*/ 26 w 35"/>
                <a:gd name="T67" fmla="*/ 10 h 14"/>
                <a:gd name="T68" fmla="*/ 26 w 35"/>
                <a:gd name="T69" fmla="*/ 10 h 14"/>
                <a:gd name="T70" fmla="*/ 26 w 35"/>
                <a:gd name="T71" fmla="*/ 10 h 14"/>
                <a:gd name="T72" fmla="*/ 27 w 35"/>
                <a:gd name="T73" fmla="*/ 9 h 14"/>
                <a:gd name="T74" fmla="*/ 27 w 35"/>
                <a:gd name="T75" fmla="*/ 9 h 14"/>
                <a:gd name="T76" fmla="*/ 29 w 35"/>
                <a:gd name="T77" fmla="*/ 5 h 14"/>
                <a:gd name="T78" fmla="*/ 29 w 35"/>
                <a:gd name="T79" fmla="*/ 5 h 14"/>
                <a:gd name="T80" fmla="*/ 31 w 35"/>
                <a:gd name="T81" fmla="*/ 0 h 14"/>
                <a:gd name="T82" fmla="*/ 31 w 35"/>
                <a:gd name="T83" fmla="*/ 0 h 14"/>
                <a:gd name="T84" fmla="*/ 35 w 35"/>
                <a:gd name="T85" fmla="*/ 2 h 14"/>
                <a:gd name="T86" fmla="*/ 32 w 35"/>
                <a:gd name="T87" fmla="*/ 7 h 14"/>
                <a:gd name="T88" fmla="*/ 32 w 35"/>
                <a:gd name="T89" fmla="*/ 7 h 14"/>
                <a:gd name="T90" fmla="*/ 27 w 35"/>
                <a:gd name="T91" fmla="*/ 13 h 14"/>
                <a:gd name="T92" fmla="*/ 27 w 35"/>
                <a:gd name="T93" fmla="*/ 13 h 14"/>
                <a:gd name="T94" fmla="*/ 27 w 35"/>
                <a:gd name="T95" fmla="*/ 14 h 14"/>
                <a:gd name="T96" fmla="*/ 27 w 35"/>
                <a:gd name="T97" fmla="*/ 14 h 14"/>
                <a:gd name="T98" fmla="*/ 26 w 35"/>
                <a:gd name="T99" fmla="*/ 14 h 14"/>
                <a:gd name="T100" fmla="*/ 26 w 35"/>
                <a:gd name="T101" fmla="*/ 14 h 14"/>
                <a:gd name="T102" fmla="*/ 26 w 35"/>
                <a:gd name="T103" fmla="*/ 14 h 14"/>
                <a:gd name="T104" fmla="*/ 26 w 35"/>
                <a:gd name="T105" fmla="*/ 14 h 14"/>
                <a:gd name="T106" fmla="*/ 25 w 35"/>
                <a:gd name="T107" fmla="*/ 14 h 14"/>
                <a:gd name="T108" fmla="*/ 25 w 35"/>
                <a:gd name="T10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" h="14">
                  <a:moveTo>
                    <a:pt x="25" y="13"/>
                  </a:moveTo>
                  <a:cubicBezTo>
                    <a:pt x="23" y="13"/>
                    <a:pt x="21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6" y="9"/>
                    <a:pt x="12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2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9"/>
                    <a:pt x="6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11" y="8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4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4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7"/>
                    <a:pt x="25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8" y="7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3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4" y="5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10"/>
                    <a:pt x="30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3796"/>
            <p:cNvSpPr>
              <a:spLocks noEditPoints="1"/>
            </p:cNvSpPr>
            <p:nvPr/>
          </p:nvSpPr>
          <p:spPr bwMode="auto">
            <a:xfrm>
              <a:off x="6931524" y="2994421"/>
              <a:ext cx="216294" cy="105633"/>
            </a:xfrm>
            <a:custGeom>
              <a:avLst/>
              <a:gdLst>
                <a:gd name="T0" fmla="*/ 20 w 39"/>
                <a:gd name="T1" fmla="*/ 13 h 19"/>
                <a:gd name="T2" fmla="*/ 8 w 39"/>
                <a:gd name="T3" fmla="*/ 18 h 19"/>
                <a:gd name="T4" fmla="*/ 1 w 39"/>
                <a:gd name="T5" fmla="*/ 7 h 19"/>
                <a:gd name="T6" fmla="*/ 1 w 39"/>
                <a:gd name="T7" fmla="*/ 4 h 19"/>
                <a:gd name="T8" fmla="*/ 9 w 39"/>
                <a:gd name="T9" fmla="*/ 7 h 19"/>
                <a:gd name="T10" fmla="*/ 9 w 39"/>
                <a:gd name="T11" fmla="*/ 7 h 19"/>
                <a:gd name="T12" fmla="*/ 9 w 39"/>
                <a:gd name="T13" fmla="*/ 10 h 19"/>
                <a:gd name="T14" fmla="*/ 10 w 39"/>
                <a:gd name="T15" fmla="*/ 10 h 19"/>
                <a:gd name="T16" fmla="*/ 11 w 39"/>
                <a:gd name="T17" fmla="*/ 10 h 19"/>
                <a:gd name="T18" fmla="*/ 18 w 39"/>
                <a:gd name="T19" fmla="*/ 4 h 19"/>
                <a:gd name="T20" fmla="*/ 22 w 39"/>
                <a:gd name="T21" fmla="*/ 0 h 19"/>
                <a:gd name="T22" fmla="*/ 25 w 39"/>
                <a:gd name="T23" fmla="*/ 5 h 19"/>
                <a:gd name="T24" fmla="*/ 25 w 39"/>
                <a:gd name="T25" fmla="*/ 5 h 19"/>
                <a:gd name="T26" fmla="*/ 26 w 39"/>
                <a:gd name="T27" fmla="*/ 8 h 19"/>
                <a:gd name="T28" fmla="*/ 28 w 39"/>
                <a:gd name="T29" fmla="*/ 10 h 19"/>
                <a:gd name="T30" fmla="*/ 31 w 39"/>
                <a:gd name="T31" fmla="*/ 3 h 19"/>
                <a:gd name="T32" fmla="*/ 32 w 39"/>
                <a:gd name="T33" fmla="*/ 2 h 19"/>
                <a:gd name="T34" fmla="*/ 39 w 39"/>
                <a:gd name="T35" fmla="*/ 6 h 19"/>
                <a:gd name="T36" fmla="*/ 30 w 39"/>
                <a:gd name="T37" fmla="*/ 18 h 19"/>
                <a:gd name="T38" fmla="*/ 29 w 39"/>
                <a:gd name="T39" fmla="*/ 18 h 19"/>
                <a:gd name="T40" fmla="*/ 28 w 39"/>
                <a:gd name="T41" fmla="*/ 19 h 19"/>
                <a:gd name="T42" fmla="*/ 26 w 39"/>
                <a:gd name="T43" fmla="*/ 18 h 19"/>
                <a:gd name="T44" fmla="*/ 27 w 39"/>
                <a:gd name="T45" fmla="*/ 16 h 19"/>
                <a:gd name="T46" fmla="*/ 9 w 39"/>
                <a:gd name="T47" fmla="*/ 15 h 19"/>
                <a:gd name="T48" fmla="*/ 9 w 39"/>
                <a:gd name="T49" fmla="*/ 15 h 19"/>
                <a:gd name="T50" fmla="*/ 27 w 39"/>
                <a:gd name="T51" fmla="*/ 14 h 19"/>
                <a:gd name="T52" fmla="*/ 27 w 39"/>
                <a:gd name="T53" fmla="*/ 14 h 19"/>
                <a:gd name="T54" fmla="*/ 29 w 39"/>
                <a:gd name="T55" fmla="*/ 14 h 19"/>
                <a:gd name="T56" fmla="*/ 30 w 39"/>
                <a:gd name="T57" fmla="*/ 13 h 19"/>
                <a:gd name="T58" fmla="*/ 5 w 39"/>
                <a:gd name="T59" fmla="*/ 11 h 19"/>
                <a:gd name="T60" fmla="*/ 7 w 39"/>
                <a:gd name="T61" fmla="*/ 14 h 19"/>
                <a:gd name="T62" fmla="*/ 13 w 39"/>
                <a:gd name="T63" fmla="*/ 13 h 19"/>
                <a:gd name="T64" fmla="*/ 17 w 39"/>
                <a:gd name="T65" fmla="*/ 11 h 19"/>
                <a:gd name="T66" fmla="*/ 23 w 39"/>
                <a:gd name="T67" fmla="*/ 11 h 19"/>
                <a:gd name="T68" fmla="*/ 23 w 39"/>
                <a:gd name="T69" fmla="*/ 10 h 19"/>
                <a:gd name="T70" fmla="*/ 33 w 39"/>
                <a:gd name="T71" fmla="*/ 9 h 19"/>
                <a:gd name="T72" fmla="*/ 34 w 39"/>
                <a:gd name="T73" fmla="*/ 7 h 19"/>
                <a:gd name="T74" fmla="*/ 22 w 39"/>
                <a:gd name="T75" fmla="*/ 9 h 19"/>
                <a:gd name="T76" fmla="*/ 22 w 39"/>
                <a:gd name="T77" fmla="*/ 8 h 19"/>
                <a:gd name="T78" fmla="*/ 21 w 39"/>
                <a:gd name="T79" fmla="*/ 7 h 19"/>
                <a:gd name="T80" fmla="*/ 21 w 39"/>
                <a:gd name="T81" fmla="*/ 7 h 19"/>
                <a:gd name="T82" fmla="*/ 21 w 39"/>
                <a:gd name="T83" fmla="*/ 7 h 19"/>
                <a:gd name="T84" fmla="*/ 21 w 39"/>
                <a:gd name="T8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19">
                  <a:moveTo>
                    <a:pt x="26" y="18"/>
                  </a:moveTo>
                  <a:cubicBezTo>
                    <a:pt x="23" y="17"/>
                    <a:pt x="22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5"/>
                    <a:pt x="14" y="18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0" y="16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7" y="9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5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1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8" y="8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3"/>
                    <a:pt x="34" y="17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9"/>
                    <a:pt x="29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27" y="16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9" y="15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  <a:moveTo>
                    <a:pt x="27" y="14"/>
                  </a:moveTo>
                  <a:cubicBezTo>
                    <a:pt x="26" y="14"/>
                    <a:pt x="26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4"/>
                    <a:pt x="27" y="14"/>
                  </a:cubicBezTo>
                  <a:close/>
                  <a:moveTo>
                    <a:pt x="30" y="13"/>
                  </a:moveTo>
                  <a:cubicBezTo>
                    <a:pt x="30" y="13"/>
                    <a:pt x="30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1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3"/>
                    <a:pt x="30" y="13"/>
                  </a:cubicBezTo>
                  <a:close/>
                  <a:moveTo>
                    <a:pt x="7" y="14"/>
                  </a:moveTo>
                  <a:cubicBezTo>
                    <a:pt x="6" y="13"/>
                    <a:pt x="6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1"/>
                    <a:pt x="6" y="13"/>
                    <a:pt x="7" y="14"/>
                  </a:cubicBezTo>
                  <a:close/>
                  <a:moveTo>
                    <a:pt x="17" y="11"/>
                  </a:moveTo>
                  <a:cubicBezTo>
                    <a:pt x="16" y="12"/>
                    <a:pt x="14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5" y="12"/>
                    <a:pt x="18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10"/>
                    <a:pt x="17" y="11"/>
                  </a:cubicBezTo>
                  <a:close/>
                  <a:moveTo>
                    <a:pt x="23" y="10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lose/>
                  <a:moveTo>
                    <a:pt x="33" y="9"/>
                  </a:move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8"/>
                    <a:pt x="33" y="9"/>
                    <a:pt x="33" y="9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1" y="8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3797"/>
            <p:cNvSpPr>
              <a:spLocks noEditPoints="1"/>
            </p:cNvSpPr>
            <p:nvPr/>
          </p:nvSpPr>
          <p:spPr bwMode="auto">
            <a:xfrm>
              <a:off x="6956676" y="3044722"/>
              <a:ext cx="145873" cy="487917"/>
            </a:xfrm>
            <a:custGeom>
              <a:avLst/>
              <a:gdLst>
                <a:gd name="T0" fmla="*/ 2 w 29"/>
                <a:gd name="T1" fmla="*/ 74 h 97"/>
                <a:gd name="T2" fmla="*/ 0 w 29"/>
                <a:gd name="T3" fmla="*/ 73 h 97"/>
                <a:gd name="T4" fmla="*/ 0 w 29"/>
                <a:gd name="T5" fmla="*/ 72 h 97"/>
                <a:gd name="T6" fmla="*/ 14 w 29"/>
                <a:gd name="T7" fmla="*/ 0 h 97"/>
                <a:gd name="T8" fmla="*/ 18 w 29"/>
                <a:gd name="T9" fmla="*/ 0 h 97"/>
                <a:gd name="T10" fmla="*/ 29 w 29"/>
                <a:gd name="T11" fmla="*/ 72 h 97"/>
                <a:gd name="T12" fmla="*/ 11 w 29"/>
                <a:gd name="T13" fmla="*/ 97 h 97"/>
                <a:gd name="T14" fmla="*/ 2 w 29"/>
                <a:gd name="T15" fmla="*/ 74 h 97"/>
                <a:gd name="T16" fmla="*/ 2 w 29"/>
                <a:gd name="T17" fmla="*/ 74 h 97"/>
                <a:gd name="T18" fmla="*/ 5 w 29"/>
                <a:gd name="T19" fmla="*/ 72 h 97"/>
                <a:gd name="T20" fmla="*/ 12 w 29"/>
                <a:gd name="T21" fmla="*/ 89 h 97"/>
                <a:gd name="T22" fmla="*/ 25 w 29"/>
                <a:gd name="T23" fmla="*/ 71 h 97"/>
                <a:gd name="T24" fmla="*/ 16 w 29"/>
                <a:gd name="T25" fmla="*/ 13 h 97"/>
                <a:gd name="T26" fmla="*/ 5 w 29"/>
                <a:gd name="T27" fmla="*/ 72 h 97"/>
                <a:gd name="T28" fmla="*/ 5 w 29"/>
                <a:gd name="T29" fmla="*/ 72 h 97"/>
                <a:gd name="T30" fmla="*/ 5 w 29"/>
                <a:gd name="T31" fmla="*/ 7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97">
                  <a:moveTo>
                    <a:pt x="2" y="74"/>
                  </a:moveTo>
                  <a:lnTo>
                    <a:pt x="0" y="73"/>
                  </a:lnTo>
                  <a:lnTo>
                    <a:pt x="0" y="7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9" y="72"/>
                  </a:lnTo>
                  <a:lnTo>
                    <a:pt x="11" y="97"/>
                  </a:lnTo>
                  <a:lnTo>
                    <a:pt x="2" y="74"/>
                  </a:lnTo>
                  <a:lnTo>
                    <a:pt x="2" y="74"/>
                  </a:lnTo>
                  <a:close/>
                  <a:moveTo>
                    <a:pt x="5" y="72"/>
                  </a:moveTo>
                  <a:lnTo>
                    <a:pt x="12" y="89"/>
                  </a:lnTo>
                  <a:lnTo>
                    <a:pt x="25" y="71"/>
                  </a:lnTo>
                  <a:lnTo>
                    <a:pt x="16" y="13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3798"/>
            <p:cNvSpPr>
              <a:spLocks noEditPoints="1"/>
            </p:cNvSpPr>
            <p:nvPr/>
          </p:nvSpPr>
          <p:spPr bwMode="auto">
            <a:xfrm>
              <a:off x="6946616" y="3029630"/>
              <a:ext cx="165994" cy="528158"/>
            </a:xfrm>
            <a:custGeom>
              <a:avLst/>
              <a:gdLst>
                <a:gd name="T0" fmla="*/ 1 w 33"/>
                <a:gd name="T1" fmla="*/ 79 h 105"/>
                <a:gd name="T2" fmla="*/ 4 w 33"/>
                <a:gd name="T3" fmla="*/ 77 h 105"/>
                <a:gd name="T4" fmla="*/ 5 w 33"/>
                <a:gd name="T5" fmla="*/ 76 h 105"/>
                <a:gd name="T6" fmla="*/ 9 w 33"/>
                <a:gd name="T7" fmla="*/ 86 h 105"/>
                <a:gd name="T8" fmla="*/ 5 w 33"/>
                <a:gd name="T9" fmla="*/ 76 h 105"/>
                <a:gd name="T10" fmla="*/ 7 w 33"/>
                <a:gd name="T11" fmla="*/ 75 h 105"/>
                <a:gd name="T12" fmla="*/ 9 w 33"/>
                <a:gd name="T13" fmla="*/ 75 h 105"/>
                <a:gd name="T14" fmla="*/ 14 w 33"/>
                <a:gd name="T15" fmla="*/ 87 h 105"/>
                <a:gd name="T16" fmla="*/ 24 w 33"/>
                <a:gd name="T17" fmla="*/ 74 h 105"/>
                <a:gd name="T18" fmla="*/ 17 w 33"/>
                <a:gd name="T19" fmla="*/ 29 h 105"/>
                <a:gd name="T20" fmla="*/ 9 w 33"/>
                <a:gd name="T21" fmla="*/ 74 h 105"/>
                <a:gd name="T22" fmla="*/ 9 w 33"/>
                <a:gd name="T23" fmla="*/ 75 h 105"/>
                <a:gd name="T24" fmla="*/ 7 w 33"/>
                <a:gd name="T25" fmla="*/ 75 h 105"/>
                <a:gd name="T26" fmla="*/ 5 w 33"/>
                <a:gd name="T27" fmla="*/ 76 h 105"/>
                <a:gd name="T28" fmla="*/ 5 w 33"/>
                <a:gd name="T29" fmla="*/ 76 h 105"/>
                <a:gd name="T30" fmla="*/ 4 w 33"/>
                <a:gd name="T31" fmla="*/ 77 h 105"/>
                <a:gd name="T32" fmla="*/ 1 w 33"/>
                <a:gd name="T33" fmla="*/ 79 h 105"/>
                <a:gd name="T34" fmla="*/ 0 w 33"/>
                <a:gd name="T35" fmla="*/ 77 h 105"/>
                <a:gd name="T36" fmla="*/ 0 w 33"/>
                <a:gd name="T37" fmla="*/ 75 h 105"/>
                <a:gd name="T38" fmla="*/ 13 w 33"/>
                <a:gd name="T39" fmla="*/ 0 h 105"/>
                <a:gd name="T40" fmla="*/ 21 w 33"/>
                <a:gd name="T41" fmla="*/ 1 h 105"/>
                <a:gd name="T42" fmla="*/ 33 w 33"/>
                <a:gd name="T43" fmla="*/ 76 h 105"/>
                <a:gd name="T44" fmla="*/ 13 w 33"/>
                <a:gd name="T45" fmla="*/ 105 h 105"/>
                <a:gd name="T46" fmla="*/ 1 w 33"/>
                <a:gd name="T47" fmla="*/ 79 h 105"/>
                <a:gd name="T48" fmla="*/ 1 w 33"/>
                <a:gd name="T49" fmla="*/ 79 h 105"/>
                <a:gd name="T50" fmla="*/ 5 w 33"/>
                <a:gd name="T51" fmla="*/ 75 h 105"/>
                <a:gd name="T52" fmla="*/ 5 w 33"/>
                <a:gd name="T53" fmla="*/ 75 h 105"/>
                <a:gd name="T54" fmla="*/ 5 w 33"/>
                <a:gd name="T55" fmla="*/ 75 h 105"/>
                <a:gd name="T56" fmla="*/ 5 w 33"/>
                <a:gd name="T57" fmla="*/ 75 h 105"/>
                <a:gd name="T58" fmla="*/ 5 w 33"/>
                <a:gd name="T59" fmla="*/ 75 h 105"/>
                <a:gd name="T60" fmla="*/ 5 w 33"/>
                <a:gd name="T61" fmla="*/ 75 h 105"/>
                <a:gd name="T62" fmla="*/ 19 w 33"/>
                <a:gd name="T63" fmla="*/ 16 h 105"/>
                <a:gd name="T64" fmla="*/ 29 w 33"/>
                <a:gd name="T65" fmla="*/ 75 h 105"/>
                <a:gd name="T66" fmla="*/ 18 w 33"/>
                <a:gd name="T67" fmla="*/ 5 h 105"/>
                <a:gd name="T68" fmla="*/ 17 w 33"/>
                <a:gd name="T69" fmla="*/ 5 h 105"/>
                <a:gd name="T70" fmla="*/ 8 w 33"/>
                <a:gd name="T71" fmla="*/ 58 h 105"/>
                <a:gd name="T72" fmla="*/ 16 w 33"/>
                <a:gd name="T73" fmla="*/ 16 h 105"/>
                <a:gd name="T74" fmla="*/ 19 w 33"/>
                <a:gd name="T75" fmla="*/ 16 h 105"/>
                <a:gd name="T76" fmla="*/ 19 w 33"/>
                <a:gd name="T77" fmla="*/ 1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" h="105">
                  <a:moveTo>
                    <a:pt x="1" y="79"/>
                  </a:moveTo>
                  <a:lnTo>
                    <a:pt x="4" y="77"/>
                  </a:lnTo>
                  <a:lnTo>
                    <a:pt x="5" y="76"/>
                  </a:lnTo>
                  <a:lnTo>
                    <a:pt x="9" y="86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9" y="75"/>
                  </a:lnTo>
                  <a:lnTo>
                    <a:pt x="14" y="87"/>
                  </a:lnTo>
                  <a:lnTo>
                    <a:pt x="24" y="74"/>
                  </a:lnTo>
                  <a:lnTo>
                    <a:pt x="17" y="29"/>
                  </a:lnTo>
                  <a:lnTo>
                    <a:pt x="9" y="74"/>
                  </a:lnTo>
                  <a:lnTo>
                    <a:pt x="9" y="75"/>
                  </a:lnTo>
                  <a:lnTo>
                    <a:pt x="7" y="75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7"/>
                  </a:lnTo>
                  <a:lnTo>
                    <a:pt x="1" y="79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13" y="0"/>
                  </a:lnTo>
                  <a:lnTo>
                    <a:pt x="21" y="1"/>
                  </a:lnTo>
                  <a:lnTo>
                    <a:pt x="33" y="76"/>
                  </a:lnTo>
                  <a:lnTo>
                    <a:pt x="13" y="105"/>
                  </a:lnTo>
                  <a:lnTo>
                    <a:pt x="1" y="79"/>
                  </a:lnTo>
                  <a:lnTo>
                    <a:pt x="1" y="79"/>
                  </a:lnTo>
                  <a:close/>
                  <a:moveTo>
                    <a:pt x="5" y="75"/>
                  </a:move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close/>
                  <a:moveTo>
                    <a:pt x="19" y="16"/>
                  </a:moveTo>
                  <a:lnTo>
                    <a:pt x="29" y="7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8" y="58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3799"/>
            <p:cNvSpPr>
              <a:spLocks noEditPoints="1"/>
            </p:cNvSpPr>
            <p:nvPr/>
          </p:nvSpPr>
          <p:spPr bwMode="auto">
            <a:xfrm>
              <a:off x="6780622" y="2989389"/>
              <a:ext cx="447677" cy="684088"/>
            </a:xfrm>
            <a:custGeom>
              <a:avLst/>
              <a:gdLst>
                <a:gd name="T0" fmla="*/ 12 w 81"/>
                <a:gd name="T1" fmla="*/ 101 h 124"/>
                <a:gd name="T2" fmla="*/ 0 w 81"/>
                <a:gd name="T3" fmla="*/ 56 h 124"/>
                <a:gd name="T4" fmla="*/ 0 w 81"/>
                <a:gd name="T5" fmla="*/ 56 h 124"/>
                <a:gd name="T6" fmla="*/ 0 w 81"/>
                <a:gd name="T7" fmla="*/ 46 h 124"/>
                <a:gd name="T8" fmla="*/ 0 w 81"/>
                <a:gd name="T9" fmla="*/ 46 h 124"/>
                <a:gd name="T10" fmla="*/ 51 w 81"/>
                <a:gd name="T11" fmla="*/ 0 h 124"/>
                <a:gd name="T12" fmla="*/ 51 w 81"/>
                <a:gd name="T13" fmla="*/ 0 h 124"/>
                <a:gd name="T14" fmla="*/ 75 w 81"/>
                <a:gd name="T15" fmla="*/ 17 h 124"/>
                <a:gd name="T16" fmla="*/ 75 w 81"/>
                <a:gd name="T17" fmla="*/ 17 h 124"/>
                <a:gd name="T18" fmla="*/ 81 w 81"/>
                <a:gd name="T19" fmla="*/ 58 h 124"/>
                <a:gd name="T20" fmla="*/ 81 w 81"/>
                <a:gd name="T21" fmla="*/ 58 h 124"/>
                <a:gd name="T22" fmla="*/ 40 w 81"/>
                <a:gd name="T23" fmla="*/ 124 h 124"/>
                <a:gd name="T24" fmla="*/ 40 w 81"/>
                <a:gd name="T25" fmla="*/ 124 h 124"/>
                <a:gd name="T26" fmla="*/ 12 w 81"/>
                <a:gd name="T27" fmla="*/ 101 h 124"/>
                <a:gd name="T28" fmla="*/ 4 w 81"/>
                <a:gd name="T29" fmla="*/ 47 h 124"/>
                <a:gd name="T30" fmla="*/ 4 w 81"/>
                <a:gd name="T31" fmla="*/ 56 h 124"/>
                <a:gd name="T32" fmla="*/ 4 w 81"/>
                <a:gd name="T33" fmla="*/ 56 h 124"/>
                <a:gd name="T34" fmla="*/ 16 w 81"/>
                <a:gd name="T35" fmla="*/ 99 h 124"/>
                <a:gd name="T36" fmla="*/ 16 w 81"/>
                <a:gd name="T37" fmla="*/ 99 h 124"/>
                <a:gd name="T38" fmla="*/ 40 w 81"/>
                <a:gd name="T39" fmla="*/ 120 h 124"/>
                <a:gd name="T40" fmla="*/ 40 w 81"/>
                <a:gd name="T41" fmla="*/ 120 h 124"/>
                <a:gd name="T42" fmla="*/ 66 w 81"/>
                <a:gd name="T43" fmla="*/ 101 h 124"/>
                <a:gd name="T44" fmla="*/ 66 w 81"/>
                <a:gd name="T45" fmla="*/ 101 h 124"/>
                <a:gd name="T46" fmla="*/ 77 w 81"/>
                <a:gd name="T47" fmla="*/ 58 h 124"/>
                <a:gd name="T48" fmla="*/ 77 w 81"/>
                <a:gd name="T49" fmla="*/ 58 h 124"/>
                <a:gd name="T50" fmla="*/ 71 w 81"/>
                <a:gd name="T51" fmla="*/ 19 h 124"/>
                <a:gd name="T52" fmla="*/ 71 w 81"/>
                <a:gd name="T53" fmla="*/ 19 h 124"/>
                <a:gd name="T54" fmla="*/ 51 w 81"/>
                <a:gd name="T55" fmla="*/ 4 h 124"/>
                <a:gd name="T56" fmla="*/ 51 w 81"/>
                <a:gd name="T57" fmla="*/ 4 h 124"/>
                <a:gd name="T58" fmla="*/ 4 w 81"/>
                <a:gd name="T59" fmla="*/ 4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124">
                  <a:moveTo>
                    <a:pt x="12" y="101"/>
                  </a:moveTo>
                  <a:cubicBezTo>
                    <a:pt x="5" y="88"/>
                    <a:pt x="0" y="72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3"/>
                    <a:pt x="0" y="49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5" y="13"/>
                    <a:pt x="29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9" y="28"/>
                    <a:pt x="81" y="42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91"/>
                    <a:pt x="64" y="124"/>
                    <a:pt x="40" y="124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29" y="124"/>
                    <a:pt x="20" y="114"/>
                    <a:pt x="12" y="101"/>
                  </a:cubicBezTo>
                  <a:close/>
                  <a:moveTo>
                    <a:pt x="4" y="47"/>
                  </a:moveTo>
                  <a:cubicBezTo>
                    <a:pt x="4" y="50"/>
                    <a:pt x="4" y="53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71"/>
                    <a:pt x="8" y="87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23" y="112"/>
                    <a:pt x="32" y="120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50" y="120"/>
                    <a:pt x="59" y="113"/>
                    <a:pt x="66" y="101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73" y="89"/>
                    <a:pt x="77" y="74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42"/>
                    <a:pt x="75" y="28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67" y="9"/>
                    <a:pt x="60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30" y="4"/>
                    <a:pt x="9" y="15"/>
                    <a:pt x="4" y="47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3800"/>
            <p:cNvSpPr>
              <a:spLocks noEditPoints="1"/>
            </p:cNvSpPr>
            <p:nvPr/>
          </p:nvSpPr>
          <p:spPr bwMode="auto">
            <a:xfrm>
              <a:off x="6770562" y="2979329"/>
              <a:ext cx="467797" cy="704208"/>
            </a:xfrm>
            <a:custGeom>
              <a:avLst/>
              <a:gdLst>
                <a:gd name="T0" fmla="*/ 12 w 85"/>
                <a:gd name="T1" fmla="*/ 104 h 128"/>
                <a:gd name="T2" fmla="*/ 0 w 85"/>
                <a:gd name="T3" fmla="*/ 48 h 128"/>
                <a:gd name="T4" fmla="*/ 52 w 85"/>
                <a:gd name="T5" fmla="*/ 0 h 128"/>
                <a:gd name="T6" fmla="*/ 53 w 85"/>
                <a:gd name="T7" fmla="*/ 0 h 128"/>
                <a:gd name="T8" fmla="*/ 78 w 85"/>
                <a:gd name="T9" fmla="*/ 19 h 128"/>
                <a:gd name="T10" fmla="*/ 42 w 85"/>
                <a:gd name="T11" fmla="*/ 128 h 128"/>
                <a:gd name="T12" fmla="*/ 42 w 85"/>
                <a:gd name="T13" fmla="*/ 124 h 128"/>
                <a:gd name="T14" fmla="*/ 42 w 85"/>
                <a:gd name="T15" fmla="*/ 124 h 128"/>
                <a:gd name="T16" fmla="*/ 42 w 85"/>
                <a:gd name="T17" fmla="*/ 124 h 128"/>
                <a:gd name="T18" fmla="*/ 18 w 85"/>
                <a:gd name="T19" fmla="*/ 106 h 128"/>
                <a:gd name="T20" fmla="*/ 50 w 85"/>
                <a:gd name="T21" fmla="*/ 123 h 128"/>
                <a:gd name="T22" fmla="*/ 50 w 85"/>
                <a:gd name="T23" fmla="*/ 123 h 128"/>
                <a:gd name="T24" fmla="*/ 50 w 85"/>
                <a:gd name="T25" fmla="*/ 123 h 128"/>
                <a:gd name="T26" fmla="*/ 50 w 85"/>
                <a:gd name="T27" fmla="*/ 123 h 128"/>
                <a:gd name="T28" fmla="*/ 70 w 85"/>
                <a:gd name="T29" fmla="*/ 104 h 128"/>
                <a:gd name="T30" fmla="*/ 66 w 85"/>
                <a:gd name="T31" fmla="*/ 102 h 128"/>
                <a:gd name="T32" fmla="*/ 77 w 85"/>
                <a:gd name="T33" fmla="*/ 60 h 128"/>
                <a:gd name="T34" fmla="*/ 77 w 85"/>
                <a:gd name="T35" fmla="*/ 60 h 128"/>
                <a:gd name="T36" fmla="*/ 71 w 85"/>
                <a:gd name="T37" fmla="*/ 22 h 128"/>
                <a:gd name="T38" fmla="*/ 53 w 85"/>
                <a:gd name="T39" fmla="*/ 8 h 128"/>
                <a:gd name="T40" fmla="*/ 8 w 85"/>
                <a:gd name="T41" fmla="*/ 58 h 128"/>
                <a:gd name="T42" fmla="*/ 8 w 85"/>
                <a:gd name="T43" fmla="*/ 58 h 128"/>
                <a:gd name="T44" fmla="*/ 19 w 85"/>
                <a:gd name="T45" fmla="*/ 100 h 128"/>
                <a:gd name="T46" fmla="*/ 42 w 85"/>
                <a:gd name="T47" fmla="*/ 120 h 128"/>
                <a:gd name="T48" fmla="*/ 42 w 85"/>
                <a:gd name="T49" fmla="*/ 120 h 128"/>
                <a:gd name="T50" fmla="*/ 16 w 85"/>
                <a:gd name="T51" fmla="*/ 102 h 128"/>
                <a:gd name="T52" fmla="*/ 78 w 85"/>
                <a:gd name="T53" fmla="*/ 85 h 128"/>
                <a:gd name="T54" fmla="*/ 78 w 85"/>
                <a:gd name="T55" fmla="*/ 85 h 128"/>
                <a:gd name="T56" fmla="*/ 78 w 85"/>
                <a:gd name="T57" fmla="*/ 84 h 128"/>
                <a:gd name="T58" fmla="*/ 81 w 85"/>
                <a:gd name="T59" fmla="*/ 61 h 128"/>
                <a:gd name="T60" fmla="*/ 81 w 85"/>
                <a:gd name="T61" fmla="*/ 60 h 128"/>
                <a:gd name="T62" fmla="*/ 81 w 85"/>
                <a:gd name="T63" fmla="*/ 60 h 128"/>
                <a:gd name="T64" fmla="*/ 4 w 85"/>
                <a:gd name="T65" fmla="*/ 59 h 128"/>
                <a:gd name="T66" fmla="*/ 4 w 85"/>
                <a:gd name="T67" fmla="*/ 59 h 128"/>
                <a:gd name="T68" fmla="*/ 4 w 85"/>
                <a:gd name="T69" fmla="*/ 58 h 128"/>
                <a:gd name="T70" fmla="*/ 4 w 85"/>
                <a:gd name="T71" fmla="*/ 58 h 128"/>
                <a:gd name="T72" fmla="*/ 11 w 85"/>
                <a:gd name="T73" fmla="*/ 29 h 128"/>
                <a:gd name="T74" fmla="*/ 11 w 85"/>
                <a:gd name="T75" fmla="*/ 29 h 128"/>
                <a:gd name="T76" fmla="*/ 11 w 85"/>
                <a:gd name="T77" fmla="*/ 28 h 128"/>
                <a:gd name="T78" fmla="*/ 11 w 85"/>
                <a:gd name="T79" fmla="*/ 28 h 128"/>
                <a:gd name="T80" fmla="*/ 11 w 85"/>
                <a:gd name="T81" fmla="*/ 27 h 128"/>
                <a:gd name="T82" fmla="*/ 11 w 85"/>
                <a:gd name="T83" fmla="*/ 27 h 128"/>
                <a:gd name="T84" fmla="*/ 12 w 85"/>
                <a:gd name="T85" fmla="*/ 26 h 128"/>
                <a:gd name="T86" fmla="*/ 12 w 85"/>
                <a:gd name="T87" fmla="*/ 26 h 128"/>
                <a:gd name="T88" fmla="*/ 12 w 85"/>
                <a:gd name="T89" fmla="*/ 26 h 128"/>
                <a:gd name="T90" fmla="*/ 65 w 85"/>
                <a:gd name="T91" fmla="*/ 8 h 128"/>
                <a:gd name="T92" fmla="*/ 53 w 85"/>
                <a:gd name="T93" fmla="*/ 4 h 128"/>
                <a:gd name="T94" fmla="*/ 52 w 85"/>
                <a:gd name="T95" fmla="*/ 4 h 128"/>
                <a:gd name="T96" fmla="*/ 65 w 85"/>
                <a:gd name="T97" fmla="*/ 8 h 128"/>
                <a:gd name="T98" fmla="*/ 65 w 85"/>
                <a:gd name="T99" fmla="*/ 8 h 128"/>
                <a:gd name="T100" fmla="*/ 65 w 85"/>
                <a:gd name="T101" fmla="*/ 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" h="128">
                  <a:moveTo>
                    <a:pt x="12" y="104"/>
                  </a:moveTo>
                  <a:cubicBezTo>
                    <a:pt x="14" y="103"/>
                    <a:pt x="14" y="103"/>
                    <a:pt x="14" y="103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91"/>
                    <a:pt x="0" y="74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5"/>
                    <a:pt x="0" y="51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5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8"/>
                    <a:pt x="78" y="19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83" y="29"/>
                    <a:pt x="85" y="44"/>
                    <a:pt x="85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93"/>
                    <a:pt x="68" y="127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0" y="128"/>
                    <a:pt x="20" y="118"/>
                    <a:pt x="12" y="104"/>
                  </a:cubicBezTo>
                  <a:close/>
                  <a:moveTo>
                    <a:pt x="42" y="124"/>
                  </a:move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lose/>
                  <a:moveTo>
                    <a:pt x="42" y="124"/>
                  </a:moveTo>
                  <a:cubicBezTo>
                    <a:pt x="34" y="124"/>
                    <a:pt x="25" y="117"/>
                    <a:pt x="18" y="106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25" y="117"/>
                    <a:pt x="34" y="124"/>
                    <a:pt x="42" y="124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  <a:moveTo>
                    <a:pt x="70" y="104"/>
                  </a:moveTo>
                  <a:cubicBezTo>
                    <a:pt x="64" y="113"/>
                    <a:pt x="58" y="120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63" y="118"/>
                    <a:pt x="73" y="103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6" y="92"/>
                    <a:pt x="73" y="99"/>
                    <a:pt x="70" y="104"/>
                  </a:cubicBezTo>
                  <a:close/>
                  <a:moveTo>
                    <a:pt x="42" y="120"/>
                  </a:moveTo>
                  <a:cubicBezTo>
                    <a:pt x="42" y="120"/>
                    <a:pt x="42" y="120"/>
                    <a:pt x="42" y="120"/>
                  </a:cubicBezTo>
                  <a:cubicBezTo>
                    <a:pt x="51" y="120"/>
                    <a:pt x="60" y="114"/>
                    <a:pt x="66" y="102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73" y="91"/>
                    <a:pt x="77" y="75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44"/>
                    <a:pt x="75" y="31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67" y="13"/>
                    <a:pt x="61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33" y="8"/>
                    <a:pt x="13" y="1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52"/>
                    <a:pt x="8" y="55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72"/>
                    <a:pt x="12" y="88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26" y="113"/>
                    <a:pt x="35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lose/>
                  <a:moveTo>
                    <a:pt x="16" y="102"/>
                  </a:move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lose/>
                  <a:moveTo>
                    <a:pt x="78" y="85"/>
                  </a:moveTo>
                  <a:cubicBezTo>
                    <a:pt x="78" y="85"/>
                    <a:pt x="78" y="85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5"/>
                    <a:pt x="78" y="85"/>
                    <a:pt x="78" y="85"/>
                  </a:cubicBezTo>
                  <a:close/>
                  <a:moveTo>
                    <a:pt x="78" y="84"/>
                  </a:move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81" y="61"/>
                  </a:move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lose/>
                  <a:moveTo>
                    <a:pt x="81" y="60"/>
                  </a:moveTo>
                  <a:cubicBezTo>
                    <a:pt x="81" y="46"/>
                    <a:pt x="80" y="3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80" y="33"/>
                    <a:pt x="81" y="46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lose/>
                  <a:moveTo>
                    <a:pt x="4" y="59"/>
                  </a:move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lose/>
                  <a:moveTo>
                    <a:pt x="4" y="58"/>
                  </a:move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11" y="27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1" y="27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12" y="26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lose/>
                  <a:moveTo>
                    <a:pt x="12" y="26"/>
                  </a:moveTo>
                  <a:cubicBezTo>
                    <a:pt x="22" y="10"/>
                    <a:pt x="37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7" y="4"/>
                    <a:pt x="61" y="5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1" y="5"/>
                    <a:pt x="57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37" y="4"/>
                    <a:pt x="22" y="10"/>
                    <a:pt x="12" y="26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3801"/>
            <p:cNvSpPr/>
            <p:nvPr/>
          </p:nvSpPr>
          <p:spPr bwMode="auto">
            <a:xfrm>
              <a:off x="6358097" y="2727826"/>
              <a:ext cx="553307" cy="352104"/>
            </a:xfrm>
            <a:custGeom>
              <a:avLst/>
              <a:gdLst>
                <a:gd name="T0" fmla="*/ 22 w 100"/>
                <a:gd name="T1" fmla="*/ 61 h 64"/>
                <a:gd name="T2" fmla="*/ 0 w 100"/>
                <a:gd name="T3" fmla="*/ 13 h 64"/>
                <a:gd name="T4" fmla="*/ 0 w 100"/>
                <a:gd name="T5" fmla="*/ 13 h 64"/>
                <a:gd name="T6" fmla="*/ 1 w 100"/>
                <a:gd name="T7" fmla="*/ 9 h 64"/>
                <a:gd name="T8" fmla="*/ 1 w 100"/>
                <a:gd name="T9" fmla="*/ 9 h 64"/>
                <a:gd name="T10" fmla="*/ 5 w 100"/>
                <a:gd name="T11" fmla="*/ 0 h 64"/>
                <a:gd name="T12" fmla="*/ 9 w 100"/>
                <a:gd name="T13" fmla="*/ 2 h 64"/>
                <a:gd name="T14" fmla="*/ 5 w 100"/>
                <a:gd name="T15" fmla="*/ 10 h 64"/>
                <a:gd name="T16" fmla="*/ 4 w 100"/>
                <a:gd name="T17" fmla="*/ 13 h 64"/>
                <a:gd name="T18" fmla="*/ 4 w 100"/>
                <a:gd name="T19" fmla="*/ 13 h 64"/>
                <a:gd name="T20" fmla="*/ 25 w 100"/>
                <a:gd name="T21" fmla="*/ 58 h 64"/>
                <a:gd name="T22" fmla="*/ 25 w 100"/>
                <a:gd name="T23" fmla="*/ 58 h 64"/>
                <a:gd name="T24" fmla="*/ 42 w 100"/>
                <a:gd name="T25" fmla="*/ 60 h 64"/>
                <a:gd name="T26" fmla="*/ 42 w 100"/>
                <a:gd name="T27" fmla="*/ 60 h 64"/>
                <a:gd name="T28" fmla="*/ 100 w 100"/>
                <a:gd name="T29" fmla="*/ 55 h 64"/>
                <a:gd name="T30" fmla="*/ 100 w 100"/>
                <a:gd name="T31" fmla="*/ 55 h 64"/>
                <a:gd name="T32" fmla="*/ 100 w 100"/>
                <a:gd name="T33" fmla="*/ 59 h 64"/>
                <a:gd name="T34" fmla="*/ 42 w 100"/>
                <a:gd name="T35" fmla="*/ 64 h 64"/>
                <a:gd name="T36" fmla="*/ 42 w 100"/>
                <a:gd name="T37" fmla="*/ 64 h 64"/>
                <a:gd name="T38" fmla="*/ 22 w 100"/>
                <a:gd name="T39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0" h="64">
                  <a:moveTo>
                    <a:pt x="22" y="61"/>
                  </a:moveTo>
                  <a:cubicBezTo>
                    <a:pt x="15" y="54"/>
                    <a:pt x="0" y="2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3"/>
                    <a:pt x="19" y="52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6" y="59"/>
                    <a:pt x="33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64" y="60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100" y="59"/>
                    <a:pt x="65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33" y="64"/>
                    <a:pt x="26" y="64"/>
                    <a:pt x="22" y="61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3802"/>
            <p:cNvSpPr>
              <a:spLocks noEditPoints="1"/>
            </p:cNvSpPr>
            <p:nvPr/>
          </p:nvSpPr>
          <p:spPr bwMode="auto">
            <a:xfrm>
              <a:off x="6348037" y="2712738"/>
              <a:ext cx="573427" cy="382285"/>
            </a:xfrm>
            <a:custGeom>
              <a:avLst/>
              <a:gdLst>
                <a:gd name="T0" fmla="*/ 24 w 104"/>
                <a:gd name="T1" fmla="*/ 64 h 69"/>
                <a:gd name="T2" fmla="*/ 0 w 104"/>
                <a:gd name="T3" fmla="*/ 16 h 69"/>
                <a:gd name="T4" fmla="*/ 1 w 104"/>
                <a:gd name="T5" fmla="*/ 11 h 69"/>
                <a:gd name="T6" fmla="*/ 6 w 104"/>
                <a:gd name="T7" fmla="*/ 0 h 69"/>
                <a:gd name="T8" fmla="*/ 8 w 104"/>
                <a:gd name="T9" fmla="*/ 14 h 69"/>
                <a:gd name="T10" fmla="*/ 8 w 104"/>
                <a:gd name="T11" fmla="*/ 16 h 69"/>
                <a:gd name="T12" fmla="*/ 8 w 104"/>
                <a:gd name="T13" fmla="*/ 16 h 69"/>
                <a:gd name="T14" fmla="*/ 8 w 104"/>
                <a:gd name="T15" fmla="*/ 16 h 69"/>
                <a:gd name="T16" fmla="*/ 28 w 104"/>
                <a:gd name="T17" fmla="*/ 59 h 69"/>
                <a:gd name="T18" fmla="*/ 29 w 104"/>
                <a:gd name="T19" fmla="*/ 60 h 69"/>
                <a:gd name="T20" fmla="*/ 32 w 104"/>
                <a:gd name="T21" fmla="*/ 60 h 69"/>
                <a:gd name="T22" fmla="*/ 42 w 104"/>
                <a:gd name="T23" fmla="*/ 61 h 69"/>
                <a:gd name="T24" fmla="*/ 44 w 104"/>
                <a:gd name="T25" fmla="*/ 61 h 69"/>
                <a:gd name="T26" fmla="*/ 44 w 104"/>
                <a:gd name="T27" fmla="*/ 61 h 69"/>
                <a:gd name="T28" fmla="*/ 102 w 104"/>
                <a:gd name="T29" fmla="*/ 56 h 69"/>
                <a:gd name="T30" fmla="*/ 103 w 104"/>
                <a:gd name="T31" fmla="*/ 56 h 69"/>
                <a:gd name="T32" fmla="*/ 102 w 104"/>
                <a:gd name="T33" fmla="*/ 64 h 69"/>
                <a:gd name="T34" fmla="*/ 102 w 104"/>
                <a:gd name="T35" fmla="*/ 64 h 69"/>
                <a:gd name="T36" fmla="*/ 101 w 104"/>
                <a:gd name="T37" fmla="*/ 65 h 69"/>
                <a:gd name="T38" fmla="*/ 96 w 104"/>
                <a:gd name="T39" fmla="*/ 65 h 69"/>
                <a:gd name="T40" fmla="*/ 82 w 104"/>
                <a:gd name="T41" fmla="*/ 67 h 69"/>
                <a:gd name="T42" fmla="*/ 44 w 104"/>
                <a:gd name="T43" fmla="*/ 69 h 69"/>
                <a:gd name="T44" fmla="*/ 44 w 104"/>
                <a:gd name="T45" fmla="*/ 65 h 69"/>
                <a:gd name="T46" fmla="*/ 77 w 104"/>
                <a:gd name="T47" fmla="*/ 63 h 69"/>
                <a:gd name="T48" fmla="*/ 44 w 104"/>
                <a:gd name="T49" fmla="*/ 65 h 69"/>
                <a:gd name="T50" fmla="*/ 43 w 104"/>
                <a:gd name="T51" fmla="*/ 65 h 69"/>
                <a:gd name="T52" fmla="*/ 44 w 104"/>
                <a:gd name="T53" fmla="*/ 65 h 69"/>
                <a:gd name="T54" fmla="*/ 28 w 104"/>
                <a:gd name="T55" fmla="*/ 64 h 69"/>
                <a:gd name="T56" fmla="*/ 36 w 104"/>
                <a:gd name="T57" fmla="*/ 65 h 69"/>
                <a:gd name="T58" fmla="*/ 26 w 104"/>
                <a:gd name="T59" fmla="*/ 62 h 69"/>
                <a:gd name="T60" fmla="*/ 26 w 104"/>
                <a:gd name="T61" fmla="*/ 62 h 69"/>
                <a:gd name="T62" fmla="*/ 23 w 104"/>
                <a:gd name="T63" fmla="*/ 59 h 69"/>
                <a:gd name="T64" fmla="*/ 26 w 104"/>
                <a:gd name="T65" fmla="*/ 62 h 69"/>
                <a:gd name="T66" fmla="*/ 88 w 104"/>
                <a:gd name="T67" fmla="*/ 62 h 69"/>
                <a:gd name="T68" fmla="*/ 92 w 104"/>
                <a:gd name="T69" fmla="*/ 62 h 69"/>
                <a:gd name="T70" fmla="*/ 98 w 104"/>
                <a:gd name="T71" fmla="*/ 61 h 69"/>
                <a:gd name="T72" fmla="*/ 100 w 104"/>
                <a:gd name="T73" fmla="*/ 61 h 69"/>
                <a:gd name="T74" fmla="*/ 98 w 104"/>
                <a:gd name="T75" fmla="*/ 61 h 69"/>
                <a:gd name="T76" fmla="*/ 23 w 104"/>
                <a:gd name="T77" fmla="*/ 59 h 69"/>
                <a:gd name="T78" fmla="*/ 23 w 104"/>
                <a:gd name="T7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69">
                  <a:moveTo>
                    <a:pt x="23" y="65"/>
                  </a:moveTo>
                  <a:cubicBezTo>
                    <a:pt x="24" y="64"/>
                    <a:pt x="24" y="64"/>
                    <a:pt x="24" y="64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5" y="57"/>
                    <a:pt x="1" y="3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26"/>
                    <a:pt x="23" y="55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0" y="60"/>
                    <a:pt x="31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5" y="61"/>
                    <a:pt x="38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61"/>
                    <a:pt x="43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66" y="61"/>
                    <a:pt x="101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1" y="65"/>
                    <a:pt x="101" y="65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00" y="65"/>
                    <a:pt x="98" y="65"/>
                    <a:pt x="96" y="65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3" y="66"/>
                    <a:pt x="88" y="66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70" y="68"/>
                    <a:pt x="55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35" y="69"/>
                    <a:pt x="28" y="69"/>
                    <a:pt x="23" y="65"/>
                  </a:cubicBezTo>
                  <a:close/>
                  <a:moveTo>
                    <a:pt x="44" y="65"/>
                  </a:moveTo>
                  <a:cubicBezTo>
                    <a:pt x="54" y="65"/>
                    <a:pt x="67" y="64"/>
                    <a:pt x="77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67" y="64"/>
                    <a:pt x="5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4" y="65"/>
                    <a:pt x="44" y="65"/>
                  </a:cubicBezTo>
                  <a:close/>
                  <a:moveTo>
                    <a:pt x="36" y="65"/>
                  </a:moveTo>
                  <a:cubicBezTo>
                    <a:pt x="33" y="64"/>
                    <a:pt x="30" y="64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30" y="64"/>
                    <a:pt x="33" y="64"/>
                    <a:pt x="36" y="65"/>
                  </a:cubicBezTo>
                  <a:close/>
                  <a:moveTo>
                    <a:pt x="26" y="62"/>
                  </a:move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5" y="62"/>
                    <a:pt x="24" y="60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60"/>
                    <a:pt x="25" y="61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lose/>
                  <a:moveTo>
                    <a:pt x="88" y="62"/>
                  </a:moveTo>
                  <a:cubicBezTo>
                    <a:pt x="89" y="62"/>
                    <a:pt x="91" y="62"/>
                    <a:pt x="92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1" y="62"/>
                    <a:pt x="89" y="62"/>
                    <a:pt x="88" y="62"/>
                  </a:cubicBezTo>
                  <a:close/>
                  <a:moveTo>
                    <a:pt x="98" y="61"/>
                  </a:moveTo>
                  <a:cubicBezTo>
                    <a:pt x="99" y="61"/>
                    <a:pt x="99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9" y="61"/>
                    <a:pt x="99" y="61"/>
                    <a:pt x="98" y="61"/>
                  </a:cubicBezTo>
                  <a:close/>
                  <a:moveTo>
                    <a:pt x="23" y="59"/>
                  </a:move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803"/>
            <p:cNvSpPr/>
            <p:nvPr/>
          </p:nvSpPr>
          <p:spPr bwMode="auto">
            <a:xfrm>
              <a:off x="6373189" y="2657405"/>
              <a:ext cx="85513" cy="100601"/>
            </a:xfrm>
            <a:custGeom>
              <a:avLst/>
              <a:gdLst>
                <a:gd name="T0" fmla="*/ 4 w 15"/>
                <a:gd name="T1" fmla="*/ 18 h 18"/>
                <a:gd name="T2" fmla="*/ 0 w 15"/>
                <a:gd name="T3" fmla="*/ 12 h 18"/>
                <a:gd name="T4" fmla="*/ 0 w 15"/>
                <a:gd name="T5" fmla="*/ 12 h 18"/>
                <a:gd name="T6" fmla="*/ 1 w 15"/>
                <a:gd name="T7" fmla="*/ 8 h 18"/>
                <a:gd name="T8" fmla="*/ 1 w 15"/>
                <a:gd name="T9" fmla="*/ 8 h 18"/>
                <a:gd name="T10" fmla="*/ 7 w 15"/>
                <a:gd name="T11" fmla="*/ 0 h 18"/>
                <a:gd name="T12" fmla="*/ 7 w 15"/>
                <a:gd name="T13" fmla="*/ 0 h 18"/>
                <a:gd name="T14" fmla="*/ 9 w 15"/>
                <a:gd name="T15" fmla="*/ 3 h 18"/>
                <a:gd name="T16" fmla="*/ 8 w 15"/>
                <a:gd name="T17" fmla="*/ 4 h 18"/>
                <a:gd name="T18" fmla="*/ 8 w 15"/>
                <a:gd name="T19" fmla="*/ 4 h 18"/>
                <a:gd name="T20" fmla="*/ 5 w 15"/>
                <a:gd name="T21" fmla="*/ 10 h 18"/>
                <a:gd name="T22" fmla="*/ 5 w 15"/>
                <a:gd name="T23" fmla="*/ 10 h 18"/>
                <a:gd name="T24" fmla="*/ 4 w 15"/>
                <a:gd name="T25" fmla="*/ 12 h 18"/>
                <a:gd name="T26" fmla="*/ 4 w 15"/>
                <a:gd name="T27" fmla="*/ 12 h 18"/>
                <a:gd name="T28" fmla="*/ 5 w 15"/>
                <a:gd name="T29" fmla="*/ 14 h 18"/>
                <a:gd name="T30" fmla="*/ 5 w 15"/>
                <a:gd name="T31" fmla="*/ 14 h 18"/>
                <a:gd name="T32" fmla="*/ 5 w 15"/>
                <a:gd name="T33" fmla="*/ 14 h 18"/>
                <a:gd name="T34" fmla="*/ 5 w 15"/>
                <a:gd name="T35" fmla="*/ 14 h 18"/>
                <a:gd name="T36" fmla="*/ 14 w 15"/>
                <a:gd name="T37" fmla="*/ 12 h 18"/>
                <a:gd name="T38" fmla="*/ 14 w 15"/>
                <a:gd name="T39" fmla="*/ 12 h 18"/>
                <a:gd name="T40" fmla="*/ 15 w 15"/>
                <a:gd name="T41" fmla="*/ 16 h 18"/>
                <a:gd name="T42" fmla="*/ 5 w 15"/>
                <a:gd name="T43" fmla="*/ 18 h 18"/>
                <a:gd name="T44" fmla="*/ 4 w 15"/>
                <a:gd name="T4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8">
                  <a:moveTo>
                    <a:pt x="4" y="18"/>
                  </a:moveTo>
                  <a:cubicBezTo>
                    <a:pt x="4" y="18"/>
                    <a:pt x="0" y="1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5" y="2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6" y="7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804"/>
            <p:cNvSpPr>
              <a:spLocks noEditPoints="1"/>
            </p:cNvSpPr>
            <p:nvPr/>
          </p:nvSpPr>
          <p:spPr bwMode="auto">
            <a:xfrm>
              <a:off x="6363129" y="2642317"/>
              <a:ext cx="105633" cy="125753"/>
            </a:xfrm>
            <a:custGeom>
              <a:avLst/>
              <a:gdLst>
                <a:gd name="T0" fmla="*/ 6 w 19"/>
                <a:gd name="T1" fmla="*/ 23 h 23"/>
                <a:gd name="T2" fmla="*/ 5 w 19"/>
                <a:gd name="T3" fmla="*/ 23 h 23"/>
                <a:gd name="T4" fmla="*/ 6 w 19"/>
                <a:gd name="T5" fmla="*/ 21 h 23"/>
                <a:gd name="T6" fmla="*/ 7 w 19"/>
                <a:gd name="T7" fmla="*/ 21 h 23"/>
                <a:gd name="T8" fmla="*/ 6 w 19"/>
                <a:gd name="T9" fmla="*/ 21 h 23"/>
                <a:gd name="T10" fmla="*/ 5 w 19"/>
                <a:gd name="T11" fmla="*/ 23 h 23"/>
                <a:gd name="T12" fmla="*/ 5 w 19"/>
                <a:gd name="T13" fmla="*/ 23 h 23"/>
                <a:gd name="T14" fmla="*/ 5 w 19"/>
                <a:gd name="T15" fmla="*/ 23 h 23"/>
                <a:gd name="T16" fmla="*/ 5 w 19"/>
                <a:gd name="T17" fmla="*/ 22 h 23"/>
                <a:gd name="T18" fmla="*/ 5 w 19"/>
                <a:gd name="T19" fmla="*/ 22 h 23"/>
                <a:gd name="T20" fmla="*/ 3 w 19"/>
                <a:gd name="T21" fmla="*/ 21 h 23"/>
                <a:gd name="T22" fmla="*/ 3 w 19"/>
                <a:gd name="T23" fmla="*/ 21 h 23"/>
                <a:gd name="T24" fmla="*/ 0 w 19"/>
                <a:gd name="T25" fmla="*/ 15 h 23"/>
                <a:gd name="T26" fmla="*/ 0 w 19"/>
                <a:gd name="T27" fmla="*/ 15 h 23"/>
                <a:gd name="T28" fmla="*/ 2 w 19"/>
                <a:gd name="T29" fmla="*/ 9 h 23"/>
                <a:gd name="T30" fmla="*/ 2 w 19"/>
                <a:gd name="T31" fmla="*/ 9 h 23"/>
                <a:gd name="T32" fmla="*/ 7 w 19"/>
                <a:gd name="T33" fmla="*/ 2 h 23"/>
                <a:gd name="T34" fmla="*/ 7 w 19"/>
                <a:gd name="T35" fmla="*/ 2 h 23"/>
                <a:gd name="T36" fmla="*/ 9 w 19"/>
                <a:gd name="T37" fmla="*/ 0 h 23"/>
                <a:gd name="T38" fmla="*/ 13 w 19"/>
                <a:gd name="T39" fmla="*/ 5 h 23"/>
                <a:gd name="T40" fmla="*/ 13 w 19"/>
                <a:gd name="T41" fmla="*/ 6 h 23"/>
                <a:gd name="T42" fmla="*/ 13 w 19"/>
                <a:gd name="T43" fmla="*/ 7 h 23"/>
                <a:gd name="T44" fmla="*/ 13 w 19"/>
                <a:gd name="T45" fmla="*/ 7 h 23"/>
                <a:gd name="T46" fmla="*/ 13 w 19"/>
                <a:gd name="T47" fmla="*/ 7 h 23"/>
                <a:gd name="T48" fmla="*/ 13 w 19"/>
                <a:gd name="T49" fmla="*/ 7 h 23"/>
                <a:gd name="T50" fmla="*/ 13 w 19"/>
                <a:gd name="T51" fmla="*/ 7 h 23"/>
                <a:gd name="T52" fmla="*/ 13 w 19"/>
                <a:gd name="T53" fmla="*/ 7 h 23"/>
                <a:gd name="T54" fmla="*/ 13 w 19"/>
                <a:gd name="T55" fmla="*/ 7 h 23"/>
                <a:gd name="T56" fmla="*/ 13 w 19"/>
                <a:gd name="T57" fmla="*/ 8 h 23"/>
                <a:gd name="T58" fmla="*/ 13 w 19"/>
                <a:gd name="T59" fmla="*/ 8 h 23"/>
                <a:gd name="T60" fmla="*/ 12 w 19"/>
                <a:gd name="T61" fmla="*/ 8 h 23"/>
                <a:gd name="T62" fmla="*/ 12 w 19"/>
                <a:gd name="T63" fmla="*/ 8 h 23"/>
                <a:gd name="T64" fmla="*/ 8 w 19"/>
                <a:gd name="T65" fmla="*/ 14 h 23"/>
                <a:gd name="T66" fmla="*/ 8 w 19"/>
                <a:gd name="T67" fmla="*/ 14 h 23"/>
                <a:gd name="T68" fmla="*/ 8 w 19"/>
                <a:gd name="T69" fmla="*/ 15 h 23"/>
                <a:gd name="T70" fmla="*/ 8 w 19"/>
                <a:gd name="T71" fmla="*/ 15 h 23"/>
                <a:gd name="T72" fmla="*/ 15 w 19"/>
                <a:gd name="T73" fmla="*/ 13 h 23"/>
                <a:gd name="T74" fmla="*/ 16 w 19"/>
                <a:gd name="T75" fmla="*/ 13 h 23"/>
                <a:gd name="T76" fmla="*/ 17 w 19"/>
                <a:gd name="T77" fmla="*/ 13 h 23"/>
                <a:gd name="T78" fmla="*/ 19 w 19"/>
                <a:gd name="T79" fmla="*/ 20 h 23"/>
                <a:gd name="T80" fmla="*/ 7 w 19"/>
                <a:gd name="T81" fmla="*/ 23 h 23"/>
                <a:gd name="T82" fmla="*/ 6 w 19"/>
                <a:gd name="T83" fmla="*/ 23 h 23"/>
                <a:gd name="T84" fmla="*/ 7 w 19"/>
                <a:gd name="T85" fmla="*/ 19 h 23"/>
                <a:gd name="T86" fmla="*/ 14 w 19"/>
                <a:gd name="T87" fmla="*/ 17 h 23"/>
                <a:gd name="T88" fmla="*/ 14 w 19"/>
                <a:gd name="T89" fmla="*/ 17 h 23"/>
                <a:gd name="T90" fmla="*/ 7 w 19"/>
                <a:gd name="T91" fmla="*/ 19 h 23"/>
                <a:gd name="T92" fmla="*/ 7 w 19"/>
                <a:gd name="T93" fmla="*/ 19 h 23"/>
                <a:gd name="T94" fmla="*/ 6 w 19"/>
                <a:gd name="T95" fmla="*/ 19 h 23"/>
                <a:gd name="T96" fmla="*/ 5 w 19"/>
                <a:gd name="T97" fmla="*/ 18 h 23"/>
                <a:gd name="T98" fmla="*/ 5 w 19"/>
                <a:gd name="T99" fmla="*/ 18 h 23"/>
                <a:gd name="T100" fmla="*/ 5 w 19"/>
                <a:gd name="T101" fmla="*/ 17 h 23"/>
                <a:gd name="T102" fmla="*/ 5 w 19"/>
                <a:gd name="T103" fmla="*/ 17 h 23"/>
                <a:gd name="T104" fmla="*/ 6 w 19"/>
                <a:gd name="T105" fmla="*/ 19 h 23"/>
                <a:gd name="T106" fmla="*/ 4 w 19"/>
                <a:gd name="T107" fmla="*/ 15 h 23"/>
                <a:gd name="T108" fmla="*/ 4 w 19"/>
                <a:gd name="T109" fmla="*/ 13 h 23"/>
                <a:gd name="T110" fmla="*/ 4 w 19"/>
                <a:gd name="T111" fmla="*/ 13 h 23"/>
                <a:gd name="T112" fmla="*/ 4 w 19"/>
                <a:gd name="T113" fmla="*/ 15 h 23"/>
                <a:gd name="T114" fmla="*/ 6 w 19"/>
                <a:gd name="T115" fmla="*/ 10 h 23"/>
                <a:gd name="T116" fmla="*/ 7 w 19"/>
                <a:gd name="T117" fmla="*/ 8 h 23"/>
                <a:gd name="T118" fmla="*/ 7 w 19"/>
                <a:gd name="T119" fmla="*/ 8 h 23"/>
                <a:gd name="T120" fmla="*/ 6 w 19"/>
                <a:gd name="T12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" h="23">
                  <a:moveTo>
                    <a:pt x="6" y="23"/>
                  </a:moveTo>
                  <a:cubicBezTo>
                    <a:pt x="5" y="23"/>
                    <a:pt x="5" y="23"/>
                    <a:pt x="5" y="23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0"/>
                    <a:pt x="0" y="18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1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4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9"/>
                    <a:pt x="10" y="11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3"/>
                    <a:pt x="6" y="23"/>
                  </a:cubicBezTo>
                  <a:close/>
                  <a:moveTo>
                    <a:pt x="7" y="19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lose/>
                  <a:moveTo>
                    <a:pt x="6" y="19"/>
                  </a:moveTo>
                  <a:cubicBezTo>
                    <a:pt x="6" y="19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6" y="18"/>
                    <a:pt x="6" y="19"/>
                  </a:cubicBezTo>
                  <a:close/>
                  <a:moveTo>
                    <a:pt x="4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5"/>
                  </a:cubicBezTo>
                  <a:close/>
                  <a:moveTo>
                    <a:pt x="6" y="10"/>
                  </a:move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6" y="10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805"/>
            <p:cNvSpPr/>
            <p:nvPr/>
          </p:nvSpPr>
          <p:spPr bwMode="auto">
            <a:xfrm>
              <a:off x="6353068" y="2677526"/>
              <a:ext cx="85513" cy="85513"/>
            </a:xfrm>
            <a:custGeom>
              <a:avLst/>
              <a:gdLst>
                <a:gd name="T0" fmla="*/ 0 w 17"/>
                <a:gd name="T1" fmla="*/ 9 h 17"/>
                <a:gd name="T2" fmla="*/ 3 w 17"/>
                <a:gd name="T3" fmla="*/ 6 h 17"/>
                <a:gd name="T4" fmla="*/ 6 w 17"/>
                <a:gd name="T5" fmla="*/ 10 h 17"/>
                <a:gd name="T6" fmla="*/ 14 w 17"/>
                <a:gd name="T7" fmla="*/ 0 h 17"/>
                <a:gd name="T8" fmla="*/ 14 w 17"/>
                <a:gd name="T9" fmla="*/ 0 h 17"/>
                <a:gd name="T10" fmla="*/ 17 w 17"/>
                <a:gd name="T11" fmla="*/ 4 h 17"/>
                <a:gd name="T12" fmla="*/ 7 w 17"/>
                <a:gd name="T13" fmla="*/ 17 h 17"/>
                <a:gd name="T14" fmla="*/ 0 w 17"/>
                <a:gd name="T15" fmla="*/ 9 h 17"/>
                <a:gd name="T16" fmla="*/ 0 w 17"/>
                <a:gd name="T1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7">
                  <a:moveTo>
                    <a:pt x="0" y="9"/>
                  </a:moveTo>
                  <a:lnTo>
                    <a:pt x="3" y="6"/>
                  </a:lnTo>
                  <a:lnTo>
                    <a:pt x="6" y="1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7" y="17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806"/>
            <p:cNvSpPr>
              <a:spLocks noEditPoints="1"/>
            </p:cNvSpPr>
            <p:nvPr/>
          </p:nvSpPr>
          <p:spPr bwMode="auto">
            <a:xfrm>
              <a:off x="6332948" y="2667465"/>
              <a:ext cx="125753" cy="110661"/>
            </a:xfrm>
            <a:custGeom>
              <a:avLst/>
              <a:gdLst>
                <a:gd name="T0" fmla="*/ 2 w 25"/>
                <a:gd name="T1" fmla="*/ 13 h 22"/>
                <a:gd name="T2" fmla="*/ 4 w 25"/>
                <a:gd name="T3" fmla="*/ 11 h 22"/>
                <a:gd name="T4" fmla="*/ 5 w 25"/>
                <a:gd name="T5" fmla="*/ 13 h 22"/>
                <a:gd name="T6" fmla="*/ 4 w 25"/>
                <a:gd name="T7" fmla="*/ 11 h 22"/>
                <a:gd name="T8" fmla="*/ 2 w 25"/>
                <a:gd name="T9" fmla="*/ 13 h 22"/>
                <a:gd name="T10" fmla="*/ 0 w 25"/>
                <a:gd name="T11" fmla="*/ 11 h 22"/>
                <a:gd name="T12" fmla="*/ 7 w 25"/>
                <a:gd name="T13" fmla="*/ 6 h 22"/>
                <a:gd name="T14" fmla="*/ 8 w 25"/>
                <a:gd name="T15" fmla="*/ 7 h 22"/>
                <a:gd name="T16" fmla="*/ 10 w 25"/>
                <a:gd name="T17" fmla="*/ 9 h 22"/>
                <a:gd name="T18" fmla="*/ 17 w 25"/>
                <a:gd name="T19" fmla="*/ 0 h 22"/>
                <a:gd name="T20" fmla="*/ 18 w 25"/>
                <a:gd name="T21" fmla="*/ 0 h 22"/>
                <a:gd name="T22" fmla="*/ 18 w 25"/>
                <a:gd name="T23" fmla="*/ 0 h 22"/>
                <a:gd name="T24" fmla="*/ 25 w 25"/>
                <a:gd name="T25" fmla="*/ 5 h 22"/>
                <a:gd name="T26" fmla="*/ 11 w 25"/>
                <a:gd name="T27" fmla="*/ 22 h 22"/>
                <a:gd name="T28" fmla="*/ 2 w 25"/>
                <a:gd name="T29" fmla="*/ 13 h 22"/>
                <a:gd name="T30" fmla="*/ 2 w 25"/>
                <a:gd name="T31" fmla="*/ 13 h 22"/>
                <a:gd name="T32" fmla="*/ 11 w 25"/>
                <a:gd name="T33" fmla="*/ 16 h 22"/>
                <a:gd name="T34" fmla="*/ 18 w 25"/>
                <a:gd name="T35" fmla="*/ 6 h 22"/>
                <a:gd name="T36" fmla="*/ 18 w 25"/>
                <a:gd name="T37" fmla="*/ 6 h 22"/>
                <a:gd name="T38" fmla="*/ 11 w 25"/>
                <a:gd name="T39" fmla="*/ 16 h 22"/>
                <a:gd name="T40" fmla="*/ 11 w 25"/>
                <a:gd name="T41" fmla="*/ 16 h 22"/>
                <a:gd name="T42" fmla="*/ 11 w 25"/>
                <a:gd name="T4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2">
                  <a:moveTo>
                    <a:pt x="2" y="13"/>
                  </a:moveTo>
                  <a:lnTo>
                    <a:pt x="4" y="11"/>
                  </a:lnTo>
                  <a:lnTo>
                    <a:pt x="5" y="13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7" y="6"/>
                  </a:lnTo>
                  <a:lnTo>
                    <a:pt x="8" y="7"/>
                  </a:lnTo>
                  <a:lnTo>
                    <a:pt x="10" y="9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5"/>
                  </a:lnTo>
                  <a:lnTo>
                    <a:pt x="11" y="22"/>
                  </a:lnTo>
                  <a:lnTo>
                    <a:pt x="2" y="13"/>
                  </a:lnTo>
                  <a:lnTo>
                    <a:pt x="2" y="13"/>
                  </a:lnTo>
                  <a:close/>
                  <a:moveTo>
                    <a:pt x="11" y="16"/>
                  </a:moveTo>
                  <a:lnTo>
                    <a:pt x="18" y="6"/>
                  </a:lnTo>
                  <a:lnTo>
                    <a:pt x="18" y="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807"/>
            <p:cNvSpPr>
              <a:spLocks noEditPoints="1"/>
            </p:cNvSpPr>
            <p:nvPr/>
          </p:nvSpPr>
          <p:spPr bwMode="auto">
            <a:xfrm>
              <a:off x="7142786" y="3009510"/>
              <a:ext cx="523126" cy="286715"/>
            </a:xfrm>
            <a:custGeom>
              <a:avLst/>
              <a:gdLst>
                <a:gd name="T0" fmla="*/ 70 w 95"/>
                <a:gd name="T1" fmla="*/ 50 h 52"/>
                <a:gd name="T2" fmla="*/ 71 w 95"/>
                <a:gd name="T3" fmla="*/ 46 h 52"/>
                <a:gd name="T4" fmla="*/ 74 w 95"/>
                <a:gd name="T5" fmla="*/ 47 h 52"/>
                <a:gd name="T6" fmla="*/ 74 w 95"/>
                <a:gd name="T7" fmla="*/ 47 h 52"/>
                <a:gd name="T8" fmla="*/ 82 w 95"/>
                <a:gd name="T9" fmla="*/ 48 h 52"/>
                <a:gd name="T10" fmla="*/ 82 w 95"/>
                <a:gd name="T11" fmla="*/ 48 h 52"/>
                <a:gd name="T12" fmla="*/ 90 w 95"/>
                <a:gd name="T13" fmla="*/ 47 h 52"/>
                <a:gd name="T14" fmla="*/ 90 w 95"/>
                <a:gd name="T15" fmla="*/ 47 h 52"/>
                <a:gd name="T16" fmla="*/ 91 w 95"/>
                <a:gd name="T17" fmla="*/ 40 h 52"/>
                <a:gd name="T18" fmla="*/ 91 w 95"/>
                <a:gd name="T19" fmla="*/ 40 h 52"/>
                <a:gd name="T20" fmla="*/ 79 w 95"/>
                <a:gd name="T21" fmla="*/ 8 h 52"/>
                <a:gd name="T22" fmla="*/ 79 w 95"/>
                <a:gd name="T23" fmla="*/ 8 h 52"/>
                <a:gd name="T24" fmla="*/ 43 w 95"/>
                <a:gd name="T25" fmla="*/ 4 h 52"/>
                <a:gd name="T26" fmla="*/ 43 w 95"/>
                <a:gd name="T27" fmla="*/ 4 h 52"/>
                <a:gd name="T28" fmla="*/ 0 w 95"/>
                <a:gd name="T29" fmla="*/ 6 h 52"/>
                <a:gd name="T30" fmla="*/ 0 w 95"/>
                <a:gd name="T31" fmla="*/ 6 h 52"/>
                <a:gd name="T32" fmla="*/ 0 w 95"/>
                <a:gd name="T33" fmla="*/ 2 h 52"/>
                <a:gd name="T34" fmla="*/ 43 w 95"/>
                <a:gd name="T35" fmla="*/ 0 h 52"/>
                <a:gd name="T36" fmla="*/ 43 w 95"/>
                <a:gd name="T37" fmla="*/ 0 h 52"/>
                <a:gd name="T38" fmla="*/ 81 w 95"/>
                <a:gd name="T39" fmla="*/ 4 h 52"/>
                <a:gd name="T40" fmla="*/ 81 w 95"/>
                <a:gd name="T41" fmla="*/ 4 h 52"/>
                <a:gd name="T42" fmla="*/ 95 w 95"/>
                <a:gd name="T43" fmla="*/ 40 h 52"/>
                <a:gd name="T44" fmla="*/ 95 w 95"/>
                <a:gd name="T45" fmla="*/ 40 h 52"/>
                <a:gd name="T46" fmla="*/ 91 w 95"/>
                <a:gd name="T47" fmla="*/ 50 h 52"/>
                <a:gd name="T48" fmla="*/ 91 w 95"/>
                <a:gd name="T49" fmla="*/ 50 h 52"/>
                <a:gd name="T50" fmla="*/ 82 w 95"/>
                <a:gd name="T51" fmla="*/ 52 h 52"/>
                <a:gd name="T52" fmla="*/ 82 w 95"/>
                <a:gd name="T53" fmla="*/ 52 h 52"/>
                <a:gd name="T54" fmla="*/ 70 w 95"/>
                <a:gd name="T55" fmla="*/ 50 h 52"/>
                <a:gd name="T56" fmla="*/ 0 w 95"/>
                <a:gd name="T57" fmla="*/ 6 h 52"/>
                <a:gd name="T58" fmla="*/ 0 w 95"/>
                <a:gd name="T59" fmla="*/ 6 h 52"/>
                <a:gd name="T60" fmla="*/ 0 w 95"/>
                <a:gd name="T61" fmla="*/ 6 h 52"/>
                <a:gd name="T62" fmla="*/ 0 w 95"/>
                <a:gd name="T63" fmla="*/ 6 h 52"/>
                <a:gd name="T64" fmla="*/ 0 w 95"/>
                <a:gd name="T65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52">
                  <a:moveTo>
                    <a:pt x="70" y="50"/>
                  </a:move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2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6" y="48"/>
                    <a:pt x="79" y="48"/>
                    <a:pt x="82" y="48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5" y="48"/>
                    <a:pt x="87" y="48"/>
                    <a:pt x="90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6"/>
                    <a:pt x="92" y="44"/>
                    <a:pt x="91" y="40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2" y="29"/>
                    <a:pt x="85" y="11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5" y="5"/>
                    <a:pt x="59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22" y="4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22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59" y="0"/>
                    <a:pt x="75" y="1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9" y="10"/>
                    <a:pt x="95" y="28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4"/>
                    <a:pt x="95" y="48"/>
                    <a:pt x="91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88" y="52"/>
                    <a:pt x="85" y="52"/>
                    <a:pt x="82" y="52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76" y="52"/>
                    <a:pt x="70" y="50"/>
                    <a:pt x="70" y="50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808"/>
            <p:cNvSpPr>
              <a:spLocks noEditPoints="1"/>
            </p:cNvSpPr>
            <p:nvPr/>
          </p:nvSpPr>
          <p:spPr bwMode="auto">
            <a:xfrm>
              <a:off x="7127698" y="2999449"/>
              <a:ext cx="548278" cy="306835"/>
            </a:xfrm>
            <a:custGeom>
              <a:avLst/>
              <a:gdLst>
                <a:gd name="T0" fmla="*/ 70 w 99"/>
                <a:gd name="T1" fmla="*/ 52 h 56"/>
                <a:gd name="T2" fmla="*/ 72 w 99"/>
                <a:gd name="T3" fmla="*/ 47 h 56"/>
                <a:gd name="T4" fmla="*/ 74 w 99"/>
                <a:gd name="T5" fmla="*/ 47 h 56"/>
                <a:gd name="T6" fmla="*/ 74 w 99"/>
                <a:gd name="T7" fmla="*/ 47 h 56"/>
                <a:gd name="T8" fmla="*/ 77 w 99"/>
                <a:gd name="T9" fmla="*/ 47 h 56"/>
                <a:gd name="T10" fmla="*/ 84 w 99"/>
                <a:gd name="T11" fmla="*/ 48 h 56"/>
                <a:gd name="T12" fmla="*/ 91 w 99"/>
                <a:gd name="T13" fmla="*/ 47 h 56"/>
                <a:gd name="T14" fmla="*/ 91 w 99"/>
                <a:gd name="T15" fmla="*/ 42 h 56"/>
                <a:gd name="T16" fmla="*/ 91 w 99"/>
                <a:gd name="T17" fmla="*/ 42 h 56"/>
                <a:gd name="T18" fmla="*/ 80 w 99"/>
                <a:gd name="T19" fmla="*/ 11 h 56"/>
                <a:gd name="T20" fmla="*/ 68 w 99"/>
                <a:gd name="T21" fmla="*/ 9 h 56"/>
                <a:gd name="T22" fmla="*/ 45 w 99"/>
                <a:gd name="T23" fmla="*/ 8 h 56"/>
                <a:gd name="T24" fmla="*/ 3 w 99"/>
                <a:gd name="T25" fmla="*/ 10 h 56"/>
                <a:gd name="T26" fmla="*/ 2 w 99"/>
                <a:gd name="T27" fmla="*/ 2 h 56"/>
                <a:gd name="T28" fmla="*/ 3 w 99"/>
                <a:gd name="T29" fmla="*/ 2 h 56"/>
                <a:gd name="T30" fmla="*/ 6 w 99"/>
                <a:gd name="T31" fmla="*/ 1 h 56"/>
                <a:gd name="T32" fmla="*/ 45 w 99"/>
                <a:gd name="T33" fmla="*/ 0 h 56"/>
                <a:gd name="T34" fmla="*/ 84 w 99"/>
                <a:gd name="T35" fmla="*/ 5 h 56"/>
                <a:gd name="T36" fmla="*/ 94 w 99"/>
                <a:gd name="T37" fmla="*/ 54 h 56"/>
                <a:gd name="T38" fmla="*/ 84 w 99"/>
                <a:gd name="T39" fmla="*/ 56 h 56"/>
                <a:gd name="T40" fmla="*/ 72 w 99"/>
                <a:gd name="T41" fmla="*/ 52 h 56"/>
                <a:gd name="T42" fmla="*/ 71 w 99"/>
                <a:gd name="T43" fmla="*/ 54 h 56"/>
                <a:gd name="T44" fmla="*/ 84 w 99"/>
                <a:gd name="T45" fmla="*/ 52 h 56"/>
                <a:gd name="T46" fmla="*/ 84 w 99"/>
                <a:gd name="T47" fmla="*/ 52 h 56"/>
                <a:gd name="T48" fmla="*/ 92 w 99"/>
                <a:gd name="T49" fmla="*/ 50 h 56"/>
                <a:gd name="T50" fmla="*/ 92 w 99"/>
                <a:gd name="T51" fmla="*/ 50 h 56"/>
                <a:gd name="T52" fmla="*/ 76 w 99"/>
                <a:gd name="T53" fmla="*/ 51 h 56"/>
                <a:gd name="T54" fmla="*/ 74 w 99"/>
                <a:gd name="T55" fmla="*/ 51 h 56"/>
                <a:gd name="T56" fmla="*/ 73 w 99"/>
                <a:gd name="T57" fmla="*/ 50 h 56"/>
                <a:gd name="T58" fmla="*/ 73 w 99"/>
                <a:gd name="T59" fmla="*/ 50 h 56"/>
                <a:gd name="T60" fmla="*/ 72 w 99"/>
                <a:gd name="T61" fmla="*/ 50 h 56"/>
                <a:gd name="T62" fmla="*/ 73 w 99"/>
                <a:gd name="T63" fmla="*/ 50 h 56"/>
                <a:gd name="T64" fmla="*/ 93 w 99"/>
                <a:gd name="T65" fmla="*/ 50 h 56"/>
                <a:gd name="T66" fmla="*/ 92 w 99"/>
                <a:gd name="T67" fmla="*/ 50 h 56"/>
                <a:gd name="T68" fmla="*/ 71 w 99"/>
                <a:gd name="T69" fmla="*/ 49 h 56"/>
                <a:gd name="T70" fmla="*/ 95 w 99"/>
                <a:gd name="T71" fmla="*/ 47 h 56"/>
                <a:gd name="T72" fmla="*/ 95 w 99"/>
                <a:gd name="T73" fmla="*/ 45 h 56"/>
                <a:gd name="T74" fmla="*/ 95 w 99"/>
                <a:gd name="T75" fmla="*/ 40 h 56"/>
                <a:gd name="T76" fmla="*/ 82 w 99"/>
                <a:gd name="T77" fmla="*/ 8 h 56"/>
                <a:gd name="T78" fmla="*/ 2 w 99"/>
                <a:gd name="T79" fmla="*/ 10 h 56"/>
                <a:gd name="T80" fmla="*/ 68 w 99"/>
                <a:gd name="T81" fmla="*/ 5 h 56"/>
                <a:gd name="T82" fmla="*/ 62 w 99"/>
                <a:gd name="T83" fmla="*/ 5 h 56"/>
                <a:gd name="T84" fmla="*/ 4 w 99"/>
                <a:gd name="T85" fmla="*/ 5 h 56"/>
                <a:gd name="T86" fmla="*/ 4 w 99"/>
                <a:gd name="T87" fmla="*/ 5 h 56"/>
                <a:gd name="T88" fmla="*/ 8 w 99"/>
                <a:gd name="T89" fmla="*/ 5 h 56"/>
                <a:gd name="T90" fmla="*/ 8 w 99"/>
                <a:gd name="T91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9" h="56">
                  <a:moveTo>
                    <a:pt x="71" y="54"/>
                  </a:moveTo>
                  <a:cubicBezTo>
                    <a:pt x="69" y="54"/>
                    <a:pt x="69" y="54"/>
                    <a:pt x="69" y="54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7"/>
                    <a:pt x="72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7"/>
                    <a:pt x="72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3" y="46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5" y="47"/>
                    <a:pt x="76" y="47"/>
                    <a:pt x="77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9" y="48"/>
                    <a:pt x="81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6" y="48"/>
                    <a:pt x="89" y="48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1" y="47"/>
                    <a:pt x="91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5"/>
                    <a:pt x="91" y="44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1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2" y="32"/>
                    <a:pt x="85" y="14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79" y="11"/>
                    <a:pt x="74" y="10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2" y="9"/>
                    <a:pt x="54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6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24" y="8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1"/>
                    <a:pt x="12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24" y="1"/>
                    <a:pt x="34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2" y="0"/>
                    <a:pt x="77" y="1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94" y="11"/>
                    <a:pt x="99" y="29"/>
                    <a:pt x="99" y="42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9" y="46"/>
                    <a:pt x="99" y="51"/>
                    <a:pt x="94" y="54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1" y="56"/>
                    <a:pt x="87" y="56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78" y="56"/>
                    <a:pt x="72" y="55"/>
                    <a:pt x="71" y="54"/>
                  </a:cubicBezTo>
                  <a:close/>
                  <a:moveTo>
                    <a:pt x="71" y="54"/>
                  </a:moveTo>
                  <a:cubicBezTo>
                    <a:pt x="72" y="52"/>
                    <a:pt x="72" y="52"/>
                    <a:pt x="72" y="52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1" y="54"/>
                    <a:pt x="71" y="54"/>
                    <a:pt x="71" y="54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7" y="52"/>
                    <a:pt x="90" y="52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0" y="52"/>
                    <a:pt x="87" y="52"/>
                    <a:pt x="84" y="52"/>
                  </a:cubicBezTo>
                  <a:close/>
                  <a:moveTo>
                    <a:pt x="80" y="52"/>
                  </a:moveTo>
                  <a:cubicBezTo>
                    <a:pt x="78" y="52"/>
                    <a:pt x="77" y="51"/>
                    <a:pt x="76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5" y="51"/>
                    <a:pt x="75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6" y="51"/>
                    <a:pt x="78" y="52"/>
                    <a:pt x="80" y="52"/>
                  </a:cubicBezTo>
                  <a:close/>
                  <a:moveTo>
                    <a:pt x="73" y="50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lose/>
                  <a:moveTo>
                    <a:pt x="92" y="50"/>
                  </a:moveTo>
                  <a:cubicBezTo>
                    <a:pt x="92" y="50"/>
                    <a:pt x="93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lose/>
                  <a:moveTo>
                    <a:pt x="71" y="50"/>
                  </a:moveTo>
                  <a:cubicBezTo>
                    <a:pt x="71" y="50"/>
                    <a:pt x="71" y="49"/>
                    <a:pt x="71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1" y="49"/>
                    <a:pt x="71" y="49"/>
                    <a:pt x="71" y="50"/>
                  </a:cubicBezTo>
                  <a:close/>
                  <a:moveTo>
                    <a:pt x="95" y="47"/>
                  </a:move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95" y="48"/>
                    <a:pt x="95" y="47"/>
                    <a:pt x="95" y="45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46"/>
                    <a:pt x="95" y="47"/>
                    <a:pt x="95" y="47"/>
                  </a:cubicBezTo>
                  <a:close/>
                  <a:moveTo>
                    <a:pt x="95" y="40"/>
                  </a:moveTo>
                  <a:cubicBezTo>
                    <a:pt x="95" y="29"/>
                    <a:pt x="89" y="12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9" y="12"/>
                    <a:pt x="95" y="29"/>
                    <a:pt x="95" y="40"/>
                  </a:cubicBezTo>
                  <a:close/>
                  <a:moveTo>
                    <a:pt x="2" y="1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2" y="10"/>
                    <a:pt x="2" y="10"/>
                  </a:cubicBezTo>
                  <a:close/>
                  <a:moveTo>
                    <a:pt x="68" y="5"/>
                  </a:moveTo>
                  <a:cubicBezTo>
                    <a:pt x="71" y="5"/>
                    <a:pt x="73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1" y="5"/>
                    <a:pt x="67" y="5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5" y="5"/>
                    <a:pt x="67" y="5"/>
                    <a:pt x="68" y="5"/>
                  </a:cubicBezTo>
                  <a:close/>
                  <a:moveTo>
                    <a:pt x="4" y="5"/>
                  </a:moveTo>
                  <a:cubicBezTo>
                    <a:pt x="5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3809"/>
            <p:cNvSpPr/>
            <p:nvPr/>
          </p:nvSpPr>
          <p:spPr bwMode="auto">
            <a:xfrm>
              <a:off x="7540163" y="3276104"/>
              <a:ext cx="80481" cy="45272"/>
            </a:xfrm>
            <a:custGeom>
              <a:avLst/>
              <a:gdLst>
                <a:gd name="T0" fmla="*/ 0 w 16"/>
                <a:gd name="T1" fmla="*/ 4 h 9"/>
                <a:gd name="T2" fmla="*/ 15 w 16"/>
                <a:gd name="T3" fmla="*/ 0 h 9"/>
                <a:gd name="T4" fmla="*/ 16 w 16"/>
                <a:gd name="T5" fmla="*/ 4 h 9"/>
                <a:gd name="T6" fmla="*/ 1 w 16"/>
                <a:gd name="T7" fmla="*/ 9 h 9"/>
                <a:gd name="T8" fmla="*/ 0 w 16"/>
                <a:gd name="T9" fmla="*/ 4 h 9"/>
                <a:gd name="T10" fmla="*/ 0 w 16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9">
                  <a:moveTo>
                    <a:pt x="0" y="4"/>
                  </a:moveTo>
                  <a:lnTo>
                    <a:pt x="15" y="0"/>
                  </a:lnTo>
                  <a:lnTo>
                    <a:pt x="16" y="4"/>
                  </a:lnTo>
                  <a:lnTo>
                    <a:pt x="1" y="9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810"/>
            <p:cNvSpPr>
              <a:spLocks noEditPoints="1"/>
            </p:cNvSpPr>
            <p:nvPr/>
          </p:nvSpPr>
          <p:spPr bwMode="auto">
            <a:xfrm>
              <a:off x="7520043" y="3266044"/>
              <a:ext cx="115693" cy="65392"/>
            </a:xfrm>
            <a:custGeom>
              <a:avLst/>
              <a:gdLst>
                <a:gd name="T0" fmla="*/ 3 w 23"/>
                <a:gd name="T1" fmla="*/ 11 h 13"/>
                <a:gd name="T2" fmla="*/ 1 w 23"/>
                <a:gd name="T3" fmla="*/ 6 h 13"/>
                <a:gd name="T4" fmla="*/ 4 w 23"/>
                <a:gd name="T5" fmla="*/ 6 h 13"/>
                <a:gd name="T6" fmla="*/ 4 w 23"/>
                <a:gd name="T7" fmla="*/ 8 h 13"/>
                <a:gd name="T8" fmla="*/ 4 w 23"/>
                <a:gd name="T9" fmla="*/ 6 h 13"/>
                <a:gd name="T10" fmla="*/ 1 w 23"/>
                <a:gd name="T11" fmla="*/ 6 h 13"/>
                <a:gd name="T12" fmla="*/ 0 w 23"/>
                <a:gd name="T13" fmla="*/ 4 h 13"/>
                <a:gd name="T14" fmla="*/ 21 w 23"/>
                <a:gd name="T15" fmla="*/ 0 h 13"/>
                <a:gd name="T16" fmla="*/ 23 w 23"/>
                <a:gd name="T17" fmla="*/ 7 h 13"/>
                <a:gd name="T18" fmla="*/ 3 w 23"/>
                <a:gd name="T19" fmla="*/ 13 h 13"/>
                <a:gd name="T20" fmla="*/ 3 w 23"/>
                <a:gd name="T21" fmla="*/ 11 h 13"/>
                <a:gd name="T22" fmla="*/ 3 w 23"/>
                <a:gd name="T23" fmla="*/ 11 h 13"/>
                <a:gd name="T24" fmla="*/ 7 w 23"/>
                <a:gd name="T25" fmla="*/ 7 h 13"/>
                <a:gd name="T26" fmla="*/ 18 w 23"/>
                <a:gd name="T27" fmla="*/ 4 h 13"/>
                <a:gd name="T28" fmla="*/ 18 w 23"/>
                <a:gd name="T29" fmla="*/ 4 h 13"/>
                <a:gd name="T30" fmla="*/ 7 w 23"/>
                <a:gd name="T31" fmla="*/ 7 h 13"/>
                <a:gd name="T32" fmla="*/ 7 w 23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3">
                  <a:moveTo>
                    <a:pt x="3" y="11"/>
                  </a:moveTo>
                  <a:lnTo>
                    <a:pt x="1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21" y="0"/>
                  </a:lnTo>
                  <a:lnTo>
                    <a:pt x="23" y="7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1"/>
                  </a:lnTo>
                  <a:close/>
                  <a:moveTo>
                    <a:pt x="7" y="7"/>
                  </a:moveTo>
                  <a:lnTo>
                    <a:pt x="18" y="4"/>
                  </a:lnTo>
                  <a:lnTo>
                    <a:pt x="18" y="4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811"/>
            <p:cNvSpPr/>
            <p:nvPr/>
          </p:nvSpPr>
          <p:spPr bwMode="auto">
            <a:xfrm>
              <a:off x="7595492" y="3271073"/>
              <a:ext cx="40240" cy="45272"/>
            </a:xfrm>
            <a:custGeom>
              <a:avLst/>
              <a:gdLst>
                <a:gd name="T0" fmla="*/ 0 w 8"/>
                <a:gd name="T1" fmla="*/ 5 h 9"/>
                <a:gd name="T2" fmla="*/ 5 w 8"/>
                <a:gd name="T3" fmla="*/ 0 h 9"/>
                <a:gd name="T4" fmla="*/ 8 w 8"/>
                <a:gd name="T5" fmla="*/ 4 h 9"/>
                <a:gd name="T6" fmla="*/ 2 w 8"/>
                <a:gd name="T7" fmla="*/ 9 h 9"/>
                <a:gd name="T8" fmla="*/ 0 w 8"/>
                <a:gd name="T9" fmla="*/ 5 h 9"/>
                <a:gd name="T10" fmla="*/ 0 w 8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lnTo>
                    <a:pt x="5" y="0"/>
                  </a:lnTo>
                  <a:lnTo>
                    <a:pt x="8" y="4"/>
                  </a:lnTo>
                  <a:lnTo>
                    <a:pt x="2" y="9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812"/>
            <p:cNvSpPr/>
            <p:nvPr/>
          </p:nvSpPr>
          <p:spPr bwMode="auto">
            <a:xfrm>
              <a:off x="7575372" y="3261013"/>
              <a:ext cx="80481" cy="70421"/>
            </a:xfrm>
            <a:custGeom>
              <a:avLst/>
              <a:gdLst>
                <a:gd name="T0" fmla="*/ 1 w 16"/>
                <a:gd name="T1" fmla="*/ 8 h 14"/>
                <a:gd name="T2" fmla="*/ 4 w 16"/>
                <a:gd name="T3" fmla="*/ 7 h 14"/>
                <a:gd name="T4" fmla="*/ 5 w 16"/>
                <a:gd name="T5" fmla="*/ 9 h 14"/>
                <a:gd name="T6" fmla="*/ 4 w 16"/>
                <a:gd name="T7" fmla="*/ 7 h 14"/>
                <a:gd name="T8" fmla="*/ 1 w 16"/>
                <a:gd name="T9" fmla="*/ 8 h 14"/>
                <a:gd name="T10" fmla="*/ 0 w 16"/>
                <a:gd name="T11" fmla="*/ 7 h 14"/>
                <a:gd name="T12" fmla="*/ 10 w 16"/>
                <a:gd name="T13" fmla="*/ 0 h 14"/>
                <a:gd name="T14" fmla="*/ 16 w 16"/>
                <a:gd name="T15" fmla="*/ 6 h 14"/>
                <a:gd name="T16" fmla="*/ 6 w 16"/>
                <a:gd name="T17" fmla="*/ 14 h 14"/>
                <a:gd name="T18" fmla="*/ 1 w 16"/>
                <a:gd name="T19" fmla="*/ 8 h 14"/>
                <a:gd name="T20" fmla="*/ 1 w 16"/>
                <a:gd name="T2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4">
                  <a:moveTo>
                    <a:pt x="1" y="8"/>
                  </a:moveTo>
                  <a:lnTo>
                    <a:pt x="4" y="7"/>
                  </a:lnTo>
                  <a:lnTo>
                    <a:pt x="5" y="9"/>
                  </a:lnTo>
                  <a:lnTo>
                    <a:pt x="4" y="7"/>
                  </a:lnTo>
                  <a:lnTo>
                    <a:pt x="1" y="8"/>
                  </a:lnTo>
                  <a:lnTo>
                    <a:pt x="0" y="7"/>
                  </a:lnTo>
                  <a:lnTo>
                    <a:pt x="10" y="0"/>
                  </a:lnTo>
                  <a:lnTo>
                    <a:pt x="16" y="6"/>
                  </a:lnTo>
                  <a:lnTo>
                    <a:pt x="6" y="14"/>
                  </a:ln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3813"/>
            <p:cNvSpPr/>
            <p:nvPr/>
          </p:nvSpPr>
          <p:spPr bwMode="auto">
            <a:xfrm>
              <a:off x="6403369" y="3557788"/>
              <a:ext cx="513066" cy="442645"/>
            </a:xfrm>
            <a:custGeom>
              <a:avLst/>
              <a:gdLst>
                <a:gd name="T0" fmla="*/ 0 w 93"/>
                <a:gd name="T1" fmla="*/ 76 h 80"/>
                <a:gd name="T2" fmla="*/ 23 w 93"/>
                <a:gd name="T3" fmla="*/ 76 h 80"/>
                <a:gd name="T4" fmla="*/ 28 w 93"/>
                <a:gd name="T5" fmla="*/ 45 h 80"/>
                <a:gd name="T6" fmla="*/ 28 w 93"/>
                <a:gd name="T7" fmla="*/ 45 h 80"/>
                <a:gd name="T8" fmla="*/ 38 w 93"/>
                <a:gd name="T9" fmla="*/ 3 h 80"/>
                <a:gd name="T10" fmla="*/ 38 w 93"/>
                <a:gd name="T11" fmla="*/ 3 h 80"/>
                <a:gd name="T12" fmla="*/ 50 w 93"/>
                <a:gd name="T13" fmla="*/ 0 h 80"/>
                <a:gd name="T14" fmla="*/ 50 w 93"/>
                <a:gd name="T15" fmla="*/ 0 h 80"/>
                <a:gd name="T16" fmla="*/ 93 w 93"/>
                <a:gd name="T17" fmla="*/ 9 h 80"/>
                <a:gd name="T18" fmla="*/ 93 w 93"/>
                <a:gd name="T19" fmla="*/ 9 h 80"/>
                <a:gd name="T20" fmla="*/ 93 w 93"/>
                <a:gd name="T21" fmla="*/ 9 h 80"/>
                <a:gd name="T22" fmla="*/ 92 w 93"/>
                <a:gd name="T23" fmla="*/ 13 h 80"/>
                <a:gd name="T24" fmla="*/ 76 w 93"/>
                <a:gd name="T25" fmla="*/ 8 h 80"/>
                <a:gd name="T26" fmla="*/ 76 w 93"/>
                <a:gd name="T27" fmla="*/ 8 h 80"/>
                <a:gd name="T28" fmla="*/ 50 w 93"/>
                <a:gd name="T29" fmla="*/ 4 h 80"/>
                <a:gd name="T30" fmla="*/ 50 w 93"/>
                <a:gd name="T31" fmla="*/ 4 h 80"/>
                <a:gd name="T32" fmla="*/ 41 w 93"/>
                <a:gd name="T33" fmla="*/ 6 h 80"/>
                <a:gd name="T34" fmla="*/ 41 w 93"/>
                <a:gd name="T35" fmla="*/ 6 h 80"/>
                <a:gd name="T36" fmla="*/ 32 w 93"/>
                <a:gd name="T37" fmla="*/ 45 h 80"/>
                <a:gd name="T38" fmla="*/ 32 w 93"/>
                <a:gd name="T39" fmla="*/ 45 h 80"/>
                <a:gd name="T40" fmla="*/ 27 w 93"/>
                <a:gd name="T41" fmla="*/ 78 h 80"/>
                <a:gd name="T42" fmla="*/ 27 w 93"/>
                <a:gd name="T43" fmla="*/ 78 h 80"/>
                <a:gd name="T44" fmla="*/ 27 w 93"/>
                <a:gd name="T45" fmla="*/ 80 h 80"/>
                <a:gd name="T46" fmla="*/ 0 w 93"/>
                <a:gd name="T47" fmla="*/ 80 h 80"/>
                <a:gd name="T48" fmla="*/ 0 w 93"/>
                <a:gd name="T4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" h="80">
                  <a:moveTo>
                    <a:pt x="0" y="76"/>
                  </a:moveTo>
                  <a:cubicBezTo>
                    <a:pt x="23" y="76"/>
                    <a:pt x="23" y="76"/>
                    <a:pt x="23" y="76"/>
                  </a:cubicBezTo>
                  <a:cubicBezTo>
                    <a:pt x="24" y="72"/>
                    <a:pt x="26" y="58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31" y="27"/>
                    <a:pt x="34" y="9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40" y="0"/>
                    <a:pt x="45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66" y="0"/>
                    <a:pt x="93" y="9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2" y="13"/>
                    <a:pt x="85" y="10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68" y="6"/>
                    <a:pt x="57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5" y="4"/>
                    <a:pt x="42" y="5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9" y="9"/>
                    <a:pt x="35" y="28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9" y="62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6"/>
                    <a:pt x="0" y="76"/>
                    <a:pt x="0" y="76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3814"/>
            <p:cNvSpPr>
              <a:spLocks noEditPoints="1"/>
            </p:cNvSpPr>
            <p:nvPr/>
          </p:nvSpPr>
          <p:spPr bwMode="auto">
            <a:xfrm>
              <a:off x="6388277" y="3547728"/>
              <a:ext cx="538218" cy="462766"/>
            </a:xfrm>
            <a:custGeom>
              <a:avLst/>
              <a:gdLst>
                <a:gd name="T0" fmla="*/ 0 w 97"/>
                <a:gd name="T1" fmla="*/ 78 h 84"/>
                <a:gd name="T2" fmla="*/ 24 w 97"/>
                <a:gd name="T3" fmla="*/ 76 h 84"/>
                <a:gd name="T4" fmla="*/ 28 w 97"/>
                <a:gd name="T5" fmla="*/ 46 h 84"/>
                <a:gd name="T6" fmla="*/ 38 w 97"/>
                <a:gd name="T7" fmla="*/ 4 h 84"/>
                <a:gd name="T8" fmla="*/ 52 w 97"/>
                <a:gd name="T9" fmla="*/ 0 h 84"/>
                <a:gd name="T10" fmla="*/ 96 w 97"/>
                <a:gd name="T11" fmla="*/ 9 h 84"/>
                <a:gd name="T12" fmla="*/ 97 w 97"/>
                <a:gd name="T13" fmla="*/ 11 h 84"/>
                <a:gd name="T14" fmla="*/ 95 w 97"/>
                <a:gd name="T15" fmla="*/ 17 h 84"/>
                <a:gd name="T16" fmla="*/ 93 w 97"/>
                <a:gd name="T17" fmla="*/ 17 h 84"/>
                <a:gd name="T18" fmla="*/ 93 w 97"/>
                <a:gd name="T19" fmla="*/ 16 h 84"/>
                <a:gd name="T20" fmla="*/ 93 w 97"/>
                <a:gd name="T21" fmla="*/ 16 h 84"/>
                <a:gd name="T22" fmla="*/ 93 w 97"/>
                <a:gd name="T23" fmla="*/ 16 h 84"/>
                <a:gd name="T24" fmla="*/ 92 w 97"/>
                <a:gd name="T25" fmla="*/ 16 h 84"/>
                <a:gd name="T26" fmla="*/ 89 w 97"/>
                <a:gd name="T27" fmla="*/ 15 h 84"/>
                <a:gd name="T28" fmla="*/ 78 w 97"/>
                <a:gd name="T29" fmla="*/ 12 h 84"/>
                <a:gd name="T30" fmla="*/ 52 w 97"/>
                <a:gd name="T31" fmla="*/ 8 h 84"/>
                <a:gd name="T32" fmla="*/ 51 w 97"/>
                <a:gd name="T33" fmla="*/ 8 h 84"/>
                <a:gd name="T34" fmla="*/ 51 w 97"/>
                <a:gd name="T35" fmla="*/ 8 h 84"/>
                <a:gd name="T36" fmla="*/ 45 w 97"/>
                <a:gd name="T37" fmla="*/ 9 h 84"/>
                <a:gd name="T38" fmla="*/ 45 w 97"/>
                <a:gd name="T39" fmla="*/ 9 h 84"/>
                <a:gd name="T40" fmla="*/ 41 w 97"/>
                <a:gd name="T41" fmla="*/ 23 h 84"/>
                <a:gd name="T42" fmla="*/ 36 w 97"/>
                <a:gd name="T43" fmla="*/ 48 h 84"/>
                <a:gd name="T44" fmla="*/ 31 w 97"/>
                <a:gd name="T45" fmla="*/ 81 h 84"/>
                <a:gd name="T46" fmla="*/ 0 w 97"/>
                <a:gd name="T47" fmla="*/ 84 h 84"/>
                <a:gd name="T48" fmla="*/ 27 w 97"/>
                <a:gd name="T49" fmla="*/ 79 h 84"/>
                <a:gd name="T50" fmla="*/ 27 w 97"/>
                <a:gd name="T51" fmla="*/ 80 h 84"/>
                <a:gd name="T52" fmla="*/ 27 w 97"/>
                <a:gd name="T53" fmla="*/ 80 h 84"/>
                <a:gd name="T54" fmla="*/ 27 w 97"/>
                <a:gd name="T55" fmla="*/ 79 h 84"/>
                <a:gd name="T56" fmla="*/ 27 w 97"/>
                <a:gd name="T57" fmla="*/ 77 h 84"/>
                <a:gd name="T58" fmla="*/ 28 w 97"/>
                <a:gd name="T59" fmla="*/ 70 h 84"/>
                <a:gd name="T60" fmla="*/ 30 w 97"/>
                <a:gd name="T61" fmla="*/ 61 h 84"/>
                <a:gd name="T62" fmla="*/ 36 w 97"/>
                <a:gd name="T63" fmla="*/ 26 h 84"/>
                <a:gd name="T64" fmla="*/ 37 w 97"/>
                <a:gd name="T65" fmla="*/ 22 h 84"/>
                <a:gd name="T66" fmla="*/ 39 w 97"/>
                <a:gd name="T67" fmla="*/ 13 h 84"/>
                <a:gd name="T68" fmla="*/ 79 w 97"/>
                <a:gd name="T69" fmla="*/ 8 h 84"/>
                <a:gd name="T70" fmla="*/ 93 w 97"/>
                <a:gd name="T71" fmla="*/ 12 h 84"/>
                <a:gd name="T72" fmla="*/ 90 w 97"/>
                <a:gd name="T73" fmla="*/ 11 h 84"/>
                <a:gd name="T74" fmla="*/ 79 w 97"/>
                <a:gd name="T75" fmla="*/ 8 h 84"/>
                <a:gd name="T76" fmla="*/ 66 w 97"/>
                <a:gd name="T77" fmla="*/ 5 h 84"/>
                <a:gd name="T78" fmla="*/ 79 w 97"/>
                <a:gd name="T79" fmla="*/ 8 h 84"/>
                <a:gd name="T80" fmla="*/ 41 w 97"/>
                <a:gd name="T81" fmla="*/ 7 h 84"/>
                <a:gd name="T82" fmla="*/ 42 w 97"/>
                <a:gd name="T83" fmla="*/ 7 h 84"/>
                <a:gd name="T84" fmla="*/ 42 w 97"/>
                <a:gd name="T85" fmla="*/ 7 h 84"/>
                <a:gd name="T86" fmla="*/ 44 w 97"/>
                <a:gd name="T87" fmla="*/ 5 h 84"/>
                <a:gd name="T88" fmla="*/ 47 w 97"/>
                <a:gd name="T89" fmla="*/ 4 h 84"/>
                <a:gd name="T90" fmla="*/ 51 w 97"/>
                <a:gd name="T91" fmla="*/ 4 h 84"/>
                <a:gd name="T92" fmla="*/ 52 w 97"/>
                <a:gd name="T93" fmla="*/ 4 h 84"/>
                <a:gd name="T94" fmla="*/ 55 w 97"/>
                <a:gd name="T95" fmla="*/ 4 h 84"/>
                <a:gd name="T96" fmla="*/ 52 w 97"/>
                <a:gd name="T97" fmla="*/ 4 h 84"/>
                <a:gd name="T98" fmla="*/ 51 w 97"/>
                <a:gd name="T99" fmla="*/ 4 h 84"/>
                <a:gd name="T100" fmla="*/ 52 w 97"/>
                <a:gd name="T101" fmla="*/ 4 h 84"/>
                <a:gd name="T102" fmla="*/ 51 w 97"/>
                <a:gd name="T103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7" h="84">
                  <a:moveTo>
                    <a:pt x="0" y="8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1"/>
                    <a:pt x="26" y="59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1" y="29"/>
                    <a:pt x="34" y="11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2" y="0"/>
                    <a:pt x="47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8" y="0"/>
                    <a:pt x="93" y="8"/>
                    <a:pt x="96" y="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3" y="17"/>
                    <a:pt x="94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1" y="16"/>
                    <a:pt x="90" y="16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6" y="14"/>
                    <a:pt x="82" y="13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69" y="10"/>
                    <a:pt x="59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48" y="7"/>
                    <a:pt x="45" y="8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10"/>
                    <a:pt x="42" y="16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30"/>
                    <a:pt x="37" y="39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3" y="65"/>
                    <a:pt x="31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2"/>
                    <a:pt x="0" y="82"/>
                    <a:pt x="0" y="82"/>
                  </a:cubicBezTo>
                  <a:close/>
                  <a:moveTo>
                    <a:pt x="27" y="79"/>
                  </a:move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8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8" y="76"/>
                    <a:pt x="28" y="73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9" y="67"/>
                    <a:pt x="29" y="64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9" y="69"/>
                    <a:pt x="28" y="76"/>
                    <a:pt x="27" y="79"/>
                  </a:cubicBezTo>
                  <a:close/>
                  <a:moveTo>
                    <a:pt x="36" y="26"/>
                  </a:moveTo>
                  <a:cubicBezTo>
                    <a:pt x="36" y="25"/>
                    <a:pt x="36" y="23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8" y="19"/>
                    <a:pt x="38" y="16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8" y="17"/>
                    <a:pt x="37" y="21"/>
                    <a:pt x="36" y="26"/>
                  </a:cubicBezTo>
                  <a:close/>
                  <a:moveTo>
                    <a:pt x="79" y="8"/>
                  </a:moveTo>
                  <a:cubicBezTo>
                    <a:pt x="85" y="10"/>
                    <a:pt x="90" y="11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2" y="12"/>
                    <a:pt x="91" y="12"/>
                    <a:pt x="90" y="11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87" y="10"/>
                    <a:pt x="83" y="9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5" y="7"/>
                    <a:pt x="70" y="6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70" y="6"/>
                    <a:pt x="75" y="7"/>
                    <a:pt x="79" y="8"/>
                  </a:cubicBezTo>
                  <a:close/>
                  <a:moveTo>
                    <a:pt x="42" y="7"/>
                  </a:moveTo>
                  <a:cubicBezTo>
                    <a:pt x="42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3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6"/>
                    <a:pt x="42" y="7"/>
                  </a:cubicBezTo>
                  <a:close/>
                  <a:moveTo>
                    <a:pt x="47" y="4"/>
                  </a:moveTo>
                  <a:cubicBezTo>
                    <a:pt x="48" y="4"/>
                    <a:pt x="49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9" y="4"/>
                    <a:pt x="48" y="4"/>
                    <a:pt x="47" y="4"/>
                  </a:cubicBezTo>
                  <a:close/>
                  <a:moveTo>
                    <a:pt x="52" y="4"/>
                  </a:moveTo>
                  <a:cubicBezTo>
                    <a:pt x="53" y="4"/>
                    <a:pt x="54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4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lose/>
                  <a:moveTo>
                    <a:pt x="51" y="4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3815"/>
            <p:cNvSpPr/>
            <p:nvPr/>
          </p:nvSpPr>
          <p:spPr bwMode="auto">
            <a:xfrm>
              <a:off x="6951644" y="3658389"/>
              <a:ext cx="281683" cy="860142"/>
            </a:xfrm>
            <a:custGeom>
              <a:avLst/>
              <a:gdLst>
                <a:gd name="T0" fmla="*/ 2 w 51"/>
                <a:gd name="T1" fmla="*/ 154 h 156"/>
                <a:gd name="T2" fmla="*/ 0 w 51"/>
                <a:gd name="T3" fmla="*/ 152 h 156"/>
                <a:gd name="T4" fmla="*/ 0 w 51"/>
                <a:gd name="T5" fmla="*/ 152 h 156"/>
                <a:gd name="T6" fmla="*/ 7 w 51"/>
                <a:gd name="T7" fmla="*/ 137 h 156"/>
                <a:gd name="T8" fmla="*/ 7 w 51"/>
                <a:gd name="T9" fmla="*/ 137 h 156"/>
                <a:gd name="T10" fmla="*/ 21 w 51"/>
                <a:gd name="T11" fmla="*/ 115 h 156"/>
                <a:gd name="T12" fmla="*/ 21 w 51"/>
                <a:gd name="T13" fmla="*/ 115 h 156"/>
                <a:gd name="T14" fmla="*/ 46 w 51"/>
                <a:gd name="T15" fmla="*/ 79 h 156"/>
                <a:gd name="T16" fmla="*/ 46 w 51"/>
                <a:gd name="T17" fmla="*/ 79 h 156"/>
                <a:gd name="T18" fmla="*/ 47 w 51"/>
                <a:gd name="T19" fmla="*/ 76 h 156"/>
                <a:gd name="T20" fmla="*/ 47 w 51"/>
                <a:gd name="T21" fmla="*/ 76 h 156"/>
                <a:gd name="T22" fmla="*/ 32 w 51"/>
                <a:gd name="T23" fmla="*/ 33 h 156"/>
                <a:gd name="T24" fmla="*/ 32 w 51"/>
                <a:gd name="T25" fmla="*/ 33 h 156"/>
                <a:gd name="T26" fmla="*/ 17 w 51"/>
                <a:gd name="T27" fmla="*/ 2 h 156"/>
                <a:gd name="T28" fmla="*/ 17 w 51"/>
                <a:gd name="T29" fmla="*/ 2 h 156"/>
                <a:gd name="T30" fmla="*/ 20 w 51"/>
                <a:gd name="T31" fmla="*/ 0 h 156"/>
                <a:gd name="T32" fmla="*/ 51 w 51"/>
                <a:gd name="T33" fmla="*/ 76 h 156"/>
                <a:gd name="T34" fmla="*/ 51 w 51"/>
                <a:gd name="T35" fmla="*/ 76 h 156"/>
                <a:gd name="T36" fmla="*/ 50 w 51"/>
                <a:gd name="T37" fmla="*/ 81 h 156"/>
                <a:gd name="T38" fmla="*/ 50 w 51"/>
                <a:gd name="T39" fmla="*/ 81 h 156"/>
                <a:gd name="T40" fmla="*/ 10 w 51"/>
                <a:gd name="T41" fmla="*/ 139 h 156"/>
                <a:gd name="T42" fmla="*/ 10 w 51"/>
                <a:gd name="T43" fmla="*/ 139 h 156"/>
                <a:gd name="T44" fmla="*/ 4 w 51"/>
                <a:gd name="T45" fmla="*/ 151 h 156"/>
                <a:gd name="T46" fmla="*/ 4 w 51"/>
                <a:gd name="T47" fmla="*/ 151 h 156"/>
                <a:gd name="T48" fmla="*/ 20 w 51"/>
                <a:gd name="T49" fmla="*/ 152 h 156"/>
                <a:gd name="T50" fmla="*/ 20 w 51"/>
                <a:gd name="T51" fmla="*/ 152 h 156"/>
                <a:gd name="T52" fmla="*/ 31 w 51"/>
                <a:gd name="T53" fmla="*/ 152 h 156"/>
                <a:gd name="T54" fmla="*/ 31 w 51"/>
                <a:gd name="T55" fmla="*/ 152 h 156"/>
                <a:gd name="T56" fmla="*/ 31 w 51"/>
                <a:gd name="T57" fmla="*/ 156 h 156"/>
                <a:gd name="T58" fmla="*/ 20 w 51"/>
                <a:gd name="T59" fmla="*/ 156 h 156"/>
                <a:gd name="T60" fmla="*/ 20 w 51"/>
                <a:gd name="T61" fmla="*/ 156 h 156"/>
                <a:gd name="T62" fmla="*/ 2 w 51"/>
                <a:gd name="T63" fmla="*/ 1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" h="156">
                  <a:moveTo>
                    <a:pt x="2" y="154"/>
                  </a:moveTo>
                  <a:cubicBezTo>
                    <a:pt x="1" y="154"/>
                    <a:pt x="0" y="152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48"/>
                    <a:pt x="3" y="144"/>
                    <a:pt x="7" y="137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11" y="131"/>
                    <a:pt x="16" y="123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32" y="100"/>
                    <a:pt x="44" y="84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7" y="79"/>
                    <a:pt x="47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69"/>
                    <a:pt x="39" y="50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24" y="17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"/>
                    <a:pt x="51" y="58"/>
                    <a:pt x="51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1" y="78"/>
                    <a:pt x="51" y="80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5" y="89"/>
                    <a:pt x="22" y="120"/>
                    <a:pt x="10" y="139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7" y="145"/>
                    <a:pt x="5" y="149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7" y="152"/>
                    <a:pt x="14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6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6"/>
                    <a:pt x="26" y="156"/>
                    <a:pt x="20" y="156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14" y="156"/>
                    <a:pt x="6" y="156"/>
                    <a:pt x="2" y="154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3816"/>
            <p:cNvSpPr>
              <a:spLocks noEditPoints="1"/>
            </p:cNvSpPr>
            <p:nvPr/>
          </p:nvSpPr>
          <p:spPr bwMode="auto">
            <a:xfrm>
              <a:off x="6941584" y="3638269"/>
              <a:ext cx="301804" cy="890322"/>
            </a:xfrm>
            <a:custGeom>
              <a:avLst/>
              <a:gdLst>
                <a:gd name="T0" fmla="*/ 4 w 55"/>
                <a:gd name="T1" fmla="*/ 157 h 161"/>
                <a:gd name="T2" fmla="*/ 0 w 55"/>
                <a:gd name="T3" fmla="*/ 155 h 161"/>
                <a:gd name="T4" fmla="*/ 0 w 55"/>
                <a:gd name="T5" fmla="*/ 154 h 161"/>
                <a:gd name="T6" fmla="*/ 7 w 55"/>
                <a:gd name="T7" fmla="*/ 139 h 161"/>
                <a:gd name="T8" fmla="*/ 22 w 55"/>
                <a:gd name="T9" fmla="*/ 117 h 161"/>
                <a:gd name="T10" fmla="*/ 47 w 55"/>
                <a:gd name="T11" fmla="*/ 81 h 161"/>
                <a:gd name="T12" fmla="*/ 47 w 55"/>
                <a:gd name="T13" fmla="*/ 79 h 161"/>
                <a:gd name="T14" fmla="*/ 47 w 55"/>
                <a:gd name="T15" fmla="*/ 79 h 161"/>
                <a:gd name="T16" fmla="*/ 47 w 55"/>
                <a:gd name="T17" fmla="*/ 79 h 161"/>
                <a:gd name="T18" fmla="*/ 47 w 55"/>
                <a:gd name="T19" fmla="*/ 79 h 161"/>
                <a:gd name="T20" fmla="*/ 32 w 55"/>
                <a:gd name="T21" fmla="*/ 37 h 161"/>
                <a:gd name="T22" fmla="*/ 17 w 55"/>
                <a:gd name="T23" fmla="*/ 6 h 161"/>
                <a:gd name="T24" fmla="*/ 17 w 55"/>
                <a:gd name="T25" fmla="*/ 6 h 161"/>
                <a:gd name="T26" fmla="*/ 24 w 55"/>
                <a:gd name="T27" fmla="*/ 0 h 161"/>
                <a:gd name="T28" fmla="*/ 25 w 55"/>
                <a:gd name="T29" fmla="*/ 3 h 161"/>
                <a:gd name="T30" fmla="*/ 26 w 55"/>
                <a:gd name="T31" fmla="*/ 5 h 161"/>
                <a:gd name="T32" fmla="*/ 29 w 55"/>
                <a:gd name="T33" fmla="*/ 12 h 161"/>
                <a:gd name="T34" fmla="*/ 39 w 55"/>
                <a:gd name="T35" fmla="*/ 34 h 161"/>
                <a:gd name="T36" fmla="*/ 55 w 55"/>
                <a:gd name="T37" fmla="*/ 79 h 161"/>
                <a:gd name="T38" fmla="*/ 54 w 55"/>
                <a:gd name="T39" fmla="*/ 85 h 161"/>
                <a:gd name="T40" fmla="*/ 14 w 55"/>
                <a:gd name="T41" fmla="*/ 143 h 161"/>
                <a:gd name="T42" fmla="*/ 9 w 55"/>
                <a:gd name="T43" fmla="*/ 152 h 161"/>
                <a:gd name="T44" fmla="*/ 21 w 55"/>
                <a:gd name="T45" fmla="*/ 153 h 161"/>
                <a:gd name="T46" fmla="*/ 22 w 55"/>
                <a:gd name="T47" fmla="*/ 153 h 161"/>
                <a:gd name="T48" fmla="*/ 33 w 55"/>
                <a:gd name="T49" fmla="*/ 153 h 161"/>
                <a:gd name="T50" fmla="*/ 35 w 55"/>
                <a:gd name="T51" fmla="*/ 153 h 161"/>
                <a:gd name="T52" fmla="*/ 33 w 55"/>
                <a:gd name="T53" fmla="*/ 161 h 161"/>
                <a:gd name="T54" fmla="*/ 22 w 55"/>
                <a:gd name="T55" fmla="*/ 161 h 161"/>
                <a:gd name="T56" fmla="*/ 22 w 55"/>
                <a:gd name="T57" fmla="*/ 157 h 161"/>
                <a:gd name="T58" fmla="*/ 31 w 55"/>
                <a:gd name="T59" fmla="*/ 157 h 161"/>
                <a:gd name="T60" fmla="*/ 22 w 55"/>
                <a:gd name="T61" fmla="*/ 157 h 161"/>
                <a:gd name="T62" fmla="*/ 22 w 55"/>
                <a:gd name="T63" fmla="*/ 157 h 161"/>
                <a:gd name="T64" fmla="*/ 7 w 55"/>
                <a:gd name="T65" fmla="*/ 156 h 161"/>
                <a:gd name="T66" fmla="*/ 17 w 55"/>
                <a:gd name="T67" fmla="*/ 157 h 161"/>
                <a:gd name="T68" fmla="*/ 7 w 55"/>
                <a:gd name="T69" fmla="*/ 148 h 161"/>
                <a:gd name="T70" fmla="*/ 5 w 55"/>
                <a:gd name="T71" fmla="*/ 152 h 161"/>
                <a:gd name="T72" fmla="*/ 11 w 55"/>
                <a:gd name="T73" fmla="*/ 141 h 161"/>
                <a:gd name="T74" fmla="*/ 11 w 55"/>
                <a:gd name="T75" fmla="*/ 141 h 161"/>
                <a:gd name="T76" fmla="*/ 18 w 55"/>
                <a:gd name="T77" fmla="*/ 130 h 161"/>
                <a:gd name="T78" fmla="*/ 11 w 55"/>
                <a:gd name="T79" fmla="*/ 141 h 161"/>
                <a:gd name="T80" fmla="*/ 18 w 55"/>
                <a:gd name="T81" fmla="*/ 129 h 161"/>
                <a:gd name="T82" fmla="*/ 18 w 55"/>
                <a:gd name="T83" fmla="*/ 130 h 161"/>
                <a:gd name="T84" fmla="*/ 21 w 55"/>
                <a:gd name="T85" fmla="*/ 125 h 161"/>
                <a:gd name="T86" fmla="*/ 21 w 55"/>
                <a:gd name="T87" fmla="*/ 125 h 161"/>
                <a:gd name="T88" fmla="*/ 25 w 55"/>
                <a:gd name="T89" fmla="*/ 119 h 161"/>
                <a:gd name="T90" fmla="*/ 21 w 55"/>
                <a:gd name="T91" fmla="*/ 125 h 161"/>
                <a:gd name="T92" fmla="*/ 50 w 55"/>
                <a:gd name="T93" fmla="*/ 83 h 161"/>
                <a:gd name="T94" fmla="*/ 51 w 55"/>
                <a:gd name="T95" fmla="*/ 80 h 161"/>
                <a:gd name="T96" fmla="*/ 51 w 55"/>
                <a:gd name="T97" fmla="*/ 80 h 161"/>
                <a:gd name="T98" fmla="*/ 36 w 55"/>
                <a:gd name="T99" fmla="*/ 35 h 161"/>
                <a:gd name="T100" fmla="*/ 51 w 55"/>
                <a:gd name="T101" fmla="*/ 79 h 161"/>
                <a:gd name="T102" fmla="*/ 51 w 55"/>
                <a:gd name="T103" fmla="*/ 79 h 161"/>
                <a:gd name="T104" fmla="*/ 34 w 55"/>
                <a:gd name="T105" fmla="*/ 3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" h="161">
                  <a:moveTo>
                    <a:pt x="3" y="159"/>
                  </a:moveTo>
                  <a:cubicBezTo>
                    <a:pt x="4" y="157"/>
                    <a:pt x="4" y="157"/>
                    <a:pt x="4" y="157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1" y="158"/>
                    <a:pt x="0" y="156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0" y="155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1" y="150"/>
                    <a:pt x="3" y="146"/>
                    <a:pt x="7" y="139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11" y="133"/>
                    <a:pt x="16" y="125"/>
                    <a:pt x="22" y="117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32" y="102"/>
                    <a:pt x="44" y="85"/>
                    <a:pt x="47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6" y="81"/>
                    <a:pt x="47" y="80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2"/>
                    <a:pt x="39" y="53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25" y="21"/>
                    <a:pt x="18" y="8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4"/>
                    <a:pt x="25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7"/>
                    <a:pt x="28" y="9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2" y="17"/>
                    <a:pt x="36" y="25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7" y="50"/>
                    <a:pt x="55" y="69"/>
                    <a:pt x="55" y="7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81"/>
                    <a:pt x="54" y="83"/>
                    <a:pt x="54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49" y="93"/>
                    <a:pt x="25" y="125"/>
                    <a:pt x="14" y="143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2" y="147"/>
                    <a:pt x="10" y="150"/>
                    <a:pt x="9" y="152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12" y="153"/>
                    <a:pt x="17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8" y="153"/>
                    <a:pt x="32" y="153"/>
                    <a:pt x="33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1"/>
                    <a:pt x="28" y="161"/>
                    <a:pt x="22" y="161"/>
                  </a:cubicBezTo>
                  <a:cubicBezTo>
                    <a:pt x="22" y="161"/>
                    <a:pt x="22" y="161"/>
                    <a:pt x="22" y="161"/>
                  </a:cubicBezTo>
                  <a:cubicBezTo>
                    <a:pt x="15" y="161"/>
                    <a:pt x="8" y="161"/>
                    <a:pt x="3" y="159"/>
                  </a:cubicBezTo>
                  <a:close/>
                  <a:moveTo>
                    <a:pt x="22" y="157"/>
                  </a:moveTo>
                  <a:cubicBezTo>
                    <a:pt x="26" y="157"/>
                    <a:pt x="29" y="157"/>
                    <a:pt x="31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6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lose/>
                  <a:moveTo>
                    <a:pt x="17" y="157"/>
                  </a:moveTo>
                  <a:cubicBezTo>
                    <a:pt x="14" y="157"/>
                    <a:pt x="10" y="157"/>
                    <a:pt x="7" y="156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10" y="157"/>
                    <a:pt x="14" y="157"/>
                    <a:pt x="17" y="157"/>
                  </a:cubicBezTo>
                  <a:close/>
                  <a:moveTo>
                    <a:pt x="5" y="152"/>
                  </a:moveTo>
                  <a:cubicBezTo>
                    <a:pt x="5" y="151"/>
                    <a:pt x="6" y="150"/>
                    <a:pt x="7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6" y="150"/>
                    <a:pt x="5" y="151"/>
                    <a:pt x="5" y="152"/>
                  </a:cubicBezTo>
                  <a:close/>
                  <a:moveTo>
                    <a:pt x="11" y="141"/>
                  </a:move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3" y="138"/>
                    <a:pt x="15" y="134"/>
                    <a:pt x="18" y="130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5" y="134"/>
                    <a:pt x="13" y="138"/>
                    <a:pt x="11" y="141"/>
                  </a:cubicBezTo>
                  <a:close/>
                  <a:moveTo>
                    <a:pt x="18" y="130"/>
                  </a:moveTo>
                  <a:cubicBezTo>
                    <a:pt x="18" y="130"/>
                    <a:pt x="18" y="130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8" y="130"/>
                    <a:pt x="18" y="130"/>
                    <a:pt x="18" y="130"/>
                  </a:cubicBezTo>
                  <a:close/>
                  <a:moveTo>
                    <a:pt x="21" y="125"/>
                  </a:moveTo>
                  <a:cubicBezTo>
                    <a:pt x="21" y="125"/>
                    <a:pt x="21" y="125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lose/>
                  <a:moveTo>
                    <a:pt x="50" y="83"/>
                  </a:moveTo>
                  <a:cubicBezTo>
                    <a:pt x="47" y="88"/>
                    <a:pt x="36" y="104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4" y="121"/>
                    <a:pt x="23" y="123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33" y="108"/>
                    <a:pt x="47" y="89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82"/>
                    <a:pt x="51" y="81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1"/>
                    <a:pt x="50" y="82"/>
                    <a:pt x="50" y="83"/>
                  </a:cubicBezTo>
                  <a:close/>
                  <a:moveTo>
                    <a:pt x="36" y="35"/>
                  </a:moveTo>
                  <a:cubicBezTo>
                    <a:pt x="43" y="52"/>
                    <a:pt x="51" y="70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0"/>
                    <a:pt x="42" y="49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3"/>
                    <a:pt x="35" y="34"/>
                    <a:pt x="36" y="35"/>
                  </a:cubicBez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3" name="圖片 2">
            <a:extLst>
              <a:ext uri="{FF2B5EF4-FFF2-40B4-BE49-F238E27FC236}">
                <a16:creationId xmlns:a16="http://schemas.microsoft.com/office/drawing/2014/main" id="{EFD23060-664A-415F-BE7B-E8574F8293E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7855" y="752013"/>
            <a:ext cx="9478698" cy="5553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5685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064"/>
    </mc:Choice>
    <mc:Fallback xmlns="">
      <p:transition spd="slow" advTm="6064"/>
    </mc:Fallback>
  </mc:AlternateContent>
</p:sld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8268</TotalTime>
  <Words>71</Words>
  <Application>Microsoft Office PowerPoint</Application>
  <PresentationFormat>自訂</PresentationFormat>
  <Paragraphs>21</Paragraphs>
  <Slides>10</Slides>
  <Notes>10</Notes>
  <HiddenSlides>0</HiddenSlides>
  <MMClips>0</MMClips>
  <ScaleCrop>false</ScaleCrop>
  <HeadingPairs>
    <vt:vector size="6" baseType="variant">
      <vt:variant>
        <vt:lpstr>使用字型</vt:lpstr>
      </vt:variant>
      <vt:variant>
        <vt:i4>6</vt:i4>
      </vt:variant>
      <vt:variant>
        <vt:lpstr>佈景主題</vt:lpstr>
      </vt:variant>
      <vt:variant>
        <vt:i4>1</vt:i4>
      </vt:variant>
      <vt:variant>
        <vt:lpstr>投影片標題</vt:lpstr>
      </vt:variant>
      <vt:variant>
        <vt:i4>10</vt:i4>
      </vt:variant>
    </vt:vector>
  </HeadingPairs>
  <TitlesOfParts>
    <vt:vector size="17" baseType="lpstr">
      <vt:lpstr>宋体</vt:lpstr>
      <vt:lpstr>幼圆</vt:lpstr>
      <vt:lpstr>方正正大黑简体</vt:lpstr>
      <vt:lpstr>新細明體</vt:lpstr>
      <vt:lpstr>Arial</vt:lpstr>
      <vt:lpstr>Calibri</vt:lpstr>
      <vt:lpstr>Office 主题​​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</vt:vector>
  </TitlesOfParts>
  <Company>iTianKong.com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卡通</dc:title>
  <dc:creator>Windows 用户</dc:creator>
  <cp:lastModifiedBy> </cp:lastModifiedBy>
  <cp:revision>122</cp:revision>
  <dcterms:created xsi:type="dcterms:W3CDTF">2017-02-15T15:55:00Z</dcterms:created>
  <dcterms:modified xsi:type="dcterms:W3CDTF">2022-08-25T00:23:06Z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2052-10.1.0.6260</vt:lpwstr>
  </property>
</Properties>
</file>